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8" r:id="rId2"/>
    <p:sldId id="259" r:id="rId3"/>
    <p:sldId id="260" r:id="rId4"/>
    <p:sldId id="264" r:id="rId5"/>
    <p:sldId id="266" r:id="rId6"/>
    <p:sldId id="267" r:id="rId7"/>
    <p:sldId id="261" r:id="rId8"/>
    <p:sldId id="271" r:id="rId9"/>
    <p:sldId id="272" r:id="rId10"/>
    <p:sldId id="285" r:id="rId11"/>
    <p:sldId id="262" r:id="rId12"/>
    <p:sldId id="274" r:id="rId13"/>
    <p:sldId id="276" r:id="rId14"/>
    <p:sldId id="278" r:id="rId15"/>
    <p:sldId id="263" r:id="rId16"/>
    <p:sldId id="279" r:id="rId17"/>
    <p:sldId id="281" r:id="rId18"/>
    <p:sldId id="283" r:id="rId19"/>
    <p:sldId id="284" r:id="rId20"/>
    <p:sldId id="1126" r:id="rId21"/>
    <p:sldId id="1127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5" userDrawn="1">
          <p15:clr>
            <a:srgbClr val="A4A3A4"/>
          </p15:clr>
        </p15:guide>
        <p15:guide id="2" pos="7197" userDrawn="1">
          <p15:clr>
            <a:srgbClr val="A4A3A4"/>
          </p15:clr>
        </p15:guide>
        <p15:guide id="3" orient="horz" pos="368" userDrawn="1">
          <p15:clr>
            <a:srgbClr val="A4A3A4"/>
          </p15:clr>
        </p15:guide>
        <p15:guide id="4" orient="horz" pos="23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865E9"/>
    <a:srgbClr val="2190FD"/>
    <a:srgbClr val="3D72C1"/>
    <a:srgbClr val="D62627"/>
    <a:srgbClr val="F9BC5A"/>
    <a:srgbClr val="21262A"/>
    <a:srgbClr val="73EBC8"/>
    <a:srgbClr val="34D6C2"/>
    <a:srgbClr val="F47D9B"/>
    <a:srgbClr val="43CE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6031" autoAdjust="0"/>
  </p:normalViewPr>
  <p:slideViewPr>
    <p:cSldViewPr snapToGrid="0" showGuides="1">
      <p:cViewPr>
        <p:scale>
          <a:sx n="50" d="100"/>
          <a:sy n="50" d="100"/>
        </p:scale>
        <p:origin x="1926" y="1266"/>
      </p:cViewPr>
      <p:guideLst>
        <p:guide pos="415"/>
        <p:guide pos="7197"/>
        <p:guide orient="horz" pos="368"/>
        <p:guide orient="horz" pos="232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11" d="100"/>
        <a:sy n="111" d="100"/>
      </p:scale>
      <p:origin x="0" y="0"/>
    </p:cViewPr>
  </p:sorterViewPr>
  <p:notesViewPr>
    <p:cSldViewPr snapToGrid="0" showGuides="1">
      <p:cViewPr varScale="1">
        <p:scale>
          <a:sx n="80" d="100"/>
          <a:sy n="80" d="100"/>
        </p:scale>
        <p:origin x="2488" y="4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20XX</a:t>
            </a:r>
            <a:r>
              <a:rPr lang="zh-CN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年</a:t>
            </a: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XX</a:t>
            </a:r>
            <a:r>
              <a:rPr lang="zh-CN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项目业绩统计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title>
    <c:autoTitleDeleted val="0"/>
    <c:plotArea>
      <c:layout/>
      <c:area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88000">
                  <a:schemeClr val="accent1"/>
                </a:gs>
              </a:gsLst>
              <a:lin ang="16200000" scaled="1"/>
            </a:gra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4.3</c:v>
                </c:pt>
                <c:pt idx="1">
                  <c:v>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66E-48EB-8828-79E460D4D5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31419232"/>
        <c:axId val="1831418816"/>
      </c:areaChar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66E-48EB-8828-79E460D4D5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31419232"/>
        <c:axId val="1831418816"/>
      </c:lineChart>
      <c:catAx>
        <c:axId val="1831419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831418816"/>
        <c:crosses val="autoZero"/>
        <c:auto val="1"/>
        <c:lblAlgn val="ctr"/>
        <c:lblOffset val="100"/>
        <c:noMultiLvlLbl val="0"/>
      </c:catAx>
      <c:valAx>
        <c:axId val="18314188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8314192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A201AD86-87C1-F34F-A570-94653B21339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 dirty="0">
              <a:latin typeface="OPPOSans H" panose="00020600040101010101" pitchFamily="18" charset="-122"/>
              <a:ea typeface="OPPOSans H" panose="00020600040101010101" pitchFamily="18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983CAC2-274D-AA49-9273-0BB99AAEE7D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8D4BB7-ADC9-E64E-AAAA-DB1E10F7C241}" type="datetimeFigureOut">
              <a:rPr kumimoji="1" lang="zh-CN" altLang="en-US" smtClean="0">
                <a:latin typeface="OPPOSans H" panose="00020600040101010101" pitchFamily="18" charset="-122"/>
                <a:ea typeface="OPPOSans H" panose="00020600040101010101" pitchFamily="18" charset="-122"/>
              </a:rPr>
              <a:t>2023/1/12</a:t>
            </a:fld>
            <a:endParaRPr kumimoji="1" lang="zh-CN" altLang="en-US" dirty="0">
              <a:latin typeface="OPPOSans H" panose="00020600040101010101" pitchFamily="18" charset="-122"/>
              <a:ea typeface="OPPOSans H" panose="00020600040101010101" pitchFamily="18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5DFFCAF-3164-5B4A-A7AA-1F95C1C8088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 dirty="0">
              <a:latin typeface="OPPOSans H" panose="00020600040101010101" pitchFamily="18" charset="-122"/>
              <a:ea typeface="OPPOSans H" panose="00020600040101010101" pitchFamily="18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C173253-261F-124A-8FD0-6B2BCD6EBCE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BD9CB6-B921-3743-B681-02986F8A8226}" type="slidenum">
              <a:rPr kumimoji="1" lang="zh-CN" altLang="en-US" smtClean="0">
                <a:latin typeface="OPPOSans H" panose="00020600040101010101" pitchFamily="18" charset="-122"/>
                <a:ea typeface="OPPOSans H" panose="00020600040101010101" pitchFamily="18" charset="-122"/>
              </a:rPr>
              <a:t>‹#›</a:t>
            </a:fld>
            <a:endParaRPr kumimoji="1" lang="zh-CN" altLang="en-US" dirty="0">
              <a:latin typeface="OPPOSans H" panose="00020600040101010101" pitchFamily="18" charset="-122"/>
              <a:ea typeface="OPPOSans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77266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H" panose="00020600040101010101" pitchFamily="18" charset="-122"/>
                <a:ea typeface="OPPOSans H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H" panose="00020600040101010101" pitchFamily="18" charset="-122"/>
                <a:ea typeface="OPPOSans H" panose="00020600040101010101" pitchFamily="18" charset="-122"/>
              </a:defRPr>
            </a:lvl1pPr>
          </a:lstStyle>
          <a:p>
            <a:fld id="{7BB30C6B-F34A-4F02-BACE-D18C28E3B70A}" type="datetimeFigureOut">
              <a:rPr lang="zh-CN" altLang="en-US" smtClean="0"/>
              <a:pPr/>
              <a:t>2023/1/12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H" panose="00020600040101010101" pitchFamily="18" charset="-122"/>
                <a:ea typeface="OPPOSans H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H" panose="00020600040101010101" pitchFamily="18" charset="-122"/>
                <a:ea typeface="OPPOSans H" panose="00020600040101010101" pitchFamily="18" charset="-122"/>
              </a:defRPr>
            </a:lvl1pPr>
          </a:lstStyle>
          <a:p>
            <a:fld id="{175DD2B1-1A58-4FDB-AD54-64407EF7A1E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0710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OPPOSans H" panose="00020600040101010101" pitchFamily="18" charset="-122"/>
        <a:ea typeface="OPPOSans H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POSans H" panose="00020600040101010101" pitchFamily="18" charset="-122"/>
        <a:ea typeface="OPPOSans H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POSans H" panose="00020600040101010101" pitchFamily="18" charset="-122"/>
        <a:ea typeface="OPPOSans H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POSans H" panose="00020600040101010101" pitchFamily="18" charset="-122"/>
        <a:ea typeface="OPPOSans H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POSans H" panose="00020600040101010101" pitchFamily="18" charset="-122"/>
        <a:ea typeface="OPPOSans H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483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7597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7472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155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92287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3737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2814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155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6532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8899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9913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176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0588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7725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7848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8668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3903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16127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357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4BDAB63-03C9-B041-63F4-FB4B00123574}"/>
              </a:ext>
            </a:extLst>
          </p:cNvPr>
          <p:cNvSpPr/>
          <p:nvPr userDrawn="1"/>
        </p:nvSpPr>
        <p:spPr>
          <a:xfrm>
            <a:off x="-488211" y="0"/>
            <a:ext cx="12192000" cy="6858000"/>
          </a:xfrm>
          <a:prstGeom prst="rect">
            <a:avLst/>
          </a:prstGeom>
          <a:gradFill flip="none" rotWithShape="1">
            <a:gsLst>
              <a:gs pos="29000">
                <a:schemeClr val="tx1">
                  <a:alpha val="0"/>
                </a:schemeClr>
              </a:gs>
              <a:gs pos="47000">
                <a:schemeClr val="tx1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79045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F3714B89-B03A-2991-15A7-2FCDFCCA434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556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61A89D7-9EEE-7F03-8173-FF2CC9E8D2BC}"/>
              </a:ext>
            </a:extLst>
          </p:cNvPr>
          <p:cNvSpPr/>
          <p:nvPr userDrawn="1"/>
        </p:nvSpPr>
        <p:spPr>
          <a:xfrm>
            <a:off x="0" y="-7937"/>
            <a:ext cx="12192000" cy="6858000"/>
          </a:xfrm>
          <a:prstGeom prst="rect">
            <a:avLst/>
          </a:prstGeom>
          <a:solidFill>
            <a:schemeClr val="tx1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: 圆顶角 2">
            <a:extLst>
              <a:ext uri="{FF2B5EF4-FFF2-40B4-BE49-F238E27FC236}">
                <a16:creationId xmlns:a16="http://schemas.microsoft.com/office/drawing/2014/main" id="{231D9175-7301-AD61-7835-ED877B597B62}"/>
              </a:ext>
            </a:extLst>
          </p:cNvPr>
          <p:cNvSpPr/>
          <p:nvPr userDrawn="1"/>
        </p:nvSpPr>
        <p:spPr>
          <a:xfrm rot="16200000">
            <a:off x="6289570" y="86174"/>
            <a:ext cx="5119207" cy="6685653"/>
          </a:xfrm>
          <a:prstGeom prst="round2SameRect">
            <a:avLst>
              <a:gd name="adj1" fmla="val 50000"/>
              <a:gd name="adj2" fmla="val 0"/>
            </a:avLst>
          </a:prstGeom>
          <a:ln w="5397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ECD0D44-3E94-C706-12CB-126BC2BB5097}"/>
              </a:ext>
            </a:extLst>
          </p:cNvPr>
          <p:cNvPicPr>
            <a:picLocks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3430" y="-627564"/>
            <a:ext cx="5885476" cy="3860569"/>
          </a:xfrm>
          <a:prstGeom prst="rect">
            <a:avLst/>
          </a:prstGeom>
        </p:spPr>
      </p:pic>
      <p:grpSp>
        <p:nvGrpSpPr>
          <p:cNvPr id="30" name="组合 29">
            <a:extLst>
              <a:ext uri="{FF2B5EF4-FFF2-40B4-BE49-F238E27FC236}">
                <a16:creationId xmlns:a16="http://schemas.microsoft.com/office/drawing/2014/main" id="{3831A9BB-D9E7-D67F-32B7-4DF453C78053}"/>
              </a:ext>
            </a:extLst>
          </p:cNvPr>
          <p:cNvGrpSpPr/>
          <p:nvPr userDrawn="1"/>
        </p:nvGrpSpPr>
        <p:grpSpPr>
          <a:xfrm rot="5400000">
            <a:off x="860068" y="-407362"/>
            <a:ext cx="244950" cy="1421676"/>
            <a:chOff x="176675" y="5126248"/>
            <a:chExt cx="244950" cy="1421676"/>
          </a:xfrm>
        </p:grpSpPr>
        <p:grpSp>
          <p:nvGrpSpPr>
            <p:cNvPr id="18" name="图形 2169">
              <a:extLst>
                <a:ext uri="{FF2B5EF4-FFF2-40B4-BE49-F238E27FC236}">
                  <a16:creationId xmlns:a16="http://schemas.microsoft.com/office/drawing/2014/main" id="{039D3C62-2D66-D0D7-8FC0-350F2C283E3B}"/>
                </a:ext>
              </a:extLst>
            </p:cNvPr>
            <p:cNvGrpSpPr/>
            <p:nvPr userDrawn="1"/>
          </p:nvGrpSpPr>
          <p:grpSpPr>
            <a:xfrm rot="16200000">
              <a:off x="59948" y="6186250"/>
              <a:ext cx="478401" cy="244948"/>
              <a:chOff x="3197117" y="1807537"/>
              <a:chExt cx="547638" cy="280398"/>
            </a:xfrm>
            <a:solidFill>
              <a:schemeClr val="accent1"/>
            </a:solidFill>
          </p:grpSpPr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7761F862-FF37-B72D-CC68-0AC34C4FD080}"/>
                  </a:ext>
                </a:extLst>
              </p:cNvPr>
              <p:cNvSpPr/>
              <p:nvPr/>
            </p:nvSpPr>
            <p:spPr>
              <a:xfrm>
                <a:off x="3527646" y="1807537"/>
                <a:ext cx="217110" cy="280398"/>
              </a:xfrm>
              <a:custGeom>
                <a:avLst/>
                <a:gdLst>
                  <a:gd name="connsiteX0" fmla="*/ 112774 w 217110"/>
                  <a:gd name="connsiteY0" fmla="*/ 0 h 280398"/>
                  <a:gd name="connsiteX1" fmla="*/ 0 w 217110"/>
                  <a:gd name="connsiteY1" fmla="*/ 0 h 280398"/>
                  <a:gd name="connsiteX2" fmla="*/ 104300 w 217110"/>
                  <a:gd name="connsiteY2" fmla="*/ 140199 h 280398"/>
                  <a:gd name="connsiteX3" fmla="*/ 0 w 217110"/>
                  <a:gd name="connsiteY3" fmla="*/ 280399 h 280398"/>
                  <a:gd name="connsiteX4" fmla="*/ 112774 w 217110"/>
                  <a:gd name="connsiteY4" fmla="*/ 280399 h 280398"/>
                  <a:gd name="connsiteX5" fmla="*/ 217110 w 217110"/>
                  <a:gd name="connsiteY5" fmla="*/ 140199 h 28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7110" h="280398">
                    <a:moveTo>
                      <a:pt x="112774" y="0"/>
                    </a:moveTo>
                    <a:lnTo>
                      <a:pt x="0" y="0"/>
                    </a:lnTo>
                    <a:lnTo>
                      <a:pt x="104300" y="140199"/>
                    </a:lnTo>
                    <a:lnTo>
                      <a:pt x="0" y="280399"/>
                    </a:lnTo>
                    <a:lnTo>
                      <a:pt x="112774" y="280399"/>
                    </a:lnTo>
                    <a:lnTo>
                      <a:pt x="217110" y="140199"/>
                    </a:ln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F0534207-D2B5-5E4B-14EE-4CB0336214C7}"/>
                  </a:ext>
                </a:extLst>
              </p:cNvPr>
              <p:cNvSpPr/>
              <p:nvPr/>
            </p:nvSpPr>
            <p:spPr>
              <a:xfrm>
                <a:off x="3362381" y="1807537"/>
                <a:ext cx="217110" cy="280398"/>
              </a:xfrm>
              <a:custGeom>
                <a:avLst/>
                <a:gdLst>
                  <a:gd name="connsiteX0" fmla="*/ 112810 w 217110"/>
                  <a:gd name="connsiteY0" fmla="*/ 0 h 280398"/>
                  <a:gd name="connsiteX1" fmla="*/ 0 w 217110"/>
                  <a:gd name="connsiteY1" fmla="*/ 0 h 280398"/>
                  <a:gd name="connsiteX2" fmla="*/ 104336 w 217110"/>
                  <a:gd name="connsiteY2" fmla="*/ 140199 h 280398"/>
                  <a:gd name="connsiteX3" fmla="*/ 0 w 217110"/>
                  <a:gd name="connsiteY3" fmla="*/ 280399 h 280398"/>
                  <a:gd name="connsiteX4" fmla="*/ 112810 w 217110"/>
                  <a:gd name="connsiteY4" fmla="*/ 280399 h 280398"/>
                  <a:gd name="connsiteX5" fmla="*/ 217111 w 217110"/>
                  <a:gd name="connsiteY5" fmla="*/ 140199 h 28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7110" h="280398">
                    <a:moveTo>
                      <a:pt x="112810" y="0"/>
                    </a:moveTo>
                    <a:lnTo>
                      <a:pt x="0" y="0"/>
                    </a:lnTo>
                    <a:lnTo>
                      <a:pt x="104336" y="140199"/>
                    </a:lnTo>
                    <a:lnTo>
                      <a:pt x="0" y="280399"/>
                    </a:lnTo>
                    <a:lnTo>
                      <a:pt x="112810" y="280399"/>
                    </a:lnTo>
                    <a:lnTo>
                      <a:pt x="217111" y="140199"/>
                    </a:ln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E19F51FA-DD18-AC2C-B486-2429DB92EEDD}"/>
                  </a:ext>
                </a:extLst>
              </p:cNvPr>
              <p:cNvSpPr/>
              <p:nvPr/>
            </p:nvSpPr>
            <p:spPr>
              <a:xfrm>
                <a:off x="3197117" y="1807537"/>
                <a:ext cx="217110" cy="280398"/>
              </a:xfrm>
              <a:custGeom>
                <a:avLst/>
                <a:gdLst>
                  <a:gd name="connsiteX0" fmla="*/ 112810 w 217110"/>
                  <a:gd name="connsiteY0" fmla="*/ 0 h 280398"/>
                  <a:gd name="connsiteX1" fmla="*/ 0 w 217110"/>
                  <a:gd name="connsiteY1" fmla="*/ 0 h 280398"/>
                  <a:gd name="connsiteX2" fmla="*/ 104336 w 217110"/>
                  <a:gd name="connsiteY2" fmla="*/ 140199 h 280398"/>
                  <a:gd name="connsiteX3" fmla="*/ 0 w 217110"/>
                  <a:gd name="connsiteY3" fmla="*/ 280399 h 280398"/>
                  <a:gd name="connsiteX4" fmla="*/ 112810 w 217110"/>
                  <a:gd name="connsiteY4" fmla="*/ 280399 h 280398"/>
                  <a:gd name="connsiteX5" fmla="*/ 217110 w 217110"/>
                  <a:gd name="connsiteY5" fmla="*/ 140199 h 28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7110" h="280398">
                    <a:moveTo>
                      <a:pt x="112810" y="0"/>
                    </a:moveTo>
                    <a:lnTo>
                      <a:pt x="0" y="0"/>
                    </a:lnTo>
                    <a:lnTo>
                      <a:pt x="104336" y="140199"/>
                    </a:lnTo>
                    <a:lnTo>
                      <a:pt x="0" y="280399"/>
                    </a:lnTo>
                    <a:lnTo>
                      <a:pt x="112810" y="280399"/>
                    </a:lnTo>
                    <a:lnTo>
                      <a:pt x="217110" y="140199"/>
                    </a:ln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</p:grpSp>
        <p:grpSp>
          <p:nvGrpSpPr>
            <p:cNvPr id="22" name="图形 2169">
              <a:extLst>
                <a:ext uri="{FF2B5EF4-FFF2-40B4-BE49-F238E27FC236}">
                  <a16:creationId xmlns:a16="http://schemas.microsoft.com/office/drawing/2014/main" id="{400DA256-0BBB-F046-6591-5F22BA463C8E}"/>
                </a:ext>
              </a:extLst>
            </p:cNvPr>
            <p:cNvGrpSpPr/>
            <p:nvPr userDrawn="1"/>
          </p:nvGrpSpPr>
          <p:grpSpPr>
            <a:xfrm rot="16200000">
              <a:off x="59949" y="5714612"/>
              <a:ext cx="478401" cy="244948"/>
              <a:chOff x="3197117" y="1807537"/>
              <a:chExt cx="547638" cy="280398"/>
            </a:xfrm>
            <a:solidFill>
              <a:schemeClr val="accent1"/>
            </a:solidFill>
          </p:grpSpPr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53953F8A-2AF6-2844-EE57-53FE03EACFA8}"/>
                  </a:ext>
                </a:extLst>
              </p:cNvPr>
              <p:cNvSpPr/>
              <p:nvPr/>
            </p:nvSpPr>
            <p:spPr>
              <a:xfrm>
                <a:off x="3527646" y="1807537"/>
                <a:ext cx="217110" cy="280398"/>
              </a:xfrm>
              <a:custGeom>
                <a:avLst/>
                <a:gdLst>
                  <a:gd name="connsiteX0" fmla="*/ 112774 w 217110"/>
                  <a:gd name="connsiteY0" fmla="*/ 0 h 280398"/>
                  <a:gd name="connsiteX1" fmla="*/ 0 w 217110"/>
                  <a:gd name="connsiteY1" fmla="*/ 0 h 280398"/>
                  <a:gd name="connsiteX2" fmla="*/ 104300 w 217110"/>
                  <a:gd name="connsiteY2" fmla="*/ 140199 h 280398"/>
                  <a:gd name="connsiteX3" fmla="*/ 0 w 217110"/>
                  <a:gd name="connsiteY3" fmla="*/ 280399 h 280398"/>
                  <a:gd name="connsiteX4" fmla="*/ 112774 w 217110"/>
                  <a:gd name="connsiteY4" fmla="*/ 280399 h 280398"/>
                  <a:gd name="connsiteX5" fmla="*/ 217110 w 217110"/>
                  <a:gd name="connsiteY5" fmla="*/ 140199 h 28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7110" h="280398">
                    <a:moveTo>
                      <a:pt x="112774" y="0"/>
                    </a:moveTo>
                    <a:lnTo>
                      <a:pt x="0" y="0"/>
                    </a:lnTo>
                    <a:lnTo>
                      <a:pt x="104300" y="140199"/>
                    </a:lnTo>
                    <a:lnTo>
                      <a:pt x="0" y="280399"/>
                    </a:lnTo>
                    <a:lnTo>
                      <a:pt x="112774" y="280399"/>
                    </a:lnTo>
                    <a:lnTo>
                      <a:pt x="217110" y="140199"/>
                    </a:ln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35F34D56-8A79-9C26-830B-CAAE2F752B13}"/>
                  </a:ext>
                </a:extLst>
              </p:cNvPr>
              <p:cNvSpPr/>
              <p:nvPr/>
            </p:nvSpPr>
            <p:spPr>
              <a:xfrm>
                <a:off x="3362381" y="1807537"/>
                <a:ext cx="217110" cy="280398"/>
              </a:xfrm>
              <a:custGeom>
                <a:avLst/>
                <a:gdLst>
                  <a:gd name="connsiteX0" fmla="*/ 112810 w 217110"/>
                  <a:gd name="connsiteY0" fmla="*/ 0 h 280398"/>
                  <a:gd name="connsiteX1" fmla="*/ 0 w 217110"/>
                  <a:gd name="connsiteY1" fmla="*/ 0 h 280398"/>
                  <a:gd name="connsiteX2" fmla="*/ 104336 w 217110"/>
                  <a:gd name="connsiteY2" fmla="*/ 140199 h 280398"/>
                  <a:gd name="connsiteX3" fmla="*/ 0 w 217110"/>
                  <a:gd name="connsiteY3" fmla="*/ 280399 h 280398"/>
                  <a:gd name="connsiteX4" fmla="*/ 112810 w 217110"/>
                  <a:gd name="connsiteY4" fmla="*/ 280399 h 280398"/>
                  <a:gd name="connsiteX5" fmla="*/ 217111 w 217110"/>
                  <a:gd name="connsiteY5" fmla="*/ 140199 h 28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7110" h="280398">
                    <a:moveTo>
                      <a:pt x="112810" y="0"/>
                    </a:moveTo>
                    <a:lnTo>
                      <a:pt x="0" y="0"/>
                    </a:lnTo>
                    <a:lnTo>
                      <a:pt x="104336" y="140199"/>
                    </a:lnTo>
                    <a:lnTo>
                      <a:pt x="0" y="280399"/>
                    </a:lnTo>
                    <a:lnTo>
                      <a:pt x="112810" y="280399"/>
                    </a:lnTo>
                    <a:lnTo>
                      <a:pt x="217111" y="140199"/>
                    </a:ln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11FDB218-55BD-A0EC-1611-6239DC89D80A}"/>
                  </a:ext>
                </a:extLst>
              </p:cNvPr>
              <p:cNvSpPr/>
              <p:nvPr/>
            </p:nvSpPr>
            <p:spPr>
              <a:xfrm>
                <a:off x="3197117" y="1807537"/>
                <a:ext cx="217110" cy="280398"/>
              </a:xfrm>
              <a:custGeom>
                <a:avLst/>
                <a:gdLst>
                  <a:gd name="connsiteX0" fmla="*/ 112810 w 217110"/>
                  <a:gd name="connsiteY0" fmla="*/ 0 h 280398"/>
                  <a:gd name="connsiteX1" fmla="*/ 0 w 217110"/>
                  <a:gd name="connsiteY1" fmla="*/ 0 h 280398"/>
                  <a:gd name="connsiteX2" fmla="*/ 104336 w 217110"/>
                  <a:gd name="connsiteY2" fmla="*/ 140199 h 280398"/>
                  <a:gd name="connsiteX3" fmla="*/ 0 w 217110"/>
                  <a:gd name="connsiteY3" fmla="*/ 280399 h 280398"/>
                  <a:gd name="connsiteX4" fmla="*/ 112810 w 217110"/>
                  <a:gd name="connsiteY4" fmla="*/ 280399 h 280398"/>
                  <a:gd name="connsiteX5" fmla="*/ 217110 w 217110"/>
                  <a:gd name="connsiteY5" fmla="*/ 140199 h 28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7110" h="280398">
                    <a:moveTo>
                      <a:pt x="112810" y="0"/>
                    </a:moveTo>
                    <a:lnTo>
                      <a:pt x="0" y="0"/>
                    </a:lnTo>
                    <a:lnTo>
                      <a:pt x="104336" y="140199"/>
                    </a:lnTo>
                    <a:lnTo>
                      <a:pt x="0" y="280399"/>
                    </a:lnTo>
                    <a:lnTo>
                      <a:pt x="112810" y="280399"/>
                    </a:lnTo>
                    <a:lnTo>
                      <a:pt x="217110" y="140199"/>
                    </a:ln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</p:grpSp>
        <p:grpSp>
          <p:nvGrpSpPr>
            <p:cNvPr id="26" name="图形 2169">
              <a:extLst>
                <a:ext uri="{FF2B5EF4-FFF2-40B4-BE49-F238E27FC236}">
                  <a16:creationId xmlns:a16="http://schemas.microsoft.com/office/drawing/2014/main" id="{A9A0904A-3384-F041-8A82-F444151AD31D}"/>
                </a:ext>
              </a:extLst>
            </p:cNvPr>
            <p:cNvGrpSpPr/>
            <p:nvPr userDrawn="1"/>
          </p:nvGrpSpPr>
          <p:grpSpPr>
            <a:xfrm rot="16200000">
              <a:off x="59950" y="5242975"/>
              <a:ext cx="478401" cy="244948"/>
              <a:chOff x="3197117" y="1807537"/>
              <a:chExt cx="547638" cy="280398"/>
            </a:xfrm>
            <a:solidFill>
              <a:schemeClr val="accent1"/>
            </a:solidFill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AD55AA9F-F350-BA11-F9AB-4A3DB9BAFB7E}"/>
                  </a:ext>
                </a:extLst>
              </p:cNvPr>
              <p:cNvSpPr/>
              <p:nvPr/>
            </p:nvSpPr>
            <p:spPr>
              <a:xfrm>
                <a:off x="3527646" y="1807537"/>
                <a:ext cx="217110" cy="280398"/>
              </a:xfrm>
              <a:custGeom>
                <a:avLst/>
                <a:gdLst>
                  <a:gd name="connsiteX0" fmla="*/ 112774 w 217110"/>
                  <a:gd name="connsiteY0" fmla="*/ 0 h 280398"/>
                  <a:gd name="connsiteX1" fmla="*/ 0 w 217110"/>
                  <a:gd name="connsiteY1" fmla="*/ 0 h 280398"/>
                  <a:gd name="connsiteX2" fmla="*/ 104300 w 217110"/>
                  <a:gd name="connsiteY2" fmla="*/ 140199 h 280398"/>
                  <a:gd name="connsiteX3" fmla="*/ 0 w 217110"/>
                  <a:gd name="connsiteY3" fmla="*/ 280399 h 280398"/>
                  <a:gd name="connsiteX4" fmla="*/ 112774 w 217110"/>
                  <a:gd name="connsiteY4" fmla="*/ 280399 h 280398"/>
                  <a:gd name="connsiteX5" fmla="*/ 217110 w 217110"/>
                  <a:gd name="connsiteY5" fmla="*/ 140199 h 28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7110" h="280398">
                    <a:moveTo>
                      <a:pt x="112774" y="0"/>
                    </a:moveTo>
                    <a:lnTo>
                      <a:pt x="0" y="0"/>
                    </a:lnTo>
                    <a:lnTo>
                      <a:pt x="104300" y="140199"/>
                    </a:lnTo>
                    <a:lnTo>
                      <a:pt x="0" y="280399"/>
                    </a:lnTo>
                    <a:lnTo>
                      <a:pt x="112774" y="280399"/>
                    </a:lnTo>
                    <a:lnTo>
                      <a:pt x="217110" y="140199"/>
                    </a:ln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6717CB0F-E3A9-E3E0-B474-7A2DA116EA39}"/>
                  </a:ext>
                </a:extLst>
              </p:cNvPr>
              <p:cNvSpPr/>
              <p:nvPr/>
            </p:nvSpPr>
            <p:spPr>
              <a:xfrm>
                <a:off x="3362381" y="1807537"/>
                <a:ext cx="217110" cy="280398"/>
              </a:xfrm>
              <a:custGeom>
                <a:avLst/>
                <a:gdLst>
                  <a:gd name="connsiteX0" fmla="*/ 112810 w 217110"/>
                  <a:gd name="connsiteY0" fmla="*/ 0 h 280398"/>
                  <a:gd name="connsiteX1" fmla="*/ 0 w 217110"/>
                  <a:gd name="connsiteY1" fmla="*/ 0 h 280398"/>
                  <a:gd name="connsiteX2" fmla="*/ 104336 w 217110"/>
                  <a:gd name="connsiteY2" fmla="*/ 140199 h 280398"/>
                  <a:gd name="connsiteX3" fmla="*/ 0 w 217110"/>
                  <a:gd name="connsiteY3" fmla="*/ 280399 h 280398"/>
                  <a:gd name="connsiteX4" fmla="*/ 112810 w 217110"/>
                  <a:gd name="connsiteY4" fmla="*/ 280399 h 280398"/>
                  <a:gd name="connsiteX5" fmla="*/ 217111 w 217110"/>
                  <a:gd name="connsiteY5" fmla="*/ 140199 h 28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7110" h="280398">
                    <a:moveTo>
                      <a:pt x="112810" y="0"/>
                    </a:moveTo>
                    <a:lnTo>
                      <a:pt x="0" y="0"/>
                    </a:lnTo>
                    <a:lnTo>
                      <a:pt x="104336" y="140199"/>
                    </a:lnTo>
                    <a:lnTo>
                      <a:pt x="0" y="280399"/>
                    </a:lnTo>
                    <a:lnTo>
                      <a:pt x="112810" y="280399"/>
                    </a:lnTo>
                    <a:lnTo>
                      <a:pt x="217111" y="140199"/>
                    </a:ln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B21D453A-B2D8-5A59-3C78-2B27C81A4982}"/>
                  </a:ext>
                </a:extLst>
              </p:cNvPr>
              <p:cNvSpPr/>
              <p:nvPr/>
            </p:nvSpPr>
            <p:spPr>
              <a:xfrm>
                <a:off x="3197117" y="1807537"/>
                <a:ext cx="217110" cy="280398"/>
              </a:xfrm>
              <a:custGeom>
                <a:avLst/>
                <a:gdLst>
                  <a:gd name="connsiteX0" fmla="*/ 112810 w 217110"/>
                  <a:gd name="connsiteY0" fmla="*/ 0 h 280398"/>
                  <a:gd name="connsiteX1" fmla="*/ 0 w 217110"/>
                  <a:gd name="connsiteY1" fmla="*/ 0 h 280398"/>
                  <a:gd name="connsiteX2" fmla="*/ 104336 w 217110"/>
                  <a:gd name="connsiteY2" fmla="*/ 140199 h 280398"/>
                  <a:gd name="connsiteX3" fmla="*/ 0 w 217110"/>
                  <a:gd name="connsiteY3" fmla="*/ 280399 h 280398"/>
                  <a:gd name="connsiteX4" fmla="*/ 112810 w 217110"/>
                  <a:gd name="connsiteY4" fmla="*/ 280399 h 280398"/>
                  <a:gd name="connsiteX5" fmla="*/ 217110 w 217110"/>
                  <a:gd name="connsiteY5" fmla="*/ 140199 h 28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7110" h="280398">
                    <a:moveTo>
                      <a:pt x="112810" y="0"/>
                    </a:moveTo>
                    <a:lnTo>
                      <a:pt x="0" y="0"/>
                    </a:lnTo>
                    <a:lnTo>
                      <a:pt x="104336" y="140199"/>
                    </a:lnTo>
                    <a:lnTo>
                      <a:pt x="0" y="280399"/>
                    </a:lnTo>
                    <a:lnTo>
                      <a:pt x="112810" y="280399"/>
                    </a:lnTo>
                    <a:lnTo>
                      <a:pt x="217110" y="140199"/>
                    </a:lnTo>
                    <a:close/>
                  </a:path>
                </a:pathLst>
              </a:custGeom>
              <a:grpFill/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</p:grp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F5E3019F-A95D-7436-CAF9-DEDD4BDBE2D6}"/>
              </a:ext>
            </a:extLst>
          </p:cNvPr>
          <p:cNvSpPr txBox="1"/>
          <p:nvPr userDrawn="1"/>
        </p:nvSpPr>
        <p:spPr>
          <a:xfrm>
            <a:off x="11027540" y="376335"/>
            <a:ext cx="729367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LOGO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663612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BE784C6D-2136-75A5-DDEE-86A7B8B2D17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同心圆 1">
            <a:extLst>
              <a:ext uri="{FF2B5EF4-FFF2-40B4-BE49-F238E27FC236}">
                <a16:creationId xmlns:a16="http://schemas.microsoft.com/office/drawing/2014/main" id="{E4B2FD99-62DF-E85D-8839-7CAA3FE18CBF}"/>
              </a:ext>
            </a:extLst>
          </p:cNvPr>
          <p:cNvSpPr/>
          <p:nvPr userDrawn="1"/>
        </p:nvSpPr>
        <p:spPr>
          <a:xfrm>
            <a:off x="393290" y="314633"/>
            <a:ext cx="481781" cy="481781"/>
          </a:xfrm>
          <a:prstGeom prst="donu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cxnSp>
        <p:nvCxnSpPr>
          <p:cNvPr id="3" name="直线连接符 7">
            <a:extLst>
              <a:ext uri="{FF2B5EF4-FFF2-40B4-BE49-F238E27FC236}">
                <a16:creationId xmlns:a16="http://schemas.microsoft.com/office/drawing/2014/main" id="{A5A6583C-EED1-F383-39D6-494910D68C78}"/>
              </a:ext>
            </a:extLst>
          </p:cNvPr>
          <p:cNvCxnSpPr>
            <a:cxnSpLocks/>
          </p:cNvCxnSpPr>
          <p:nvPr userDrawn="1"/>
        </p:nvCxnSpPr>
        <p:spPr>
          <a:xfrm>
            <a:off x="612058" y="776445"/>
            <a:ext cx="11144849" cy="999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755D1593-6078-BEC5-E1F5-00378A77BB61}"/>
              </a:ext>
            </a:extLst>
          </p:cNvPr>
          <p:cNvSpPr txBox="1"/>
          <p:nvPr userDrawn="1"/>
        </p:nvSpPr>
        <p:spPr>
          <a:xfrm>
            <a:off x="11027540" y="376335"/>
            <a:ext cx="729367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LOGO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任意形状 12">
            <a:extLst>
              <a:ext uri="{FF2B5EF4-FFF2-40B4-BE49-F238E27FC236}">
                <a16:creationId xmlns:a16="http://schemas.microsoft.com/office/drawing/2014/main" id="{F26B0EB6-636C-FFB0-F520-DBA366E2FC0B}"/>
              </a:ext>
            </a:extLst>
          </p:cNvPr>
          <p:cNvSpPr/>
          <p:nvPr userDrawn="1"/>
        </p:nvSpPr>
        <p:spPr>
          <a:xfrm>
            <a:off x="0" y="6464698"/>
            <a:ext cx="12192000" cy="393302"/>
          </a:xfrm>
          <a:custGeom>
            <a:avLst/>
            <a:gdLst>
              <a:gd name="connsiteX0" fmla="*/ 12192000 w 12192000"/>
              <a:gd name="connsiteY0" fmla="*/ 0 h 909447"/>
              <a:gd name="connsiteX1" fmla="*/ 12192000 w 12192000"/>
              <a:gd name="connsiteY1" fmla="*/ 909447 h 909447"/>
              <a:gd name="connsiteX2" fmla="*/ 0 w 12192000"/>
              <a:gd name="connsiteY2" fmla="*/ 909447 h 909447"/>
              <a:gd name="connsiteX3" fmla="*/ 0 w 12192000"/>
              <a:gd name="connsiteY3" fmla="*/ 401788 h 909447"/>
              <a:gd name="connsiteX4" fmla="*/ 271475 w 12192000"/>
              <a:gd name="connsiteY4" fmla="*/ 389839 h 909447"/>
              <a:gd name="connsiteX5" fmla="*/ 8190271 w 12192000"/>
              <a:gd name="connsiteY5" fmla="*/ 639060 h 909447"/>
              <a:gd name="connsiteX6" fmla="*/ 12049480 w 12192000"/>
              <a:gd name="connsiteY6" fmla="*/ 34242 h 909447"/>
              <a:gd name="connsiteX0" fmla="*/ 12192000 w 12192000"/>
              <a:gd name="connsiteY0" fmla="*/ 0 h 909447"/>
              <a:gd name="connsiteX1" fmla="*/ 12192000 w 12192000"/>
              <a:gd name="connsiteY1" fmla="*/ 909447 h 909447"/>
              <a:gd name="connsiteX2" fmla="*/ 0 w 12192000"/>
              <a:gd name="connsiteY2" fmla="*/ 909447 h 909447"/>
              <a:gd name="connsiteX3" fmla="*/ 0 w 12192000"/>
              <a:gd name="connsiteY3" fmla="*/ 401788 h 909447"/>
              <a:gd name="connsiteX4" fmla="*/ 8190271 w 12192000"/>
              <a:gd name="connsiteY4" fmla="*/ 639060 h 909447"/>
              <a:gd name="connsiteX5" fmla="*/ 12049480 w 12192000"/>
              <a:gd name="connsiteY5" fmla="*/ 34242 h 909447"/>
              <a:gd name="connsiteX6" fmla="*/ 12192000 w 12192000"/>
              <a:gd name="connsiteY6" fmla="*/ 0 h 909447"/>
              <a:gd name="connsiteX0" fmla="*/ 12192000 w 12192000"/>
              <a:gd name="connsiteY0" fmla="*/ 0 h 909447"/>
              <a:gd name="connsiteX1" fmla="*/ 12192000 w 12192000"/>
              <a:gd name="connsiteY1" fmla="*/ 909447 h 909447"/>
              <a:gd name="connsiteX2" fmla="*/ 0 w 12192000"/>
              <a:gd name="connsiteY2" fmla="*/ 909447 h 909447"/>
              <a:gd name="connsiteX3" fmla="*/ 0 w 12192000"/>
              <a:gd name="connsiteY3" fmla="*/ 401788 h 909447"/>
              <a:gd name="connsiteX4" fmla="*/ 12049480 w 12192000"/>
              <a:gd name="connsiteY4" fmla="*/ 34242 h 909447"/>
              <a:gd name="connsiteX5" fmla="*/ 12192000 w 12192000"/>
              <a:gd name="connsiteY5" fmla="*/ 0 h 909447"/>
              <a:gd name="connsiteX0" fmla="*/ 12192000 w 12192000"/>
              <a:gd name="connsiteY0" fmla="*/ 0 h 909447"/>
              <a:gd name="connsiteX1" fmla="*/ 12192000 w 12192000"/>
              <a:gd name="connsiteY1" fmla="*/ 909447 h 909447"/>
              <a:gd name="connsiteX2" fmla="*/ 0 w 12192000"/>
              <a:gd name="connsiteY2" fmla="*/ 909447 h 909447"/>
              <a:gd name="connsiteX3" fmla="*/ 0 w 12192000"/>
              <a:gd name="connsiteY3" fmla="*/ 401788 h 909447"/>
              <a:gd name="connsiteX4" fmla="*/ 12192000 w 12192000"/>
              <a:gd name="connsiteY4" fmla="*/ 0 h 909447"/>
              <a:gd name="connsiteX0" fmla="*/ 12192000 w 12192000"/>
              <a:gd name="connsiteY0" fmla="*/ 0 h 909447"/>
              <a:gd name="connsiteX1" fmla="*/ 12192000 w 12192000"/>
              <a:gd name="connsiteY1" fmla="*/ 909447 h 909447"/>
              <a:gd name="connsiteX2" fmla="*/ 0 w 12192000"/>
              <a:gd name="connsiteY2" fmla="*/ 909447 h 909447"/>
              <a:gd name="connsiteX3" fmla="*/ 0 w 12192000"/>
              <a:gd name="connsiteY3" fmla="*/ 401788 h 909447"/>
              <a:gd name="connsiteX4" fmla="*/ 12192000 w 12192000"/>
              <a:gd name="connsiteY4" fmla="*/ 0 h 909447"/>
              <a:gd name="connsiteX0" fmla="*/ 12192000 w 12192000"/>
              <a:gd name="connsiteY0" fmla="*/ 0 h 909447"/>
              <a:gd name="connsiteX1" fmla="*/ 12192000 w 12192000"/>
              <a:gd name="connsiteY1" fmla="*/ 909447 h 909447"/>
              <a:gd name="connsiteX2" fmla="*/ 0 w 12192000"/>
              <a:gd name="connsiteY2" fmla="*/ 909447 h 909447"/>
              <a:gd name="connsiteX3" fmla="*/ 0 w 12192000"/>
              <a:gd name="connsiteY3" fmla="*/ 401788 h 909447"/>
              <a:gd name="connsiteX4" fmla="*/ 12192000 w 12192000"/>
              <a:gd name="connsiteY4" fmla="*/ 0 h 909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909447">
                <a:moveTo>
                  <a:pt x="12192000" y="0"/>
                </a:moveTo>
                <a:lnTo>
                  <a:pt x="12192000" y="909447"/>
                </a:lnTo>
                <a:lnTo>
                  <a:pt x="0" y="909447"/>
                </a:lnTo>
                <a:lnTo>
                  <a:pt x="0" y="401788"/>
                </a:lnTo>
                <a:cubicBezTo>
                  <a:pt x="2540000" y="700478"/>
                  <a:pt x="6289368" y="812355"/>
                  <a:pt x="121920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34196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POSans R" panose="00020600040101010101" pitchFamily="18" charset="-122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R" panose="00020600040101010101" pitchFamily="18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POSans R" panose="00020600040101010101" pitchFamily="18" charset="-122"/>
            </a:endParaRPr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POSans R" panose="00020600040101010101" pitchFamily="18" charset="-122"/>
            </a:endParaRPr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POSans R" panose="00020600040101010101" pitchFamily="18" charset="-122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668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7457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7916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6" r:id="rId5"/>
    <p:sldLayoutId id="2147483654" r:id="rId6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orient="horz" userDrawn="1">
          <p15:clr>
            <a:srgbClr val="C35EA4"/>
          </p15:clr>
        </p15:guide>
        <p15:guide id="4" orient="horz" pos="4315" userDrawn="1">
          <p15:clr>
            <a:srgbClr val="C35EA4"/>
          </p15:clr>
        </p15:guide>
        <p15:guide id="5" userDrawn="1">
          <p15:clr>
            <a:srgbClr val="C35EA4"/>
          </p15:clr>
        </p15:guide>
        <p15:guide id="6" pos="7680" userDrawn="1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image" Target="../media/image13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椭圆 26">
            <a:extLst>
              <a:ext uri="{FF2B5EF4-FFF2-40B4-BE49-F238E27FC236}">
                <a16:creationId xmlns:a16="http://schemas.microsoft.com/office/drawing/2014/main" id="{B0A4B122-2631-F8A4-036E-15979CAB2141}"/>
              </a:ext>
            </a:extLst>
          </p:cNvPr>
          <p:cNvSpPr/>
          <p:nvPr/>
        </p:nvSpPr>
        <p:spPr>
          <a:xfrm rot="14400000">
            <a:off x="-98346" y="2612427"/>
            <a:ext cx="898759" cy="898759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lumMod val="60000"/>
                  <a:lumOff val="40000"/>
                  <a:alpha val="0"/>
                </a:schemeClr>
              </a:gs>
              <a:gs pos="10000">
                <a:schemeClr val="accent1">
                  <a:lumMod val="60000"/>
                  <a:lumOff val="40000"/>
                </a:schemeClr>
              </a:gs>
            </a:gsLst>
            <a:lin ang="162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D4A758C3-8A25-4EDB-8836-46DD2557CC87}"/>
              </a:ext>
            </a:extLst>
          </p:cNvPr>
          <p:cNvSpPr/>
          <p:nvPr/>
        </p:nvSpPr>
        <p:spPr>
          <a:xfrm rot="19800000">
            <a:off x="4472649" y="3552815"/>
            <a:ext cx="1153375" cy="1153375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alpha val="0"/>
                </a:schemeClr>
              </a:gs>
              <a:gs pos="42000">
                <a:schemeClr val="accent1"/>
              </a:gs>
            </a:gsLst>
            <a:lin ang="162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" name="圆: 空心 14">
            <a:extLst>
              <a:ext uri="{FF2B5EF4-FFF2-40B4-BE49-F238E27FC236}">
                <a16:creationId xmlns:a16="http://schemas.microsoft.com/office/drawing/2014/main" id="{84533C08-D024-AEC3-3903-BF80F458220B}"/>
              </a:ext>
            </a:extLst>
          </p:cNvPr>
          <p:cNvSpPr/>
          <p:nvPr/>
        </p:nvSpPr>
        <p:spPr>
          <a:xfrm rot="19800000">
            <a:off x="-2361381" y="5397418"/>
            <a:ext cx="4437937" cy="4437937"/>
          </a:xfrm>
          <a:prstGeom prst="donut">
            <a:avLst>
              <a:gd name="adj" fmla="val 13101"/>
            </a:avLst>
          </a:prstGeom>
          <a:gradFill flip="none" rotWithShape="1">
            <a:gsLst>
              <a:gs pos="55000">
                <a:schemeClr val="accent1">
                  <a:alpha val="0"/>
                </a:schemeClr>
              </a:gs>
              <a:gs pos="15000">
                <a:schemeClr val="accent1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 useBgFill="1">
        <p:nvSpPr>
          <p:cNvPr id="18" name="任意多边形: 形状 17">
            <a:extLst>
              <a:ext uri="{FF2B5EF4-FFF2-40B4-BE49-F238E27FC236}">
                <a16:creationId xmlns:a16="http://schemas.microsoft.com/office/drawing/2014/main" id="{8463E41A-CA47-A321-3960-E3C61F339E67}"/>
              </a:ext>
            </a:extLst>
          </p:cNvPr>
          <p:cNvSpPr/>
          <p:nvPr/>
        </p:nvSpPr>
        <p:spPr>
          <a:xfrm>
            <a:off x="5836524" y="0"/>
            <a:ext cx="6355476" cy="6858000"/>
          </a:xfrm>
          <a:custGeom>
            <a:avLst/>
            <a:gdLst>
              <a:gd name="connsiteX0" fmla="*/ 374494 w 6355476"/>
              <a:gd name="connsiteY0" fmla="*/ 1550356 h 6858000"/>
              <a:gd name="connsiteX1" fmla="*/ 748988 w 6355476"/>
              <a:gd name="connsiteY1" fmla="*/ 1924850 h 6858000"/>
              <a:gd name="connsiteX2" fmla="*/ 748988 w 6355476"/>
              <a:gd name="connsiteY2" fmla="*/ 5501935 h 6858000"/>
              <a:gd name="connsiteX3" fmla="*/ 374494 w 6355476"/>
              <a:gd name="connsiteY3" fmla="*/ 5876429 h 6858000"/>
              <a:gd name="connsiteX4" fmla="*/ 0 w 6355476"/>
              <a:gd name="connsiteY4" fmla="*/ 5501935 h 6858000"/>
              <a:gd name="connsiteX5" fmla="*/ 0 w 6355476"/>
              <a:gd name="connsiteY5" fmla="*/ 1924850 h 6858000"/>
              <a:gd name="connsiteX6" fmla="*/ 374494 w 6355476"/>
              <a:gd name="connsiteY6" fmla="*/ 1550356 h 6858000"/>
              <a:gd name="connsiteX7" fmla="*/ 4379128 w 6355476"/>
              <a:gd name="connsiteY7" fmla="*/ 1550355 h 6858000"/>
              <a:gd name="connsiteX8" fmla="*/ 4753622 w 6355476"/>
              <a:gd name="connsiteY8" fmla="*/ 1924848 h 6858000"/>
              <a:gd name="connsiteX9" fmla="*/ 4753622 w 6355476"/>
              <a:gd name="connsiteY9" fmla="*/ 6858000 h 6858000"/>
              <a:gd name="connsiteX10" fmla="*/ 4004634 w 6355476"/>
              <a:gd name="connsiteY10" fmla="*/ 6858000 h 6858000"/>
              <a:gd name="connsiteX11" fmla="*/ 4004634 w 6355476"/>
              <a:gd name="connsiteY11" fmla="*/ 1924848 h 6858000"/>
              <a:gd name="connsiteX12" fmla="*/ 4379128 w 6355476"/>
              <a:gd name="connsiteY12" fmla="*/ 1550355 h 6858000"/>
              <a:gd name="connsiteX13" fmla="*/ 3578202 w 6355476"/>
              <a:gd name="connsiteY13" fmla="*/ 1550354 h 6858000"/>
              <a:gd name="connsiteX14" fmla="*/ 3952695 w 6355476"/>
              <a:gd name="connsiteY14" fmla="*/ 1924847 h 6858000"/>
              <a:gd name="connsiteX15" fmla="*/ 3952695 w 6355476"/>
              <a:gd name="connsiteY15" fmla="*/ 6482571 h 6858000"/>
              <a:gd name="connsiteX16" fmla="*/ 3578202 w 6355476"/>
              <a:gd name="connsiteY16" fmla="*/ 6857065 h 6858000"/>
              <a:gd name="connsiteX17" fmla="*/ 3203708 w 6355476"/>
              <a:gd name="connsiteY17" fmla="*/ 6482571 h 6858000"/>
              <a:gd name="connsiteX18" fmla="*/ 3203708 w 6355476"/>
              <a:gd name="connsiteY18" fmla="*/ 1924847 h 6858000"/>
              <a:gd name="connsiteX19" fmla="*/ 3578202 w 6355476"/>
              <a:gd name="connsiteY19" fmla="*/ 1550354 h 6858000"/>
              <a:gd name="connsiteX20" fmla="*/ 2770616 w 6355476"/>
              <a:gd name="connsiteY20" fmla="*/ 1011225 h 6858000"/>
              <a:gd name="connsiteX21" fmla="*/ 2783932 w 6355476"/>
              <a:gd name="connsiteY21" fmla="*/ 1011225 h 6858000"/>
              <a:gd name="connsiteX22" fmla="*/ 3151768 w 6355476"/>
              <a:gd name="connsiteY22" fmla="*/ 1379062 h 6858000"/>
              <a:gd name="connsiteX23" fmla="*/ 3151768 w 6355476"/>
              <a:gd name="connsiteY23" fmla="*/ 4951366 h 6858000"/>
              <a:gd name="connsiteX24" fmla="*/ 2783932 w 6355476"/>
              <a:gd name="connsiteY24" fmla="*/ 5319201 h 6858000"/>
              <a:gd name="connsiteX25" fmla="*/ 2770616 w 6355476"/>
              <a:gd name="connsiteY25" fmla="*/ 5319201 h 6858000"/>
              <a:gd name="connsiteX26" fmla="*/ 2402781 w 6355476"/>
              <a:gd name="connsiteY26" fmla="*/ 4951366 h 6858000"/>
              <a:gd name="connsiteX27" fmla="*/ 2402781 w 6355476"/>
              <a:gd name="connsiteY27" fmla="*/ 1379062 h 6858000"/>
              <a:gd name="connsiteX28" fmla="*/ 2770616 w 6355476"/>
              <a:gd name="connsiteY28" fmla="*/ 1011225 h 6858000"/>
              <a:gd name="connsiteX29" fmla="*/ 5980982 w 6355476"/>
              <a:gd name="connsiteY29" fmla="*/ 914751 h 6858000"/>
              <a:gd name="connsiteX30" fmla="*/ 6355476 w 6355476"/>
              <a:gd name="connsiteY30" fmla="*/ 1289245 h 6858000"/>
              <a:gd name="connsiteX31" fmla="*/ 6355476 w 6355476"/>
              <a:gd name="connsiteY31" fmla="*/ 6858000 h 6858000"/>
              <a:gd name="connsiteX32" fmla="*/ 5606488 w 6355476"/>
              <a:gd name="connsiteY32" fmla="*/ 6858000 h 6858000"/>
              <a:gd name="connsiteX33" fmla="*/ 5606488 w 6355476"/>
              <a:gd name="connsiteY33" fmla="*/ 1289245 h 6858000"/>
              <a:gd name="connsiteX34" fmla="*/ 5980982 w 6355476"/>
              <a:gd name="connsiteY34" fmla="*/ 914751 h 6858000"/>
              <a:gd name="connsiteX35" fmla="*/ 5180055 w 6355476"/>
              <a:gd name="connsiteY35" fmla="*/ 497346 h 6858000"/>
              <a:gd name="connsiteX36" fmla="*/ 5554549 w 6355476"/>
              <a:gd name="connsiteY36" fmla="*/ 871840 h 6858000"/>
              <a:gd name="connsiteX37" fmla="*/ 5554549 w 6355476"/>
              <a:gd name="connsiteY37" fmla="*/ 5358355 h 6858000"/>
              <a:gd name="connsiteX38" fmla="*/ 5180055 w 6355476"/>
              <a:gd name="connsiteY38" fmla="*/ 5732849 h 6858000"/>
              <a:gd name="connsiteX39" fmla="*/ 4805562 w 6355476"/>
              <a:gd name="connsiteY39" fmla="*/ 5358355 h 6858000"/>
              <a:gd name="connsiteX40" fmla="*/ 4805562 w 6355476"/>
              <a:gd name="connsiteY40" fmla="*/ 871840 h 6858000"/>
              <a:gd name="connsiteX41" fmla="*/ 5180055 w 6355476"/>
              <a:gd name="connsiteY41" fmla="*/ 497346 h 6858000"/>
              <a:gd name="connsiteX42" fmla="*/ 1976348 w 6355476"/>
              <a:gd name="connsiteY42" fmla="*/ 497345 h 6858000"/>
              <a:gd name="connsiteX43" fmla="*/ 2350842 w 6355476"/>
              <a:gd name="connsiteY43" fmla="*/ 871840 h 6858000"/>
              <a:gd name="connsiteX44" fmla="*/ 2350842 w 6355476"/>
              <a:gd name="connsiteY44" fmla="*/ 6370530 h 6858000"/>
              <a:gd name="connsiteX45" fmla="*/ 1976348 w 6355476"/>
              <a:gd name="connsiteY45" fmla="*/ 6745024 h 6858000"/>
              <a:gd name="connsiteX46" fmla="*/ 1601854 w 6355476"/>
              <a:gd name="connsiteY46" fmla="*/ 6370530 h 6858000"/>
              <a:gd name="connsiteX47" fmla="*/ 1601854 w 6355476"/>
              <a:gd name="connsiteY47" fmla="*/ 871840 h 6858000"/>
              <a:gd name="connsiteX48" fmla="*/ 1976348 w 6355476"/>
              <a:gd name="connsiteY48" fmla="*/ 497345 h 6858000"/>
              <a:gd name="connsiteX49" fmla="*/ 800927 w 6355476"/>
              <a:gd name="connsiteY49" fmla="*/ 0 h 6858000"/>
              <a:gd name="connsiteX50" fmla="*/ 1549915 w 6355476"/>
              <a:gd name="connsiteY50" fmla="*/ 0 h 6858000"/>
              <a:gd name="connsiteX51" fmla="*/ 1549915 w 6355476"/>
              <a:gd name="connsiteY51" fmla="*/ 5564056 h 6858000"/>
              <a:gd name="connsiteX52" fmla="*/ 1237542 w 6355476"/>
              <a:gd name="connsiteY52" fmla="*/ 5876429 h 6858000"/>
              <a:gd name="connsiteX53" fmla="*/ 1113300 w 6355476"/>
              <a:gd name="connsiteY53" fmla="*/ 5876429 h 6858000"/>
              <a:gd name="connsiteX54" fmla="*/ 800927 w 6355476"/>
              <a:gd name="connsiteY54" fmla="*/ 556405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6355476" h="6858000">
                <a:moveTo>
                  <a:pt x="374494" y="1550356"/>
                </a:moveTo>
                <a:cubicBezTo>
                  <a:pt x="581321" y="1550356"/>
                  <a:pt x="748988" y="1718023"/>
                  <a:pt x="748988" y="1924850"/>
                </a:cubicBezTo>
                <a:lnTo>
                  <a:pt x="748988" y="5501935"/>
                </a:lnTo>
                <a:cubicBezTo>
                  <a:pt x="748988" y="5708762"/>
                  <a:pt x="581321" y="5876429"/>
                  <a:pt x="374494" y="5876429"/>
                </a:cubicBezTo>
                <a:cubicBezTo>
                  <a:pt x="167667" y="5876429"/>
                  <a:pt x="0" y="5708762"/>
                  <a:pt x="0" y="5501935"/>
                </a:cubicBezTo>
                <a:lnTo>
                  <a:pt x="0" y="1924850"/>
                </a:lnTo>
                <a:cubicBezTo>
                  <a:pt x="0" y="1718023"/>
                  <a:pt x="167667" y="1550356"/>
                  <a:pt x="374494" y="1550356"/>
                </a:cubicBezTo>
                <a:close/>
                <a:moveTo>
                  <a:pt x="4379128" y="1550355"/>
                </a:moveTo>
                <a:cubicBezTo>
                  <a:pt x="4585955" y="1550355"/>
                  <a:pt x="4753622" y="1718022"/>
                  <a:pt x="4753622" y="1924848"/>
                </a:cubicBezTo>
                <a:lnTo>
                  <a:pt x="4753622" y="6858000"/>
                </a:lnTo>
                <a:lnTo>
                  <a:pt x="4004634" y="6858000"/>
                </a:lnTo>
                <a:lnTo>
                  <a:pt x="4004634" y="1924848"/>
                </a:lnTo>
                <a:cubicBezTo>
                  <a:pt x="4004634" y="1718022"/>
                  <a:pt x="4172302" y="1550355"/>
                  <a:pt x="4379128" y="1550355"/>
                </a:cubicBezTo>
                <a:close/>
                <a:moveTo>
                  <a:pt x="3578202" y="1550354"/>
                </a:moveTo>
                <a:cubicBezTo>
                  <a:pt x="3785028" y="1550354"/>
                  <a:pt x="3952695" y="1718021"/>
                  <a:pt x="3952695" y="1924847"/>
                </a:cubicBezTo>
                <a:lnTo>
                  <a:pt x="3952695" y="6482571"/>
                </a:lnTo>
                <a:cubicBezTo>
                  <a:pt x="3952695" y="6689398"/>
                  <a:pt x="3785028" y="6857065"/>
                  <a:pt x="3578202" y="6857065"/>
                </a:cubicBezTo>
                <a:cubicBezTo>
                  <a:pt x="3371374" y="6857065"/>
                  <a:pt x="3203708" y="6689398"/>
                  <a:pt x="3203708" y="6482571"/>
                </a:cubicBezTo>
                <a:lnTo>
                  <a:pt x="3203708" y="1924847"/>
                </a:lnTo>
                <a:cubicBezTo>
                  <a:pt x="3203708" y="1718021"/>
                  <a:pt x="3371374" y="1550354"/>
                  <a:pt x="3578202" y="1550354"/>
                </a:cubicBezTo>
                <a:close/>
                <a:moveTo>
                  <a:pt x="2770616" y="1011225"/>
                </a:moveTo>
                <a:lnTo>
                  <a:pt x="2783932" y="1011225"/>
                </a:lnTo>
                <a:cubicBezTo>
                  <a:pt x="2987082" y="1011225"/>
                  <a:pt x="3151768" y="1175912"/>
                  <a:pt x="3151768" y="1379062"/>
                </a:cubicBezTo>
                <a:lnTo>
                  <a:pt x="3151768" y="4951366"/>
                </a:lnTo>
                <a:cubicBezTo>
                  <a:pt x="3151768" y="5154515"/>
                  <a:pt x="2987082" y="5319201"/>
                  <a:pt x="2783932" y="5319201"/>
                </a:cubicBezTo>
                <a:lnTo>
                  <a:pt x="2770616" y="5319201"/>
                </a:lnTo>
                <a:cubicBezTo>
                  <a:pt x="2567467" y="5319201"/>
                  <a:pt x="2402781" y="5154515"/>
                  <a:pt x="2402781" y="4951366"/>
                </a:cubicBezTo>
                <a:lnTo>
                  <a:pt x="2402781" y="1379062"/>
                </a:lnTo>
                <a:cubicBezTo>
                  <a:pt x="2402781" y="1175912"/>
                  <a:pt x="2567467" y="1011225"/>
                  <a:pt x="2770616" y="1011225"/>
                </a:cubicBezTo>
                <a:close/>
                <a:moveTo>
                  <a:pt x="5980982" y="914751"/>
                </a:moveTo>
                <a:cubicBezTo>
                  <a:pt x="6187809" y="914751"/>
                  <a:pt x="6355476" y="1082418"/>
                  <a:pt x="6355476" y="1289245"/>
                </a:cubicBezTo>
                <a:lnTo>
                  <a:pt x="6355476" y="6858000"/>
                </a:lnTo>
                <a:lnTo>
                  <a:pt x="5606488" y="6858000"/>
                </a:lnTo>
                <a:lnTo>
                  <a:pt x="5606488" y="1289245"/>
                </a:lnTo>
                <a:cubicBezTo>
                  <a:pt x="5606488" y="1082418"/>
                  <a:pt x="5774156" y="914751"/>
                  <a:pt x="5980982" y="914751"/>
                </a:cubicBezTo>
                <a:close/>
                <a:moveTo>
                  <a:pt x="5180055" y="497346"/>
                </a:moveTo>
                <a:cubicBezTo>
                  <a:pt x="5386882" y="497346"/>
                  <a:pt x="5554549" y="665013"/>
                  <a:pt x="5554549" y="871840"/>
                </a:cubicBezTo>
                <a:lnTo>
                  <a:pt x="5554549" y="5358355"/>
                </a:lnTo>
                <a:cubicBezTo>
                  <a:pt x="5554549" y="5565182"/>
                  <a:pt x="5386882" y="5732849"/>
                  <a:pt x="5180055" y="5732849"/>
                </a:cubicBezTo>
                <a:cubicBezTo>
                  <a:pt x="4973228" y="5732849"/>
                  <a:pt x="4805562" y="5565182"/>
                  <a:pt x="4805562" y="5358355"/>
                </a:cubicBezTo>
                <a:lnTo>
                  <a:pt x="4805562" y="871840"/>
                </a:lnTo>
                <a:cubicBezTo>
                  <a:pt x="4805562" y="665013"/>
                  <a:pt x="4973228" y="497346"/>
                  <a:pt x="5180055" y="497346"/>
                </a:cubicBezTo>
                <a:close/>
                <a:moveTo>
                  <a:pt x="1976348" y="497345"/>
                </a:moveTo>
                <a:cubicBezTo>
                  <a:pt x="2183175" y="497345"/>
                  <a:pt x="2350842" y="665012"/>
                  <a:pt x="2350842" y="871840"/>
                </a:cubicBezTo>
                <a:lnTo>
                  <a:pt x="2350842" y="6370530"/>
                </a:lnTo>
                <a:cubicBezTo>
                  <a:pt x="2350842" y="6577357"/>
                  <a:pt x="2183175" y="6745024"/>
                  <a:pt x="1976348" y="6745024"/>
                </a:cubicBezTo>
                <a:cubicBezTo>
                  <a:pt x="1769521" y="6745024"/>
                  <a:pt x="1601854" y="6577357"/>
                  <a:pt x="1601854" y="6370530"/>
                </a:cubicBezTo>
                <a:lnTo>
                  <a:pt x="1601854" y="871840"/>
                </a:lnTo>
                <a:cubicBezTo>
                  <a:pt x="1601854" y="665012"/>
                  <a:pt x="1769521" y="497345"/>
                  <a:pt x="1976348" y="497345"/>
                </a:cubicBezTo>
                <a:close/>
                <a:moveTo>
                  <a:pt x="800927" y="0"/>
                </a:moveTo>
                <a:lnTo>
                  <a:pt x="1549915" y="0"/>
                </a:lnTo>
                <a:lnTo>
                  <a:pt x="1549915" y="5564056"/>
                </a:lnTo>
                <a:cubicBezTo>
                  <a:pt x="1549915" y="5736575"/>
                  <a:pt x="1410061" y="5876429"/>
                  <a:pt x="1237542" y="5876429"/>
                </a:cubicBezTo>
                <a:lnTo>
                  <a:pt x="1113300" y="5876429"/>
                </a:lnTo>
                <a:cubicBezTo>
                  <a:pt x="940781" y="5876429"/>
                  <a:pt x="800927" y="5736575"/>
                  <a:pt x="800927" y="5564056"/>
                </a:cubicBezTo>
                <a:close/>
              </a:path>
            </a:pathLst>
          </a:custGeom>
          <a:ln w="0" cap="flat" cmpd="sng" algn="ctr">
            <a:noFill/>
            <a:prstDash val="solid"/>
            <a:miter lim="800000"/>
          </a:ln>
          <a:effectLst>
            <a:outerShdw blurRad="203200" algn="tl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D6D1130-672D-0C9A-AF11-AEA3B842496B}"/>
              </a:ext>
            </a:extLst>
          </p:cNvPr>
          <p:cNvSpPr/>
          <p:nvPr/>
        </p:nvSpPr>
        <p:spPr>
          <a:xfrm>
            <a:off x="351034" y="2418403"/>
            <a:ext cx="5078313" cy="18466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蓝紫色</a:t>
            </a:r>
            <a:endParaRPr lang="en-US" altLang="zh-CN" sz="54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  <a:p>
            <a:r>
              <a:rPr lang="zh-CN" altLang="en-US" sz="66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年终总结模板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7BB2D20-8877-8CA1-46E6-7058FE0698D8}"/>
              </a:ext>
            </a:extLst>
          </p:cNvPr>
          <p:cNvSpPr/>
          <p:nvPr/>
        </p:nvSpPr>
        <p:spPr>
          <a:xfrm>
            <a:off x="351034" y="1359738"/>
            <a:ext cx="2003754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spAutoFit/>
          </a:bodyPr>
          <a:lstStyle/>
          <a:p>
            <a:r>
              <a:rPr lang="en-US" altLang="zh-CN" sz="5400" dirty="0">
                <a:ln w="19050"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  <a:noFill/>
                <a:latin typeface="+mj-ea"/>
                <a:ea typeface="+mj-ea"/>
                <a:cs typeface="+mn-ea"/>
                <a:sym typeface="+mn-lt"/>
              </a:rPr>
              <a:t>20XX</a:t>
            </a:r>
            <a:endParaRPr lang="zh-CN" altLang="en-US" sz="5400" dirty="0">
              <a:ln w="19050">
                <a:solidFill>
                  <a:schemeClr val="accent1">
                    <a:lumMod val="60000"/>
                    <a:lumOff val="40000"/>
                  </a:schemeClr>
                </a:solidFill>
              </a:ln>
              <a:noFill/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C6CCF35-63D2-9D94-8EEE-06D489FBC98F}"/>
              </a:ext>
            </a:extLst>
          </p:cNvPr>
          <p:cNvGrpSpPr/>
          <p:nvPr/>
        </p:nvGrpSpPr>
        <p:grpSpPr>
          <a:xfrm>
            <a:off x="412240" y="4749562"/>
            <a:ext cx="3145085" cy="246221"/>
            <a:chOff x="428889" y="4749562"/>
            <a:chExt cx="3145085" cy="2462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9DB4A30E-1169-F18E-E272-FC4117CC3AB4}"/>
                </a:ext>
              </a:extLst>
            </p:cNvPr>
            <p:cNvGrpSpPr/>
            <p:nvPr/>
          </p:nvGrpSpPr>
          <p:grpSpPr>
            <a:xfrm>
              <a:off x="428889" y="4749562"/>
              <a:ext cx="1424372" cy="246221"/>
              <a:chOff x="4095451" y="4640913"/>
              <a:chExt cx="1700577" cy="293966"/>
            </a:xfrm>
          </p:grpSpPr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509B1D57-700A-08C0-FCA0-6EB3D0C769BC}"/>
                  </a:ext>
                </a:extLst>
              </p:cNvPr>
              <p:cNvSpPr/>
              <p:nvPr/>
            </p:nvSpPr>
            <p:spPr>
              <a:xfrm>
                <a:off x="4095451" y="4672584"/>
                <a:ext cx="164592" cy="16459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9BEDF99-BB58-F51C-BC19-6571F8367B32}"/>
                  </a:ext>
                </a:extLst>
              </p:cNvPr>
              <p:cNvSpPr txBox="1"/>
              <p:nvPr/>
            </p:nvSpPr>
            <p:spPr>
              <a:xfrm>
                <a:off x="4408488" y="4640913"/>
                <a:ext cx="1387540" cy="29396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汇报人：</a:t>
                </a:r>
                <a:r>
                  <a:rPr lang="en-US" altLang="zh-CN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xxx</a:t>
                </a:r>
                <a:endParaRPr lang="zh-CN" altLang="en-US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8C8E624E-D691-3B24-FF10-1955D0E7D75E}"/>
                </a:ext>
              </a:extLst>
            </p:cNvPr>
            <p:cNvGrpSpPr/>
            <p:nvPr/>
          </p:nvGrpSpPr>
          <p:grpSpPr>
            <a:xfrm>
              <a:off x="2354788" y="4749562"/>
              <a:ext cx="1219186" cy="246221"/>
              <a:chOff x="4095451" y="4640913"/>
              <a:chExt cx="1455599" cy="293966"/>
            </a:xfrm>
          </p:grpSpPr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8356D170-6A46-B6DB-4757-800273B3EF2B}"/>
                  </a:ext>
                </a:extLst>
              </p:cNvPr>
              <p:cNvSpPr/>
              <p:nvPr/>
            </p:nvSpPr>
            <p:spPr>
              <a:xfrm>
                <a:off x="4095451" y="4672584"/>
                <a:ext cx="164592" cy="16459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A29261CF-E4D2-ACF2-5AB3-A291B8555724}"/>
                  </a:ext>
                </a:extLst>
              </p:cNvPr>
              <p:cNvSpPr txBox="1"/>
              <p:nvPr/>
            </p:nvSpPr>
            <p:spPr>
              <a:xfrm>
                <a:off x="4408486" y="4640913"/>
                <a:ext cx="1142564" cy="29396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单位：</a:t>
                </a:r>
                <a:r>
                  <a:rPr lang="en-US" altLang="zh-CN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xxx</a:t>
                </a:r>
                <a:endParaRPr lang="zh-CN" altLang="en-US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1D74B7F6-875B-4BF4-1B5F-0485D5E79EDC}"/>
              </a:ext>
            </a:extLst>
          </p:cNvPr>
          <p:cNvSpPr/>
          <p:nvPr/>
        </p:nvSpPr>
        <p:spPr>
          <a:xfrm rot="16200000">
            <a:off x="874251" y="1726133"/>
            <a:ext cx="57679" cy="1104112"/>
          </a:xfrm>
          <a:prstGeom prst="roundRect">
            <a:avLst>
              <a:gd name="adj" fmla="val 50000"/>
            </a:avLst>
          </a:prstGeom>
          <a:gradFill>
            <a:gsLst>
              <a:gs pos="55000">
                <a:schemeClr val="accent1">
                  <a:lumMod val="60000"/>
                  <a:lumOff val="40000"/>
                </a:schemeClr>
              </a:gs>
              <a:gs pos="15000">
                <a:schemeClr val="accent1"/>
              </a:gs>
            </a:gsLst>
            <a:lin ang="10800000" scaled="1"/>
          </a:gradFill>
          <a:ln w="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BCD1717C-83D5-A502-A9C0-533128365EE4}"/>
              </a:ext>
            </a:extLst>
          </p:cNvPr>
          <p:cNvSpPr/>
          <p:nvPr/>
        </p:nvSpPr>
        <p:spPr>
          <a:xfrm>
            <a:off x="3561256" y="-700310"/>
            <a:ext cx="1400620" cy="1400620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alpha val="0"/>
                </a:schemeClr>
              </a:gs>
              <a:gs pos="21000">
                <a:schemeClr val="accent1"/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43852B9-A848-0729-E4DB-8D96F27251B2}"/>
              </a:ext>
            </a:extLst>
          </p:cNvPr>
          <p:cNvSpPr txBox="1"/>
          <p:nvPr/>
        </p:nvSpPr>
        <p:spPr>
          <a:xfrm>
            <a:off x="396076" y="376335"/>
            <a:ext cx="729367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LOGO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346043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矩形: 圆顶角 57">
            <a:extLst>
              <a:ext uri="{FF2B5EF4-FFF2-40B4-BE49-F238E27FC236}">
                <a16:creationId xmlns:a16="http://schemas.microsoft.com/office/drawing/2014/main" id="{C69CE299-1797-309F-BD46-3FD046E7CFAC}"/>
              </a:ext>
            </a:extLst>
          </p:cNvPr>
          <p:cNvSpPr/>
          <p:nvPr/>
        </p:nvSpPr>
        <p:spPr>
          <a:xfrm rot="10800000">
            <a:off x="1407104" y="2324305"/>
            <a:ext cx="1762060" cy="312633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3ABF62C-23EF-1DDE-5D66-63E7D3DC1569}"/>
              </a:ext>
            </a:extLst>
          </p:cNvPr>
          <p:cNvSpPr txBox="1"/>
          <p:nvPr/>
        </p:nvSpPr>
        <p:spPr>
          <a:xfrm>
            <a:off x="953003" y="25322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亮点经验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4990DE3-07FC-8699-1C10-D2A66C65ED30}"/>
              </a:ext>
            </a:extLst>
          </p:cNvPr>
          <p:cNvSpPr txBox="1"/>
          <p:nvPr/>
        </p:nvSpPr>
        <p:spPr>
          <a:xfrm>
            <a:off x="2013058" y="4587356"/>
            <a:ext cx="550151" cy="461665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+mj-ea"/>
                <a:ea typeface="+mj-ea"/>
                <a:cs typeface="+mn-ea"/>
                <a:sym typeface="+mn-lt"/>
              </a:rPr>
              <a:t>01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42B95F26-4C82-4194-42B2-BCCCF9E17296}"/>
              </a:ext>
            </a:extLst>
          </p:cNvPr>
          <p:cNvCxnSpPr>
            <a:cxnSpLocks/>
          </p:cNvCxnSpPr>
          <p:nvPr/>
        </p:nvCxnSpPr>
        <p:spPr>
          <a:xfrm>
            <a:off x="1035050" y="2019300"/>
            <a:ext cx="10121900" cy="0"/>
          </a:xfrm>
          <a:prstGeom prst="line">
            <a:avLst/>
          </a:prstGeom>
          <a:ln w="50800" cap="flat" cmpd="sng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  <a:prstDash val="solid"/>
            <a:miter lim="800000"/>
            <a:headEnd type="diamond" w="sm" len="sm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>
            <a:extLst>
              <a:ext uri="{FF2B5EF4-FFF2-40B4-BE49-F238E27FC236}">
                <a16:creationId xmlns:a16="http://schemas.microsoft.com/office/drawing/2014/main" id="{6AC89F39-5C7C-31D7-8057-57A1325E5095}"/>
              </a:ext>
            </a:extLst>
          </p:cNvPr>
          <p:cNvSpPr txBox="1"/>
          <p:nvPr/>
        </p:nvSpPr>
        <p:spPr>
          <a:xfrm>
            <a:off x="1549743" y="2578598"/>
            <a:ext cx="1467068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创新优势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C92E269-26F3-8380-DF20-65D42ACB77CB}"/>
              </a:ext>
            </a:extLst>
          </p:cNvPr>
          <p:cNvSpPr txBox="1"/>
          <p:nvPr/>
        </p:nvSpPr>
        <p:spPr>
          <a:xfrm>
            <a:off x="1400627" y="3231410"/>
            <a:ext cx="1768537" cy="101566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这里输入你的正文，阐述与关键词标题相关的具体内容，若字数太多酌情先删减文案，再缩小字号</a:t>
            </a: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EEB4E665-3840-40B6-6595-EB04F1259282}"/>
              </a:ext>
            </a:extLst>
          </p:cNvPr>
          <p:cNvCxnSpPr/>
          <p:nvPr/>
        </p:nvCxnSpPr>
        <p:spPr>
          <a:xfrm>
            <a:off x="2281657" y="2019300"/>
            <a:ext cx="1620" cy="279853"/>
          </a:xfrm>
          <a:prstGeom prst="line">
            <a:avLst/>
          </a:prstGeom>
          <a:ln w="254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D8930B9D-7FBC-09DA-1532-150A8E50C546}"/>
              </a:ext>
            </a:extLst>
          </p:cNvPr>
          <p:cNvCxnSpPr/>
          <p:nvPr/>
        </p:nvCxnSpPr>
        <p:spPr>
          <a:xfrm>
            <a:off x="4827381" y="2019300"/>
            <a:ext cx="1620" cy="279853"/>
          </a:xfrm>
          <a:prstGeom prst="line">
            <a:avLst/>
          </a:prstGeom>
          <a:ln w="254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37EF23E4-B31A-E17D-E2EE-14479F8E8ECF}"/>
              </a:ext>
            </a:extLst>
          </p:cNvPr>
          <p:cNvCxnSpPr/>
          <p:nvPr/>
        </p:nvCxnSpPr>
        <p:spPr>
          <a:xfrm>
            <a:off x="7361381" y="2019300"/>
            <a:ext cx="1620" cy="279853"/>
          </a:xfrm>
          <a:prstGeom prst="line">
            <a:avLst/>
          </a:prstGeom>
          <a:ln w="254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330B6F5D-7DE5-E7E8-C4F9-E2A1C67ECF00}"/>
              </a:ext>
            </a:extLst>
          </p:cNvPr>
          <p:cNvCxnSpPr/>
          <p:nvPr/>
        </p:nvCxnSpPr>
        <p:spPr>
          <a:xfrm>
            <a:off x="9910343" y="2019300"/>
            <a:ext cx="1620" cy="279853"/>
          </a:xfrm>
          <a:prstGeom prst="line">
            <a:avLst/>
          </a:prstGeom>
          <a:ln w="254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77323B25-BDF7-587D-B634-EADD757F5954}"/>
              </a:ext>
            </a:extLst>
          </p:cNvPr>
          <p:cNvCxnSpPr>
            <a:cxnSpLocks/>
          </p:cNvCxnSpPr>
          <p:nvPr/>
        </p:nvCxnSpPr>
        <p:spPr>
          <a:xfrm>
            <a:off x="2114992" y="3060891"/>
            <a:ext cx="288032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矩形: 圆顶角 59">
            <a:extLst>
              <a:ext uri="{FF2B5EF4-FFF2-40B4-BE49-F238E27FC236}">
                <a16:creationId xmlns:a16="http://schemas.microsoft.com/office/drawing/2014/main" id="{6652C1E6-44B5-F779-1544-6B9EC9B53BD9}"/>
              </a:ext>
            </a:extLst>
          </p:cNvPr>
          <p:cNvSpPr/>
          <p:nvPr/>
        </p:nvSpPr>
        <p:spPr>
          <a:xfrm rot="10800000">
            <a:off x="3957933" y="2324305"/>
            <a:ext cx="1762060" cy="312633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82640E1E-11F5-DB43-93BA-BF65AE20457F}"/>
              </a:ext>
            </a:extLst>
          </p:cNvPr>
          <p:cNvSpPr txBox="1"/>
          <p:nvPr/>
        </p:nvSpPr>
        <p:spPr>
          <a:xfrm>
            <a:off x="4528472" y="4587356"/>
            <a:ext cx="620981" cy="461665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+mj-ea"/>
                <a:ea typeface="+mj-ea"/>
                <a:cs typeface="+mn-ea"/>
                <a:sym typeface="+mn-lt"/>
              </a:rPr>
              <a:t>02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AC084F4E-2135-5B77-99FC-EECD3A0AC75D}"/>
              </a:ext>
            </a:extLst>
          </p:cNvPr>
          <p:cNvSpPr txBox="1"/>
          <p:nvPr/>
        </p:nvSpPr>
        <p:spPr>
          <a:xfrm>
            <a:off x="4100572" y="2578598"/>
            <a:ext cx="1467068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关系优势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62A3629E-32C1-4BD5-E4E0-1B7D05BC1501}"/>
              </a:ext>
            </a:extLst>
          </p:cNvPr>
          <p:cNvSpPr txBox="1"/>
          <p:nvPr/>
        </p:nvSpPr>
        <p:spPr>
          <a:xfrm>
            <a:off x="3951456" y="3231410"/>
            <a:ext cx="1768537" cy="101566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这里输入你的正文，阐述与关键词标题相关的具体内容，若字数太多酌情先删减文案，再缩小字号</a:t>
            </a:r>
          </a:p>
        </p:txBody>
      </p: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C795C0B3-7E73-F7F3-9F40-C6343855597A}"/>
              </a:ext>
            </a:extLst>
          </p:cNvPr>
          <p:cNvCxnSpPr/>
          <p:nvPr/>
        </p:nvCxnSpPr>
        <p:spPr>
          <a:xfrm>
            <a:off x="4832486" y="2019300"/>
            <a:ext cx="1620" cy="279853"/>
          </a:xfrm>
          <a:prstGeom prst="line">
            <a:avLst/>
          </a:prstGeom>
          <a:ln w="254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id="{251BA26C-FD6C-97B9-67AA-96D5C42A6A57}"/>
              </a:ext>
            </a:extLst>
          </p:cNvPr>
          <p:cNvCxnSpPr>
            <a:cxnSpLocks/>
          </p:cNvCxnSpPr>
          <p:nvPr/>
        </p:nvCxnSpPr>
        <p:spPr>
          <a:xfrm>
            <a:off x="4665821" y="3060891"/>
            <a:ext cx="288032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矩形: 圆顶角 84">
            <a:extLst>
              <a:ext uri="{FF2B5EF4-FFF2-40B4-BE49-F238E27FC236}">
                <a16:creationId xmlns:a16="http://schemas.microsoft.com/office/drawing/2014/main" id="{5AF6E744-3AD4-0A13-0F4E-8BF377293F40}"/>
              </a:ext>
            </a:extLst>
          </p:cNvPr>
          <p:cNvSpPr/>
          <p:nvPr/>
        </p:nvSpPr>
        <p:spPr>
          <a:xfrm rot="10800000">
            <a:off x="6515238" y="2324305"/>
            <a:ext cx="1762060" cy="312633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A087115A-7AC9-29B9-9538-C7EF0D1685BE}"/>
              </a:ext>
            </a:extLst>
          </p:cNvPr>
          <p:cNvSpPr txBox="1"/>
          <p:nvPr/>
        </p:nvSpPr>
        <p:spPr>
          <a:xfrm>
            <a:off x="7093895" y="4587356"/>
            <a:ext cx="604745" cy="461665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+mj-ea"/>
                <a:ea typeface="+mj-ea"/>
                <a:cs typeface="+mn-ea"/>
                <a:sym typeface="+mn-lt"/>
              </a:rPr>
              <a:t>03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AD8F74EA-E136-BB5A-5191-FFE5C114013B}"/>
              </a:ext>
            </a:extLst>
          </p:cNvPr>
          <p:cNvSpPr txBox="1"/>
          <p:nvPr/>
        </p:nvSpPr>
        <p:spPr>
          <a:xfrm>
            <a:off x="6657877" y="2578598"/>
            <a:ext cx="1467068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人员优势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2DC91846-BEE4-A527-BDD0-4C8D1E4FA343}"/>
              </a:ext>
            </a:extLst>
          </p:cNvPr>
          <p:cNvSpPr txBox="1"/>
          <p:nvPr/>
        </p:nvSpPr>
        <p:spPr>
          <a:xfrm>
            <a:off x="6508761" y="3231410"/>
            <a:ext cx="1768537" cy="101566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这里输入你的正文，阐述与关键词标题相关的具体内容，若字数太多酌情先删减文案，再缩小字号</a:t>
            </a:r>
          </a:p>
        </p:txBody>
      </p:sp>
      <p:cxnSp>
        <p:nvCxnSpPr>
          <p:cNvPr id="89" name="直接连接符 88">
            <a:extLst>
              <a:ext uri="{FF2B5EF4-FFF2-40B4-BE49-F238E27FC236}">
                <a16:creationId xmlns:a16="http://schemas.microsoft.com/office/drawing/2014/main" id="{EAEF9A60-3072-DDA4-2EA0-598AB690F0FC}"/>
              </a:ext>
            </a:extLst>
          </p:cNvPr>
          <p:cNvCxnSpPr>
            <a:cxnSpLocks/>
          </p:cNvCxnSpPr>
          <p:nvPr/>
        </p:nvCxnSpPr>
        <p:spPr>
          <a:xfrm>
            <a:off x="7223126" y="3060891"/>
            <a:ext cx="288032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矩形: 圆顶角 89">
            <a:extLst>
              <a:ext uri="{FF2B5EF4-FFF2-40B4-BE49-F238E27FC236}">
                <a16:creationId xmlns:a16="http://schemas.microsoft.com/office/drawing/2014/main" id="{29F07508-716D-CDCB-8B06-6F6A42D534F8}"/>
              </a:ext>
            </a:extLst>
          </p:cNvPr>
          <p:cNvSpPr/>
          <p:nvPr/>
        </p:nvSpPr>
        <p:spPr>
          <a:xfrm rot="10800000">
            <a:off x="9066067" y="2324305"/>
            <a:ext cx="1762060" cy="312633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32EB8EA9-DB27-9AED-7EFD-40B471778895}"/>
              </a:ext>
            </a:extLst>
          </p:cNvPr>
          <p:cNvSpPr txBox="1"/>
          <p:nvPr/>
        </p:nvSpPr>
        <p:spPr>
          <a:xfrm>
            <a:off x="9635167" y="4587356"/>
            <a:ext cx="623861" cy="461665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R="0" lvl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FB604329-44D9-9714-44D8-E7A32A9F2786}"/>
              </a:ext>
            </a:extLst>
          </p:cNvPr>
          <p:cNvSpPr txBox="1"/>
          <p:nvPr/>
        </p:nvSpPr>
        <p:spPr>
          <a:xfrm>
            <a:off x="9208706" y="2578598"/>
            <a:ext cx="1467068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执行优势</a:t>
            </a: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C19FE440-3522-8D23-5448-3D82C12EA18E}"/>
              </a:ext>
            </a:extLst>
          </p:cNvPr>
          <p:cNvSpPr txBox="1"/>
          <p:nvPr/>
        </p:nvSpPr>
        <p:spPr>
          <a:xfrm>
            <a:off x="9059590" y="3231410"/>
            <a:ext cx="1768537" cy="101566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这里输入你的正文，阐述与关键词标题相关的具体内容，若字数太多酌情先删减文案，再缩小字号</a:t>
            </a:r>
          </a:p>
        </p:txBody>
      </p:sp>
      <p:cxnSp>
        <p:nvCxnSpPr>
          <p:cNvPr id="94" name="直接连接符 93">
            <a:extLst>
              <a:ext uri="{FF2B5EF4-FFF2-40B4-BE49-F238E27FC236}">
                <a16:creationId xmlns:a16="http://schemas.microsoft.com/office/drawing/2014/main" id="{5DDC4A7B-64BF-27F6-F7B1-A4483E42AD5F}"/>
              </a:ext>
            </a:extLst>
          </p:cNvPr>
          <p:cNvCxnSpPr>
            <a:cxnSpLocks/>
          </p:cNvCxnSpPr>
          <p:nvPr/>
        </p:nvCxnSpPr>
        <p:spPr>
          <a:xfrm>
            <a:off x="9773955" y="3060891"/>
            <a:ext cx="288032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98521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圆: 空心 46">
            <a:extLst>
              <a:ext uri="{FF2B5EF4-FFF2-40B4-BE49-F238E27FC236}">
                <a16:creationId xmlns:a16="http://schemas.microsoft.com/office/drawing/2014/main" id="{C54AE58D-B3BF-2D06-1570-A964ABB9863B}"/>
              </a:ext>
            </a:extLst>
          </p:cNvPr>
          <p:cNvSpPr/>
          <p:nvPr/>
        </p:nvSpPr>
        <p:spPr>
          <a:xfrm>
            <a:off x="-2914281" y="922706"/>
            <a:ext cx="5012589" cy="5012589"/>
          </a:xfrm>
          <a:prstGeom prst="donut">
            <a:avLst>
              <a:gd name="adj" fmla="val 13101"/>
            </a:avLst>
          </a:prstGeom>
          <a:gradFill flip="none" rotWithShape="1">
            <a:gsLst>
              <a:gs pos="55000">
                <a:schemeClr val="accent1">
                  <a:alpha val="0"/>
                </a:schemeClr>
              </a:gs>
              <a:gs pos="15000">
                <a:schemeClr val="accent1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271D8D4-1AC3-011C-C8D2-9CC6C6CE59E6}"/>
              </a:ext>
            </a:extLst>
          </p:cNvPr>
          <p:cNvSpPr txBox="1"/>
          <p:nvPr/>
        </p:nvSpPr>
        <p:spPr>
          <a:xfrm>
            <a:off x="815855" y="2990505"/>
            <a:ext cx="3693319" cy="110799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kumimoji="1" lang="zh-CN" altLang="en-US" sz="72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问题分析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91758E4-589E-4166-60D4-44138B0A3408}"/>
              </a:ext>
            </a:extLst>
          </p:cNvPr>
          <p:cNvSpPr txBox="1"/>
          <p:nvPr/>
        </p:nvSpPr>
        <p:spPr>
          <a:xfrm>
            <a:off x="1110807" y="2300853"/>
            <a:ext cx="3103414" cy="55399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kumimoji="1" lang="en-US" altLang="zh-CN" sz="3600" i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PART THREE</a:t>
            </a:r>
            <a:endParaRPr kumimoji="1" lang="zh-CN" altLang="en-US" sz="4400" i="1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28143343-C33E-63DB-BAFD-3C91E8BEE684}"/>
              </a:ext>
            </a:extLst>
          </p:cNvPr>
          <p:cNvSpPr/>
          <p:nvPr/>
        </p:nvSpPr>
        <p:spPr>
          <a:xfrm rot="15300000">
            <a:off x="2988526" y="5924117"/>
            <a:ext cx="488797" cy="488797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alpha val="0"/>
                </a:schemeClr>
              </a:gs>
              <a:gs pos="22000">
                <a:schemeClr val="accent1"/>
              </a:gs>
            </a:gsLst>
            <a:lin ang="162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BDDDCB20-C631-519B-9BA8-722F59F380DE}"/>
              </a:ext>
            </a:extLst>
          </p:cNvPr>
          <p:cNvSpPr/>
          <p:nvPr/>
        </p:nvSpPr>
        <p:spPr>
          <a:xfrm>
            <a:off x="3561256" y="-700310"/>
            <a:ext cx="1400620" cy="1400620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alpha val="0"/>
                </a:schemeClr>
              </a:gs>
              <a:gs pos="21000">
                <a:schemeClr val="accent1"/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4" name="三角形 17">
            <a:extLst>
              <a:ext uri="{FF2B5EF4-FFF2-40B4-BE49-F238E27FC236}">
                <a16:creationId xmlns:a16="http://schemas.microsoft.com/office/drawing/2014/main" id="{00FA3A6B-1462-3B76-F7A7-317D0D68B0FE}"/>
              </a:ext>
            </a:extLst>
          </p:cNvPr>
          <p:cNvSpPr/>
          <p:nvPr/>
        </p:nvSpPr>
        <p:spPr>
          <a:xfrm rot="5400000">
            <a:off x="4818257" y="3244933"/>
            <a:ext cx="427035" cy="36813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4BFDA599-D356-C922-D24B-1231317D8325}"/>
              </a:ext>
            </a:extLst>
          </p:cNvPr>
          <p:cNvSpPr txBox="1"/>
          <p:nvPr/>
        </p:nvSpPr>
        <p:spPr>
          <a:xfrm>
            <a:off x="824149" y="4229824"/>
            <a:ext cx="3693319" cy="7386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lang="en-US" altLang="zh-CN" sz="2000" dirty="0">
                <a:ln w="3810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PROBLEM ANALYSIS</a:t>
            </a:r>
          </a:p>
          <a:p>
            <a:pPr algn="l"/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2D7086FC-A8D9-E3A2-5228-9A8C7E7D96BF}"/>
              </a:ext>
            </a:extLst>
          </p:cNvPr>
          <p:cNvSpPr/>
          <p:nvPr/>
        </p:nvSpPr>
        <p:spPr>
          <a:xfrm rot="9000000">
            <a:off x="4383623" y="4772499"/>
            <a:ext cx="488797" cy="488797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lumMod val="60000"/>
                  <a:lumOff val="40000"/>
                  <a:alpha val="0"/>
                </a:schemeClr>
              </a:gs>
              <a:gs pos="22000">
                <a:schemeClr val="accent1">
                  <a:lumMod val="60000"/>
                  <a:lumOff val="40000"/>
                </a:schemeClr>
              </a:gs>
            </a:gsLst>
            <a:lin ang="162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918395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83ABF62C-23EF-1DDE-5D66-63E7D3DC1569}"/>
              </a:ext>
            </a:extLst>
          </p:cNvPr>
          <p:cNvSpPr txBox="1"/>
          <p:nvPr/>
        </p:nvSpPr>
        <p:spPr>
          <a:xfrm>
            <a:off x="953003" y="25322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问题分析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9E16148E-DBC0-118C-7D7F-63EB0AE01ADD}"/>
              </a:ext>
            </a:extLst>
          </p:cNvPr>
          <p:cNvSpPr/>
          <p:nvPr/>
        </p:nvSpPr>
        <p:spPr>
          <a:xfrm>
            <a:off x="4471447" y="2809189"/>
            <a:ext cx="3249106" cy="13998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95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54000" dist="292100" dir="5400000" sx="95000" sy="95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Rounded Rectangle 6++">
            <a:extLst>
              <a:ext uri="{FF2B5EF4-FFF2-40B4-BE49-F238E27FC236}">
                <a16:creationId xmlns:a16="http://schemas.microsoft.com/office/drawing/2014/main" id="{8F4E55B4-F851-19C8-747F-C36AB6AC2211}"/>
              </a:ext>
            </a:extLst>
          </p:cNvPr>
          <p:cNvSpPr/>
          <p:nvPr/>
        </p:nvSpPr>
        <p:spPr>
          <a:xfrm>
            <a:off x="4111456" y="2502817"/>
            <a:ext cx="3969088" cy="201262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1">
                <a:shade val="50000"/>
                <a:alpha val="17000"/>
              </a:schemeClr>
            </a:solidFill>
          </a:ln>
          <a:effectLst>
            <a:outerShdw blurRad="584200" dist="698500" dir="5400000" sx="90000" sy="90000" algn="t" rotWithShape="0">
              <a:schemeClr val="accent1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Rounded Rectangle 6+++">
            <a:extLst>
              <a:ext uri="{FF2B5EF4-FFF2-40B4-BE49-F238E27FC236}">
                <a16:creationId xmlns:a16="http://schemas.microsoft.com/office/drawing/2014/main" id="{B922D967-6D76-EC0F-E5EC-8A349648BCBF}"/>
              </a:ext>
            </a:extLst>
          </p:cNvPr>
          <p:cNvSpPr/>
          <p:nvPr/>
        </p:nvSpPr>
        <p:spPr>
          <a:xfrm>
            <a:off x="3925550" y="2323707"/>
            <a:ext cx="4340900" cy="237084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1">
                <a:shade val="50000"/>
                <a:alpha val="7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弧形 6">
            <a:extLst>
              <a:ext uri="{FF2B5EF4-FFF2-40B4-BE49-F238E27FC236}">
                <a16:creationId xmlns:a16="http://schemas.microsoft.com/office/drawing/2014/main" id="{191E4AF1-0DE7-29CF-A887-1943E333DBE7}"/>
              </a:ext>
            </a:extLst>
          </p:cNvPr>
          <p:cNvSpPr/>
          <p:nvPr/>
        </p:nvSpPr>
        <p:spPr>
          <a:xfrm>
            <a:off x="5313807" y="2166399"/>
            <a:ext cx="329473" cy="215543"/>
          </a:xfrm>
          <a:prstGeom prst="arc">
            <a:avLst/>
          </a:prstGeom>
          <a:ln w="254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3394CE75-B0F7-5948-BFAF-751B0C0B969E}"/>
              </a:ext>
            </a:extLst>
          </p:cNvPr>
          <p:cNvCxnSpPr>
            <a:cxnSpLocks/>
          </p:cNvCxnSpPr>
          <p:nvPr/>
        </p:nvCxnSpPr>
        <p:spPr>
          <a:xfrm>
            <a:off x="5643281" y="2273000"/>
            <a:ext cx="0" cy="390070"/>
          </a:xfrm>
          <a:prstGeom prst="line">
            <a:avLst/>
          </a:prstGeom>
          <a:ln w="254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7EF3BDD1-7A6E-CADC-2FB9-CC83EB417ACE}"/>
              </a:ext>
            </a:extLst>
          </p:cNvPr>
          <p:cNvCxnSpPr>
            <a:cxnSpLocks/>
          </p:cNvCxnSpPr>
          <p:nvPr/>
        </p:nvCxnSpPr>
        <p:spPr>
          <a:xfrm flipH="1">
            <a:off x="3719512" y="2166399"/>
            <a:ext cx="1763953" cy="0"/>
          </a:xfrm>
          <a:prstGeom prst="line">
            <a:avLst/>
          </a:prstGeom>
          <a:ln w="254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弧形 10">
            <a:extLst>
              <a:ext uri="{FF2B5EF4-FFF2-40B4-BE49-F238E27FC236}">
                <a16:creationId xmlns:a16="http://schemas.microsoft.com/office/drawing/2014/main" id="{E437D61F-D732-0091-7AC5-E6AAC8796C21}"/>
              </a:ext>
            </a:extLst>
          </p:cNvPr>
          <p:cNvSpPr/>
          <p:nvPr/>
        </p:nvSpPr>
        <p:spPr>
          <a:xfrm flipH="1">
            <a:off x="6546333" y="2166399"/>
            <a:ext cx="326433" cy="215543"/>
          </a:xfrm>
          <a:prstGeom prst="arc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77A6FB85-05E8-FAA8-A521-22ECB7F8A8B0}"/>
              </a:ext>
            </a:extLst>
          </p:cNvPr>
          <p:cNvCxnSpPr>
            <a:cxnSpLocks/>
          </p:cNvCxnSpPr>
          <p:nvPr/>
        </p:nvCxnSpPr>
        <p:spPr>
          <a:xfrm flipH="1">
            <a:off x="6546332" y="2273000"/>
            <a:ext cx="0" cy="39007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2B00D312-68D2-8923-438A-19181A9191E2}"/>
              </a:ext>
            </a:extLst>
          </p:cNvPr>
          <p:cNvCxnSpPr>
            <a:cxnSpLocks/>
          </p:cNvCxnSpPr>
          <p:nvPr/>
        </p:nvCxnSpPr>
        <p:spPr>
          <a:xfrm>
            <a:off x="6704673" y="2166399"/>
            <a:ext cx="1747678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弧形 14">
            <a:extLst>
              <a:ext uri="{FF2B5EF4-FFF2-40B4-BE49-F238E27FC236}">
                <a16:creationId xmlns:a16="http://schemas.microsoft.com/office/drawing/2014/main" id="{06644747-DB58-75EF-5966-9A59B4ECE2CF}"/>
              </a:ext>
            </a:extLst>
          </p:cNvPr>
          <p:cNvSpPr/>
          <p:nvPr/>
        </p:nvSpPr>
        <p:spPr>
          <a:xfrm flipV="1">
            <a:off x="5313807" y="4612118"/>
            <a:ext cx="329473" cy="201566"/>
          </a:xfrm>
          <a:prstGeom prst="arc">
            <a:avLst/>
          </a:prstGeom>
          <a:ln w="254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0DC6F5F-BFAE-6F6D-F367-5B61B23F3931}"/>
              </a:ext>
            </a:extLst>
          </p:cNvPr>
          <p:cNvCxnSpPr>
            <a:cxnSpLocks/>
          </p:cNvCxnSpPr>
          <p:nvPr/>
        </p:nvCxnSpPr>
        <p:spPr>
          <a:xfrm flipV="1">
            <a:off x="5643281" y="4349219"/>
            <a:ext cx="0" cy="364776"/>
          </a:xfrm>
          <a:prstGeom prst="line">
            <a:avLst/>
          </a:prstGeom>
          <a:ln w="254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3023ED8D-584E-C3FB-B4CA-A45B8F1039A3}"/>
              </a:ext>
            </a:extLst>
          </p:cNvPr>
          <p:cNvCxnSpPr>
            <a:cxnSpLocks/>
          </p:cNvCxnSpPr>
          <p:nvPr/>
        </p:nvCxnSpPr>
        <p:spPr>
          <a:xfrm flipH="1" flipV="1">
            <a:off x="3719512" y="4813684"/>
            <a:ext cx="1763953" cy="0"/>
          </a:xfrm>
          <a:prstGeom prst="line">
            <a:avLst/>
          </a:prstGeom>
          <a:ln w="254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弧形 18">
            <a:extLst>
              <a:ext uri="{FF2B5EF4-FFF2-40B4-BE49-F238E27FC236}">
                <a16:creationId xmlns:a16="http://schemas.microsoft.com/office/drawing/2014/main" id="{E789E010-7421-732F-FD79-7BE0B4BFDBE8}"/>
              </a:ext>
            </a:extLst>
          </p:cNvPr>
          <p:cNvSpPr/>
          <p:nvPr/>
        </p:nvSpPr>
        <p:spPr>
          <a:xfrm flipH="1" flipV="1">
            <a:off x="6546332" y="4612118"/>
            <a:ext cx="326433" cy="201566"/>
          </a:xfrm>
          <a:prstGeom prst="arc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0AD9B5FA-9F8D-BDC9-40EE-E789E876962F}"/>
              </a:ext>
            </a:extLst>
          </p:cNvPr>
          <p:cNvCxnSpPr>
            <a:cxnSpLocks/>
          </p:cNvCxnSpPr>
          <p:nvPr/>
        </p:nvCxnSpPr>
        <p:spPr>
          <a:xfrm flipH="1" flipV="1">
            <a:off x="6546331" y="4349219"/>
            <a:ext cx="0" cy="364776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5BCEA3AB-E200-62D7-7ED3-D97683AA00FE}"/>
              </a:ext>
            </a:extLst>
          </p:cNvPr>
          <p:cNvCxnSpPr>
            <a:cxnSpLocks/>
          </p:cNvCxnSpPr>
          <p:nvPr/>
        </p:nvCxnSpPr>
        <p:spPr>
          <a:xfrm flipV="1">
            <a:off x="6704672" y="4813684"/>
            <a:ext cx="1747678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ounded Rectangle 6+">
            <a:extLst>
              <a:ext uri="{FF2B5EF4-FFF2-40B4-BE49-F238E27FC236}">
                <a16:creationId xmlns:a16="http://schemas.microsoft.com/office/drawing/2014/main" id="{40052764-9811-49E0-C561-0465CC73CB18}"/>
              </a:ext>
            </a:extLst>
          </p:cNvPr>
          <p:cNvSpPr/>
          <p:nvPr/>
        </p:nvSpPr>
        <p:spPr>
          <a:xfrm>
            <a:off x="4310408" y="2663072"/>
            <a:ext cx="3571184" cy="1692112"/>
          </a:xfrm>
          <a:prstGeom prst="roundRect">
            <a:avLst>
              <a:gd name="adj" fmla="val 50000"/>
            </a:avLst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84200" dist="698500" dir="5400000" sx="90000" sy="90000" algn="t" rotWithShape="0">
              <a:schemeClr val="accent1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49D69962-D7BE-7437-DBEF-7B37D63CC936}"/>
              </a:ext>
            </a:extLst>
          </p:cNvPr>
          <p:cNvSpPr/>
          <p:nvPr/>
        </p:nvSpPr>
        <p:spPr>
          <a:xfrm>
            <a:off x="5617088" y="2636878"/>
            <a:ext cx="52386" cy="523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50E3FE4B-1EFF-64B3-7092-692BAE196ACF}"/>
              </a:ext>
            </a:extLst>
          </p:cNvPr>
          <p:cNvSpPr/>
          <p:nvPr/>
        </p:nvSpPr>
        <p:spPr>
          <a:xfrm>
            <a:off x="6522528" y="2636878"/>
            <a:ext cx="52386" cy="5238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F58B29F3-2061-5125-0677-6BC8C06CC61C}"/>
              </a:ext>
            </a:extLst>
          </p:cNvPr>
          <p:cNvSpPr/>
          <p:nvPr/>
        </p:nvSpPr>
        <p:spPr>
          <a:xfrm>
            <a:off x="5617088" y="4328992"/>
            <a:ext cx="52386" cy="523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21DBE436-B360-3148-55EA-78B89C4789F5}"/>
              </a:ext>
            </a:extLst>
          </p:cNvPr>
          <p:cNvSpPr/>
          <p:nvPr/>
        </p:nvSpPr>
        <p:spPr>
          <a:xfrm>
            <a:off x="6522528" y="4328992"/>
            <a:ext cx="52386" cy="5238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E76EFE3-1C2A-B1DB-1996-B2FDD7ACDD30}"/>
              </a:ext>
            </a:extLst>
          </p:cNvPr>
          <p:cNvSpPr txBox="1"/>
          <p:nvPr/>
        </p:nvSpPr>
        <p:spPr>
          <a:xfrm>
            <a:off x="4688264" y="3082566"/>
            <a:ext cx="28154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+mj-lt"/>
                <a:cs typeface="+mn-ea"/>
                <a:sym typeface="+mn-lt"/>
              </a:rPr>
              <a:t>SWOT</a:t>
            </a:r>
            <a:endParaRPr lang="zh-CN" altLang="en-US" sz="5400" b="1" dirty="0">
              <a:solidFill>
                <a:schemeClr val="bg1"/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AC3C7B6E-0397-6528-8681-428904162555}"/>
              </a:ext>
            </a:extLst>
          </p:cNvPr>
          <p:cNvSpPr/>
          <p:nvPr/>
        </p:nvSpPr>
        <p:spPr>
          <a:xfrm>
            <a:off x="3063711" y="1834202"/>
            <a:ext cx="659876" cy="659876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0717BE28-0F5D-9F46-9B79-546BD982B3F2}"/>
              </a:ext>
            </a:extLst>
          </p:cNvPr>
          <p:cNvSpPr txBox="1"/>
          <p:nvPr/>
        </p:nvSpPr>
        <p:spPr>
          <a:xfrm>
            <a:off x="3153781" y="1916203"/>
            <a:ext cx="479736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8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cs typeface="+mn-ea"/>
                <a:sym typeface="+mn-lt"/>
              </a:rPr>
              <a:t>S</a:t>
            </a:r>
            <a:endParaRPr lang="zh-CN" altLang="en-US" sz="2800" dirty="0">
              <a:solidFill>
                <a:schemeClr val="accent1">
                  <a:lumMod val="60000"/>
                  <a:lumOff val="40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6574B5C5-6777-BBD1-477B-00C4A6CB4C58}"/>
              </a:ext>
            </a:extLst>
          </p:cNvPr>
          <p:cNvSpPr/>
          <p:nvPr/>
        </p:nvSpPr>
        <p:spPr>
          <a:xfrm>
            <a:off x="8452591" y="1834202"/>
            <a:ext cx="659876" cy="659876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7E7676A9-665A-FA5A-BF98-76247EB85D4E}"/>
              </a:ext>
            </a:extLst>
          </p:cNvPr>
          <p:cNvSpPr txBox="1"/>
          <p:nvPr/>
        </p:nvSpPr>
        <p:spPr>
          <a:xfrm>
            <a:off x="8539156" y="1916203"/>
            <a:ext cx="479736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800" dirty="0">
                <a:solidFill>
                  <a:schemeClr val="accent1"/>
                </a:solidFill>
                <a:latin typeface="+mj-lt"/>
                <a:cs typeface="+mn-ea"/>
                <a:sym typeface="+mn-lt"/>
              </a:rPr>
              <a:t>W</a:t>
            </a:r>
            <a:endParaRPr lang="zh-CN" altLang="en-US" sz="2800" dirty="0">
              <a:solidFill>
                <a:schemeClr val="accent1"/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82EAA498-0159-186A-BDAE-CC089B7F2E63}"/>
              </a:ext>
            </a:extLst>
          </p:cNvPr>
          <p:cNvSpPr/>
          <p:nvPr/>
        </p:nvSpPr>
        <p:spPr>
          <a:xfrm>
            <a:off x="3063711" y="4483497"/>
            <a:ext cx="659876" cy="659876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C87D22DC-EFB5-F2BF-C965-7A3A5870F785}"/>
              </a:ext>
            </a:extLst>
          </p:cNvPr>
          <p:cNvSpPr txBox="1"/>
          <p:nvPr/>
        </p:nvSpPr>
        <p:spPr>
          <a:xfrm>
            <a:off x="3153781" y="4561659"/>
            <a:ext cx="479736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8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cs typeface="+mn-ea"/>
                <a:sym typeface="+mn-lt"/>
              </a:rPr>
              <a:t>O</a:t>
            </a:r>
            <a:endParaRPr lang="zh-CN" altLang="en-US" sz="2800" dirty="0">
              <a:solidFill>
                <a:schemeClr val="accent1">
                  <a:lumMod val="60000"/>
                  <a:lumOff val="40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C42F6A75-AD7C-439D-B1DC-83E85017D19C}"/>
              </a:ext>
            </a:extLst>
          </p:cNvPr>
          <p:cNvSpPr/>
          <p:nvPr/>
        </p:nvSpPr>
        <p:spPr>
          <a:xfrm>
            <a:off x="8452591" y="4483497"/>
            <a:ext cx="659876" cy="659876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57BC3004-40F4-1D50-FE1C-AA9296CD5309}"/>
              </a:ext>
            </a:extLst>
          </p:cNvPr>
          <p:cNvSpPr txBox="1"/>
          <p:nvPr/>
        </p:nvSpPr>
        <p:spPr>
          <a:xfrm>
            <a:off x="8539156" y="4561659"/>
            <a:ext cx="479736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800" dirty="0">
                <a:solidFill>
                  <a:schemeClr val="accent1"/>
                </a:solidFill>
                <a:latin typeface="+mj-lt"/>
                <a:cs typeface="+mn-ea"/>
                <a:sym typeface="+mn-lt"/>
              </a:rPr>
              <a:t>T</a:t>
            </a:r>
            <a:endParaRPr lang="zh-CN" altLang="en-US" sz="2800" dirty="0">
              <a:solidFill>
                <a:schemeClr val="accent1"/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39A370A4-5710-8926-8D5D-794DF0680145}"/>
              </a:ext>
            </a:extLst>
          </p:cNvPr>
          <p:cNvSpPr txBox="1"/>
          <p:nvPr/>
        </p:nvSpPr>
        <p:spPr>
          <a:xfrm>
            <a:off x="779462" y="1787811"/>
            <a:ext cx="714058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优势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152D9220-0176-1F53-F7DC-1E06AD1E727B}"/>
              </a:ext>
            </a:extLst>
          </p:cNvPr>
          <p:cNvSpPr txBox="1">
            <a:spLocks/>
          </p:cNvSpPr>
          <p:nvPr/>
        </p:nvSpPr>
        <p:spPr>
          <a:xfrm>
            <a:off x="777080" y="2179962"/>
            <a:ext cx="2177749" cy="10372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dirty="0">
                <a:solidFill>
                  <a:schemeClr val="bg1"/>
                </a:solidFill>
                <a:effectLst/>
                <a:cs typeface="+mn-ea"/>
                <a:sym typeface="+mn-lt"/>
              </a:rPr>
              <a:t>在这里输入你的正文，阐述与关键词标题相关的具体内容，若字数太多酌情先删减文案，再缩小字号</a:t>
            </a:r>
            <a:endParaRPr lang="en-US" altLang="zh-CN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15316491-2B8D-B3D1-550D-A6FD2899C25B}"/>
              </a:ext>
            </a:extLst>
          </p:cNvPr>
          <p:cNvSpPr txBox="1"/>
          <p:nvPr/>
        </p:nvSpPr>
        <p:spPr>
          <a:xfrm>
            <a:off x="1357716" y="1895766"/>
            <a:ext cx="1220383" cy="27699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en-US" altLang="zh-CN" sz="1200">
                <a:solidFill>
                  <a:schemeClr val="tx1">
                    <a:alpha val="50000"/>
                  </a:schemeClr>
                </a:solidFill>
                <a:cs typeface="+mn-ea"/>
                <a:sym typeface="+mn-lt"/>
              </a:rPr>
              <a:t>STRENGTHS</a:t>
            </a:r>
            <a:endParaRPr lang="zh-CN" altLang="en-US" sz="1200">
              <a:solidFill>
                <a:schemeClr val="tx1">
                  <a:alpha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A9E9782C-6EBB-78FD-3D4B-34BA5D21E165}"/>
              </a:ext>
            </a:extLst>
          </p:cNvPr>
          <p:cNvCxnSpPr>
            <a:cxnSpLocks/>
          </p:cNvCxnSpPr>
          <p:nvPr/>
        </p:nvCxnSpPr>
        <p:spPr>
          <a:xfrm>
            <a:off x="874713" y="2179961"/>
            <a:ext cx="474027" cy="0"/>
          </a:xfrm>
          <a:prstGeom prst="line">
            <a:avLst/>
          </a:prstGeom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>
            <a:extLst>
              <a:ext uri="{FF2B5EF4-FFF2-40B4-BE49-F238E27FC236}">
                <a16:creationId xmlns:a16="http://schemas.microsoft.com/office/drawing/2014/main" id="{678D9F92-3E4B-2A56-0154-16681EA4BBBA}"/>
              </a:ext>
            </a:extLst>
          </p:cNvPr>
          <p:cNvSpPr txBox="1"/>
          <p:nvPr/>
        </p:nvSpPr>
        <p:spPr>
          <a:xfrm>
            <a:off x="779462" y="4421534"/>
            <a:ext cx="714058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机遇</a:t>
            </a:r>
          </a:p>
        </p:txBody>
      </p:sp>
      <p:sp>
        <p:nvSpPr>
          <p:cNvPr id="14" name="文本框 18">
            <a:extLst>
              <a:ext uri="{FF2B5EF4-FFF2-40B4-BE49-F238E27FC236}">
                <a16:creationId xmlns:a16="http://schemas.microsoft.com/office/drawing/2014/main" id="{82545146-3011-64A0-5F53-DBE90ED3827A}"/>
              </a:ext>
            </a:extLst>
          </p:cNvPr>
          <p:cNvSpPr txBox="1">
            <a:spLocks/>
          </p:cNvSpPr>
          <p:nvPr/>
        </p:nvSpPr>
        <p:spPr>
          <a:xfrm>
            <a:off x="777080" y="4813684"/>
            <a:ext cx="2177749" cy="103727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dirty="0">
                <a:solidFill>
                  <a:schemeClr val="bg1"/>
                </a:solidFill>
                <a:effectLst/>
                <a:cs typeface="+mn-ea"/>
                <a:sym typeface="+mn-lt"/>
              </a:rPr>
              <a:t>在这里输入你的正文，阐述与关键词标题相关的具体内容，若字数太多酌情先删减文案，再缩小字号</a:t>
            </a:r>
            <a:endParaRPr lang="en-US" altLang="zh-CN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130D5E6E-E74D-40DA-5C1A-35697AEFE976}"/>
              </a:ext>
            </a:extLst>
          </p:cNvPr>
          <p:cNvSpPr txBox="1"/>
          <p:nvPr/>
        </p:nvSpPr>
        <p:spPr>
          <a:xfrm>
            <a:off x="1357716" y="4513867"/>
            <a:ext cx="1385936" cy="27699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en-US" altLang="zh-CN" sz="1200">
                <a:solidFill>
                  <a:schemeClr val="tx1">
                    <a:alpha val="50000"/>
                  </a:schemeClr>
                </a:solidFill>
                <a:cs typeface="+mn-ea"/>
                <a:sym typeface="+mn-lt"/>
              </a:rPr>
              <a:t>OPPORTUNITIES</a:t>
            </a:r>
            <a:endParaRPr lang="zh-CN" altLang="en-US" sz="1200">
              <a:solidFill>
                <a:schemeClr val="tx1">
                  <a:alpha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AE18F5C5-E481-136E-8D8B-00E890B50DB2}"/>
              </a:ext>
            </a:extLst>
          </p:cNvPr>
          <p:cNvCxnSpPr>
            <a:cxnSpLocks/>
          </p:cNvCxnSpPr>
          <p:nvPr/>
        </p:nvCxnSpPr>
        <p:spPr>
          <a:xfrm>
            <a:off x="874713" y="4813684"/>
            <a:ext cx="474027" cy="0"/>
          </a:xfrm>
          <a:prstGeom prst="line">
            <a:avLst/>
          </a:prstGeom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55">
            <a:extLst>
              <a:ext uri="{FF2B5EF4-FFF2-40B4-BE49-F238E27FC236}">
                <a16:creationId xmlns:a16="http://schemas.microsoft.com/office/drawing/2014/main" id="{12AD98A6-487A-6EBE-9E92-D18807EC0DEB}"/>
              </a:ext>
            </a:extLst>
          </p:cNvPr>
          <p:cNvSpPr txBox="1"/>
          <p:nvPr/>
        </p:nvSpPr>
        <p:spPr>
          <a:xfrm>
            <a:off x="9244693" y="1787811"/>
            <a:ext cx="714058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劣势</a:t>
            </a:r>
          </a:p>
        </p:txBody>
      </p:sp>
      <p:sp>
        <p:nvSpPr>
          <p:cNvPr id="5" name="文本框 18">
            <a:extLst>
              <a:ext uri="{FF2B5EF4-FFF2-40B4-BE49-F238E27FC236}">
                <a16:creationId xmlns:a16="http://schemas.microsoft.com/office/drawing/2014/main" id="{CC60FC9F-9E50-D5FD-4824-DA84C990DA15}"/>
              </a:ext>
            </a:extLst>
          </p:cNvPr>
          <p:cNvSpPr txBox="1">
            <a:spLocks/>
          </p:cNvSpPr>
          <p:nvPr/>
        </p:nvSpPr>
        <p:spPr>
          <a:xfrm>
            <a:off x="9242313" y="2179961"/>
            <a:ext cx="2177749" cy="103727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dirty="0">
                <a:solidFill>
                  <a:schemeClr val="bg1"/>
                </a:solidFill>
                <a:effectLst/>
                <a:cs typeface="+mn-ea"/>
                <a:sym typeface="+mn-lt"/>
              </a:rPr>
              <a:t>在这里输入你的正文，阐述与关键词标题相关的具体内容，若字数太多酌情先删减文案，再缩小字号</a:t>
            </a:r>
            <a:endParaRPr lang="en-US" altLang="zh-CN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8D2933F0-9693-BDCE-9199-67B77DB3207E}"/>
              </a:ext>
            </a:extLst>
          </p:cNvPr>
          <p:cNvSpPr txBox="1"/>
          <p:nvPr/>
        </p:nvSpPr>
        <p:spPr>
          <a:xfrm>
            <a:off x="9822947" y="1895766"/>
            <a:ext cx="1220383" cy="27699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en-US" altLang="zh-CN" sz="1200">
                <a:solidFill>
                  <a:schemeClr val="tx1">
                    <a:alpha val="50000"/>
                  </a:schemeClr>
                </a:solidFill>
                <a:cs typeface="+mn-ea"/>
                <a:sym typeface="+mn-lt"/>
              </a:rPr>
              <a:t>WEAKNESSES</a:t>
            </a:r>
            <a:endParaRPr lang="zh-CN" altLang="en-US" sz="1200">
              <a:solidFill>
                <a:schemeClr val="tx1">
                  <a:alpha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36B98CDD-1F4B-DA4B-D805-C3841D4FCD79}"/>
              </a:ext>
            </a:extLst>
          </p:cNvPr>
          <p:cNvCxnSpPr>
            <a:cxnSpLocks/>
          </p:cNvCxnSpPr>
          <p:nvPr/>
        </p:nvCxnSpPr>
        <p:spPr>
          <a:xfrm>
            <a:off x="9339944" y="2179961"/>
            <a:ext cx="47402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框 60">
            <a:extLst>
              <a:ext uri="{FF2B5EF4-FFF2-40B4-BE49-F238E27FC236}">
                <a16:creationId xmlns:a16="http://schemas.microsoft.com/office/drawing/2014/main" id="{55D2B258-4862-B620-2699-ACDB6A171301}"/>
              </a:ext>
            </a:extLst>
          </p:cNvPr>
          <p:cNvSpPr txBox="1"/>
          <p:nvPr/>
        </p:nvSpPr>
        <p:spPr>
          <a:xfrm>
            <a:off x="9244693" y="4421534"/>
            <a:ext cx="714058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威胁</a:t>
            </a:r>
          </a:p>
        </p:txBody>
      </p:sp>
      <p:sp>
        <p:nvSpPr>
          <p:cNvPr id="18" name="文本框 18">
            <a:extLst>
              <a:ext uri="{FF2B5EF4-FFF2-40B4-BE49-F238E27FC236}">
                <a16:creationId xmlns:a16="http://schemas.microsoft.com/office/drawing/2014/main" id="{B13E89EA-E41F-ED24-D178-5537F1E45E62}"/>
              </a:ext>
            </a:extLst>
          </p:cNvPr>
          <p:cNvSpPr txBox="1">
            <a:spLocks/>
          </p:cNvSpPr>
          <p:nvPr/>
        </p:nvSpPr>
        <p:spPr>
          <a:xfrm>
            <a:off x="9242311" y="4813684"/>
            <a:ext cx="2177749" cy="103727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dirty="0">
                <a:solidFill>
                  <a:schemeClr val="bg1"/>
                </a:solidFill>
                <a:effectLst/>
                <a:cs typeface="+mn-ea"/>
                <a:sym typeface="+mn-lt"/>
              </a:rPr>
              <a:t>在这里输入你的正文，阐述与关键词标题相关的具体内容，若字数太多酌情先删减文案，再缩小字号</a:t>
            </a:r>
            <a:endParaRPr lang="en-US" altLang="zh-CN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7CFF27F3-B1B4-016E-A190-54B2425973F3}"/>
              </a:ext>
            </a:extLst>
          </p:cNvPr>
          <p:cNvSpPr txBox="1"/>
          <p:nvPr/>
        </p:nvSpPr>
        <p:spPr>
          <a:xfrm>
            <a:off x="9822947" y="4513867"/>
            <a:ext cx="1279009" cy="27699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en-US" altLang="zh-CN" sz="1200">
                <a:solidFill>
                  <a:schemeClr val="tx1">
                    <a:alpha val="50000"/>
                  </a:schemeClr>
                </a:solidFill>
                <a:cs typeface="+mn-ea"/>
                <a:sym typeface="+mn-lt"/>
              </a:rPr>
              <a:t>THREATS</a:t>
            </a:r>
            <a:endParaRPr lang="zh-CN" altLang="en-US" sz="1200">
              <a:solidFill>
                <a:schemeClr val="tx1">
                  <a:alpha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46409BF9-4506-A6B6-6BE4-A60DF361793F}"/>
              </a:ext>
            </a:extLst>
          </p:cNvPr>
          <p:cNvCxnSpPr>
            <a:cxnSpLocks/>
          </p:cNvCxnSpPr>
          <p:nvPr/>
        </p:nvCxnSpPr>
        <p:spPr>
          <a:xfrm>
            <a:off x="9339944" y="4813684"/>
            <a:ext cx="47402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37801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83ABF62C-23EF-1DDE-5D66-63E7D3DC1569}"/>
              </a:ext>
            </a:extLst>
          </p:cNvPr>
          <p:cNvSpPr txBox="1"/>
          <p:nvPr/>
        </p:nvSpPr>
        <p:spPr>
          <a:xfrm>
            <a:off x="953003" y="25322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问题分析</a:t>
            </a:r>
          </a:p>
        </p:txBody>
      </p:sp>
      <p:sp>
        <p:nvSpPr>
          <p:cNvPr id="111" name="1-3">
            <a:extLst>
              <a:ext uri="{FF2B5EF4-FFF2-40B4-BE49-F238E27FC236}">
                <a16:creationId xmlns:a16="http://schemas.microsoft.com/office/drawing/2014/main" id="{37D09CC7-9EEF-8BCB-7159-4A968354F9B6}"/>
              </a:ext>
            </a:extLst>
          </p:cNvPr>
          <p:cNvSpPr/>
          <p:nvPr/>
        </p:nvSpPr>
        <p:spPr>
          <a:xfrm>
            <a:off x="5131897" y="2438000"/>
            <a:ext cx="268473" cy="9544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12" name="1-4">
            <a:extLst>
              <a:ext uri="{FF2B5EF4-FFF2-40B4-BE49-F238E27FC236}">
                <a16:creationId xmlns:a16="http://schemas.microsoft.com/office/drawing/2014/main" id="{BB83247D-96AD-E186-9CF9-3064FFE91CA9}"/>
              </a:ext>
            </a:extLst>
          </p:cNvPr>
          <p:cNvSpPr/>
          <p:nvPr/>
        </p:nvSpPr>
        <p:spPr>
          <a:xfrm>
            <a:off x="5528365" y="2438000"/>
            <a:ext cx="268473" cy="9544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13" name="1-5">
            <a:extLst>
              <a:ext uri="{FF2B5EF4-FFF2-40B4-BE49-F238E27FC236}">
                <a16:creationId xmlns:a16="http://schemas.microsoft.com/office/drawing/2014/main" id="{FFF0C2F9-46FF-E224-168E-A941AAC6DD05}"/>
              </a:ext>
            </a:extLst>
          </p:cNvPr>
          <p:cNvSpPr/>
          <p:nvPr/>
        </p:nvSpPr>
        <p:spPr>
          <a:xfrm>
            <a:off x="5924833" y="2438000"/>
            <a:ext cx="268473" cy="9544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14" name="1-6">
            <a:extLst>
              <a:ext uri="{FF2B5EF4-FFF2-40B4-BE49-F238E27FC236}">
                <a16:creationId xmlns:a16="http://schemas.microsoft.com/office/drawing/2014/main" id="{0E785E9D-0DF0-EAD1-A658-36F33914A8DB}"/>
              </a:ext>
            </a:extLst>
          </p:cNvPr>
          <p:cNvSpPr/>
          <p:nvPr/>
        </p:nvSpPr>
        <p:spPr>
          <a:xfrm>
            <a:off x="6321301" y="2438000"/>
            <a:ext cx="268473" cy="9544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15" name="1-7">
            <a:extLst>
              <a:ext uri="{FF2B5EF4-FFF2-40B4-BE49-F238E27FC236}">
                <a16:creationId xmlns:a16="http://schemas.microsoft.com/office/drawing/2014/main" id="{432796E4-0A62-655C-EDD7-647D9C7F3A1F}"/>
              </a:ext>
            </a:extLst>
          </p:cNvPr>
          <p:cNvSpPr/>
          <p:nvPr/>
        </p:nvSpPr>
        <p:spPr>
          <a:xfrm>
            <a:off x="6720615" y="2438000"/>
            <a:ext cx="268473" cy="9544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16" name="1-8">
            <a:extLst>
              <a:ext uri="{FF2B5EF4-FFF2-40B4-BE49-F238E27FC236}">
                <a16:creationId xmlns:a16="http://schemas.microsoft.com/office/drawing/2014/main" id="{DE1260BD-951D-FFAF-051D-95ED228D9215}"/>
              </a:ext>
            </a:extLst>
          </p:cNvPr>
          <p:cNvSpPr/>
          <p:nvPr/>
        </p:nvSpPr>
        <p:spPr>
          <a:xfrm>
            <a:off x="7117083" y="2438000"/>
            <a:ext cx="268473" cy="9544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17" name="1-9">
            <a:extLst>
              <a:ext uri="{FF2B5EF4-FFF2-40B4-BE49-F238E27FC236}">
                <a16:creationId xmlns:a16="http://schemas.microsoft.com/office/drawing/2014/main" id="{1A209287-BE89-F179-768A-6751354F3CE7}"/>
              </a:ext>
            </a:extLst>
          </p:cNvPr>
          <p:cNvSpPr/>
          <p:nvPr/>
        </p:nvSpPr>
        <p:spPr>
          <a:xfrm>
            <a:off x="7513551" y="2438000"/>
            <a:ext cx="268473" cy="9544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18" name="1-10">
            <a:extLst>
              <a:ext uri="{FF2B5EF4-FFF2-40B4-BE49-F238E27FC236}">
                <a16:creationId xmlns:a16="http://schemas.microsoft.com/office/drawing/2014/main" id="{A77B1E1B-BF7E-EDDE-FDF2-6055AEE672EF}"/>
              </a:ext>
            </a:extLst>
          </p:cNvPr>
          <p:cNvSpPr/>
          <p:nvPr/>
        </p:nvSpPr>
        <p:spPr>
          <a:xfrm>
            <a:off x="7910019" y="2438000"/>
            <a:ext cx="268473" cy="9544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19" name="1-11">
            <a:extLst>
              <a:ext uri="{FF2B5EF4-FFF2-40B4-BE49-F238E27FC236}">
                <a16:creationId xmlns:a16="http://schemas.microsoft.com/office/drawing/2014/main" id="{6A92BF99-ECF8-2042-40EA-690054E9A068}"/>
              </a:ext>
            </a:extLst>
          </p:cNvPr>
          <p:cNvSpPr/>
          <p:nvPr/>
        </p:nvSpPr>
        <p:spPr>
          <a:xfrm>
            <a:off x="8306487" y="2438000"/>
            <a:ext cx="268473" cy="9544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20" name="1-12">
            <a:extLst>
              <a:ext uri="{FF2B5EF4-FFF2-40B4-BE49-F238E27FC236}">
                <a16:creationId xmlns:a16="http://schemas.microsoft.com/office/drawing/2014/main" id="{167F3EC8-FFC9-F6F0-B5CD-9A8C4B8E6062}"/>
              </a:ext>
            </a:extLst>
          </p:cNvPr>
          <p:cNvSpPr/>
          <p:nvPr/>
        </p:nvSpPr>
        <p:spPr>
          <a:xfrm>
            <a:off x="8702955" y="2438000"/>
            <a:ext cx="268473" cy="9544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21" name="1-13">
            <a:extLst>
              <a:ext uri="{FF2B5EF4-FFF2-40B4-BE49-F238E27FC236}">
                <a16:creationId xmlns:a16="http://schemas.microsoft.com/office/drawing/2014/main" id="{E3C26433-AC5E-2075-6CA1-12918658D918}"/>
              </a:ext>
            </a:extLst>
          </p:cNvPr>
          <p:cNvSpPr/>
          <p:nvPr/>
        </p:nvSpPr>
        <p:spPr>
          <a:xfrm>
            <a:off x="5131897" y="4054442"/>
            <a:ext cx="268473" cy="9544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22" name="1-14">
            <a:extLst>
              <a:ext uri="{FF2B5EF4-FFF2-40B4-BE49-F238E27FC236}">
                <a16:creationId xmlns:a16="http://schemas.microsoft.com/office/drawing/2014/main" id="{FF77DA80-2F1F-CE36-C660-A4F4E051FE6E}"/>
              </a:ext>
            </a:extLst>
          </p:cNvPr>
          <p:cNvSpPr/>
          <p:nvPr/>
        </p:nvSpPr>
        <p:spPr>
          <a:xfrm>
            <a:off x="5528365" y="4054442"/>
            <a:ext cx="268473" cy="9544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23" name="1-15">
            <a:extLst>
              <a:ext uri="{FF2B5EF4-FFF2-40B4-BE49-F238E27FC236}">
                <a16:creationId xmlns:a16="http://schemas.microsoft.com/office/drawing/2014/main" id="{D48D22C5-6788-581C-C158-8C0A098717FE}"/>
              </a:ext>
            </a:extLst>
          </p:cNvPr>
          <p:cNvSpPr/>
          <p:nvPr/>
        </p:nvSpPr>
        <p:spPr>
          <a:xfrm>
            <a:off x="5924833" y="4054442"/>
            <a:ext cx="268473" cy="9544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24" name="1-16">
            <a:extLst>
              <a:ext uri="{FF2B5EF4-FFF2-40B4-BE49-F238E27FC236}">
                <a16:creationId xmlns:a16="http://schemas.microsoft.com/office/drawing/2014/main" id="{B2AD02D3-5BC2-AD90-CFEF-9A78C1375F1E}"/>
              </a:ext>
            </a:extLst>
          </p:cNvPr>
          <p:cNvSpPr/>
          <p:nvPr/>
        </p:nvSpPr>
        <p:spPr>
          <a:xfrm>
            <a:off x="6321301" y="4054442"/>
            <a:ext cx="268473" cy="9544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25" name="1-17">
            <a:extLst>
              <a:ext uri="{FF2B5EF4-FFF2-40B4-BE49-F238E27FC236}">
                <a16:creationId xmlns:a16="http://schemas.microsoft.com/office/drawing/2014/main" id="{EF5CF2D7-95D3-B308-41C7-62776CB986E8}"/>
              </a:ext>
            </a:extLst>
          </p:cNvPr>
          <p:cNvSpPr/>
          <p:nvPr/>
        </p:nvSpPr>
        <p:spPr>
          <a:xfrm>
            <a:off x="6720615" y="4054442"/>
            <a:ext cx="268473" cy="9544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26" name="1-18">
            <a:extLst>
              <a:ext uri="{FF2B5EF4-FFF2-40B4-BE49-F238E27FC236}">
                <a16:creationId xmlns:a16="http://schemas.microsoft.com/office/drawing/2014/main" id="{E60B76DE-B0AC-FF40-3B42-2F45D8D75ED4}"/>
              </a:ext>
            </a:extLst>
          </p:cNvPr>
          <p:cNvSpPr/>
          <p:nvPr/>
        </p:nvSpPr>
        <p:spPr>
          <a:xfrm>
            <a:off x="7117083" y="4054442"/>
            <a:ext cx="268473" cy="9544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27" name="1-19">
            <a:extLst>
              <a:ext uri="{FF2B5EF4-FFF2-40B4-BE49-F238E27FC236}">
                <a16:creationId xmlns:a16="http://schemas.microsoft.com/office/drawing/2014/main" id="{3D78A901-0BFD-47FC-886A-56754E7C5553}"/>
              </a:ext>
            </a:extLst>
          </p:cNvPr>
          <p:cNvSpPr/>
          <p:nvPr/>
        </p:nvSpPr>
        <p:spPr>
          <a:xfrm>
            <a:off x="7513551" y="4054442"/>
            <a:ext cx="268473" cy="9544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28" name="1-20">
            <a:extLst>
              <a:ext uri="{FF2B5EF4-FFF2-40B4-BE49-F238E27FC236}">
                <a16:creationId xmlns:a16="http://schemas.microsoft.com/office/drawing/2014/main" id="{F2C42EC7-27E4-25DA-9C1C-6B377E2CD66E}"/>
              </a:ext>
            </a:extLst>
          </p:cNvPr>
          <p:cNvSpPr/>
          <p:nvPr/>
        </p:nvSpPr>
        <p:spPr>
          <a:xfrm>
            <a:off x="7910019" y="4054442"/>
            <a:ext cx="268473" cy="9544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29" name="1-21">
            <a:extLst>
              <a:ext uri="{FF2B5EF4-FFF2-40B4-BE49-F238E27FC236}">
                <a16:creationId xmlns:a16="http://schemas.microsoft.com/office/drawing/2014/main" id="{26ADE08A-A6E9-B182-DA86-E298ACEE9DA5}"/>
              </a:ext>
            </a:extLst>
          </p:cNvPr>
          <p:cNvSpPr/>
          <p:nvPr/>
        </p:nvSpPr>
        <p:spPr>
          <a:xfrm>
            <a:off x="8306487" y="4054442"/>
            <a:ext cx="268473" cy="9544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30" name="1-22">
            <a:extLst>
              <a:ext uri="{FF2B5EF4-FFF2-40B4-BE49-F238E27FC236}">
                <a16:creationId xmlns:a16="http://schemas.microsoft.com/office/drawing/2014/main" id="{7657E0FF-2CF6-AF52-A4D4-C4260FF1B027}"/>
              </a:ext>
            </a:extLst>
          </p:cNvPr>
          <p:cNvSpPr/>
          <p:nvPr/>
        </p:nvSpPr>
        <p:spPr>
          <a:xfrm>
            <a:off x="8702955" y="4054442"/>
            <a:ext cx="268473" cy="9544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31" name="1-23">
            <a:extLst>
              <a:ext uri="{FF2B5EF4-FFF2-40B4-BE49-F238E27FC236}">
                <a16:creationId xmlns:a16="http://schemas.microsoft.com/office/drawing/2014/main" id="{EF44B980-1E27-1433-D93B-771D87932835}"/>
              </a:ext>
            </a:extLst>
          </p:cNvPr>
          <p:cNvSpPr txBox="1"/>
          <p:nvPr/>
        </p:nvSpPr>
        <p:spPr>
          <a:xfrm>
            <a:off x="9157611" y="2376775"/>
            <a:ext cx="194796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70%</a:t>
            </a:r>
          </a:p>
        </p:txBody>
      </p:sp>
      <p:sp>
        <p:nvSpPr>
          <p:cNvPr id="132" name="1-24">
            <a:extLst>
              <a:ext uri="{FF2B5EF4-FFF2-40B4-BE49-F238E27FC236}">
                <a16:creationId xmlns:a16="http://schemas.microsoft.com/office/drawing/2014/main" id="{82A624EB-1768-7565-792E-3A14978CB1A5}"/>
              </a:ext>
            </a:extLst>
          </p:cNvPr>
          <p:cNvSpPr txBox="1"/>
          <p:nvPr/>
        </p:nvSpPr>
        <p:spPr>
          <a:xfrm>
            <a:off x="9157611" y="4048210"/>
            <a:ext cx="194796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50%</a:t>
            </a:r>
          </a:p>
        </p:txBody>
      </p:sp>
      <p:grpSp>
        <p:nvGrpSpPr>
          <p:cNvPr id="133" name="1-25">
            <a:extLst>
              <a:ext uri="{FF2B5EF4-FFF2-40B4-BE49-F238E27FC236}">
                <a16:creationId xmlns:a16="http://schemas.microsoft.com/office/drawing/2014/main" id="{2515E3E9-92BF-5ED8-67B9-C05C316E5168}"/>
              </a:ext>
            </a:extLst>
          </p:cNvPr>
          <p:cNvGrpSpPr/>
          <p:nvPr/>
        </p:nvGrpSpPr>
        <p:grpSpPr>
          <a:xfrm>
            <a:off x="809882" y="1500066"/>
            <a:ext cx="3259197" cy="1186002"/>
            <a:chOff x="809882" y="2207182"/>
            <a:chExt cx="3259197" cy="1186002"/>
          </a:xfrm>
        </p:grpSpPr>
        <p:sp>
          <p:nvSpPr>
            <p:cNvPr id="134" name="矩形 33">
              <a:extLst>
                <a:ext uri="{FF2B5EF4-FFF2-40B4-BE49-F238E27FC236}">
                  <a16:creationId xmlns:a16="http://schemas.microsoft.com/office/drawing/2014/main" id="{FBFCCAAF-D6AD-5E9C-4680-55DBD20E2512}"/>
                </a:ext>
              </a:extLst>
            </p:cNvPr>
            <p:cNvSpPr/>
            <p:nvPr/>
          </p:nvSpPr>
          <p:spPr>
            <a:xfrm>
              <a:off x="809883" y="2207182"/>
              <a:ext cx="2031267" cy="461635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 lIns="91411" tIns="45705" rIns="91411" bIns="45705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j-ea"/>
                  <a:ea typeface="+mj-ea"/>
                  <a:cs typeface="+mn-ea"/>
                  <a:sym typeface="+mn-lt"/>
                </a:rPr>
                <a:t>人员配置问题</a:t>
              </a:r>
            </a:p>
          </p:txBody>
        </p:sp>
        <p:sp>
          <p:nvSpPr>
            <p:cNvPr id="135" name="矩形 47">
              <a:extLst>
                <a:ext uri="{FF2B5EF4-FFF2-40B4-BE49-F238E27FC236}">
                  <a16:creationId xmlns:a16="http://schemas.microsoft.com/office/drawing/2014/main" id="{740EB0A6-F09C-A0FF-32DF-7F145FE00CCF}"/>
                </a:ext>
              </a:extLst>
            </p:cNvPr>
            <p:cNvSpPr/>
            <p:nvPr/>
          </p:nvSpPr>
          <p:spPr>
            <a:xfrm>
              <a:off x="809882" y="2596008"/>
              <a:ext cx="3259197" cy="79717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91411" tIns="45705" rIns="91411" bIns="45705">
              <a:spAutoFit/>
            </a:bodyPr>
            <a:lstStyle/>
            <a:p>
              <a:pPr lvl="0" eaLnBrk="1" hangingPunct="1">
                <a:lnSpc>
                  <a:spcPct val="130000"/>
                </a:lnSpc>
                <a:buNone/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在这里输入你的正文，阐述与关键词标题相关的具体内容，若字数太多酌情先删减文案，再缩小字号</a:t>
              </a:r>
            </a:p>
          </p:txBody>
        </p:sp>
      </p:grpSp>
      <p:grpSp>
        <p:nvGrpSpPr>
          <p:cNvPr id="136" name="1-26">
            <a:extLst>
              <a:ext uri="{FF2B5EF4-FFF2-40B4-BE49-F238E27FC236}">
                <a16:creationId xmlns:a16="http://schemas.microsoft.com/office/drawing/2014/main" id="{A1D43412-0A77-C1D5-5D4C-9F6FA34D7AD0}"/>
              </a:ext>
            </a:extLst>
          </p:cNvPr>
          <p:cNvGrpSpPr/>
          <p:nvPr/>
        </p:nvGrpSpPr>
        <p:grpSpPr>
          <a:xfrm>
            <a:off x="809882" y="3038880"/>
            <a:ext cx="3259197" cy="1186002"/>
            <a:chOff x="809882" y="2207182"/>
            <a:chExt cx="3259197" cy="1186002"/>
          </a:xfrm>
        </p:grpSpPr>
        <p:sp>
          <p:nvSpPr>
            <p:cNvPr id="137" name="矩形 33">
              <a:extLst>
                <a:ext uri="{FF2B5EF4-FFF2-40B4-BE49-F238E27FC236}">
                  <a16:creationId xmlns:a16="http://schemas.microsoft.com/office/drawing/2014/main" id="{B1B38289-2C3F-58A6-88E1-2E7761697C71}"/>
                </a:ext>
              </a:extLst>
            </p:cNvPr>
            <p:cNvSpPr/>
            <p:nvPr/>
          </p:nvSpPr>
          <p:spPr>
            <a:xfrm>
              <a:off x="809883" y="2207182"/>
              <a:ext cx="2031267" cy="461635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 lIns="91411" tIns="45705" rIns="91411" bIns="45705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j-ea"/>
                  <a:ea typeface="+mj-ea"/>
                  <a:cs typeface="+mn-ea"/>
                  <a:sym typeface="+mn-lt"/>
                </a:rPr>
                <a:t>统一思路问题</a:t>
              </a:r>
            </a:p>
          </p:txBody>
        </p:sp>
        <p:sp>
          <p:nvSpPr>
            <p:cNvPr id="138" name="矩形 47">
              <a:extLst>
                <a:ext uri="{FF2B5EF4-FFF2-40B4-BE49-F238E27FC236}">
                  <a16:creationId xmlns:a16="http://schemas.microsoft.com/office/drawing/2014/main" id="{8E02F772-2473-A1BF-3C9B-186F529B6640}"/>
                </a:ext>
              </a:extLst>
            </p:cNvPr>
            <p:cNvSpPr/>
            <p:nvPr/>
          </p:nvSpPr>
          <p:spPr>
            <a:xfrm>
              <a:off x="809882" y="2596008"/>
              <a:ext cx="3259197" cy="79717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91411" tIns="45705" rIns="91411" bIns="45705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在这里输入你的正文，阐述与关键词标题相关的具体内容，若字数太多酌情先删减文案，再缩小字号</a:t>
              </a:r>
            </a:p>
          </p:txBody>
        </p:sp>
      </p:grpSp>
      <p:grpSp>
        <p:nvGrpSpPr>
          <p:cNvPr id="139" name="1-27">
            <a:extLst>
              <a:ext uri="{FF2B5EF4-FFF2-40B4-BE49-F238E27FC236}">
                <a16:creationId xmlns:a16="http://schemas.microsoft.com/office/drawing/2014/main" id="{D1A3AE66-BC30-4E19-C7D5-98FDFCAF939D}"/>
              </a:ext>
            </a:extLst>
          </p:cNvPr>
          <p:cNvGrpSpPr/>
          <p:nvPr/>
        </p:nvGrpSpPr>
        <p:grpSpPr>
          <a:xfrm>
            <a:off x="809882" y="4577694"/>
            <a:ext cx="3259197" cy="1186002"/>
            <a:chOff x="809882" y="2207182"/>
            <a:chExt cx="3259197" cy="1186002"/>
          </a:xfrm>
        </p:grpSpPr>
        <p:sp>
          <p:nvSpPr>
            <p:cNvPr id="140" name="矩形 33">
              <a:extLst>
                <a:ext uri="{FF2B5EF4-FFF2-40B4-BE49-F238E27FC236}">
                  <a16:creationId xmlns:a16="http://schemas.microsoft.com/office/drawing/2014/main" id="{E1BC238D-9351-24F4-C2C2-9C2676CE7A21}"/>
                </a:ext>
              </a:extLst>
            </p:cNvPr>
            <p:cNvSpPr/>
            <p:nvPr/>
          </p:nvSpPr>
          <p:spPr>
            <a:xfrm>
              <a:off x="809883" y="2207182"/>
              <a:ext cx="1415714" cy="461635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 lIns="91411" tIns="45705" rIns="91411" bIns="45705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j-ea"/>
                  <a:ea typeface="+mj-ea"/>
                  <a:cs typeface="+mn-ea"/>
                  <a:sym typeface="+mn-lt"/>
                </a:rPr>
                <a:t>时间问题</a:t>
              </a:r>
            </a:p>
          </p:txBody>
        </p:sp>
        <p:sp>
          <p:nvSpPr>
            <p:cNvPr id="141" name="矩形 47">
              <a:extLst>
                <a:ext uri="{FF2B5EF4-FFF2-40B4-BE49-F238E27FC236}">
                  <a16:creationId xmlns:a16="http://schemas.microsoft.com/office/drawing/2014/main" id="{9AAAA898-1D51-2F2B-9A9D-252479EE9EE7}"/>
                </a:ext>
              </a:extLst>
            </p:cNvPr>
            <p:cNvSpPr/>
            <p:nvPr/>
          </p:nvSpPr>
          <p:spPr>
            <a:xfrm>
              <a:off x="809882" y="2596008"/>
              <a:ext cx="3259197" cy="79717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91411" tIns="45705" rIns="91411" bIns="45705">
              <a:spAutoFit/>
            </a:bodyPr>
            <a:lstStyle/>
            <a:p>
              <a:pPr lvl="0">
                <a:lnSpc>
                  <a:spcPct val="130000"/>
                </a:lnSpc>
                <a:buNone/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在这里输入你的正文，阐述与关键词标题相关的具体内容，若字数太多酌情先删减文案，再缩小字号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062746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83ABF62C-23EF-1DDE-5D66-63E7D3DC1569}"/>
              </a:ext>
            </a:extLst>
          </p:cNvPr>
          <p:cNvSpPr txBox="1"/>
          <p:nvPr/>
        </p:nvSpPr>
        <p:spPr>
          <a:xfrm>
            <a:off x="953003" y="25322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问题分析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6B4577C0-60B4-BBDF-87E4-742DE3E3D758}"/>
              </a:ext>
            </a:extLst>
          </p:cNvPr>
          <p:cNvSpPr/>
          <p:nvPr/>
        </p:nvSpPr>
        <p:spPr>
          <a:xfrm>
            <a:off x="1096466" y="1558167"/>
            <a:ext cx="4261784" cy="4261784"/>
          </a:xfrm>
          <a:prstGeom prst="ellipse">
            <a:avLst/>
          </a:prstGeom>
          <a:noFill/>
          <a:ln w="28575" cap="flat" cmpd="sng" algn="ctr">
            <a:gradFill flip="none" rotWithShape="1">
              <a:gsLst>
                <a:gs pos="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74E862D-8B4A-CEB1-3CCE-E1F1DFFA2DBA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8218" y="1844042"/>
            <a:ext cx="3598278" cy="3644157"/>
          </a:xfrm>
          <a:prstGeom prst="ellipse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id="{3FC97E90-667A-4854-E10C-68BD7FADAC53}"/>
              </a:ext>
            </a:extLst>
          </p:cNvPr>
          <p:cNvSpPr/>
          <p:nvPr/>
        </p:nvSpPr>
        <p:spPr>
          <a:xfrm>
            <a:off x="4650153" y="4824748"/>
            <a:ext cx="532435" cy="532435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95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54000" dist="292100" dir="5400000" sx="95000" sy="95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图形 2">
            <a:extLst>
              <a:ext uri="{FF2B5EF4-FFF2-40B4-BE49-F238E27FC236}">
                <a16:creationId xmlns:a16="http://schemas.microsoft.com/office/drawing/2014/main" id="{E4217780-C6E2-611C-C6DD-7A024449EF76}"/>
              </a:ext>
            </a:extLst>
          </p:cNvPr>
          <p:cNvSpPr/>
          <p:nvPr/>
        </p:nvSpPr>
        <p:spPr>
          <a:xfrm>
            <a:off x="4794533" y="4951114"/>
            <a:ext cx="243675" cy="295146"/>
          </a:xfrm>
          <a:custGeom>
            <a:avLst/>
            <a:gdLst>
              <a:gd name="connsiteX0" fmla="*/ 394463 w 617210"/>
              <a:gd name="connsiteY0" fmla="*/ 131115 h 747580"/>
              <a:gd name="connsiteX1" fmla="*/ 175068 w 617210"/>
              <a:gd name="connsiteY1" fmla="*/ 131115 h 747580"/>
              <a:gd name="connsiteX2" fmla="*/ 175068 w 617210"/>
              <a:gd name="connsiteY2" fmla="*/ 43581 h 747580"/>
              <a:gd name="connsiteX3" fmla="*/ 219395 w 617210"/>
              <a:gd name="connsiteY3" fmla="*/ 43581 h 747580"/>
              <a:gd name="connsiteX4" fmla="*/ 232059 w 617210"/>
              <a:gd name="connsiteY4" fmla="*/ 12665 h 747580"/>
              <a:gd name="connsiteX5" fmla="*/ 262975 w 617210"/>
              <a:gd name="connsiteY5" fmla="*/ 0 h 747580"/>
              <a:gd name="connsiteX6" fmla="*/ 307301 w 617210"/>
              <a:gd name="connsiteY6" fmla="*/ 0 h 747580"/>
              <a:gd name="connsiteX7" fmla="*/ 338217 w 617210"/>
              <a:gd name="connsiteY7" fmla="*/ 12665 h 747580"/>
              <a:gd name="connsiteX8" fmla="*/ 350882 w 617210"/>
              <a:gd name="connsiteY8" fmla="*/ 43581 h 747580"/>
              <a:gd name="connsiteX9" fmla="*/ 395208 w 617210"/>
              <a:gd name="connsiteY9" fmla="*/ 43581 h 747580"/>
              <a:gd name="connsiteX10" fmla="*/ 394463 w 617210"/>
              <a:gd name="connsiteY10" fmla="*/ 131115 h 747580"/>
              <a:gd name="connsiteX11" fmla="*/ 284952 w 617210"/>
              <a:gd name="connsiteY11" fmla="*/ 91632 h 747580"/>
              <a:gd name="connsiteX12" fmla="*/ 304322 w 617210"/>
              <a:gd name="connsiteY12" fmla="*/ 83437 h 747580"/>
              <a:gd name="connsiteX13" fmla="*/ 312516 w 617210"/>
              <a:gd name="connsiteY13" fmla="*/ 64068 h 747580"/>
              <a:gd name="connsiteX14" fmla="*/ 304322 w 617210"/>
              <a:gd name="connsiteY14" fmla="*/ 44326 h 747580"/>
              <a:gd name="connsiteX15" fmla="*/ 284952 w 617210"/>
              <a:gd name="connsiteY15" fmla="*/ 36504 h 747580"/>
              <a:gd name="connsiteX16" fmla="*/ 265210 w 617210"/>
              <a:gd name="connsiteY16" fmla="*/ 44326 h 747580"/>
              <a:gd name="connsiteX17" fmla="*/ 257388 w 617210"/>
              <a:gd name="connsiteY17" fmla="*/ 64068 h 747580"/>
              <a:gd name="connsiteX18" fmla="*/ 265210 w 617210"/>
              <a:gd name="connsiteY18" fmla="*/ 83437 h 747580"/>
              <a:gd name="connsiteX19" fmla="*/ 284952 w 617210"/>
              <a:gd name="connsiteY19" fmla="*/ 91632 h 747580"/>
              <a:gd name="connsiteX20" fmla="*/ 260368 w 617210"/>
              <a:gd name="connsiteY20" fmla="*/ 569904 h 747580"/>
              <a:gd name="connsiteX21" fmla="*/ 259995 w 617210"/>
              <a:gd name="connsiteY21" fmla="*/ 579588 h 747580"/>
              <a:gd name="connsiteX22" fmla="*/ 259623 w 617210"/>
              <a:gd name="connsiteY22" fmla="*/ 590018 h 747580"/>
              <a:gd name="connsiteX23" fmla="*/ 268563 w 617210"/>
              <a:gd name="connsiteY23" fmla="*/ 649989 h 747580"/>
              <a:gd name="connsiteX24" fmla="*/ 294637 w 617210"/>
              <a:gd name="connsiteY24" fmla="*/ 702137 h 747580"/>
              <a:gd name="connsiteX25" fmla="*/ 90141 w 617210"/>
              <a:gd name="connsiteY25" fmla="*/ 702137 h 747580"/>
              <a:gd name="connsiteX26" fmla="*/ 61088 w 617210"/>
              <a:gd name="connsiteY26" fmla="*/ 694314 h 747580"/>
              <a:gd name="connsiteX27" fmla="*/ 31661 w 617210"/>
              <a:gd name="connsiteY27" fmla="*/ 673828 h 747580"/>
              <a:gd name="connsiteX28" fmla="*/ 8940 w 617210"/>
              <a:gd name="connsiteY28" fmla="*/ 645146 h 747580"/>
              <a:gd name="connsiteX29" fmla="*/ 0 w 617210"/>
              <a:gd name="connsiteY29" fmla="*/ 611623 h 747580"/>
              <a:gd name="connsiteX30" fmla="*/ 0 w 617210"/>
              <a:gd name="connsiteY30" fmla="*/ 178048 h 747580"/>
              <a:gd name="connsiteX31" fmla="*/ 7077 w 617210"/>
              <a:gd name="connsiteY31" fmla="*/ 147505 h 747580"/>
              <a:gd name="connsiteX32" fmla="*/ 25329 w 617210"/>
              <a:gd name="connsiteY32" fmla="*/ 118451 h 747580"/>
              <a:gd name="connsiteX33" fmla="*/ 51403 w 617210"/>
              <a:gd name="connsiteY33" fmla="*/ 96474 h 747580"/>
              <a:gd name="connsiteX34" fmla="*/ 82320 w 617210"/>
              <a:gd name="connsiteY34" fmla="*/ 87534 h 747580"/>
              <a:gd name="connsiteX35" fmla="*/ 132233 w 617210"/>
              <a:gd name="connsiteY35" fmla="*/ 87534 h 747580"/>
              <a:gd name="connsiteX36" fmla="*/ 132233 w 617210"/>
              <a:gd name="connsiteY36" fmla="*/ 175069 h 747580"/>
              <a:gd name="connsiteX37" fmla="*/ 438417 w 617210"/>
              <a:gd name="connsiteY37" fmla="*/ 175069 h 747580"/>
              <a:gd name="connsiteX38" fmla="*/ 438417 w 617210"/>
              <a:gd name="connsiteY38" fmla="*/ 87534 h 747580"/>
              <a:gd name="connsiteX39" fmla="*/ 481997 w 617210"/>
              <a:gd name="connsiteY39" fmla="*/ 87534 h 747580"/>
              <a:gd name="connsiteX40" fmla="*/ 514031 w 617210"/>
              <a:gd name="connsiteY40" fmla="*/ 94611 h 747580"/>
              <a:gd name="connsiteX41" fmla="*/ 542340 w 617210"/>
              <a:gd name="connsiteY41" fmla="*/ 113608 h 747580"/>
              <a:gd name="connsiteX42" fmla="*/ 563200 w 617210"/>
              <a:gd name="connsiteY42" fmla="*/ 142290 h 747580"/>
              <a:gd name="connsiteX43" fmla="*/ 571394 w 617210"/>
              <a:gd name="connsiteY43" fmla="*/ 178048 h 747580"/>
              <a:gd name="connsiteX44" fmla="*/ 571394 w 617210"/>
              <a:gd name="connsiteY44" fmla="*/ 426124 h 747580"/>
              <a:gd name="connsiteX45" fmla="*/ 518873 w 617210"/>
              <a:gd name="connsiteY45" fmla="*/ 400796 h 747580"/>
              <a:gd name="connsiteX46" fmla="*/ 459276 w 617210"/>
              <a:gd name="connsiteY46" fmla="*/ 391855 h 747580"/>
              <a:gd name="connsiteX47" fmla="*/ 454433 w 617210"/>
              <a:gd name="connsiteY47" fmla="*/ 391855 h 747580"/>
              <a:gd name="connsiteX48" fmla="*/ 475293 w 617210"/>
              <a:gd name="connsiteY48" fmla="*/ 375839 h 747580"/>
              <a:gd name="connsiteX49" fmla="*/ 483487 w 617210"/>
              <a:gd name="connsiteY49" fmla="*/ 350510 h 747580"/>
              <a:gd name="connsiteX50" fmla="*/ 470450 w 617210"/>
              <a:gd name="connsiteY50" fmla="*/ 319593 h 747580"/>
              <a:gd name="connsiteX51" fmla="*/ 439161 w 617210"/>
              <a:gd name="connsiteY51" fmla="*/ 306929 h 747580"/>
              <a:gd name="connsiteX52" fmla="*/ 131488 w 617210"/>
              <a:gd name="connsiteY52" fmla="*/ 306929 h 747580"/>
              <a:gd name="connsiteX53" fmla="*/ 100199 w 617210"/>
              <a:gd name="connsiteY53" fmla="*/ 319593 h 747580"/>
              <a:gd name="connsiteX54" fmla="*/ 87162 w 617210"/>
              <a:gd name="connsiteY54" fmla="*/ 350510 h 747580"/>
              <a:gd name="connsiteX55" fmla="*/ 100199 w 617210"/>
              <a:gd name="connsiteY55" fmla="*/ 381799 h 747580"/>
              <a:gd name="connsiteX56" fmla="*/ 131488 w 617210"/>
              <a:gd name="connsiteY56" fmla="*/ 394835 h 747580"/>
              <a:gd name="connsiteX57" fmla="*/ 425007 w 617210"/>
              <a:gd name="connsiteY57" fmla="*/ 394835 h 747580"/>
              <a:gd name="connsiteX58" fmla="*/ 348647 w 617210"/>
              <a:gd name="connsiteY58" fmla="*/ 424634 h 747580"/>
              <a:gd name="connsiteX59" fmla="*/ 292030 w 617210"/>
              <a:gd name="connsiteY59" fmla="*/ 482369 h 747580"/>
              <a:gd name="connsiteX60" fmla="*/ 131488 w 617210"/>
              <a:gd name="connsiteY60" fmla="*/ 482369 h 747580"/>
              <a:gd name="connsiteX61" fmla="*/ 100199 w 617210"/>
              <a:gd name="connsiteY61" fmla="*/ 495035 h 747580"/>
              <a:gd name="connsiteX62" fmla="*/ 87162 w 617210"/>
              <a:gd name="connsiteY62" fmla="*/ 525951 h 747580"/>
              <a:gd name="connsiteX63" fmla="*/ 100199 w 617210"/>
              <a:gd name="connsiteY63" fmla="*/ 557240 h 747580"/>
              <a:gd name="connsiteX64" fmla="*/ 131488 w 617210"/>
              <a:gd name="connsiteY64" fmla="*/ 570277 h 747580"/>
              <a:gd name="connsiteX65" fmla="*/ 260368 w 617210"/>
              <a:gd name="connsiteY65" fmla="*/ 569904 h 747580"/>
              <a:gd name="connsiteX66" fmla="*/ 462628 w 617210"/>
              <a:gd name="connsiteY66" fmla="*/ 605290 h 747580"/>
              <a:gd name="connsiteX67" fmla="*/ 433946 w 617210"/>
              <a:gd name="connsiteY67" fmla="*/ 633972 h 747580"/>
              <a:gd name="connsiteX68" fmla="*/ 433946 w 617210"/>
              <a:gd name="connsiteY68" fmla="*/ 651851 h 747580"/>
              <a:gd name="connsiteX69" fmla="*/ 491682 w 617210"/>
              <a:gd name="connsiteY69" fmla="*/ 651851 h 747580"/>
              <a:gd name="connsiteX70" fmla="*/ 491682 w 617210"/>
              <a:gd name="connsiteY70" fmla="*/ 633972 h 747580"/>
              <a:gd name="connsiteX71" fmla="*/ 462628 w 617210"/>
              <a:gd name="connsiteY71" fmla="*/ 605290 h 747580"/>
              <a:gd name="connsiteX72" fmla="*/ 433946 w 617210"/>
              <a:gd name="connsiteY72" fmla="*/ 552770 h 747580"/>
              <a:gd name="connsiteX73" fmla="*/ 462628 w 617210"/>
              <a:gd name="connsiteY73" fmla="*/ 581451 h 747580"/>
              <a:gd name="connsiteX74" fmla="*/ 491309 w 617210"/>
              <a:gd name="connsiteY74" fmla="*/ 552770 h 747580"/>
              <a:gd name="connsiteX75" fmla="*/ 491309 w 617210"/>
              <a:gd name="connsiteY75" fmla="*/ 534891 h 747580"/>
              <a:gd name="connsiteX76" fmla="*/ 433574 w 617210"/>
              <a:gd name="connsiteY76" fmla="*/ 534891 h 747580"/>
              <a:gd name="connsiteX77" fmla="*/ 433574 w 617210"/>
              <a:gd name="connsiteY77" fmla="*/ 552770 h 747580"/>
              <a:gd name="connsiteX78" fmla="*/ 604918 w 617210"/>
              <a:gd name="connsiteY78" fmla="*/ 533773 h 747580"/>
              <a:gd name="connsiteX79" fmla="*/ 571766 w 617210"/>
              <a:gd name="connsiteY79" fmla="*/ 484605 h 747580"/>
              <a:gd name="connsiteX80" fmla="*/ 522598 w 617210"/>
              <a:gd name="connsiteY80" fmla="*/ 451454 h 747580"/>
              <a:gd name="connsiteX81" fmla="*/ 463001 w 617210"/>
              <a:gd name="connsiteY81" fmla="*/ 439162 h 747580"/>
              <a:gd name="connsiteX82" fmla="*/ 402658 w 617210"/>
              <a:gd name="connsiteY82" fmla="*/ 451454 h 747580"/>
              <a:gd name="connsiteX83" fmla="*/ 353490 w 617210"/>
              <a:gd name="connsiteY83" fmla="*/ 484605 h 747580"/>
              <a:gd name="connsiteX84" fmla="*/ 320338 w 617210"/>
              <a:gd name="connsiteY84" fmla="*/ 533773 h 747580"/>
              <a:gd name="connsiteX85" fmla="*/ 308046 w 617210"/>
              <a:gd name="connsiteY85" fmla="*/ 593370 h 747580"/>
              <a:gd name="connsiteX86" fmla="*/ 320338 w 617210"/>
              <a:gd name="connsiteY86" fmla="*/ 653713 h 747580"/>
              <a:gd name="connsiteX87" fmla="*/ 353490 w 617210"/>
              <a:gd name="connsiteY87" fmla="*/ 702881 h 747580"/>
              <a:gd name="connsiteX88" fmla="*/ 402658 w 617210"/>
              <a:gd name="connsiteY88" fmla="*/ 735658 h 747580"/>
              <a:gd name="connsiteX89" fmla="*/ 463001 w 617210"/>
              <a:gd name="connsiteY89" fmla="*/ 747580 h 747580"/>
              <a:gd name="connsiteX90" fmla="*/ 522598 w 617210"/>
              <a:gd name="connsiteY90" fmla="*/ 735658 h 747580"/>
              <a:gd name="connsiteX91" fmla="*/ 571766 w 617210"/>
              <a:gd name="connsiteY91" fmla="*/ 702881 h 747580"/>
              <a:gd name="connsiteX92" fmla="*/ 604918 w 617210"/>
              <a:gd name="connsiteY92" fmla="*/ 653713 h 747580"/>
              <a:gd name="connsiteX93" fmla="*/ 617210 w 617210"/>
              <a:gd name="connsiteY93" fmla="*/ 593370 h 747580"/>
              <a:gd name="connsiteX94" fmla="*/ 604918 w 617210"/>
              <a:gd name="connsiteY94" fmla="*/ 533773 h 747580"/>
              <a:gd name="connsiteX95" fmla="*/ 514776 w 617210"/>
              <a:gd name="connsiteY95" fmla="*/ 633972 h 747580"/>
              <a:gd name="connsiteX96" fmla="*/ 514776 w 617210"/>
              <a:gd name="connsiteY96" fmla="*/ 651851 h 747580"/>
              <a:gd name="connsiteX97" fmla="*/ 525951 w 617210"/>
              <a:gd name="connsiteY97" fmla="*/ 663398 h 747580"/>
              <a:gd name="connsiteX98" fmla="*/ 514403 w 617210"/>
              <a:gd name="connsiteY98" fmla="*/ 674945 h 747580"/>
              <a:gd name="connsiteX99" fmla="*/ 410852 w 617210"/>
              <a:gd name="connsiteY99" fmla="*/ 674945 h 747580"/>
              <a:gd name="connsiteX100" fmla="*/ 399305 w 617210"/>
              <a:gd name="connsiteY100" fmla="*/ 663398 h 747580"/>
              <a:gd name="connsiteX101" fmla="*/ 410480 w 617210"/>
              <a:gd name="connsiteY101" fmla="*/ 651851 h 747580"/>
              <a:gd name="connsiteX102" fmla="*/ 410480 w 617210"/>
              <a:gd name="connsiteY102" fmla="*/ 633972 h 747580"/>
              <a:gd name="connsiteX103" fmla="*/ 429849 w 617210"/>
              <a:gd name="connsiteY103" fmla="*/ 593370 h 747580"/>
              <a:gd name="connsiteX104" fmla="*/ 410480 w 617210"/>
              <a:gd name="connsiteY104" fmla="*/ 552770 h 747580"/>
              <a:gd name="connsiteX105" fmla="*/ 410480 w 617210"/>
              <a:gd name="connsiteY105" fmla="*/ 534891 h 747580"/>
              <a:gd name="connsiteX106" fmla="*/ 399305 w 617210"/>
              <a:gd name="connsiteY106" fmla="*/ 523343 h 747580"/>
              <a:gd name="connsiteX107" fmla="*/ 410852 w 617210"/>
              <a:gd name="connsiteY107" fmla="*/ 511796 h 747580"/>
              <a:gd name="connsiteX108" fmla="*/ 514403 w 617210"/>
              <a:gd name="connsiteY108" fmla="*/ 511796 h 747580"/>
              <a:gd name="connsiteX109" fmla="*/ 525951 w 617210"/>
              <a:gd name="connsiteY109" fmla="*/ 523343 h 747580"/>
              <a:gd name="connsiteX110" fmla="*/ 514776 w 617210"/>
              <a:gd name="connsiteY110" fmla="*/ 534891 h 747580"/>
              <a:gd name="connsiteX111" fmla="*/ 514776 w 617210"/>
              <a:gd name="connsiteY111" fmla="*/ 552770 h 747580"/>
              <a:gd name="connsiteX112" fmla="*/ 495407 w 617210"/>
              <a:gd name="connsiteY112" fmla="*/ 593370 h 747580"/>
              <a:gd name="connsiteX113" fmla="*/ 514776 w 617210"/>
              <a:gd name="connsiteY113" fmla="*/ 633972 h 747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617210" h="747580">
                <a:moveTo>
                  <a:pt x="394463" y="131115"/>
                </a:moveTo>
                <a:lnTo>
                  <a:pt x="175068" y="131115"/>
                </a:lnTo>
                <a:lnTo>
                  <a:pt x="175068" y="43581"/>
                </a:lnTo>
                <a:lnTo>
                  <a:pt x="219395" y="43581"/>
                </a:lnTo>
                <a:cubicBezTo>
                  <a:pt x="219395" y="31289"/>
                  <a:pt x="223492" y="21232"/>
                  <a:pt x="232059" y="12665"/>
                </a:cubicBezTo>
                <a:cubicBezTo>
                  <a:pt x="240626" y="4097"/>
                  <a:pt x="250683" y="0"/>
                  <a:pt x="262975" y="0"/>
                </a:cubicBezTo>
                <a:lnTo>
                  <a:pt x="307301" y="0"/>
                </a:lnTo>
                <a:cubicBezTo>
                  <a:pt x="319593" y="0"/>
                  <a:pt x="329650" y="4097"/>
                  <a:pt x="338217" y="12665"/>
                </a:cubicBezTo>
                <a:cubicBezTo>
                  <a:pt x="346785" y="21232"/>
                  <a:pt x="350882" y="31289"/>
                  <a:pt x="350882" y="43581"/>
                </a:cubicBezTo>
                <a:lnTo>
                  <a:pt x="395208" y="43581"/>
                </a:lnTo>
                <a:lnTo>
                  <a:pt x="394463" y="131115"/>
                </a:lnTo>
                <a:close/>
                <a:moveTo>
                  <a:pt x="284952" y="91632"/>
                </a:moveTo>
                <a:cubicBezTo>
                  <a:pt x="292402" y="91632"/>
                  <a:pt x="298734" y="89024"/>
                  <a:pt x="304322" y="83437"/>
                </a:cubicBezTo>
                <a:cubicBezTo>
                  <a:pt x="309536" y="78222"/>
                  <a:pt x="312516" y="71517"/>
                  <a:pt x="312516" y="64068"/>
                </a:cubicBezTo>
                <a:cubicBezTo>
                  <a:pt x="312516" y="56245"/>
                  <a:pt x="309909" y="49541"/>
                  <a:pt x="304322" y="44326"/>
                </a:cubicBezTo>
                <a:cubicBezTo>
                  <a:pt x="299107" y="39111"/>
                  <a:pt x="292402" y="36504"/>
                  <a:pt x="284952" y="36504"/>
                </a:cubicBezTo>
                <a:cubicBezTo>
                  <a:pt x="277130" y="36504"/>
                  <a:pt x="270425" y="39111"/>
                  <a:pt x="265210" y="44326"/>
                </a:cubicBezTo>
                <a:cubicBezTo>
                  <a:pt x="259995" y="49541"/>
                  <a:pt x="257388" y="55873"/>
                  <a:pt x="257388" y="64068"/>
                </a:cubicBezTo>
                <a:cubicBezTo>
                  <a:pt x="257388" y="71517"/>
                  <a:pt x="259995" y="77850"/>
                  <a:pt x="265210" y="83437"/>
                </a:cubicBezTo>
                <a:cubicBezTo>
                  <a:pt x="270425" y="89024"/>
                  <a:pt x="277130" y="91632"/>
                  <a:pt x="284952" y="91632"/>
                </a:cubicBezTo>
                <a:close/>
                <a:moveTo>
                  <a:pt x="260368" y="569904"/>
                </a:moveTo>
                <a:cubicBezTo>
                  <a:pt x="260368" y="573257"/>
                  <a:pt x="260368" y="576609"/>
                  <a:pt x="259995" y="579588"/>
                </a:cubicBezTo>
                <a:cubicBezTo>
                  <a:pt x="259623" y="582941"/>
                  <a:pt x="259623" y="586293"/>
                  <a:pt x="259623" y="590018"/>
                </a:cubicBezTo>
                <a:cubicBezTo>
                  <a:pt x="259623" y="610877"/>
                  <a:pt x="262603" y="630992"/>
                  <a:pt x="268563" y="649989"/>
                </a:cubicBezTo>
                <a:cubicBezTo>
                  <a:pt x="274523" y="668986"/>
                  <a:pt x="283462" y="686492"/>
                  <a:pt x="294637" y="702137"/>
                </a:cubicBezTo>
                <a:lnTo>
                  <a:pt x="90141" y="702137"/>
                </a:lnTo>
                <a:cubicBezTo>
                  <a:pt x="81202" y="702137"/>
                  <a:pt x="71518" y="699529"/>
                  <a:pt x="61088" y="694314"/>
                </a:cubicBezTo>
                <a:cubicBezTo>
                  <a:pt x="50658" y="689099"/>
                  <a:pt x="40601" y="682395"/>
                  <a:pt x="31661" y="673828"/>
                </a:cubicBezTo>
                <a:cubicBezTo>
                  <a:pt x="22722" y="665261"/>
                  <a:pt x="14899" y="655948"/>
                  <a:pt x="8940" y="645146"/>
                </a:cubicBezTo>
                <a:cubicBezTo>
                  <a:pt x="2980" y="634344"/>
                  <a:pt x="0" y="623169"/>
                  <a:pt x="0" y="611623"/>
                </a:cubicBezTo>
                <a:lnTo>
                  <a:pt x="0" y="178048"/>
                </a:lnTo>
                <a:cubicBezTo>
                  <a:pt x="0" y="168364"/>
                  <a:pt x="2235" y="157934"/>
                  <a:pt x="7077" y="147505"/>
                </a:cubicBezTo>
                <a:cubicBezTo>
                  <a:pt x="11920" y="137075"/>
                  <a:pt x="17879" y="127390"/>
                  <a:pt x="25329" y="118451"/>
                </a:cubicBezTo>
                <a:cubicBezTo>
                  <a:pt x="32779" y="109511"/>
                  <a:pt x="41346" y="102061"/>
                  <a:pt x="51403" y="96474"/>
                </a:cubicBezTo>
                <a:cubicBezTo>
                  <a:pt x="61460" y="90886"/>
                  <a:pt x="71518" y="87534"/>
                  <a:pt x="82320" y="87534"/>
                </a:cubicBezTo>
                <a:lnTo>
                  <a:pt x="132233" y="87534"/>
                </a:lnTo>
                <a:lnTo>
                  <a:pt x="132233" y="175069"/>
                </a:lnTo>
                <a:lnTo>
                  <a:pt x="438417" y="175069"/>
                </a:lnTo>
                <a:lnTo>
                  <a:pt x="438417" y="87534"/>
                </a:lnTo>
                <a:lnTo>
                  <a:pt x="481997" y="87534"/>
                </a:lnTo>
                <a:cubicBezTo>
                  <a:pt x="492799" y="87534"/>
                  <a:pt x="503229" y="89769"/>
                  <a:pt x="514031" y="94611"/>
                </a:cubicBezTo>
                <a:cubicBezTo>
                  <a:pt x="524461" y="99454"/>
                  <a:pt x="534146" y="105414"/>
                  <a:pt x="542340" y="113608"/>
                </a:cubicBezTo>
                <a:cubicBezTo>
                  <a:pt x="550907" y="121431"/>
                  <a:pt x="557612" y="131115"/>
                  <a:pt x="563200" y="142290"/>
                </a:cubicBezTo>
                <a:cubicBezTo>
                  <a:pt x="568414" y="153464"/>
                  <a:pt x="571394" y="165384"/>
                  <a:pt x="571394" y="178048"/>
                </a:cubicBezTo>
                <a:lnTo>
                  <a:pt x="571394" y="426124"/>
                </a:lnTo>
                <a:cubicBezTo>
                  <a:pt x="555005" y="415322"/>
                  <a:pt x="537498" y="407127"/>
                  <a:pt x="518873" y="400796"/>
                </a:cubicBezTo>
                <a:cubicBezTo>
                  <a:pt x="500249" y="394835"/>
                  <a:pt x="480507" y="391855"/>
                  <a:pt x="459276" y="391855"/>
                </a:cubicBezTo>
                <a:lnTo>
                  <a:pt x="454433" y="391855"/>
                </a:lnTo>
                <a:cubicBezTo>
                  <a:pt x="463001" y="388503"/>
                  <a:pt x="469705" y="383288"/>
                  <a:pt x="475293" y="375839"/>
                </a:cubicBezTo>
                <a:cubicBezTo>
                  <a:pt x="480507" y="368389"/>
                  <a:pt x="483487" y="359822"/>
                  <a:pt x="483487" y="350510"/>
                </a:cubicBezTo>
                <a:cubicBezTo>
                  <a:pt x="483487" y="338218"/>
                  <a:pt x="479017" y="328161"/>
                  <a:pt x="470450" y="319593"/>
                </a:cubicBezTo>
                <a:cubicBezTo>
                  <a:pt x="461883" y="311026"/>
                  <a:pt x="451453" y="306929"/>
                  <a:pt x="439161" y="306929"/>
                </a:cubicBezTo>
                <a:lnTo>
                  <a:pt x="131488" y="306929"/>
                </a:lnTo>
                <a:cubicBezTo>
                  <a:pt x="119196" y="306929"/>
                  <a:pt x="108766" y="311026"/>
                  <a:pt x="100199" y="319593"/>
                </a:cubicBezTo>
                <a:cubicBezTo>
                  <a:pt x="91631" y="328161"/>
                  <a:pt x="87162" y="338218"/>
                  <a:pt x="87162" y="350510"/>
                </a:cubicBezTo>
                <a:cubicBezTo>
                  <a:pt x="87162" y="362802"/>
                  <a:pt x="91631" y="373232"/>
                  <a:pt x="100199" y="381799"/>
                </a:cubicBezTo>
                <a:cubicBezTo>
                  <a:pt x="108766" y="390366"/>
                  <a:pt x="119196" y="394835"/>
                  <a:pt x="131488" y="394835"/>
                </a:cubicBezTo>
                <a:lnTo>
                  <a:pt x="425007" y="394835"/>
                </a:lnTo>
                <a:cubicBezTo>
                  <a:pt x="397070" y="399678"/>
                  <a:pt x="371369" y="409362"/>
                  <a:pt x="348647" y="424634"/>
                </a:cubicBezTo>
                <a:cubicBezTo>
                  <a:pt x="325925" y="439906"/>
                  <a:pt x="306929" y="459275"/>
                  <a:pt x="292030" y="482369"/>
                </a:cubicBezTo>
                <a:lnTo>
                  <a:pt x="131488" y="482369"/>
                </a:lnTo>
                <a:cubicBezTo>
                  <a:pt x="119196" y="482369"/>
                  <a:pt x="108766" y="486467"/>
                  <a:pt x="100199" y="495035"/>
                </a:cubicBezTo>
                <a:cubicBezTo>
                  <a:pt x="91631" y="503602"/>
                  <a:pt x="87162" y="513658"/>
                  <a:pt x="87162" y="525951"/>
                </a:cubicBezTo>
                <a:cubicBezTo>
                  <a:pt x="87162" y="538243"/>
                  <a:pt x="91631" y="548673"/>
                  <a:pt x="100199" y="557240"/>
                </a:cubicBezTo>
                <a:cubicBezTo>
                  <a:pt x="108766" y="565806"/>
                  <a:pt x="119196" y="570277"/>
                  <a:pt x="131488" y="570277"/>
                </a:cubicBezTo>
                <a:lnTo>
                  <a:pt x="260368" y="569904"/>
                </a:lnTo>
                <a:close/>
                <a:moveTo>
                  <a:pt x="462628" y="605290"/>
                </a:moveTo>
                <a:cubicBezTo>
                  <a:pt x="446611" y="605290"/>
                  <a:pt x="433946" y="618328"/>
                  <a:pt x="433946" y="633972"/>
                </a:cubicBezTo>
                <a:lnTo>
                  <a:pt x="433946" y="651851"/>
                </a:lnTo>
                <a:lnTo>
                  <a:pt x="491682" y="651851"/>
                </a:lnTo>
                <a:lnTo>
                  <a:pt x="491682" y="633972"/>
                </a:lnTo>
                <a:cubicBezTo>
                  <a:pt x="491682" y="618328"/>
                  <a:pt x="478645" y="605290"/>
                  <a:pt x="462628" y="605290"/>
                </a:cubicBezTo>
                <a:close/>
                <a:moveTo>
                  <a:pt x="433946" y="552770"/>
                </a:moveTo>
                <a:cubicBezTo>
                  <a:pt x="433946" y="568786"/>
                  <a:pt x="446984" y="581451"/>
                  <a:pt x="462628" y="581451"/>
                </a:cubicBezTo>
                <a:cubicBezTo>
                  <a:pt x="478645" y="581451"/>
                  <a:pt x="491309" y="568414"/>
                  <a:pt x="491309" y="552770"/>
                </a:cubicBezTo>
                <a:lnTo>
                  <a:pt x="491309" y="534891"/>
                </a:lnTo>
                <a:lnTo>
                  <a:pt x="433574" y="534891"/>
                </a:lnTo>
                <a:lnTo>
                  <a:pt x="433574" y="552770"/>
                </a:lnTo>
                <a:close/>
                <a:moveTo>
                  <a:pt x="604918" y="533773"/>
                </a:moveTo>
                <a:cubicBezTo>
                  <a:pt x="596723" y="515148"/>
                  <a:pt x="585548" y="498759"/>
                  <a:pt x="571766" y="484605"/>
                </a:cubicBezTo>
                <a:cubicBezTo>
                  <a:pt x="557985" y="470451"/>
                  <a:pt x="541223" y="459648"/>
                  <a:pt x="522598" y="451454"/>
                </a:cubicBezTo>
                <a:cubicBezTo>
                  <a:pt x="503974" y="443259"/>
                  <a:pt x="484232" y="439162"/>
                  <a:pt x="463001" y="439162"/>
                </a:cubicBezTo>
                <a:cubicBezTo>
                  <a:pt x="441397" y="439162"/>
                  <a:pt x="421282" y="443259"/>
                  <a:pt x="402658" y="451454"/>
                </a:cubicBezTo>
                <a:cubicBezTo>
                  <a:pt x="384034" y="459648"/>
                  <a:pt x="367644" y="470823"/>
                  <a:pt x="353490" y="484605"/>
                </a:cubicBezTo>
                <a:cubicBezTo>
                  <a:pt x="339335" y="498759"/>
                  <a:pt x="328533" y="515148"/>
                  <a:pt x="320338" y="533773"/>
                </a:cubicBezTo>
                <a:cubicBezTo>
                  <a:pt x="312143" y="552397"/>
                  <a:pt x="308046" y="572139"/>
                  <a:pt x="308046" y="593370"/>
                </a:cubicBezTo>
                <a:cubicBezTo>
                  <a:pt x="308046" y="614975"/>
                  <a:pt x="312143" y="635089"/>
                  <a:pt x="320338" y="653713"/>
                </a:cubicBezTo>
                <a:cubicBezTo>
                  <a:pt x="328533" y="672338"/>
                  <a:pt x="339708" y="688727"/>
                  <a:pt x="353490" y="702881"/>
                </a:cubicBezTo>
                <a:cubicBezTo>
                  <a:pt x="367644" y="717036"/>
                  <a:pt x="384034" y="727839"/>
                  <a:pt x="402658" y="735658"/>
                </a:cubicBezTo>
                <a:cubicBezTo>
                  <a:pt x="421282" y="743484"/>
                  <a:pt x="441397" y="747580"/>
                  <a:pt x="463001" y="747580"/>
                </a:cubicBezTo>
                <a:cubicBezTo>
                  <a:pt x="483860" y="747580"/>
                  <a:pt x="503974" y="743484"/>
                  <a:pt x="522598" y="735658"/>
                </a:cubicBezTo>
                <a:cubicBezTo>
                  <a:pt x="541223" y="727839"/>
                  <a:pt x="557612" y="716663"/>
                  <a:pt x="571766" y="702881"/>
                </a:cubicBezTo>
                <a:cubicBezTo>
                  <a:pt x="585921" y="689099"/>
                  <a:pt x="596723" y="672338"/>
                  <a:pt x="604918" y="653713"/>
                </a:cubicBezTo>
                <a:cubicBezTo>
                  <a:pt x="613112" y="635089"/>
                  <a:pt x="617210" y="614975"/>
                  <a:pt x="617210" y="593370"/>
                </a:cubicBezTo>
                <a:cubicBezTo>
                  <a:pt x="617210" y="572511"/>
                  <a:pt x="613112" y="552397"/>
                  <a:pt x="604918" y="533773"/>
                </a:cubicBezTo>
                <a:close/>
                <a:moveTo>
                  <a:pt x="514776" y="633972"/>
                </a:moveTo>
                <a:lnTo>
                  <a:pt x="514776" y="651851"/>
                </a:lnTo>
                <a:cubicBezTo>
                  <a:pt x="521108" y="651851"/>
                  <a:pt x="525951" y="657066"/>
                  <a:pt x="525951" y="663398"/>
                </a:cubicBezTo>
                <a:cubicBezTo>
                  <a:pt x="525951" y="669730"/>
                  <a:pt x="520736" y="674945"/>
                  <a:pt x="514403" y="674945"/>
                </a:cubicBezTo>
                <a:lnTo>
                  <a:pt x="410852" y="674945"/>
                </a:lnTo>
                <a:cubicBezTo>
                  <a:pt x="404520" y="674945"/>
                  <a:pt x="399305" y="669730"/>
                  <a:pt x="399305" y="663398"/>
                </a:cubicBezTo>
                <a:cubicBezTo>
                  <a:pt x="399305" y="657066"/>
                  <a:pt x="404520" y="651851"/>
                  <a:pt x="410480" y="651851"/>
                </a:cubicBezTo>
                <a:lnTo>
                  <a:pt x="410480" y="633972"/>
                </a:lnTo>
                <a:cubicBezTo>
                  <a:pt x="410480" y="617582"/>
                  <a:pt x="418302" y="603055"/>
                  <a:pt x="429849" y="593370"/>
                </a:cubicBezTo>
                <a:cubicBezTo>
                  <a:pt x="417930" y="583686"/>
                  <a:pt x="410480" y="569159"/>
                  <a:pt x="410480" y="552770"/>
                </a:cubicBezTo>
                <a:lnTo>
                  <a:pt x="410480" y="534891"/>
                </a:lnTo>
                <a:cubicBezTo>
                  <a:pt x="404148" y="534891"/>
                  <a:pt x="399305" y="529676"/>
                  <a:pt x="399305" y="523343"/>
                </a:cubicBezTo>
                <a:cubicBezTo>
                  <a:pt x="399305" y="517011"/>
                  <a:pt x="404520" y="511796"/>
                  <a:pt x="410852" y="511796"/>
                </a:cubicBezTo>
                <a:lnTo>
                  <a:pt x="514403" y="511796"/>
                </a:lnTo>
                <a:cubicBezTo>
                  <a:pt x="520736" y="511796"/>
                  <a:pt x="525951" y="517011"/>
                  <a:pt x="525951" y="523343"/>
                </a:cubicBezTo>
                <a:cubicBezTo>
                  <a:pt x="525951" y="529676"/>
                  <a:pt x="520736" y="534891"/>
                  <a:pt x="514776" y="534891"/>
                </a:cubicBezTo>
                <a:lnTo>
                  <a:pt x="514776" y="552770"/>
                </a:lnTo>
                <a:cubicBezTo>
                  <a:pt x="514776" y="569159"/>
                  <a:pt x="506954" y="583686"/>
                  <a:pt x="495407" y="593370"/>
                </a:cubicBezTo>
                <a:cubicBezTo>
                  <a:pt x="507326" y="603055"/>
                  <a:pt x="514776" y="617582"/>
                  <a:pt x="514776" y="6339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D9B1148E-D8C3-571A-F7C2-0846FFC79B62}"/>
              </a:ext>
            </a:extLst>
          </p:cNvPr>
          <p:cNvSpPr/>
          <p:nvPr/>
        </p:nvSpPr>
        <p:spPr>
          <a:xfrm>
            <a:off x="4539127" y="1885431"/>
            <a:ext cx="532435" cy="532435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95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54000" dist="292100" dir="5400000" sx="95000" sy="95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图形 6">
            <a:extLst>
              <a:ext uri="{FF2B5EF4-FFF2-40B4-BE49-F238E27FC236}">
                <a16:creationId xmlns:a16="http://schemas.microsoft.com/office/drawing/2014/main" id="{3D9FD0B8-2476-A8C3-1916-B57A46ABF91B}"/>
              </a:ext>
            </a:extLst>
          </p:cNvPr>
          <p:cNvSpPr/>
          <p:nvPr/>
        </p:nvSpPr>
        <p:spPr>
          <a:xfrm>
            <a:off x="4660555" y="2034954"/>
            <a:ext cx="289579" cy="233389"/>
          </a:xfrm>
          <a:custGeom>
            <a:avLst/>
            <a:gdLst>
              <a:gd name="connsiteX0" fmla="*/ 608604 w 668425"/>
              <a:gd name="connsiteY0" fmla="*/ 0 h 538723"/>
              <a:gd name="connsiteX1" fmla="*/ 59821 w 668425"/>
              <a:gd name="connsiteY1" fmla="*/ 0 h 538723"/>
              <a:gd name="connsiteX2" fmla="*/ 0 w 668425"/>
              <a:gd name="connsiteY2" fmla="*/ 59551 h 538723"/>
              <a:gd name="connsiteX3" fmla="*/ 0 w 668425"/>
              <a:gd name="connsiteY3" fmla="*/ 59821 h 538723"/>
              <a:gd name="connsiteX4" fmla="*/ 0 w 668425"/>
              <a:gd name="connsiteY4" fmla="*/ 398996 h 538723"/>
              <a:gd name="connsiteX5" fmla="*/ 59551 w 668425"/>
              <a:gd name="connsiteY5" fmla="*/ 458816 h 538723"/>
              <a:gd name="connsiteX6" fmla="*/ 59821 w 668425"/>
              <a:gd name="connsiteY6" fmla="*/ 458816 h 538723"/>
              <a:gd name="connsiteX7" fmla="*/ 279253 w 668425"/>
              <a:gd name="connsiteY7" fmla="*/ 458816 h 538723"/>
              <a:gd name="connsiteX8" fmla="*/ 279253 w 668425"/>
              <a:gd name="connsiteY8" fmla="*/ 498686 h 538723"/>
              <a:gd name="connsiteX9" fmla="*/ 199379 w 668425"/>
              <a:gd name="connsiteY9" fmla="*/ 498686 h 538723"/>
              <a:gd name="connsiteX10" fmla="*/ 169469 w 668425"/>
              <a:gd name="connsiteY10" fmla="*/ 528596 h 538723"/>
              <a:gd name="connsiteX11" fmla="*/ 169469 w 668425"/>
              <a:gd name="connsiteY11" fmla="*/ 538724 h 538723"/>
              <a:gd name="connsiteX12" fmla="*/ 498685 w 668425"/>
              <a:gd name="connsiteY12" fmla="*/ 538724 h 538723"/>
              <a:gd name="connsiteX13" fmla="*/ 498685 w 668425"/>
              <a:gd name="connsiteY13" fmla="*/ 528596 h 538723"/>
              <a:gd name="connsiteX14" fmla="*/ 468775 w 668425"/>
              <a:gd name="connsiteY14" fmla="*/ 498686 h 538723"/>
              <a:gd name="connsiteX15" fmla="*/ 389037 w 668425"/>
              <a:gd name="connsiteY15" fmla="*/ 498686 h 538723"/>
              <a:gd name="connsiteX16" fmla="*/ 389037 w 668425"/>
              <a:gd name="connsiteY16" fmla="*/ 459120 h 538723"/>
              <a:gd name="connsiteX17" fmla="*/ 608469 w 668425"/>
              <a:gd name="connsiteY17" fmla="*/ 459120 h 538723"/>
              <a:gd name="connsiteX18" fmla="*/ 668424 w 668425"/>
              <a:gd name="connsiteY18" fmla="*/ 399706 h 538723"/>
              <a:gd name="connsiteX19" fmla="*/ 668425 w 668425"/>
              <a:gd name="connsiteY19" fmla="*/ 399266 h 538723"/>
              <a:gd name="connsiteX20" fmla="*/ 668425 w 668425"/>
              <a:gd name="connsiteY20" fmla="*/ 59821 h 538723"/>
              <a:gd name="connsiteX21" fmla="*/ 608604 w 668425"/>
              <a:gd name="connsiteY21" fmla="*/ 0 h 538723"/>
              <a:gd name="connsiteX22" fmla="*/ 528596 w 668425"/>
              <a:gd name="connsiteY22" fmla="*/ 203398 h 538723"/>
              <a:gd name="connsiteX23" fmla="*/ 507834 w 668425"/>
              <a:gd name="connsiteY23" fmla="*/ 198266 h 538723"/>
              <a:gd name="connsiteX24" fmla="*/ 441026 w 668425"/>
              <a:gd name="connsiteY24" fmla="*/ 264838 h 538723"/>
              <a:gd name="connsiteX25" fmla="*/ 446157 w 668425"/>
              <a:gd name="connsiteY25" fmla="*/ 286106 h 538723"/>
              <a:gd name="connsiteX26" fmla="*/ 400886 w 668425"/>
              <a:gd name="connsiteY26" fmla="*/ 331377 h 538723"/>
              <a:gd name="connsiteX27" fmla="*/ 355616 w 668425"/>
              <a:gd name="connsiteY27" fmla="*/ 285837 h 538723"/>
              <a:gd name="connsiteX28" fmla="*/ 360747 w 668425"/>
              <a:gd name="connsiteY28" fmla="*/ 264838 h 538723"/>
              <a:gd name="connsiteX29" fmla="*/ 293938 w 668425"/>
              <a:gd name="connsiteY29" fmla="*/ 198299 h 538723"/>
              <a:gd name="connsiteX30" fmla="*/ 272400 w 668425"/>
              <a:gd name="connsiteY30" fmla="*/ 203431 h 538723"/>
              <a:gd name="connsiteX31" fmla="*/ 251639 w 668425"/>
              <a:gd name="connsiteY31" fmla="*/ 198299 h 538723"/>
              <a:gd name="connsiteX32" fmla="*/ 184829 w 668425"/>
              <a:gd name="connsiteY32" fmla="*/ 264838 h 538723"/>
              <a:gd name="connsiteX33" fmla="*/ 189961 w 668425"/>
              <a:gd name="connsiteY33" fmla="*/ 285837 h 538723"/>
              <a:gd name="connsiteX34" fmla="*/ 144421 w 668425"/>
              <a:gd name="connsiteY34" fmla="*/ 331107 h 538723"/>
              <a:gd name="connsiteX35" fmla="*/ 112350 w 668425"/>
              <a:gd name="connsiteY35" fmla="*/ 317907 h 538723"/>
              <a:gd name="connsiteX36" fmla="*/ 99151 w 668425"/>
              <a:gd name="connsiteY36" fmla="*/ 285837 h 538723"/>
              <a:gd name="connsiteX37" fmla="*/ 144691 w 668425"/>
              <a:gd name="connsiteY37" fmla="*/ 240600 h 538723"/>
              <a:gd name="connsiteX38" fmla="*/ 165689 w 668425"/>
              <a:gd name="connsiteY38" fmla="*/ 245731 h 538723"/>
              <a:gd name="connsiteX39" fmla="*/ 232497 w 668425"/>
              <a:gd name="connsiteY39" fmla="*/ 179158 h 538723"/>
              <a:gd name="connsiteX40" fmla="*/ 227366 w 668425"/>
              <a:gd name="connsiteY40" fmla="*/ 157890 h 538723"/>
              <a:gd name="connsiteX41" fmla="*/ 272906 w 668425"/>
              <a:gd name="connsiteY41" fmla="*/ 112620 h 538723"/>
              <a:gd name="connsiteX42" fmla="*/ 318177 w 668425"/>
              <a:gd name="connsiteY42" fmla="*/ 158161 h 538723"/>
              <a:gd name="connsiteX43" fmla="*/ 313046 w 668425"/>
              <a:gd name="connsiteY43" fmla="*/ 179158 h 538723"/>
              <a:gd name="connsiteX44" fmla="*/ 379854 w 668425"/>
              <a:gd name="connsiteY44" fmla="*/ 245697 h 538723"/>
              <a:gd name="connsiteX45" fmla="*/ 400853 w 668425"/>
              <a:gd name="connsiteY45" fmla="*/ 240566 h 538723"/>
              <a:gd name="connsiteX46" fmla="*/ 401122 w 668425"/>
              <a:gd name="connsiteY46" fmla="*/ 240566 h 538723"/>
              <a:gd name="connsiteX47" fmla="*/ 421884 w 668425"/>
              <a:gd name="connsiteY47" fmla="*/ 245697 h 538723"/>
              <a:gd name="connsiteX48" fmla="*/ 488693 w 668425"/>
              <a:gd name="connsiteY48" fmla="*/ 179158 h 538723"/>
              <a:gd name="connsiteX49" fmla="*/ 496761 w 668425"/>
              <a:gd name="connsiteY49" fmla="*/ 125819 h 538723"/>
              <a:gd name="connsiteX50" fmla="*/ 528832 w 668425"/>
              <a:gd name="connsiteY50" fmla="*/ 112620 h 538723"/>
              <a:gd name="connsiteX51" fmla="*/ 534234 w 668425"/>
              <a:gd name="connsiteY51" fmla="*/ 113160 h 538723"/>
              <a:gd name="connsiteX52" fmla="*/ 573682 w 668425"/>
              <a:gd name="connsiteY52" fmla="*/ 163645 h 538723"/>
              <a:gd name="connsiteX53" fmla="*/ 528562 w 668425"/>
              <a:gd name="connsiteY53" fmla="*/ 203431 h 538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668425" h="538723">
                <a:moveTo>
                  <a:pt x="608604" y="0"/>
                </a:moveTo>
                <a:lnTo>
                  <a:pt x="59821" y="0"/>
                </a:lnTo>
                <a:cubicBezTo>
                  <a:pt x="26857" y="-75"/>
                  <a:pt x="75" y="26587"/>
                  <a:pt x="0" y="59551"/>
                </a:cubicBezTo>
                <a:cubicBezTo>
                  <a:pt x="0" y="59641"/>
                  <a:pt x="0" y="59730"/>
                  <a:pt x="0" y="59821"/>
                </a:cubicBezTo>
                <a:lnTo>
                  <a:pt x="0" y="398996"/>
                </a:lnTo>
                <a:cubicBezTo>
                  <a:pt x="-74" y="431959"/>
                  <a:pt x="26587" y="458742"/>
                  <a:pt x="59551" y="458816"/>
                </a:cubicBezTo>
                <a:cubicBezTo>
                  <a:pt x="59641" y="458817"/>
                  <a:pt x="59730" y="458817"/>
                  <a:pt x="59821" y="458816"/>
                </a:cubicBezTo>
                <a:lnTo>
                  <a:pt x="279253" y="458816"/>
                </a:lnTo>
                <a:lnTo>
                  <a:pt x="279253" y="498686"/>
                </a:lnTo>
                <a:lnTo>
                  <a:pt x="199379" y="498686"/>
                </a:lnTo>
                <a:cubicBezTo>
                  <a:pt x="182883" y="498741"/>
                  <a:pt x="169525" y="512100"/>
                  <a:pt x="169469" y="528596"/>
                </a:cubicBezTo>
                <a:lnTo>
                  <a:pt x="169469" y="538724"/>
                </a:lnTo>
                <a:lnTo>
                  <a:pt x="498685" y="538724"/>
                </a:lnTo>
                <a:lnTo>
                  <a:pt x="498685" y="528596"/>
                </a:lnTo>
                <a:cubicBezTo>
                  <a:pt x="498630" y="512100"/>
                  <a:pt x="485271" y="498741"/>
                  <a:pt x="468775" y="498686"/>
                </a:cubicBezTo>
                <a:lnTo>
                  <a:pt x="389037" y="498686"/>
                </a:lnTo>
                <a:lnTo>
                  <a:pt x="389037" y="459120"/>
                </a:lnTo>
                <a:lnTo>
                  <a:pt x="608469" y="459120"/>
                </a:lnTo>
                <a:cubicBezTo>
                  <a:pt x="641432" y="459269"/>
                  <a:pt x="668275" y="432669"/>
                  <a:pt x="668424" y="399706"/>
                </a:cubicBezTo>
                <a:cubicBezTo>
                  <a:pt x="668425" y="399559"/>
                  <a:pt x="668426" y="399412"/>
                  <a:pt x="668425" y="399266"/>
                </a:cubicBezTo>
                <a:lnTo>
                  <a:pt x="668425" y="59821"/>
                </a:lnTo>
                <a:cubicBezTo>
                  <a:pt x="668406" y="26791"/>
                  <a:pt x="641634" y="19"/>
                  <a:pt x="608604" y="0"/>
                </a:cubicBezTo>
                <a:close/>
                <a:moveTo>
                  <a:pt x="528596" y="203398"/>
                </a:moveTo>
                <a:cubicBezTo>
                  <a:pt x="521369" y="203331"/>
                  <a:pt x="514259" y="201573"/>
                  <a:pt x="507834" y="198266"/>
                </a:cubicBezTo>
                <a:lnTo>
                  <a:pt x="441026" y="264838"/>
                </a:lnTo>
                <a:cubicBezTo>
                  <a:pt x="444484" y="271388"/>
                  <a:pt x="446249" y="278700"/>
                  <a:pt x="446157" y="286106"/>
                </a:cubicBezTo>
                <a:cubicBezTo>
                  <a:pt x="446101" y="311085"/>
                  <a:pt x="425866" y="331321"/>
                  <a:pt x="400886" y="331377"/>
                </a:cubicBezTo>
                <a:cubicBezTo>
                  <a:pt x="375840" y="331229"/>
                  <a:pt x="355615" y="310883"/>
                  <a:pt x="355616" y="285837"/>
                </a:cubicBezTo>
                <a:cubicBezTo>
                  <a:pt x="355556" y="278519"/>
                  <a:pt x="357319" y="271303"/>
                  <a:pt x="360747" y="264838"/>
                </a:cubicBezTo>
                <a:lnTo>
                  <a:pt x="293938" y="198299"/>
                </a:lnTo>
                <a:cubicBezTo>
                  <a:pt x="287270" y="201703"/>
                  <a:pt x="279886" y="203461"/>
                  <a:pt x="272400" y="203431"/>
                </a:cubicBezTo>
                <a:cubicBezTo>
                  <a:pt x="265174" y="203365"/>
                  <a:pt x="258063" y="201607"/>
                  <a:pt x="251639" y="198299"/>
                </a:cubicBezTo>
                <a:lnTo>
                  <a:pt x="184829" y="264838"/>
                </a:lnTo>
                <a:cubicBezTo>
                  <a:pt x="188257" y="271303"/>
                  <a:pt x="190021" y="278519"/>
                  <a:pt x="189961" y="285837"/>
                </a:cubicBezTo>
                <a:cubicBezTo>
                  <a:pt x="189887" y="310913"/>
                  <a:pt x="169498" y="331181"/>
                  <a:pt x="144421" y="331107"/>
                </a:cubicBezTo>
                <a:cubicBezTo>
                  <a:pt x="132417" y="331065"/>
                  <a:pt x="120906" y="326328"/>
                  <a:pt x="112350" y="317907"/>
                </a:cubicBezTo>
                <a:cubicBezTo>
                  <a:pt x="103823" y="309423"/>
                  <a:pt x="99066" y="297865"/>
                  <a:pt x="99151" y="285837"/>
                </a:cubicBezTo>
                <a:cubicBezTo>
                  <a:pt x="99243" y="260773"/>
                  <a:pt x="119627" y="240525"/>
                  <a:pt x="144691" y="240600"/>
                </a:cubicBezTo>
                <a:cubicBezTo>
                  <a:pt x="152033" y="240310"/>
                  <a:pt x="159308" y="242087"/>
                  <a:pt x="165689" y="245731"/>
                </a:cubicBezTo>
                <a:lnTo>
                  <a:pt x="232497" y="179158"/>
                </a:lnTo>
                <a:cubicBezTo>
                  <a:pt x="229161" y="172563"/>
                  <a:pt x="227405" y="165281"/>
                  <a:pt x="227366" y="157890"/>
                </a:cubicBezTo>
                <a:cubicBezTo>
                  <a:pt x="227514" y="132844"/>
                  <a:pt x="247860" y="112619"/>
                  <a:pt x="272906" y="112620"/>
                </a:cubicBezTo>
                <a:cubicBezTo>
                  <a:pt x="297952" y="112769"/>
                  <a:pt x="318178" y="133114"/>
                  <a:pt x="318177" y="158161"/>
                </a:cubicBezTo>
                <a:cubicBezTo>
                  <a:pt x="318237" y="165477"/>
                  <a:pt x="316473" y="172694"/>
                  <a:pt x="313046" y="179158"/>
                </a:cubicBezTo>
                <a:lnTo>
                  <a:pt x="379854" y="245697"/>
                </a:lnTo>
                <a:cubicBezTo>
                  <a:pt x="386319" y="242269"/>
                  <a:pt x="393535" y="240506"/>
                  <a:pt x="400853" y="240566"/>
                </a:cubicBezTo>
                <a:lnTo>
                  <a:pt x="401122" y="240566"/>
                </a:lnTo>
                <a:cubicBezTo>
                  <a:pt x="408348" y="240632"/>
                  <a:pt x="415459" y="242389"/>
                  <a:pt x="421884" y="245697"/>
                </a:cubicBezTo>
                <a:lnTo>
                  <a:pt x="488693" y="179158"/>
                </a:lnTo>
                <a:cubicBezTo>
                  <a:pt x="479188" y="161569"/>
                  <a:pt x="482479" y="139811"/>
                  <a:pt x="496761" y="125819"/>
                </a:cubicBezTo>
                <a:cubicBezTo>
                  <a:pt x="505333" y="117423"/>
                  <a:pt x="516834" y="112689"/>
                  <a:pt x="528832" y="112620"/>
                </a:cubicBezTo>
                <a:lnTo>
                  <a:pt x="534234" y="113160"/>
                </a:lnTo>
                <a:cubicBezTo>
                  <a:pt x="559068" y="116208"/>
                  <a:pt x="576730" y="138811"/>
                  <a:pt x="573682" y="163645"/>
                </a:cubicBezTo>
                <a:cubicBezTo>
                  <a:pt x="570887" y="186419"/>
                  <a:pt x="551507" y="203508"/>
                  <a:pt x="528562" y="2034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33D8B73B-FE6E-44D0-8F6A-A770318316FD}"/>
              </a:ext>
            </a:extLst>
          </p:cNvPr>
          <p:cNvSpPr/>
          <p:nvPr/>
        </p:nvSpPr>
        <p:spPr>
          <a:xfrm>
            <a:off x="5116629" y="3385985"/>
            <a:ext cx="532435" cy="532435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95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54000" dist="292100" dir="5400000" sx="95000" sy="95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图形 4">
            <a:extLst>
              <a:ext uri="{FF2B5EF4-FFF2-40B4-BE49-F238E27FC236}">
                <a16:creationId xmlns:a16="http://schemas.microsoft.com/office/drawing/2014/main" id="{E5EB3394-3E9B-6818-ED1D-EF82CCD25EB8}"/>
              </a:ext>
            </a:extLst>
          </p:cNvPr>
          <p:cNvSpPr/>
          <p:nvPr/>
        </p:nvSpPr>
        <p:spPr>
          <a:xfrm>
            <a:off x="5252147" y="3521418"/>
            <a:ext cx="261399" cy="261568"/>
          </a:xfrm>
          <a:custGeom>
            <a:avLst/>
            <a:gdLst>
              <a:gd name="connsiteX0" fmla="*/ 593407 w 602054"/>
              <a:gd name="connsiteY0" fmla="*/ 150181 h 602444"/>
              <a:gd name="connsiteX1" fmla="*/ 509495 w 602054"/>
              <a:gd name="connsiteY1" fmla="*/ 24098 h 602444"/>
              <a:gd name="connsiteX2" fmla="*/ 463452 w 602054"/>
              <a:gd name="connsiteY2" fmla="*/ 0 h 602444"/>
              <a:gd name="connsiteX3" fmla="*/ 138992 w 602054"/>
              <a:gd name="connsiteY3" fmla="*/ 0 h 602444"/>
              <a:gd name="connsiteX4" fmla="*/ 93379 w 602054"/>
              <a:gd name="connsiteY4" fmla="*/ 24528 h 602444"/>
              <a:gd name="connsiteX5" fmla="*/ 9467 w 602054"/>
              <a:gd name="connsiteY5" fmla="*/ 150181 h 602444"/>
              <a:gd name="connsiteX6" fmla="*/ 0 w 602054"/>
              <a:gd name="connsiteY6" fmla="*/ 180733 h 602444"/>
              <a:gd name="connsiteX7" fmla="*/ 0 w 602054"/>
              <a:gd name="connsiteY7" fmla="*/ 547794 h 602444"/>
              <a:gd name="connsiteX8" fmla="*/ 54650 w 602054"/>
              <a:gd name="connsiteY8" fmla="*/ 602444 h 602444"/>
              <a:gd name="connsiteX9" fmla="*/ 547363 w 602054"/>
              <a:gd name="connsiteY9" fmla="*/ 602444 h 602444"/>
              <a:gd name="connsiteX10" fmla="*/ 602015 w 602054"/>
              <a:gd name="connsiteY10" fmla="*/ 547794 h 602444"/>
              <a:gd name="connsiteX11" fmla="*/ 602015 w 602054"/>
              <a:gd name="connsiteY11" fmla="*/ 180733 h 602444"/>
              <a:gd name="connsiteX12" fmla="*/ 593407 w 602054"/>
              <a:gd name="connsiteY12" fmla="*/ 150181 h 602444"/>
              <a:gd name="connsiteX13" fmla="*/ 192352 w 602054"/>
              <a:gd name="connsiteY13" fmla="*/ 314992 h 602444"/>
              <a:gd name="connsiteX14" fmla="*/ 212146 w 602054"/>
              <a:gd name="connsiteY14" fmla="*/ 295198 h 602444"/>
              <a:gd name="connsiteX15" fmla="*/ 222044 w 602054"/>
              <a:gd name="connsiteY15" fmla="*/ 305095 h 602444"/>
              <a:gd name="connsiteX16" fmla="*/ 202249 w 602054"/>
              <a:gd name="connsiteY16" fmla="*/ 324890 h 602444"/>
              <a:gd name="connsiteX17" fmla="*/ 212146 w 602054"/>
              <a:gd name="connsiteY17" fmla="*/ 334787 h 602444"/>
              <a:gd name="connsiteX18" fmla="*/ 241838 w 602054"/>
              <a:gd name="connsiteY18" fmla="*/ 305095 h 602444"/>
              <a:gd name="connsiteX19" fmla="*/ 252166 w 602054"/>
              <a:gd name="connsiteY19" fmla="*/ 314992 h 602444"/>
              <a:gd name="connsiteX20" fmla="*/ 221614 w 602054"/>
              <a:gd name="connsiteY20" fmla="*/ 344684 h 602444"/>
              <a:gd name="connsiteX21" fmla="*/ 224626 w 602054"/>
              <a:gd name="connsiteY21" fmla="*/ 347696 h 602444"/>
              <a:gd name="connsiteX22" fmla="*/ 215158 w 602054"/>
              <a:gd name="connsiteY22" fmla="*/ 357593 h 602444"/>
              <a:gd name="connsiteX23" fmla="*/ 157496 w 602054"/>
              <a:gd name="connsiteY23" fmla="*/ 299931 h 602444"/>
              <a:gd name="connsiteX24" fmla="*/ 216880 w 602054"/>
              <a:gd name="connsiteY24" fmla="*/ 240548 h 602444"/>
              <a:gd name="connsiteX25" fmla="*/ 266366 w 602054"/>
              <a:gd name="connsiteY25" fmla="*/ 240548 h 602444"/>
              <a:gd name="connsiteX26" fmla="*/ 299071 w 602054"/>
              <a:gd name="connsiteY26" fmla="*/ 273251 h 602444"/>
              <a:gd name="connsiteX27" fmla="*/ 289173 w 602054"/>
              <a:gd name="connsiteY27" fmla="*/ 283579 h 602444"/>
              <a:gd name="connsiteX28" fmla="*/ 259481 w 602054"/>
              <a:gd name="connsiteY28" fmla="*/ 253457 h 602444"/>
              <a:gd name="connsiteX29" fmla="*/ 224195 w 602054"/>
              <a:gd name="connsiteY29" fmla="*/ 253457 h 602444"/>
              <a:gd name="connsiteX30" fmla="*/ 177291 w 602054"/>
              <a:gd name="connsiteY30" fmla="*/ 299931 h 602444"/>
              <a:gd name="connsiteX31" fmla="*/ 192352 w 602054"/>
              <a:gd name="connsiteY31" fmla="*/ 314992 h 602444"/>
              <a:gd name="connsiteX32" fmla="*/ 260342 w 602054"/>
              <a:gd name="connsiteY32" fmla="*/ 472919 h 602444"/>
              <a:gd name="connsiteX33" fmla="*/ 176000 w 602054"/>
              <a:gd name="connsiteY33" fmla="*/ 496586 h 602444"/>
              <a:gd name="connsiteX34" fmla="*/ 200958 w 602054"/>
              <a:gd name="connsiteY34" fmla="*/ 413535 h 602444"/>
              <a:gd name="connsiteX35" fmla="*/ 209565 w 602054"/>
              <a:gd name="connsiteY35" fmla="*/ 404928 h 602444"/>
              <a:gd name="connsiteX36" fmla="*/ 268948 w 602054"/>
              <a:gd name="connsiteY36" fmla="*/ 464312 h 602444"/>
              <a:gd name="connsiteX37" fmla="*/ 260342 w 602054"/>
              <a:gd name="connsiteY37" fmla="*/ 472919 h 602444"/>
              <a:gd name="connsiteX38" fmla="*/ 219462 w 602054"/>
              <a:gd name="connsiteY38" fmla="*/ 395031 h 602444"/>
              <a:gd name="connsiteX39" fmla="*/ 335647 w 602054"/>
              <a:gd name="connsiteY39" fmla="*/ 278846 h 602444"/>
              <a:gd name="connsiteX40" fmla="*/ 395031 w 602054"/>
              <a:gd name="connsiteY40" fmla="*/ 338229 h 602444"/>
              <a:gd name="connsiteX41" fmla="*/ 278846 w 602054"/>
              <a:gd name="connsiteY41" fmla="*/ 454415 h 602444"/>
              <a:gd name="connsiteX42" fmla="*/ 219462 w 602054"/>
              <a:gd name="connsiteY42" fmla="*/ 395031 h 602444"/>
              <a:gd name="connsiteX43" fmla="*/ 345545 w 602054"/>
              <a:gd name="connsiteY43" fmla="*/ 268948 h 602444"/>
              <a:gd name="connsiteX44" fmla="*/ 362327 w 602054"/>
              <a:gd name="connsiteY44" fmla="*/ 252166 h 602444"/>
              <a:gd name="connsiteX45" fmla="*/ 398043 w 602054"/>
              <a:gd name="connsiteY45" fmla="*/ 252166 h 602444"/>
              <a:gd name="connsiteX46" fmla="*/ 421711 w 602054"/>
              <a:gd name="connsiteY46" fmla="*/ 275833 h 602444"/>
              <a:gd name="connsiteX47" fmla="*/ 421711 w 602054"/>
              <a:gd name="connsiteY47" fmla="*/ 311549 h 602444"/>
              <a:gd name="connsiteX48" fmla="*/ 404928 w 602054"/>
              <a:gd name="connsiteY48" fmla="*/ 328332 h 602444"/>
              <a:gd name="connsiteX49" fmla="*/ 345545 w 602054"/>
              <a:gd name="connsiteY49" fmla="*/ 268948 h 602444"/>
              <a:gd name="connsiteX50" fmla="*/ 435050 w 602054"/>
              <a:gd name="connsiteY50" fmla="*/ 458718 h 602444"/>
              <a:gd name="connsiteX51" fmla="*/ 385564 w 602054"/>
              <a:gd name="connsiteY51" fmla="*/ 508204 h 602444"/>
              <a:gd name="connsiteX52" fmla="*/ 375667 w 602054"/>
              <a:gd name="connsiteY52" fmla="*/ 518102 h 602444"/>
              <a:gd name="connsiteX53" fmla="*/ 316713 w 602054"/>
              <a:gd name="connsiteY53" fmla="*/ 459148 h 602444"/>
              <a:gd name="connsiteX54" fmla="*/ 326611 w 602054"/>
              <a:gd name="connsiteY54" fmla="*/ 448821 h 602444"/>
              <a:gd name="connsiteX55" fmla="*/ 330914 w 602054"/>
              <a:gd name="connsiteY55" fmla="*/ 453554 h 602444"/>
              <a:gd name="connsiteX56" fmla="*/ 360606 w 602054"/>
              <a:gd name="connsiteY56" fmla="*/ 423862 h 602444"/>
              <a:gd name="connsiteX57" fmla="*/ 370933 w 602054"/>
              <a:gd name="connsiteY57" fmla="*/ 433760 h 602444"/>
              <a:gd name="connsiteX58" fmla="*/ 341242 w 602054"/>
              <a:gd name="connsiteY58" fmla="*/ 463452 h 602444"/>
              <a:gd name="connsiteX59" fmla="*/ 350708 w 602054"/>
              <a:gd name="connsiteY59" fmla="*/ 473349 h 602444"/>
              <a:gd name="connsiteX60" fmla="*/ 375667 w 602054"/>
              <a:gd name="connsiteY60" fmla="*/ 448821 h 602444"/>
              <a:gd name="connsiteX61" fmla="*/ 385564 w 602054"/>
              <a:gd name="connsiteY61" fmla="*/ 458718 h 602444"/>
              <a:gd name="connsiteX62" fmla="*/ 360606 w 602054"/>
              <a:gd name="connsiteY62" fmla="*/ 483246 h 602444"/>
              <a:gd name="connsiteX63" fmla="*/ 375667 w 602054"/>
              <a:gd name="connsiteY63" fmla="*/ 497877 h 602444"/>
              <a:gd name="connsiteX64" fmla="*/ 422141 w 602054"/>
              <a:gd name="connsiteY64" fmla="*/ 451403 h 602444"/>
              <a:gd name="connsiteX65" fmla="*/ 422141 w 602054"/>
              <a:gd name="connsiteY65" fmla="*/ 416116 h 602444"/>
              <a:gd name="connsiteX66" fmla="*/ 390728 w 602054"/>
              <a:gd name="connsiteY66" fmla="*/ 384703 h 602444"/>
              <a:gd name="connsiteX67" fmla="*/ 400625 w 602054"/>
              <a:gd name="connsiteY67" fmla="*/ 374806 h 602444"/>
              <a:gd name="connsiteX68" fmla="*/ 435050 w 602054"/>
              <a:gd name="connsiteY68" fmla="*/ 409232 h 602444"/>
              <a:gd name="connsiteX69" fmla="*/ 435050 w 602054"/>
              <a:gd name="connsiteY69" fmla="*/ 458718 h 602444"/>
              <a:gd name="connsiteX70" fmla="*/ 82191 w 602054"/>
              <a:gd name="connsiteY70" fmla="*/ 136841 h 602444"/>
              <a:gd name="connsiteX71" fmla="*/ 136841 w 602054"/>
              <a:gd name="connsiteY71" fmla="*/ 54650 h 602444"/>
              <a:gd name="connsiteX72" fmla="*/ 465603 w 602054"/>
              <a:gd name="connsiteY72" fmla="*/ 54650 h 602444"/>
              <a:gd name="connsiteX73" fmla="*/ 520253 w 602054"/>
              <a:gd name="connsiteY73" fmla="*/ 136841 h 602444"/>
              <a:gd name="connsiteX74" fmla="*/ 82191 w 602054"/>
              <a:gd name="connsiteY74" fmla="*/ 136841 h 602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602054" h="602444">
                <a:moveTo>
                  <a:pt x="593407" y="150181"/>
                </a:moveTo>
                <a:lnTo>
                  <a:pt x="509495" y="24098"/>
                </a:lnTo>
                <a:cubicBezTo>
                  <a:pt x="499168" y="9037"/>
                  <a:pt x="481955" y="0"/>
                  <a:pt x="463452" y="0"/>
                </a:cubicBezTo>
                <a:lnTo>
                  <a:pt x="138992" y="0"/>
                </a:lnTo>
                <a:cubicBezTo>
                  <a:pt x="120919" y="0"/>
                  <a:pt x="103706" y="9037"/>
                  <a:pt x="93379" y="24528"/>
                </a:cubicBezTo>
                <a:lnTo>
                  <a:pt x="9467" y="150181"/>
                </a:lnTo>
                <a:cubicBezTo>
                  <a:pt x="3443" y="159218"/>
                  <a:pt x="0" y="169975"/>
                  <a:pt x="0" y="180733"/>
                </a:cubicBezTo>
                <a:lnTo>
                  <a:pt x="0" y="547794"/>
                </a:lnTo>
                <a:cubicBezTo>
                  <a:pt x="0" y="577916"/>
                  <a:pt x="24528" y="602444"/>
                  <a:pt x="54650" y="602444"/>
                </a:cubicBezTo>
                <a:lnTo>
                  <a:pt x="547363" y="602444"/>
                </a:lnTo>
                <a:cubicBezTo>
                  <a:pt x="577916" y="602444"/>
                  <a:pt x="602015" y="577916"/>
                  <a:pt x="602015" y="547794"/>
                </a:cubicBezTo>
                <a:lnTo>
                  <a:pt x="602015" y="180733"/>
                </a:lnTo>
                <a:cubicBezTo>
                  <a:pt x="602444" y="169975"/>
                  <a:pt x="599432" y="159218"/>
                  <a:pt x="593407" y="150181"/>
                </a:cubicBezTo>
                <a:close/>
                <a:moveTo>
                  <a:pt x="192352" y="314992"/>
                </a:moveTo>
                <a:lnTo>
                  <a:pt x="212146" y="295198"/>
                </a:lnTo>
                <a:lnTo>
                  <a:pt x="222044" y="305095"/>
                </a:lnTo>
                <a:lnTo>
                  <a:pt x="202249" y="324890"/>
                </a:lnTo>
                <a:lnTo>
                  <a:pt x="212146" y="334787"/>
                </a:lnTo>
                <a:lnTo>
                  <a:pt x="241838" y="305095"/>
                </a:lnTo>
                <a:lnTo>
                  <a:pt x="252166" y="314992"/>
                </a:lnTo>
                <a:lnTo>
                  <a:pt x="221614" y="344684"/>
                </a:lnTo>
                <a:lnTo>
                  <a:pt x="224626" y="347696"/>
                </a:lnTo>
                <a:lnTo>
                  <a:pt x="215158" y="357593"/>
                </a:lnTo>
                <a:lnTo>
                  <a:pt x="157496" y="299931"/>
                </a:lnTo>
                <a:lnTo>
                  <a:pt x="216880" y="240548"/>
                </a:lnTo>
                <a:cubicBezTo>
                  <a:pt x="230650" y="226777"/>
                  <a:pt x="252596" y="226777"/>
                  <a:pt x="266366" y="240548"/>
                </a:cubicBezTo>
                <a:lnTo>
                  <a:pt x="299071" y="273251"/>
                </a:lnTo>
                <a:lnTo>
                  <a:pt x="289173" y="283579"/>
                </a:lnTo>
                <a:lnTo>
                  <a:pt x="259481" y="253457"/>
                </a:lnTo>
                <a:cubicBezTo>
                  <a:pt x="245711" y="239687"/>
                  <a:pt x="237965" y="239687"/>
                  <a:pt x="224195" y="253457"/>
                </a:cubicBezTo>
                <a:lnTo>
                  <a:pt x="177291" y="299931"/>
                </a:lnTo>
                <a:lnTo>
                  <a:pt x="192352" y="314992"/>
                </a:lnTo>
                <a:close/>
                <a:moveTo>
                  <a:pt x="260342" y="472919"/>
                </a:moveTo>
                <a:lnTo>
                  <a:pt x="176000" y="496586"/>
                </a:lnTo>
                <a:lnTo>
                  <a:pt x="200958" y="413535"/>
                </a:lnTo>
                <a:lnTo>
                  <a:pt x="209565" y="404928"/>
                </a:lnTo>
                <a:lnTo>
                  <a:pt x="268948" y="464312"/>
                </a:lnTo>
                <a:lnTo>
                  <a:pt x="260342" y="472919"/>
                </a:lnTo>
                <a:close/>
                <a:moveTo>
                  <a:pt x="219462" y="395031"/>
                </a:moveTo>
                <a:lnTo>
                  <a:pt x="335647" y="278846"/>
                </a:lnTo>
                <a:lnTo>
                  <a:pt x="395031" y="338229"/>
                </a:lnTo>
                <a:lnTo>
                  <a:pt x="278846" y="454415"/>
                </a:lnTo>
                <a:lnTo>
                  <a:pt x="219462" y="395031"/>
                </a:lnTo>
                <a:close/>
                <a:moveTo>
                  <a:pt x="345545" y="268948"/>
                </a:moveTo>
                <a:lnTo>
                  <a:pt x="362327" y="252166"/>
                </a:lnTo>
                <a:cubicBezTo>
                  <a:pt x="376097" y="238395"/>
                  <a:pt x="384273" y="238395"/>
                  <a:pt x="398043" y="252166"/>
                </a:cubicBezTo>
                <a:lnTo>
                  <a:pt x="421711" y="275833"/>
                </a:lnTo>
                <a:cubicBezTo>
                  <a:pt x="435481" y="289603"/>
                  <a:pt x="435481" y="297780"/>
                  <a:pt x="421711" y="311549"/>
                </a:cubicBezTo>
                <a:lnTo>
                  <a:pt x="404928" y="328332"/>
                </a:lnTo>
                <a:lnTo>
                  <a:pt x="345545" y="268948"/>
                </a:lnTo>
                <a:close/>
                <a:moveTo>
                  <a:pt x="435050" y="458718"/>
                </a:moveTo>
                <a:lnTo>
                  <a:pt x="385564" y="508204"/>
                </a:lnTo>
                <a:lnTo>
                  <a:pt x="375667" y="518102"/>
                </a:lnTo>
                <a:lnTo>
                  <a:pt x="316713" y="459148"/>
                </a:lnTo>
                <a:lnTo>
                  <a:pt x="326611" y="448821"/>
                </a:lnTo>
                <a:lnTo>
                  <a:pt x="330914" y="453554"/>
                </a:lnTo>
                <a:lnTo>
                  <a:pt x="360606" y="423862"/>
                </a:lnTo>
                <a:lnTo>
                  <a:pt x="370933" y="433760"/>
                </a:lnTo>
                <a:lnTo>
                  <a:pt x="341242" y="463452"/>
                </a:lnTo>
                <a:lnTo>
                  <a:pt x="350708" y="473349"/>
                </a:lnTo>
                <a:lnTo>
                  <a:pt x="375667" y="448821"/>
                </a:lnTo>
                <a:lnTo>
                  <a:pt x="385564" y="458718"/>
                </a:lnTo>
                <a:lnTo>
                  <a:pt x="360606" y="483246"/>
                </a:lnTo>
                <a:lnTo>
                  <a:pt x="375667" y="497877"/>
                </a:lnTo>
                <a:lnTo>
                  <a:pt x="422141" y="451403"/>
                </a:lnTo>
                <a:cubicBezTo>
                  <a:pt x="435911" y="437633"/>
                  <a:pt x="435911" y="429457"/>
                  <a:pt x="422141" y="416116"/>
                </a:cubicBezTo>
                <a:lnTo>
                  <a:pt x="390728" y="384703"/>
                </a:lnTo>
                <a:lnTo>
                  <a:pt x="400625" y="374806"/>
                </a:lnTo>
                <a:lnTo>
                  <a:pt x="435050" y="409232"/>
                </a:lnTo>
                <a:cubicBezTo>
                  <a:pt x="448391" y="423002"/>
                  <a:pt x="448391" y="444948"/>
                  <a:pt x="435050" y="458718"/>
                </a:cubicBezTo>
                <a:close/>
                <a:moveTo>
                  <a:pt x="82191" y="136841"/>
                </a:moveTo>
                <a:lnTo>
                  <a:pt x="136841" y="54650"/>
                </a:lnTo>
                <a:lnTo>
                  <a:pt x="465603" y="54650"/>
                </a:lnTo>
                <a:lnTo>
                  <a:pt x="520253" y="136841"/>
                </a:lnTo>
                <a:lnTo>
                  <a:pt x="82191" y="1368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9AA49A9-CA25-A8DB-B416-1E496059B94A}"/>
              </a:ext>
            </a:extLst>
          </p:cNvPr>
          <p:cNvSpPr txBox="1"/>
          <p:nvPr/>
        </p:nvSpPr>
        <p:spPr>
          <a:xfrm>
            <a:off x="5459610" y="1966982"/>
            <a:ext cx="1846659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部门管理问题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80486BE-563B-CDDC-5C47-582F4CCD8631}"/>
              </a:ext>
            </a:extLst>
          </p:cNvPr>
          <p:cNvSpPr txBox="1"/>
          <p:nvPr/>
        </p:nvSpPr>
        <p:spPr>
          <a:xfrm>
            <a:off x="5459610" y="2370660"/>
            <a:ext cx="5210966" cy="5422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0" dirty="0">
                <a:solidFill>
                  <a:schemeClr val="bg1"/>
                </a:solidFill>
                <a:effectLst/>
                <a:cs typeface="+mn-ea"/>
                <a:sym typeface="+mn-lt"/>
              </a:rPr>
              <a:t>在这里输入你的正文，阐述与关键词标题相关的具体内容，若字数太多酌情先删减文案，再缩小字号。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91237A6-4F78-15C0-D0E5-9AC365144029}"/>
              </a:ext>
            </a:extLst>
          </p:cNvPr>
          <p:cNvSpPr txBox="1"/>
          <p:nvPr/>
        </p:nvSpPr>
        <p:spPr>
          <a:xfrm>
            <a:off x="5980818" y="3467536"/>
            <a:ext cx="1846659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团队管理问题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16949C3-A793-8690-3466-C977775D0B85}"/>
              </a:ext>
            </a:extLst>
          </p:cNvPr>
          <p:cNvSpPr txBox="1"/>
          <p:nvPr/>
        </p:nvSpPr>
        <p:spPr>
          <a:xfrm>
            <a:off x="5980818" y="3886125"/>
            <a:ext cx="5210966" cy="5422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在这里输入你的正文，阐述与关键词标题相关的具体内容，若字数太多酌情先删减文案，再缩小字号。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53719D9-1811-83F4-4874-55788CCDCCEF}"/>
              </a:ext>
            </a:extLst>
          </p:cNvPr>
          <p:cNvSpPr txBox="1"/>
          <p:nvPr/>
        </p:nvSpPr>
        <p:spPr>
          <a:xfrm>
            <a:off x="5459610" y="4906299"/>
            <a:ext cx="1846659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绩效管理问题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09B97F6-1D9F-EADC-C832-67C3AABFEC7D}"/>
              </a:ext>
            </a:extLst>
          </p:cNvPr>
          <p:cNvSpPr txBox="1"/>
          <p:nvPr/>
        </p:nvSpPr>
        <p:spPr>
          <a:xfrm>
            <a:off x="5459610" y="5336752"/>
            <a:ext cx="5210966" cy="5422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在这里输入你的正文，阐述与关键词标题相关的具体内容，若字数太多酌情先删减文案，再缩小字号。</a:t>
            </a:r>
          </a:p>
        </p:txBody>
      </p:sp>
      <p:sp>
        <p:nvSpPr>
          <p:cNvPr id="26" name="矩形: 圆顶角 25">
            <a:extLst>
              <a:ext uri="{FF2B5EF4-FFF2-40B4-BE49-F238E27FC236}">
                <a16:creationId xmlns:a16="http://schemas.microsoft.com/office/drawing/2014/main" id="{87158BA5-A521-4A92-33DD-3CDE626A1EF6}"/>
              </a:ext>
            </a:extLst>
          </p:cNvPr>
          <p:cNvSpPr/>
          <p:nvPr/>
        </p:nvSpPr>
        <p:spPr>
          <a:xfrm rot="5400000" flipH="1">
            <a:off x="3835587" y="4937390"/>
            <a:ext cx="175722" cy="2519152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>
                  <a:lumMod val="60000"/>
                  <a:lumOff val="40000"/>
                  <a:alpha val="40000"/>
                </a:schemeClr>
              </a:gs>
              <a:gs pos="70000">
                <a:schemeClr val="accent1">
                  <a:lumMod val="60000"/>
                  <a:lumOff val="40000"/>
                  <a:alpha val="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矩形: 圆顶角 26">
            <a:extLst>
              <a:ext uri="{FF2B5EF4-FFF2-40B4-BE49-F238E27FC236}">
                <a16:creationId xmlns:a16="http://schemas.microsoft.com/office/drawing/2014/main" id="{FF2B7979-A440-B3CB-DFDE-C519C708CCA9}"/>
              </a:ext>
            </a:extLst>
          </p:cNvPr>
          <p:cNvSpPr/>
          <p:nvPr/>
        </p:nvSpPr>
        <p:spPr>
          <a:xfrm rot="5400000" flipH="1">
            <a:off x="1340357" y="160896"/>
            <a:ext cx="175722" cy="2519152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>
                  <a:lumMod val="60000"/>
                  <a:lumOff val="40000"/>
                  <a:alpha val="40000"/>
                </a:schemeClr>
              </a:gs>
              <a:gs pos="70000">
                <a:schemeClr val="accent1">
                  <a:lumMod val="60000"/>
                  <a:lumOff val="40000"/>
                  <a:alpha val="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: 圆顶角 27">
            <a:extLst>
              <a:ext uri="{FF2B5EF4-FFF2-40B4-BE49-F238E27FC236}">
                <a16:creationId xmlns:a16="http://schemas.microsoft.com/office/drawing/2014/main" id="{ECB060CD-85A4-57C1-2FD6-FF4ADF0D43F0}"/>
              </a:ext>
            </a:extLst>
          </p:cNvPr>
          <p:cNvSpPr/>
          <p:nvPr/>
        </p:nvSpPr>
        <p:spPr>
          <a:xfrm rot="5400000" flipH="1">
            <a:off x="7739616" y="-26448"/>
            <a:ext cx="175722" cy="2519152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>
                  <a:lumMod val="60000"/>
                  <a:lumOff val="40000"/>
                  <a:alpha val="40000"/>
                </a:schemeClr>
              </a:gs>
              <a:gs pos="70000">
                <a:schemeClr val="accent1">
                  <a:lumMod val="60000"/>
                  <a:lumOff val="40000"/>
                  <a:alpha val="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矩形: 圆顶角 29">
            <a:extLst>
              <a:ext uri="{FF2B5EF4-FFF2-40B4-BE49-F238E27FC236}">
                <a16:creationId xmlns:a16="http://schemas.microsoft.com/office/drawing/2014/main" id="{17AB1FD9-CC80-4E7A-B96C-BF35F99A7EB3}"/>
              </a:ext>
            </a:extLst>
          </p:cNvPr>
          <p:cNvSpPr/>
          <p:nvPr/>
        </p:nvSpPr>
        <p:spPr>
          <a:xfrm rot="5400000" flipH="1">
            <a:off x="9844347" y="496604"/>
            <a:ext cx="175722" cy="2519152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>
                  <a:lumMod val="60000"/>
                  <a:lumOff val="40000"/>
                  <a:alpha val="40000"/>
                </a:schemeClr>
              </a:gs>
              <a:gs pos="70000">
                <a:schemeClr val="accent1">
                  <a:lumMod val="60000"/>
                  <a:lumOff val="40000"/>
                  <a:alpha val="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600011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圆: 空心 46">
            <a:extLst>
              <a:ext uri="{FF2B5EF4-FFF2-40B4-BE49-F238E27FC236}">
                <a16:creationId xmlns:a16="http://schemas.microsoft.com/office/drawing/2014/main" id="{C54AE58D-B3BF-2D06-1570-A964ABB9863B}"/>
              </a:ext>
            </a:extLst>
          </p:cNvPr>
          <p:cNvSpPr/>
          <p:nvPr/>
        </p:nvSpPr>
        <p:spPr>
          <a:xfrm>
            <a:off x="-2914281" y="922706"/>
            <a:ext cx="5012589" cy="5012589"/>
          </a:xfrm>
          <a:prstGeom prst="donut">
            <a:avLst>
              <a:gd name="adj" fmla="val 13101"/>
            </a:avLst>
          </a:prstGeom>
          <a:gradFill flip="none" rotWithShape="1">
            <a:gsLst>
              <a:gs pos="55000">
                <a:schemeClr val="accent1">
                  <a:alpha val="0"/>
                </a:schemeClr>
              </a:gs>
              <a:gs pos="15000">
                <a:schemeClr val="accent1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271D8D4-1AC3-011C-C8D2-9CC6C6CE59E6}"/>
              </a:ext>
            </a:extLst>
          </p:cNvPr>
          <p:cNvSpPr txBox="1"/>
          <p:nvPr/>
        </p:nvSpPr>
        <p:spPr>
          <a:xfrm>
            <a:off x="815855" y="2990505"/>
            <a:ext cx="3693319" cy="110799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kumimoji="1" lang="zh-CN" altLang="en-US" sz="72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未来规划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91758E4-589E-4166-60D4-44138B0A3408}"/>
              </a:ext>
            </a:extLst>
          </p:cNvPr>
          <p:cNvSpPr txBox="1"/>
          <p:nvPr/>
        </p:nvSpPr>
        <p:spPr>
          <a:xfrm>
            <a:off x="1227025" y="2300853"/>
            <a:ext cx="2870979" cy="55399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kumimoji="1" lang="en-US" altLang="zh-CN" sz="3600" i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PART FOUR</a:t>
            </a:r>
            <a:endParaRPr kumimoji="1" lang="zh-CN" altLang="en-US" sz="4400" i="1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28143343-C33E-63DB-BAFD-3C91E8BEE684}"/>
              </a:ext>
            </a:extLst>
          </p:cNvPr>
          <p:cNvSpPr/>
          <p:nvPr/>
        </p:nvSpPr>
        <p:spPr>
          <a:xfrm rot="15300000">
            <a:off x="2988526" y="5924117"/>
            <a:ext cx="488797" cy="488797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alpha val="0"/>
                </a:schemeClr>
              </a:gs>
              <a:gs pos="22000">
                <a:schemeClr val="accent1"/>
              </a:gs>
            </a:gsLst>
            <a:lin ang="162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BDDDCB20-C631-519B-9BA8-722F59F380DE}"/>
              </a:ext>
            </a:extLst>
          </p:cNvPr>
          <p:cNvSpPr/>
          <p:nvPr/>
        </p:nvSpPr>
        <p:spPr>
          <a:xfrm>
            <a:off x="3561256" y="-700310"/>
            <a:ext cx="1400620" cy="1400620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alpha val="0"/>
                </a:schemeClr>
              </a:gs>
              <a:gs pos="21000">
                <a:schemeClr val="accent1"/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4" name="三角形 17">
            <a:extLst>
              <a:ext uri="{FF2B5EF4-FFF2-40B4-BE49-F238E27FC236}">
                <a16:creationId xmlns:a16="http://schemas.microsoft.com/office/drawing/2014/main" id="{00FA3A6B-1462-3B76-F7A7-317D0D68B0FE}"/>
              </a:ext>
            </a:extLst>
          </p:cNvPr>
          <p:cNvSpPr/>
          <p:nvPr/>
        </p:nvSpPr>
        <p:spPr>
          <a:xfrm rot="5400000">
            <a:off x="4818257" y="3244933"/>
            <a:ext cx="427035" cy="36813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4BFDA599-D356-C922-D24B-1231317D8325}"/>
              </a:ext>
            </a:extLst>
          </p:cNvPr>
          <p:cNvSpPr txBox="1"/>
          <p:nvPr/>
        </p:nvSpPr>
        <p:spPr>
          <a:xfrm>
            <a:off x="824149" y="4229824"/>
            <a:ext cx="3693319" cy="7386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lang="en-US" altLang="zh-CN" sz="2000" dirty="0">
                <a:ln w="3810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FUTURE PLANNING</a:t>
            </a:r>
          </a:p>
          <a:p>
            <a:pPr algn="l"/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1668FC34-D2F7-2B84-5182-565D8BD9CCA6}"/>
              </a:ext>
            </a:extLst>
          </p:cNvPr>
          <p:cNvSpPr/>
          <p:nvPr/>
        </p:nvSpPr>
        <p:spPr>
          <a:xfrm rot="9000000">
            <a:off x="4383623" y="4772499"/>
            <a:ext cx="488797" cy="488797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lumMod val="60000"/>
                  <a:lumOff val="40000"/>
                  <a:alpha val="0"/>
                </a:schemeClr>
              </a:gs>
              <a:gs pos="22000">
                <a:schemeClr val="accent1">
                  <a:lumMod val="60000"/>
                  <a:lumOff val="40000"/>
                </a:schemeClr>
              </a:gs>
            </a:gsLst>
            <a:lin ang="162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527831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6+">
            <a:extLst>
              <a:ext uri="{FF2B5EF4-FFF2-40B4-BE49-F238E27FC236}">
                <a16:creationId xmlns:a16="http://schemas.microsoft.com/office/drawing/2014/main" id="{B77AD131-BF87-2115-1778-7A70D040AF96}"/>
              </a:ext>
            </a:extLst>
          </p:cNvPr>
          <p:cNvSpPr/>
          <p:nvPr/>
        </p:nvSpPr>
        <p:spPr>
          <a:xfrm rot="5400000">
            <a:off x="193907" y="695798"/>
            <a:ext cx="4773777" cy="5466405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95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54000" dist="292100" dir="5400000" sx="95000" sy="95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3ABF62C-23EF-1DDE-5D66-63E7D3DC1569}"/>
              </a:ext>
            </a:extLst>
          </p:cNvPr>
          <p:cNvSpPr txBox="1"/>
          <p:nvPr/>
        </p:nvSpPr>
        <p:spPr>
          <a:xfrm>
            <a:off x="953003" y="25322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未来规划</a:t>
            </a:r>
          </a:p>
        </p:txBody>
      </p:sp>
      <p:sp>
        <p:nvSpPr>
          <p:cNvPr id="7" name="矩形: 圆顶角 6">
            <a:extLst>
              <a:ext uri="{FF2B5EF4-FFF2-40B4-BE49-F238E27FC236}">
                <a16:creationId xmlns:a16="http://schemas.microsoft.com/office/drawing/2014/main" id="{6AD4C172-6BDA-ED3F-0A55-E0D87181BB8D}"/>
              </a:ext>
            </a:extLst>
          </p:cNvPr>
          <p:cNvSpPr/>
          <p:nvPr/>
        </p:nvSpPr>
        <p:spPr>
          <a:xfrm rot="5400000">
            <a:off x="328807" y="833967"/>
            <a:ext cx="4532452" cy="5190067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C47243D-5155-EBFD-66C9-FD02ECE2A2A4}"/>
              </a:ext>
            </a:extLst>
          </p:cNvPr>
          <p:cNvSpPr txBox="1"/>
          <p:nvPr/>
        </p:nvSpPr>
        <p:spPr>
          <a:xfrm flipH="1">
            <a:off x="5466404" y="1966225"/>
            <a:ext cx="5084206" cy="7198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b="0" dirty="0">
                <a:solidFill>
                  <a:schemeClr val="bg1"/>
                </a:solidFill>
                <a:effectLst/>
                <a:cs typeface="+mn-ea"/>
                <a:sym typeface="+mn-lt"/>
              </a:rPr>
              <a:t>在这里输入你的正文，阐述与关键词标题相关的具体内容，若字数太多酌情先删减文案，再缩小字号在这里输入你的正文，阐述与关键词标题相关的具体内容，若字数太多酌情先删减文案，再缩小字号</a:t>
            </a:r>
          </a:p>
          <a:p>
            <a:pPr>
              <a:lnSpc>
                <a:spcPct val="130000"/>
              </a:lnSpc>
            </a:pPr>
            <a:endParaRPr lang="zh-CN" altLang="en-US" sz="1200" b="0" dirty="0">
              <a:solidFill>
                <a:schemeClr val="tx1">
                  <a:lumMod val="75000"/>
                  <a:lumOff val="25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6E1B9721-8EF5-B848-5718-5AAFAD13E86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466405" y="1291977"/>
            <a:ext cx="1473718" cy="44073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95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28600" dist="262890" dir="5400000" sx="95000" sy="95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lstStyle/>
          <a:p>
            <a:pPr algn="ctr"/>
            <a:endParaRPr lang="zh-CN" altLang="en-US" sz="1620" dirty="0"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4850AFC-B4F7-A2C5-C985-BEAFD4FBE45A}"/>
              </a:ext>
            </a:extLst>
          </p:cNvPr>
          <p:cNvSpPr txBox="1"/>
          <p:nvPr/>
        </p:nvSpPr>
        <p:spPr>
          <a:xfrm flipH="1">
            <a:off x="5789689" y="1358457"/>
            <a:ext cx="827150" cy="307777"/>
          </a:xfrm>
          <a:prstGeom prst="rect">
            <a:avLst/>
          </a:prstGeom>
          <a:noFill/>
          <a:effectLst/>
        </p:spPr>
        <p:txBody>
          <a:bodyPr wrap="none" lIns="0" tIns="0" rIns="0" bIns="0" rtlCol="0" anchor="t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STEP1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2C0EE073-8226-BE5A-DAC5-D4DA8B2E0321}"/>
              </a:ext>
            </a:extLst>
          </p:cNvPr>
          <p:cNvSpPr/>
          <p:nvPr/>
        </p:nvSpPr>
        <p:spPr>
          <a:xfrm>
            <a:off x="7519208" y="1389871"/>
            <a:ext cx="189661" cy="244948"/>
          </a:xfrm>
          <a:custGeom>
            <a:avLst/>
            <a:gdLst>
              <a:gd name="connsiteX0" fmla="*/ 112774 w 217110"/>
              <a:gd name="connsiteY0" fmla="*/ 0 h 280398"/>
              <a:gd name="connsiteX1" fmla="*/ 0 w 217110"/>
              <a:gd name="connsiteY1" fmla="*/ 0 h 280398"/>
              <a:gd name="connsiteX2" fmla="*/ 104300 w 217110"/>
              <a:gd name="connsiteY2" fmla="*/ 140199 h 280398"/>
              <a:gd name="connsiteX3" fmla="*/ 0 w 217110"/>
              <a:gd name="connsiteY3" fmla="*/ 280399 h 280398"/>
              <a:gd name="connsiteX4" fmla="*/ 112774 w 217110"/>
              <a:gd name="connsiteY4" fmla="*/ 280399 h 280398"/>
              <a:gd name="connsiteX5" fmla="*/ 217110 w 217110"/>
              <a:gd name="connsiteY5" fmla="*/ 140199 h 280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7110" h="280398">
                <a:moveTo>
                  <a:pt x="112774" y="0"/>
                </a:moveTo>
                <a:lnTo>
                  <a:pt x="0" y="0"/>
                </a:lnTo>
                <a:lnTo>
                  <a:pt x="104300" y="140199"/>
                </a:lnTo>
                <a:lnTo>
                  <a:pt x="0" y="280399"/>
                </a:lnTo>
                <a:lnTo>
                  <a:pt x="112774" y="280399"/>
                </a:lnTo>
                <a:lnTo>
                  <a:pt x="217110" y="14019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95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54000" dist="292100" dir="5400000" sx="95000" sy="95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AD1EF748-73E2-8BFC-BE0F-7A1E8C1E3745}"/>
              </a:ext>
            </a:extLst>
          </p:cNvPr>
          <p:cNvSpPr/>
          <p:nvPr/>
        </p:nvSpPr>
        <p:spPr>
          <a:xfrm>
            <a:off x="7374837" y="1389871"/>
            <a:ext cx="189661" cy="244948"/>
          </a:xfrm>
          <a:custGeom>
            <a:avLst/>
            <a:gdLst>
              <a:gd name="connsiteX0" fmla="*/ 112810 w 217110"/>
              <a:gd name="connsiteY0" fmla="*/ 0 h 280398"/>
              <a:gd name="connsiteX1" fmla="*/ 0 w 217110"/>
              <a:gd name="connsiteY1" fmla="*/ 0 h 280398"/>
              <a:gd name="connsiteX2" fmla="*/ 104336 w 217110"/>
              <a:gd name="connsiteY2" fmla="*/ 140199 h 280398"/>
              <a:gd name="connsiteX3" fmla="*/ 0 w 217110"/>
              <a:gd name="connsiteY3" fmla="*/ 280399 h 280398"/>
              <a:gd name="connsiteX4" fmla="*/ 112810 w 217110"/>
              <a:gd name="connsiteY4" fmla="*/ 280399 h 280398"/>
              <a:gd name="connsiteX5" fmla="*/ 217111 w 217110"/>
              <a:gd name="connsiteY5" fmla="*/ 140199 h 280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7110" h="280398">
                <a:moveTo>
                  <a:pt x="112810" y="0"/>
                </a:moveTo>
                <a:lnTo>
                  <a:pt x="0" y="0"/>
                </a:lnTo>
                <a:lnTo>
                  <a:pt x="104336" y="140199"/>
                </a:lnTo>
                <a:lnTo>
                  <a:pt x="0" y="280399"/>
                </a:lnTo>
                <a:lnTo>
                  <a:pt x="112810" y="280399"/>
                </a:lnTo>
                <a:lnTo>
                  <a:pt x="217111" y="14019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95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54000" dist="292100" dir="5400000" sx="95000" sy="95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7CDDBB7E-49BD-20A9-FC3F-01C3C452E7A9}"/>
              </a:ext>
            </a:extLst>
          </p:cNvPr>
          <p:cNvSpPr/>
          <p:nvPr/>
        </p:nvSpPr>
        <p:spPr>
          <a:xfrm>
            <a:off x="7230467" y="1389871"/>
            <a:ext cx="189661" cy="244948"/>
          </a:xfrm>
          <a:custGeom>
            <a:avLst/>
            <a:gdLst>
              <a:gd name="connsiteX0" fmla="*/ 112810 w 217110"/>
              <a:gd name="connsiteY0" fmla="*/ 0 h 280398"/>
              <a:gd name="connsiteX1" fmla="*/ 0 w 217110"/>
              <a:gd name="connsiteY1" fmla="*/ 0 h 280398"/>
              <a:gd name="connsiteX2" fmla="*/ 104336 w 217110"/>
              <a:gd name="connsiteY2" fmla="*/ 140199 h 280398"/>
              <a:gd name="connsiteX3" fmla="*/ 0 w 217110"/>
              <a:gd name="connsiteY3" fmla="*/ 280399 h 280398"/>
              <a:gd name="connsiteX4" fmla="*/ 112810 w 217110"/>
              <a:gd name="connsiteY4" fmla="*/ 280399 h 280398"/>
              <a:gd name="connsiteX5" fmla="*/ 217110 w 217110"/>
              <a:gd name="connsiteY5" fmla="*/ 140199 h 280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7110" h="280398">
                <a:moveTo>
                  <a:pt x="112810" y="0"/>
                </a:moveTo>
                <a:lnTo>
                  <a:pt x="0" y="0"/>
                </a:lnTo>
                <a:lnTo>
                  <a:pt x="104336" y="140199"/>
                </a:lnTo>
                <a:lnTo>
                  <a:pt x="0" y="280399"/>
                </a:lnTo>
                <a:lnTo>
                  <a:pt x="112810" y="280399"/>
                </a:lnTo>
                <a:lnTo>
                  <a:pt x="217110" y="14019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95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54000" dist="292100" dir="5400000" sx="95000" sy="95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B1F86500-CA64-C9BB-CDB1-EDD473DDF78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7993705" y="1291977"/>
            <a:ext cx="2461655" cy="44073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95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28600" dist="262890" dir="5400000" sx="95000" sy="95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lstStyle/>
          <a:p>
            <a:pPr algn="ctr"/>
            <a:endParaRPr lang="zh-CN" altLang="en-US" sz="1620" dirty="0">
              <a:cs typeface="+mn-ea"/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04F480BC-A5F7-BA15-565D-816F72BC61B5}"/>
              </a:ext>
            </a:extLst>
          </p:cNvPr>
          <p:cNvSpPr txBox="1"/>
          <p:nvPr/>
        </p:nvSpPr>
        <p:spPr>
          <a:xfrm flipH="1">
            <a:off x="8392574" y="1346146"/>
            <a:ext cx="1663917" cy="332399"/>
          </a:xfrm>
          <a:prstGeom prst="rect">
            <a:avLst/>
          </a:prstGeom>
          <a:noFill/>
          <a:effectLst/>
        </p:spPr>
        <p:txBody>
          <a:bodyPr wrap="none" lIns="0" tIns="0" rIns="0" bIns="0" rtlCol="0" anchor="t">
            <a:noAutofit/>
          </a:bodyPr>
          <a:lstStyle/>
          <a:p>
            <a:r>
              <a:rPr lang="zh-CN" altLang="en-US" sz="216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客户画像调研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57B96147-607A-B49C-C3C5-B4E971B345C0}"/>
              </a:ext>
            </a:extLst>
          </p:cNvPr>
          <p:cNvSpPr txBox="1"/>
          <p:nvPr/>
        </p:nvSpPr>
        <p:spPr>
          <a:xfrm flipH="1">
            <a:off x="5977494" y="3677108"/>
            <a:ext cx="5084206" cy="7198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b="0" dirty="0">
                <a:solidFill>
                  <a:schemeClr val="bg1"/>
                </a:solidFill>
                <a:effectLst/>
                <a:cs typeface="+mn-ea"/>
                <a:sym typeface="+mn-lt"/>
              </a:rPr>
              <a:t>在这里输入你的正文，阐述与关键词标题相关的具体内容，若字数太多酌情先删减文案，再缩小字号在这里输入你的正文，阐述与关键词标题相关的具体内容，若字数太多酌情先删减文案，再缩小字号</a:t>
            </a:r>
          </a:p>
          <a:p>
            <a:pPr>
              <a:lnSpc>
                <a:spcPct val="130000"/>
              </a:lnSpc>
            </a:pPr>
            <a:endParaRPr lang="zh-CN" altLang="en-US" sz="1200" b="0" dirty="0">
              <a:solidFill>
                <a:schemeClr val="tx1">
                  <a:lumMod val="75000"/>
                  <a:lumOff val="25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08C9B9D9-A9EE-470D-7875-23CDB2484372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977495" y="3002860"/>
            <a:ext cx="1473718" cy="44073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95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28600" dist="262890" dir="5400000" sx="95000" sy="95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lstStyle/>
          <a:p>
            <a:pPr algn="ctr"/>
            <a:endParaRPr lang="zh-CN" altLang="en-US" sz="1620" dirty="0">
              <a:cs typeface="+mn-ea"/>
              <a:sym typeface="+mn-lt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D5B0725A-3408-D36D-19D2-47022B669115}"/>
              </a:ext>
            </a:extLst>
          </p:cNvPr>
          <p:cNvSpPr txBox="1"/>
          <p:nvPr/>
        </p:nvSpPr>
        <p:spPr>
          <a:xfrm flipH="1">
            <a:off x="6300779" y="3069340"/>
            <a:ext cx="868828" cy="307777"/>
          </a:xfrm>
          <a:prstGeom prst="rect">
            <a:avLst/>
          </a:prstGeom>
          <a:noFill/>
          <a:effectLst/>
        </p:spPr>
        <p:txBody>
          <a:bodyPr wrap="none" lIns="0" tIns="0" rIns="0" bIns="0" rtlCol="0" anchor="t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STEP2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70B27B74-836A-8949-E03A-68EDCF1EDAE9}"/>
              </a:ext>
            </a:extLst>
          </p:cNvPr>
          <p:cNvSpPr/>
          <p:nvPr/>
        </p:nvSpPr>
        <p:spPr>
          <a:xfrm>
            <a:off x="8030298" y="3100754"/>
            <a:ext cx="189661" cy="244948"/>
          </a:xfrm>
          <a:custGeom>
            <a:avLst/>
            <a:gdLst>
              <a:gd name="connsiteX0" fmla="*/ 112774 w 217110"/>
              <a:gd name="connsiteY0" fmla="*/ 0 h 280398"/>
              <a:gd name="connsiteX1" fmla="*/ 0 w 217110"/>
              <a:gd name="connsiteY1" fmla="*/ 0 h 280398"/>
              <a:gd name="connsiteX2" fmla="*/ 104300 w 217110"/>
              <a:gd name="connsiteY2" fmla="*/ 140199 h 280398"/>
              <a:gd name="connsiteX3" fmla="*/ 0 w 217110"/>
              <a:gd name="connsiteY3" fmla="*/ 280399 h 280398"/>
              <a:gd name="connsiteX4" fmla="*/ 112774 w 217110"/>
              <a:gd name="connsiteY4" fmla="*/ 280399 h 280398"/>
              <a:gd name="connsiteX5" fmla="*/ 217110 w 217110"/>
              <a:gd name="connsiteY5" fmla="*/ 140199 h 280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7110" h="280398">
                <a:moveTo>
                  <a:pt x="112774" y="0"/>
                </a:moveTo>
                <a:lnTo>
                  <a:pt x="0" y="0"/>
                </a:lnTo>
                <a:lnTo>
                  <a:pt x="104300" y="140199"/>
                </a:lnTo>
                <a:lnTo>
                  <a:pt x="0" y="280399"/>
                </a:lnTo>
                <a:lnTo>
                  <a:pt x="112774" y="280399"/>
                </a:lnTo>
                <a:lnTo>
                  <a:pt x="217110" y="14019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95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54000" dist="292100" dir="5400000" sx="95000" sy="95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F0105DF7-1B12-2FE7-F67E-7ECDFF73D294}"/>
              </a:ext>
            </a:extLst>
          </p:cNvPr>
          <p:cNvSpPr/>
          <p:nvPr/>
        </p:nvSpPr>
        <p:spPr>
          <a:xfrm>
            <a:off x="7885927" y="3100754"/>
            <a:ext cx="189661" cy="244948"/>
          </a:xfrm>
          <a:custGeom>
            <a:avLst/>
            <a:gdLst>
              <a:gd name="connsiteX0" fmla="*/ 112810 w 217110"/>
              <a:gd name="connsiteY0" fmla="*/ 0 h 280398"/>
              <a:gd name="connsiteX1" fmla="*/ 0 w 217110"/>
              <a:gd name="connsiteY1" fmla="*/ 0 h 280398"/>
              <a:gd name="connsiteX2" fmla="*/ 104336 w 217110"/>
              <a:gd name="connsiteY2" fmla="*/ 140199 h 280398"/>
              <a:gd name="connsiteX3" fmla="*/ 0 w 217110"/>
              <a:gd name="connsiteY3" fmla="*/ 280399 h 280398"/>
              <a:gd name="connsiteX4" fmla="*/ 112810 w 217110"/>
              <a:gd name="connsiteY4" fmla="*/ 280399 h 280398"/>
              <a:gd name="connsiteX5" fmla="*/ 217111 w 217110"/>
              <a:gd name="connsiteY5" fmla="*/ 140199 h 280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7110" h="280398">
                <a:moveTo>
                  <a:pt x="112810" y="0"/>
                </a:moveTo>
                <a:lnTo>
                  <a:pt x="0" y="0"/>
                </a:lnTo>
                <a:lnTo>
                  <a:pt x="104336" y="140199"/>
                </a:lnTo>
                <a:lnTo>
                  <a:pt x="0" y="280399"/>
                </a:lnTo>
                <a:lnTo>
                  <a:pt x="112810" y="280399"/>
                </a:lnTo>
                <a:lnTo>
                  <a:pt x="217111" y="14019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95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54000" dist="292100" dir="5400000" sx="95000" sy="95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5AE41CB0-FF9E-61C8-22C3-297762E9157D}"/>
              </a:ext>
            </a:extLst>
          </p:cNvPr>
          <p:cNvSpPr/>
          <p:nvPr/>
        </p:nvSpPr>
        <p:spPr>
          <a:xfrm>
            <a:off x="7741557" y="3100754"/>
            <a:ext cx="189661" cy="244948"/>
          </a:xfrm>
          <a:custGeom>
            <a:avLst/>
            <a:gdLst>
              <a:gd name="connsiteX0" fmla="*/ 112810 w 217110"/>
              <a:gd name="connsiteY0" fmla="*/ 0 h 280398"/>
              <a:gd name="connsiteX1" fmla="*/ 0 w 217110"/>
              <a:gd name="connsiteY1" fmla="*/ 0 h 280398"/>
              <a:gd name="connsiteX2" fmla="*/ 104336 w 217110"/>
              <a:gd name="connsiteY2" fmla="*/ 140199 h 280398"/>
              <a:gd name="connsiteX3" fmla="*/ 0 w 217110"/>
              <a:gd name="connsiteY3" fmla="*/ 280399 h 280398"/>
              <a:gd name="connsiteX4" fmla="*/ 112810 w 217110"/>
              <a:gd name="connsiteY4" fmla="*/ 280399 h 280398"/>
              <a:gd name="connsiteX5" fmla="*/ 217110 w 217110"/>
              <a:gd name="connsiteY5" fmla="*/ 140199 h 280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7110" h="280398">
                <a:moveTo>
                  <a:pt x="112810" y="0"/>
                </a:moveTo>
                <a:lnTo>
                  <a:pt x="0" y="0"/>
                </a:lnTo>
                <a:lnTo>
                  <a:pt x="104336" y="140199"/>
                </a:lnTo>
                <a:lnTo>
                  <a:pt x="0" y="280399"/>
                </a:lnTo>
                <a:lnTo>
                  <a:pt x="112810" y="280399"/>
                </a:lnTo>
                <a:lnTo>
                  <a:pt x="217110" y="14019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95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54000" dist="292100" dir="5400000" sx="95000" sy="95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80B741DD-8E74-5A01-3436-E97CCBD6818F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504795" y="3002860"/>
            <a:ext cx="2461655" cy="44073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95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28600" dist="262890" dir="5400000" sx="95000" sy="95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lstStyle/>
          <a:p>
            <a:pPr algn="ctr"/>
            <a:endParaRPr lang="zh-CN" altLang="en-US" sz="1620" dirty="0"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E715BA34-DD50-75C0-8797-C49A8AEC1C9D}"/>
              </a:ext>
            </a:extLst>
          </p:cNvPr>
          <p:cNvSpPr txBox="1"/>
          <p:nvPr/>
        </p:nvSpPr>
        <p:spPr>
          <a:xfrm flipH="1">
            <a:off x="8903664" y="3057029"/>
            <a:ext cx="1663917" cy="332399"/>
          </a:xfrm>
          <a:prstGeom prst="rect">
            <a:avLst/>
          </a:prstGeom>
          <a:noFill/>
          <a:effectLst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16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拓宽市场渠道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F1C6BD1E-A103-F5C0-BCBB-EC47A421592E}"/>
              </a:ext>
            </a:extLst>
          </p:cNvPr>
          <p:cNvSpPr txBox="1"/>
          <p:nvPr/>
        </p:nvSpPr>
        <p:spPr>
          <a:xfrm flipH="1">
            <a:off x="5466404" y="5387990"/>
            <a:ext cx="5084206" cy="7198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b="0" dirty="0">
                <a:solidFill>
                  <a:schemeClr val="bg1"/>
                </a:solidFill>
                <a:effectLst/>
                <a:cs typeface="+mn-ea"/>
                <a:sym typeface="+mn-lt"/>
              </a:rPr>
              <a:t>在这里输入你的正文，阐述与关键词标题相关的具体内容，若字数太多酌情先删减文案，再缩小字号在这里输入你的正文，阐述与关键词标题相关的具体内容，若字数太多酌情先删减文案，再缩小字号</a:t>
            </a:r>
          </a:p>
          <a:p>
            <a:pPr>
              <a:lnSpc>
                <a:spcPct val="130000"/>
              </a:lnSpc>
            </a:pPr>
            <a:endParaRPr lang="zh-CN" altLang="en-US" sz="1200" b="0" dirty="0">
              <a:solidFill>
                <a:schemeClr val="tx1">
                  <a:lumMod val="75000"/>
                  <a:lumOff val="25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id="{090D0CB5-5EB6-8725-771E-BD3B83EDBBDE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466405" y="4713742"/>
            <a:ext cx="1473718" cy="44073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95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28600" dist="262890" dir="5400000" sx="95000" sy="95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lstStyle/>
          <a:p>
            <a:pPr algn="ctr"/>
            <a:endParaRPr lang="zh-CN" altLang="en-US" sz="1620" dirty="0">
              <a:cs typeface="+mn-ea"/>
              <a:sym typeface="+mn-lt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E9015C82-218D-1404-1B85-286B47015EE9}"/>
              </a:ext>
            </a:extLst>
          </p:cNvPr>
          <p:cNvSpPr txBox="1"/>
          <p:nvPr/>
        </p:nvSpPr>
        <p:spPr>
          <a:xfrm flipH="1">
            <a:off x="5789689" y="4780222"/>
            <a:ext cx="868828" cy="307777"/>
          </a:xfrm>
          <a:prstGeom prst="rect">
            <a:avLst/>
          </a:prstGeom>
          <a:noFill/>
          <a:effectLst/>
        </p:spPr>
        <p:txBody>
          <a:bodyPr wrap="none" lIns="0" tIns="0" rIns="0" bIns="0" rtlCol="0" anchor="t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STEP3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3A59F755-C114-305B-FE89-40FCB7508377}"/>
              </a:ext>
            </a:extLst>
          </p:cNvPr>
          <p:cNvSpPr/>
          <p:nvPr/>
        </p:nvSpPr>
        <p:spPr>
          <a:xfrm>
            <a:off x="7519208" y="4811636"/>
            <a:ext cx="189661" cy="244948"/>
          </a:xfrm>
          <a:custGeom>
            <a:avLst/>
            <a:gdLst>
              <a:gd name="connsiteX0" fmla="*/ 112774 w 217110"/>
              <a:gd name="connsiteY0" fmla="*/ 0 h 280398"/>
              <a:gd name="connsiteX1" fmla="*/ 0 w 217110"/>
              <a:gd name="connsiteY1" fmla="*/ 0 h 280398"/>
              <a:gd name="connsiteX2" fmla="*/ 104300 w 217110"/>
              <a:gd name="connsiteY2" fmla="*/ 140199 h 280398"/>
              <a:gd name="connsiteX3" fmla="*/ 0 w 217110"/>
              <a:gd name="connsiteY3" fmla="*/ 280399 h 280398"/>
              <a:gd name="connsiteX4" fmla="*/ 112774 w 217110"/>
              <a:gd name="connsiteY4" fmla="*/ 280399 h 280398"/>
              <a:gd name="connsiteX5" fmla="*/ 217110 w 217110"/>
              <a:gd name="connsiteY5" fmla="*/ 140199 h 280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7110" h="280398">
                <a:moveTo>
                  <a:pt x="112774" y="0"/>
                </a:moveTo>
                <a:lnTo>
                  <a:pt x="0" y="0"/>
                </a:lnTo>
                <a:lnTo>
                  <a:pt x="104300" y="140199"/>
                </a:lnTo>
                <a:lnTo>
                  <a:pt x="0" y="280399"/>
                </a:lnTo>
                <a:lnTo>
                  <a:pt x="112774" y="280399"/>
                </a:lnTo>
                <a:lnTo>
                  <a:pt x="217110" y="14019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95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54000" dist="292100" dir="5400000" sx="95000" sy="95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93755D2F-2F43-D5B0-E8BD-9A821543F7E6}"/>
              </a:ext>
            </a:extLst>
          </p:cNvPr>
          <p:cNvSpPr/>
          <p:nvPr/>
        </p:nvSpPr>
        <p:spPr>
          <a:xfrm>
            <a:off x="7374837" y="4811636"/>
            <a:ext cx="189661" cy="244948"/>
          </a:xfrm>
          <a:custGeom>
            <a:avLst/>
            <a:gdLst>
              <a:gd name="connsiteX0" fmla="*/ 112810 w 217110"/>
              <a:gd name="connsiteY0" fmla="*/ 0 h 280398"/>
              <a:gd name="connsiteX1" fmla="*/ 0 w 217110"/>
              <a:gd name="connsiteY1" fmla="*/ 0 h 280398"/>
              <a:gd name="connsiteX2" fmla="*/ 104336 w 217110"/>
              <a:gd name="connsiteY2" fmla="*/ 140199 h 280398"/>
              <a:gd name="connsiteX3" fmla="*/ 0 w 217110"/>
              <a:gd name="connsiteY3" fmla="*/ 280399 h 280398"/>
              <a:gd name="connsiteX4" fmla="*/ 112810 w 217110"/>
              <a:gd name="connsiteY4" fmla="*/ 280399 h 280398"/>
              <a:gd name="connsiteX5" fmla="*/ 217111 w 217110"/>
              <a:gd name="connsiteY5" fmla="*/ 140199 h 280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7110" h="280398">
                <a:moveTo>
                  <a:pt x="112810" y="0"/>
                </a:moveTo>
                <a:lnTo>
                  <a:pt x="0" y="0"/>
                </a:lnTo>
                <a:lnTo>
                  <a:pt x="104336" y="140199"/>
                </a:lnTo>
                <a:lnTo>
                  <a:pt x="0" y="280399"/>
                </a:lnTo>
                <a:lnTo>
                  <a:pt x="112810" y="280399"/>
                </a:lnTo>
                <a:lnTo>
                  <a:pt x="217111" y="14019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95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54000" dist="292100" dir="5400000" sx="95000" sy="95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73AA3CF1-B78C-1573-E61D-197F01545792}"/>
              </a:ext>
            </a:extLst>
          </p:cNvPr>
          <p:cNvSpPr/>
          <p:nvPr/>
        </p:nvSpPr>
        <p:spPr>
          <a:xfrm>
            <a:off x="7230467" y="4811636"/>
            <a:ext cx="189661" cy="244948"/>
          </a:xfrm>
          <a:custGeom>
            <a:avLst/>
            <a:gdLst>
              <a:gd name="connsiteX0" fmla="*/ 112810 w 217110"/>
              <a:gd name="connsiteY0" fmla="*/ 0 h 280398"/>
              <a:gd name="connsiteX1" fmla="*/ 0 w 217110"/>
              <a:gd name="connsiteY1" fmla="*/ 0 h 280398"/>
              <a:gd name="connsiteX2" fmla="*/ 104336 w 217110"/>
              <a:gd name="connsiteY2" fmla="*/ 140199 h 280398"/>
              <a:gd name="connsiteX3" fmla="*/ 0 w 217110"/>
              <a:gd name="connsiteY3" fmla="*/ 280399 h 280398"/>
              <a:gd name="connsiteX4" fmla="*/ 112810 w 217110"/>
              <a:gd name="connsiteY4" fmla="*/ 280399 h 280398"/>
              <a:gd name="connsiteX5" fmla="*/ 217110 w 217110"/>
              <a:gd name="connsiteY5" fmla="*/ 140199 h 280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7110" h="280398">
                <a:moveTo>
                  <a:pt x="112810" y="0"/>
                </a:moveTo>
                <a:lnTo>
                  <a:pt x="0" y="0"/>
                </a:lnTo>
                <a:lnTo>
                  <a:pt x="104336" y="140199"/>
                </a:lnTo>
                <a:lnTo>
                  <a:pt x="0" y="280399"/>
                </a:lnTo>
                <a:lnTo>
                  <a:pt x="112810" y="280399"/>
                </a:lnTo>
                <a:lnTo>
                  <a:pt x="217110" y="14019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95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54000" dist="292100" dir="5400000" sx="95000" sy="95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7CF92296-80AF-7B97-40DC-64ACFEA3C0D1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7993705" y="4713742"/>
            <a:ext cx="2461655" cy="44073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95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28600" dist="262890" dir="5400000" sx="95000" sy="95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lstStyle/>
          <a:p>
            <a:pPr algn="ctr"/>
            <a:endParaRPr lang="zh-CN" altLang="en-US" sz="1620" dirty="0">
              <a:cs typeface="+mn-ea"/>
              <a:sym typeface="+mn-lt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DF476387-25C2-8652-EA24-9DCCF7108896}"/>
              </a:ext>
            </a:extLst>
          </p:cNvPr>
          <p:cNvSpPr txBox="1"/>
          <p:nvPr/>
        </p:nvSpPr>
        <p:spPr>
          <a:xfrm flipH="1">
            <a:off x="8392574" y="4767911"/>
            <a:ext cx="1663917" cy="332399"/>
          </a:xfrm>
          <a:prstGeom prst="rect">
            <a:avLst/>
          </a:prstGeom>
          <a:noFill/>
          <a:effectLst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16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减少冗余支出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913AFD5A-AEA4-475E-A786-0F25DB84827E}"/>
              </a:ext>
            </a:extLst>
          </p:cNvPr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183661"/>
            <a:ext cx="5190067" cy="4490678"/>
          </a:xfrm>
          <a:custGeom>
            <a:avLst/>
            <a:gdLst>
              <a:gd name="connsiteX0" fmla="*/ 0 w 5190067"/>
              <a:gd name="connsiteY0" fmla="*/ 0 h 4490678"/>
              <a:gd name="connsiteX1" fmla="*/ 3215739 w 5190067"/>
              <a:gd name="connsiteY1" fmla="*/ 0 h 4490678"/>
              <a:gd name="connsiteX2" fmla="*/ 3380564 w 5190067"/>
              <a:gd name="connsiteY2" fmla="*/ 25156 h 4490678"/>
              <a:gd name="connsiteX3" fmla="*/ 5190067 w 5190067"/>
              <a:gd name="connsiteY3" fmla="*/ 2245340 h 4490678"/>
              <a:gd name="connsiteX4" fmla="*/ 3380564 w 5190067"/>
              <a:gd name="connsiteY4" fmla="*/ 4465523 h 4490678"/>
              <a:gd name="connsiteX5" fmla="*/ 3215743 w 5190067"/>
              <a:gd name="connsiteY5" fmla="*/ 4490678 h 4490678"/>
              <a:gd name="connsiteX6" fmla="*/ 0 w 5190067"/>
              <a:gd name="connsiteY6" fmla="*/ 4490678 h 4490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90067" h="4490678">
                <a:moveTo>
                  <a:pt x="0" y="0"/>
                </a:moveTo>
                <a:lnTo>
                  <a:pt x="3215739" y="0"/>
                </a:lnTo>
                <a:lnTo>
                  <a:pt x="3380564" y="25156"/>
                </a:lnTo>
                <a:cubicBezTo>
                  <a:pt x="4413245" y="236473"/>
                  <a:pt x="5190067" y="1150188"/>
                  <a:pt x="5190067" y="2245340"/>
                </a:cubicBezTo>
                <a:cubicBezTo>
                  <a:pt x="5190067" y="3340491"/>
                  <a:pt x="4413245" y="4254206"/>
                  <a:pt x="3380564" y="4465523"/>
                </a:cubicBezTo>
                <a:lnTo>
                  <a:pt x="3215743" y="4490678"/>
                </a:lnTo>
                <a:lnTo>
                  <a:pt x="0" y="4490678"/>
                </a:lnTo>
                <a:close/>
              </a:path>
            </a:pathLst>
          </a:cu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12173027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顶角 14">
            <a:extLst>
              <a:ext uri="{FF2B5EF4-FFF2-40B4-BE49-F238E27FC236}">
                <a16:creationId xmlns:a16="http://schemas.microsoft.com/office/drawing/2014/main" id="{96A69FE3-4484-290B-B982-E485FFAF8136}"/>
              </a:ext>
            </a:extLst>
          </p:cNvPr>
          <p:cNvSpPr/>
          <p:nvPr/>
        </p:nvSpPr>
        <p:spPr>
          <a:xfrm flipH="1">
            <a:off x="4647338" y="3848421"/>
            <a:ext cx="274783" cy="2519152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>
                  <a:lumMod val="60000"/>
                  <a:lumOff val="40000"/>
                  <a:alpha val="40000"/>
                </a:schemeClr>
              </a:gs>
              <a:gs pos="70000">
                <a:schemeClr val="accent1">
                  <a:lumMod val="60000"/>
                  <a:lumOff val="40000"/>
                  <a:alpha val="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: 圆顶角 13">
            <a:extLst>
              <a:ext uri="{FF2B5EF4-FFF2-40B4-BE49-F238E27FC236}">
                <a16:creationId xmlns:a16="http://schemas.microsoft.com/office/drawing/2014/main" id="{6E2F0027-B702-D331-9BEA-DD14B360EAFA}"/>
              </a:ext>
            </a:extLst>
          </p:cNvPr>
          <p:cNvSpPr/>
          <p:nvPr/>
        </p:nvSpPr>
        <p:spPr>
          <a:xfrm flipH="1">
            <a:off x="1924104" y="1058799"/>
            <a:ext cx="274783" cy="2519152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>
                  <a:lumMod val="60000"/>
                  <a:lumOff val="40000"/>
                  <a:alpha val="40000"/>
                </a:schemeClr>
              </a:gs>
              <a:gs pos="70000">
                <a:schemeClr val="accent1">
                  <a:lumMod val="60000"/>
                  <a:lumOff val="40000"/>
                  <a:alpha val="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3ABF62C-23EF-1DDE-5D66-63E7D3DC1569}"/>
              </a:ext>
            </a:extLst>
          </p:cNvPr>
          <p:cNvSpPr txBox="1"/>
          <p:nvPr/>
        </p:nvSpPr>
        <p:spPr>
          <a:xfrm>
            <a:off x="953003" y="25322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未来规划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8C6A31F-1A52-3AA6-04A8-568229AA9069}"/>
              </a:ext>
            </a:extLst>
          </p:cNvPr>
          <p:cNvGrpSpPr/>
          <p:nvPr/>
        </p:nvGrpSpPr>
        <p:grpSpPr>
          <a:xfrm>
            <a:off x="738262" y="1549362"/>
            <a:ext cx="4046468" cy="3969298"/>
            <a:chOff x="738262" y="1593302"/>
            <a:chExt cx="4046468" cy="3969298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B5CFC300-7AC6-35DF-C304-7D7C8B0BEA9F}"/>
                </a:ext>
              </a:extLst>
            </p:cNvPr>
            <p:cNvGrpSpPr/>
            <p:nvPr/>
          </p:nvGrpSpPr>
          <p:grpSpPr>
            <a:xfrm>
              <a:off x="738262" y="1593302"/>
              <a:ext cx="1835698" cy="1835698"/>
              <a:chOff x="738262" y="1593302"/>
              <a:chExt cx="1835698" cy="1835698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C4EE5F9F-F4C6-5306-0043-BB86FCF52DE1}"/>
                  </a:ext>
                </a:extLst>
              </p:cNvPr>
              <p:cNvSpPr/>
              <p:nvPr/>
            </p:nvSpPr>
            <p:spPr>
              <a:xfrm>
                <a:off x="738262" y="1593302"/>
                <a:ext cx="1835698" cy="183569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95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254000" dist="292100" dir="5400000" sx="95000" sy="95000" algn="t" rotWithShape="0">
                  <a:schemeClr val="accent1">
                    <a:lumMod val="50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2CB577C-7637-9745-6C62-0C5DEDB8BC31}"/>
                  </a:ext>
                </a:extLst>
              </p:cNvPr>
              <p:cNvSpPr txBox="1"/>
              <p:nvPr/>
            </p:nvSpPr>
            <p:spPr>
              <a:xfrm>
                <a:off x="1113334" y="2249541"/>
                <a:ext cx="108555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2800" dirty="0">
                    <a:solidFill>
                      <a:srgbClr val="F0F0F0"/>
                    </a:solidFill>
                    <a:latin typeface="+mj-ea"/>
                    <a:ea typeface="+mj-ea"/>
                    <a:cs typeface="+mn-ea"/>
                    <a:sym typeface="+mn-lt"/>
                  </a:rPr>
                  <a:t>数据</a:t>
                </a:r>
                <a:r>
                  <a:rPr kumimoji="1" lang="en-US" altLang="zh-CN" sz="2800" dirty="0">
                    <a:solidFill>
                      <a:srgbClr val="F0F0F0"/>
                    </a:solidFill>
                    <a:latin typeface="+mj-ea"/>
                    <a:ea typeface="+mj-ea"/>
                    <a:cs typeface="+mn-ea"/>
                    <a:sym typeface="+mn-lt"/>
                  </a:rPr>
                  <a:t>1</a:t>
                </a:r>
                <a:endParaRPr kumimoji="1" lang="zh-CN" altLang="en-US" sz="2800" dirty="0">
                  <a:solidFill>
                    <a:srgbClr val="F0F0F0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79002C5B-4431-ADBC-6813-DEADD3472E40}"/>
                </a:ext>
              </a:extLst>
            </p:cNvPr>
            <p:cNvGrpSpPr/>
            <p:nvPr/>
          </p:nvGrpSpPr>
          <p:grpSpPr>
            <a:xfrm>
              <a:off x="2949032" y="1593302"/>
              <a:ext cx="1835698" cy="1835698"/>
              <a:chOff x="2949032" y="1593302"/>
              <a:chExt cx="1835698" cy="1835698"/>
            </a:xfrm>
          </p:grpSpPr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id="{58508095-A043-088A-D9F0-73B0FD4A7F03}"/>
                  </a:ext>
                </a:extLst>
              </p:cNvPr>
              <p:cNvSpPr/>
              <p:nvPr/>
            </p:nvSpPr>
            <p:spPr>
              <a:xfrm>
                <a:off x="2949032" y="1593302"/>
                <a:ext cx="1835698" cy="183569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95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254000" dist="292100" dir="5400000" sx="95000" sy="95000" algn="t" rotWithShape="0">
                  <a:schemeClr val="accent1">
                    <a:lumMod val="50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2ABA63E-41E3-6621-16DA-B9A68854F45F}"/>
                  </a:ext>
                </a:extLst>
              </p:cNvPr>
              <p:cNvSpPr txBox="1"/>
              <p:nvPr/>
            </p:nvSpPr>
            <p:spPr>
              <a:xfrm>
                <a:off x="3324104" y="2249541"/>
                <a:ext cx="114646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2800" dirty="0">
                    <a:solidFill>
                      <a:srgbClr val="F0F0F0"/>
                    </a:solidFill>
                    <a:latin typeface="+mj-ea"/>
                    <a:ea typeface="+mj-ea"/>
                    <a:cs typeface="+mn-ea"/>
                    <a:sym typeface="+mn-lt"/>
                  </a:rPr>
                  <a:t>数据</a:t>
                </a:r>
                <a:r>
                  <a:rPr kumimoji="1" lang="en-US" altLang="zh-CN" sz="2800" dirty="0">
                    <a:solidFill>
                      <a:srgbClr val="F0F0F0"/>
                    </a:solidFill>
                    <a:latin typeface="+mj-ea"/>
                    <a:ea typeface="+mj-ea"/>
                    <a:cs typeface="+mn-ea"/>
                    <a:sym typeface="+mn-lt"/>
                  </a:rPr>
                  <a:t>2</a:t>
                </a:r>
                <a:endParaRPr kumimoji="1" lang="zh-CN" altLang="en-US" sz="2800" dirty="0">
                  <a:solidFill>
                    <a:srgbClr val="F0F0F0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F650DEF1-0F3B-F0A3-BED6-E91A8A6668FD}"/>
                </a:ext>
              </a:extLst>
            </p:cNvPr>
            <p:cNvGrpSpPr/>
            <p:nvPr/>
          </p:nvGrpSpPr>
          <p:grpSpPr>
            <a:xfrm>
              <a:off x="738262" y="3726902"/>
              <a:ext cx="1835698" cy="1835698"/>
              <a:chOff x="738262" y="3726902"/>
              <a:chExt cx="1835698" cy="1835698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203C4E2D-DF2A-C4DE-59FA-63D6EC404AAC}"/>
                  </a:ext>
                </a:extLst>
              </p:cNvPr>
              <p:cNvSpPr/>
              <p:nvPr/>
            </p:nvSpPr>
            <p:spPr>
              <a:xfrm>
                <a:off x="738262" y="3726902"/>
                <a:ext cx="1835698" cy="183569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95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254000" dist="292100" dir="5400000" sx="95000" sy="95000" algn="t" rotWithShape="0">
                  <a:schemeClr val="accent1">
                    <a:lumMod val="50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669DCF5-5F51-77B2-0538-DEE08139853D}"/>
                  </a:ext>
                </a:extLst>
              </p:cNvPr>
              <p:cNvSpPr txBox="1"/>
              <p:nvPr/>
            </p:nvSpPr>
            <p:spPr>
              <a:xfrm>
                <a:off x="1113334" y="4383141"/>
                <a:ext cx="114646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2800" dirty="0">
                    <a:solidFill>
                      <a:srgbClr val="F0F0F0"/>
                    </a:solidFill>
                    <a:latin typeface="+mj-ea"/>
                    <a:ea typeface="+mj-ea"/>
                    <a:cs typeface="+mn-ea"/>
                    <a:sym typeface="+mn-lt"/>
                  </a:rPr>
                  <a:t>数据</a:t>
                </a:r>
                <a:r>
                  <a:rPr kumimoji="1" lang="en-US" altLang="zh-CN" sz="2800" dirty="0">
                    <a:solidFill>
                      <a:srgbClr val="F0F0F0"/>
                    </a:solidFill>
                    <a:latin typeface="+mj-ea"/>
                    <a:ea typeface="+mj-ea"/>
                    <a:cs typeface="+mn-ea"/>
                    <a:sym typeface="+mn-lt"/>
                  </a:rPr>
                  <a:t>3</a:t>
                </a:r>
                <a:endParaRPr kumimoji="1" lang="zh-CN" altLang="en-US" sz="2800" dirty="0">
                  <a:solidFill>
                    <a:srgbClr val="F0F0F0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56717A68-0967-8C70-ECD6-DC52FB7ACAA1}"/>
                </a:ext>
              </a:extLst>
            </p:cNvPr>
            <p:cNvGrpSpPr/>
            <p:nvPr/>
          </p:nvGrpSpPr>
          <p:grpSpPr>
            <a:xfrm>
              <a:off x="2949032" y="3726902"/>
              <a:ext cx="1835698" cy="1835698"/>
              <a:chOff x="2949032" y="3726902"/>
              <a:chExt cx="1835698" cy="1835698"/>
            </a:xfrm>
          </p:grpSpPr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6BD2303D-0C55-2A1C-CFC8-EE791859A4AB}"/>
                  </a:ext>
                </a:extLst>
              </p:cNvPr>
              <p:cNvSpPr/>
              <p:nvPr/>
            </p:nvSpPr>
            <p:spPr>
              <a:xfrm>
                <a:off x="2949032" y="3726902"/>
                <a:ext cx="1835698" cy="183569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95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254000" dist="292100" dir="5400000" sx="95000" sy="95000" algn="t" rotWithShape="0">
                  <a:schemeClr val="accent1">
                    <a:lumMod val="50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A2C9651-54F7-3A93-C55B-305705F55D60}"/>
                  </a:ext>
                </a:extLst>
              </p:cNvPr>
              <p:cNvSpPr txBox="1"/>
              <p:nvPr/>
            </p:nvSpPr>
            <p:spPr>
              <a:xfrm>
                <a:off x="3324104" y="4383141"/>
                <a:ext cx="114646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2800" dirty="0">
                    <a:solidFill>
                      <a:srgbClr val="F0F0F0"/>
                    </a:solidFill>
                    <a:latin typeface="+mj-ea"/>
                    <a:ea typeface="+mj-ea"/>
                    <a:cs typeface="+mn-ea"/>
                    <a:sym typeface="+mn-lt"/>
                  </a:rPr>
                  <a:t>数据</a:t>
                </a:r>
                <a:r>
                  <a:rPr kumimoji="1" lang="en-US" altLang="zh-CN" sz="2800" dirty="0">
                    <a:solidFill>
                      <a:srgbClr val="F0F0F0"/>
                    </a:solidFill>
                    <a:latin typeface="+mj-ea"/>
                    <a:ea typeface="+mj-ea"/>
                    <a:cs typeface="+mn-ea"/>
                    <a:sym typeface="+mn-lt"/>
                  </a:rPr>
                  <a:t>4</a:t>
                </a:r>
                <a:endParaRPr kumimoji="1" lang="zh-CN" altLang="en-US" sz="2800" dirty="0">
                  <a:solidFill>
                    <a:srgbClr val="F0F0F0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13" name="矩形: 圆顶角 12">
            <a:extLst>
              <a:ext uri="{FF2B5EF4-FFF2-40B4-BE49-F238E27FC236}">
                <a16:creationId xmlns:a16="http://schemas.microsoft.com/office/drawing/2014/main" id="{EBB472E9-2AC3-B29C-A5BD-C714C9479021}"/>
              </a:ext>
            </a:extLst>
          </p:cNvPr>
          <p:cNvSpPr/>
          <p:nvPr/>
        </p:nvSpPr>
        <p:spPr>
          <a:xfrm flipH="1">
            <a:off x="375004" y="3980657"/>
            <a:ext cx="175722" cy="2519152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>
                  <a:lumMod val="60000"/>
                  <a:lumOff val="40000"/>
                  <a:alpha val="40000"/>
                </a:schemeClr>
              </a:gs>
              <a:gs pos="70000">
                <a:schemeClr val="accent1">
                  <a:lumMod val="60000"/>
                  <a:lumOff val="40000"/>
                  <a:alpha val="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6399ED8-85A3-79DA-5055-B49109F94552}"/>
              </a:ext>
            </a:extLst>
          </p:cNvPr>
          <p:cNvSpPr txBox="1"/>
          <p:nvPr/>
        </p:nvSpPr>
        <p:spPr>
          <a:xfrm flipH="1">
            <a:off x="6250138" y="2093662"/>
            <a:ext cx="4624466" cy="944939"/>
          </a:xfrm>
          <a:prstGeom prst="rect">
            <a:avLst/>
          </a:prstGeom>
          <a:noFill/>
        </p:spPr>
        <p:txBody>
          <a:bodyPr wrap="square" lIns="0" tIns="0" rIns="0" bIns="0" rtlCol="0" anchor="t"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b="0" dirty="0">
                <a:solidFill>
                  <a:schemeClr val="bg1"/>
                </a:solidFill>
                <a:effectLst/>
                <a:cs typeface="+mn-ea"/>
                <a:sym typeface="+mn-lt"/>
              </a:rPr>
              <a:t>在这里输入你的正文，阐述与关键词标题相关的具体内容，若字数太多酌情先删减文案，再缩小字号在这里输入你的正文，阐述与关键词标题相关的具体内容，若字数太多酌情先删减文案，再缩小字号</a:t>
            </a:r>
          </a:p>
          <a:p>
            <a:pPr>
              <a:lnSpc>
                <a:spcPct val="130000"/>
              </a:lnSpc>
            </a:pPr>
            <a:endParaRPr lang="zh-CN" altLang="en-US" sz="1200" b="0" dirty="0">
              <a:solidFill>
                <a:schemeClr val="tx1">
                  <a:lumMod val="75000"/>
                  <a:lumOff val="25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F45A3FE-5191-AFB9-E925-6223F962F841}"/>
              </a:ext>
            </a:extLst>
          </p:cNvPr>
          <p:cNvSpPr txBox="1"/>
          <p:nvPr/>
        </p:nvSpPr>
        <p:spPr>
          <a:xfrm flipH="1">
            <a:off x="6250140" y="1583199"/>
            <a:ext cx="1388201" cy="369332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计划部署</a:t>
            </a:r>
          </a:p>
        </p:txBody>
      </p:sp>
      <p:grpSp>
        <p:nvGrpSpPr>
          <p:cNvPr id="127" name="组合 126">
            <a:extLst>
              <a:ext uri="{FF2B5EF4-FFF2-40B4-BE49-F238E27FC236}">
                <a16:creationId xmlns:a16="http://schemas.microsoft.com/office/drawing/2014/main" id="{EFAA0833-2E9A-41EE-484E-3C776E5DB375}"/>
              </a:ext>
            </a:extLst>
          </p:cNvPr>
          <p:cNvGrpSpPr/>
          <p:nvPr/>
        </p:nvGrpSpPr>
        <p:grpSpPr>
          <a:xfrm>
            <a:off x="6250138" y="3334479"/>
            <a:ext cx="822223" cy="822223"/>
            <a:chOff x="6344703" y="3452041"/>
            <a:chExt cx="822223" cy="822223"/>
          </a:xfrm>
        </p:grpSpPr>
        <p:grpSp>
          <p:nvGrpSpPr>
            <p:cNvPr id="126" name="组合 125">
              <a:extLst>
                <a:ext uri="{FF2B5EF4-FFF2-40B4-BE49-F238E27FC236}">
                  <a16:creationId xmlns:a16="http://schemas.microsoft.com/office/drawing/2014/main" id="{6BC09E70-892E-9B16-87D8-4C8BCE7A4797}"/>
                </a:ext>
              </a:extLst>
            </p:cNvPr>
            <p:cNvGrpSpPr/>
            <p:nvPr/>
          </p:nvGrpSpPr>
          <p:grpSpPr>
            <a:xfrm>
              <a:off x="6344703" y="3452041"/>
              <a:ext cx="822223" cy="822223"/>
              <a:chOff x="5982437" y="3464388"/>
              <a:chExt cx="1104966" cy="1104966"/>
            </a:xfrm>
          </p:grpSpPr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id="{497E6AD4-890C-C8FA-7009-34DCA367DCBD}"/>
                  </a:ext>
                </a:extLst>
              </p:cNvPr>
              <p:cNvSpPr/>
              <p:nvPr/>
            </p:nvSpPr>
            <p:spPr>
              <a:xfrm>
                <a:off x="5982437" y="3464388"/>
                <a:ext cx="1104966" cy="1104966"/>
              </a:xfrm>
              <a:prstGeom prst="ellipse">
                <a:avLst/>
              </a:prstGeom>
              <a:solidFill>
                <a:srgbClr val="0656FF">
                  <a:alpha val="3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0F0F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id="{9A027439-5A0F-904A-F2C6-0D3DCC35BDAC}"/>
                  </a:ext>
                </a:extLst>
              </p:cNvPr>
              <p:cNvSpPr/>
              <p:nvPr/>
            </p:nvSpPr>
            <p:spPr>
              <a:xfrm>
                <a:off x="6096000" y="3577951"/>
                <a:ext cx="877840" cy="8778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95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254000" dist="292100" dir="5400000" sx="95000" sy="95000" algn="t" rotWithShape="0">
                  <a:schemeClr val="accent1">
                    <a:lumMod val="50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7D66393D-B1FC-EFAE-A5FC-A4D50D2EE102}"/>
                </a:ext>
              </a:extLst>
            </p:cNvPr>
            <p:cNvGrpSpPr/>
            <p:nvPr/>
          </p:nvGrpSpPr>
          <p:grpSpPr>
            <a:xfrm>
              <a:off x="6582797" y="3662779"/>
              <a:ext cx="346034" cy="400747"/>
              <a:chOff x="5800416" y="2094476"/>
              <a:chExt cx="591168" cy="684639"/>
            </a:xfrm>
            <a:solidFill>
              <a:schemeClr val="bg1"/>
            </a:solidFill>
          </p:grpSpPr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E1450468-F920-BCD1-E832-1E3003388FAF}"/>
                  </a:ext>
                </a:extLst>
              </p:cNvPr>
              <p:cNvSpPr/>
              <p:nvPr/>
            </p:nvSpPr>
            <p:spPr>
              <a:xfrm>
                <a:off x="5800416" y="2435406"/>
                <a:ext cx="591168" cy="343709"/>
              </a:xfrm>
              <a:custGeom>
                <a:avLst/>
                <a:gdLst>
                  <a:gd name="connsiteX0" fmla="*/ 392501 w 393243"/>
                  <a:gd name="connsiteY0" fmla="*/ 204419 h 228634"/>
                  <a:gd name="connsiteX1" fmla="*/ 375655 w 393243"/>
                  <a:gd name="connsiteY1" fmla="*/ 66045 h 228634"/>
                  <a:gd name="connsiteX2" fmla="*/ 273988 w 393243"/>
                  <a:gd name="connsiteY2" fmla="*/ 21206 h 228634"/>
                  <a:gd name="connsiteX3" fmla="*/ 248654 w 393243"/>
                  <a:gd name="connsiteY3" fmla="*/ -282 h 228634"/>
                  <a:gd name="connsiteX4" fmla="*/ 195896 w 393243"/>
                  <a:gd name="connsiteY4" fmla="*/ 119621 h 228634"/>
                  <a:gd name="connsiteX5" fmla="*/ 146095 w 393243"/>
                  <a:gd name="connsiteY5" fmla="*/ -282 h 228634"/>
                  <a:gd name="connsiteX6" fmla="*/ 117805 w 393243"/>
                  <a:gd name="connsiteY6" fmla="*/ 21206 h 228634"/>
                  <a:gd name="connsiteX7" fmla="*/ 16137 w 393243"/>
                  <a:gd name="connsiteY7" fmla="*/ 66045 h 228634"/>
                  <a:gd name="connsiteX8" fmla="*/ -708 w 393243"/>
                  <a:gd name="connsiteY8" fmla="*/ 204408 h 228634"/>
                  <a:gd name="connsiteX9" fmla="*/ -388 w 393243"/>
                  <a:gd name="connsiteY9" fmla="*/ 228353 h 228634"/>
                  <a:gd name="connsiteX10" fmla="*/ 392181 w 393243"/>
                  <a:gd name="connsiteY10" fmla="*/ 228353 h 228634"/>
                  <a:gd name="connsiteX11" fmla="*/ 392501 w 393243"/>
                  <a:gd name="connsiteY11" fmla="*/ 204419 h 228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93243" h="228634">
                    <a:moveTo>
                      <a:pt x="392501" y="204419"/>
                    </a:moveTo>
                    <a:cubicBezTo>
                      <a:pt x="392857" y="139375"/>
                      <a:pt x="387563" y="92257"/>
                      <a:pt x="375655" y="66045"/>
                    </a:cubicBezTo>
                    <a:lnTo>
                      <a:pt x="273988" y="21206"/>
                    </a:lnTo>
                    <a:cubicBezTo>
                      <a:pt x="265520" y="14083"/>
                      <a:pt x="257074" y="6924"/>
                      <a:pt x="248654" y="-282"/>
                    </a:cubicBezTo>
                    <a:lnTo>
                      <a:pt x="195896" y="119621"/>
                    </a:lnTo>
                    <a:lnTo>
                      <a:pt x="146095" y="-282"/>
                    </a:lnTo>
                    <a:cubicBezTo>
                      <a:pt x="137655" y="6841"/>
                      <a:pt x="126270" y="14047"/>
                      <a:pt x="117805" y="21206"/>
                    </a:cubicBezTo>
                    <a:lnTo>
                      <a:pt x="16137" y="66045"/>
                    </a:lnTo>
                    <a:cubicBezTo>
                      <a:pt x="4266" y="92245"/>
                      <a:pt x="-1064" y="139375"/>
                      <a:pt x="-708" y="204408"/>
                    </a:cubicBezTo>
                    <a:cubicBezTo>
                      <a:pt x="-708" y="216042"/>
                      <a:pt x="-590" y="216517"/>
                      <a:pt x="-388" y="228353"/>
                    </a:cubicBezTo>
                    <a:lnTo>
                      <a:pt x="392181" y="228353"/>
                    </a:lnTo>
                    <a:cubicBezTo>
                      <a:pt x="392383" y="216481"/>
                      <a:pt x="392513" y="216006"/>
                      <a:pt x="392501" y="204419"/>
                    </a:cubicBez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5995554D-6841-B658-0440-4F10049B17C0}"/>
                  </a:ext>
                </a:extLst>
              </p:cNvPr>
              <p:cNvSpPr/>
              <p:nvPr/>
            </p:nvSpPr>
            <p:spPr>
              <a:xfrm>
                <a:off x="5945435" y="2094476"/>
                <a:ext cx="296209" cy="247214"/>
              </a:xfrm>
              <a:custGeom>
                <a:avLst/>
                <a:gdLst>
                  <a:gd name="connsiteX0" fmla="*/ 23560 w 197037"/>
                  <a:gd name="connsiteY0" fmla="*/ 162644 h 164446"/>
                  <a:gd name="connsiteX1" fmla="*/ 29496 w 197037"/>
                  <a:gd name="connsiteY1" fmla="*/ 76065 h 164446"/>
                  <a:gd name="connsiteX2" fmla="*/ 165841 w 197037"/>
                  <a:gd name="connsiteY2" fmla="*/ 77383 h 164446"/>
                  <a:gd name="connsiteX3" fmla="*/ 171420 w 197037"/>
                  <a:gd name="connsiteY3" fmla="*/ 164164 h 164446"/>
                  <a:gd name="connsiteX4" fmla="*/ 195508 w 197037"/>
                  <a:gd name="connsiteY4" fmla="*/ 130413 h 164446"/>
                  <a:gd name="connsiteX5" fmla="*/ 185476 w 197037"/>
                  <a:gd name="connsiteY5" fmla="*/ 34586 h 164446"/>
                  <a:gd name="connsiteX6" fmla="*/ 12555 w 197037"/>
                  <a:gd name="connsiteY6" fmla="*/ 27012 h 164446"/>
                  <a:gd name="connsiteX7" fmla="*/ 3153 w 197037"/>
                  <a:gd name="connsiteY7" fmla="*/ 144540 h 164446"/>
                  <a:gd name="connsiteX8" fmla="*/ 23560 w 197037"/>
                  <a:gd name="connsiteY8" fmla="*/ 162644 h 164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7037" h="164446">
                    <a:moveTo>
                      <a:pt x="23560" y="162644"/>
                    </a:moveTo>
                    <a:cubicBezTo>
                      <a:pt x="20414" y="130662"/>
                      <a:pt x="19749" y="108035"/>
                      <a:pt x="29496" y="76065"/>
                    </a:cubicBezTo>
                    <a:cubicBezTo>
                      <a:pt x="66393" y="53510"/>
                      <a:pt x="111493" y="89920"/>
                      <a:pt x="165841" y="77383"/>
                    </a:cubicBezTo>
                    <a:cubicBezTo>
                      <a:pt x="171159" y="103975"/>
                      <a:pt x="173023" y="126650"/>
                      <a:pt x="171420" y="164164"/>
                    </a:cubicBezTo>
                    <a:cubicBezTo>
                      <a:pt x="171420" y="164164"/>
                      <a:pt x="192564" y="145965"/>
                      <a:pt x="195508" y="130413"/>
                    </a:cubicBezTo>
                    <a:cubicBezTo>
                      <a:pt x="198452" y="114861"/>
                      <a:pt x="192908" y="45650"/>
                      <a:pt x="185476" y="34586"/>
                    </a:cubicBezTo>
                    <a:cubicBezTo>
                      <a:pt x="155572" y="-9814"/>
                      <a:pt x="45392" y="-11226"/>
                      <a:pt x="12555" y="27012"/>
                    </a:cubicBezTo>
                    <a:cubicBezTo>
                      <a:pt x="3711" y="37376"/>
                      <a:pt x="-6439" y="131921"/>
                      <a:pt x="3153" y="144540"/>
                    </a:cubicBezTo>
                    <a:cubicBezTo>
                      <a:pt x="8673" y="151877"/>
                      <a:pt x="15613" y="158038"/>
                      <a:pt x="23560" y="162644"/>
                    </a:cubicBez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23" name="矩形 47">
            <a:extLst>
              <a:ext uri="{FF2B5EF4-FFF2-40B4-BE49-F238E27FC236}">
                <a16:creationId xmlns:a16="http://schemas.microsoft.com/office/drawing/2014/main" id="{FBAA270C-46AF-60AE-8FDF-EC2A7BA8A34D}"/>
              </a:ext>
            </a:extLst>
          </p:cNvPr>
          <p:cNvSpPr/>
          <p:nvPr/>
        </p:nvSpPr>
        <p:spPr>
          <a:xfrm>
            <a:off x="7072361" y="3467035"/>
            <a:ext cx="3811869" cy="55711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91411" tIns="45705" rIns="91411" bIns="45705">
            <a:spAutoFit/>
          </a:bodyPr>
          <a:lstStyle/>
          <a:p>
            <a:pPr lvl="0" eaLnBrk="1" hangingPunct="1">
              <a:lnSpc>
                <a:spcPct val="130000"/>
              </a:lnSpc>
              <a:buNone/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在这里输入你的正文，阐述与关键词标题相关的具体内容，若字数太多酌情先删减文案，再缩小字号</a:t>
            </a:r>
          </a:p>
        </p:txBody>
      </p: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57A78BB0-C2A2-7E2F-6F2D-7C54D5DC76D1}"/>
              </a:ext>
            </a:extLst>
          </p:cNvPr>
          <p:cNvGrpSpPr/>
          <p:nvPr/>
        </p:nvGrpSpPr>
        <p:grpSpPr>
          <a:xfrm>
            <a:off x="6250138" y="4452579"/>
            <a:ext cx="822223" cy="822223"/>
            <a:chOff x="5982437" y="3464388"/>
            <a:chExt cx="1104966" cy="1104966"/>
          </a:xfrm>
        </p:grpSpPr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5805B767-AD12-897F-9FCB-BD05D7E8488F}"/>
                </a:ext>
              </a:extLst>
            </p:cNvPr>
            <p:cNvSpPr/>
            <p:nvPr/>
          </p:nvSpPr>
          <p:spPr>
            <a:xfrm>
              <a:off x="5982437" y="3464388"/>
              <a:ext cx="1104966" cy="1104966"/>
            </a:xfrm>
            <a:prstGeom prst="ellipse">
              <a:avLst/>
            </a:prstGeom>
            <a:solidFill>
              <a:srgbClr val="0656FF">
                <a:alpha val="3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0F0F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B1746940-69BB-33BD-A345-4072490A5743}"/>
                </a:ext>
              </a:extLst>
            </p:cNvPr>
            <p:cNvSpPr/>
            <p:nvPr/>
          </p:nvSpPr>
          <p:spPr>
            <a:xfrm>
              <a:off x="6096000" y="3577951"/>
              <a:ext cx="877840" cy="87784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5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54000" dist="292100" dir="5400000" sx="95000" sy="95000" algn="t" rotWithShape="0">
                <a:schemeClr val="accent1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2A4C94BC-6DE5-5516-DFAC-17237CF01ECA}"/>
              </a:ext>
            </a:extLst>
          </p:cNvPr>
          <p:cNvGrpSpPr>
            <a:grpSpLocks/>
          </p:cNvGrpSpPr>
          <p:nvPr/>
        </p:nvGrpSpPr>
        <p:grpSpPr>
          <a:xfrm>
            <a:off x="6488232" y="4663317"/>
            <a:ext cx="346034" cy="400747"/>
            <a:chOff x="9260917" y="2798140"/>
            <a:chExt cx="670462" cy="550443"/>
          </a:xfrm>
          <a:solidFill>
            <a:schemeClr val="bg1"/>
          </a:solidFill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64A8C5FB-BD28-BF8B-245A-19E02721F26D}"/>
                </a:ext>
              </a:extLst>
            </p:cNvPr>
            <p:cNvSpPr/>
            <p:nvPr/>
          </p:nvSpPr>
          <p:spPr>
            <a:xfrm>
              <a:off x="9260917" y="2798455"/>
              <a:ext cx="318808" cy="550094"/>
            </a:xfrm>
            <a:custGeom>
              <a:avLst/>
              <a:gdLst>
                <a:gd name="connsiteX0" fmla="*/ -725 w 216643"/>
                <a:gd name="connsiteY0" fmla="*/ 372069 h 373811"/>
                <a:gd name="connsiteX1" fmla="*/ -725 w 216643"/>
                <a:gd name="connsiteY1" fmla="*/ 23319 h 373811"/>
                <a:gd name="connsiteX2" fmla="*/ 107591 w 216643"/>
                <a:gd name="connsiteY2" fmla="*/ -282 h 373811"/>
                <a:gd name="connsiteX3" fmla="*/ 215919 w 216643"/>
                <a:gd name="connsiteY3" fmla="*/ 23319 h 373811"/>
                <a:gd name="connsiteX4" fmla="*/ 215919 w 216643"/>
                <a:gd name="connsiteY4" fmla="*/ 373530 h 373811"/>
                <a:gd name="connsiteX5" fmla="*/ 107591 w 216643"/>
                <a:gd name="connsiteY5" fmla="*/ 361658 h 373811"/>
                <a:gd name="connsiteX6" fmla="*/ -725 w 216643"/>
                <a:gd name="connsiteY6" fmla="*/ 373530 h 373811"/>
                <a:gd name="connsiteX7" fmla="*/ 38332 w 216643"/>
                <a:gd name="connsiteY7" fmla="*/ 97836 h 373811"/>
                <a:gd name="connsiteX8" fmla="*/ 178417 w 216643"/>
                <a:gd name="connsiteY8" fmla="*/ 93207 h 373811"/>
                <a:gd name="connsiteX9" fmla="*/ 189576 w 216643"/>
                <a:gd name="connsiteY9" fmla="*/ 85443 h 373811"/>
                <a:gd name="connsiteX10" fmla="*/ 182690 w 216643"/>
                <a:gd name="connsiteY10" fmla="*/ 72847 h 373811"/>
                <a:gd name="connsiteX11" fmla="*/ 30830 w 216643"/>
                <a:gd name="connsiteY11" fmla="*/ 78688 h 373811"/>
                <a:gd name="connsiteX12" fmla="*/ 26081 w 216643"/>
                <a:gd name="connsiteY12" fmla="*/ 92471 h 373811"/>
                <a:gd name="connsiteX13" fmla="*/ 34569 w 216643"/>
                <a:gd name="connsiteY13" fmla="*/ 98727 h 373811"/>
                <a:gd name="connsiteX14" fmla="*/ 38368 w 216643"/>
                <a:gd name="connsiteY14" fmla="*/ 97884 h 373811"/>
                <a:gd name="connsiteX15" fmla="*/ 38332 w 216643"/>
                <a:gd name="connsiteY15" fmla="*/ 168235 h 373811"/>
                <a:gd name="connsiteX16" fmla="*/ 178417 w 216643"/>
                <a:gd name="connsiteY16" fmla="*/ 163605 h 373811"/>
                <a:gd name="connsiteX17" fmla="*/ 189576 w 216643"/>
                <a:gd name="connsiteY17" fmla="*/ 155841 h 373811"/>
                <a:gd name="connsiteX18" fmla="*/ 182690 w 216643"/>
                <a:gd name="connsiteY18" fmla="*/ 143245 h 373811"/>
                <a:gd name="connsiteX19" fmla="*/ 30830 w 216643"/>
                <a:gd name="connsiteY19" fmla="*/ 149074 h 373811"/>
                <a:gd name="connsiteX20" fmla="*/ 26081 w 216643"/>
                <a:gd name="connsiteY20" fmla="*/ 162869 h 373811"/>
                <a:gd name="connsiteX21" fmla="*/ 34569 w 216643"/>
                <a:gd name="connsiteY21" fmla="*/ 169125 h 373811"/>
                <a:gd name="connsiteX22" fmla="*/ 38368 w 216643"/>
                <a:gd name="connsiteY22" fmla="*/ 168282 h 373811"/>
                <a:gd name="connsiteX23" fmla="*/ 38332 w 216643"/>
                <a:gd name="connsiteY23" fmla="*/ 238633 h 373811"/>
                <a:gd name="connsiteX24" fmla="*/ 178417 w 216643"/>
                <a:gd name="connsiteY24" fmla="*/ 234003 h 373811"/>
                <a:gd name="connsiteX25" fmla="*/ 189576 w 216643"/>
                <a:gd name="connsiteY25" fmla="*/ 226239 h 373811"/>
                <a:gd name="connsiteX26" fmla="*/ 182690 w 216643"/>
                <a:gd name="connsiteY26" fmla="*/ 213643 h 373811"/>
                <a:gd name="connsiteX27" fmla="*/ 30830 w 216643"/>
                <a:gd name="connsiteY27" fmla="*/ 219472 h 373811"/>
                <a:gd name="connsiteX28" fmla="*/ 26081 w 216643"/>
                <a:gd name="connsiteY28" fmla="*/ 233267 h 373811"/>
                <a:gd name="connsiteX29" fmla="*/ 34569 w 216643"/>
                <a:gd name="connsiteY29" fmla="*/ 239523 h 373811"/>
                <a:gd name="connsiteX30" fmla="*/ 38368 w 216643"/>
                <a:gd name="connsiteY30" fmla="*/ 238681 h 373811"/>
                <a:gd name="connsiteX31" fmla="*/ 38332 w 216643"/>
                <a:gd name="connsiteY31" fmla="*/ 309031 h 373811"/>
                <a:gd name="connsiteX32" fmla="*/ 178417 w 216643"/>
                <a:gd name="connsiteY32" fmla="*/ 304401 h 373811"/>
                <a:gd name="connsiteX33" fmla="*/ 189576 w 216643"/>
                <a:gd name="connsiteY33" fmla="*/ 296638 h 373811"/>
                <a:gd name="connsiteX34" fmla="*/ 182690 w 216643"/>
                <a:gd name="connsiteY34" fmla="*/ 284042 h 373811"/>
                <a:gd name="connsiteX35" fmla="*/ 30901 w 216643"/>
                <a:gd name="connsiteY35" fmla="*/ 289871 h 373811"/>
                <a:gd name="connsiteX36" fmla="*/ 26152 w 216643"/>
                <a:gd name="connsiteY36" fmla="*/ 303665 h 373811"/>
                <a:gd name="connsiteX37" fmla="*/ 34640 w 216643"/>
                <a:gd name="connsiteY37" fmla="*/ 309922 h 373811"/>
                <a:gd name="connsiteX38" fmla="*/ 38368 w 216643"/>
                <a:gd name="connsiteY38" fmla="*/ 309079 h 373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16643" h="373811">
                  <a:moveTo>
                    <a:pt x="-725" y="372069"/>
                  </a:moveTo>
                  <a:lnTo>
                    <a:pt x="-725" y="23319"/>
                  </a:lnTo>
                  <a:cubicBezTo>
                    <a:pt x="6980" y="14747"/>
                    <a:pt x="44992" y="-282"/>
                    <a:pt x="107591" y="-282"/>
                  </a:cubicBezTo>
                  <a:cubicBezTo>
                    <a:pt x="170190" y="-282"/>
                    <a:pt x="208214" y="14747"/>
                    <a:pt x="215919" y="23319"/>
                  </a:cubicBezTo>
                  <a:lnTo>
                    <a:pt x="215919" y="373530"/>
                  </a:lnTo>
                  <a:cubicBezTo>
                    <a:pt x="182073" y="368282"/>
                    <a:pt x="145070" y="361658"/>
                    <a:pt x="107591" y="361658"/>
                  </a:cubicBezTo>
                  <a:cubicBezTo>
                    <a:pt x="70113" y="361658"/>
                    <a:pt x="33121" y="368282"/>
                    <a:pt x="-725" y="373530"/>
                  </a:cubicBezTo>
                  <a:close/>
                  <a:moveTo>
                    <a:pt x="38332" y="97836"/>
                  </a:moveTo>
                  <a:cubicBezTo>
                    <a:pt x="38890" y="97563"/>
                    <a:pt x="94390" y="70734"/>
                    <a:pt x="178417" y="93207"/>
                  </a:cubicBezTo>
                  <a:cubicBezTo>
                    <a:pt x="183403" y="94548"/>
                    <a:pt x="188401" y="91070"/>
                    <a:pt x="189576" y="85443"/>
                  </a:cubicBezTo>
                  <a:cubicBezTo>
                    <a:pt x="190751" y="79815"/>
                    <a:pt x="187677" y="74176"/>
                    <a:pt x="182690" y="72847"/>
                  </a:cubicBezTo>
                  <a:cubicBezTo>
                    <a:pt x="92645" y="48771"/>
                    <a:pt x="33311" y="77453"/>
                    <a:pt x="30830" y="78688"/>
                  </a:cubicBezTo>
                  <a:cubicBezTo>
                    <a:pt x="26140" y="81062"/>
                    <a:pt x="24015" y="87188"/>
                    <a:pt x="26081" y="92471"/>
                  </a:cubicBezTo>
                  <a:cubicBezTo>
                    <a:pt x="27342" y="96113"/>
                    <a:pt x="30717" y="98600"/>
                    <a:pt x="34569" y="98727"/>
                  </a:cubicBezTo>
                  <a:cubicBezTo>
                    <a:pt x="35884" y="98751"/>
                    <a:pt x="37187" y="98462"/>
                    <a:pt x="38368" y="97884"/>
                  </a:cubicBezTo>
                  <a:close/>
                  <a:moveTo>
                    <a:pt x="38332" y="168235"/>
                  </a:moveTo>
                  <a:cubicBezTo>
                    <a:pt x="38890" y="167962"/>
                    <a:pt x="94390" y="141132"/>
                    <a:pt x="178417" y="163605"/>
                  </a:cubicBezTo>
                  <a:cubicBezTo>
                    <a:pt x="183403" y="164946"/>
                    <a:pt x="188401" y="161456"/>
                    <a:pt x="189576" y="155841"/>
                  </a:cubicBezTo>
                  <a:cubicBezTo>
                    <a:pt x="190751" y="150226"/>
                    <a:pt x="187677" y="144575"/>
                    <a:pt x="182690" y="143245"/>
                  </a:cubicBezTo>
                  <a:cubicBezTo>
                    <a:pt x="92645" y="119158"/>
                    <a:pt x="33311" y="147851"/>
                    <a:pt x="30830" y="149074"/>
                  </a:cubicBezTo>
                  <a:cubicBezTo>
                    <a:pt x="26140" y="151448"/>
                    <a:pt x="24015" y="157586"/>
                    <a:pt x="26081" y="162869"/>
                  </a:cubicBezTo>
                  <a:cubicBezTo>
                    <a:pt x="27342" y="166511"/>
                    <a:pt x="30717" y="168998"/>
                    <a:pt x="34569" y="169125"/>
                  </a:cubicBezTo>
                  <a:cubicBezTo>
                    <a:pt x="35884" y="169149"/>
                    <a:pt x="37187" y="168860"/>
                    <a:pt x="38368" y="168282"/>
                  </a:cubicBezTo>
                  <a:close/>
                  <a:moveTo>
                    <a:pt x="38332" y="238633"/>
                  </a:moveTo>
                  <a:cubicBezTo>
                    <a:pt x="38890" y="238360"/>
                    <a:pt x="94390" y="211530"/>
                    <a:pt x="178417" y="234003"/>
                  </a:cubicBezTo>
                  <a:cubicBezTo>
                    <a:pt x="183403" y="235333"/>
                    <a:pt x="188401" y="231854"/>
                    <a:pt x="189576" y="226239"/>
                  </a:cubicBezTo>
                  <a:cubicBezTo>
                    <a:pt x="190751" y="220624"/>
                    <a:pt x="187677" y="214973"/>
                    <a:pt x="182690" y="213643"/>
                  </a:cubicBezTo>
                  <a:cubicBezTo>
                    <a:pt x="92645" y="189556"/>
                    <a:pt x="33311" y="218250"/>
                    <a:pt x="30830" y="219472"/>
                  </a:cubicBezTo>
                  <a:cubicBezTo>
                    <a:pt x="26140" y="221847"/>
                    <a:pt x="24015" y="227984"/>
                    <a:pt x="26081" y="233267"/>
                  </a:cubicBezTo>
                  <a:cubicBezTo>
                    <a:pt x="27342" y="236909"/>
                    <a:pt x="30717" y="239396"/>
                    <a:pt x="34569" y="239523"/>
                  </a:cubicBezTo>
                  <a:cubicBezTo>
                    <a:pt x="35884" y="239547"/>
                    <a:pt x="37187" y="239259"/>
                    <a:pt x="38368" y="238681"/>
                  </a:cubicBezTo>
                  <a:close/>
                  <a:moveTo>
                    <a:pt x="38332" y="309031"/>
                  </a:moveTo>
                  <a:cubicBezTo>
                    <a:pt x="38890" y="308758"/>
                    <a:pt x="94390" y="281929"/>
                    <a:pt x="178417" y="304401"/>
                  </a:cubicBezTo>
                  <a:cubicBezTo>
                    <a:pt x="183403" y="305731"/>
                    <a:pt x="188401" y="302253"/>
                    <a:pt x="189576" y="296638"/>
                  </a:cubicBezTo>
                  <a:cubicBezTo>
                    <a:pt x="190751" y="291022"/>
                    <a:pt x="187677" y="285371"/>
                    <a:pt x="182690" y="284042"/>
                  </a:cubicBezTo>
                  <a:cubicBezTo>
                    <a:pt x="92716" y="260002"/>
                    <a:pt x="33382" y="288684"/>
                    <a:pt x="30901" y="289871"/>
                  </a:cubicBezTo>
                  <a:cubicBezTo>
                    <a:pt x="26212" y="292245"/>
                    <a:pt x="24087" y="298383"/>
                    <a:pt x="26152" y="303665"/>
                  </a:cubicBezTo>
                  <a:cubicBezTo>
                    <a:pt x="27413" y="307308"/>
                    <a:pt x="30788" y="309795"/>
                    <a:pt x="34640" y="309922"/>
                  </a:cubicBezTo>
                  <a:cubicBezTo>
                    <a:pt x="35932" y="309935"/>
                    <a:pt x="37208" y="309645"/>
                    <a:pt x="38368" y="309079"/>
                  </a:cubicBezTo>
                  <a:close/>
                </a:path>
              </a:pathLst>
            </a:custGeom>
            <a:grpFill/>
            <a:ln w="118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F8901D79-B159-3C8C-4541-126A114A2532}"/>
                </a:ext>
              </a:extLst>
            </p:cNvPr>
            <p:cNvSpPr/>
            <p:nvPr/>
          </p:nvSpPr>
          <p:spPr>
            <a:xfrm>
              <a:off x="9612587" y="2798140"/>
              <a:ext cx="318792" cy="550443"/>
            </a:xfrm>
            <a:custGeom>
              <a:avLst/>
              <a:gdLst>
                <a:gd name="connsiteX0" fmla="*/ 215907 w 216632"/>
                <a:gd name="connsiteY0" fmla="*/ 373767 h 374048"/>
                <a:gd name="connsiteX1" fmla="*/ -725 w 216632"/>
                <a:gd name="connsiteY1" fmla="*/ 373767 h 374048"/>
                <a:gd name="connsiteX2" fmla="*/ -725 w 216632"/>
                <a:gd name="connsiteY2" fmla="*/ 23319 h 374048"/>
                <a:gd name="connsiteX3" fmla="*/ 107591 w 216632"/>
                <a:gd name="connsiteY3" fmla="*/ -282 h 374048"/>
                <a:gd name="connsiteX4" fmla="*/ 215907 w 216632"/>
                <a:gd name="connsiteY4" fmla="*/ 23319 h 374048"/>
                <a:gd name="connsiteX5" fmla="*/ 38332 w 216632"/>
                <a:gd name="connsiteY5" fmla="*/ 97896 h 374048"/>
                <a:gd name="connsiteX6" fmla="*/ 178417 w 216632"/>
                <a:gd name="connsiteY6" fmla="*/ 93266 h 374048"/>
                <a:gd name="connsiteX7" fmla="*/ 189576 w 216632"/>
                <a:gd name="connsiteY7" fmla="*/ 85490 h 374048"/>
                <a:gd name="connsiteX8" fmla="*/ 182691 w 216632"/>
                <a:gd name="connsiteY8" fmla="*/ 72894 h 374048"/>
                <a:gd name="connsiteX9" fmla="*/ 30865 w 216632"/>
                <a:gd name="connsiteY9" fmla="*/ 78771 h 374048"/>
                <a:gd name="connsiteX10" fmla="*/ 26117 w 216632"/>
                <a:gd name="connsiteY10" fmla="*/ 92565 h 374048"/>
                <a:gd name="connsiteX11" fmla="*/ 34605 w 216632"/>
                <a:gd name="connsiteY11" fmla="*/ 98822 h 374048"/>
                <a:gd name="connsiteX12" fmla="*/ 38332 w 216632"/>
                <a:gd name="connsiteY12" fmla="*/ 97896 h 374048"/>
                <a:gd name="connsiteX13" fmla="*/ 38332 w 216632"/>
                <a:gd name="connsiteY13" fmla="*/ 168294 h 374048"/>
                <a:gd name="connsiteX14" fmla="*/ 178417 w 216632"/>
                <a:gd name="connsiteY14" fmla="*/ 163664 h 374048"/>
                <a:gd name="connsiteX15" fmla="*/ 189576 w 216632"/>
                <a:gd name="connsiteY15" fmla="*/ 155888 h 374048"/>
                <a:gd name="connsiteX16" fmla="*/ 182691 w 216632"/>
                <a:gd name="connsiteY16" fmla="*/ 143293 h 374048"/>
                <a:gd name="connsiteX17" fmla="*/ 30865 w 216632"/>
                <a:gd name="connsiteY17" fmla="*/ 149133 h 374048"/>
                <a:gd name="connsiteX18" fmla="*/ 26117 w 216632"/>
                <a:gd name="connsiteY18" fmla="*/ 162928 h 374048"/>
                <a:gd name="connsiteX19" fmla="*/ 34605 w 216632"/>
                <a:gd name="connsiteY19" fmla="*/ 169184 h 374048"/>
                <a:gd name="connsiteX20" fmla="*/ 38332 w 216632"/>
                <a:gd name="connsiteY20" fmla="*/ 168294 h 374048"/>
                <a:gd name="connsiteX21" fmla="*/ 38332 w 216632"/>
                <a:gd name="connsiteY21" fmla="*/ 238692 h 374048"/>
                <a:gd name="connsiteX22" fmla="*/ 178417 w 216632"/>
                <a:gd name="connsiteY22" fmla="*/ 234063 h 374048"/>
                <a:gd name="connsiteX23" fmla="*/ 189576 w 216632"/>
                <a:gd name="connsiteY23" fmla="*/ 226287 h 374048"/>
                <a:gd name="connsiteX24" fmla="*/ 182691 w 216632"/>
                <a:gd name="connsiteY24" fmla="*/ 213691 h 374048"/>
                <a:gd name="connsiteX25" fmla="*/ 30865 w 216632"/>
                <a:gd name="connsiteY25" fmla="*/ 219532 h 374048"/>
                <a:gd name="connsiteX26" fmla="*/ 26117 w 216632"/>
                <a:gd name="connsiteY26" fmla="*/ 233326 h 374048"/>
                <a:gd name="connsiteX27" fmla="*/ 34605 w 216632"/>
                <a:gd name="connsiteY27" fmla="*/ 239583 h 374048"/>
                <a:gd name="connsiteX28" fmla="*/ 38332 w 216632"/>
                <a:gd name="connsiteY28" fmla="*/ 238692 h 374048"/>
                <a:gd name="connsiteX29" fmla="*/ 38332 w 216632"/>
                <a:gd name="connsiteY29" fmla="*/ 309091 h 374048"/>
                <a:gd name="connsiteX30" fmla="*/ 178417 w 216632"/>
                <a:gd name="connsiteY30" fmla="*/ 304461 h 374048"/>
                <a:gd name="connsiteX31" fmla="*/ 189576 w 216632"/>
                <a:gd name="connsiteY31" fmla="*/ 296685 h 374048"/>
                <a:gd name="connsiteX32" fmla="*/ 182691 w 216632"/>
                <a:gd name="connsiteY32" fmla="*/ 284089 h 374048"/>
                <a:gd name="connsiteX33" fmla="*/ 30865 w 216632"/>
                <a:gd name="connsiteY33" fmla="*/ 289930 h 374048"/>
                <a:gd name="connsiteX34" fmla="*/ 26117 w 216632"/>
                <a:gd name="connsiteY34" fmla="*/ 303725 h 374048"/>
                <a:gd name="connsiteX35" fmla="*/ 34605 w 216632"/>
                <a:gd name="connsiteY35" fmla="*/ 309969 h 374048"/>
                <a:gd name="connsiteX36" fmla="*/ 38332 w 216632"/>
                <a:gd name="connsiteY36" fmla="*/ 309079 h 374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16632" h="374048">
                  <a:moveTo>
                    <a:pt x="215907" y="373767"/>
                  </a:moveTo>
                  <a:cubicBezTo>
                    <a:pt x="148239" y="363261"/>
                    <a:pt x="80868" y="355960"/>
                    <a:pt x="-725" y="373767"/>
                  </a:cubicBezTo>
                  <a:lnTo>
                    <a:pt x="-725" y="23319"/>
                  </a:lnTo>
                  <a:cubicBezTo>
                    <a:pt x="6980" y="14747"/>
                    <a:pt x="44992" y="-282"/>
                    <a:pt x="107591" y="-282"/>
                  </a:cubicBezTo>
                  <a:cubicBezTo>
                    <a:pt x="170190" y="-282"/>
                    <a:pt x="208214" y="14747"/>
                    <a:pt x="215907" y="23319"/>
                  </a:cubicBezTo>
                  <a:close/>
                  <a:moveTo>
                    <a:pt x="38332" y="97896"/>
                  </a:moveTo>
                  <a:cubicBezTo>
                    <a:pt x="38878" y="97623"/>
                    <a:pt x="94390" y="70793"/>
                    <a:pt x="178417" y="93266"/>
                  </a:cubicBezTo>
                  <a:cubicBezTo>
                    <a:pt x="183403" y="94595"/>
                    <a:pt x="188401" y="91117"/>
                    <a:pt x="189576" y="85490"/>
                  </a:cubicBezTo>
                  <a:cubicBezTo>
                    <a:pt x="190751" y="79863"/>
                    <a:pt x="187677" y="74236"/>
                    <a:pt x="182691" y="72894"/>
                  </a:cubicBezTo>
                  <a:cubicBezTo>
                    <a:pt x="92704" y="48819"/>
                    <a:pt x="33346" y="77500"/>
                    <a:pt x="30865" y="78771"/>
                  </a:cubicBezTo>
                  <a:cubicBezTo>
                    <a:pt x="26176" y="81145"/>
                    <a:pt x="24051" y="87271"/>
                    <a:pt x="26117" y="92565"/>
                  </a:cubicBezTo>
                  <a:cubicBezTo>
                    <a:pt x="27377" y="96208"/>
                    <a:pt x="30752" y="98695"/>
                    <a:pt x="34605" y="98822"/>
                  </a:cubicBezTo>
                  <a:cubicBezTo>
                    <a:pt x="35902" y="98809"/>
                    <a:pt x="37180" y="98492"/>
                    <a:pt x="38332" y="97896"/>
                  </a:cubicBezTo>
                  <a:close/>
                  <a:moveTo>
                    <a:pt x="38332" y="168294"/>
                  </a:moveTo>
                  <a:cubicBezTo>
                    <a:pt x="38878" y="168021"/>
                    <a:pt x="94390" y="141191"/>
                    <a:pt x="178417" y="163664"/>
                  </a:cubicBezTo>
                  <a:cubicBezTo>
                    <a:pt x="183403" y="164994"/>
                    <a:pt x="188401" y="161515"/>
                    <a:pt x="189576" y="155888"/>
                  </a:cubicBezTo>
                  <a:cubicBezTo>
                    <a:pt x="190751" y="150261"/>
                    <a:pt x="187677" y="144634"/>
                    <a:pt x="182691" y="143293"/>
                  </a:cubicBezTo>
                  <a:cubicBezTo>
                    <a:pt x="92704" y="119217"/>
                    <a:pt x="33346" y="147899"/>
                    <a:pt x="30865" y="149133"/>
                  </a:cubicBezTo>
                  <a:cubicBezTo>
                    <a:pt x="26176" y="151508"/>
                    <a:pt x="24051" y="157633"/>
                    <a:pt x="26117" y="162928"/>
                  </a:cubicBezTo>
                  <a:cubicBezTo>
                    <a:pt x="27377" y="166570"/>
                    <a:pt x="30752" y="169057"/>
                    <a:pt x="34605" y="169184"/>
                  </a:cubicBezTo>
                  <a:cubicBezTo>
                    <a:pt x="35899" y="169176"/>
                    <a:pt x="37174" y="168872"/>
                    <a:pt x="38332" y="168294"/>
                  </a:cubicBezTo>
                  <a:close/>
                  <a:moveTo>
                    <a:pt x="38332" y="238692"/>
                  </a:moveTo>
                  <a:cubicBezTo>
                    <a:pt x="38878" y="238407"/>
                    <a:pt x="94390" y="211590"/>
                    <a:pt x="178417" y="234063"/>
                  </a:cubicBezTo>
                  <a:cubicBezTo>
                    <a:pt x="183403" y="235392"/>
                    <a:pt x="188401" y="231914"/>
                    <a:pt x="189576" y="226287"/>
                  </a:cubicBezTo>
                  <a:cubicBezTo>
                    <a:pt x="190751" y="220660"/>
                    <a:pt x="187677" y="215032"/>
                    <a:pt x="182691" y="213691"/>
                  </a:cubicBezTo>
                  <a:cubicBezTo>
                    <a:pt x="92704" y="189615"/>
                    <a:pt x="33346" y="218297"/>
                    <a:pt x="30865" y="219532"/>
                  </a:cubicBezTo>
                  <a:cubicBezTo>
                    <a:pt x="26176" y="221906"/>
                    <a:pt x="24051" y="228032"/>
                    <a:pt x="26117" y="233326"/>
                  </a:cubicBezTo>
                  <a:cubicBezTo>
                    <a:pt x="27377" y="236969"/>
                    <a:pt x="30752" y="239456"/>
                    <a:pt x="34605" y="239583"/>
                  </a:cubicBezTo>
                  <a:cubicBezTo>
                    <a:pt x="35899" y="239574"/>
                    <a:pt x="37174" y="239271"/>
                    <a:pt x="38332" y="238692"/>
                  </a:cubicBezTo>
                  <a:close/>
                  <a:moveTo>
                    <a:pt x="38332" y="309091"/>
                  </a:moveTo>
                  <a:cubicBezTo>
                    <a:pt x="38878" y="308806"/>
                    <a:pt x="94390" y="281988"/>
                    <a:pt x="178417" y="304461"/>
                  </a:cubicBezTo>
                  <a:cubicBezTo>
                    <a:pt x="183403" y="305790"/>
                    <a:pt x="188401" y="302312"/>
                    <a:pt x="189576" y="296685"/>
                  </a:cubicBezTo>
                  <a:cubicBezTo>
                    <a:pt x="190751" y="291058"/>
                    <a:pt x="187677" y="285419"/>
                    <a:pt x="182691" y="284089"/>
                  </a:cubicBezTo>
                  <a:cubicBezTo>
                    <a:pt x="92704" y="260014"/>
                    <a:pt x="33346" y="288695"/>
                    <a:pt x="30865" y="289930"/>
                  </a:cubicBezTo>
                  <a:cubicBezTo>
                    <a:pt x="26176" y="292304"/>
                    <a:pt x="24051" y="298430"/>
                    <a:pt x="26117" y="303725"/>
                  </a:cubicBezTo>
                  <a:cubicBezTo>
                    <a:pt x="27379" y="307363"/>
                    <a:pt x="30755" y="309847"/>
                    <a:pt x="34605" y="309969"/>
                  </a:cubicBezTo>
                  <a:cubicBezTo>
                    <a:pt x="35899" y="309962"/>
                    <a:pt x="37175" y="309657"/>
                    <a:pt x="38332" y="309079"/>
                  </a:cubicBezTo>
                  <a:close/>
                </a:path>
              </a:pathLst>
            </a:custGeom>
            <a:grpFill/>
            <a:ln w="118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35" name="矩形 47">
            <a:extLst>
              <a:ext uri="{FF2B5EF4-FFF2-40B4-BE49-F238E27FC236}">
                <a16:creationId xmlns:a16="http://schemas.microsoft.com/office/drawing/2014/main" id="{0BE27D9C-B25E-7540-D7D7-48C2FE7146F9}"/>
              </a:ext>
            </a:extLst>
          </p:cNvPr>
          <p:cNvSpPr/>
          <p:nvPr/>
        </p:nvSpPr>
        <p:spPr>
          <a:xfrm>
            <a:off x="7072361" y="4585135"/>
            <a:ext cx="3811869" cy="55711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91411" tIns="45705" rIns="91411" bIns="45705">
            <a:spAutoFit/>
          </a:bodyPr>
          <a:lstStyle/>
          <a:p>
            <a:pPr lvl="0" eaLnBrk="1" hangingPunct="1">
              <a:lnSpc>
                <a:spcPct val="130000"/>
              </a:lnSpc>
              <a:buNone/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在这里输入你的正文，阐述与关键词标题相关的具体内容，若字数太多酌情先删减文案，再缩小字号</a:t>
            </a:r>
          </a:p>
        </p:txBody>
      </p:sp>
    </p:spTree>
    <p:extLst>
      <p:ext uri="{BB962C8B-B14F-4D97-AF65-F5344CB8AC3E}">
        <p14:creationId xmlns:p14="http://schemas.microsoft.com/office/powerpoint/2010/main" val="9176424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0509A77-8B21-7109-9D0B-2E9017575BF2}"/>
              </a:ext>
            </a:extLst>
          </p:cNvPr>
          <p:cNvGrpSpPr/>
          <p:nvPr/>
        </p:nvGrpSpPr>
        <p:grpSpPr>
          <a:xfrm>
            <a:off x="0" y="1562775"/>
            <a:ext cx="11883942" cy="4053797"/>
            <a:chOff x="0" y="1402101"/>
            <a:chExt cx="11883942" cy="4053797"/>
          </a:xfrm>
        </p:grpSpPr>
        <p:sp>
          <p:nvSpPr>
            <p:cNvPr id="2" name="矩形: 圆顶角 1">
              <a:extLst>
                <a:ext uri="{FF2B5EF4-FFF2-40B4-BE49-F238E27FC236}">
                  <a16:creationId xmlns:a16="http://schemas.microsoft.com/office/drawing/2014/main" id="{775E6441-5B44-623F-EE68-8AD5D7D9F0CB}"/>
                </a:ext>
              </a:extLst>
            </p:cNvPr>
            <p:cNvSpPr/>
            <p:nvPr/>
          </p:nvSpPr>
          <p:spPr>
            <a:xfrm rot="5400000">
              <a:off x="3915073" y="-2512971"/>
              <a:ext cx="4053797" cy="1188394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lumMod val="60000"/>
                <a:lumOff val="40000"/>
                <a:alpha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>
                <a:cs typeface="+mn-ea"/>
                <a:sym typeface="+mn-lt"/>
              </a:endParaRPr>
            </a:p>
          </p:txBody>
        </p:sp>
        <p:sp>
          <p:nvSpPr>
            <p:cNvPr id="3" name="Round Same Side Corner Rectangle 1+">
              <a:extLst>
                <a:ext uri="{FF2B5EF4-FFF2-40B4-BE49-F238E27FC236}">
                  <a16:creationId xmlns:a16="http://schemas.microsoft.com/office/drawing/2014/main" id="{9417FBF6-12F1-C996-48B3-3952D18E5AF0}"/>
                </a:ext>
              </a:extLst>
            </p:cNvPr>
            <p:cNvSpPr/>
            <p:nvPr/>
          </p:nvSpPr>
          <p:spPr>
            <a:xfrm rot="5400000">
              <a:off x="4044094" y="-2393412"/>
              <a:ext cx="3556635" cy="11644823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5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54000" dist="292100" dir="5400000" sx="95000" sy="95000" algn="t" rotWithShape="0">
                <a:schemeClr val="accent1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BC3CC8E-8157-CA49-4781-38BA07BA9EBB}"/>
                </a:ext>
              </a:extLst>
            </p:cNvPr>
            <p:cNvSpPr txBox="1"/>
            <p:nvPr/>
          </p:nvSpPr>
          <p:spPr>
            <a:xfrm flipH="1">
              <a:off x="5180475" y="2411243"/>
              <a:ext cx="4879347" cy="94493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b="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这里输入你的正文，阐述与关键词标题相关的具体内容，若字数太多酌情先删减文案，再缩小字号在这里输入你的正文，阐述与关键词标题相关的具体内容，若字数太多酌情先删减文案，再缩小字号</a:t>
              </a:r>
            </a:p>
            <a:p>
              <a:pPr>
                <a:lnSpc>
                  <a:spcPct val="130000"/>
                </a:lnSpc>
              </a:pPr>
              <a:endParaRPr lang="zh-CN" altLang="en-US" sz="1200" b="0" dirty="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840BF2FE-604B-2E06-9C31-9480F6795557}"/>
                </a:ext>
              </a:extLst>
            </p:cNvPr>
            <p:cNvSpPr txBox="1"/>
            <p:nvPr/>
          </p:nvSpPr>
          <p:spPr>
            <a:xfrm flipH="1">
              <a:off x="8828715" y="1951087"/>
              <a:ext cx="1231107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noAutofit/>
            </a:bodyPr>
            <a:lstStyle/>
            <a:p>
              <a:pPr algn="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五年计划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BAF39FE-07FB-5FF4-C448-ABD462010085}"/>
                </a:ext>
              </a:extLst>
            </p:cNvPr>
            <p:cNvSpPr txBox="1"/>
            <p:nvPr/>
          </p:nvSpPr>
          <p:spPr>
            <a:xfrm flipH="1">
              <a:off x="5180475" y="4024225"/>
              <a:ext cx="4879347" cy="94493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b="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这里输入你的正文，阐述与关键词标题相关的具体内容，若字数太多酌情先删减文案，再缩小字号在这里输入你的正文，阐述与关键词标题相关的具体内容，若字数太多酌情先删减文案，再缩小字号</a:t>
              </a:r>
            </a:p>
            <a:p>
              <a:pPr>
                <a:lnSpc>
                  <a:spcPct val="130000"/>
                </a:lnSpc>
              </a:pPr>
              <a:endParaRPr lang="zh-CN" altLang="en-US" sz="1200" b="0" dirty="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B54BB76-EAEF-9CD3-9CD9-F497C7DD8C3A}"/>
                </a:ext>
              </a:extLst>
            </p:cNvPr>
            <p:cNvSpPr txBox="1"/>
            <p:nvPr/>
          </p:nvSpPr>
          <p:spPr>
            <a:xfrm flipH="1">
              <a:off x="8828715" y="3564069"/>
              <a:ext cx="1231107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noAutofit/>
            </a:bodyPr>
            <a:lstStyle/>
            <a:p>
              <a:pPr algn="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十年计划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83ABF62C-23EF-1DDE-5D66-63E7D3DC1569}"/>
              </a:ext>
            </a:extLst>
          </p:cNvPr>
          <p:cNvSpPr txBox="1"/>
          <p:nvPr/>
        </p:nvSpPr>
        <p:spPr>
          <a:xfrm>
            <a:off x="953003" y="25322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未来</a:t>
            </a:r>
            <a:r>
              <a:rPr kumimoji="1" lang="zh-CN" altLang="en-US" sz="2800" dirty="0">
                <a:solidFill>
                  <a:schemeClr val="bg1"/>
                </a:solidFill>
                <a:latin typeface="OPPOSans H" panose="00020600040101010101" pitchFamily="18" charset="-122"/>
                <a:ea typeface="+mj-ea"/>
                <a:cs typeface="+mn-ea"/>
                <a:sym typeface="+mn-lt"/>
              </a:rPr>
              <a:t>规划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52D8DD3-1C8E-DAF5-2D05-EC51242039D8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970" y="1020234"/>
            <a:ext cx="3575980" cy="2386578"/>
          </a:xfrm>
          <a:prstGeom prst="rect">
            <a:avLst/>
          </a:prstGeom>
          <a:solidFill>
            <a:srgbClr val="FFFFFF">
              <a:shade val="85000"/>
            </a:srgbClr>
          </a:solidFill>
          <a:ln w="63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1A3C5AA-E8B7-48FE-AD3F-0414008375E5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970" y="3772535"/>
            <a:ext cx="3575980" cy="2386578"/>
          </a:xfrm>
          <a:prstGeom prst="rect">
            <a:avLst/>
          </a:prstGeom>
          <a:solidFill>
            <a:srgbClr val="FFFFFF">
              <a:shade val="85000"/>
            </a:srgbClr>
          </a:solidFill>
          <a:ln w="63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8914454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椭圆 26">
            <a:extLst>
              <a:ext uri="{FF2B5EF4-FFF2-40B4-BE49-F238E27FC236}">
                <a16:creationId xmlns:a16="http://schemas.microsoft.com/office/drawing/2014/main" id="{B0A4B122-2631-F8A4-036E-15979CAB2141}"/>
              </a:ext>
            </a:extLst>
          </p:cNvPr>
          <p:cNvSpPr/>
          <p:nvPr/>
        </p:nvSpPr>
        <p:spPr>
          <a:xfrm rot="14400000">
            <a:off x="-98346" y="2612427"/>
            <a:ext cx="898759" cy="898759"/>
          </a:xfrm>
          <a:prstGeom prst="ellipse">
            <a:avLst/>
          </a:prstGeom>
          <a:gradFill flip="none" rotWithShape="1">
            <a:gsLst>
              <a:gs pos="66000">
                <a:schemeClr val="accent1">
                  <a:alpha val="0"/>
                </a:schemeClr>
              </a:gs>
              <a:gs pos="22000">
                <a:schemeClr val="accent1"/>
              </a:gs>
            </a:gsLst>
            <a:lin ang="162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D4A758C3-8A25-4EDB-8836-46DD2557CC87}"/>
              </a:ext>
            </a:extLst>
          </p:cNvPr>
          <p:cNvSpPr/>
          <p:nvPr/>
        </p:nvSpPr>
        <p:spPr>
          <a:xfrm rot="19800000">
            <a:off x="4472649" y="3552815"/>
            <a:ext cx="1153375" cy="1153375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alpha val="0"/>
                </a:schemeClr>
              </a:gs>
              <a:gs pos="42000">
                <a:schemeClr val="accent1"/>
              </a:gs>
            </a:gsLst>
            <a:lin ang="162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" name="圆: 空心 14">
            <a:extLst>
              <a:ext uri="{FF2B5EF4-FFF2-40B4-BE49-F238E27FC236}">
                <a16:creationId xmlns:a16="http://schemas.microsoft.com/office/drawing/2014/main" id="{84533C08-D024-AEC3-3903-BF80F458220B}"/>
              </a:ext>
            </a:extLst>
          </p:cNvPr>
          <p:cNvSpPr/>
          <p:nvPr/>
        </p:nvSpPr>
        <p:spPr>
          <a:xfrm rot="19800000">
            <a:off x="-2361381" y="5397418"/>
            <a:ext cx="4437937" cy="4437937"/>
          </a:xfrm>
          <a:prstGeom prst="donut">
            <a:avLst>
              <a:gd name="adj" fmla="val 13101"/>
            </a:avLst>
          </a:prstGeom>
          <a:gradFill flip="none" rotWithShape="1">
            <a:gsLst>
              <a:gs pos="55000">
                <a:schemeClr val="accent1">
                  <a:alpha val="0"/>
                </a:schemeClr>
              </a:gs>
              <a:gs pos="15000">
                <a:schemeClr val="accent1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 useBgFill="1">
        <p:nvSpPr>
          <p:cNvPr id="18" name="任意多边形: 形状 17">
            <a:extLst>
              <a:ext uri="{FF2B5EF4-FFF2-40B4-BE49-F238E27FC236}">
                <a16:creationId xmlns:a16="http://schemas.microsoft.com/office/drawing/2014/main" id="{8463E41A-CA47-A321-3960-E3C61F339E67}"/>
              </a:ext>
            </a:extLst>
          </p:cNvPr>
          <p:cNvSpPr/>
          <p:nvPr/>
        </p:nvSpPr>
        <p:spPr>
          <a:xfrm>
            <a:off x="5836524" y="0"/>
            <a:ext cx="6355476" cy="6858000"/>
          </a:xfrm>
          <a:custGeom>
            <a:avLst/>
            <a:gdLst>
              <a:gd name="connsiteX0" fmla="*/ 374494 w 6355476"/>
              <a:gd name="connsiteY0" fmla="*/ 1550356 h 6858000"/>
              <a:gd name="connsiteX1" fmla="*/ 748988 w 6355476"/>
              <a:gd name="connsiteY1" fmla="*/ 1924850 h 6858000"/>
              <a:gd name="connsiteX2" fmla="*/ 748988 w 6355476"/>
              <a:gd name="connsiteY2" fmla="*/ 5501935 h 6858000"/>
              <a:gd name="connsiteX3" fmla="*/ 374494 w 6355476"/>
              <a:gd name="connsiteY3" fmla="*/ 5876429 h 6858000"/>
              <a:gd name="connsiteX4" fmla="*/ 0 w 6355476"/>
              <a:gd name="connsiteY4" fmla="*/ 5501935 h 6858000"/>
              <a:gd name="connsiteX5" fmla="*/ 0 w 6355476"/>
              <a:gd name="connsiteY5" fmla="*/ 1924850 h 6858000"/>
              <a:gd name="connsiteX6" fmla="*/ 374494 w 6355476"/>
              <a:gd name="connsiteY6" fmla="*/ 1550356 h 6858000"/>
              <a:gd name="connsiteX7" fmla="*/ 4379128 w 6355476"/>
              <a:gd name="connsiteY7" fmla="*/ 1550355 h 6858000"/>
              <a:gd name="connsiteX8" fmla="*/ 4753622 w 6355476"/>
              <a:gd name="connsiteY8" fmla="*/ 1924848 h 6858000"/>
              <a:gd name="connsiteX9" fmla="*/ 4753622 w 6355476"/>
              <a:gd name="connsiteY9" fmla="*/ 6858000 h 6858000"/>
              <a:gd name="connsiteX10" fmla="*/ 4004634 w 6355476"/>
              <a:gd name="connsiteY10" fmla="*/ 6858000 h 6858000"/>
              <a:gd name="connsiteX11" fmla="*/ 4004634 w 6355476"/>
              <a:gd name="connsiteY11" fmla="*/ 1924848 h 6858000"/>
              <a:gd name="connsiteX12" fmla="*/ 4379128 w 6355476"/>
              <a:gd name="connsiteY12" fmla="*/ 1550355 h 6858000"/>
              <a:gd name="connsiteX13" fmla="*/ 3578202 w 6355476"/>
              <a:gd name="connsiteY13" fmla="*/ 1550354 h 6858000"/>
              <a:gd name="connsiteX14" fmla="*/ 3952695 w 6355476"/>
              <a:gd name="connsiteY14" fmla="*/ 1924847 h 6858000"/>
              <a:gd name="connsiteX15" fmla="*/ 3952695 w 6355476"/>
              <a:gd name="connsiteY15" fmla="*/ 6482571 h 6858000"/>
              <a:gd name="connsiteX16" fmla="*/ 3578202 w 6355476"/>
              <a:gd name="connsiteY16" fmla="*/ 6857065 h 6858000"/>
              <a:gd name="connsiteX17" fmla="*/ 3203708 w 6355476"/>
              <a:gd name="connsiteY17" fmla="*/ 6482571 h 6858000"/>
              <a:gd name="connsiteX18" fmla="*/ 3203708 w 6355476"/>
              <a:gd name="connsiteY18" fmla="*/ 1924847 h 6858000"/>
              <a:gd name="connsiteX19" fmla="*/ 3578202 w 6355476"/>
              <a:gd name="connsiteY19" fmla="*/ 1550354 h 6858000"/>
              <a:gd name="connsiteX20" fmla="*/ 2770616 w 6355476"/>
              <a:gd name="connsiteY20" fmla="*/ 1011225 h 6858000"/>
              <a:gd name="connsiteX21" fmla="*/ 2783932 w 6355476"/>
              <a:gd name="connsiteY21" fmla="*/ 1011225 h 6858000"/>
              <a:gd name="connsiteX22" fmla="*/ 3151768 w 6355476"/>
              <a:gd name="connsiteY22" fmla="*/ 1379062 h 6858000"/>
              <a:gd name="connsiteX23" fmla="*/ 3151768 w 6355476"/>
              <a:gd name="connsiteY23" fmla="*/ 4951366 h 6858000"/>
              <a:gd name="connsiteX24" fmla="*/ 2783932 w 6355476"/>
              <a:gd name="connsiteY24" fmla="*/ 5319201 h 6858000"/>
              <a:gd name="connsiteX25" fmla="*/ 2770616 w 6355476"/>
              <a:gd name="connsiteY25" fmla="*/ 5319201 h 6858000"/>
              <a:gd name="connsiteX26" fmla="*/ 2402781 w 6355476"/>
              <a:gd name="connsiteY26" fmla="*/ 4951366 h 6858000"/>
              <a:gd name="connsiteX27" fmla="*/ 2402781 w 6355476"/>
              <a:gd name="connsiteY27" fmla="*/ 1379062 h 6858000"/>
              <a:gd name="connsiteX28" fmla="*/ 2770616 w 6355476"/>
              <a:gd name="connsiteY28" fmla="*/ 1011225 h 6858000"/>
              <a:gd name="connsiteX29" fmla="*/ 5980982 w 6355476"/>
              <a:gd name="connsiteY29" fmla="*/ 914751 h 6858000"/>
              <a:gd name="connsiteX30" fmla="*/ 6355476 w 6355476"/>
              <a:gd name="connsiteY30" fmla="*/ 1289245 h 6858000"/>
              <a:gd name="connsiteX31" fmla="*/ 6355476 w 6355476"/>
              <a:gd name="connsiteY31" fmla="*/ 6858000 h 6858000"/>
              <a:gd name="connsiteX32" fmla="*/ 5606488 w 6355476"/>
              <a:gd name="connsiteY32" fmla="*/ 6858000 h 6858000"/>
              <a:gd name="connsiteX33" fmla="*/ 5606488 w 6355476"/>
              <a:gd name="connsiteY33" fmla="*/ 1289245 h 6858000"/>
              <a:gd name="connsiteX34" fmla="*/ 5980982 w 6355476"/>
              <a:gd name="connsiteY34" fmla="*/ 914751 h 6858000"/>
              <a:gd name="connsiteX35" fmla="*/ 5180055 w 6355476"/>
              <a:gd name="connsiteY35" fmla="*/ 497346 h 6858000"/>
              <a:gd name="connsiteX36" fmla="*/ 5554549 w 6355476"/>
              <a:gd name="connsiteY36" fmla="*/ 871840 h 6858000"/>
              <a:gd name="connsiteX37" fmla="*/ 5554549 w 6355476"/>
              <a:gd name="connsiteY37" fmla="*/ 5358355 h 6858000"/>
              <a:gd name="connsiteX38" fmla="*/ 5180055 w 6355476"/>
              <a:gd name="connsiteY38" fmla="*/ 5732849 h 6858000"/>
              <a:gd name="connsiteX39" fmla="*/ 4805562 w 6355476"/>
              <a:gd name="connsiteY39" fmla="*/ 5358355 h 6858000"/>
              <a:gd name="connsiteX40" fmla="*/ 4805562 w 6355476"/>
              <a:gd name="connsiteY40" fmla="*/ 871840 h 6858000"/>
              <a:gd name="connsiteX41" fmla="*/ 5180055 w 6355476"/>
              <a:gd name="connsiteY41" fmla="*/ 497346 h 6858000"/>
              <a:gd name="connsiteX42" fmla="*/ 1976348 w 6355476"/>
              <a:gd name="connsiteY42" fmla="*/ 497345 h 6858000"/>
              <a:gd name="connsiteX43" fmla="*/ 2350842 w 6355476"/>
              <a:gd name="connsiteY43" fmla="*/ 871840 h 6858000"/>
              <a:gd name="connsiteX44" fmla="*/ 2350842 w 6355476"/>
              <a:gd name="connsiteY44" fmla="*/ 6370530 h 6858000"/>
              <a:gd name="connsiteX45" fmla="*/ 1976348 w 6355476"/>
              <a:gd name="connsiteY45" fmla="*/ 6745024 h 6858000"/>
              <a:gd name="connsiteX46" fmla="*/ 1601854 w 6355476"/>
              <a:gd name="connsiteY46" fmla="*/ 6370530 h 6858000"/>
              <a:gd name="connsiteX47" fmla="*/ 1601854 w 6355476"/>
              <a:gd name="connsiteY47" fmla="*/ 871840 h 6858000"/>
              <a:gd name="connsiteX48" fmla="*/ 1976348 w 6355476"/>
              <a:gd name="connsiteY48" fmla="*/ 497345 h 6858000"/>
              <a:gd name="connsiteX49" fmla="*/ 800927 w 6355476"/>
              <a:gd name="connsiteY49" fmla="*/ 0 h 6858000"/>
              <a:gd name="connsiteX50" fmla="*/ 1549915 w 6355476"/>
              <a:gd name="connsiteY50" fmla="*/ 0 h 6858000"/>
              <a:gd name="connsiteX51" fmla="*/ 1549915 w 6355476"/>
              <a:gd name="connsiteY51" fmla="*/ 5564056 h 6858000"/>
              <a:gd name="connsiteX52" fmla="*/ 1237542 w 6355476"/>
              <a:gd name="connsiteY52" fmla="*/ 5876429 h 6858000"/>
              <a:gd name="connsiteX53" fmla="*/ 1113300 w 6355476"/>
              <a:gd name="connsiteY53" fmla="*/ 5876429 h 6858000"/>
              <a:gd name="connsiteX54" fmla="*/ 800927 w 6355476"/>
              <a:gd name="connsiteY54" fmla="*/ 556405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6355476" h="6858000">
                <a:moveTo>
                  <a:pt x="374494" y="1550356"/>
                </a:moveTo>
                <a:cubicBezTo>
                  <a:pt x="581321" y="1550356"/>
                  <a:pt x="748988" y="1718023"/>
                  <a:pt x="748988" y="1924850"/>
                </a:cubicBezTo>
                <a:lnTo>
                  <a:pt x="748988" y="5501935"/>
                </a:lnTo>
                <a:cubicBezTo>
                  <a:pt x="748988" y="5708762"/>
                  <a:pt x="581321" y="5876429"/>
                  <a:pt x="374494" y="5876429"/>
                </a:cubicBezTo>
                <a:cubicBezTo>
                  <a:pt x="167667" y="5876429"/>
                  <a:pt x="0" y="5708762"/>
                  <a:pt x="0" y="5501935"/>
                </a:cubicBezTo>
                <a:lnTo>
                  <a:pt x="0" y="1924850"/>
                </a:lnTo>
                <a:cubicBezTo>
                  <a:pt x="0" y="1718023"/>
                  <a:pt x="167667" y="1550356"/>
                  <a:pt x="374494" y="1550356"/>
                </a:cubicBezTo>
                <a:close/>
                <a:moveTo>
                  <a:pt x="4379128" y="1550355"/>
                </a:moveTo>
                <a:cubicBezTo>
                  <a:pt x="4585955" y="1550355"/>
                  <a:pt x="4753622" y="1718022"/>
                  <a:pt x="4753622" y="1924848"/>
                </a:cubicBezTo>
                <a:lnTo>
                  <a:pt x="4753622" y="6858000"/>
                </a:lnTo>
                <a:lnTo>
                  <a:pt x="4004634" y="6858000"/>
                </a:lnTo>
                <a:lnTo>
                  <a:pt x="4004634" y="1924848"/>
                </a:lnTo>
                <a:cubicBezTo>
                  <a:pt x="4004634" y="1718022"/>
                  <a:pt x="4172302" y="1550355"/>
                  <a:pt x="4379128" y="1550355"/>
                </a:cubicBezTo>
                <a:close/>
                <a:moveTo>
                  <a:pt x="3578202" y="1550354"/>
                </a:moveTo>
                <a:cubicBezTo>
                  <a:pt x="3785028" y="1550354"/>
                  <a:pt x="3952695" y="1718021"/>
                  <a:pt x="3952695" y="1924847"/>
                </a:cubicBezTo>
                <a:lnTo>
                  <a:pt x="3952695" y="6482571"/>
                </a:lnTo>
                <a:cubicBezTo>
                  <a:pt x="3952695" y="6689398"/>
                  <a:pt x="3785028" y="6857065"/>
                  <a:pt x="3578202" y="6857065"/>
                </a:cubicBezTo>
                <a:cubicBezTo>
                  <a:pt x="3371374" y="6857065"/>
                  <a:pt x="3203708" y="6689398"/>
                  <a:pt x="3203708" y="6482571"/>
                </a:cubicBezTo>
                <a:lnTo>
                  <a:pt x="3203708" y="1924847"/>
                </a:lnTo>
                <a:cubicBezTo>
                  <a:pt x="3203708" y="1718021"/>
                  <a:pt x="3371374" y="1550354"/>
                  <a:pt x="3578202" y="1550354"/>
                </a:cubicBezTo>
                <a:close/>
                <a:moveTo>
                  <a:pt x="2770616" y="1011225"/>
                </a:moveTo>
                <a:lnTo>
                  <a:pt x="2783932" y="1011225"/>
                </a:lnTo>
                <a:cubicBezTo>
                  <a:pt x="2987082" y="1011225"/>
                  <a:pt x="3151768" y="1175912"/>
                  <a:pt x="3151768" y="1379062"/>
                </a:cubicBezTo>
                <a:lnTo>
                  <a:pt x="3151768" y="4951366"/>
                </a:lnTo>
                <a:cubicBezTo>
                  <a:pt x="3151768" y="5154515"/>
                  <a:pt x="2987082" y="5319201"/>
                  <a:pt x="2783932" y="5319201"/>
                </a:cubicBezTo>
                <a:lnTo>
                  <a:pt x="2770616" y="5319201"/>
                </a:lnTo>
                <a:cubicBezTo>
                  <a:pt x="2567467" y="5319201"/>
                  <a:pt x="2402781" y="5154515"/>
                  <a:pt x="2402781" y="4951366"/>
                </a:cubicBezTo>
                <a:lnTo>
                  <a:pt x="2402781" y="1379062"/>
                </a:lnTo>
                <a:cubicBezTo>
                  <a:pt x="2402781" y="1175912"/>
                  <a:pt x="2567467" y="1011225"/>
                  <a:pt x="2770616" y="1011225"/>
                </a:cubicBezTo>
                <a:close/>
                <a:moveTo>
                  <a:pt x="5980982" y="914751"/>
                </a:moveTo>
                <a:cubicBezTo>
                  <a:pt x="6187809" y="914751"/>
                  <a:pt x="6355476" y="1082418"/>
                  <a:pt x="6355476" y="1289245"/>
                </a:cubicBezTo>
                <a:lnTo>
                  <a:pt x="6355476" y="6858000"/>
                </a:lnTo>
                <a:lnTo>
                  <a:pt x="5606488" y="6858000"/>
                </a:lnTo>
                <a:lnTo>
                  <a:pt x="5606488" y="1289245"/>
                </a:lnTo>
                <a:cubicBezTo>
                  <a:pt x="5606488" y="1082418"/>
                  <a:pt x="5774156" y="914751"/>
                  <a:pt x="5980982" y="914751"/>
                </a:cubicBezTo>
                <a:close/>
                <a:moveTo>
                  <a:pt x="5180055" y="497346"/>
                </a:moveTo>
                <a:cubicBezTo>
                  <a:pt x="5386882" y="497346"/>
                  <a:pt x="5554549" y="665013"/>
                  <a:pt x="5554549" y="871840"/>
                </a:cubicBezTo>
                <a:lnTo>
                  <a:pt x="5554549" y="5358355"/>
                </a:lnTo>
                <a:cubicBezTo>
                  <a:pt x="5554549" y="5565182"/>
                  <a:pt x="5386882" y="5732849"/>
                  <a:pt x="5180055" y="5732849"/>
                </a:cubicBezTo>
                <a:cubicBezTo>
                  <a:pt x="4973228" y="5732849"/>
                  <a:pt x="4805562" y="5565182"/>
                  <a:pt x="4805562" y="5358355"/>
                </a:cubicBezTo>
                <a:lnTo>
                  <a:pt x="4805562" y="871840"/>
                </a:lnTo>
                <a:cubicBezTo>
                  <a:pt x="4805562" y="665013"/>
                  <a:pt x="4973228" y="497346"/>
                  <a:pt x="5180055" y="497346"/>
                </a:cubicBezTo>
                <a:close/>
                <a:moveTo>
                  <a:pt x="1976348" y="497345"/>
                </a:moveTo>
                <a:cubicBezTo>
                  <a:pt x="2183175" y="497345"/>
                  <a:pt x="2350842" y="665012"/>
                  <a:pt x="2350842" y="871840"/>
                </a:cubicBezTo>
                <a:lnTo>
                  <a:pt x="2350842" y="6370530"/>
                </a:lnTo>
                <a:cubicBezTo>
                  <a:pt x="2350842" y="6577357"/>
                  <a:pt x="2183175" y="6745024"/>
                  <a:pt x="1976348" y="6745024"/>
                </a:cubicBezTo>
                <a:cubicBezTo>
                  <a:pt x="1769521" y="6745024"/>
                  <a:pt x="1601854" y="6577357"/>
                  <a:pt x="1601854" y="6370530"/>
                </a:cubicBezTo>
                <a:lnTo>
                  <a:pt x="1601854" y="871840"/>
                </a:lnTo>
                <a:cubicBezTo>
                  <a:pt x="1601854" y="665012"/>
                  <a:pt x="1769521" y="497345"/>
                  <a:pt x="1976348" y="497345"/>
                </a:cubicBezTo>
                <a:close/>
                <a:moveTo>
                  <a:pt x="800927" y="0"/>
                </a:moveTo>
                <a:lnTo>
                  <a:pt x="1549915" y="0"/>
                </a:lnTo>
                <a:lnTo>
                  <a:pt x="1549915" y="5564056"/>
                </a:lnTo>
                <a:cubicBezTo>
                  <a:pt x="1549915" y="5736575"/>
                  <a:pt x="1410061" y="5876429"/>
                  <a:pt x="1237542" y="5876429"/>
                </a:cubicBezTo>
                <a:lnTo>
                  <a:pt x="1113300" y="5876429"/>
                </a:lnTo>
                <a:cubicBezTo>
                  <a:pt x="940781" y="5876429"/>
                  <a:pt x="800927" y="5736575"/>
                  <a:pt x="800927" y="5564056"/>
                </a:cubicBezTo>
                <a:close/>
              </a:path>
            </a:pathLst>
          </a:custGeom>
          <a:ln w="0" cap="flat" cmpd="sng" algn="ctr">
            <a:noFill/>
            <a:prstDash val="solid"/>
            <a:miter lim="800000"/>
          </a:ln>
          <a:effectLst>
            <a:outerShdw blurRad="203200" algn="tl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DCA0695-7BA7-ACC1-88D6-860B27446BFF}"/>
              </a:ext>
            </a:extLst>
          </p:cNvPr>
          <p:cNvSpPr txBox="1"/>
          <p:nvPr/>
        </p:nvSpPr>
        <p:spPr>
          <a:xfrm>
            <a:off x="351034" y="211667"/>
            <a:ext cx="729367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LOGO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D6D1130-672D-0C9A-AF11-AEA3B842496B}"/>
              </a:ext>
            </a:extLst>
          </p:cNvPr>
          <p:cNvSpPr/>
          <p:nvPr/>
        </p:nvSpPr>
        <p:spPr>
          <a:xfrm>
            <a:off x="351034" y="2278190"/>
            <a:ext cx="7294103" cy="2127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5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汇报结束</a:t>
            </a:r>
            <a:endParaRPr lang="en-US" altLang="zh-CN" sz="54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  <a:p>
            <a:r>
              <a:rPr lang="zh-CN" altLang="en-US" sz="66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感谢你的聆听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7BB2D20-8877-8CA1-46E6-7058FE0698D8}"/>
              </a:ext>
            </a:extLst>
          </p:cNvPr>
          <p:cNvSpPr/>
          <p:nvPr/>
        </p:nvSpPr>
        <p:spPr>
          <a:xfrm>
            <a:off x="351034" y="1359738"/>
            <a:ext cx="2003754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spAutoFit/>
          </a:bodyPr>
          <a:lstStyle/>
          <a:p>
            <a:r>
              <a:rPr lang="en-US" altLang="zh-CN" sz="5400" dirty="0">
                <a:ln w="19050"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  <a:noFill/>
                <a:latin typeface="+mj-ea"/>
                <a:ea typeface="+mj-ea"/>
                <a:cs typeface="+mn-ea"/>
                <a:sym typeface="+mn-lt"/>
              </a:rPr>
              <a:t>20XX</a:t>
            </a:r>
            <a:endParaRPr lang="zh-CN" altLang="en-US" sz="5400" dirty="0">
              <a:ln w="19050">
                <a:solidFill>
                  <a:schemeClr val="accent1">
                    <a:lumMod val="60000"/>
                    <a:lumOff val="40000"/>
                  </a:schemeClr>
                </a:solidFill>
              </a:ln>
              <a:noFill/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C6CCF35-63D2-9D94-8EEE-06D489FBC98F}"/>
              </a:ext>
            </a:extLst>
          </p:cNvPr>
          <p:cNvGrpSpPr/>
          <p:nvPr/>
        </p:nvGrpSpPr>
        <p:grpSpPr>
          <a:xfrm>
            <a:off x="412240" y="4749562"/>
            <a:ext cx="3145085" cy="246221"/>
            <a:chOff x="428889" y="4749562"/>
            <a:chExt cx="3145085" cy="2462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9DB4A30E-1169-F18E-E272-FC4117CC3AB4}"/>
                </a:ext>
              </a:extLst>
            </p:cNvPr>
            <p:cNvGrpSpPr/>
            <p:nvPr/>
          </p:nvGrpSpPr>
          <p:grpSpPr>
            <a:xfrm>
              <a:off x="428889" y="4749562"/>
              <a:ext cx="1424372" cy="246221"/>
              <a:chOff x="4095451" y="4640913"/>
              <a:chExt cx="1700577" cy="293966"/>
            </a:xfrm>
          </p:grpSpPr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509B1D57-700A-08C0-FCA0-6EB3D0C769BC}"/>
                  </a:ext>
                </a:extLst>
              </p:cNvPr>
              <p:cNvSpPr/>
              <p:nvPr/>
            </p:nvSpPr>
            <p:spPr>
              <a:xfrm>
                <a:off x="4095451" y="4672584"/>
                <a:ext cx="164592" cy="16459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9BEDF99-BB58-F51C-BC19-6571F8367B32}"/>
                  </a:ext>
                </a:extLst>
              </p:cNvPr>
              <p:cNvSpPr txBox="1"/>
              <p:nvPr/>
            </p:nvSpPr>
            <p:spPr>
              <a:xfrm>
                <a:off x="4408488" y="4640913"/>
                <a:ext cx="1387540" cy="29396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汇报人：</a:t>
                </a:r>
                <a:r>
                  <a:rPr lang="en-US" altLang="zh-CN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xxx</a:t>
                </a:r>
                <a:endParaRPr lang="zh-CN" altLang="en-US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8C8E624E-D691-3B24-FF10-1955D0E7D75E}"/>
                </a:ext>
              </a:extLst>
            </p:cNvPr>
            <p:cNvGrpSpPr/>
            <p:nvPr/>
          </p:nvGrpSpPr>
          <p:grpSpPr>
            <a:xfrm>
              <a:off x="2354788" y="4749562"/>
              <a:ext cx="1219186" cy="246221"/>
              <a:chOff x="4095451" y="4640913"/>
              <a:chExt cx="1455599" cy="293966"/>
            </a:xfrm>
          </p:grpSpPr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8356D170-6A46-B6DB-4757-800273B3EF2B}"/>
                  </a:ext>
                </a:extLst>
              </p:cNvPr>
              <p:cNvSpPr/>
              <p:nvPr/>
            </p:nvSpPr>
            <p:spPr>
              <a:xfrm>
                <a:off x="4095451" y="4672584"/>
                <a:ext cx="164592" cy="16459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A29261CF-E4D2-ACF2-5AB3-A291B8555724}"/>
                  </a:ext>
                </a:extLst>
              </p:cNvPr>
              <p:cNvSpPr txBox="1"/>
              <p:nvPr/>
            </p:nvSpPr>
            <p:spPr>
              <a:xfrm>
                <a:off x="4408486" y="4640913"/>
                <a:ext cx="1142564" cy="29396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单位：</a:t>
                </a:r>
                <a:r>
                  <a:rPr lang="en-US" altLang="zh-CN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xxx</a:t>
                </a:r>
                <a:endParaRPr lang="zh-CN" altLang="en-US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1D74B7F6-875B-4BF4-1B5F-0485D5E79EDC}"/>
              </a:ext>
            </a:extLst>
          </p:cNvPr>
          <p:cNvSpPr/>
          <p:nvPr/>
        </p:nvSpPr>
        <p:spPr>
          <a:xfrm rot="16200000">
            <a:off x="874251" y="1726133"/>
            <a:ext cx="57679" cy="110411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BCD1717C-83D5-A502-A9C0-533128365EE4}"/>
              </a:ext>
            </a:extLst>
          </p:cNvPr>
          <p:cNvSpPr/>
          <p:nvPr/>
        </p:nvSpPr>
        <p:spPr>
          <a:xfrm>
            <a:off x="3561256" y="-700310"/>
            <a:ext cx="1400620" cy="1400620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alpha val="0"/>
                </a:schemeClr>
              </a:gs>
              <a:gs pos="21000">
                <a:schemeClr val="accent1"/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87847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8EB295AF-A4CC-AEB7-A59F-1B683DF6156E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2021" y="0"/>
            <a:ext cx="12324021" cy="2047498"/>
          </a:xfrm>
          <a:prstGeom prst="rect">
            <a:avLst/>
          </a:prstGeom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id="{F251BA94-FC81-FA9E-D97B-9CFEA10399DB}"/>
              </a:ext>
            </a:extLst>
          </p:cNvPr>
          <p:cNvGrpSpPr/>
          <p:nvPr/>
        </p:nvGrpSpPr>
        <p:grpSpPr>
          <a:xfrm>
            <a:off x="960417" y="3429000"/>
            <a:ext cx="1681940" cy="1288071"/>
            <a:chOff x="1052189" y="2338451"/>
            <a:chExt cx="1681940" cy="1288071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98176789-2C0B-B654-4FC1-A12209B837C4}"/>
                </a:ext>
              </a:extLst>
            </p:cNvPr>
            <p:cNvSpPr/>
            <p:nvPr/>
          </p:nvSpPr>
          <p:spPr>
            <a:xfrm>
              <a:off x="1527675" y="2338451"/>
              <a:ext cx="730969" cy="73866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4800" i="1" dirty="0">
                  <a:ln w="19050">
                    <a:noFill/>
                  </a:ln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01</a:t>
              </a:r>
              <a:endParaRPr lang="zh-CN" altLang="en-US" sz="4800" i="1" dirty="0">
                <a:ln w="19050">
                  <a:noFill/>
                </a:ln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C3936C4-35C2-DA09-F153-415114426900}"/>
                </a:ext>
              </a:extLst>
            </p:cNvPr>
            <p:cNvSpPr txBox="1"/>
            <p:nvPr/>
          </p:nvSpPr>
          <p:spPr>
            <a:xfrm>
              <a:off x="1052189" y="3231477"/>
              <a:ext cx="1681940" cy="39504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ctr">
                <a:lnSpc>
                  <a:spcPct val="90000"/>
                </a:lnSpc>
                <a:spcBef>
                  <a:spcPct val="0"/>
                </a:spcBef>
              </a:pPr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工作业绩</a:t>
              </a:r>
              <a:endParaRPr lang="en-US" altLang="zh-CN" sz="32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A66D00D-F14C-F5A8-EEA2-70840C3A3D62}"/>
              </a:ext>
            </a:extLst>
          </p:cNvPr>
          <p:cNvGrpSpPr/>
          <p:nvPr/>
        </p:nvGrpSpPr>
        <p:grpSpPr>
          <a:xfrm>
            <a:off x="3823493" y="3429000"/>
            <a:ext cx="1681940" cy="1288071"/>
            <a:chOff x="4080107" y="2338451"/>
            <a:chExt cx="1681940" cy="1288071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71F1594-0221-B4DF-3B04-78624A014DA7}"/>
                </a:ext>
              </a:extLst>
            </p:cNvPr>
            <p:cNvSpPr/>
            <p:nvPr/>
          </p:nvSpPr>
          <p:spPr>
            <a:xfrm>
              <a:off x="4555593" y="2338451"/>
              <a:ext cx="833562" cy="73866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4800" i="1" dirty="0">
                  <a:ln w="19050">
                    <a:noFill/>
                  </a:ln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02</a:t>
              </a:r>
              <a:endParaRPr lang="zh-CN" altLang="en-US" sz="4800" i="1" dirty="0">
                <a:ln w="19050">
                  <a:noFill/>
                </a:ln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AA48CEF6-2093-5FC3-E2AA-B6E56ED06A20}"/>
                </a:ext>
              </a:extLst>
            </p:cNvPr>
            <p:cNvSpPr txBox="1"/>
            <p:nvPr/>
          </p:nvSpPr>
          <p:spPr>
            <a:xfrm>
              <a:off x="4080107" y="3231477"/>
              <a:ext cx="1681940" cy="39504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ctr">
                <a:lnSpc>
                  <a:spcPct val="90000"/>
                </a:lnSpc>
                <a:spcBef>
                  <a:spcPct val="0"/>
                </a:spcBef>
              </a:pPr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亮点经验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94E957D1-FFB1-DD6B-4E28-9C4C3E9ED388}"/>
              </a:ext>
            </a:extLst>
          </p:cNvPr>
          <p:cNvGrpSpPr/>
          <p:nvPr/>
        </p:nvGrpSpPr>
        <p:grpSpPr>
          <a:xfrm>
            <a:off x="6686569" y="3429000"/>
            <a:ext cx="1681940" cy="1288071"/>
            <a:chOff x="6995013" y="2338451"/>
            <a:chExt cx="1681940" cy="1288071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05D3925A-A2F9-7ED4-1024-71D8724D0D2F}"/>
                </a:ext>
              </a:extLst>
            </p:cNvPr>
            <p:cNvSpPr/>
            <p:nvPr/>
          </p:nvSpPr>
          <p:spPr>
            <a:xfrm>
              <a:off x="7470499" y="2338451"/>
              <a:ext cx="833562" cy="73866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4800" i="1" dirty="0">
                  <a:ln w="19050">
                    <a:noFill/>
                  </a:ln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03</a:t>
              </a:r>
              <a:endParaRPr lang="zh-CN" altLang="en-US" sz="4800" i="1" dirty="0">
                <a:ln w="19050">
                  <a:noFill/>
                </a:ln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6A24ABD-6CCD-FEA3-F116-395F269A43CC}"/>
                </a:ext>
              </a:extLst>
            </p:cNvPr>
            <p:cNvSpPr txBox="1"/>
            <p:nvPr/>
          </p:nvSpPr>
          <p:spPr>
            <a:xfrm>
              <a:off x="6995013" y="3231477"/>
              <a:ext cx="1681940" cy="39504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ctr">
                <a:lnSpc>
                  <a:spcPct val="90000"/>
                </a:lnSpc>
                <a:spcBef>
                  <a:spcPct val="0"/>
                </a:spcBef>
              </a:pPr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问题分析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598A12B-AB7C-A7F1-C958-7EAEF26141D4}"/>
              </a:ext>
            </a:extLst>
          </p:cNvPr>
          <p:cNvGrpSpPr/>
          <p:nvPr/>
        </p:nvGrpSpPr>
        <p:grpSpPr>
          <a:xfrm>
            <a:off x="9549643" y="3429000"/>
            <a:ext cx="1681940" cy="1288071"/>
            <a:chOff x="9641415" y="2338451"/>
            <a:chExt cx="1681940" cy="1288071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E3B29E3B-A6F7-EFF6-B3AA-DD0FC59E8C35}"/>
                </a:ext>
              </a:extLst>
            </p:cNvPr>
            <p:cNvSpPr/>
            <p:nvPr/>
          </p:nvSpPr>
          <p:spPr>
            <a:xfrm>
              <a:off x="10116901" y="2338451"/>
              <a:ext cx="833562" cy="73866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>
              <a:spAutoFit/>
            </a:bodyPr>
            <a:lstStyle/>
            <a:p>
              <a:r>
                <a:rPr lang="en-US" altLang="zh-CN" sz="4800" i="1" dirty="0">
                  <a:ln w="19050">
                    <a:noFill/>
                  </a:ln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04</a:t>
              </a:r>
              <a:endParaRPr lang="zh-CN" altLang="en-US" sz="4800" i="1" dirty="0">
                <a:ln w="19050">
                  <a:noFill/>
                </a:ln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11F966CB-DEDF-E0E3-8BBB-F684520AF066}"/>
                </a:ext>
              </a:extLst>
            </p:cNvPr>
            <p:cNvSpPr txBox="1"/>
            <p:nvPr/>
          </p:nvSpPr>
          <p:spPr>
            <a:xfrm>
              <a:off x="9641415" y="3231477"/>
              <a:ext cx="1681940" cy="39504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ctr">
                <a:lnSpc>
                  <a:spcPct val="90000"/>
                </a:lnSpc>
                <a:spcBef>
                  <a:spcPct val="0"/>
                </a:spcBef>
              </a:pPr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未来规划</a:t>
              </a:r>
            </a:p>
          </p:txBody>
        </p:sp>
      </p:grpSp>
      <p:sp>
        <p:nvSpPr>
          <p:cNvPr id="29" name="圆: 空心 28">
            <a:extLst>
              <a:ext uri="{FF2B5EF4-FFF2-40B4-BE49-F238E27FC236}">
                <a16:creationId xmlns:a16="http://schemas.microsoft.com/office/drawing/2014/main" id="{D56D3075-F1BF-3F27-9120-27287AA0C967}"/>
              </a:ext>
            </a:extLst>
          </p:cNvPr>
          <p:cNvSpPr/>
          <p:nvPr/>
        </p:nvSpPr>
        <p:spPr>
          <a:xfrm rot="19800000">
            <a:off x="-2361381" y="5397418"/>
            <a:ext cx="4437937" cy="4437937"/>
          </a:xfrm>
          <a:prstGeom prst="donut">
            <a:avLst>
              <a:gd name="adj" fmla="val 13101"/>
            </a:avLst>
          </a:prstGeom>
          <a:gradFill flip="none" rotWithShape="1">
            <a:gsLst>
              <a:gs pos="55000">
                <a:schemeClr val="accent1">
                  <a:alpha val="0"/>
                </a:schemeClr>
              </a:gs>
              <a:gs pos="15000">
                <a:schemeClr val="accent1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005829E-C58E-4BDC-BC00-28A1F4AE83FC}"/>
              </a:ext>
            </a:extLst>
          </p:cNvPr>
          <p:cNvGrpSpPr/>
          <p:nvPr/>
        </p:nvGrpSpPr>
        <p:grpSpPr>
          <a:xfrm>
            <a:off x="4380814" y="1304223"/>
            <a:ext cx="3430372" cy="1501540"/>
            <a:chOff x="4380814" y="1304223"/>
            <a:chExt cx="3430372" cy="1501540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3B6D3ED5-F174-4BAA-BF36-67DEE69977C5}"/>
                </a:ext>
              </a:extLst>
            </p:cNvPr>
            <p:cNvSpPr/>
            <p:nvPr/>
          </p:nvSpPr>
          <p:spPr>
            <a:xfrm>
              <a:off x="4380814" y="1304223"/>
              <a:ext cx="3430372" cy="1501540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36576" rIns="73152" bIns="36576" rtlCol="0" anchor="ctr"/>
            <a:lstStyle/>
            <a:p>
              <a:pPr algn="ctr"/>
              <a:endParaRPr lang="zh-CN" altLang="en-US" sz="1440">
                <a:cs typeface="+mn-ea"/>
                <a:sym typeface="+mn-lt"/>
              </a:endParaRP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4F10C2C7-8160-3525-4346-5AF3FD4DE885}"/>
                </a:ext>
              </a:extLst>
            </p:cNvPr>
            <p:cNvSpPr/>
            <p:nvPr/>
          </p:nvSpPr>
          <p:spPr>
            <a:xfrm>
              <a:off x="4744348" y="1493215"/>
              <a:ext cx="2703304" cy="492442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r>
                <a:rPr lang="en-US" altLang="zh-CN" sz="3200" i="1" dirty="0">
                  <a:ln w="15240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j-ea"/>
                  <a:ea typeface="+mj-ea"/>
                  <a:cs typeface="+mn-ea"/>
                  <a:sym typeface="+mn-lt"/>
                </a:rPr>
                <a:t>CONTENTS</a:t>
              </a:r>
              <a:endParaRPr lang="zh-CN" altLang="en-US" sz="3200" i="1" dirty="0">
                <a:ln w="1524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019AC177-63B3-0E3C-86D2-8ABD04F03985}"/>
                </a:ext>
              </a:extLst>
            </p:cNvPr>
            <p:cNvSpPr/>
            <p:nvPr/>
          </p:nvSpPr>
          <p:spPr>
            <a:xfrm>
              <a:off x="5193188" y="1671283"/>
              <a:ext cx="1805622" cy="1083374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>
              <a:spAutoFit/>
            </a:bodyPr>
            <a:lstStyle/>
            <a:p>
              <a:r>
                <a:rPr lang="zh-CN" altLang="en-US" sz="704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目录</a:t>
              </a:r>
            </a:p>
          </p:txBody>
        </p:sp>
      </p:grp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4A99CA9-A899-435F-8299-14453A5986C6}"/>
              </a:ext>
            </a:extLst>
          </p:cNvPr>
          <p:cNvCxnSpPr/>
          <p:nvPr/>
        </p:nvCxnSpPr>
        <p:spPr>
          <a:xfrm>
            <a:off x="3232925" y="3073400"/>
            <a:ext cx="0" cy="1752600"/>
          </a:xfrm>
          <a:prstGeom prst="line">
            <a:avLst/>
          </a:prstGeom>
          <a:ln w="60325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031A7271-6CD4-4F17-6428-9DB797914DAF}"/>
              </a:ext>
            </a:extLst>
          </p:cNvPr>
          <p:cNvCxnSpPr/>
          <p:nvPr/>
        </p:nvCxnSpPr>
        <p:spPr>
          <a:xfrm>
            <a:off x="6096001" y="3073400"/>
            <a:ext cx="0" cy="1752600"/>
          </a:xfrm>
          <a:prstGeom prst="line">
            <a:avLst/>
          </a:prstGeom>
          <a:ln w="60325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1F55130F-FCAA-FCE8-E3DA-E5B36CB8B91E}"/>
              </a:ext>
            </a:extLst>
          </p:cNvPr>
          <p:cNvCxnSpPr/>
          <p:nvPr/>
        </p:nvCxnSpPr>
        <p:spPr>
          <a:xfrm>
            <a:off x="8959077" y="3073400"/>
            <a:ext cx="0" cy="1752600"/>
          </a:xfrm>
          <a:prstGeom prst="line">
            <a:avLst/>
          </a:prstGeom>
          <a:ln w="60325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椭圆 49">
            <a:extLst>
              <a:ext uri="{FF2B5EF4-FFF2-40B4-BE49-F238E27FC236}">
                <a16:creationId xmlns:a16="http://schemas.microsoft.com/office/drawing/2014/main" id="{53A20AFA-8C85-D827-6073-65F573638E84}"/>
              </a:ext>
            </a:extLst>
          </p:cNvPr>
          <p:cNvSpPr/>
          <p:nvPr/>
        </p:nvSpPr>
        <p:spPr>
          <a:xfrm rot="6300000">
            <a:off x="10919987" y="5567080"/>
            <a:ext cx="1153375" cy="1153375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alpha val="0"/>
                </a:schemeClr>
              </a:gs>
              <a:gs pos="42000">
                <a:schemeClr val="accent1"/>
              </a:gs>
            </a:gsLst>
            <a:lin ang="162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3687ECC3-FE98-B52E-462C-8CF9DCCADEA8}"/>
              </a:ext>
            </a:extLst>
          </p:cNvPr>
          <p:cNvSpPr/>
          <p:nvPr/>
        </p:nvSpPr>
        <p:spPr>
          <a:xfrm rot="15300000">
            <a:off x="2988526" y="5924117"/>
            <a:ext cx="488797" cy="488797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lumMod val="60000"/>
                  <a:lumOff val="40000"/>
                  <a:alpha val="0"/>
                </a:schemeClr>
              </a:gs>
              <a:gs pos="22000">
                <a:schemeClr val="accent1">
                  <a:lumMod val="60000"/>
                  <a:lumOff val="40000"/>
                </a:schemeClr>
              </a:gs>
            </a:gsLst>
            <a:lin ang="162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4F50F56D-6593-050F-9A5F-A59D7DCC4E5E}"/>
              </a:ext>
            </a:extLst>
          </p:cNvPr>
          <p:cNvSpPr txBox="1"/>
          <p:nvPr/>
        </p:nvSpPr>
        <p:spPr>
          <a:xfrm>
            <a:off x="792296" y="4851792"/>
            <a:ext cx="2018181" cy="160947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ctr"/>
            <a:r>
              <a:rPr lang="en-US" altLang="zh-CN" sz="1400" dirty="0">
                <a:ln w="3810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WORK PERFORMANCE</a:t>
            </a:r>
            <a:endParaRPr lang="zh-CN" altLang="en-US" sz="1400" dirty="0">
              <a:ln w="3810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  <a:p>
            <a:pPr algn="l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664772DF-61F4-2C0A-8258-88F3B78AAA5A}"/>
              </a:ext>
            </a:extLst>
          </p:cNvPr>
          <p:cNvSpPr txBox="1"/>
          <p:nvPr/>
        </p:nvSpPr>
        <p:spPr>
          <a:xfrm>
            <a:off x="3655372" y="4851792"/>
            <a:ext cx="2018181" cy="160947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ctr"/>
            <a:r>
              <a:rPr lang="en-US" altLang="zh-CN" sz="1400" dirty="0">
                <a:ln w="3810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HIGHLIGHT EXPERIENCE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42B62326-0F8A-57CD-EADC-2EA9FB6A3DFA}"/>
              </a:ext>
            </a:extLst>
          </p:cNvPr>
          <p:cNvSpPr txBox="1"/>
          <p:nvPr/>
        </p:nvSpPr>
        <p:spPr>
          <a:xfrm>
            <a:off x="6518448" y="4851792"/>
            <a:ext cx="2018181" cy="160947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ctr"/>
            <a:r>
              <a:rPr lang="en-US" altLang="zh-CN" sz="1400" dirty="0">
                <a:ln w="3810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PROBLEM ANALYSIS</a:t>
            </a:r>
          </a:p>
          <a:p>
            <a:pPr algn="l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CAD89F49-CBCA-E9D6-3117-7CF942F38E1A}"/>
              </a:ext>
            </a:extLst>
          </p:cNvPr>
          <p:cNvSpPr txBox="1"/>
          <p:nvPr/>
        </p:nvSpPr>
        <p:spPr>
          <a:xfrm>
            <a:off x="9381524" y="4851792"/>
            <a:ext cx="2018181" cy="160947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ctr"/>
            <a:r>
              <a:rPr lang="en-US" altLang="zh-CN" sz="1400" dirty="0">
                <a:ln w="3810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FUTURE PLANNING</a:t>
            </a:r>
          </a:p>
          <a:p>
            <a:pPr algn="l"/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269613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7" y="653700"/>
            <a:ext cx="15343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JAHOP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/>
              <a:cs typeface="+mn-cs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30773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/>
                <a:cs typeface="+mn-cs"/>
              </a:rPr>
              <a:t>微软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/>
                <a:cs typeface="+mn-cs"/>
              </a:rPr>
              <a:t>&amp;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/>
                <a:cs typeface="+mn-cs"/>
              </a:rPr>
              <a:t>秋叶认证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/>
                <a:cs typeface="+mn-cs"/>
              </a:rPr>
              <a:t>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/>
                <a:cs typeface="+mn-cs"/>
              </a:rPr>
              <a:t>定制设计师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/>
                <a:cs typeface="+mn-cs"/>
              </a:rPr>
              <a:t>三维建模师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5" y="237907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/>
                <a:cs typeface="+mn-cs"/>
              </a:rPr>
              <a:t>欢迎来微信交流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3188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Jackiehop666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OPPOSans R" panose="00020600040101010101" pitchFamily="18" charset="-122"/>
              <a:ea typeface="OPPOSans R"/>
              <a:cs typeface="+mn-cs"/>
            </a:endParaRPr>
          </a:p>
        </p:txBody>
      </p: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52884E69-92FB-1C53-DDB0-692C8BF29CB8}"/>
              </a:ext>
            </a:extLst>
          </p:cNvPr>
          <p:cNvCxnSpPr>
            <a:cxnSpLocks/>
          </p:cNvCxnSpPr>
          <p:nvPr/>
        </p:nvCxnSpPr>
        <p:spPr>
          <a:xfrm flipH="1">
            <a:off x="7016564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A28F0047-DBCF-7605-4033-5C5F55672B24}"/>
              </a:ext>
            </a:extLst>
          </p:cNvPr>
          <p:cNvSpPr txBox="1"/>
          <p:nvPr/>
        </p:nvSpPr>
        <p:spPr>
          <a:xfrm>
            <a:off x="7100173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OPPOSans R" panose="00020600040101010101" pitchFamily="18" charset="-122"/>
                <a:ea typeface="OPPOSans R"/>
                <a:cs typeface="+mn-cs"/>
              </a:rPr>
              <a:t>JACKIEHOP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OPPOSans R" panose="00020600040101010101" pitchFamily="18" charset="-122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4C304A2-82F3-83D4-76D1-660D33FC6D1A}"/>
              </a:ext>
            </a:extLst>
          </p:cNvPr>
          <p:cNvSpPr/>
          <p:nvPr/>
        </p:nvSpPr>
        <p:spPr>
          <a:xfrm>
            <a:off x="1222098" y="484290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JAHOP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E04C0CC-C909-7F38-763E-78DFDAFA9BE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6280" y="434340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1827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圆: 空心 46">
            <a:extLst>
              <a:ext uri="{FF2B5EF4-FFF2-40B4-BE49-F238E27FC236}">
                <a16:creationId xmlns:a16="http://schemas.microsoft.com/office/drawing/2014/main" id="{C54AE58D-B3BF-2D06-1570-A964ABB9863B}"/>
              </a:ext>
            </a:extLst>
          </p:cNvPr>
          <p:cNvSpPr/>
          <p:nvPr/>
        </p:nvSpPr>
        <p:spPr>
          <a:xfrm>
            <a:off x="-2914281" y="922706"/>
            <a:ext cx="5012589" cy="5012589"/>
          </a:xfrm>
          <a:prstGeom prst="donut">
            <a:avLst>
              <a:gd name="adj" fmla="val 13101"/>
            </a:avLst>
          </a:prstGeom>
          <a:gradFill flip="none" rotWithShape="1">
            <a:gsLst>
              <a:gs pos="55000">
                <a:schemeClr val="accent1">
                  <a:alpha val="0"/>
                </a:schemeClr>
              </a:gs>
              <a:gs pos="15000">
                <a:schemeClr val="accent1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271D8D4-1AC3-011C-C8D2-9CC6C6CE59E6}"/>
              </a:ext>
            </a:extLst>
          </p:cNvPr>
          <p:cNvSpPr txBox="1"/>
          <p:nvPr/>
        </p:nvSpPr>
        <p:spPr>
          <a:xfrm>
            <a:off x="815855" y="2990505"/>
            <a:ext cx="3693319" cy="110799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kumimoji="1" lang="zh-CN" altLang="en-US" sz="72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工作业绩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91758E4-589E-4166-60D4-44138B0A3408}"/>
              </a:ext>
            </a:extLst>
          </p:cNvPr>
          <p:cNvSpPr txBox="1"/>
          <p:nvPr/>
        </p:nvSpPr>
        <p:spPr>
          <a:xfrm>
            <a:off x="1386524" y="2300853"/>
            <a:ext cx="2551981" cy="55399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kumimoji="1" lang="en-US" altLang="zh-CN" sz="3600" i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PART ONE</a:t>
            </a:r>
            <a:endParaRPr kumimoji="1" lang="zh-CN" altLang="en-US" sz="4400" i="1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28143343-C33E-63DB-BAFD-3C91E8BEE684}"/>
              </a:ext>
            </a:extLst>
          </p:cNvPr>
          <p:cNvSpPr/>
          <p:nvPr/>
        </p:nvSpPr>
        <p:spPr>
          <a:xfrm rot="15300000">
            <a:off x="2988526" y="5924117"/>
            <a:ext cx="488797" cy="488797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alpha val="0"/>
                </a:schemeClr>
              </a:gs>
              <a:gs pos="22000">
                <a:schemeClr val="accent1"/>
              </a:gs>
            </a:gsLst>
            <a:lin ang="162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BDDDCB20-C631-519B-9BA8-722F59F380DE}"/>
              </a:ext>
            </a:extLst>
          </p:cNvPr>
          <p:cNvSpPr/>
          <p:nvPr/>
        </p:nvSpPr>
        <p:spPr>
          <a:xfrm>
            <a:off x="3561256" y="-700310"/>
            <a:ext cx="1400620" cy="1400620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alpha val="0"/>
                </a:schemeClr>
              </a:gs>
              <a:gs pos="21000">
                <a:schemeClr val="accent1"/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B050022F-9D78-E34A-EB5F-1C7047474ACA}"/>
              </a:ext>
            </a:extLst>
          </p:cNvPr>
          <p:cNvSpPr/>
          <p:nvPr/>
        </p:nvSpPr>
        <p:spPr>
          <a:xfrm rot="9000000">
            <a:off x="4383623" y="4772499"/>
            <a:ext cx="488797" cy="488797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lumMod val="60000"/>
                  <a:lumOff val="40000"/>
                  <a:alpha val="0"/>
                </a:schemeClr>
              </a:gs>
              <a:gs pos="22000">
                <a:schemeClr val="accent1">
                  <a:lumMod val="60000"/>
                  <a:lumOff val="40000"/>
                </a:schemeClr>
              </a:gs>
            </a:gsLst>
            <a:lin ang="162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4" name="三角形 17">
            <a:extLst>
              <a:ext uri="{FF2B5EF4-FFF2-40B4-BE49-F238E27FC236}">
                <a16:creationId xmlns:a16="http://schemas.microsoft.com/office/drawing/2014/main" id="{00FA3A6B-1462-3B76-F7A7-317D0D68B0FE}"/>
              </a:ext>
            </a:extLst>
          </p:cNvPr>
          <p:cNvSpPr/>
          <p:nvPr/>
        </p:nvSpPr>
        <p:spPr>
          <a:xfrm rot="5400000">
            <a:off x="4818257" y="3244933"/>
            <a:ext cx="427035" cy="36813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4BFDA599-D356-C922-D24B-1231317D8325}"/>
              </a:ext>
            </a:extLst>
          </p:cNvPr>
          <p:cNvSpPr txBox="1"/>
          <p:nvPr/>
        </p:nvSpPr>
        <p:spPr>
          <a:xfrm>
            <a:off x="824149" y="4229824"/>
            <a:ext cx="3693319" cy="7386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lang="en-US" altLang="zh-CN" sz="2000" dirty="0">
                <a:ln w="3810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WORK PERFORMANCE</a:t>
            </a:r>
            <a:endParaRPr lang="zh-CN" altLang="en-US" sz="2000" dirty="0">
              <a:ln w="3810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  <a:p>
            <a:pPr algn="l"/>
            <a:endParaRPr lang="zh-CN" altLang="en-US" sz="28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224518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83ABF62C-23EF-1DDE-5D66-63E7D3DC1569}"/>
              </a:ext>
            </a:extLst>
          </p:cNvPr>
          <p:cNvSpPr txBox="1"/>
          <p:nvPr/>
        </p:nvSpPr>
        <p:spPr>
          <a:xfrm>
            <a:off x="953003" y="25322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工作业绩</a:t>
            </a:r>
          </a:p>
        </p:txBody>
      </p: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88711A5F-42FD-B0F1-56E9-C462AED903F2}"/>
              </a:ext>
            </a:extLst>
          </p:cNvPr>
          <p:cNvSpPr/>
          <p:nvPr/>
        </p:nvSpPr>
        <p:spPr>
          <a:xfrm>
            <a:off x="441756" y="1472162"/>
            <a:ext cx="2127095" cy="4170754"/>
          </a:xfrm>
          <a:custGeom>
            <a:avLst/>
            <a:gdLst>
              <a:gd name="connsiteX0" fmla="*/ 0 w 1935272"/>
              <a:gd name="connsiteY0" fmla="*/ 1966588 h 3933174"/>
              <a:gd name="connsiteX1" fmla="*/ 1935272 w 1935272"/>
              <a:gd name="connsiteY1" fmla="*/ 1966588 h 3933174"/>
              <a:gd name="connsiteX2" fmla="*/ 1935272 w 1935272"/>
              <a:gd name="connsiteY2" fmla="*/ 2965538 h 3933174"/>
              <a:gd name="connsiteX3" fmla="*/ 967636 w 1935272"/>
              <a:gd name="connsiteY3" fmla="*/ 3933174 h 3933174"/>
              <a:gd name="connsiteX4" fmla="*/ 0 w 1935272"/>
              <a:gd name="connsiteY4" fmla="*/ 2965538 h 3933174"/>
              <a:gd name="connsiteX5" fmla="*/ 967636 w 1935272"/>
              <a:gd name="connsiteY5" fmla="*/ 0 h 3933174"/>
              <a:gd name="connsiteX6" fmla="*/ 1935272 w 1935272"/>
              <a:gd name="connsiteY6" fmla="*/ 967636 h 3933174"/>
              <a:gd name="connsiteX7" fmla="*/ 1935272 w 1935272"/>
              <a:gd name="connsiteY7" fmla="*/ 1966586 h 3933174"/>
              <a:gd name="connsiteX8" fmla="*/ 0 w 1935272"/>
              <a:gd name="connsiteY8" fmla="*/ 1966586 h 3933174"/>
              <a:gd name="connsiteX9" fmla="*/ 0 w 1935272"/>
              <a:gd name="connsiteY9" fmla="*/ 967636 h 3933174"/>
              <a:gd name="connsiteX10" fmla="*/ 967636 w 1935272"/>
              <a:gd name="connsiteY10" fmla="*/ 0 h 3933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35272" h="3933174">
                <a:moveTo>
                  <a:pt x="0" y="1966588"/>
                </a:moveTo>
                <a:lnTo>
                  <a:pt x="1935272" y="1966588"/>
                </a:lnTo>
                <a:lnTo>
                  <a:pt x="1935272" y="2965538"/>
                </a:lnTo>
                <a:cubicBezTo>
                  <a:pt x="1935272" y="3499949"/>
                  <a:pt x="1502047" y="3933174"/>
                  <a:pt x="967636" y="3933174"/>
                </a:cubicBezTo>
                <a:cubicBezTo>
                  <a:pt x="433225" y="3933174"/>
                  <a:pt x="0" y="3499949"/>
                  <a:pt x="0" y="2965538"/>
                </a:cubicBezTo>
                <a:close/>
                <a:moveTo>
                  <a:pt x="967636" y="0"/>
                </a:moveTo>
                <a:cubicBezTo>
                  <a:pt x="1502047" y="0"/>
                  <a:pt x="1935272" y="433225"/>
                  <a:pt x="1935272" y="967636"/>
                </a:cubicBezTo>
                <a:lnTo>
                  <a:pt x="1935272" y="1966586"/>
                </a:lnTo>
                <a:lnTo>
                  <a:pt x="0" y="1966586"/>
                </a:lnTo>
                <a:lnTo>
                  <a:pt x="0" y="967636"/>
                </a:lnTo>
                <a:cubicBezTo>
                  <a:pt x="0" y="433225"/>
                  <a:pt x="433225" y="0"/>
                  <a:pt x="967636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: 圆顶角 1">
            <a:extLst>
              <a:ext uri="{FF2B5EF4-FFF2-40B4-BE49-F238E27FC236}">
                <a16:creationId xmlns:a16="http://schemas.microsoft.com/office/drawing/2014/main" id="{4511B82B-411D-B1AC-9116-059260AC8815}"/>
              </a:ext>
            </a:extLst>
          </p:cNvPr>
          <p:cNvSpPr/>
          <p:nvPr/>
        </p:nvSpPr>
        <p:spPr>
          <a:xfrm>
            <a:off x="541124" y="1590954"/>
            <a:ext cx="1935272" cy="196658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C9E604C3-5B55-AA9A-E4B5-B341DD5E53CB}"/>
              </a:ext>
            </a:extLst>
          </p:cNvPr>
          <p:cNvGrpSpPr/>
          <p:nvPr/>
        </p:nvGrpSpPr>
        <p:grpSpPr>
          <a:xfrm>
            <a:off x="537667" y="1595935"/>
            <a:ext cx="1935272" cy="3923209"/>
            <a:chOff x="537667" y="1595935"/>
            <a:chExt cx="1935272" cy="3923209"/>
          </a:xfrm>
        </p:grpSpPr>
        <p:sp>
          <p:nvSpPr>
            <p:cNvPr id="3" name="矩形: 圆顶角 2">
              <a:extLst>
                <a:ext uri="{FF2B5EF4-FFF2-40B4-BE49-F238E27FC236}">
                  <a16:creationId xmlns:a16="http://schemas.microsoft.com/office/drawing/2014/main" id="{3D01751E-C3A3-E308-EB86-4E67CE84F894}"/>
                </a:ext>
              </a:extLst>
            </p:cNvPr>
            <p:cNvSpPr/>
            <p:nvPr/>
          </p:nvSpPr>
          <p:spPr>
            <a:xfrm rot="10800000">
              <a:off x="537667" y="3552558"/>
              <a:ext cx="1935272" cy="196658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D82C5BCE-22C6-DB33-5682-1848319A2F2E}"/>
                </a:ext>
              </a:extLst>
            </p:cNvPr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7667" y="1595935"/>
              <a:ext cx="1935272" cy="1966586"/>
            </a:xfrm>
            <a:prstGeom prst="round2SameRect">
              <a:avLst>
                <a:gd name="adj1" fmla="val 47510"/>
                <a:gd name="adj2" fmla="val 0"/>
              </a:avLst>
            </a:prstGeom>
          </p:spPr>
        </p:pic>
      </p:grpSp>
      <p:sp>
        <p:nvSpPr>
          <p:cNvPr id="61" name="矩形: 圆角 60">
            <a:extLst>
              <a:ext uri="{FF2B5EF4-FFF2-40B4-BE49-F238E27FC236}">
                <a16:creationId xmlns:a16="http://schemas.microsoft.com/office/drawing/2014/main" id="{7329F4A9-D7F6-E54D-3551-0012C8037CA7}"/>
              </a:ext>
            </a:extLst>
          </p:cNvPr>
          <p:cNvSpPr/>
          <p:nvPr/>
        </p:nvSpPr>
        <p:spPr>
          <a:xfrm>
            <a:off x="911861" y="3367040"/>
            <a:ext cx="1193800" cy="381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+mj-ea"/>
                <a:ea typeface="+mj-ea"/>
                <a:cs typeface="+mn-ea"/>
                <a:sym typeface="+mn-lt"/>
              </a:rPr>
              <a:t>国内项目</a:t>
            </a:r>
            <a:r>
              <a:rPr lang="en-US" altLang="zh-CN" sz="1400" dirty="0">
                <a:latin typeface="+mj-ea"/>
                <a:ea typeface="+mj-ea"/>
                <a:cs typeface="+mn-ea"/>
                <a:sym typeface="+mn-lt"/>
              </a:rPr>
              <a:t>1</a:t>
            </a:r>
            <a:endParaRPr lang="zh-CN" altLang="en-US" sz="1400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F80BD97D-E16D-BF6E-0EDB-3A281450F39B}"/>
              </a:ext>
            </a:extLst>
          </p:cNvPr>
          <p:cNvSpPr txBox="1"/>
          <p:nvPr/>
        </p:nvSpPr>
        <p:spPr>
          <a:xfrm>
            <a:off x="653258" y="3924781"/>
            <a:ext cx="1711007" cy="944939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b="0" dirty="0">
                <a:solidFill>
                  <a:schemeClr val="bg1"/>
                </a:solidFill>
                <a:cs typeface="+mn-ea"/>
                <a:sym typeface="+mn-lt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99" name="任意多边形: 形状 98">
            <a:extLst>
              <a:ext uri="{FF2B5EF4-FFF2-40B4-BE49-F238E27FC236}">
                <a16:creationId xmlns:a16="http://schemas.microsoft.com/office/drawing/2014/main" id="{F3E16014-BABD-D784-B7E7-5E7935E20A57}"/>
              </a:ext>
            </a:extLst>
          </p:cNvPr>
          <p:cNvSpPr/>
          <p:nvPr/>
        </p:nvSpPr>
        <p:spPr>
          <a:xfrm>
            <a:off x="2720721" y="1472162"/>
            <a:ext cx="2127095" cy="4170754"/>
          </a:xfrm>
          <a:custGeom>
            <a:avLst/>
            <a:gdLst>
              <a:gd name="connsiteX0" fmla="*/ 0 w 1935272"/>
              <a:gd name="connsiteY0" fmla="*/ 1966588 h 3933174"/>
              <a:gd name="connsiteX1" fmla="*/ 1935272 w 1935272"/>
              <a:gd name="connsiteY1" fmla="*/ 1966588 h 3933174"/>
              <a:gd name="connsiteX2" fmla="*/ 1935272 w 1935272"/>
              <a:gd name="connsiteY2" fmla="*/ 2965538 h 3933174"/>
              <a:gd name="connsiteX3" fmla="*/ 967636 w 1935272"/>
              <a:gd name="connsiteY3" fmla="*/ 3933174 h 3933174"/>
              <a:gd name="connsiteX4" fmla="*/ 0 w 1935272"/>
              <a:gd name="connsiteY4" fmla="*/ 2965538 h 3933174"/>
              <a:gd name="connsiteX5" fmla="*/ 967636 w 1935272"/>
              <a:gd name="connsiteY5" fmla="*/ 0 h 3933174"/>
              <a:gd name="connsiteX6" fmla="*/ 1935272 w 1935272"/>
              <a:gd name="connsiteY6" fmla="*/ 967636 h 3933174"/>
              <a:gd name="connsiteX7" fmla="*/ 1935272 w 1935272"/>
              <a:gd name="connsiteY7" fmla="*/ 1966586 h 3933174"/>
              <a:gd name="connsiteX8" fmla="*/ 0 w 1935272"/>
              <a:gd name="connsiteY8" fmla="*/ 1966586 h 3933174"/>
              <a:gd name="connsiteX9" fmla="*/ 0 w 1935272"/>
              <a:gd name="connsiteY9" fmla="*/ 967636 h 3933174"/>
              <a:gd name="connsiteX10" fmla="*/ 967636 w 1935272"/>
              <a:gd name="connsiteY10" fmla="*/ 0 h 3933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35272" h="3933174">
                <a:moveTo>
                  <a:pt x="0" y="1966588"/>
                </a:moveTo>
                <a:lnTo>
                  <a:pt x="1935272" y="1966588"/>
                </a:lnTo>
                <a:lnTo>
                  <a:pt x="1935272" y="2965538"/>
                </a:lnTo>
                <a:cubicBezTo>
                  <a:pt x="1935272" y="3499949"/>
                  <a:pt x="1502047" y="3933174"/>
                  <a:pt x="967636" y="3933174"/>
                </a:cubicBezTo>
                <a:cubicBezTo>
                  <a:pt x="433225" y="3933174"/>
                  <a:pt x="0" y="3499949"/>
                  <a:pt x="0" y="2965538"/>
                </a:cubicBezTo>
                <a:close/>
                <a:moveTo>
                  <a:pt x="967636" y="0"/>
                </a:moveTo>
                <a:cubicBezTo>
                  <a:pt x="1502047" y="0"/>
                  <a:pt x="1935272" y="433225"/>
                  <a:pt x="1935272" y="967636"/>
                </a:cubicBezTo>
                <a:lnTo>
                  <a:pt x="1935272" y="1966586"/>
                </a:lnTo>
                <a:lnTo>
                  <a:pt x="0" y="1966586"/>
                </a:lnTo>
                <a:lnTo>
                  <a:pt x="0" y="967636"/>
                </a:lnTo>
                <a:cubicBezTo>
                  <a:pt x="0" y="433225"/>
                  <a:pt x="433225" y="0"/>
                  <a:pt x="967636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: 圆顶角 7">
            <a:extLst>
              <a:ext uri="{FF2B5EF4-FFF2-40B4-BE49-F238E27FC236}">
                <a16:creationId xmlns:a16="http://schemas.microsoft.com/office/drawing/2014/main" id="{3488192E-85C5-9923-0040-966647F225E7}"/>
              </a:ext>
            </a:extLst>
          </p:cNvPr>
          <p:cNvSpPr/>
          <p:nvPr/>
        </p:nvSpPr>
        <p:spPr>
          <a:xfrm rot="10800000">
            <a:off x="2800413" y="3557540"/>
            <a:ext cx="1935272" cy="196658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78EEBCB6-78E0-4E65-8225-2C6F6A7F6ED7}"/>
              </a:ext>
            </a:extLst>
          </p:cNvPr>
          <p:cNvSpPr/>
          <p:nvPr/>
        </p:nvSpPr>
        <p:spPr>
          <a:xfrm>
            <a:off x="7278651" y="1472162"/>
            <a:ext cx="2127095" cy="4170754"/>
          </a:xfrm>
          <a:custGeom>
            <a:avLst/>
            <a:gdLst>
              <a:gd name="connsiteX0" fmla="*/ 0 w 1935272"/>
              <a:gd name="connsiteY0" fmla="*/ 1966588 h 3933174"/>
              <a:gd name="connsiteX1" fmla="*/ 1935272 w 1935272"/>
              <a:gd name="connsiteY1" fmla="*/ 1966588 h 3933174"/>
              <a:gd name="connsiteX2" fmla="*/ 1935272 w 1935272"/>
              <a:gd name="connsiteY2" fmla="*/ 2965538 h 3933174"/>
              <a:gd name="connsiteX3" fmla="*/ 967636 w 1935272"/>
              <a:gd name="connsiteY3" fmla="*/ 3933174 h 3933174"/>
              <a:gd name="connsiteX4" fmla="*/ 0 w 1935272"/>
              <a:gd name="connsiteY4" fmla="*/ 2965538 h 3933174"/>
              <a:gd name="connsiteX5" fmla="*/ 967636 w 1935272"/>
              <a:gd name="connsiteY5" fmla="*/ 0 h 3933174"/>
              <a:gd name="connsiteX6" fmla="*/ 1935272 w 1935272"/>
              <a:gd name="connsiteY6" fmla="*/ 967636 h 3933174"/>
              <a:gd name="connsiteX7" fmla="*/ 1935272 w 1935272"/>
              <a:gd name="connsiteY7" fmla="*/ 1966586 h 3933174"/>
              <a:gd name="connsiteX8" fmla="*/ 0 w 1935272"/>
              <a:gd name="connsiteY8" fmla="*/ 1966586 h 3933174"/>
              <a:gd name="connsiteX9" fmla="*/ 0 w 1935272"/>
              <a:gd name="connsiteY9" fmla="*/ 967636 h 3933174"/>
              <a:gd name="connsiteX10" fmla="*/ 967636 w 1935272"/>
              <a:gd name="connsiteY10" fmla="*/ 0 h 3933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35272" h="3933174">
                <a:moveTo>
                  <a:pt x="0" y="1966588"/>
                </a:moveTo>
                <a:lnTo>
                  <a:pt x="1935272" y="1966588"/>
                </a:lnTo>
                <a:lnTo>
                  <a:pt x="1935272" y="2965538"/>
                </a:lnTo>
                <a:cubicBezTo>
                  <a:pt x="1935272" y="3499949"/>
                  <a:pt x="1502047" y="3933174"/>
                  <a:pt x="967636" y="3933174"/>
                </a:cubicBezTo>
                <a:cubicBezTo>
                  <a:pt x="433225" y="3933174"/>
                  <a:pt x="0" y="3499949"/>
                  <a:pt x="0" y="2965538"/>
                </a:cubicBezTo>
                <a:close/>
                <a:moveTo>
                  <a:pt x="967636" y="0"/>
                </a:moveTo>
                <a:cubicBezTo>
                  <a:pt x="1502047" y="0"/>
                  <a:pt x="1935272" y="433225"/>
                  <a:pt x="1935272" y="967636"/>
                </a:cubicBezTo>
                <a:lnTo>
                  <a:pt x="1935272" y="1966586"/>
                </a:lnTo>
                <a:lnTo>
                  <a:pt x="0" y="1966586"/>
                </a:lnTo>
                <a:lnTo>
                  <a:pt x="0" y="967636"/>
                </a:lnTo>
                <a:cubicBezTo>
                  <a:pt x="0" y="433225"/>
                  <a:pt x="433225" y="0"/>
                  <a:pt x="967636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: 圆顶角 13">
            <a:extLst>
              <a:ext uri="{FF2B5EF4-FFF2-40B4-BE49-F238E27FC236}">
                <a16:creationId xmlns:a16="http://schemas.microsoft.com/office/drawing/2014/main" id="{E2D20F57-76EF-5482-2F81-5A1387E97095}"/>
              </a:ext>
            </a:extLst>
          </p:cNvPr>
          <p:cNvSpPr/>
          <p:nvPr/>
        </p:nvSpPr>
        <p:spPr>
          <a:xfrm rot="10800000">
            <a:off x="7365311" y="3557540"/>
            <a:ext cx="1935272" cy="196658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B1906B3B-F00C-28F3-3D0D-BBEE5BD1679D}"/>
              </a:ext>
            </a:extLst>
          </p:cNvPr>
          <p:cNvGrpSpPr/>
          <p:nvPr/>
        </p:nvGrpSpPr>
        <p:grpSpPr>
          <a:xfrm>
            <a:off x="7364654" y="1590953"/>
            <a:ext cx="1945180" cy="3959611"/>
            <a:chOff x="7364654" y="1590953"/>
            <a:chExt cx="1945180" cy="3959611"/>
          </a:xfrm>
        </p:grpSpPr>
        <p:sp>
          <p:nvSpPr>
            <p:cNvPr id="13" name="矩形: 圆顶角 12">
              <a:extLst>
                <a:ext uri="{FF2B5EF4-FFF2-40B4-BE49-F238E27FC236}">
                  <a16:creationId xmlns:a16="http://schemas.microsoft.com/office/drawing/2014/main" id="{8FED4113-AB6D-4990-66D3-AB37360A3848}"/>
                </a:ext>
              </a:extLst>
            </p:cNvPr>
            <p:cNvSpPr/>
            <p:nvPr/>
          </p:nvSpPr>
          <p:spPr>
            <a:xfrm>
              <a:off x="7364654" y="1590953"/>
              <a:ext cx="1935272" cy="196658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3BC4F283-F83F-78D4-395D-6184ACF2241E}"/>
                </a:ext>
              </a:extLst>
            </p:cNvPr>
            <p:cNvPicPr>
              <a:picLocks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374563" y="3583978"/>
              <a:ext cx="1935271" cy="1966586"/>
            </a:xfrm>
            <a:custGeom>
              <a:avLst/>
              <a:gdLst>
                <a:gd name="connsiteX0" fmla="*/ 0 w 1935271"/>
                <a:gd name="connsiteY0" fmla="*/ 0 h 1966586"/>
                <a:gd name="connsiteX1" fmla="*/ 1935271 w 1935271"/>
                <a:gd name="connsiteY1" fmla="*/ 0 h 1966586"/>
                <a:gd name="connsiteX2" fmla="*/ 1935271 w 1935271"/>
                <a:gd name="connsiteY2" fmla="*/ 998970 h 1966586"/>
                <a:gd name="connsiteX3" fmla="*/ 1930276 w 1935271"/>
                <a:gd name="connsiteY3" fmla="*/ 1097885 h 1966586"/>
                <a:gd name="connsiteX4" fmla="*/ 967636 w 1935271"/>
                <a:gd name="connsiteY4" fmla="*/ 1966586 h 1966586"/>
                <a:gd name="connsiteX5" fmla="*/ 0 w 1935271"/>
                <a:gd name="connsiteY5" fmla="*/ 998950 h 196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35271" h="1966586">
                  <a:moveTo>
                    <a:pt x="0" y="0"/>
                  </a:moveTo>
                  <a:lnTo>
                    <a:pt x="1935271" y="0"/>
                  </a:lnTo>
                  <a:lnTo>
                    <a:pt x="1935271" y="998970"/>
                  </a:lnTo>
                  <a:lnTo>
                    <a:pt x="1930276" y="1097885"/>
                  </a:lnTo>
                  <a:cubicBezTo>
                    <a:pt x="1880724" y="1585822"/>
                    <a:pt x="1468647" y="1966586"/>
                    <a:pt x="967636" y="1966586"/>
                  </a:cubicBezTo>
                  <a:cubicBezTo>
                    <a:pt x="433225" y="1966586"/>
                    <a:pt x="0" y="1533361"/>
                    <a:pt x="0" y="998950"/>
                  </a:cubicBezTo>
                  <a:close/>
                </a:path>
              </a:pathLst>
            </a:custGeom>
          </p:spPr>
        </p:pic>
      </p:grpSp>
      <p:sp>
        <p:nvSpPr>
          <p:cNvPr id="72" name="矩形: 圆角 71">
            <a:extLst>
              <a:ext uri="{FF2B5EF4-FFF2-40B4-BE49-F238E27FC236}">
                <a16:creationId xmlns:a16="http://schemas.microsoft.com/office/drawing/2014/main" id="{047BDBBC-3F9D-5A8C-A444-B63BAEBD2F24}"/>
              </a:ext>
            </a:extLst>
          </p:cNvPr>
          <p:cNvSpPr/>
          <p:nvPr/>
        </p:nvSpPr>
        <p:spPr>
          <a:xfrm>
            <a:off x="7735554" y="3367040"/>
            <a:ext cx="1193800" cy="381000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+mj-ea"/>
                <a:ea typeface="+mj-ea"/>
                <a:cs typeface="+mn-ea"/>
                <a:sym typeface="+mn-lt"/>
              </a:rPr>
              <a:t>国内项目</a:t>
            </a:r>
            <a:r>
              <a:rPr lang="en-US" altLang="zh-CN" sz="1400" dirty="0">
                <a:latin typeface="+mj-ea"/>
                <a:ea typeface="+mj-ea"/>
                <a:cs typeface="+mn-ea"/>
                <a:sym typeface="+mn-lt"/>
              </a:rPr>
              <a:t>4</a:t>
            </a:r>
            <a:endParaRPr lang="zh-CN" altLang="en-US" sz="1400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138A107E-D48D-4728-0436-877857C6CA4A}"/>
              </a:ext>
            </a:extLst>
          </p:cNvPr>
          <p:cNvSpPr txBox="1"/>
          <p:nvPr/>
        </p:nvSpPr>
        <p:spPr>
          <a:xfrm>
            <a:off x="7476951" y="2180459"/>
            <a:ext cx="1711007" cy="944939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b="0" dirty="0">
                <a:solidFill>
                  <a:schemeClr val="bg1"/>
                </a:solidFill>
                <a:effectLst/>
                <a:cs typeface="+mn-ea"/>
                <a:sym typeface="+mn-lt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101" name="任意多边形: 形状 100">
            <a:extLst>
              <a:ext uri="{FF2B5EF4-FFF2-40B4-BE49-F238E27FC236}">
                <a16:creationId xmlns:a16="http://schemas.microsoft.com/office/drawing/2014/main" id="{DC311925-BB77-B971-3B42-41B3867BCBE8}"/>
              </a:ext>
            </a:extLst>
          </p:cNvPr>
          <p:cNvSpPr/>
          <p:nvPr/>
        </p:nvSpPr>
        <p:spPr>
          <a:xfrm>
            <a:off x="4999686" y="1472162"/>
            <a:ext cx="2127095" cy="4170754"/>
          </a:xfrm>
          <a:custGeom>
            <a:avLst/>
            <a:gdLst>
              <a:gd name="connsiteX0" fmla="*/ 0 w 1935272"/>
              <a:gd name="connsiteY0" fmla="*/ 1966588 h 3933174"/>
              <a:gd name="connsiteX1" fmla="*/ 1935272 w 1935272"/>
              <a:gd name="connsiteY1" fmla="*/ 1966588 h 3933174"/>
              <a:gd name="connsiteX2" fmla="*/ 1935272 w 1935272"/>
              <a:gd name="connsiteY2" fmla="*/ 2965538 h 3933174"/>
              <a:gd name="connsiteX3" fmla="*/ 967636 w 1935272"/>
              <a:gd name="connsiteY3" fmla="*/ 3933174 h 3933174"/>
              <a:gd name="connsiteX4" fmla="*/ 0 w 1935272"/>
              <a:gd name="connsiteY4" fmla="*/ 2965538 h 3933174"/>
              <a:gd name="connsiteX5" fmla="*/ 967636 w 1935272"/>
              <a:gd name="connsiteY5" fmla="*/ 0 h 3933174"/>
              <a:gd name="connsiteX6" fmla="*/ 1935272 w 1935272"/>
              <a:gd name="connsiteY6" fmla="*/ 967636 h 3933174"/>
              <a:gd name="connsiteX7" fmla="*/ 1935272 w 1935272"/>
              <a:gd name="connsiteY7" fmla="*/ 1966586 h 3933174"/>
              <a:gd name="connsiteX8" fmla="*/ 0 w 1935272"/>
              <a:gd name="connsiteY8" fmla="*/ 1966586 h 3933174"/>
              <a:gd name="connsiteX9" fmla="*/ 0 w 1935272"/>
              <a:gd name="connsiteY9" fmla="*/ 967636 h 3933174"/>
              <a:gd name="connsiteX10" fmla="*/ 967636 w 1935272"/>
              <a:gd name="connsiteY10" fmla="*/ 0 h 3933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35272" h="3933174">
                <a:moveTo>
                  <a:pt x="0" y="1966588"/>
                </a:moveTo>
                <a:lnTo>
                  <a:pt x="1935272" y="1966588"/>
                </a:lnTo>
                <a:lnTo>
                  <a:pt x="1935272" y="2965538"/>
                </a:lnTo>
                <a:cubicBezTo>
                  <a:pt x="1935272" y="3499949"/>
                  <a:pt x="1502047" y="3933174"/>
                  <a:pt x="967636" y="3933174"/>
                </a:cubicBezTo>
                <a:cubicBezTo>
                  <a:pt x="433225" y="3933174"/>
                  <a:pt x="0" y="3499949"/>
                  <a:pt x="0" y="2965538"/>
                </a:cubicBezTo>
                <a:close/>
                <a:moveTo>
                  <a:pt x="967636" y="0"/>
                </a:moveTo>
                <a:cubicBezTo>
                  <a:pt x="1502047" y="0"/>
                  <a:pt x="1935272" y="433225"/>
                  <a:pt x="1935272" y="967636"/>
                </a:cubicBezTo>
                <a:lnTo>
                  <a:pt x="1935272" y="1966586"/>
                </a:lnTo>
                <a:lnTo>
                  <a:pt x="0" y="1966586"/>
                </a:lnTo>
                <a:lnTo>
                  <a:pt x="0" y="967636"/>
                </a:lnTo>
                <a:cubicBezTo>
                  <a:pt x="0" y="433225"/>
                  <a:pt x="433225" y="0"/>
                  <a:pt x="967636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448A307-BEC5-22A5-27A9-E7E60B9C12B3}"/>
              </a:ext>
            </a:extLst>
          </p:cNvPr>
          <p:cNvGrpSpPr/>
          <p:nvPr/>
        </p:nvGrpSpPr>
        <p:grpSpPr>
          <a:xfrm>
            <a:off x="5095597" y="1590953"/>
            <a:ext cx="1935273" cy="3933172"/>
            <a:chOff x="5095597" y="1590953"/>
            <a:chExt cx="1935273" cy="3933172"/>
          </a:xfrm>
        </p:grpSpPr>
        <p:sp>
          <p:nvSpPr>
            <p:cNvPr id="11" name="矩形: 圆顶角 10">
              <a:extLst>
                <a:ext uri="{FF2B5EF4-FFF2-40B4-BE49-F238E27FC236}">
                  <a16:creationId xmlns:a16="http://schemas.microsoft.com/office/drawing/2014/main" id="{3848E8C8-4701-80F1-B4E0-AA30EC0247BD}"/>
                </a:ext>
              </a:extLst>
            </p:cNvPr>
            <p:cNvSpPr/>
            <p:nvPr/>
          </p:nvSpPr>
          <p:spPr>
            <a:xfrm rot="10800000">
              <a:off x="5095598" y="3557539"/>
              <a:ext cx="1935272" cy="196658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2E53B701-925C-1832-8645-3F83B7514B6D}"/>
                </a:ext>
              </a:extLst>
            </p:cNvPr>
            <p:cNvPicPr>
              <a:picLocks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95597" y="1590953"/>
              <a:ext cx="1935272" cy="1966586"/>
            </a:xfrm>
            <a:prstGeom prst="round2SameRect">
              <a:avLst>
                <a:gd name="adj1" fmla="val 50000"/>
                <a:gd name="adj2" fmla="val 0"/>
              </a:avLst>
            </a:prstGeom>
          </p:spPr>
        </p:pic>
      </p:grpSp>
      <p:sp>
        <p:nvSpPr>
          <p:cNvPr id="71" name="矩形: 圆角 70">
            <a:extLst>
              <a:ext uri="{FF2B5EF4-FFF2-40B4-BE49-F238E27FC236}">
                <a16:creationId xmlns:a16="http://schemas.microsoft.com/office/drawing/2014/main" id="{6981D72A-5D4D-3DDB-1B97-8FD159615A1B}"/>
              </a:ext>
            </a:extLst>
          </p:cNvPr>
          <p:cNvSpPr/>
          <p:nvPr/>
        </p:nvSpPr>
        <p:spPr>
          <a:xfrm>
            <a:off x="5466333" y="3367040"/>
            <a:ext cx="1193800" cy="381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+mj-ea"/>
                <a:ea typeface="+mj-ea"/>
                <a:cs typeface="+mn-ea"/>
                <a:sym typeface="+mn-lt"/>
              </a:rPr>
              <a:t>国内项目</a:t>
            </a:r>
            <a:r>
              <a:rPr lang="en-US" altLang="zh-CN" sz="1400" dirty="0">
                <a:latin typeface="+mj-ea"/>
                <a:ea typeface="+mj-ea"/>
                <a:cs typeface="+mn-ea"/>
                <a:sym typeface="+mn-lt"/>
              </a:rPr>
              <a:t>3</a:t>
            </a:r>
            <a:endParaRPr lang="zh-CN" altLang="en-US" sz="1400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7747BA0D-2007-2EC1-58ED-6C4C0223E1B4}"/>
              </a:ext>
            </a:extLst>
          </p:cNvPr>
          <p:cNvSpPr txBox="1"/>
          <p:nvPr/>
        </p:nvSpPr>
        <p:spPr>
          <a:xfrm>
            <a:off x="5240497" y="3924781"/>
            <a:ext cx="1711007" cy="944939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b="0" dirty="0">
                <a:solidFill>
                  <a:schemeClr val="bg1"/>
                </a:solidFill>
                <a:effectLst/>
                <a:cs typeface="+mn-ea"/>
                <a:sym typeface="+mn-lt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106" name="任意多边形: 形状 105">
            <a:extLst>
              <a:ext uri="{FF2B5EF4-FFF2-40B4-BE49-F238E27FC236}">
                <a16:creationId xmlns:a16="http://schemas.microsoft.com/office/drawing/2014/main" id="{17CA464A-D008-3DF5-99C2-7260620FB836}"/>
              </a:ext>
            </a:extLst>
          </p:cNvPr>
          <p:cNvSpPr/>
          <p:nvPr/>
        </p:nvSpPr>
        <p:spPr>
          <a:xfrm>
            <a:off x="9557616" y="1472162"/>
            <a:ext cx="2127095" cy="4170754"/>
          </a:xfrm>
          <a:custGeom>
            <a:avLst/>
            <a:gdLst>
              <a:gd name="connsiteX0" fmla="*/ 0 w 1935272"/>
              <a:gd name="connsiteY0" fmla="*/ 1966588 h 3933174"/>
              <a:gd name="connsiteX1" fmla="*/ 1935272 w 1935272"/>
              <a:gd name="connsiteY1" fmla="*/ 1966588 h 3933174"/>
              <a:gd name="connsiteX2" fmla="*/ 1935272 w 1935272"/>
              <a:gd name="connsiteY2" fmla="*/ 2965538 h 3933174"/>
              <a:gd name="connsiteX3" fmla="*/ 967636 w 1935272"/>
              <a:gd name="connsiteY3" fmla="*/ 3933174 h 3933174"/>
              <a:gd name="connsiteX4" fmla="*/ 0 w 1935272"/>
              <a:gd name="connsiteY4" fmla="*/ 2965538 h 3933174"/>
              <a:gd name="connsiteX5" fmla="*/ 967636 w 1935272"/>
              <a:gd name="connsiteY5" fmla="*/ 0 h 3933174"/>
              <a:gd name="connsiteX6" fmla="*/ 1935272 w 1935272"/>
              <a:gd name="connsiteY6" fmla="*/ 967636 h 3933174"/>
              <a:gd name="connsiteX7" fmla="*/ 1935272 w 1935272"/>
              <a:gd name="connsiteY7" fmla="*/ 1966586 h 3933174"/>
              <a:gd name="connsiteX8" fmla="*/ 0 w 1935272"/>
              <a:gd name="connsiteY8" fmla="*/ 1966586 h 3933174"/>
              <a:gd name="connsiteX9" fmla="*/ 0 w 1935272"/>
              <a:gd name="connsiteY9" fmla="*/ 967636 h 3933174"/>
              <a:gd name="connsiteX10" fmla="*/ 967636 w 1935272"/>
              <a:gd name="connsiteY10" fmla="*/ 0 h 3933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35272" h="3933174">
                <a:moveTo>
                  <a:pt x="0" y="1966588"/>
                </a:moveTo>
                <a:lnTo>
                  <a:pt x="1935272" y="1966588"/>
                </a:lnTo>
                <a:lnTo>
                  <a:pt x="1935272" y="2965538"/>
                </a:lnTo>
                <a:cubicBezTo>
                  <a:pt x="1935272" y="3499949"/>
                  <a:pt x="1502047" y="3933174"/>
                  <a:pt x="967636" y="3933174"/>
                </a:cubicBezTo>
                <a:cubicBezTo>
                  <a:pt x="433225" y="3933174"/>
                  <a:pt x="0" y="3499949"/>
                  <a:pt x="0" y="2965538"/>
                </a:cubicBezTo>
                <a:close/>
                <a:moveTo>
                  <a:pt x="967636" y="0"/>
                </a:moveTo>
                <a:cubicBezTo>
                  <a:pt x="1502047" y="0"/>
                  <a:pt x="1935272" y="433225"/>
                  <a:pt x="1935272" y="967636"/>
                </a:cubicBezTo>
                <a:lnTo>
                  <a:pt x="1935272" y="1966586"/>
                </a:lnTo>
                <a:lnTo>
                  <a:pt x="0" y="1966586"/>
                </a:lnTo>
                <a:lnTo>
                  <a:pt x="0" y="967636"/>
                </a:lnTo>
                <a:cubicBezTo>
                  <a:pt x="0" y="433225"/>
                  <a:pt x="433225" y="0"/>
                  <a:pt x="967636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: 圆顶角 15">
            <a:extLst>
              <a:ext uri="{FF2B5EF4-FFF2-40B4-BE49-F238E27FC236}">
                <a16:creationId xmlns:a16="http://schemas.microsoft.com/office/drawing/2014/main" id="{976D7133-1350-677A-ABC6-0A840C9AEEE6}"/>
              </a:ext>
            </a:extLst>
          </p:cNvPr>
          <p:cNvSpPr/>
          <p:nvPr/>
        </p:nvSpPr>
        <p:spPr>
          <a:xfrm>
            <a:off x="9666508" y="1590954"/>
            <a:ext cx="1935272" cy="196658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C372324F-6B3B-D707-F1C9-3FAE9E231AFC}"/>
              </a:ext>
            </a:extLst>
          </p:cNvPr>
          <p:cNvGrpSpPr/>
          <p:nvPr/>
        </p:nvGrpSpPr>
        <p:grpSpPr>
          <a:xfrm>
            <a:off x="9650429" y="1590953"/>
            <a:ext cx="1941469" cy="3933172"/>
            <a:chOff x="9650429" y="1590953"/>
            <a:chExt cx="1941469" cy="3933172"/>
          </a:xfrm>
        </p:grpSpPr>
        <p:sp>
          <p:nvSpPr>
            <p:cNvPr id="17" name="矩形: 圆顶角 16">
              <a:extLst>
                <a:ext uri="{FF2B5EF4-FFF2-40B4-BE49-F238E27FC236}">
                  <a16:creationId xmlns:a16="http://schemas.microsoft.com/office/drawing/2014/main" id="{6EA594DF-AA25-0A65-EEAB-05815B411382}"/>
                </a:ext>
              </a:extLst>
            </p:cNvPr>
            <p:cNvSpPr/>
            <p:nvPr/>
          </p:nvSpPr>
          <p:spPr>
            <a:xfrm rot="10800000">
              <a:off x="9650429" y="3557539"/>
              <a:ext cx="1935272" cy="196658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A43238E2-37A8-E450-E3D1-D9E37B517447}"/>
                </a:ext>
              </a:extLst>
            </p:cNvPr>
            <p:cNvPicPr>
              <a:picLocks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56626" y="1590953"/>
              <a:ext cx="1935272" cy="1966585"/>
            </a:xfrm>
            <a:prstGeom prst="round2SameRect">
              <a:avLst>
                <a:gd name="adj1" fmla="val 50000"/>
                <a:gd name="adj2" fmla="val 0"/>
              </a:avLst>
            </a:prstGeom>
          </p:spPr>
        </p:pic>
      </p:grpSp>
      <p:sp>
        <p:nvSpPr>
          <p:cNvPr id="73" name="矩形: 圆角 72">
            <a:extLst>
              <a:ext uri="{FF2B5EF4-FFF2-40B4-BE49-F238E27FC236}">
                <a16:creationId xmlns:a16="http://schemas.microsoft.com/office/drawing/2014/main" id="{C539FE23-6CF3-3CD9-1A7A-C399A57C3BF8}"/>
              </a:ext>
            </a:extLst>
          </p:cNvPr>
          <p:cNvSpPr/>
          <p:nvPr/>
        </p:nvSpPr>
        <p:spPr>
          <a:xfrm>
            <a:off x="10024263" y="3367040"/>
            <a:ext cx="1193800" cy="381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+mj-ea"/>
                <a:ea typeface="+mj-ea"/>
                <a:cs typeface="+mn-ea"/>
                <a:sym typeface="+mn-lt"/>
              </a:rPr>
              <a:t>国内项目</a:t>
            </a:r>
            <a:r>
              <a:rPr lang="en-US" altLang="zh-CN" sz="1400" dirty="0">
                <a:latin typeface="+mj-ea"/>
                <a:ea typeface="+mj-ea"/>
                <a:cs typeface="+mn-ea"/>
                <a:sym typeface="+mn-lt"/>
              </a:rPr>
              <a:t>5</a:t>
            </a:r>
            <a:endParaRPr lang="zh-CN" altLang="en-US" sz="1400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58A053B7-3A1F-2663-0AA7-5827FE7649FD}"/>
              </a:ext>
            </a:extLst>
          </p:cNvPr>
          <p:cNvSpPr txBox="1"/>
          <p:nvPr/>
        </p:nvSpPr>
        <p:spPr>
          <a:xfrm>
            <a:off x="9765660" y="3924781"/>
            <a:ext cx="1711007" cy="944939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b="0" dirty="0">
                <a:solidFill>
                  <a:schemeClr val="bg1"/>
                </a:solidFill>
                <a:effectLst/>
                <a:cs typeface="+mn-ea"/>
                <a:sym typeface="+mn-lt"/>
              </a:rPr>
              <a:t>在这里输入你的正文，阐述与关键词标题相关的具体内容，若字数太多酌情先删减文案，再缩小字号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FB25175-9662-34D0-B3E2-50FF9DB27652}"/>
              </a:ext>
            </a:extLst>
          </p:cNvPr>
          <p:cNvGrpSpPr/>
          <p:nvPr/>
        </p:nvGrpSpPr>
        <p:grpSpPr>
          <a:xfrm>
            <a:off x="2816632" y="1590954"/>
            <a:ext cx="1935273" cy="3947993"/>
            <a:chOff x="2816632" y="1590954"/>
            <a:chExt cx="1935273" cy="3947993"/>
          </a:xfrm>
        </p:grpSpPr>
        <p:sp>
          <p:nvSpPr>
            <p:cNvPr id="7" name="矩形: 圆顶角 6">
              <a:extLst>
                <a:ext uri="{FF2B5EF4-FFF2-40B4-BE49-F238E27FC236}">
                  <a16:creationId xmlns:a16="http://schemas.microsoft.com/office/drawing/2014/main" id="{C23F4C44-64C6-0572-8D60-876EB53CB014}"/>
                </a:ext>
              </a:extLst>
            </p:cNvPr>
            <p:cNvSpPr/>
            <p:nvPr/>
          </p:nvSpPr>
          <p:spPr>
            <a:xfrm>
              <a:off x="2816633" y="1590954"/>
              <a:ext cx="1935272" cy="196658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E30CC5AD-E4F1-1B70-4826-63E8FE3100E5}"/>
                </a:ext>
              </a:extLst>
            </p:cNvPr>
            <p:cNvPicPr>
              <a:picLocks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816632" y="3572361"/>
              <a:ext cx="1935272" cy="1966586"/>
            </a:xfrm>
            <a:custGeom>
              <a:avLst/>
              <a:gdLst>
                <a:gd name="connsiteX0" fmla="*/ 0 w 1935272"/>
                <a:gd name="connsiteY0" fmla="*/ 0 h 1966586"/>
                <a:gd name="connsiteX1" fmla="*/ 1935272 w 1935272"/>
                <a:gd name="connsiteY1" fmla="*/ 0 h 1966586"/>
                <a:gd name="connsiteX2" fmla="*/ 1935272 w 1935272"/>
                <a:gd name="connsiteY2" fmla="*/ 998950 h 1966586"/>
                <a:gd name="connsiteX3" fmla="*/ 967636 w 1935272"/>
                <a:gd name="connsiteY3" fmla="*/ 1966586 h 1966586"/>
                <a:gd name="connsiteX4" fmla="*/ 0 w 1935272"/>
                <a:gd name="connsiteY4" fmla="*/ 998950 h 196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5272" h="1966586">
                  <a:moveTo>
                    <a:pt x="0" y="0"/>
                  </a:moveTo>
                  <a:lnTo>
                    <a:pt x="1935272" y="0"/>
                  </a:lnTo>
                  <a:lnTo>
                    <a:pt x="1935272" y="998950"/>
                  </a:lnTo>
                  <a:cubicBezTo>
                    <a:pt x="1935272" y="1533361"/>
                    <a:pt x="1502047" y="1966586"/>
                    <a:pt x="967636" y="1966586"/>
                  </a:cubicBezTo>
                  <a:cubicBezTo>
                    <a:pt x="433225" y="1966586"/>
                    <a:pt x="0" y="1533361"/>
                    <a:pt x="0" y="998950"/>
                  </a:cubicBezTo>
                  <a:close/>
                </a:path>
              </a:pathLst>
            </a:custGeom>
          </p:spPr>
        </p:pic>
      </p:grpSp>
      <p:sp>
        <p:nvSpPr>
          <p:cNvPr id="70" name="矩形: 圆角 69">
            <a:extLst>
              <a:ext uri="{FF2B5EF4-FFF2-40B4-BE49-F238E27FC236}">
                <a16:creationId xmlns:a16="http://schemas.microsoft.com/office/drawing/2014/main" id="{5567880F-3C7C-14E9-4F39-72450F82E90B}"/>
              </a:ext>
            </a:extLst>
          </p:cNvPr>
          <p:cNvSpPr/>
          <p:nvPr/>
        </p:nvSpPr>
        <p:spPr>
          <a:xfrm>
            <a:off x="3187368" y="3367040"/>
            <a:ext cx="1193800" cy="381000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+mj-ea"/>
                <a:ea typeface="+mj-ea"/>
                <a:cs typeface="+mn-ea"/>
                <a:sym typeface="+mn-lt"/>
              </a:rPr>
              <a:t>国内项目</a:t>
            </a:r>
            <a:r>
              <a:rPr lang="en-US" altLang="zh-CN" sz="1400" dirty="0">
                <a:latin typeface="+mj-ea"/>
                <a:ea typeface="+mj-ea"/>
                <a:cs typeface="+mn-ea"/>
                <a:sym typeface="+mn-lt"/>
              </a:rPr>
              <a:t>2</a:t>
            </a:r>
            <a:endParaRPr lang="zh-CN" altLang="en-US" sz="1400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614ECEFB-7ACE-1A03-58C3-D6D97032856A}"/>
              </a:ext>
            </a:extLst>
          </p:cNvPr>
          <p:cNvSpPr txBox="1"/>
          <p:nvPr/>
        </p:nvSpPr>
        <p:spPr>
          <a:xfrm>
            <a:off x="2928765" y="2180459"/>
            <a:ext cx="1711007" cy="944939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b="0" dirty="0">
                <a:solidFill>
                  <a:schemeClr val="bg1"/>
                </a:solidFill>
                <a:effectLst/>
                <a:cs typeface="+mn-ea"/>
                <a:sym typeface="+mn-lt"/>
              </a:rPr>
              <a:t>在这里输入你的正文，阐述与关键词标题相关的具体内容，若字数太多酌情先删减文案，再缩小字号</a:t>
            </a:r>
          </a:p>
        </p:txBody>
      </p:sp>
    </p:spTree>
    <p:extLst>
      <p:ext uri="{BB962C8B-B14F-4D97-AF65-F5344CB8AC3E}">
        <p14:creationId xmlns:p14="http://schemas.microsoft.com/office/powerpoint/2010/main" val="19577300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: 圆顶角 32">
            <a:extLst>
              <a:ext uri="{FF2B5EF4-FFF2-40B4-BE49-F238E27FC236}">
                <a16:creationId xmlns:a16="http://schemas.microsoft.com/office/drawing/2014/main" id="{A39264DB-A04D-E5D8-58CA-07A830F1C368}"/>
              </a:ext>
            </a:extLst>
          </p:cNvPr>
          <p:cNvSpPr/>
          <p:nvPr/>
        </p:nvSpPr>
        <p:spPr>
          <a:xfrm rot="5400000">
            <a:off x="195362" y="1481611"/>
            <a:ext cx="3504056" cy="389478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lstStyle/>
          <a:p>
            <a:pPr algn="ctr"/>
            <a:endParaRPr lang="zh-CN" altLang="en-US" sz="1620">
              <a:cs typeface="+mn-ea"/>
              <a:sym typeface="+mn-lt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39A3ED9F-5874-074C-C183-FC99938D1C82}"/>
              </a:ext>
            </a:extLst>
          </p:cNvPr>
          <p:cNvSpPr/>
          <p:nvPr/>
        </p:nvSpPr>
        <p:spPr>
          <a:xfrm>
            <a:off x="515398" y="1830884"/>
            <a:ext cx="3196233" cy="319623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95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54000" dist="292100" dir="5400000" sx="95000" sy="95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latin typeface="+mj-ea"/>
                <a:ea typeface="+mj-ea"/>
                <a:cs typeface="+mn-ea"/>
                <a:sym typeface="+mn-lt"/>
              </a:rPr>
              <a:t>XX</a:t>
            </a:r>
            <a:r>
              <a:rPr lang="zh-CN" altLang="en-US" sz="3200" dirty="0">
                <a:latin typeface="+mj-ea"/>
                <a:ea typeface="+mj-ea"/>
                <a:cs typeface="+mn-ea"/>
                <a:sym typeface="+mn-lt"/>
              </a:rPr>
              <a:t>项目</a:t>
            </a:r>
            <a:endParaRPr lang="en-US" altLang="zh-CN" sz="3200" dirty="0">
              <a:latin typeface="+mj-ea"/>
              <a:ea typeface="+mj-ea"/>
              <a:cs typeface="+mn-ea"/>
              <a:sym typeface="+mn-lt"/>
            </a:endParaRPr>
          </a:p>
          <a:p>
            <a:pPr algn="ctr"/>
            <a:r>
              <a:rPr lang="zh-CN" altLang="en-US" sz="3200" dirty="0">
                <a:latin typeface="+mj-ea"/>
                <a:ea typeface="+mj-ea"/>
                <a:cs typeface="+mn-ea"/>
                <a:sym typeface="+mn-lt"/>
              </a:rPr>
              <a:t>实施情况</a:t>
            </a: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F61959BE-BF9F-CDA2-F927-24D3F4B16B0A}"/>
              </a:ext>
            </a:extLst>
          </p:cNvPr>
          <p:cNvSpPr/>
          <p:nvPr/>
        </p:nvSpPr>
        <p:spPr>
          <a:xfrm>
            <a:off x="5688331" y="4676073"/>
            <a:ext cx="2189469" cy="48970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DFEAD6CA-8E0E-5EC4-661E-37FB4D68808B}"/>
              </a:ext>
            </a:extLst>
          </p:cNvPr>
          <p:cNvSpPr/>
          <p:nvPr/>
        </p:nvSpPr>
        <p:spPr>
          <a:xfrm>
            <a:off x="6611661" y="3208461"/>
            <a:ext cx="2189469" cy="489708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95ACD130-24A5-1AB2-3BAB-67042DCCCFF7}"/>
              </a:ext>
            </a:extLst>
          </p:cNvPr>
          <p:cNvSpPr/>
          <p:nvPr/>
        </p:nvSpPr>
        <p:spPr>
          <a:xfrm>
            <a:off x="5688332" y="1642601"/>
            <a:ext cx="2189469" cy="48970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3ABF62C-23EF-1DDE-5D66-63E7D3DC1569}"/>
              </a:ext>
            </a:extLst>
          </p:cNvPr>
          <p:cNvSpPr txBox="1"/>
          <p:nvPr/>
        </p:nvSpPr>
        <p:spPr>
          <a:xfrm>
            <a:off x="953003" y="25322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工作业绩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8A3F30AA-4F68-43BB-4948-27D8C4BBC46D}"/>
              </a:ext>
            </a:extLst>
          </p:cNvPr>
          <p:cNvCxnSpPr>
            <a:cxnSpLocks/>
          </p:cNvCxnSpPr>
          <p:nvPr/>
        </p:nvCxnSpPr>
        <p:spPr>
          <a:xfrm>
            <a:off x="2865967" y="1887455"/>
            <a:ext cx="2747433" cy="0"/>
          </a:xfrm>
          <a:prstGeom prst="line">
            <a:avLst/>
          </a:prstGeom>
          <a:ln w="25400" cap="rnd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  <a:prstDash val="dash"/>
            <a:round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0F4C78A9-1583-4E58-D321-5A4FD9B0FBD9}"/>
              </a:ext>
            </a:extLst>
          </p:cNvPr>
          <p:cNvCxnSpPr>
            <a:cxnSpLocks/>
          </p:cNvCxnSpPr>
          <p:nvPr/>
        </p:nvCxnSpPr>
        <p:spPr>
          <a:xfrm>
            <a:off x="3812117" y="3453315"/>
            <a:ext cx="2720763" cy="0"/>
          </a:xfrm>
          <a:prstGeom prst="line">
            <a:avLst/>
          </a:prstGeom>
          <a:ln w="25400" cap="rnd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  <a:prstDash val="dash"/>
            <a:round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30EB760D-F410-6D39-6D50-2A888CC391F6}"/>
              </a:ext>
            </a:extLst>
          </p:cNvPr>
          <p:cNvCxnSpPr>
            <a:cxnSpLocks/>
          </p:cNvCxnSpPr>
          <p:nvPr/>
        </p:nvCxnSpPr>
        <p:spPr>
          <a:xfrm>
            <a:off x="2865967" y="4920927"/>
            <a:ext cx="2747433" cy="0"/>
          </a:xfrm>
          <a:prstGeom prst="line">
            <a:avLst/>
          </a:prstGeom>
          <a:ln w="25400" cap="rnd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  <a:prstDash val="dash"/>
            <a:round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A2BD0FF1-B5E1-1D0D-B0BC-7C4A6815964B}"/>
              </a:ext>
            </a:extLst>
          </p:cNvPr>
          <p:cNvSpPr txBox="1"/>
          <p:nvPr/>
        </p:nvSpPr>
        <p:spPr>
          <a:xfrm>
            <a:off x="5936681" y="1718178"/>
            <a:ext cx="1692771" cy="33855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zh-CN" altLang="en-US" sz="22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项目</a:t>
            </a:r>
            <a:r>
              <a:rPr lang="zh-CN" altLang="en-US" sz="2200" dirty="0">
                <a:solidFill>
                  <a:schemeClr val="bg1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启动阶段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C60FC9F-9E50-D5FD-4824-DA84C990DA15}"/>
              </a:ext>
            </a:extLst>
          </p:cNvPr>
          <p:cNvSpPr txBox="1"/>
          <p:nvPr/>
        </p:nvSpPr>
        <p:spPr>
          <a:xfrm>
            <a:off x="5836427" y="2183829"/>
            <a:ext cx="4686300" cy="557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chemeClr val="bg1"/>
                </a:solidFill>
                <a:effectLst/>
                <a:cs typeface="+mn-ea"/>
                <a:sym typeface="+mn-lt"/>
              </a:rPr>
              <a:t>在这里输入你的正文，阐述与关键词标题相关的具体内容，若字数太多酌情先删减文案，再缩小字号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90923BD-4B51-BDF7-992D-59CF3003B0DA}"/>
              </a:ext>
            </a:extLst>
          </p:cNvPr>
          <p:cNvSpPr txBox="1"/>
          <p:nvPr/>
        </p:nvSpPr>
        <p:spPr>
          <a:xfrm>
            <a:off x="6860010" y="3284038"/>
            <a:ext cx="1692771" cy="33855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zh-CN" altLang="en-US" sz="22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项目实施阶段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917F697-DFA2-D1E2-7742-990F1E30419D}"/>
              </a:ext>
            </a:extLst>
          </p:cNvPr>
          <p:cNvSpPr txBox="1"/>
          <p:nvPr/>
        </p:nvSpPr>
        <p:spPr>
          <a:xfrm>
            <a:off x="6785068" y="3718873"/>
            <a:ext cx="4555994" cy="557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chemeClr val="bg1"/>
                </a:solidFill>
                <a:effectLst/>
                <a:cs typeface="+mn-ea"/>
                <a:sym typeface="+mn-lt"/>
              </a:rPr>
              <a:t>在这里输入你的正文，阐述与关键词标题相关的具体内容，若字数太多酌情先删减文案，再缩小字号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C216543C-85D6-50B6-7FC0-627979EC468D}"/>
              </a:ext>
            </a:extLst>
          </p:cNvPr>
          <p:cNvSpPr txBox="1"/>
          <p:nvPr/>
        </p:nvSpPr>
        <p:spPr>
          <a:xfrm>
            <a:off x="5936680" y="4751650"/>
            <a:ext cx="1692771" cy="33855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zh-CN" altLang="en-US" sz="22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项目</a:t>
            </a:r>
            <a:r>
              <a:rPr lang="zh-CN" altLang="en-US" sz="2200" dirty="0">
                <a:solidFill>
                  <a:schemeClr val="bg1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收尾阶段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6B8847C2-3473-7D13-BE29-697428216F03}"/>
              </a:ext>
            </a:extLst>
          </p:cNvPr>
          <p:cNvSpPr txBox="1"/>
          <p:nvPr/>
        </p:nvSpPr>
        <p:spPr>
          <a:xfrm>
            <a:off x="5881681" y="5181027"/>
            <a:ext cx="4686300" cy="557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chemeClr val="bg1"/>
                </a:solidFill>
                <a:effectLst/>
                <a:cs typeface="+mn-ea"/>
                <a:sym typeface="+mn-lt"/>
              </a:rPr>
              <a:t>在这里输入你的正文，阐述与关键词标题相关的具体内容，若字数太多酌情先删减文案，再缩小字号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12937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83ABF62C-23EF-1DDE-5D66-63E7D3DC1569}"/>
              </a:ext>
            </a:extLst>
          </p:cNvPr>
          <p:cNvSpPr txBox="1"/>
          <p:nvPr/>
        </p:nvSpPr>
        <p:spPr>
          <a:xfrm>
            <a:off x="953003" y="253225"/>
            <a:ext cx="16209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工作业绩</a:t>
            </a:r>
          </a:p>
          <a:p>
            <a:endParaRPr kumimoji="1"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1F0DF2F8-9C79-8926-FF1F-4A88A1F6DEAE}"/>
              </a:ext>
            </a:extLst>
          </p:cNvPr>
          <p:cNvCxnSpPr>
            <a:cxnSpLocks/>
          </p:cNvCxnSpPr>
          <p:nvPr/>
        </p:nvCxnSpPr>
        <p:spPr>
          <a:xfrm>
            <a:off x="6096000" y="1268760"/>
            <a:ext cx="0" cy="4320480"/>
          </a:xfrm>
          <a:prstGeom prst="line">
            <a:avLst/>
          </a:prstGeom>
          <a:ln w="31750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73A27CC7-DBC4-6E7F-23AF-558C0D1E0A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37422041"/>
              </p:ext>
            </p:extLst>
          </p:nvPr>
        </p:nvGraphicFramePr>
        <p:xfrm>
          <a:off x="226405" y="1589517"/>
          <a:ext cx="5735000" cy="3823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id="{85A7A2FA-6FD6-0BBE-824C-849D6F0BA08D}"/>
              </a:ext>
            </a:extLst>
          </p:cNvPr>
          <p:cNvSpPr txBox="1"/>
          <p:nvPr/>
        </p:nvSpPr>
        <p:spPr>
          <a:xfrm flipH="1">
            <a:off x="7248128" y="1553116"/>
            <a:ext cx="3400255" cy="46480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b="0" dirty="0">
                <a:solidFill>
                  <a:schemeClr val="bg1"/>
                </a:solidFill>
                <a:effectLst/>
                <a:cs typeface="+mn-ea"/>
                <a:sym typeface="+mn-lt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F3FD8B6-9E09-0BA9-F258-2142F23F9E8C}"/>
              </a:ext>
            </a:extLst>
          </p:cNvPr>
          <p:cNvSpPr txBox="1"/>
          <p:nvPr/>
        </p:nvSpPr>
        <p:spPr>
          <a:xfrm flipH="1">
            <a:off x="7248128" y="1092960"/>
            <a:ext cx="1231107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第一季度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A302332-C7EE-60CC-FE19-50B7E5D26347}"/>
              </a:ext>
            </a:extLst>
          </p:cNvPr>
          <p:cNvSpPr txBox="1"/>
          <p:nvPr/>
        </p:nvSpPr>
        <p:spPr>
          <a:xfrm flipH="1">
            <a:off x="7229655" y="4147438"/>
            <a:ext cx="3400255" cy="46480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FE25A9F-50BF-9F9F-D9C1-16323E15A96A}"/>
              </a:ext>
            </a:extLst>
          </p:cNvPr>
          <p:cNvSpPr txBox="1"/>
          <p:nvPr/>
        </p:nvSpPr>
        <p:spPr>
          <a:xfrm flipH="1">
            <a:off x="7229655" y="3687282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第三季度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18E313D-715D-DAC6-D4AE-FA026A4F0651}"/>
              </a:ext>
            </a:extLst>
          </p:cNvPr>
          <p:cNvSpPr txBox="1"/>
          <p:nvPr/>
        </p:nvSpPr>
        <p:spPr>
          <a:xfrm flipH="1">
            <a:off x="7248127" y="5444598"/>
            <a:ext cx="3400255" cy="46480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b="0" dirty="0">
                <a:solidFill>
                  <a:schemeClr val="bg1"/>
                </a:solidFill>
                <a:effectLst/>
                <a:cs typeface="+mn-ea"/>
                <a:sym typeface="+mn-lt"/>
              </a:rPr>
              <a:t>在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这里输入你的正文，阐述与关键词标题相关的具体内容，若字数太多酌情先删减文案，再缩小字号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3B0A6A3-84DE-7DF6-D3E3-022960AD7B20}"/>
              </a:ext>
            </a:extLst>
          </p:cNvPr>
          <p:cNvSpPr txBox="1"/>
          <p:nvPr/>
        </p:nvSpPr>
        <p:spPr>
          <a:xfrm flipH="1">
            <a:off x="7248127" y="4984442"/>
            <a:ext cx="1231107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第四季度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4DD4B00-F953-FF98-9ED3-EA751A2C5939}"/>
              </a:ext>
            </a:extLst>
          </p:cNvPr>
          <p:cNvSpPr txBox="1"/>
          <p:nvPr/>
        </p:nvSpPr>
        <p:spPr>
          <a:xfrm flipH="1">
            <a:off x="7229655" y="2850277"/>
            <a:ext cx="3400255" cy="46480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5109D94-3470-A804-72A0-4CD61413D933}"/>
              </a:ext>
            </a:extLst>
          </p:cNvPr>
          <p:cNvSpPr txBox="1"/>
          <p:nvPr/>
        </p:nvSpPr>
        <p:spPr>
          <a:xfrm flipH="1">
            <a:off x="7229654" y="2390121"/>
            <a:ext cx="1231107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第二季度</a:t>
            </a:r>
          </a:p>
        </p:txBody>
      </p:sp>
      <p:sp>
        <p:nvSpPr>
          <p:cNvPr id="13" name="AutoShape 33">
            <a:extLst>
              <a:ext uri="{FF2B5EF4-FFF2-40B4-BE49-F238E27FC236}">
                <a16:creationId xmlns:a16="http://schemas.microsoft.com/office/drawing/2014/main" id="{EC2DD4FB-988C-F7D5-4553-C50855D1AA4D}"/>
              </a:ext>
            </a:extLst>
          </p:cNvPr>
          <p:cNvSpPr>
            <a:spLocks/>
          </p:cNvSpPr>
          <p:nvPr/>
        </p:nvSpPr>
        <p:spPr bwMode="auto">
          <a:xfrm>
            <a:off x="6738407" y="1071920"/>
            <a:ext cx="351327" cy="351524"/>
          </a:xfrm>
          <a:custGeom>
            <a:avLst/>
            <a:gdLst>
              <a:gd name="T0" fmla="*/ 309563 w 21600"/>
              <a:gd name="T1" fmla="*/ 309563 h 21600"/>
              <a:gd name="T2" fmla="*/ 309563 w 21600"/>
              <a:gd name="T3" fmla="*/ 309563 h 21600"/>
              <a:gd name="T4" fmla="*/ 309563 w 21600"/>
              <a:gd name="T5" fmla="*/ 309563 h 21600"/>
              <a:gd name="T6" fmla="*/ 309563 w 21600"/>
              <a:gd name="T7" fmla="*/ 3095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9987" y="2580"/>
                </a:moveTo>
                <a:cubicBezTo>
                  <a:pt x="20419" y="2580"/>
                  <a:pt x="20793" y="2735"/>
                  <a:pt x="21116" y="3052"/>
                </a:cubicBezTo>
                <a:cubicBezTo>
                  <a:pt x="21438" y="3372"/>
                  <a:pt x="21599" y="3743"/>
                  <a:pt x="21599" y="4175"/>
                </a:cubicBezTo>
                <a:lnTo>
                  <a:pt x="21599" y="19987"/>
                </a:lnTo>
                <a:cubicBezTo>
                  <a:pt x="21599" y="20419"/>
                  <a:pt x="21438" y="20796"/>
                  <a:pt x="21116" y="21116"/>
                </a:cubicBezTo>
                <a:cubicBezTo>
                  <a:pt x="20793" y="21438"/>
                  <a:pt x="20419" y="21600"/>
                  <a:pt x="19987" y="21600"/>
                </a:cubicBezTo>
                <a:lnTo>
                  <a:pt x="1612" y="21600"/>
                </a:lnTo>
                <a:cubicBezTo>
                  <a:pt x="1180" y="21600"/>
                  <a:pt x="806" y="21438"/>
                  <a:pt x="483" y="21116"/>
                </a:cubicBezTo>
                <a:cubicBezTo>
                  <a:pt x="161" y="20796"/>
                  <a:pt x="0" y="20419"/>
                  <a:pt x="0" y="19987"/>
                </a:cubicBezTo>
                <a:lnTo>
                  <a:pt x="0" y="4175"/>
                </a:lnTo>
                <a:cubicBezTo>
                  <a:pt x="0" y="3743"/>
                  <a:pt x="161" y="3372"/>
                  <a:pt x="483" y="3052"/>
                </a:cubicBezTo>
                <a:cubicBezTo>
                  <a:pt x="806" y="2735"/>
                  <a:pt x="1180" y="2580"/>
                  <a:pt x="1612" y="2580"/>
                </a:cubicBezTo>
                <a:lnTo>
                  <a:pt x="2150" y="2580"/>
                </a:lnTo>
                <a:lnTo>
                  <a:pt x="2150" y="2401"/>
                </a:lnTo>
                <a:cubicBezTo>
                  <a:pt x="2150" y="2116"/>
                  <a:pt x="2196" y="1828"/>
                  <a:pt x="2288" y="1540"/>
                </a:cubicBezTo>
                <a:cubicBezTo>
                  <a:pt x="2381" y="1249"/>
                  <a:pt x="2530" y="990"/>
                  <a:pt x="2738" y="766"/>
                </a:cubicBezTo>
                <a:cubicBezTo>
                  <a:pt x="2942" y="541"/>
                  <a:pt x="3216" y="360"/>
                  <a:pt x="3555" y="213"/>
                </a:cubicBezTo>
                <a:cubicBezTo>
                  <a:pt x="3895" y="75"/>
                  <a:pt x="4310" y="0"/>
                  <a:pt x="4796" y="0"/>
                </a:cubicBezTo>
                <a:cubicBezTo>
                  <a:pt x="5283" y="0"/>
                  <a:pt x="5698" y="75"/>
                  <a:pt x="6037" y="213"/>
                </a:cubicBezTo>
                <a:cubicBezTo>
                  <a:pt x="6377" y="360"/>
                  <a:pt x="6651" y="541"/>
                  <a:pt x="6858" y="766"/>
                </a:cubicBezTo>
                <a:cubicBezTo>
                  <a:pt x="7062" y="990"/>
                  <a:pt x="7215" y="1255"/>
                  <a:pt x="7313" y="1546"/>
                </a:cubicBezTo>
                <a:cubicBezTo>
                  <a:pt x="7411" y="1840"/>
                  <a:pt x="7457" y="2125"/>
                  <a:pt x="7457" y="2401"/>
                </a:cubicBezTo>
                <a:lnTo>
                  <a:pt x="7457" y="2580"/>
                </a:lnTo>
                <a:lnTo>
                  <a:pt x="8133" y="2580"/>
                </a:lnTo>
                <a:lnTo>
                  <a:pt x="8133" y="2401"/>
                </a:lnTo>
                <a:cubicBezTo>
                  <a:pt x="8133" y="2116"/>
                  <a:pt x="8179" y="1828"/>
                  <a:pt x="8269" y="1540"/>
                </a:cubicBezTo>
                <a:cubicBezTo>
                  <a:pt x="8364" y="1249"/>
                  <a:pt x="8511" y="990"/>
                  <a:pt x="8718" y="766"/>
                </a:cubicBezTo>
                <a:cubicBezTo>
                  <a:pt x="8925" y="541"/>
                  <a:pt x="9199" y="360"/>
                  <a:pt x="9538" y="213"/>
                </a:cubicBezTo>
                <a:cubicBezTo>
                  <a:pt x="9878" y="74"/>
                  <a:pt x="10293" y="0"/>
                  <a:pt x="10779" y="0"/>
                </a:cubicBezTo>
                <a:cubicBezTo>
                  <a:pt x="11266" y="0"/>
                  <a:pt x="11678" y="74"/>
                  <a:pt x="12020" y="213"/>
                </a:cubicBezTo>
                <a:cubicBezTo>
                  <a:pt x="12360" y="360"/>
                  <a:pt x="12636" y="541"/>
                  <a:pt x="12852" y="766"/>
                </a:cubicBezTo>
                <a:cubicBezTo>
                  <a:pt x="13068" y="990"/>
                  <a:pt x="13227" y="1255"/>
                  <a:pt x="13322" y="1546"/>
                </a:cubicBezTo>
                <a:cubicBezTo>
                  <a:pt x="13417" y="1840"/>
                  <a:pt x="13469" y="2125"/>
                  <a:pt x="13469" y="2401"/>
                </a:cubicBezTo>
                <a:lnTo>
                  <a:pt x="13469" y="2580"/>
                </a:lnTo>
                <a:lnTo>
                  <a:pt x="14142" y="2580"/>
                </a:lnTo>
                <a:lnTo>
                  <a:pt x="14142" y="2401"/>
                </a:lnTo>
                <a:cubicBezTo>
                  <a:pt x="14142" y="2116"/>
                  <a:pt x="14191" y="1828"/>
                  <a:pt x="14286" y="1540"/>
                </a:cubicBezTo>
                <a:cubicBezTo>
                  <a:pt x="14384" y="1249"/>
                  <a:pt x="14534" y="990"/>
                  <a:pt x="14741" y="765"/>
                </a:cubicBezTo>
                <a:cubicBezTo>
                  <a:pt x="14948" y="541"/>
                  <a:pt x="15219" y="359"/>
                  <a:pt x="15556" y="213"/>
                </a:cubicBezTo>
                <a:cubicBezTo>
                  <a:pt x="15890" y="74"/>
                  <a:pt x="16305" y="0"/>
                  <a:pt x="16803" y="0"/>
                </a:cubicBezTo>
                <a:cubicBezTo>
                  <a:pt x="17289" y="0"/>
                  <a:pt x="17704" y="74"/>
                  <a:pt x="18044" y="213"/>
                </a:cubicBezTo>
                <a:cubicBezTo>
                  <a:pt x="18383" y="359"/>
                  <a:pt x="18657" y="541"/>
                  <a:pt x="18864" y="765"/>
                </a:cubicBezTo>
                <a:cubicBezTo>
                  <a:pt x="19069" y="990"/>
                  <a:pt x="19218" y="1255"/>
                  <a:pt x="19311" y="1546"/>
                </a:cubicBezTo>
                <a:cubicBezTo>
                  <a:pt x="19403" y="1839"/>
                  <a:pt x="19449" y="2125"/>
                  <a:pt x="19449" y="2401"/>
                </a:cubicBezTo>
                <a:lnTo>
                  <a:pt x="19449" y="2580"/>
                </a:lnTo>
                <a:lnTo>
                  <a:pt x="19987" y="2580"/>
                </a:lnTo>
                <a:close/>
                <a:moveTo>
                  <a:pt x="6066" y="7968"/>
                </a:moveTo>
                <a:lnTo>
                  <a:pt x="2179" y="7968"/>
                </a:lnTo>
                <a:lnTo>
                  <a:pt x="2179" y="11443"/>
                </a:lnTo>
                <a:lnTo>
                  <a:pt x="6066" y="11443"/>
                </a:lnTo>
                <a:lnTo>
                  <a:pt x="6066" y="7968"/>
                </a:lnTo>
                <a:close/>
                <a:moveTo>
                  <a:pt x="6066" y="11976"/>
                </a:moveTo>
                <a:lnTo>
                  <a:pt x="2179" y="11976"/>
                </a:lnTo>
                <a:lnTo>
                  <a:pt x="2179" y="15452"/>
                </a:lnTo>
                <a:lnTo>
                  <a:pt x="6066" y="15452"/>
                </a:lnTo>
                <a:lnTo>
                  <a:pt x="6066" y="11976"/>
                </a:lnTo>
                <a:close/>
                <a:moveTo>
                  <a:pt x="6066" y="15976"/>
                </a:moveTo>
                <a:lnTo>
                  <a:pt x="2179" y="15976"/>
                </a:lnTo>
                <a:lnTo>
                  <a:pt x="2179" y="19422"/>
                </a:lnTo>
                <a:lnTo>
                  <a:pt x="6066" y="19422"/>
                </a:lnTo>
                <a:lnTo>
                  <a:pt x="6066" y="15976"/>
                </a:lnTo>
                <a:close/>
                <a:moveTo>
                  <a:pt x="3754" y="5543"/>
                </a:moveTo>
                <a:cubicBezTo>
                  <a:pt x="3754" y="6067"/>
                  <a:pt x="4102" y="6323"/>
                  <a:pt x="4799" y="6323"/>
                </a:cubicBezTo>
                <a:cubicBezTo>
                  <a:pt x="5499" y="6323"/>
                  <a:pt x="5847" y="6067"/>
                  <a:pt x="5847" y="5543"/>
                </a:cubicBezTo>
                <a:lnTo>
                  <a:pt x="5847" y="2398"/>
                </a:lnTo>
                <a:cubicBezTo>
                  <a:pt x="5847" y="1877"/>
                  <a:pt x="5499" y="1612"/>
                  <a:pt x="4799" y="1612"/>
                </a:cubicBezTo>
                <a:cubicBezTo>
                  <a:pt x="4102" y="1612"/>
                  <a:pt x="3754" y="1877"/>
                  <a:pt x="3754" y="2398"/>
                </a:cubicBezTo>
                <a:lnTo>
                  <a:pt x="3754" y="5543"/>
                </a:lnTo>
                <a:close/>
                <a:moveTo>
                  <a:pt x="10535" y="7968"/>
                </a:moveTo>
                <a:lnTo>
                  <a:pt x="6607" y="7968"/>
                </a:lnTo>
                <a:lnTo>
                  <a:pt x="6607" y="11443"/>
                </a:lnTo>
                <a:lnTo>
                  <a:pt x="10535" y="11443"/>
                </a:lnTo>
                <a:lnTo>
                  <a:pt x="10535" y="7968"/>
                </a:lnTo>
                <a:close/>
                <a:moveTo>
                  <a:pt x="10535" y="11976"/>
                </a:moveTo>
                <a:lnTo>
                  <a:pt x="6607" y="11976"/>
                </a:lnTo>
                <a:lnTo>
                  <a:pt x="6607" y="15452"/>
                </a:lnTo>
                <a:lnTo>
                  <a:pt x="10535" y="15452"/>
                </a:lnTo>
                <a:lnTo>
                  <a:pt x="10535" y="11976"/>
                </a:lnTo>
                <a:close/>
                <a:moveTo>
                  <a:pt x="10535" y="15976"/>
                </a:moveTo>
                <a:lnTo>
                  <a:pt x="6607" y="15976"/>
                </a:lnTo>
                <a:lnTo>
                  <a:pt x="6607" y="19422"/>
                </a:lnTo>
                <a:lnTo>
                  <a:pt x="10535" y="19422"/>
                </a:lnTo>
                <a:lnTo>
                  <a:pt x="10535" y="15976"/>
                </a:lnTo>
                <a:close/>
                <a:moveTo>
                  <a:pt x="9774" y="5543"/>
                </a:moveTo>
                <a:cubicBezTo>
                  <a:pt x="9774" y="5825"/>
                  <a:pt x="9849" y="6027"/>
                  <a:pt x="9996" y="6145"/>
                </a:cubicBezTo>
                <a:cubicBezTo>
                  <a:pt x="10143" y="6269"/>
                  <a:pt x="10405" y="6323"/>
                  <a:pt x="10782" y="6323"/>
                </a:cubicBezTo>
                <a:cubicBezTo>
                  <a:pt x="11159" y="6323"/>
                  <a:pt x="11427" y="6263"/>
                  <a:pt x="11588" y="6139"/>
                </a:cubicBezTo>
                <a:cubicBezTo>
                  <a:pt x="11750" y="6015"/>
                  <a:pt x="11830" y="5819"/>
                  <a:pt x="11830" y="5543"/>
                </a:cubicBezTo>
                <a:lnTo>
                  <a:pt x="11830" y="2398"/>
                </a:lnTo>
                <a:cubicBezTo>
                  <a:pt x="11830" y="2128"/>
                  <a:pt x="11750" y="1932"/>
                  <a:pt x="11588" y="1802"/>
                </a:cubicBezTo>
                <a:cubicBezTo>
                  <a:pt x="11427" y="1673"/>
                  <a:pt x="11159" y="1612"/>
                  <a:pt x="10782" y="1612"/>
                </a:cubicBezTo>
                <a:cubicBezTo>
                  <a:pt x="10405" y="1612"/>
                  <a:pt x="10143" y="1679"/>
                  <a:pt x="9996" y="1814"/>
                </a:cubicBezTo>
                <a:cubicBezTo>
                  <a:pt x="9849" y="1944"/>
                  <a:pt x="9774" y="2139"/>
                  <a:pt x="9774" y="2398"/>
                </a:cubicBezTo>
                <a:lnTo>
                  <a:pt x="9774" y="5543"/>
                </a:lnTo>
                <a:close/>
                <a:moveTo>
                  <a:pt x="14986" y="7968"/>
                </a:moveTo>
                <a:lnTo>
                  <a:pt x="11073" y="7968"/>
                </a:lnTo>
                <a:lnTo>
                  <a:pt x="11073" y="11443"/>
                </a:lnTo>
                <a:lnTo>
                  <a:pt x="14986" y="11443"/>
                </a:lnTo>
                <a:lnTo>
                  <a:pt x="14986" y="7968"/>
                </a:lnTo>
                <a:close/>
                <a:moveTo>
                  <a:pt x="14986" y="11976"/>
                </a:moveTo>
                <a:lnTo>
                  <a:pt x="11073" y="11976"/>
                </a:lnTo>
                <a:lnTo>
                  <a:pt x="11073" y="15452"/>
                </a:lnTo>
                <a:lnTo>
                  <a:pt x="14986" y="15452"/>
                </a:lnTo>
                <a:lnTo>
                  <a:pt x="14986" y="11976"/>
                </a:lnTo>
                <a:close/>
                <a:moveTo>
                  <a:pt x="14986" y="15976"/>
                </a:moveTo>
                <a:lnTo>
                  <a:pt x="11073" y="15976"/>
                </a:lnTo>
                <a:lnTo>
                  <a:pt x="11073" y="19422"/>
                </a:lnTo>
                <a:lnTo>
                  <a:pt x="14986" y="19422"/>
                </a:lnTo>
                <a:lnTo>
                  <a:pt x="14986" y="15976"/>
                </a:lnTo>
                <a:close/>
                <a:moveTo>
                  <a:pt x="19423" y="7968"/>
                </a:moveTo>
                <a:lnTo>
                  <a:pt x="15521" y="7968"/>
                </a:lnTo>
                <a:lnTo>
                  <a:pt x="15521" y="11443"/>
                </a:lnTo>
                <a:lnTo>
                  <a:pt x="19423" y="11443"/>
                </a:lnTo>
                <a:lnTo>
                  <a:pt x="19423" y="7968"/>
                </a:lnTo>
                <a:close/>
                <a:moveTo>
                  <a:pt x="19423" y="11976"/>
                </a:moveTo>
                <a:lnTo>
                  <a:pt x="15521" y="11976"/>
                </a:lnTo>
                <a:lnTo>
                  <a:pt x="15521" y="15452"/>
                </a:lnTo>
                <a:lnTo>
                  <a:pt x="19423" y="15452"/>
                </a:lnTo>
                <a:lnTo>
                  <a:pt x="19423" y="11976"/>
                </a:lnTo>
                <a:close/>
                <a:moveTo>
                  <a:pt x="19423" y="15976"/>
                </a:moveTo>
                <a:lnTo>
                  <a:pt x="15521" y="15976"/>
                </a:lnTo>
                <a:lnTo>
                  <a:pt x="15521" y="19422"/>
                </a:lnTo>
                <a:lnTo>
                  <a:pt x="19423" y="19422"/>
                </a:lnTo>
                <a:lnTo>
                  <a:pt x="19423" y="15976"/>
                </a:lnTo>
                <a:close/>
                <a:moveTo>
                  <a:pt x="15758" y="5543"/>
                </a:moveTo>
                <a:cubicBezTo>
                  <a:pt x="15758" y="6067"/>
                  <a:pt x="16106" y="6323"/>
                  <a:pt x="16806" y="6323"/>
                </a:cubicBezTo>
                <a:cubicBezTo>
                  <a:pt x="17502" y="6323"/>
                  <a:pt x="17848" y="6067"/>
                  <a:pt x="17839" y="5543"/>
                </a:cubicBezTo>
                <a:lnTo>
                  <a:pt x="17839" y="2398"/>
                </a:lnTo>
                <a:cubicBezTo>
                  <a:pt x="17839" y="1877"/>
                  <a:pt x="17494" y="1612"/>
                  <a:pt x="16806" y="1612"/>
                </a:cubicBezTo>
                <a:cubicBezTo>
                  <a:pt x="16106" y="1612"/>
                  <a:pt x="15758" y="1877"/>
                  <a:pt x="15758" y="2398"/>
                </a:cubicBezTo>
                <a:lnTo>
                  <a:pt x="15758" y="5543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txBody>
          <a:bodyPr lIns="19045" tIns="19045" rIns="19045" bIns="19045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AutoShape 31">
            <a:extLst>
              <a:ext uri="{FF2B5EF4-FFF2-40B4-BE49-F238E27FC236}">
                <a16:creationId xmlns:a16="http://schemas.microsoft.com/office/drawing/2014/main" id="{5FFBB07B-B6F4-E262-DCA1-FA9455E0AACC}"/>
              </a:ext>
            </a:extLst>
          </p:cNvPr>
          <p:cNvSpPr>
            <a:spLocks/>
          </p:cNvSpPr>
          <p:nvPr/>
        </p:nvSpPr>
        <p:spPr bwMode="auto">
          <a:xfrm>
            <a:off x="6738407" y="2382030"/>
            <a:ext cx="351327" cy="351524"/>
          </a:xfrm>
          <a:custGeom>
            <a:avLst/>
            <a:gdLst>
              <a:gd name="T0" fmla="*/ 309563 w 21600"/>
              <a:gd name="T1" fmla="*/ 310357 h 21600"/>
              <a:gd name="T2" fmla="*/ 309563 w 21600"/>
              <a:gd name="T3" fmla="*/ 310357 h 21600"/>
              <a:gd name="T4" fmla="*/ 309563 w 21600"/>
              <a:gd name="T5" fmla="*/ 310357 h 21600"/>
              <a:gd name="T6" fmla="*/ 309563 w 21600"/>
              <a:gd name="T7" fmla="*/ 31035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600" y="19177"/>
                  <a:pt x="21600" y="19436"/>
                </a:cubicBezTo>
                <a:cubicBezTo>
                  <a:pt x="21600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txBody>
          <a:bodyPr lIns="19045" tIns="19045" rIns="19045" bIns="19045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00" b="0" i="0" u="none" strike="noStrike" kern="1200" cap="none" spc="0" normalizeH="0" baseline="0" noProof="0" dirty="0">
              <a:ln>
                <a:noFill/>
              </a:ln>
              <a:solidFill>
                <a:srgbClr val="DAAD7B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AutoShape 22">
            <a:extLst>
              <a:ext uri="{FF2B5EF4-FFF2-40B4-BE49-F238E27FC236}">
                <a16:creationId xmlns:a16="http://schemas.microsoft.com/office/drawing/2014/main" id="{9194B991-ED3F-87BE-4FA9-2A54B3F2A849}"/>
              </a:ext>
            </a:extLst>
          </p:cNvPr>
          <p:cNvSpPr>
            <a:spLocks/>
          </p:cNvSpPr>
          <p:nvPr/>
        </p:nvSpPr>
        <p:spPr bwMode="auto">
          <a:xfrm rot="21599996">
            <a:off x="6750524" y="3692140"/>
            <a:ext cx="351327" cy="351524"/>
          </a:xfrm>
          <a:custGeom>
            <a:avLst/>
            <a:gdLst>
              <a:gd name="T0" fmla="*/ 310356 w 21600"/>
              <a:gd name="T1" fmla="*/ 257969 h 21600"/>
              <a:gd name="T2" fmla="*/ 310356 w 21600"/>
              <a:gd name="T3" fmla="*/ 257969 h 21600"/>
              <a:gd name="T4" fmla="*/ 310356 w 21600"/>
              <a:gd name="T5" fmla="*/ 257969 h 21600"/>
              <a:gd name="T6" fmla="*/ 310356 w 21600"/>
              <a:gd name="T7" fmla="*/ 2579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708" y="14020"/>
                </a:moveTo>
                <a:cubicBezTo>
                  <a:pt x="20951" y="14020"/>
                  <a:pt x="21161" y="14125"/>
                  <a:pt x="21335" y="14334"/>
                </a:cubicBezTo>
                <a:cubicBezTo>
                  <a:pt x="21511" y="14548"/>
                  <a:pt x="21600" y="14810"/>
                  <a:pt x="21600" y="15115"/>
                </a:cubicBezTo>
                <a:lnTo>
                  <a:pt x="21600" y="20504"/>
                </a:lnTo>
                <a:cubicBezTo>
                  <a:pt x="21600" y="20815"/>
                  <a:pt x="21511" y="21071"/>
                  <a:pt x="21335" y="21285"/>
                </a:cubicBezTo>
                <a:cubicBezTo>
                  <a:pt x="21161" y="21494"/>
                  <a:pt x="20951" y="21599"/>
                  <a:pt x="20708" y="21599"/>
                </a:cubicBezTo>
                <a:lnTo>
                  <a:pt x="16197" y="21599"/>
                </a:lnTo>
                <a:cubicBezTo>
                  <a:pt x="15940" y="21599"/>
                  <a:pt x="15729" y="21494"/>
                  <a:pt x="15563" y="21285"/>
                </a:cubicBezTo>
                <a:cubicBezTo>
                  <a:pt x="15399" y="21071"/>
                  <a:pt x="15316" y="20815"/>
                  <a:pt x="15316" y="20504"/>
                </a:cubicBezTo>
                <a:lnTo>
                  <a:pt x="15316" y="15115"/>
                </a:lnTo>
                <a:cubicBezTo>
                  <a:pt x="15316" y="14810"/>
                  <a:pt x="15399" y="14548"/>
                  <a:pt x="15570" y="14334"/>
                </a:cubicBezTo>
                <a:cubicBezTo>
                  <a:pt x="15737" y="14125"/>
                  <a:pt x="15945" y="14020"/>
                  <a:pt x="16197" y="14020"/>
                </a:cubicBezTo>
                <a:lnTo>
                  <a:pt x="17788" y="14020"/>
                </a:lnTo>
                <a:lnTo>
                  <a:pt x="17788" y="11869"/>
                </a:lnTo>
                <a:cubicBezTo>
                  <a:pt x="17788" y="11699"/>
                  <a:pt x="17707" y="11610"/>
                  <a:pt x="17543" y="11602"/>
                </a:cubicBezTo>
                <a:lnTo>
                  <a:pt x="11473" y="11602"/>
                </a:lnTo>
                <a:lnTo>
                  <a:pt x="11473" y="14019"/>
                </a:lnTo>
                <a:lnTo>
                  <a:pt x="13054" y="14019"/>
                </a:lnTo>
                <a:cubicBezTo>
                  <a:pt x="13296" y="14019"/>
                  <a:pt x="13507" y="14125"/>
                  <a:pt x="13681" y="14334"/>
                </a:cubicBezTo>
                <a:cubicBezTo>
                  <a:pt x="13857" y="14548"/>
                  <a:pt x="13945" y="14810"/>
                  <a:pt x="13945" y="15115"/>
                </a:cubicBezTo>
                <a:lnTo>
                  <a:pt x="13945" y="20504"/>
                </a:lnTo>
                <a:cubicBezTo>
                  <a:pt x="13945" y="20815"/>
                  <a:pt x="13857" y="21071"/>
                  <a:pt x="13681" y="21285"/>
                </a:cubicBezTo>
                <a:cubicBezTo>
                  <a:pt x="13507" y="21494"/>
                  <a:pt x="13296" y="21599"/>
                  <a:pt x="13054" y="21599"/>
                </a:cubicBezTo>
                <a:lnTo>
                  <a:pt x="8543" y="21599"/>
                </a:lnTo>
                <a:cubicBezTo>
                  <a:pt x="8298" y="21599"/>
                  <a:pt x="8090" y="21494"/>
                  <a:pt x="7913" y="21285"/>
                </a:cubicBezTo>
                <a:cubicBezTo>
                  <a:pt x="7740" y="21071"/>
                  <a:pt x="7651" y="20815"/>
                  <a:pt x="7651" y="20504"/>
                </a:cubicBezTo>
                <a:lnTo>
                  <a:pt x="7651" y="15115"/>
                </a:lnTo>
                <a:cubicBezTo>
                  <a:pt x="7651" y="14810"/>
                  <a:pt x="7740" y="14548"/>
                  <a:pt x="7913" y="14334"/>
                </a:cubicBezTo>
                <a:cubicBezTo>
                  <a:pt x="8090" y="14125"/>
                  <a:pt x="8298" y="14019"/>
                  <a:pt x="8543" y="14019"/>
                </a:cubicBezTo>
                <a:lnTo>
                  <a:pt x="10124" y="14019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1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1" y="14020"/>
                  <a:pt x="5874" y="14125"/>
                  <a:pt x="6053" y="14334"/>
                </a:cubicBezTo>
                <a:cubicBezTo>
                  <a:pt x="6229" y="14548"/>
                  <a:pt x="6315" y="14810"/>
                  <a:pt x="6315" y="15115"/>
                </a:cubicBezTo>
                <a:lnTo>
                  <a:pt x="6315" y="20504"/>
                </a:lnTo>
                <a:cubicBezTo>
                  <a:pt x="6315" y="20815"/>
                  <a:pt x="6229" y="21071"/>
                  <a:pt x="6053" y="21285"/>
                </a:cubicBezTo>
                <a:cubicBezTo>
                  <a:pt x="5877" y="21494"/>
                  <a:pt x="5664" y="21599"/>
                  <a:pt x="5402" y="21599"/>
                </a:cubicBezTo>
                <a:lnTo>
                  <a:pt x="913" y="21599"/>
                </a:lnTo>
                <a:cubicBezTo>
                  <a:pt x="658" y="21599"/>
                  <a:pt x="440" y="21494"/>
                  <a:pt x="261" y="21285"/>
                </a:cubicBezTo>
                <a:cubicBezTo>
                  <a:pt x="88" y="21071"/>
                  <a:pt x="0" y="20815"/>
                  <a:pt x="0" y="20504"/>
                </a:cubicBezTo>
                <a:lnTo>
                  <a:pt x="0" y="15115"/>
                </a:lnTo>
                <a:cubicBezTo>
                  <a:pt x="0" y="14810"/>
                  <a:pt x="88" y="14548"/>
                  <a:pt x="261" y="14334"/>
                </a:cubicBezTo>
                <a:cubicBezTo>
                  <a:pt x="438" y="14125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1"/>
                  <a:pt x="2942" y="10544"/>
                </a:cubicBezTo>
                <a:cubicBezTo>
                  <a:pt x="3253" y="10180"/>
                  <a:pt x="3622" y="9997"/>
                  <a:pt x="4053" y="9997"/>
                </a:cubicBezTo>
                <a:lnTo>
                  <a:pt x="10121" y="9997"/>
                </a:lnTo>
                <a:lnTo>
                  <a:pt x="10121" y="7550"/>
                </a:lnTo>
                <a:lnTo>
                  <a:pt x="8540" y="7550"/>
                </a:lnTo>
                <a:cubicBezTo>
                  <a:pt x="8295" y="7550"/>
                  <a:pt x="8087" y="7450"/>
                  <a:pt x="7911" y="7247"/>
                </a:cubicBezTo>
                <a:cubicBezTo>
                  <a:pt x="7737" y="7045"/>
                  <a:pt x="7649" y="6789"/>
                  <a:pt x="7649" y="6484"/>
                </a:cubicBezTo>
                <a:lnTo>
                  <a:pt x="7649" y="1066"/>
                </a:lnTo>
                <a:cubicBezTo>
                  <a:pt x="7649" y="775"/>
                  <a:pt x="7737" y="522"/>
                  <a:pt x="7911" y="314"/>
                </a:cubicBezTo>
                <a:cubicBezTo>
                  <a:pt x="8087" y="102"/>
                  <a:pt x="8295" y="0"/>
                  <a:pt x="8540" y="0"/>
                </a:cubicBezTo>
                <a:lnTo>
                  <a:pt x="13052" y="0"/>
                </a:lnTo>
                <a:cubicBezTo>
                  <a:pt x="13294" y="0"/>
                  <a:pt x="13504" y="102"/>
                  <a:pt x="13678" y="314"/>
                </a:cubicBezTo>
                <a:cubicBezTo>
                  <a:pt x="13854" y="522"/>
                  <a:pt x="13943" y="775"/>
                  <a:pt x="13943" y="1066"/>
                </a:cubicBezTo>
                <a:lnTo>
                  <a:pt x="13943" y="6484"/>
                </a:lnTo>
                <a:cubicBezTo>
                  <a:pt x="13943" y="6789"/>
                  <a:pt x="13854" y="7045"/>
                  <a:pt x="13678" y="7247"/>
                </a:cubicBezTo>
                <a:cubicBezTo>
                  <a:pt x="13504" y="7450"/>
                  <a:pt x="13294" y="7550"/>
                  <a:pt x="13052" y="7550"/>
                </a:cubicBezTo>
                <a:lnTo>
                  <a:pt x="11470" y="7550"/>
                </a:lnTo>
                <a:lnTo>
                  <a:pt x="11470" y="9997"/>
                </a:lnTo>
                <a:lnTo>
                  <a:pt x="17541" y="9997"/>
                </a:lnTo>
                <a:cubicBezTo>
                  <a:pt x="17969" y="9997"/>
                  <a:pt x="18339" y="10177"/>
                  <a:pt x="18652" y="10538"/>
                </a:cubicBezTo>
                <a:cubicBezTo>
                  <a:pt x="18966" y="10899"/>
                  <a:pt x="19122" y="11343"/>
                  <a:pt x="19122" y="11869"/>
                </a:cubicBezTo>
                <a:lnTo>
                  <a:pt x="19122" y="14020"/>
                </a:lnTo>
                <a:lnTo>
                  <a:pt x="20708" y="1402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txBody>
          <a:bodyPr lIns="19045" tIns="19045" rIns="19045" bIns="19045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00" b="0" i="0" u="none" strike="noStrike" kern="1200" cap="none" spc="0" normalizeH="0" baseline="0" noProof="0" dirty="0">
              <a:ln>
                <a:noFill/>
              </a:ln>
              <a:solidFill>
                <a:srgbClr val="DAAD7B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AutoShape 23">
            <a:extLst>
              <a:ext uri="{FF2B5EF4-FFF2-40B4-BE49-F238E27FC236}">
                <a16:creationId xmlns:a16="http://schemas.microsoft.com/office/drawing/2014/main" id="{85A9C91B-C061-042B-BC89-B2703BC5541A}"/>
              </a:ext>
            </a:extLst>
          </p:cNvPr>
          <p:cNvSpPr>
            <a:spLocks/>
          </p:cNvSpPr>
          <p:nvPr/>
        </p:nvSpPr>
        <p:spPr bwMode="auto">
          <a:xfrm rot="21599996">
            <a:off x="6738406" y="5002250"/>
            <a:ext cx="351327" cy="351524"/>
          </a:xfrm>
          <a:custGeom>
            <a:avLst/>
            <a:gdLst>
              <a:gd name="T0" fmla="*/ 309563 w 21600"/>
              <a:gd name="T1" fmla="*/ 257957 h 21579"/>
              <a:gd name="T2" fmla="*/ 309563 w 21600"/>
              <a:gd name="T3" fmla="*/ 257957 h 21579"/>
              <a:gd name="T4" fmla="*/ 309563 w 21600"/>
              <a:gd name="T5" fmla="*/ 257957 h 21579"/>
              <a:gd name="T6" fmla="*/ 309563 w 21600"/>
              <a:gd name="T7" fmla="*/ 257957 h 215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1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txBody>
          <a:bodyPr lIns="19045" tIns="19045" rIns="19045" bIns="19045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00" b="0" i="0" u="none" strike="noStrike" kern="1200" cap="none" spc="0" normalizeH="0" baseline="0" noProof="0" dirty="0">
              <a:ln>
                <a:noFill/>
              </a:ln>
              <a:solidFill>
                <a:srgbClr val="DAAD7B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701466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圆: 空心 46">
            <a:extLst>
              <a:ext uri="{FF2B5EF4-FFF2-40B4-BE49-F238E27FC236}">
                <a16:creationId xmlns:a16="http://schemas.microsoft.com/office/drawing/2014/main" id="{C54AE58D-B3BF-2D06-1570-A964ABB9863B}"/>
              </a:ext>
            </a:extLst>
          </p:cNvPr>
          <p:cNvSpPr/>
          <p:nvPr/>
        </p:nvSpPr>
        <p:spPr>
          <a:xfrm>
            <a:off x="-2914281" y="922706"/>
            <a:ext cx="5012589" cy="5012589"/>
          </a:xfrm>
          <a:prstGeom prst="donut">
            <a:avLst>
              <a:gd name="adj" fmla="val 13101"/>
            </a:avLst>
          </a:prstGeom>
          <a:gradFill flip="none" rotWithShape="1">
            <a:gsLst>
              <a:gs pos="55000">
                <a:schemeClr val="accent1">
                  <a:alpha val="0"/>
                </a:schemeClr>
              </a:gs>
              <a:gs pos="15000">
                <a:schemeClr val="accent1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271D8D4-1AC3-011C-C8D2-9CC6C6CE59E6}"/>
              </a:ext>
            </a:extLst>
          </p:cNvPr>
          <p:cNvSpPr txBox="1"/>
          <p:nvPr/>
        </p:nvSpPr>
        <p:spPr>
          <a:xfrm>
            <a:off x="815855" y="2990505"/>
            <a:ext cx="3693319" cy="110799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kumimoji="1" lang="zh-CN" altLang="en-US" sz="72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亮点经验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91758E4-589E-4166-60D4-44138B0A3408}"/>
              </a:ext>
            </a:extLst>
          </p:cNvPr>
          <p:cNvSpPr txBox="1"/>
          <p:nvPr/>
        </p:nvSpPr>
        <p:spPr>
          <a:xfrm>
            <a:off x="1313587" y="2300853"/>
            <a:ext cx="2697854" cy="55399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kumimoji="1" lang="en-US" altLang="zh-CN" sz="3600" i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PART TWO</a:t>
            </a:r>
            <a:endParaRPr kumimoji="1" lang="zh-CN" altLang="en-US" sz="4400" i="1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28143343-C33E-63DB-BAFD-3C91E8BEE684}"/>
              </a:ext>
            </a:extLst>
          </p:cNvPr>
          <p:cNvSpPr/>
          <p:nvPr/>
        </p:nvSpPr>
        <p:spPr>
          <a:xfrm rot="15300000">
            <a:off x="2988526" y="5924117"/>
            <a:ext cx="488797" cy="488797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alpha val="0"/>
                </a:schemeClr>
              </a:gs>
              <a:gs pos="22000">
                <a:schemeClr val="accent1"/>
              </a:gs>
            </a:gsLst>
            <a:lin ang="162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BDDDCB20-C631-519B-9BA8-722F59F380DE}"/>
              </a:ext>
            </a:extLst>
          </p:cNvPr>
          <p:cNvSpPr/>
          <p:nvPr/>
        </p:nvSpPr>
        <p:spPr>
          <a:xfrm>
            <a:off x="3561256" y="-700310"/>
            <a:ext cx="1400620" cy="1400620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alpha val="0"/>
                </a:schemeClr>
              </a:gs>
              <a:gs pos="21000">
                <a:schemeClr val="accent1"/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4" name="三角形 17">
            <a:extLst>
              <a:ext uri="{FF2B5EF4-FFF2-40B4-BE49-F238E27FC236}">
                <a16:creationId xmlns:a16="http://schemas.microsoft.com/office/drawing/2014/main" id="{00FA3A6B-1462-3B76-F7A7-317D0D68B0FE}"/>
              </a:ext>
            </a:extLst>
          </p:cNvPr>
          <p:cNvSpPr/>
          <p:nvPr/>
        </p:nvSpPr>
        <p:spPr>
          <a:xfrm rot="5400000">
            <a:off x="4818257" y="3244933"/>
            <a:ext cx="427035" cy="36813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4BFDA599-D356-C922-D24B-1231317D8325}"/>
              </a:ext>
            </a:extLst>
          </p:cNvPr>
          <p:cNvSpPr txBox="1"/>
          <p:nvPr/>
        </p:nvSpPr>
        <p:spPr>
          <a:xfrm>
            <a:off x="824149" y="4229824"/>
            <a:ext cx="3693319" cy="7386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lang="en-US" altLang="zh-CN" sz="2000" dirty="0">
                <a:ln w="3810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HIGHLIGHT EXPERIENCE</a:t>
            </a:r>
          </a:p>
          <a:p>
            <a:pPr algn="l"/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9B1CB9FF-EB87-070F-9B12-7087C2A330C3}"/>
              </a:ext>
            </a:extLst>
          </p:cNvPr>
          <p:cNvSpPr/>
          <p:nvPr/>
        </p:nvSpPr>
        <p:spPr>
          <a:xfrm rot="9000000">
            <a:off x="4383623" y="4772499"/>
            <a:ext cx="488797" cy="488797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lumMod val="60000"/>
                  <a:lumOff val="40000"/>
                  <a:alpha val="0"/>
                </a:schemeClr>
              </a:gs>
              <a:gs pos="22000">
                <a:schemeClr val="accent1">
                  <a:lumMod val="60000"/>
                  <a:lumOff val="40000"/>
                </a:schemeClr>
              </a:gs>
            </a:gsLst>
            <a:lin ang="162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930808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83ABF62C-23EF-1DDE-5D66-63E7D3DC1569}"/>
              </a:ext>
            </a:extLst>
          </p:cNvPr>
          <p:cNvSpPr txBox="1"/>
          <p:nvPr/>
        </p:nvSpPr>
        <p:spPr>
          <a:xfrm>
            <a:off x="953003" y="25322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亮点经验</a:t>
            </a:r>
          </a:p>
        </p:txBody>
      </p:sp>
      <p:sp>
        <p:nvSpPr>
          <p:cNvPr id="2" name="1-3">
            <a:extLst>
              <a:ext uri="{FF2B5EF4-FFF2-40B4-BE49-F238E27FC236}">
                <a16:creationId xmlns:a16="http://schemas.microsoft.com/office/drawing/2014/main" id="{556455E7-BD63-A116-4E3B-A006AA09127E}"/>
              </a:ext>
            </a:extLst>
          </p:cNvPr>
          <p:cNvSpPr/>
          <p:nvPr/>
        </p:nvSpPr>
        <p:spPr>
          <a:xfrm>
            <a:off x="4212179" y="1825723"/>
            <a:ext cx="3740212" cy="3740212"/>
          </a:xfrm>
          <a:prstGeom prst="diamond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1-4">
            <a:extLst>
              <a:ext uri="{FF2B5EF4-FFF2-40B4-BE49-F238E27FC236}">
                <a16:creationId xmlns:a16="http://schemas.microsoft.com/office/drawing/2014/main" id="{EBFA7B84-E154-A202-C2C3-87622B12B480}"/>
              </a:ext>
            </a:extLst>
          </p:cNvPr>
          <p:cNvSpPr/>
          <p:nvPr/>
        </p:nvSpPr>
        <p:spPr>
          <a:xfrm>
            <a:off x="4567499" y="2181043"/>
            <a:ext cx="1458683" cy="1458683"/>
          </a:xfrm>
          <a:custGeom>
            <a:avLst/>
            <a:gdLst>
              <a:gd name="connsiteX0" fmla="*/ 0 w 4225459"/>
              <a:gd name="connsiteY0" fmla="*/ 704257 h 4225459"/>
              <a:gd name="connsiteX1" fmla="*/ 704257 w 4225459"/>
              <a:gd name="connsiteY1" fmla="*/ 0 h 4225459"/>
              <a:gd name="connsiteX2" fmla="*/ 3521202 w 4225459"/>
              <a:gd name="connsiteY2" fmla="*/ 0 h 4225459"/>
              <a:gd name="connsiteX3" fmla="*/ 4225459 w 4225459"/>
              <a:gd name="connsiteY3" fmla="*/ 704257 h 4225459"/>
              <a:gd name="connsiteX4" fmla="*/ 4225459 w 4225459"/>
              <a:gd name="connsiteY4" fmla="*/ 3521202 h 4225459"/>
              <a:gd name="connsiteX5" fmla="*/ 3521202 w 4225459"/>
              <a:gd name="connsiteY5" fmla="*/ 4225459 h 4225459"/>
              <a:gd name="connsiteX6" fmla="*/ 704257 w 4225459"/>
              <a:gd name="connsiteY6" fmla="*/ 4225459 h 4225459"/>
              <a:gd name="connsiteX7" fmla="*/ 0 w 4225459"/>
              <a:gd name="connsiteY7" fmla="*/ 3521202 h 4225459"/>
              <a:gd name="connsiteX8" fmla="*/ 0 w 4225459"/>
              <a:gd name="connsiteY8" fmla="*/ 704257 h 4225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25459" h="4225459">
                <a:moveTo>
                  <a:pt x="0" y="704257"/>
                </a:moveTo>
                <a:cubicBezTo>
                  <a:pt x="0" y="315307"/>
                  <a:pt x="315307" y="0"/>
                  <a:pt x="704257" y="0"/>
                </a:cubicBezTo>
                <a:lnTo>
                  <a:pt x="3521202" y="0"/>
                </a:lnTo>
                <a:cubicBezTo>
                  <a:pt x="3910152" y="0"/>
                  <a:pt x="4225459" y="315307"/>
                  <a:pt x="4225459" y="704257"/>
                </a:cubicBezTo>
                <a:lnTo>
                  <a:pt x="4225459" y="3521202"/>
                </a:lnTo>
                <a:cubicBezTo>
                  <a:pt x="4225459" y="3910152"/>
                  <a:pt x="3910152" y="4225459"/>
                  <a:pt x="3521202" y="4225459"/>
                </a:cubicBezTo>
                <a:lnTo>
                  <a:pt x="704257" y="4225459"/>
                </a:lnTo>
                <a:cubicBezTo>
                  <a:pt x="315307" y="4225459"/>
                  <a:pt x="0" y="3910152"/>
                  <a:pt x="0" y="3521202"/>
                </a:cubicBezTo>
                <a:lnTo>
                  <a:pt x="0" y="704257"/>
                </a:lnTo>
                <a:close/>
              </a:path>
            </a:pathLst>
          </a:custGeom>
          <a:solidFill>
            <a:schemeClr val="accent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53920" tIns="453920" rIns="453920" bIns="453920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6500" kern="1200">
              <a:cs typeface="+mn-ea"/>
              <a:sym typeface="+mn-lt"/>
            </a:endParaRPr>
          </a:p>
        </p:txBody>
      </p:sp>
      <p:sp>
        <p:nvSpPr>
          <p:cNvPr id="4" name="1-5">
            <a:extLst>
              <a:ext uri="{FF2B5EF4-FFF2-40B4-BE49-F238E27FC236}">
                <a16:creationId xmlns:a16="http://schemas.microsoft.com/office/drawing/2014/main" id="{369519D7-BFEF-7B5C-16DF-BB446AF71D52}"/>
              </a:ext>
            </a:extLst>
          </p:cNvPr>
          <p:cNvSpPr/>
          <p:nvPr/>
        </p:nvSpPr>
        <p:spPr>
          <a:xfrm>
            <a:off x="4567499" y="3751932"/>
            <a:ext cx="1458683" cy="1458683"/>
          </a:xfrm>
          <a:custGeom>
            <a:avLst/>
            <a:gdLst>
              <a:gd name="connsiteX0" fmla="*/ 0 w 4225459"/>
              <a:gd name="connsiteY0" fmla="*/ 704257 h 4225459"/>
              <a:gd name="connsiteX1" fmla="*/ 704257 w 4225459"/>
              <a:gd name="connsiteY1" fmla="*/ 0 h 4225459"/>
              <a:gd name="connsiteX2" fmla="*/ 3521202 w 4225459"/>
              <a:gd name="connsiteY2" fmla="*/ 0 h 4225459"/>
              <a:gd name="connsiteX3" fmla="*/ 4225459 w 4225459"/>
              <a:gd name="connsiteY3" fmla="*/ 704257 h 4225459"/>
              <a:gd name="connsiteX4" fmla="*/ 4225459 w 4225459"/>
              <a:gd name="connsiteY4" fmla="*/ 3521202 h 4225459"/>
              <a:gd name="connsiteX5" fmla="*/ 3521202 w 4225459"/>
              <a:gd name="connsiteY5" fmla="*/ 4225459 h 4225459"/>
              <a:gd name="connsiteX6" fmla="*/ 704257 w 4225459"/>
              <a:gd name="connsiteY6" fmla="*/ 4225459 h 4225459"/>
              <a:gd name="connsiteX7" fmla="*/ 0 w 4225459"/>
              <a:gd name="connsiteY7" fmla="*/ 3521202 h 4225459"/>
              <a:gd name="connsiteX8" fmla="*/ 0 w 4225459"/>
              <a:gd name="connsiteY8" fmla="*/ 704257 h 4225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25459" h="4225459">
                <a:moveTo>
                  <a:pt x="0" y="704257"/>
                </a:moveTo>
                <a:cubicBezTo>
                  <a:pt x="0" y="315307"/>
                  <a:pt x="315307" y="0"/>
                  <a:pt x="704257" y="0"/>
                </a:cubicBezTo>
                <a:lnTo>
                  <a:pt x="3521202" y="0"/>
                </a:lnTo>
                <a:cubicBezTo>
                  <a:pt x="3910152" y="0"/>
                  <a:pt x="4225459" y="315307"/>
                  <a:pt x="4225459" y="704257"/>
                </a:cubicBezTo>
                <a:lnTo>
                  <a:pt x="4225459" y="3521202"/>
                </a:lnTo>
                <a:cubicBezTo>
                  <a:pt x="4225459" y="3910152"/>
                  <a:pt x="3910152" y="4225459"/>
                  <a:pt x="3521202" y="4225459"/>
                </a:cubicBezTo>
                <a:lnTo>
                  <a:pt x="704257" y="4225459"/>
                </a:lnTo>
                <a:cubicBezTo>
                  <a:pt x="315307" y="4225459"/>
                  <a:pt x="0" y="3910152"/>
                  <a:pt x="0" y="3521202"/>
                </a:cubicBezTo>
                <a:lnTo>
                  <a:pt x="0" y="70425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53920" tIns="453920" rIns="453920" bIns="453920" numCol="1" spcCol="1270" anchor="ctr" anchorCtr="0">
            <a:noAutofit/>
          </a:bodyPr>
          <a:lstStyle/>
          <a:p>
            <a:pPr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6500">
              <a:cs typeface="+mn-ea"/>
              <a:sym typeface="+mn-lt"/>
            </a:endParaRPr>
          </a:p>
        </p:txBody>
      </p:sp>
      <p:sp>
        <p:nvSpPr>
          <p:cNvPr id="5" name="1-6">
            <a:extLst>
              <a:ext uri="{FF2B5EF4-FFF2-40B4-BE49-F238E27FC236}">
                <a16:creationId xmlns:a16="http://schemas.microsoft.com/office/drawing/2014/main" id="{F45DE615-6416-1729-B525-2B1AF0F1FB3C}"/>
              </a:ext>
            </a:extLst>
          </p:cNvPr>
          <p:cNvSpPr/>
          <p:nvPr/>
        </p:nvSpPr>
        <p:spPr>
          <a:xfrm>
            <a:off x="6138388" y="3751932"/>
            <a:ext cx="1458683" cy="1458683"/>
          </a:xfrm>
          <a:custGeom>
            <a:avLst/>
            <a:gdLst>
              <a:gd name="connsiteX0" fmla="*/ 0 w 4225459"/>
              <a:gd name="connsiteY0" fmla="*/ 704257 h 4225459"/>
              <a:gd name="connsiteX1" fmla="*/ 704257 w 4225459"/>
              <a:gd name="connsiteY1" fmla="*/ 0 h 4225459"/>
              <a:gd name="connsiteX2" fmla="*/ 3521202 w 4225459"/>
              <a:gd name="connsiteY2" fmla="*/ 0 h 4225459"/>
              <a:gd name="connsiteX3" fmla="*/ 4225459 w 4225459"/>
              <a:gd name="connsiteY3" fmla="*/ 704257 h 4225459"/>
              <a:gd name="connsiteX4" fmla="*/ 4225459 w 4225459"/>
              <a:gd name="connsiteY4" fmla="*/ 3521202 h 4225459"/>
              <a:gd name="connsiteX5" fmla="*/ 3521202 w 4225459"/>
              <a:gd name="connsiteY5" fmla="*/ 4225459 h 4225459"/>
              <a:gd name="connsiteX6" fmla="*/ 704257 w 4225459"/>
              <a:gd name="connsiteY6" fmla="*/ 4225459 h 4225459"/>
              <a:gd name="connsiteX7" fmla="*/ 0 w 4225459"/>
              <a:gd name="connsiteY7" fmla="*/ 3521202 h 4225459"/>
              <a:gd name="connsiteX8" fmla="*/ 0 w 4225459"/>
              <a:gd name="connsiteY8" fmla="*/ 704257 h 4225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25459" h="4225459">
                <a:moveTo>
                  <a:pt x="0" y="704257"/>
                </a:moveTo>
                <a:cubicBezTo>
                  <a:pt x="0" y="315307"/>
                  <a:pt x="315307" y="0"/>
                  <a:pt x="704257" y="0"/>
                </a:cubicBezTo>
                <a:lnTo>
                  <a:pt x="3521202" y="0"/>
                </a:lnTo>
                <a:cubicBezTo>
                  <a:pt x="3910152" y="0"/>
                  <a:pt x="4225459" y="315307"/>
                  <a:pt x="4225459" y="704257"/>
                </a:cubicBezTo>
                <a:lnTo>
                  <a:pt x="4225459" y="3521202"/>
                </a:lnTo>
                <a:cubicBezTo>
                  <a:pt x="4225459" y="3910152"/>
                  <a:pt x="3910152" y="4225459"/>
                  <a:pt x="3521202" y="4225459"/>
                </a:cubicBezTo>
                <a:lnTo>
                  <a:pt x="704257" y="4225459"/>
                </a:lnTo>
                <a:cubicBezTo>
                  <a:pt x="315307" y="4225459"/>
                  <a:pt x="0" y="3910152"/>
                  <a:pt x="0" y="3521202"/>
                </a:cubicBezTo>
                <a:lnTo>
                  <a:pt x="0" y="704257"/>
                </a:lnTo>
                <a:close/>
              </a:path>
            </a:pathLst>
          </a:custGeom>
          <a:solidFill>
            <a:schemeClr val="accent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53920" tIns="453920" rIns="453920" bIns="453920" numCol="1" spcCol="1270" anchor="ctr" anchorCtr="0">
            <a:noAutofit/>
          </a:bodyPr>
          <a:lstStyle/>
          <a:p>
            <a:pPr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6500">
              <a:cs typeface="+mn-ea"/>
              <a:sym typeface="+mn-lt"/>
            </a:endParaRPr>
          </a:p>
        </p:txBody>
      </p:sp>
      <p:sp>
        <p:nvSpPr>
          <p:cNvPr id="7" name="1-7">
            <a:extLst>
              <a:ext uri="{FF2B5EF4-FFF2-40B4-BE49-F238E27FC236}">
                <a16:creationId xmlns:a16="http://schemas.microsoft.com/office/drawing/2014/main" id="{35C10CC0-97F6-65B9-557D-41E0BEEE78DA}"/>
              </a:ext>
            </a:extLst>
          </p:cNvPr>
          <p:cNvSpPr/>
          <p:nvPr/>
        </p:nvSpPr>
        <p:spPr>
          <a:xfrm>
            <a:off x="6138388" y="2181043"/>
            <a:ext cx="1458683" cy="1458683"/>
          </a:xfrm>
          <a:custGeom>
            <a:avLst/>
            <a:gdLst>
              <a:gd name="connsiteX0" fmla="*/ 0 w 4225459"/>
              <a:gd name="connsiteY0" fmla="*/ 704257 h 4225459"/>
              <a:gd name="connsiteX1" fmla="*/ 704257 w 4225459"/>
              <a:gd name="connsiteY1" fmla="*/ 0 h 4225459"/>
              <a:gd name="connsiteX2" fmla="*/ 3521202 w 4225459"/>
              <a:gd name="connsiteY2" fmla="*/ 0 h 4225459"/>
              <a:gd name="connsiteX3" fmla="*/ 4225459 w 4225459"/>
              <a:gd name="connsiteY3" fmla="*/ 704257 h 4225459"/>
              <a:gd name="connsiteX4" fmla="*/ 4225459 w 4225459"/>
              <a:gd name="connsiteY4" fmla="*/ 3521202 h 4225459"/>
              <a:gd name="connsiteX5" fmla="*/ 3521202 w 4225459"/>
              <a:gd name="connsiteY5" fmla="*/ 4225459 h 4225459"/>
              <a:gd name="connsiteX6" fmla="*/ 704257 w 4225459"/>
              <a:gd name="connsiteY6" fmla="*/ 4225459 h 4225459"/>
              <a:gd name="connsiteX7" fmla="*/ 0 w 4225459"/>
              <a:gd name="connsiteY7" fmla="*/ 3521202 h 4225459"/>
              <a:gd name="connsiteX8" fmla="*/ 0 w 4225459"/>
              <a:gd name="connsiteY8" fmla="*/ 704257 h 4225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25459" h="4225459">
                <a:moveTo>
                  <a:pt x="0" y="704257"/>
                </a:moveTo>
                <a:cubicBezTo>
                  <a:pt x="0" y="315307"/>
                  <a:pt x="315307" y="0"/>
                  <a:pt x="704257" y="0"/>
                </a:cubicBezTo>
                <a:lnTo>
                  <a:pt x="3521202" y="0"/>
                </a:lnTo>
                <a:cubicBezTo>
                  <a:pt x="3910152" y="0"/>
                  <a:pt x="4225459" y="315307"/>
                  <a:pt x="4225459" y="704257"/>
                </a:cubicBezTo>
                <a:lnTo>
                  <a:pt x="4225459" y="3521202"/>
                </a:lnTo>
                <a:cubicBezTo>
                  <a:pt x="4225459" y="3910152"/>
                  <a:pt x="3910152" y="4225459"/>
                  <a:pt x="3521202" y="4225459"/>
                </a:cubicBezTo>
                <a:lnTo>
                  <a:pt x="704257" y="4225459"/>
                </a:lnTo>
                <a:cubicBezTo>
                  <a:pt x="315307" y="4225459"/>
                  <a:pt x="0" y="3910152"/>
                  <a:pt x="0" y="3521202"/>
                </a:cubicBezTo>
                <a:lnTo>
                  <a:pt x="0" y="70425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53920" tIns="453920" rIns="453920" bIns="453920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6500" kern="1200">
              <a:cs typeface="+mn-ea"/>
              <a:sym typeface="+mn-lt"/>
            </a:endParaRPr>
          </a:p>
        </p:txBody>
      </p:sp>
      <p:sp>
        <p:nvSpPr>
          <p:cNvPr id="8" name="1-8">
            <a:extLst>
              <a:ext uri="{FF2B5EF4-FFF2-40B4-BE49-F238E27FC236}">
                <a16:creationId xmlns:a16="http://schemas.microsoft.com/office/drawing/2014/main" id="{7F47630D-A8CD-4357-4D9C-5C824DAF27A0}"/>
              </a:ext>
            </a:extLst>
          </p:cNvPr>
          <p:cNvSpPr/>
          <p:nvPr/>
        </p:nvSpPr>
        <p:spPr>
          <a:xfrm>
            <a:off x="5070755" y="2635557"/>
            <a:ext cx="433750" cy="560162"/>
          </a:xfrm>
          <a:custGeom>
            <a:avLst/>
            <a:gdLst>
              <a:gd name="T0" fmla="*/ 3250 w 3635"/>
              <a:gd name="T1" fmla="*/ 2043 h 4701"/>
              <a:gd name="T2" fmla="*/ 2365 w 3635"/>
              <a:gd name="T3" fmla="*/ 1417 h 4701"/>
              <a:gd name="T4" fmla="*/ 2500 w 3635"/>
              <a:gd name="T5" fmla="*/ 1414 h 4701"/>
              <a:gd name="T6" fmla="*/ 3193 w 3635"/>
              <a:gd name="T7" fmla="*/ 1490 h 4701"/>
              <a:gd name="T8" fmla="*/ 3332 w 3635"/>
              <a:gd name="T9" fmla="*/ 1453 h 4701"/>
              <a:gd name="T10" fmla="*/ 2904 w 3635"/>
              <a:gd name="T11" fmla="*/ 1344 h 4701"/>
              <a:gd name="T12" fmla="*/ 2345 w 3635"/>
              <a:gd name="T13" fmla="*/ 1358 h 4701"/>
              <a:gd name="T14" fmla="*/ 2555 w 3635"/>
              <a:gd name="T15" fmla="*/ 1321 h 4701"/>
              <a:gd name="T16" fmla="*/ 3115 w 3635"/>
              <a:gd name="T17" fmla="*/ 1087 h 4701"/>
              <a:gd name="T18" fmla="*/ 3164 w 3635"/>
              <a:gd name="T19" fmla="*/ 986 h 4701"/>
              <a:gd name="T20" fmla="*/ 2816 w 3635"/>
              <a:gd name="T21" fmla="*/ 1081 h 4701"/>
              <a:gd name="T22" fmla="*/ 2629 w 3635"/>
              <a:gd name="T23" fmla="*/ 1209 h 4701"/>
              <a:gd name="T24" fmla="*/ 2181 w 3635"/>
              <a:gd name="T25" fmla="*/ 1292 h 4701"/>
              <a:gd name="T26" fmla="*/ 2603 w 3635"/>
              <a:gd name="T27" fmla="*/ 126 h 4701"/>
              <a:gd name="T28" fmla="*/ 2312 w 3635"/>
              <a:gd name="T29" fmla="*/ 78 h 4701"/>
              <a:gd name="T30" fmla="*/ 1847 w 3635"/>
              <a:gd name="T31" fmla="*/ 174 h 4701"/>
              <a:gd name="T32" fmla="*/ 1664 w 3635"/>
              <a:gd name="T33" fmla="*/ 170 h 4701"/>
              <a:gd name="T34" fmla="*/ 1483 w 3635"/>
              <a:gd name="T35" fmla="*/ 165 h 4701"/>
              <a:gd name="T36" fmla="*/ 893 w 3635"/>
              <a:gd name="T37" fmla="*/ 359 h 4701"/>
              <a:gd name="T38" fmla="*/ 1466 w 3635"/>
              <a:gd name="T39" fmla="*/ 1398 h 4701"/>
              <a:gd name="T40" fmla="*/ 115 w 3635"/>
              <a:gd name="T41" fmla="*/ 2775 h 4701"/>
              <a:gd name="T42" fmla="*/ 402 w 3635"/>
              <a:gd name="T43" fmla="*/ 4149 h 4701"/>
              <a:gd name="T44" fmla="*/ 1817 w 3635"/>
              <a:gd name="T45" fmla="*/ 4701 h 4701"/>
              <a:gd name="T46" fmla="*/ 3515 w 3635"/>
              <a:gd name="T47" fmla="*/ 3556 h 4701"/>
              <a:gd name="T48" fmla="*/ 3250 w 3635"/>
              <a:gd name="T49" fmla="*/ 2043 h 4701"/>
              <a:gd name="T50" fmla="*/ 1605 w 3635"/>
              <a:gd name="T51" fmla="*/ 329 h 4701"/>
              <a:gd name="T52" fmla="*/ 1781 w 3635"/>
              <a:gd name="T53" fmla="*/ 333 h 4701"/>
              <a:gd name="T54" fmla="*/ 1970 w 3635"/>
              <a:gd name="T55" fmla="*/ 338 h 4701"/>
              <a:gd name="T56" fmla="*/ 2287 w 3635"/>
              <a:gd name="T57" fmla="*/ 306 h 4701"/>
              <a:gd name="T58" fmla="*/ 2077 w 3635"/>
              <a:gd name="T59" fmla="*/ 444 h 4701"/>
              <a:gd name="T60" fmla="*/ 1157 w 3635"/>
              <a:gd name="T61" fmla="*/ 446 h 4701"/>
              <a:gd name="T62" fmla="*/ 1605 w 3635"/>
              <a:gd name="T63" fmla="*/ 329 h 4701"/>
              <a:gd name="T64" fmla="*/ 1874 w 3635"/>
              <a:gd name="T65" fmla="*/ 3776 h 4701"/>
              <a:gd name="T66" fmla="*/ 1874 w 3635"/>
              <a:gd name="T67" fmla="*/ 4034 h 4701"/>
              <a:gd name="T68" fmla="*/ 1717 w 3635"/>
              <a:gd name="T69" fmla="*/ 4034 h 4701"/>
              <a:gd name="T70" fmla="*/ 1717 w 3635"/>
              <a:gd name="T71" fmla="*/ 3786 h 4701"/>
              <a:gd name="T72" fmla="*/ 1340 w 3635"/>
              <a:gd name="T73" fmla="*/ 3677 h 4701"/>
              <a:gd name="T74" fmla="*/ 1400 w 3635"/>
              <a:gd name="T75" fmla="*/ 3510 h 4701"/>
              <a:gd name="T76" fmla="*/ 1755 w 3635"/>
              <a:gd name="T77" fmla="*/ 3617 h 4701"/>
              <a:gd name="T78" fmla="*/ 2034 w 3635"/>
              <a:gd name="T79" fmla="*/ 3374 h 4701"/>
              <a:gd name="T80" fmla="*/ 1769 w 3635"/>
              <a:gd name="T81" fmla="*/ 3079 h 4701"/>
              <a:gd name="T82" fmla="*/ 1360 w 3635"/>
              <a:gd name="T83" fmla="*/ 2647 h 4701"/>
              <a:gd name="T84" fmla="*/ 1732 w 3635"/>
              <a:gd name="T85" fmla="*/ 2248 h 4701"/>
              <a:gd name="T86" fmla="*/ 1732 w 3635"/>
              <a:gd name="T87" fmla="*/ 2000 h 4701"/>
              <a:gd name="T88" fmla="*/ 1889 w 3635"/>
              <a:gd name="T89" fmla="*/ 2000 h 4701"/>
              <a:gd name="T90" fmla="*/ 1888 w 3635"/>
              <a:gd name="T91" fmla="*/ 2240 h 4701"/>
              <a:gd name="T92" fmla="*/ 2211 w 3635"/>
              <a:gd name="T93" fmla="*/ 2327 h 4701"/>
              <a:gd name="T94" fmla="*/ 2149 w 3635"/>
              <a:gd name="T95" fmla="*/ 2491 h 4701"/>
              <a:gd name="T96" fmla="*/ 1836 w 3635"/>
              <a:gd name="T97" fmla="*/ 2404 h 4701"/>
              <a:gd name="T98" fmla="*/ 1589 w 3635"/>
              <a:gd name="T99" fmla="*/ 2620 h 4701"/>
              <a:gd name="T100" fmla="*/ 1881 w 3635"/>
              <a:gd name="T101" fmla="*/ 2902 h 4701"/>
              <a:gd name="T102" fmla="*/ 2265 w 3635"/>
              <a:gd name="T103" fmla="*/ 3354 h 4701"/>
              <a:gd name="T104" fmla="*/ 1874 w 3635"/>
              <a:gd name="T105" fmla="*/ 3776 h 4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35" h="4701">
                <a:moveTo>
                  <a:pt x="3250" y="2043"/>
                </a:moveTo>
                <a:cubicBezTo>
                  <a:pt x="3034" y="1723"/>
                  <a:pt x="2729" y="1509"/>
                  <a:pt x="2365" y="1417"/>
                </a:cubicBezTo>
                <a:cubicBezTo>
                  <a:pt x="2410" y="1417"/>
                  <a:pt x="2456" y="1416"/>
                  <a:pt x="2500" y="1414"/>
                </a:cubicBezTo>
                <a:cubicBezTo>
                  <a:pt x="2679" y="1408"/>
                  <a:pt x="3072" y="1316"/>
                  <a:pt x="3193" y="1490"/>
                </a:cubicBezTo>
                <a:cubicBezTo>
                  <a:pt x="3217" y="1524"/>
                  <a:pt x="3342" y="1468"/>
                  <a:pt x="3332" y="1453"/>
                </a:cubicBezTo>
                <a:cubicBezTo>
                  <a:pt x="3242" y="1324"/>
                  <a:pt x="3042" y="1341"/>
                  <a:pt x="2904" y="1344"/>
                </a:cubicBezTo>
                <a:cubicBezTo>
                  <a:pt x="2730" y="1349"/>
                  <a:pt x="2528" y="1384"/>
                  <a:pt x="2345" y="1358"/>
                </a:cubicBezTo>
                <a:cubicBezTo>
                  <a:pt x="2415" y="1351"/>
                  <a:pt x="2485" y="1340"/>
                  <a:pt x="2555" y="1321"/>
                </a:cubicBezTo>
                <a:cubicBezTo>
                  <a:pt x="2757" y="1266"/>
                  <a:pt x="2892" y="1086"/>
                  <a:pt x="3115" y="1087"/>
                </a:cubicBezTo>
                <a:cubicBezTo>
                  <a:pt x="3139" y="1081"/>
                  <a:pt x="3202" y="987"/>
                  <a:pt x="3164" y="986"/>
                </a:cubicBezTo>
                <a:cubicBezTo>
                  <a:pt x="3034" y="986"/>
                  <a:pt x="2929" y="1016"/>
                  <a:pt x="2816" y="1081"/>
                </a:cubicBezTo>
                <a:cubicBezTo>
                  <a:pt x="2751" y="1118"/>
                  <a:pt x="2692" y="1168"/>
                  <a:pt x="2629" y="1209"/>
                </a:cubicBezTo>
                <a:cubicBezTo>
                  <a:pt x="2499" y="1292"/>
                  <a:pt x="2336" y="1296"/>
                  <a:pt x="2181" y="1292"/>
                </a:cubicBezTo>
                <a:cubicBezTo>
                  <a:pt x="2457" y="910"/>
                  <a:pt x="2694" y="338"/>
                  <a:pt x="2603" y="126"/>
                </a:cubicBezTo>
                <a:cubicBezTo>
                  <a:pt x="2560" y="25"/>
                  <a:pt x="2452" y="0"/>
                  <a:pt x="2312" y="78"/>
                </a:cubicBezTo>
                <a:cubicBezTo>
                  <a:pt x="2162" y="163"/>
                  <a:pt x="1992" y="174"/>
                  <a:pt x="1847" y="174"/>
                </a:cubicBezTo>
                <a:cubicBezTo>
                  <a:pt x="1786" y="174"/>
                  <a:pt x="1724" y="172"/>
                  <a:pt x="1664" y="170"/>
                </a:cubicBezTo>
                <a:cubicBezTo>
                  <a:pt x="1603" y="167"/>
                  <a:pt x="1542" y="165"/>
                  <a:pt x="1483" y="165"/>
                </a:cubicBezTo>
                <a:cubicBezTo>
                  <a:pt x="1287" y="165"/>
                  <a:pt x="1064" y="188"/>
                  <a:pt x="893" y="359"/>
                </a:cubicBezTo>
                <a:cubicBezTo>
                  <a:pt x="759" y="498"/>
                  <a:pt x="939" y="1065"/>
                  <a:pt x="1466" y="1398"/>
                </a:cubicBezTo>
                <a:cubicBezTo>
                  <a:pt x="532" y="1536"/>
                  <a:pt x="256" y="2162"/>
                  <a:pt x="115" y="2775"/>
                </a:cubicBezTo>
                <a:cubicBezTo>
                  <a:pt x="0" y="3275"/>
                  <a:pt x="105" y="3776"/>
                  <a:pt x="402" y="4149"/>
                </a:cubicBezTo>
                <a:cubicBezTo>
                  <a:pt x="686" y="4505"/>
                  <a:pt x="1337" y="4701"/>
                  <a:pt x="1817" y="4701"/>
                </a:cubicBezTo>
                <a:cubicBezTo>
                  <a:pt x="2946" y="4701"/>
                  <a:pt x="3375" y="4232"/>
                  <a:pt x="3515" y="3556"/>
                </a:cubicBezTo>
                <a:cubicBezTo>
                  <a:pt x="3635" y="3033"/>
                  <a:pt x="3536" y="2467"/>
                  <a:pt x="3250" y="2043"/>
                </a:cubicBezTo>
                <a:close/>
                <a:moveTo>
                  <a:pt x="1605" y="329"/>
                </a:moveTo>
                <a:cubicBezTo>
                  <a:pt x="1663" y="329"/>
                  <a:pt x="1722" y="331"/>
                  <a:pt x="1781" y="333"/>
                </a:cubicBezTo>
                <a:cubicBezTo>
                  <a:pt x="1844" y="335"/>
                  <a:pt x="1907" y="338"/>
                  <a:pt x="1970" y="338"/>
                </a:cubicBezTo>
                <a:cubicBezTo>
                  <a:pt x="2064" y="338"/>
                  <a:pt x="2174" y="332"/>
                  <a:pt x="2287" y="306"/>
                </a:cubicBezTo>
                <a:cubicBezTo>
                  <a:pt x="2216" y="349"/>
                  <a:pt x="2145" y="396"/>
                  <a:pt x="2077" y="444"/>
                </a:cubicBezTo>
                <a:cubicBezTo>
                  <a:pt x="1745" y="672"/>
                  <a:pt x="1482" y="852"/>
                  <a:pt x="1157" y="446"/>
                </a:cubicBezTo>
                <a:cubicBezTo>
                  <a:pt x="1285" y="345"/>
                  <a:pt x="1447" y="329"/>
                  <a:pt x="1605" y="329"/>
                </a:cubicBezTo>
                <a:close/>
                <a:moveTo>
                  <a:pt x="1874" y="3776"/>
                </a:moveTo>
                <a:lnTo>
                  <a:pt x="1874" y="4034"/>
                </a:lnTo>
                <a:lnTo>
                  <a:pt x="1717" y="4034"/>
                </a:lnTo>
                <a:lnTo>
                  <a:pt x="1717" y="3786"/>
                </a:lnTo>
                <a:cubicBezTo>
                  <a:pt x="1574" y="3783"/>
                  <a:pt x="1427" y="3738"/>
                  <a:pt x="1340" y="3677"/>
                </a:cubicBezTo>
                <a:lnTo>
                  <a:pt x="1400" y="3510"/>
                </a:lnTo>
                <a:cubicBezTo>
                  <a:pt x="1487" y="3567"/>
                  <a:pt x="1616" y="3617"/>
                  <a:pt x="1755" y="3617"/>
                </a:cubicBezTo>
                <a:cubicBezTo>
                  <a:pt x="1930" y="3617"/>
                  <a:pt x="2034" y="3515"/>
                  <a:pt x="2034" y="3374"/>
                </a:cubicBezTo>
                <a:cubicBezTo>
                  <a:pt x="2034" y="3238"/>
                  <a:pt x="1953" y="3153"/>
                  <a:pt x="1769" y="3079"/>
                </a:cubicBezTo>
                <a:cubicBezTo>
                  <a:pt x="1517" y="2979"/>
                  <a:pt x="1360" y="2863"/>
                  <a:pt x="1360" y="2647"/>
                </a:cubicBezTo>
                <a:cubicBezTo>
                  <a:pt x="1360" y="2441"/>
                  <a:pt x="1506" y="2285"/>
                  <a:pt x="1732" y="2248"/>
                </a:cubicBezTo>
                <a:lnTo>
                  <a:pt x="1732" y="2000"/>
                </a:lnTo>
                <a:lnTo>
                  <a:pt x="1889" y="2000"/>
                </a:lnTo>
                <a:lnTo>
                  <a:pt x="1888" y="2240"/>
                </a:lnTo>
                <a:cubicBezTo>
                  <a:pt x="2035" y="2245"/>
                  <a:pt x="2136" y="2285"/>
                  <a:pt x="2211" y="2327"/>
                </a:cubicBezTo>
                <a:lnTo>
                  <a:pt x="2149" y="2491"/>
                </a:lnTo>
                <a:cubicBezTo>
                  <a:pt x="2097" y="2461"/>
                  <a:pt x="1995" y="2404"/>
                  <a:pt x="1836" y="2404"/>
                </a:cubicBezTo>
                <a:cubicBezTo>
                  <a:pt x="1645" y="2404"/>
                  <a:pt x="1589" y="2518"/>
                  <a:pt x="1589" y="2620"/>
                </a:cubicBezTo>
                <a:cubicBezTo>
                  <a:pt x="1589" y="2746"/>
                  <a:pt x="1665" y="2811"/>
                  <a:pt x="1881" y="2902"/>
                </a:cubicBezTo>
                <a:cubicBezTo>
                  <a:pt x="2136" y="3007"/>
                  <a:pt x="2265" y="3133"/>
                  <a:pt x="2265" y="3354"/>
                </a:cubicBezTo>
                <a:cubicBezTo>
                  <a:pt x="2265" y="3552"/>
                  <a:pt x="2129" y="3736"/>
                  <a:pt x="1874" y="3776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07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OPPOSans H" panose="00020600040101010101" pitchFamily="18" charset="-122"/>
              <a:ea typeface="OPPOSans H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9" name="1-9">
            <a:extLst>
              <a:ext uri="{FF2B5EF4-FFF2-40B4-BE49-F238E27FC236}">
                <a16:creationId xmlns:a16="http://schemas.microsoft.com/office/drawing/2014/main" id="{D2BCA315-21D0-6AAC-854C-013572BF7291}"/>
              </a:ext>
            </a:extLst>
          </p:cNvPr>
          <p:cNvSpPr/>
          <p:nvPr/>
        </p:nvSpPr>
        <p:spPr>
          <a:xfrm>
            <a:off x="6614394" y="2635560"/>
            <a:ext cx="528946" cy="560162"/>
          </a:xfrm>
          <a:custGeom>
            <a:avLst/>
            <a:gdLst>
              <a:gd name="connsiteX0" fmla="*/ 435703 w 572779"/>
              <a:gd name="connsiteY0" fmla="*/ 160183 h 606580"/>
              <a:gd name="connsiteX1" fmla="*/ 479697 w 572779"/>
              <a:gd name="connsiteY1" fmla="*/ 160183 h 606580"/>
              <a:gd name="connsiteX2" fmla="*/ 479581 w 572779"/>
              <a:gd name="connsiteY2" fmla="*/ 160472 h 606580"/>
              <a:gd name="connsiteX3" fmla="*/ 479812 w 572779"/>
              <a:gd name="connsiteY3" fmla="*/ 160472 h 606580"/>
              <a:gd name="connsiteX4" fmla="*/ 478713 w 572779"/>
              <a:gd name="connsiteY4" fmla="*/ 162726 h 606580"/>
              <a:gd name="connsiteX5" fmla="*/ 469682 w 572779"/>
              <a:gd name="connsiteY5" fmla="*/ 187227 h 606580"/>
              <a:gd name="connsiteX6" fmla="*/ 474776 w 572779"/>
              <a:gd name="connsiteY6" fmla="*/ 242470 h 606580"/>
              <a:gd name="connsiteX7" fmla="*/ 494284 w 572779"/>
              <a:gd name="connsiteY7" fmla="*/ 242470 h 606580"/>
              <a:gd name="connsiteX8" fmla="*/ 510840 w 572779"/>
              <a:gd name="connsiteY8" fmla="*/ 160183 h 606580"/>
              <a:gd name="connsiteX9" fmla="*/ 527338 w 572779"/>
              <a:gd name="connsiteY9" fmla="*/ 160183 h 606580"/>
              <a:gd name="connsiteX10" fmla="*/ 572779 w 572779"/>
              <a:gd name="connsiteY10" fmla="*/ 205430 h 606580"/>
              <a:gd name="connsiteX11" fmla="*/ 572779 w 572779"/>
              <a:gd name="connsiteY11" fmla="*/ 337413 h 606580"/>
              <a:gd name="connsiteX12" fmla="*/ 527396 w 572779"/>
              <a:gd name="connsiteY12" fmla="*/ 382717 h 606580"/>
              <a:gd name="connsiteX13" fmla="*/ 521607 w 572779"/>
              <a:gd name="connsiteY13" fmla="*/ 382717 h 606580"/>
              <a:gd name="connsiteX14" fmla="*/ 521607 w 572779"/>
              <a:gd name="connsiteY14" fmla="*/ 574624 h 606580"/>
              <a:gd name="connsiteX15" fmla="*/ 489595 w 572779"/>
              <a:gd name="connsiteY15" fmla="*/ 606580 h 606580"/>
              <a:gd name="connsiteX16" fmla="*/ 457815 w 572779"/>
              <a:gd name="connsiteY16" fmla="*/ 578149 h 606580"/>
              <a:gd name="connsiteX17" fmla="*/ 425978 w 572779"/>
              <a:gd name="connsiteY17" fmla="*/ 606580 h 606580"/>
              <a:gd name="connsiteX18" fmla="*/ 393966 w 572779"/>
              <a:gd name="connsiteY18" fmla="*/ 574624 h 606580"/>
              <a:gd name="connsiteX19" fmla="*/ 393966 w 572779"/>
              <a:gd name="connsiteY19" fmla="*/ 392541 h 606580"/>
              <a:gd name="connsiteX20" fmla="*/ 422967 w 572779"/>
              <a:gd name="connsiteY20" fmla="*/ 337528 h 606580"/>
              <a:gd name="connsiteX21" fmla="*/ 422967 w 572779"/>
              <a:gd name="connsiteY21" fmla="*/ 242528 h 606580"/>
              <a:gd name="connsiteX22" fmla="*/ 440739 w 572779"/>
              <a:gd name="connsiteY22" fmla="*/ 242528 h 606580"/>
              <a:gd name="connsiteX23" fmla="*/ 445833 w 572779"/>
              <a:gd name="connsiteY23" fmla="*/ 186996 h 606580"/>
              <a:gd name="connsiteX24" fmla="*/ 445196 w 572779"/>
              <a:gd name="connsiteY24" fmla="*/ 183991 h 606580"/>
              <a:gd name="connsiteX25" fmla="*/ 436860 w 572779"/>
              <a:gd name="connsiteY25" fmla="*/ 162726 h 606580"/>
              <a:gd name="connsiteX26" fmla="*/ 435818 w 572779"/>
              <a:gd name="connsiteY26" fmla="*/ 160472 h 606580"/>
              <a:gd name="connsiteX27" fmla="*/ 435876 w 572779"/>
              <a:gd name="connsiteY27" fmla="*/ 160472 h 606580"/>
              <a:gd name="connsiteX28" fmla="*/ 435703 w 572779"/>
              <a:gd name="connsiteY28" fmla="*/ 160183 h 606580"/>
              <a:gd name="connsiteX29" fmla="*/ 264349 w 572779"/>
              <a:gd name="connsiteY29" fmla="*/ 160183 h 606580"/>
              <a:gd name="connsiteX30" fmla="*/ 308327 w 572779"/>
              <a:gd name="connsiteY30" fmla="*/ 160183 h 606580"/>
              <a:gd name="connsiteX31" fmla="*/ 308154 w 572779"/>
              <a:gd name="connsiteY31" fmla="*/ 160472 h 606580"/>
              <a:gd name="connsiteX32" fmla="*/ 308385 w 572779"/>
              <a:gd name="connsiteY32" fmla="*/ 160472 h 606580"/>
              <a:gd name="connsiteX33" fmla="*/ 307344 w 572779"/>
              <a:gd name="connsiteY33" fmla="*/ 162726 h 606580"/>
              <a:gd name="connsiteX34" fmla="*/ 298316 w 572779"/>
              <a:gd name="connsiteY34" fmla="*/ 187227 h 606580"/>
              <a:gd name="connsiteX35" fmla="*/ 303409 w 572779"/>
              <a:gd name="connsiteY35" fmla="*/ 242470 h 606580"/>
              <a:gd name="connsiteX36" fmla="*/ 322910 w 572779"/>
              <a:gd name="connsiteY36" fmla="*/ 242470 h 606580"/>
              <a:gd name="connsiteX37" fmla="*/ 339401 w 572779"/>
              <a:gd name="connsiteY37" fmla="*/ 160183 h 606580"/>
              <a:gd name="connsiteX38" fmla="*/ 355951 w 572779"/>
              <a:gd name="connsiteY38" fmla="*/ 160183 h 606580"/>
              <a:gd name="connsiteX39" fmla="*/ 401376 w 572779"/>
              <a:gd name="connsiteY39" fmla="*/ 205430 h 606580"/>
              <a:gd name="connsiteX40" fmla="*/ 401376 w 572779"/>
              <a:gd name="connsiteY40" fmla="*/ 337413 h 606580"/>
              <a:gd name="connsiteX41" fmla="*/ 356009 w 572779"/>
              <a:gd name="connsiteY41" fmla="*/ 382717 h 606580"/>
              <a:gd name="connsiteX42" fmla="*/ 350222 w 572779"/>
              <a:gd name="connsiteY42" fmla="*/ 382717 h 606580"/>
              <a:gd name="connsiteX43" fmla="*/ 350222 w 572779"/>
              <a:gd name="connsiteY43" fmla="*/ 574624 h 606580"/>
              <a:gd name="connsiteX44" fmla="*/ 318222 w 572779"/>
              <a:gd name="connsiteY44" fmla="*/ 606580 h 606580"/>
              <a:gd name="connsiteX45" fmla="*/ 286396 w 572779"/>
              <a:gd name="connsiteY45" fmla="*/ 578149 h 606580"/>
              <a:gd name="connsiteX46" fmla="*/ 254628 w 572779"/>
              <a:gd name="connsiteY46" fmla="*/ 606580 h 606580"/>
              <a:gd name="connsiteX47" fmla="*/ 222628 w 572779"/>
              <a:gd name="connsiteY47" fmla="*/ 574624 h 606580"/>
              <a:gd name="connsiteX48" fmla="*/ 222628 w 572779"/>
              <a:gd name="connsiteY48" fmla="*/ 382833 h 606580"/>
              <a:gd name="connsiteX49" fmla="*/ 216841 w 572779"/>
              <a:gd name="connsiteY49" fmla="*/ 382833 h 606580"/>
              <a:gd name="connsiteX50" fmla="*/ 171474 w 572779"/>
              <a:gd name="connsiteY50" fmla="*/ 337528 h 606580"/>
              <a:gd name="connsiteX51" fmla="*/ 171474 w 572779"/>
              <a:gd name="connsiteY51" fmla="*/ 205545 h 606580"/>
              <a:gd name="connsiteX52" fmla="*/ 216841 w 572779"/>
              <a:gd name="connsiteY52" fmla="*/ 160241 h 606580"/>
              <a:gd name="connsiteX53" fmla="*/ 233333 w 572779"/>
              <a:gd name="connsiteY53" fmla="*/ 160241 h 606580"/>
              <a:gd name="connsiteX54" fmla="*/ 249825 w 572779"/>
              <a:gd name="connsiteY54" fmla="*/ 242528 h 606580"/>
              <a:gd name="connsiteX55" fmla="*/ 269383 w 572779"/>
              <a:gd name="connsiteY55" fmla="*/ 242528 h 606580"/>
              <a:gd name="connsiteX56" fmla="*/ 274476 w 572779"/>
              <a:gd name="connsiteY56" fmla="*/ 186996 h 606580"/>
              <a:gd name="connsiteX57" fmla="*/ 273839 w 572779"/>
              <a:gd name="connsiteY57" fmla="*/ 183991 h 606580"/>
              <a:gd name="connsiteX58" fmla="*/ 265506 w 572779"/>
              <a:gd name="connsiteY58" fmla="*/ 162726 h 606580"/>
              <a:gd name="connsiteX59" fmla="*/ 264407 w 572779"/>
              <a:gd name="connsiteY59" fmla="*/ 160472 h 606580"/>
              <a:gd name="connsiteX60" fmla="*/ 264523 w 572779"/>
              <a:gd name="connsiteY60" fmla="*/ 160472 h 606580"/>
              <a:gd name="connsiteX61" fmla="*/ 264349 w 572779"/>
              <a:gd name="connsiteY61" fmla="*/ 160183 h 606580"/>
              <a:gd name="connsiteX62" fmla="*/ 92987 w 572779"/>
              <a:gd name="connsiteY62" fmla="*/ 160183 h 606580"/>
              <a:gd name="connsiteX63" fmla="*/ 136964 w 572779"/>
              <a:gd name="connsiteY63" fmla="*/ 160183 h 606580"/>
              <a:gd name="connsiteX64" fmla="*/ 136791 w 572779"/>
              <a:gd name="connsiteY64" fmla="*/ 160472 h 606580"/>
              <a:gd name="connsiteX65" fmla="*/ 137022 w 572779"/>
              <a:gd name="connsiteY65" fmla="*/ 160472 h 606580"/>
              <a:gd name="connsiteX66" fmla="*/ 135923 w 572779"/>
              <a:gd name="connsiteY66" fmla="*/ 162726 h 606580"/>
              <a:gd name="connsiteX67" fmla="*/ 126896 w 572779"/>
              <a:gd name="connsiteY67" fmla="*/ 187227 h 606580"/>
              <a:gd name="connsiteX68" fmla="*/ 131988 w 572779"/>
              <a:gd name="connsiteY68" fmla="*/ 242470 h 606580"/>
              <a:gd name="connsiteX69" fmla="*/ 149752 w 572779"/>
              <a:gd name="connsiteY69" fmla="*/ 242470 h 606580"/>
              <a:gd name="connsiteX70" fmla="*/ 149752 w 572779"/>
              <a:gd name="connsiteY70" fmla="*/ 337471 h 606580"/>
              <a:gd name="connsiteX71" fmla="*/ 178742 w 572779"/>
              <a:gd name="connsiteY71" fmla="*/ 392483 h 606580"/>
              <a:gd name="connsiteX72" fmla="*/ 178742 w 572779"/>
              <a:gd name="connsiteY72" fmla="*/ 574624 h 606580"/>
              <a:gd name="connsiteX73" fmla="*/ 146743 w 572779"/>
              <a:gd name="connsiteY73" fmla="*/ 606580 h 606580"/>
              <a:gd name="connsiteX74" fmla="*/ 114976 w 572779"/>
              <a:gd name="connsiteY74" fmla="*/ 578149 h 606580"/>
              <a:gd name="connsiteX75" fmla="*/ 83151 w 572779"/>
              <a:gd name="connsiteY75" fmla="*/ 606580 h 606580"/>
              <a:gd name="connsiteX76" fmla="*/ 51152 w 572779"/>
              <a:gd name="connsiteY76" fmla="*/ 574624 h 606580"/>
              <a:gd name="connsiteX77" fmla="*/ 51152 w 572779"/>
              <a:gd name="connsiteY77" fmla="*/ 382833 h 606580"/>
              <a:gd name="connsiteX78" fmla="*/ 45365 w 572779"/>
              <a:gd name="connsiteY78" fmla="*/ 382833 h 606580"/>
              <a:gd name="connsiteX79" fmla="*/ 0 w 572779"/>
              <a:gd name="connsiteY79" fmla="*/ 337528 h 606580"/>
              <a:gd name="connsiteX80" fmla="*/ 0 w 572779"/>
              <a:gd name="connsiteY80" fmla="*/ 205545 h 606580"/>
              <a:gd name="connsiteX81" fmla="*/ 45365 w 572779"/>
              <a:gd name="connsiteY81" fmla="*/ 160241 h 606580"/>
              <a:gd name="connsiteX82" fmla="*/ 61972 w 572779"/>
              <a:gd name="connsiteY82" fmla="*/ 160241 h 606580"/>
              <a:gd name="connsiteX83" fmla="*/ 78464 w 572779"/>
              <a:gd name="connsiteY83" fmla="*/ 242528 h 606580"/>
              <a:gd name="connsiteX84" fmla="*/ 97964 w 572779"/>
              <a:gd name="connsiteY84" fmla="*/ 242528 h 606580"/>
              <a:gd name="connsiteX85" fmla="*/ 103056 w 572779"/>
              <a:gd name="connsiteY85" fmla="*/ 186996 h 606580"/>
              <a:gd name="connsiteX86" fmla="*/ 102477 w 572779"/>
              <a:gd name="connsiteY86" fmla="*/ 183991 h 606580"/>
              <a:gd name="connsiteX87" fmla="*/ 94145 w 572779"/>
              <a:gd name="connsiteY87" fmla="*/ 162726 h 606580"/>
              <a:gd name="connsiteX88" fmla="*/ 93045 w 572779"/>
              <a:gd name="connsiteY88" fmla="*/ 160472 h 606580"/>
              <a:gd name="connsiteX89" fmla="*/ 93103 w 572779"/>
              <a:gd name="connsiteY89" fmla="*/ 160472 h 606580"/>
              <a:gd name="connsiteX90" fmla="*/ 92987 w 572779"/>
              <a:gd name="connsiteY90" fmla="*/ 160183 h 606580"/>
              <a:gd name="connsiteX91" fmla="*/ 457411 w 572779"/>
              <a:gd name="connsiteY91" fmla="*/ 751 h 606580"/>
              <a:gd name="connsiteX92" fmla="*/ 458047 w 572779"/>
              <a:gd name="connsiteY92" fmla="*/ 751 h 606580"/>
              <a:gd name="connsiteX93" fmla="*/ 521621 w 572779"/>
              <a:gd name="connsiteY93" fmla="*/ 49915 h 606580"/>
              <a:gd name="connsiteX94" fmla="*/ 523761 w 572779"/>
              <a:gd name="connsiteY94" fmla="*/ 66553 h 606580"/>
              <a:gd name="connsiteX95" fmla="*/ 458105 w 572779"/>
              <a:gd name="connsiteY95" fmla="*/ 132124 h 606580"/>
              <a:gd name="connsiteX96" fmla="*/ 457469 w 572779"/>
              <a:gd name="connsiteY96" fmla="*/ 132124 h 606580"/>
              <a:gd name="connsiteX97" fmla="*/ 393895 w 572779"/>
              <a:gd name="connsiteY97" fmla="*/ 82960 h 606580"/>
              <a:gd name="connsiteX98" fmla="*/ 391755 w 572779"/>
              <a:gd name="connsiteY98" fmla="*/ 66322 h 606580"/>
              <a:gd name="connsiteX99" fmla="*/ 457411 w 572779"/>
              <a:gd name="connsiteY99" fmla="*/ 751 h 606580"/>
              <a:gd name="connsiteX100" fmla="*/ 285868 w 572779"/>
              <a:gd name="connsiteY100" fmla="*/ 751 h 606580"/>
              <a:gd name="connsiteX101" fmla="*/ 286621 w 572779"/>
              <a:gd name="connsiteY101" fmla="*/ 751 h 606580"/>
              <a:gd name="connsiteX102" fmla="*/ 350227 w 572779"/>
              <a:gd name="connsiteY102" fmla="*/ 49915 h 606580"/>
              <a:gd name="connsiteX103" fmla="*/ 352369 w 572779"/>
              <a:gd name="connsiteY103" fmla="*/ 66553 h 606580"/>
              <a:gd name="connsiteX104" fmla="*/ 286736 w 572779"/>
              <a:gd name="connsiteY104" fmla="*/ 132124 h 606580"/>
              <a:gd name="connsiteX105" fmla="*/ 286100 w 572779"/>
              <a:gd name="connsiteY105" fmla="*/ 132124 h 606580"/>
              <a:gd name="connsiteX106" fmla="*/ 222493 w 572779"/>
              <a:gd name="connsiteY106" fmla="*/ 82845 h 606580"/>
              <a:gd name="connsiteX107" fmla="*/ 220351 w 572779"/>
              <a:gd name="connsiteY107" fmla="*/ 66264 h 606580"/>
              <a:gd name="connsiteX108" fmla="*/ 285868 w 572779"/>
              <a:gd name="connsiteY108" fmla="*/ 751 h 606580"/>
              <a:gd name="connsiteX109" fmla="*/ 114639 w 572779"/>
              <a:gd name="connsiteY109" fmla="*/ 751 h 606580"/>
              <a:gd name="connsiteX110" fmla="*/ 115275 w 572779"/>
              <a:gd name="connsiteY110" fmla="*/ 751 h 606580"/>
              <a:gd name="connsiteX111" fmla="*/ 178882 w 572779"/>
              <a:gd name="connsiteY111" fmla="*/ 49915 h 606580"/>
              <a:gd name="connsiteX112" fmla="*/ 181024 w 572779"/>
              <a:gd name="connsiteY112" fmla="*/ 66553 h 606580"/>
              <a:gd name="connsiteX113" fmla="*/ 115333 w 572779"/>
              <a:gd name="connsiteY113" fmla="*/ 132124 h 606580"/>
              <a:gd name="connsiteX114" fmla="*/ 114754 w 572779"/>
              <a:gd name="connsiteY114" fmla="*/ 132124 h 606580"/>
              <a:gd name="connsiteX115" fmla="*/ 51148 w 572779"/>
              <a:gd name="connsiteY115" fmla="*/ 82960 h 606580"/>
              <a:gd name="connsiteX116" fmla="*/ 49006 w 572779"/>
              <a:gd name="connsiteY116" fmla="*/ 66322 h 606580"/>
              <a:gd name="connsiteX117" fmla="*/ 114639 w 572779"/>
              <a:gd name="connsiteY117" fmla="*/ 751 h 606580"/>
              <a:gd name="connsiteX118" fmla="*/ 457410 w 572779"/>
              <a:gd name="connsiteY118" fmla="*/ 423 h 606580"/>
              <a:gd name="connsiteX119" fmla="*/ 391355 w 572779"/>
              <a:gd name="connsiteY119" fmla="*/ 66356 h 606580"/>
              <a:gd name="connsiteX120" fmla="*/ 393497 w 572779"/>
              <a:gd name="connsiteY120" fmla="*/ 83056 h 606580"/>
              <a:gd name="connsiteX121" fmla="*/ 457468 w 572779"/>
              <a:gd name="connsiteY121" fmla="*/ 132521 h 606580"/>
              <a:gd name="connsiteX122" fmla="*/ 457815 w 572779"/>
              <a:gd name="connsiteY122" fmla="*/ 132521 h 606580"/>
              <a:gd name="connsiteX123" fmla="*/ 458104 w 572779"/>
              <a:gd name="connsiteY123" fmla="*/ 132521 h 606580"/>
              <a:gd name="connsiteX124" fmla="*/ 524159 w 572779"/>
              <a:gd name="connsiteY124" fmla="*/ 66587 h 606580"/>
              <a:gd name="connsiteX125" fmla="*/ 522017 w 572779"/>
              <a:gd name="connsiteY125" fmla="*/ 49887 h 606580"/>
              <a:gd name="connsiteX126" fmla="*/ 458046 w 572779"/>
              <a:gd name="connsiteY126" fmla="*/ 423 h 606580"/>
              <a:gd name="connsiteX127" fmla="*/ 457699 w 572779"/>
              <a:gd name="connsiteY127" fmla="*/ 423 h 606580"/>
              <a:gd name="connsiteX128" fmla="*/ 114646 w 572779"/>
              <a:gd name="connsiteY128" fmla="*/ 423 h 606580"/>
              <a:gd name="connsiteX129" fmla="*/ 48620 w 572779"/>
              <a:gd name="connsiteY129" fmla="*/ 66356 h 606580"/>
              <a:gd name="connsiteX130" fmla="*/ 50761 w 572779"/>
              <a:gd name="connsiteY130" fmla="*/ 83056 h 606580"/>
              <a:gd name="connsiteX131" fmla="*/ 114762 w 572779"/>
              <a:gd name="connsiteY131" fmla="*/ 132521 h 606580"/>
              <a:gd name="connsiteX132" fmla="*/ 115051 w 572779"/>
              <a:gd name="connsiteY132" fmla="*/ 132521 h 606580"/>
              <a:gd name="connsiteX133" fmla="*/ 115340 w 572779"/>
              <a:gd name="connsiteY133" fmla="*/ 132521 h 606580"/>
              <a:gd name="connsiteX134" fmla="*/ 181424 w 572779"/>
              <a:gd name="connsiteY134" fmla="*/ 66587 h 606580"/>
              <a:gd name="connsiteX135" fmla="*/ 179225 w 572779"/>
              <a:gd name="connsiteY135" fmla="*/ 49887 h 606580"/>
              <a:gd name="connsiteX136" fmla="*/ 115282 w 572779"/>
              <a:gd name="connsiteY136" fmla="*/ 423 h 606580"/>
              <a:gd name="connsiteX137" fmla="*/ 114993 w 572779"/>
              <a:gd name="connsiteY137" fmla="*/ 423 h 606580"/>
              <a:gd name="connsiteX138" fmla="*/ 286036 w 572779"/>
              <a:gd name="connsiteY138" fmla="*/ 397 h 606580"/>
              <a:gd name="connsiteX139" fmla="*/ 219952 w 572779"/>
              <a:gd name="connsiteY139" fmla="*/ 66286 h 606580"/>
              <a:gd name="connsiteX140" fmla="*/ 222151 w 572779"/>
              <a:gd name="connsiteY140" fmla="*/ 82990 h 606580"/>
              <a:gd name="connsiteX141" fmla="*/ 286094 w 572779"/>
              <a:gd name="connsiteY141" fmla="*/ 132522 h 606580"/>
              <a:gd name="connsiteX142" fmla="*/ 286383 w 572779"/>
              <a:gd name="connsiteY142" fmla="*/ 132522 h 606580"/>
              <a:gd name="connsiteX143" fmla="*/ 286730 w 572779"/>
              <a:gd name="connsiteY143" fmla="*/ 132522 h 606580"/>
              <a:gd name="connsiteX144" fmla="*/ 352756 w 572779"/>
              <a:gd name="connsiteY144" fmla="*/ 66575 h 606580"/>
              <a:gd name="connsiteX145" fmla="*/ 350615 w 572779"/>
              <a:gd name="connsiteY145" fmla="*/ 49872 h 606580"/>
              <a:gd name="connsiteX146" fmla="*/ 286614 w 572779"/>
              <a:gd name="connsiteY146" fmla="*/ 397 h 606580"/>
              <a:gd name="connsiteX147" fmla="*/ 286325 w 572779"/>
              <a:gd name="connsiteY147" fmla="*/ 397 h 606580"/>
              <a:gd name="connsiteX148" fmla="*/ 457411 w 572779"/>
              <a:gd name="connsiteY148" fmla="*/ 0 h 606580"/>
              <a:gd name="connsiteX149" fmla="*/ 458047 w 572779"/>
              <a:gd name="connsiteY149" fmla="*/ 0 h 606580"/>
              <a:gd name="connsiteX150" fmla="*/ 522315 w 572779"/>
              <a:gd name="connsiteY150" fmla="*/ 49741 h 606580"/>
              <a:gd name="connsiteX151" fmla="*/ 524513 w 572779"/>
              <a:gd name="connsiteY151" fmla="*/ 66553 h 606580"/>
              <a:gd name="connsiteX152" fmla="*/ 458105 w 572779"/>
              <a:gd name="connsiteY152" fmla="*/ 132875 h 606580"/>
              <a:gd name="connsiteX153" fmla="*/ 457469 w 572779"/>
              <a:gd name="connsiteY153" fmla="*/ 132875 h 606580"/>
              <a:gd name="connsiteX154" fmla="*/ 393201 w 572779"/>
              <a:gd name="connsiteY154" fmla="*/ 83133 h 606580"/>
              <a:gd name="connsiteX155" fmla="*/ 391003 w 572779"/>
              <a:gd name="connsiteY155" fmla="*/ 66322 h 606580"/>
              <a:gd name="connsiteX156" fmla="*/ 457411 w 572779"/>
              <a:gd name="connsiteY156" fmla="*/ 0 h 606580"/>
              <a:gd name="connsiteX157" fmla="*/ 285868 w 572779"/>
              <a:gd name="connsiteY157" fmla="*/ 0 h 606580"/>
              <a:gd name="connsiteX158" fmla="*/ 286621 w 572779"/>
              <a:gd name="connsiteY158" fmla="*/ 0 h 606580"/>
              <a:gd name="connsiteX159" fmla="*/ 350980 w 572779"/>
              <a:gd name="connsiteY159" fmla="*/ 49741 h 606580"/>
              <a:gd name="connsiteX160" fmla="*/ 353179 w 572779"/>
              <a:gd name="connsiteY160" fmla="*/ 66553 h 606580"/>
              <a:gd name="connsiteX161" fmla="*/ 286736 w 572779"/>
              <a:gd name="connsiteY161" fmla="*/ 132875 h 606580"/>
              <a:gd name="connsiteX162" fmla="*/ 286100 w 572779"/>
              <a:gd name="connsiteY162" fmla="*/ 132875 h 606580"/>
              <a:gd name="connsiteX163" fmla="*/ 221740 w 572779"/>
              <a:gd name="connsiteY163" fmla="*/ 83076 h 606580"/>
              <a:gd name="connsiteX164" fmla="*/ 219599 w 572779"/>
              <a:gd name="connsiteY164" fmla="*/ 66264 h 606580"/>
              <a:gd name="connsiteX165" fmla="*/ 285868 w 572779"/>
              <a:gd name="connsiteY165" fmla="*/ 0 h 606580"/>
              <a:gd name="connsiteX166" fmla="*/ 114639 w 572779"/>
              <a:gd name="connsiteY166" fmla="*/ 0 h 606580"/>
              <a:gd name="connsiteX167" fmla="*/ 115275 w 572779"/>
              <a:gd name="connsiteY167" fmla="*/ 0 h 606580"/>
              <a:gd name="connsiteX168" fmla="*/ 179635 w 572779"/>
              <a:gd name="connsiteY168" fmla="*/ 49741 h 606580"/>
              <a:gd name="connsiteX169" fmla="*/ 181776 w 572779"/>
              <a:gd name="connsiteY169" fmla="*/ 66553 h 606580"/>
              <a:gd name="connsiteX170" fmla="*/ 115333 w 572779"/>
              <a:gd name="connsiteY170" fmla="*/ 132875 h 606580"/>
              <a:gd name="connsiteX171" fmla="*/ 114754 w 572779"/>
              <a:gd name="connsiteY171" fmla="*/ 132875 h 606580"/>
              <a:gd name="connsiteX172" fmla="*/ 50395 w 572779"/>
              <a:gd name="connsiteY172" fmla="*/ 83133 h 606580"/>
              <a:gd name="connsiteX173" fmla="*/ 48196 w 572779"/>
              <a:gd name="connsiteY173" fmla="*/ 66322 h 606580"/>
              <a:gd name="connsiteX174" fmla="*/ 114639 w 572779"/>
              <a:gd name="connsiteY174" fmla="*/ 0 h 606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572779" h="606580">
                <a:moveTo>
                  <a:pt x="435703" y="160183"/>
                </a:moveTo>
                <a:lnTo>
                  <a:pt x="479697" y="160183"/>
                </a:lnTo>
                <a:cubicBezTo>
                  <a:pt x="479639" y="160241"/>
                  <a:pt x="479639" y="160414"/>
                  <a:pt x="479581" y="160472"/>
                </a:cubicBezTo>
                <a:lnTo>
                  <a:pt x="479812" y="160472"/>
                </a:lnTo>
                <a:cubicBezTo>
                  <a:pt x="479407" y="161281"/>
                  <a:pt x="478713" y="162726"/>
                  <a:pt x="478713" y="162726"/>
                </a:cubicBezTo>
                <a:cubicBezTo>
                  <a:pt x="474834" y="170989"/>
                  <a:pt x="471245" y="178848"/>
                  <a:pt x="469682" y="187227"/>
                </a:cubicBezTo>
                <a:lnTo>
                  <a:pt x="474776" y="242470"/>
                </a:lnTo>
                <a:lnTo>
                  <a:pt x="494284" y="242470"/>
                </a:lnTo>
                <a:lnTo>
                  <a:pt x="510840" y="160183"/>
                </a:lnTo>
                <a:lnTo>
                  <a:pt x="527338" y="160183"/>
                </a:lnTo>
                <a:cubicBezTo>
                  <a:pt x="552345" y="160183"/>
                  <a:pt x="572663" y="180466"/>
                  <a:pt x="572779" y="205430"/>
                </a:cubicBezTo>
                <a:lnTo>
                  <a:pt x="572779" y="337413"/>
                </a:lnTo>
                <a:cubicBezTo>
                  <a:pt x="572779" y="362434"/>
                  <a:pt x="552519" y="382717"/>
                  <a:pt x="527396" y="382717"/>
                </a:cubicBezTo>
                <a:lnTo>
                  <a:pt x="521607" y="382717"/>
                </a:lnTo>
                <a:lnTo>
                  <a:pt x="521607" y="574624"/>
                </a:lnTo>
                <a:cubicBezTo>
                  <a:pt x="521607" y="592249"/>
                  <a:pt x="507251" y="606580"/>
                  <a:pt x="489595" y="606580"/>
                </a:cubicBezTo>
                <a:cubicBezTo>
                  <a:pt x="473155" y="606580"/>
                  <a:pt x="459552" y="594098"/>
                  <a:pt x="457815" y="578149"/>
                </a:cubicBezTo>
                <a:cubicBezTo>
                  <a:pt x="456021" y="594214"/>
                  <a:pt x="442417" y="606580"/>
                  <a:pt x="425978" y="606580"/>
                </a:cubicBezTo>
                <a:cubicBezTo>
                  <a:pt x="408322" y="606580"/>
                  <a:pt x="393966" y="592249"/>
                  <a:pt x="393966" y="574624"/>
                </a:cubicBezTo>
                <a:lnTo>
                  <a:pt x="393966" y="392541"/>
                </a:lnTo>
                <a:cubicBezTo>
                  <a:pt x="411506" y="380521"/>
                  <a:pt x="422967" y="360354"/>
                  <a:pt x="422967" y="337528"/>
                </a:cubicBezTo>
                <a:lnTo>
                  <a:pt x="422967" y="242528"/>
                </a:lnTo>
                <a:lnTo>
                  <a:pt x="440739" y="242528"/>
                </a:lnTo>
                <a:lnTo>
                  <a:pt x="445833" y="186996"/>
                </a:lnTo>
                <a:cubicBezTo>
                  <a:pt x="445659" y="186013"/>
                  <a:pt x="445428" y="184973"/>
                  <a:pt x="445196" y="183991"/>
                </a:cubicBezTo>
                <a:cubicBezTo>
                  <a:pt x="443459" y="176768"/>
                  <a:pt x="440276" y="169891"/>
                  <a:pt x="436860" y="162726"/>
                </a:cubicBezTo>
                <a:cubicBezTo>
                  <a:pt x="436860" y="162726"/>
                  <a:pt x="436166" y="161281"/>
                  <a:pt x="435818" y="160472"/>
                </a:cubicBezTo>
                <a:lnTo>
                  <a:pt x="435876" y="160472"/>
                </a:lnTo>
                <a:cubicBezTo>
                  <a:pt x="435818" y="160356"/>
                  <a:pt x="435818" y="160241"/>
                  <a:pt x="435703" y="160183"/>
                </a:cubicBezTo>
                <a:close/>
                <a:moveTo>
                  <a:pt x="264349" y="160183"/>
                </a:moveTo>
                <a:lnTo>
                  <a:pt x="308327" y="160183"/>
                </a:lnTo>
                <a:cubicBezTo>
                  <a:pt x="308269" y="160241"/>
                  <a:pt x="308269" y="160414"/>
                  <a:pt x="308154" y="160472"/>
                </a:cubicBezTo>
                <a:lnTo>
                  <a:pt x="308385" y="160472"/>
                </a:lnTo>
                <a:cubicBezTo>
                  <a:pt x="308038" y="161281"/>
                  <a:pt x="307344" y="162726"/>
                  <a:pt x="307344" y="162726"/>
                </a:cubicBezTo>
                <a:cubicBezTo>
                  <a:pt x="303467" y="170989"/>
                  <a:pt x="299821" y="178848"/>
                  <a:pt x="298316" y="187227"/>
                </a:cubicBezTo>
                <a:lnTo>
                  <a:pt x="303409" y="242470"/>
                </a:lnTo>
                <a:lnTo>
                  <a:pt x="322910" y="242470"/>
                </a:lnTo>
                <a:lnTo>
                  <a:pt x="339401" y="160183"/>
                </a:lnTo>
                <a:lnTo>
                  <a:pt x="355951" y="160183"/>
                </a:lnTo>
                <a:cubicBezTo>
                  <a:pt x="380949" y="160183"/>
                  <a:pt x="401202" y="180466"/>
                  <a:pt x="401376" y="205430"/>
                </a:cubicBezTo>
                <a:lnTo>
                  <a:pt x="401376" y="337413"/>
                </a:lnTo>
                <a:cubicBezTo>
                  <a:pt x="401376" y="362434"/>
                  <a:pt x="381065" y="382717"/>
                  <a:pt x="356009" y="382717"/>
                </a:cubicBezTo>
                <a:lnTo>
                  <a:pt x="350222" y="382717"/>
                </a:lnTo>
                <a:lnTo>
                  <a:pt x="350222" y="574624"/>
                </a:lnTo>
                <a:cubicBezTo>
                  <a:pt x="350222" y="592249"/>
                  <a:pt x="335872" y="606580"/>
                  <a:pt x="318222" y="606580"/>
                </a:cubicBezTo>
                <a:cubicBezTo>
                  <a:pt x="301788" y="606580"/>
                  <a:pt x="288190" y="594098"/>
                  <a:pt x="286396" y="578149"/>
                </a:cubicBezTo>
                <a:cubicBezTo>
                  <a:pt x="284660" y="594214"/>
                  <a:pt x="271062" y="606580"/>
                  <a:pt x="254628" y="606580"/>
                </a:cubicBezTo>
                <a:cubicBezTo>
                  <a:pt x="236978" y="606580"/>
                  <a:pt x="222628" y="592249"/>
                  <a:pt x="222628" y="574624"/>
                </a:cubicBezTo>
                <a:lnTo>
                  <a:pt x="222628" y="382833"/>
                </a:lnTo>
                <a:lnTo>
                  <a:pt x="216841" y="382833"/>
                </a:lnTo>
                <a:cubicBezTo>
                  <a:pt x="191727" y="382833"/>
                  <a:pt x="171474" y="362608"/>
                  <a:pt x="171474" y="337528"/>
                </a:cubicBezTo>
                <a:lnTo>
                  <a:pt x="171474" y="205545"/>
                </a:lnTo>
                <a:cubicBezTo>
                  <a:pt x="171474" y="180524"/>
                  <a:pt x="191727" y="160241"/>
                  <a:pt x="216841" y="160241"/>
                </a:cubicBezTo>
                <a:lnTo>
                  <a:pt x="233333" y="160241"/>
                </a:lnTo>
                <a:lnTo>
                  <a:pt x="249825" y="242528"/>
                </a:lnTo>
                <a:lnTo>
                  <a:pt x="269383" y="242528"/>
                </a:lnTo>
                <a:lnTo>
                  <a:pt x="274476" y="186996"/>
                </a:lnTo>
                <a:cubicBezTo>
                  <a:pt x="274302" y="186013"/>
                  <a:pt x="274071" y="184973"/>
                  <a:pt x="273839" y="183991"/>
                </a:cubicBezTo>
                <a:cubicBezTo>
                  <a:pt x="272045" y="176768"/>
                  <a:pt x="268921" y="169891"/>
                  <a:pt x="265506" y="162726"/>
                </a:cubicBezTo>
                <a:cubicBezTo>
                  <a:pt x="265506" y="162726"/>
                  <a:pt x="264812" y="161281"/>
                  <a:pt x="264407" y="160472"/>
                </a:cubicBezTo>
                <a:lnTo>
                  <a:pt x="264523" y="160472"/>
                </a:lnTo>
                <a:cubicBezTo>
                  <a:pt x="264407" y="160356"/>
                  <a:pt x="264407" y="160241"/>
                  <a:pt x="264349" y="160183"/>
                </a:cubicBezTo>
                <a:close/>
                <a:moveTo>
                  <a:pt x="92987" y="160183"/>
                </a:moveTo>
                <a:lnTo>
                  <a:pt x="136964" y="160183"/>
                </a:lnTo>
                <a:cubicBezTo>
                  <a:pt x="136848" y="160241"/>
                  <a:pt x="136848" y="160414"/>
                  <a:pt x="136791" y="160472"/>
                </a:cubicBezTo>
                <a:lnTo>
                  <a:pt x="137022" y="160472"/>
                </a:lnTo>
                <a:cubicBezTo>
                  <a:pt x="136617" y="161281"/>
                  <a:pt x="135923" y="162726"/>
                  <a:pt x="135923" y="162726"/>
                </a:cubicBezTo>
                <a:cubicBezTo>
                  <a:pt x="132104" y="170989"/>
                  <a:pt x="128458" y="178848"/>
                  <a:pt x="126896" y="187227"/>
                </a:cubicBezTo>
                <a:lnTo>
                  <a:pt x="131988" y="242470"/>
                </a:lnTo>
                <a:lnTo>
                  <a:pt x="149752" y="242470"/>
                </a:lnTo>
                <a:lnTo>
                  <a:pt x="149752" y="337471"/>
                </a:lnTo>
                <a:cubicBezTo>
                  <a:pt x="149752" y="360296"/>
                  <a:pt x="161267" y="380406"/>
                  <a:pt x="178742" y="392483"/>
                </a:cubicBezTo>
                <a:lnTo>
                  <a:pt x="178742" y="574624"/>
                </a:lnTo>
                <a:cubicBezTo>
                  <a:pt x="178742" y="592249"/>
                  <a:pt x="164392" y="606580"/>
                  <a:pt x="146743" y="606580"/>
                </a:cubicBezTo>
                <a:cubicBezTo>
                  <a:pt x="130310" y="606580"/>
                  <a:pt x="116712" y="594098"/>
                  <a:pt x="114976" y="578149"/>
                </a:cubicBezTo>
                <a:cubicBezTo>
                  <a:pt x="113182" y="594214"/>
                  <a:pt x="99584" y="606580"/>
                  <a:pt x="83151" y="606580"/>
                </a:cubicBezTo>
                <a:cubicBezTo>
                  <a:pt x="65502" y="606580"/>
                  <a:pt x="51152" y="592249"/>
                  <a:pt x="51152" y="574624"/>
                </a:cubicBezTo>
                <a:lnTo>
                  <a:pt x="51152" y="382833"/>
                </a:lnTo>
                <a:lnTo>
                  <a:pt x="45365" y="382833"/>
                </a:lnTo>
                <a:cubicBezTo>
                  <a:pt x="20310" y="382833"/>
                  <a:pt x="0" y="362608"/>
                  <a:pt x="0" y="337528"/>
                </a:cubicBezTo>
                <a:lnTo>
                  <a:pt x="0" y="205545"/>
                </a:lnTo>
                <a:cubicBezTo>
                  <a:pt x="0" y="180524"/>
                  <a:pt x="20310" y="160241"/>
                  <a:pt x="45365" y="160241"/>
                </a:cubicBezTo>
                <a:lnTo>
                  <a:pt x="61972" y="160241"/>
                </a:lnTo>
                <a:lnTo>
                  <a:pt x="78464" y="242528"/>
                </a:lnTo>
                <a:lnTo>
                  <a:pt x="97964" y="242528"/>
                </a:lnTo>
                <a:lnTo>
                  <a:pt x="103056" y="186996"/>
                </a:lnTo>
                <a:cubicBezTo>
                  <a:pt x="102940" y="186013"/>
                  <a:pt x="102709" y="184973"/>
                  <a:pt x="102477" y="183991"/>
                </a:cubicBezTo>
                <a:cubicBezTo>
                  <a:pt x="100683" y="176768"/>
                  <a:pt x="97501" y="169891"/>
                  <a:pt x="94145" y="162726"/>
                </a:cubicBezTo>
                <a:cubicBezTo>
                  <a:pt x="94145" y="162726"/>
                  <a:pt x="93450" y="161281"/>
                  <a:pt x="93045" y="160472"/>
                </a:cubicBezTo>
                <a:lnTo>
                  <a:pt x="93103" y="160472"/>
                </a:lnTo>
                <a:cubicBezTo>
                  <a:pt x="93045" y="160356"/>
                  <a:pt x="93045" y="160241"/>
                  <a:pt x="92987" y="160183"/>
                </a:cubicBezTo>
                <a:close/>
                <a:moveTo>
                  <a:pt x="457411" y="751"/>
                </a:moveTo>
                <a:lnTo>
                  <a:pt x="458047" y="751"/>
                </a:lnTo>
                <a:cubicBezTo>
                  <a:pt x="488012" y="751"/>
                  <a:pt x="514158" y="20971"/>
                  <a:pt x="521621" y="49915"/>
                </a:cubicBezTo>
                <a:cubicBezTo>
                  <a:pt x="523009" y="55403"/>
                  <a:pt x="523761" y="61007"/>
                  <a:pt x="523761" y="66553"/>
                </a:cubicBezTo>
                <a:cubicBezTo>
                  <a:pt x="523761" y="102718"/>
                  <a:pt x="494317" y="132124"/>
                  <a:pt x="458105" y="132124"/>
                </a:cubicBezTo>
                <a:lnTo>
                  <a:pt x="457469" y="132124"/>
                </a:lnTo>
                <a:cubicBezTo>
                  <a:pt x="427504" y="132124"/>
                  <a:pt x="401358" y="111904"/>
                  <a:pt x="393895" y="82960"/>
                </a:cubicBezTo>
                <a:cubicBezTo>
                  <a:pt x="392507" y="77472"/>
                  <a:pt x="391755" y="71868"/>
                  <a:pt x="391755" y="66322"/>
                </a:cubicBezTo>
                <a:cubicBezTo>
                  <a:pt x="391755" y="30157"/>
                  <a:pt x="421199" y="751"/>
                  <a:pt x="457411" y="751"/>
                </a:cubicBezTo>
                <a:close/>
                <a:moveTo>
                  <a:pt x="285868" y="751"/>
                </a:moveTo>
                <a:lnTo>
                  <a:pt x="286621" y="751"/>
                </a:lnTo>
                <a:cubicBezTo>
                  <a:pt x="316601" y="751"/>
                  <a:pt x="342761" y="20971"/>
                  <a:pt x="350227" y="49915"/>
                </a:cubicBezTo>
                <a:cubicBezTo>
                  <a:pt x="351674" y="55403"/>
                  <a:pt x="352369" y="61007"/>
                  <a:pt x="352369" y="66553"/>
                </a:cubicBezTo>
                <a:cubicBezTo>
                  <a:pt x="352369" y="102718"/>
                  <a:pt x="322909" y="132124"/>
                  <a:pt x="286736" y="132124"/>
                </a:cubicBezTo>
                <a:lnTo>
                  <a:pt x="286100" y="132124"/>
                </a:lnTo>
                <a:cubicBezTo>
                  <a:pt x="256119" y="132124"/>
                  <a:pt x="229959" y="111846"/>
                  <a:pt x="222493" y="82845"/>
                </a:cubicBezTo>
                <a:cubicBezTo>
                  <a:pt x="221046" y="77414"/>
                  <a:pt x="220351" y="71810"/>
                  <a:pt x="220351" y="66264"/>
                </a:cubicBezTo>
                <a:cubicBezTo>
                  <a:pt x="220351" y="30157"/>
                  <a:pt x="249753" y="751"/>
                  <a:pt x="285868" y="751"/>
                </a:cubicBezTo>
                <a:close/>
                <a:moveTo>
                  <a:pt x="114639" y="751"/>
                </a:moveTo>
                <a:lnTo>
                  <a:pt x="115275" y="751"/>
                </a:lnTo>
                <a:cubicBezTo>
                  <a:pt x="145256" y="751"/>
                  <a:pt x="171416" y="20971"/>
                  <a:pt x="178882" y="49915"/>
                </a:cubicBezTo>
                <a:cubicBezTo>
                  <a:pt x="180329" y="55403"/>
                  <a:pt x="181024" y="61007"/>
                  <a:pt x="181024" y="66553"/>
                </a:cubicBezTo>
                <a:cubicBezTo>
                  <a:pt x="181024" y="102718"/>
                  <a:pt x="151564" y="132124"/>
                  <a:pt x="115333" y="132124"/>
                </a:cubicBezTo>
                <a:lnTo>
                  <a:pt x="114754" y="132124"/>
                </a:lnTo>
                <a:cubicBezTo>
                  <a:pt x="84774" y="132124"/>
                  <a:pt x="58614" y="111904"/>
                  <a:pt x="51148" y="82960"/>
                </a:cubicBezTo>
                <a:cubicBezTo>
                  <a:pt x="49701" y="77472"/>
                  <a:pt x="49006" y="71868"/>
                  <a:pt x="49006" y="66322"/>
                </a:cubicBezTo>
                <a:cubicBezTo>
                  <a:pt x="49006" y="30157"/>
                  <a:pt x="78466" y="751"/>
                  <a:pt x="114639" y="751"/>
                </a:cubicBezTo>
                <a:close/>
                <a:moveTo>
                  <a:pt x="457410" y="423"/>
                </a:moveTo>
                <a:cubicBezTo>
                  <a:pt x="420880" y="423"/>
                  <a:pt x="391355" y="29894"/>
                  <a:pt x="391355" y="66356"/>
                </a:cubicBezTo>
                <a:cubicBezTo>
                  <a:pt x="391355" y="72135"/>
                  <a:pt x="392108" y="77740"/>
                  <a:pt x="393497" y="83056"/>
                </a:cubicBezTo>
                <a:cubicBezTo>
                  <a:pt x="400849" y="111487"/>
                  <a:pt x="426669" y="132521"/>
                  <a:pt x="457468" y="132521"/>
                </a:cubicBezTo>
                <a:lnTo>
                  <a:pt x="457815" y="132521"/>
                </a:lnTo>
                <a:lnTo>
                  <a:pt x="458104" y="132521"/>
                </a:lnTo>
                <a:cubicBezTo>
                  <a:pt x="494634" y="132521"/>
                  <a:pt x="524159" y="103050"/>
                  <a:pt x="524159" y="66587"/>
                </a:cubicBezTo>
                <a:cubicBezTo>
                  <a:pt x="524159" y="60809"/>
                  <a:pt x="523406" y="55204"/>
                  <a:pt x="522017" y="49887"/>
                </a:cubicBezTo>
                <a:cubicBezTo>
                  <a:pt x="514665" y="21457"/>
                  <a:pt x="488845" y="423"/>
                  <a:pt x="458046" y="423"/>
                </a:cubicBezTo>
                <a:lnTo>
                  <a:pt x="457699" y="423"/>
                </a:lnTo>
                <a:close/>
                <a:moveTo>
                  <a:pt x="114646" y="423"/>
                </a:moveTo>
                <a:cubicBezTo>
                  <a:pt x="78190" y="423"/>
                  <a:pt x="48620" y="29894"/>
                  <a:pt x="48620" y="66356"/>
                </a:cubicBezTo>
                <a:cubicBezTo>
                  <a:pt x="48620" y="72135"/>
                  <a:pt x="49372" y="77740"/>
                  <a:pt x="50761" y="83056"/>
                </a:cubicBezTo>
                <a:cubicBezTo>
                  <a:pt x="58110" y="111487"/>
                  <a:pt x="83977" y="132521"/>
                  <a:pt x="114762" y="132521"/>
                </a:cubicBezTo>
                <a:lnTo>
                  <a:pt x="115051" y="132521"/>
                </a:lnTo>
                <a:lnTo>
                  <a:pt x="115340" y="132521"/>
                </a:lnTo>
                <a:cubicBezTo>
                  <a:pt x="151854" y="132521"/>
                  <a:pt x="181424" y="103050"/>
                  <a:pt x="181424" y="66587"/>
                </a:cubicBezTo>
                <a:cubicBezTo>
                  <a:pt x="181424" y="60809"/>
                  <a:pt x="180614" y="55204"/>
                  <a:pt x="179225" y="49887"/>
                </a:cubicBezTo>
                <a:cubicBezTo>
                  <a:pt x="171934" y="21457"/>
                  <a:pt x="146067" y="423"/>
                  <a:pt x="115282" y="423"/>
                </a:cubicBezTo>
                <a:lnTo>
                  <a:pt x="114993" y="423"/>
                </a:lnTo>
                <a:close/>
                <a:moveTo>
                  <a:pt x="286036" y="397"/>
                </a:moveTo>
                <a:cubicBezTo>
                  <a:pt x="249522" y="282"/>
                  <a:pt x="219952" y="29874"/>
                  <a:pt x="219952" y="66286"/>
                </a:cubicBezTo>
                <a:cubicBezTo>
                  <a:pt x="219952" y="72066"/>
                  <a:pt x="220762" y="77672"/>
                  <a:pt x="222151" y="82990"/>
                </a:cubicBezTo>
                <a:cubicBezTo>
                  <a:pt x="229442" y="111484"/>
                  <a:pt x="255309" y="132522"/>
                  <a:pt x="286094" y="132522"/>
                </a:cubicBezTo>
                <a:lnTo>
                  <a:pt x="286383" y="132522"/>
                </a:lnTo>
                <a:lnTo>
                  <a:pt x="286730" y="132522"/>
                </a:lnTo>
                <a:cubicBezTo>
                  <a:pt x="323186" y="132522"/>
                  <a:pt x="352756" y="103045"/>
                  <a:pt x="352756" y="66575"/>
                </a:cubicBezTo>
                <a:cubicBezTo>
                  <a:pt x="352756" y="60796"/>
                  <a:pt x="352004" y="55189"/>
                  <a:pt x="350615" y="49872"/>
                </a:cubicBezTo>
                <a:cubicBezTo>
                  <a:pt x="343266" y="21436"/>
                  <a:pt x="317399" y="397"/>
                  <a:pt x="286614" y="397"/>
                </a:cubicBezTo>
                <a:lnTo>
                  <a:pt x="286325" y="397"/>
                </a:lnTo>
                <a:close/>
                <a:moveTo>
                  <a:pt x="457411" y="0"/>
                </a:moveTo>
                <a:lnTo>
                  <a:pt x="458047" y="0"/>
                </a:lnTo>
                <a:cubicBezTo>
                  <a:pt x="488359" y="0"/>
                  <a:pt x="514795" y="20451"/>
                  <a:pt x="522315" y="49741"/>
                </a:cubicBezTo>
                <a:cubicBezTo>
                  <a:pt x="523761" y="55230"/>
                  <a:pt x="524513" y="60891"/>
                  <a:pt x="524513" y="66553"/>
                </a:cubicBezTo>
                <a:cubicBezTo>
                  <a:pt x="524513" y="103122"/>
                  <a:pt x="494722" y="132875"/>
                  <a:pt x="458105" y="132875"/>
                </a:cubicBezTo>
                <a:lnTo>
                  <a:pt x="457469" y="132875"/>
                </a:lnTo>
                <a:cubicBezTo>
                  <a:pt x="427157" y="132875"/>
                  <a:pt x="400721" y="112424"/>
                  <a:pt x="393201" y="83133"/>
                </a:cubicBezTo>
                <a:cubicBezTo>
                  <a:pt x="391755" y="77645"/>
                  <a:pt x="391003" y="71983"/>
                  <a:pt x="391003" y="66322"/>
                </a:cubicBezTo>
                <a:cubicBezTo>
                  <a:pt x="391003" y="29752"/>
                  <a:pt x="420794" y="0"/>
                  <a:pt x="457411" y="0"/>
                </a:cubicBezTo>
                <a:close/>
                <a:moveTo>
                  <a:pt x="285868" y="0"/>
                </a:moveTo>
                <a:lnTo>
                  <a:pt x="286621" y="0"/>
                </a:lnTo>
                <a:cubicBezTo>
                  <a:pt x="316948" y="0"/>
                  <a:pt x="343456" y="20451"/>
                  <a:pt x="350980" y="49741"/>
                </a:cubicBezTo>
                <a:cubicBezTo>
                  <a:pt x="352427" y="55287"/>
                  <a:pt x="353179" y="60891"/>
                  <a:pt x="353179" y="66553"/>
                </a:cubicBezTo>
                <a:cubicBezTo>
                  <a:pt x="353179" y="103122"/>
                  <a:pt x="323372" y="132875"/>
                  <a:pt x="286736" y="132875"/>
                </a:cubicBezTo>
                <a:lnTo>
                  <a:pt x="286100" y="132875"/>
                </a:lnTo>
                <a:cubicBezTo>
                  <a:pt x="255772" y="132875"/>
                  <a:pt x="229322" y="112366"/>
                  <a:pt x="221740" y="83076"/>
                </a:cubicBezTo>
                <a:cubicBezTo>
                  <a:pt x="220294" y="77530"/>
                  <a:pt x="219599" y="71868"/>
                  <a:pt x="219599" y="66264"/>
                </a:cubicBezTo>
                <a:cubicBezTo>
                  <a:pt x="219599" y="29695"/>
                  <a:pt x="249348" y="0"/>
                  <a:pt x="285868" y="0"/>
                </a:cubicBezTo>
                <a:close/>
                <a:moveTo>
                  <a:pt x="114639" y="0"/>
                </a:moveTo>
                <a:lnTo>
                  <a:pt x="115275" y="0"/>
                </a:lnTo>
                <a:cubicBezTo>
                  <a:pt x="145603" y="0"/>
                  <a:pt x="172053" y="20451"/>
                  <a:pt x="179635" y="49741"/>
                </a:cubicBezTo>
                <a:cubicBezTo>
                  <a:pt x="181081" y="55230"/>
                  <a:pt x="181776" y="60891"/>
                  <a:pt x="181776" y="66553"/>
                </a:cubicBezTo>
                <a:cubicBezTo>
                  <a:pt x="181776" y="103122"/>
                  <a:pt x="151969" y="132875"/>
                  <a:pt x="115333" y="132875"/>
                </a:cubicBezTo>
                <a:lnTo>
                  <a:pt x="114754" y="132875"/>
                </a:lnTo>
                <a:cubicBezTo>
                  <a:pt x="84427" y="132875"/>
                  <a:pt x="57919" y="112424"/>
                  <a:pt x="50395" y="83133"/>
                </a:cubicBezTo>
                <a:cubicBezTo>
                  <a:pt x="48948" y="77645"/>
                  <a:pt x="48196" y="71983"/>
                  <a:pt x="48196" y="66322"/>
                </a:cubicBezTo>
                <a:cubicBezTo>
                  <a:pt x="48196" y="29752"/>
                  <a:pt x="78003" y="0"/>
                  <a:pt x="114639" y="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07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OPPOSans H" panose="00020600040101010101" pitchFamily="18" charset="-122"/>
              <a:ea typeface="OPPOSans H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10" name="1-10">
            <a:extLst>
              <a:ext uri="{FF2B5EF4-FFF2-40B4-BE49-F238E27FC236}">
                <a16:creationId xmlns:a16="http://schemas.microsoft.com/office/drawing/2014/main" id="{E4A008DE-F74E-0921-556E-21152F4A35C4}"/>
              </a:ext>
            </a:extLst>
          </p:cNvPr>
          <p:cNvSpPr/>
          <p:nvPr/>
        </p:nvSpPr>
        <p:spPr>
          <a:xfrm>
            <a:off x="5026951" y="4171794"/>
            <a:ext cx="542883" cy="560162"/>
          </a:xfrm>
          <a:custGeom>
            <a:avLst/>
            <a:gdLst>
              <a:gd name="T0" fmla="*/ 40 w 7790"/>
              <a:gd name="T1" fmla="*/ 0 h 8036"/>
              <a:gd name="T2" fmla="*/ 3458 w 7790"/>
              <a:gd name="T3" fmla="*/ 0 h 8036"/>
              <a:gd name="T4" fmla="*/ 3458 w 7790"/>
              <a:gd name="T5" fmla="*/ 3418 h 8036"/>
              <a:gd name="T6" fmla="*/ 40 w 7790"/>
              <a:gd name="T7" fmla="*/ 3418 h 8036"/>
              <a:gd name="T8" fmla="*/ 40 w 7790"/>
              <a:gd name="T9" fmla="*/ 0 h 8036"/>
              <a:gd name="T10" fmla="*/ 7790 w 7790"/>
              <a:gd name="T11" fmla="*/ 1695 h 8036"/>
              <a:gd name="T12" fmla="*/ 6170 w 7790"/>
              <a:gd name="T13" fmla="*/ 103 h 8036"/>
              <a:gd name="T14" fmla="*/ 4577 w 7790"/>
              <a:gd name="T15" fmla="*/ 1723 h 8036"/>
              <a:gd name="T16" fmla="*/ 6198 w 7790"/>
              <a:gd name="T17" fmla="*/ 3316 h 8036"/>
              <a:gd name="T18" fmla="*/ 7790 w 7790"/>
              <a:gd name="T19" fmla="*/ 1695 h 8036"/>
              <a:gd name="T20" fmla="*/ 0 w 7790"/>
              <a:gd name="T21" fmla="*/ 4618 h 8036"/>
              <a:gd name="T22" fmla="*/ 3417 w 7790"/>
              <a:gd name="T23" fmla="*/ 4618 h 8036"/>
              <a:gd name="T24" fmla="*/ 3417 w 7790"/>
              <a:gd name="T25" fmla="*/ 8036 h 8036"/>
              <a:gd name="T26" fmla="*/ 0 w 7790"/>
              <a:gd name="T27" fmla="*/ 8036 h 8036"/>
              <a:gd name="T28" fmla="*/ 0 w 7790"/>
              <a:gd name="T29" fmla="*/ 4618 h 8036"/>
              <a:gd name="T30" fmla="*/ 4353 w 7790"/>
              <a:gd name="T31" fmla="*/ 4618 h 8036"/>
              <a:gd name="T32" fmla="*/ 7770 w 7790"/>
              <a:gd name="T33" fmla="*/ 4618 h 8036"/>
              <a:gd name="T34" fmla="*/ 7770 w 7790"/>
              <a:gd name="T35" fmla="*/ 8036 h 8036"/>
              <a:gd name="T36" fmla="*/ 4353 w 7790"/>
              <a:gd name="T37" fmla="*/ 8036 h 8036"/>
              <a:gd name="T38" fmla="*/ 4353 w 7790"/>
              <a:gd name="T39" fmla="*/ 4618 h 8036"/>
              <a:gd name="T40" fmla="*/ 4353 w 7790"/>
              <a:gd name="T41" fmla="*/ 4618 h 8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790" h="8036">
                <a:moveTo>
                  <a:pt x="40" y="0"/>
                </a:moveTo>
                <a:lnTo>
                  <a:pt x="3458" y="0"/>
                </a:lnTo>
                <a:lnTo>
                  <a:pt x="3458" y="3418"/>
                </a:lnTo>
                <a:lnTo>
                  <a:pt x="40" y="3418"/>
                </a:lnTo>
                <a:lnTo>
                  <a:pt x="40" y="0"/>
                </a:lnTo>
                <a:close/>
                <a:moveTo>
                  <a:pt x="7790" y="1695"/>
                </a:moveTo>
                <a:lnTo>
                  <a:pt x="6170" y="103"/>
                </a:lnTo>
                <a:lnTo>
                  <a:pt x="4577" y="1723"/>
                </a:lnTo>
                <a:lnTo>
                  <a:pt x="6198" y="3316"/>
                </a:lnTo>
                <a:lnTo>
                  <a:pt x="7790" y="1695"/>
                </a:lnTo>
                <a:close/>
                <a:moveTo>
                  <a:pt x="0" y="4618"/>
                </a:moveTo>
                <a:lnTo>
                  <a:pt x="3417" y="4618"/>
                </a:lnTo>
                <a:lnTo>
                  <a:pt x="3417" y="8036"/>
                </a:lnTo>
                <a:lnTo>
                  <a:pt x="0" y="8036"/>
                </a:lnTo>
                <a:lnTo>
                  <a:pt x="0" y="4618"/>
                </a:lnTo>
                <a:close/>
                <a:moveTo>
                  <a:pt x="4353" y="4618"/>
                </a:moveTo>
                <a:lnTo>
                  <a:pt x="7770" y="4618"/>
                </a:lnTo>
                <a:lnTo>
                  <a:pt x="7770" y="8036"/>
                </a:lnTo>
                <a:lnTo>
                  <a:pt x="4353" y="8036"/>
                </a:lnTo>
                <a:lnTo>
                  <a:pt x="4353" y="4618"/>
                </a:lnTo>
                <a:close/>
                <a:moveTo>
                  <a:pt x="4353" y="4618"/>
                </a:move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07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OPPOSans H" panose="00020600040101010101" pitchFamily="18" charset="-122"/>
              <a:ea typeface="OPPOSans H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11" name="1-11">
            <a:extLst>
              <a:ext uri="{FF2B5EF4-FFF2-40B4-BE49-F238E27FC236}">
                <a16:creationId xmlns:a16="http://schemas.microsoft.com/office/drawing/2014/main" id="{8E101780-F99F-95D4-D4DE-106B7C28E4D7}"/>
              </a:ext>
            </a:extLst>
          </p:cNvPr>
          <p:cNvSpPr/>
          <p:nvPr/>
        </p:nvSpPr>
        <p:spPr>
          <a:xfrm>
            <a:off x="6585740" y="4194102"/>
            <a:ext cx="560162" cy="559315"/>
          </a:xfrm>
          <a:custGeom>
            <a:avLst/>
            <a:gdLst>
              <a:gd name="T0" fmla="*/ 6367 w 6638"/>
              <a:gd name="T1" fmla="*/ 3048 h 6638"/>
              <a:gd name="T2" fmla="*/ 5653 w 6638"/>
              <a:gd name="T3" fmla="*/ 3048 h 6638"/>
              <a:gd name="T4" fmla="*/ 3590 w 6638"/>
              <a:gd name="T5" fmla="*/ 1006 h 6638"/>
              <a:gd name="T6" fmla="*/ 3590 w 6638"/>
              <a:gd name="T7" fmla="*/ 271 h 6638"/>
              <a:gd name="T8" fmla="*/ 3319 w 6638"/>
              <a:gd name="T9" fmla="*/ 0 h 6638"/>
              <a:gd name="T10" fmla="*/ 3048 w 6638"/>
              <a:gd name="T11" fmla="*/ 271 h 6638"/>
              <a:gd name="T12" fmla="*/ 3048 w 6638"/>
              <a:gd name="T13" fmla="*/ 1004 h 6638"/>
              <a:gd name="T14" fmla="*/ 966 w 6638"/>
              <a:gd name="T15" fmla="*/ 3048 h 6638"/>
              <a:gd name="T16" fmla="*/ 271 w 6638"/>
              <a:gd name="T17" fmla="*/ 3048 h 6638"/>
              <a:gd name="T18" fmla="*/ 0 w 6638"/>
              <a:gd name="T19" fmla="*/ 3319 h 6638"/>
              <a:gd name="T20" fmla="*/ 271 w 6638"/>
              <a:gd name="T21" fmla="*/ 3590 h 6638"/>
              <a:gd name="T22" fmla="*/ 963 w 6638"/>
              <a:gd name="T23" fmla="*/ 3590 h 6638"/>
              <a:gd name="T24" fmla="*/ 3048 w 6638"/>
              <a:gd name="T25" fmla="*/ 5663 h 6638"/>
              <a:gd name="T26" fmla="*/ 3048 w 6638"/>
              <a:gd name="T27" fmla="*/ 6367 h 6638"/>
              <a:gd name="T28" fmla="*/ 3319 w 6638"/>
              <a:gd name="T29" fmla="*/ 6638 h 6638"/>
              <a:gd name="T30" fmla="*/ 3590 w 6638"/>
              <a:gd name="T31" fmla="*/ 6367 h 6638"/>
              <a:gd name="T32" fmla="*/ 3590 w 6638"/>
              <a:gd name="T33" fmla="*/ 5660 h 6638"/>
              <a:gd name="T34" fmla="*/ 5657 w 6638"/>
              <a:gd name="T35" fmla="*/ 3590 h 6638"/>
              <a:gd name="T36" fmla="*/ 6367 w 6638"/>
              <a:gd name="T37" fmla="*/ 3590 h 6638"/>
              <a:gd name="T38" fmla="*/ 6638 w 6638"/>
              <a:gd name="T39" fmla="*/ 3319 h 6638"/>
              <a:gd name="T40" fmla="*/ 6367 w 6638"/>
              <a:gd name="T41" fmla="*/ 3048 h 6638"/>
              <a:gd name="T42" fmla="*/ 3590 w 6638"/>
              <a:gd name="T43" fmla="*/ 5112 h 6638"/>
              <a:gd name="T44" fmla="*/ 3590 w 6638"/>
              <a:gd name="T45" fmla="*/ 4218 h 6638"/>
              <a:gd name="T46" fmla="*/ 3319 w 6638"/>
              <a:gd name="T47" fmla="*/ 3947 h 6638"/>
              <a:gd name="T48" fmla="*/ 3048 w 6638"/>
              <a:gd name="T49" fmla="*/ 4218 h 6638"/>
              <a:gd name="T50" fmla="*/ 3048 w 6638"/>
              <a:gd name="T51" fmla="*/ 5115 h 6638"/>
              <a:gd name="T52" fmla="*/ 1511 w 6638"/>
              <a:gd name="T53" fmla="*/ 3590 h 6638"/>
              <a:gd name="T54" fmla="*/ 2420 w 6638"/>
              <a:gd name="T55" fmla="*/ 3590 h 6638"/>
              <a:gd name="T56" fmla="*/ 2691 w 6638"/>
              <a:gd name="T57" fmla="*/ 3319 h 6638"/>
              <a:gd name="T58" fmla="*/ 2420 w 6638"/>
              <a:gd name="T59" fmla="*/ 3048 h 6638"/>
              <a:gd name="T60" fmla="*/ 1515 w 6638"/>
              <a:gd name="T61" fmla="*/ 3048 h 6638"/>
              <a:gd name="T62" fmla="*/ 3048 w 6638"/>
              <a:gd name="T63" fmla="*/ 1552 h 6638"/>
              <a:gd name="T64" fmla="*/ 3048 w 6638"/>
              <a:gd name="T65" fmla="*/ 2420 h 6638"/>
              <a:gd name="T66" fmla="*/ 3319 w 6638"/>
              <a:gd name="T67" fmla="*/ 2691 h 6638"/>
              <a:gd name="T68" fmla="*/ 3590 w 6638"/>
              <a:gd name="T69" fmla="*/ 2420 h 6638"/>
              <a:gd name="T70" fmla="*/ 3590 w 6638"/>
              <a:gd name="T71" fmla="*/ 1555 h 6638"/>
              <a:gd name="T72" fmla="*/ 5104 w 6638"/>
              <a:gd name="T73" fmla="*/ 3048 h 6638"/>
              <a:gd name="T74" fmla="*/ 4218 w 6638"/>
              <a:gd name="T75" fmla="*/ 3048 h 6638"/>
              <a:gd name="T76" fmla="*/ 3947 w 6638"/>
              <a:gd name="T77" fmla="*/ 3319 h 6638"/>
              <a:gd name="T78" fmla="*/ 4218 w 6638"/>
              <a:gd name="T79" fmla="*/ 3590 h 6638"/>
              <a:gd name="T80" fmla="*/ 5109 w 6638"/>
              <a:gd name="T81" fmla="*/ 3590 h 6638"/>
              <a:gd name="T82" fmla="*/ 3590 w 6638"/>
              <a:gd name="T83" fmla="*/ 5112 h 6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638" h="6638">
                <a:moveTo>
                  <a:pt x="6367" y="3048"/>
                </a:moveTo>
                <a:lnTo>
                  <a:pt x="5653" y="3048"/>
                </a:lnTo>
                <a:cubicBezTo>
                  <a:pt x="5522" y="1981"/>
                  <a:pt x="4666" y="1133"/>
                  <a:pt x="3590" y="1006"/>
                </a:cubicBezTo>
                <a:lnTo>
                  <a:pt x="3590" y="271"/>
                </a:lnTo>
                <a:cubicBezTo>
                  <a:pt x="3590" y="121"/>
                  <a:pt x="3469" y="0"/>
                  <a:pt x="3319" y="0"/>
                </a:cubicBezTo>
                <a:cubicBezTo>
                  <a:pt x="3169" y="0"/>
                  <a:pt x="3048" y="121"/>
                  <a:pt x="3048" y="271"/>
                </a:cubicBezTo>
                <a:lnTo>
                  <a:pt x="3048" y="1004"/>
                </a:lnTo>
                <a:cubicBezTo>
                  <a:pt x="1963" y="1123"/>
                  <a:pt x="1098" y="1975"/>
                  <a:pt x="966" y="3048"/>
                </a:cubicBezTo>
                <a:lnTo>
                  <a:pt x="271" y="3048"/>
                </a:lnTo>
                <a:cubicBezTo>
                  <a:pt x="121" y="3048"/>
                  <a:pt x="0" y="3169"/>
                  <a:pt x="0" y="3319"/>
                </a:cubicBezTo>
                <a:cubicBezTo>
                  <a:pt x="0" y="3469"/>
                  <a:pt x="121" y="3590"/>
                  <a:pt x="271" y="3590"/>
                </a:cubicBezTo>
                <a:lnTo>
                  <a:pt x="963" y="3590"/>
                </a:lnTo>
                <a:cubicBezTo>
                  <a:pt x="1082" y="4677"/>
                  <a:pt x="1954" y="5542"/>
                  <a:pt x="3048" y="5663"/>
                </a:cubicBezTo>
                <a:lnTo>
                  <a:pt x="3048" y="6367"/>
                </a:lnTo>
                <a:cubicBezTo>
                  <a:pt x="3048" y="6517"/>
                  <a:pt x="3169" y="6638"/>
                  <a:pt x="3319" y="6638"/>
                </a:cubicBezTo>
                <a:cubicBezTo>
                  <a:pt x="3469" y="6638"/>
                  <a:pt x="3590" y="6517"/>
                  <a:pt x="3590" y="6367"/>
                </a:cubicBezTo>
                <a:lnTo>
                  <a:pt x="3590" y="5660"/>
                </a:lnTo>
                <a:cubicBezTo>
                  <a:pt x="4676" y="5532"/>
                  <a:pt x="5537" y="4671"/>
                  <a:pt x="5657" y="3590"/>
                </a:cubicBezTo>
                <a:lnTo>
                  <a:pt x="6367" y="3590"/>
                </a:lnTo>
                <a:cubicBezTo>
                  <a:pt x="6517" y="3590"/>
                  <a:pt x="6638" y="3469"/>
                  <a:pt x="6638" y="3319"/>
                </a:cubicBezTo>
                <a:cubicBezTo>
                  <a:pt x="6638" y="3169"/>
                  <a:pt x="6517" y="3048"/>
                  <a:pt x="6367" y="3048"/>
                </a:cubicBezTo>
                <a:close/>
                <a:moveTo>
                  <a:pt x="3590" y="5112"/>
                </a:moveTo>
                <a:lnTo>
                  <a:pt x="3590" y="4218"/>
                </a:lnTo>
                <a:cubicBezTo>
                  <a:pt x="3590" y="4069"/>
                  <a:pt x="3469" y="3947"/>
                  <a:pt x="3319" y="3947"/>
                </a:cubicBezTo>
                <a:cubicBezTo>
                  <a:pt x="3169" y="3947"/>
                  <a:pt x="3048" y="4069"/>
                  <a:pt x="3048" y="4218"/>
                </a:cubicBezTo>
                <a:lnTo>
                  <a:pt x="3048" y="5115"/>
                </a:lnTo>
                <a:cubicBezTo>
                  <a:pt x="2253" y="5001"/>
                  <a:pt x="1625" y="4377"/>
                  <a:pt x="1511" y="3590"/>
                </a:cubicBezTo>
                <a:lnTo>
                  <a:pt x="2420" y="3590"/>
                </a:lnTo>
                <a:cubicBezTo>
                  <a:pt x="2570" y="3590"/>
                  <a:pt x="2691" y="3469"/>
                  <a:pt x="2691" y="3319"/>
                </a:cubicBezTo>
                <a:cubicBezTo>
                  <a:pt x="2691" y="3170"/>
                  <a:pt x="2570" y="3048"/>
                  <a:pt x="2420" y="3048"/>
                </a:cubicBezTo>
                <a:lnTo>
                  <a:pt x="1515" y="3048"/>
                </a:lnTo>
                <a:cubicBezTo>
                  <a:pt x="1640" y="2274"/>
                  <a:pt x="2263" y="1665"/>
                  <a:pt x="3048" y="1552"/>
                </a:cubicBezTo>
                <a:lnTo>
                  <a:pt x="3048" y="2420"/>
                </a:lnTo>
                <a:cubicBezTo>
                  <a:pt x="3048" y="2570"/>
                  <a:pt x="3170" y="2691"/>
                  <a:pt x="3319" y="2691"/>
                </a:cubicBezTo>
                <a:cubicBezTo>
                  <a:pt x="3469" y="2691"/>
                  <a:pt x="3590" y="2570"/>
                  <a:pt x="3590" y="2420"/>
                </a:cubicBezTo>
                <a:lnTo>
                  <a:pt x="3590" y="1555"/>
                </a:lnTo>
                <a:cubicBezTo>
                  <a:pt x="4366" y="1675"/>
                  <a:pt x="4980" y="2280"/>
                  <a:pt x="5104" y="3048"/>
                </a:cubicBezTo>
                <a:lnTo>
                  <a:pt x="4218" y="3048"/>
                </a:lnTo>
                <a:cubicBezTo>
                  <a:pt x="4068" y="3048"/>
                  <a:pt x="3947" y="3170"/>
                  <a:pt x="3947" y="3319"/>
                </a:cubicBezTo>
                <a:cubicBezTo>
                  <a:pt x="3947" y="3469"/>
                  <a:pt x="4068" y="3590"/>
                  <a:pt x="4218" y="3590"/>
                </a:cubicBezTo>
                <a:lnTo>
                  <a:pt x="5109" y="3590"/>
                </a:lnTo>
                <a:cubicBezTo>
                  <a:pt x="4995" y="4371"/>
                  <a:pt x="4376" y="4991"/>
                  <a:pt x="3590" y="5112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079"/>
            <a:endParaRPr sz="2999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12" name="1-12">
            <a:extLst>
              <a:ext uri="{FF2B5EF4-FFF2-40B4-BE49-F238E27FC236}">
                <a16:creationId xmlns:a16="http://schemas.microsoft.com/office/drawing/2014/main" id="{AAED2EEF-D111-AD6A-E5DD-587EFD06B2B5}"/>
              </a:ext>
            </a:extLst>
          </p:cNvPr>
          <p:cNvGrpSpPr/>
          <p:nvPr/>
        </p:nvGrpSpPr>
        <p:grpSpPr>
          <a:xfrm>
            <a:off x="161324" y="2117566"/>
            <a:ext cx="4052601" cy="1232322"/>
            <a:chOff x="175039" y="2281196"/>
            <a:chExt cx="4052601" cy="1232322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49780F17-8ADA-C396-AA9F-33E247239E20}"/>
                </a:ext>
              </a:extLst>
            </p:cNvPr>
            <p:cNvSpPr/>
            <p:nvPr/>
          </p:nvSpPr>
          <p:spPr>
            <a:xfrm>
              <a:off x="879803" y="2750489"/>
              <a:ext cx="3347837" cy="76302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在这里输入你的正文，阐述与关键词标题相关的具体内容，若字数太多酌情先删减文案，再缩小字号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9D3DBA83-4475-7357-5943-73CE57853515}"/>
                </a:ext>
              </a:extLst>
            </p:cNvPr>
            <p:cNvSpPr/>
            <p:nvPr/>
          </p:nvSpPr>
          <p:spPr>
            <a:xfrm>
              <a:off x="175039" y="2281196"/>
              <a:ext cx="4052601" cy="3693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目标客户</a:t>
              </a:r>
            </a:p>
          </p:txBody>
        </p:sp>
      </p:grpSp>
      <p:sp>
        <p:nvSpPr>
          <p:cNvPr id="18" name="矩形 17">
            <a:extLst>
              <a:ext uri="{FF2B5EF4-FFF2-40B4-BE49-F238E27FC236}">
                <a16:creationId xmlns:a16="http://schemas.microsoft.com/office/drawing/2014/main" id="{DAE0939C-67BD-4E6A-CF40-D92CFD596594}"/>
              </a:ext>
            </a:extLst>
          </p:cNvPr>
          <p:cNvSpPr/>
          <p:nvPr/>
        </p:nvSpPr>
        <p:spPr>
          <a:xfrm>
            <a:off x="910675" y="4376664"/>
            <a:ext cx="3303250" cy="7630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C97043A8-0484-C19B-F32D-6CC102DA351A}"/>
              </a:ext>
            </a:extLst>
          </p:cNvPr>
          <p:cNvSpPr/>
          <p:nvPr/>
        </p:nvSpPr>
        <p:spPr>
          <a:xfrm>
            <a:off x="161324" y="3907371"/>
            <a:ext cx="4052601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行业痛点</a:t>
            </a:r>
          </a:p>
        </p:txBody>
      </p:sp>
      <p:sp>
        <p:nvSpPr>
          <p:cNvPr id="23" name="1-15">
            <a:extLst>
              <a:ext uri="{FF2B5EF4-FFF2-40B4-BE49-F238E27FC236}">
                <a16:creationId xmlns:a16="http://schemas.microsoft.com/office/drawing/2014/main" id="{B1768B75-476A-CC2F-9CE6-C352D4859BD7}"/>
              </a:ext>
            </a:extLst>
          </p:cNvPr>
          <p:cNvSpPr/>
          <p:nvPr/>
        </p:nvSpPr>
        <p:spPr>
          <a:xfrm>
            <a:off x="7978075" y="2586859"/>
            <a:ext cx="3291363" cy="7630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24" name="1-16">
            <a:extLst>
              <a:ext uri="{FF2B5EF4-FFF2-40B4-BE49-F238E27FC236}">
                <a16:creationId xmlns:a16="http://schemas.microsoft.com/office/drawing/2014/main" id="{6C2E2D00-2DAC-854E-5A7B-E3B83D0E406D}"/>
              </a:ext>
            </a:extLst>
          </p:cNvPr>
          <p:cNvSpPr/>
          <p:nvPr/>
        </p:nvSpPr>
        <p:spPr>
          <a:xfrm>
            <a:off x="7978075" y="2117566"/>
            <a:ext cx="4052601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运营数据</a:t>
            </a:r>
          </a:p>
        </p:txBody>
      </p:sp>
      <p:sp>
        <p:nvSpPr>
          <p:cNvPr id="26" name="1-18">
            <a:extLst>
              <a:ext uri="{FF2B5EF4-FFF2-40B4-BE49-F238E27FC236}">
                <a16:creationId xmlns:a16="http://schemas.microsoft.com/office/drawing/2014/main" id="{3A4F1D26-7F7F-0FFB-A0A8-9CAF32A30911}"/>
              </a:ext>
            </a:extLst>
          </p:cNvPr>
          <p:cNvSpPr/>
          <p:nvPr/>
        </p:nvSpPr>
        <p:spPr>
          <a:xfrm>
            <a:off x="7978075" y="4376664"/>
            <a:ext cx="3318662" cy="7630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27" name="1-19">
            <a:extLst>
              <a:ext uri="{FF2B5EF4-FFF2-40B4-BE49-F238E27FC236}">
                <a16:creationId xmlns:a16="http://schemas.microsoft.com/office/drawing/2014/main" id="{2B45537A-AAD8-1333-3B90-F9748E54F30D}"/>
              </a:ext>
            </a:extLst>
          </p:cNvPr>
          <p:cNvSpPr/>
          <p:nvPr/>
        </p:nvSpPr>
        <p:spPr>
          <a:xfrm>
            <a:off x="7978075" y="3907371"/>
            <a:ext cx="4052601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商业模式</a:t>
            </a:r>
          </a:p>
        </p:txBody>
      </p:sp>
    </p:spTree>
    <p:extLst>
      <p:ext uri="{BB962C8B-B14F-4D97-AF65-F5344CB8AC3E}">
        <p14:creationId xmlns:p14="http://schemas.microsoft.com/office/powerpoint/2010/main" val="21818226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83ABF62C-23EF-1DDE-5D66-63E7D3DC1569}"/>
              </a:ext>
            </a:extLst>
          </p:cNvPr>
          <p:cNvSpPr txBox="1"/>
          <p:nvPr/>
        </p:nvSpPr>
        <p:spPr>
          <a:xfrm>
            <a:off x="953003" y="25322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亮点经验</a:t>
            </a:r>
          </a:p>
        </p:txBody>
      </p:sp>
      <p:sp>
        <p:nvSpPr>
          <p:cNvPr id="65" name="Oval 1++">
            <a:extLst>
              <a:ext uri="{FF2B5EF4-FFF2-40B4-BE49-F238E27FC236}">
                <a16:creationId xmlns:a16="http://schemas.microsoft.com/office/drawing/2014/main" id="{AF6979E0-9CE3-7DC1-1FE6-05685FDCA399}"/>
              </a:ext>
            </a:extLst>
          </p:cNvPr>
          <p:cNvSpPr/>
          <p:nvPr/>
        </p:nvSpPr>
        <p:spPr>
          <a:xfrm>
            <a:off x="4326880" y="1976735"/>
            <a:ext cx="3538240" cy="3538240"/>
          </a:xfrm>
          <a:prstGeom prst="ellipse">
            <a:avLst/>
          </a:prstGeom>
          <a:noFill/>
          <a:ln w="19050"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464BFF18-EEE2-81A0-35C1-BC4D0DA65953}"/>
              </a:ext>
            </a:extLst>
          </p:cNvPr>
          <p:cNvSpPr/>
          <p:nvPr/>
        </p:nvSpPr>
        <p:spPr>
          <a:xfrm>
            <a:off x="5168900" y="2906990"/>
            <a:ext cx="1854200" cy="18542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7" name="Oval 1+">
            <a:extLst>
              <a:ext uri="{FF2B5EF4-FFF2-40B4-BE49-F238E27FC236}">
                <a16:creationId xmlns:a16="http://schemas.microsoft.com/office/drawing/2014/main" id="{F4A4CC6A-6E0E-0904-110C-C901525DAACA}"/>
              </a:ext>
            </a:extLst>
          </p:cNvPr>
          <p:cNvSpPr/>
          <p:nvPr/>
        </p:nvSpPr>
        <p:spPr>
          <a:xfrm>
            <a:off x="4942788" y="2592643"/>
            <a:ext cx="2306424" cy="2306424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95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54000" dist="292100" dir="5400000" sx="95000" sy="95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8" name="Oval 1+++">
            <a:extLst>
              <a:ext uri="{FF2B5EF4-FFF2-40B4-BE49-F238E27FC236}">
                <a16:creationId xmlns:a16="http://schemas.microsoft.com/office/drawing/2014/main" id="{6C084C10-7533-E797-1633-696370E438A6}"/>
              </a:ext>
            </a:extLst>
          </p:cNvPr>
          <p:cNvSpPr/>
          <p:nvPr/>
        </p:nvSpPr>
        <p:spPr>
          <a:xfrm>
            <a:off x="3450483" y="1100338"/>
            <a:ext cx="5291034" cy="5291034"/>
          </a:xfrm>
          <a:prstGeom prst="ellipse">
            <a:avLst/>
          </a:prstGeom>
          <a:noFill/>
          <a:ln>
            <a:gradFill flip="none" rotWithShape="1">
              <a:gsLst>
                <a:gs pos="15000">
                  <a:schemeClr val="accent1">
                    <a:lumMod val="60000"/>
                    <a:lumOff val="40000"/>
                  </a:schemeClr>
                </a:gs>
                <a:gs pos="50000">
                  <a:schemeClr val="accent1"/>
                </a:gs>
                <a:gs pos="85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9" name="椭圆 68">
            <a:extLst>
              <a:ext uri="{FF2B5EF4-FFF2-40B4-BE49-F238E27FC236}">
                <a16:creationId xmlns:a16="http://schemas.microsoft.com/office/drawing/2014/main" id="{F4ECB5D2-8F3E-5865-6494-AFBD84CD672C}"/>
              </a:ext>
            </a:extLst>
          </p:cNvPr>
          <p:cNvSpPr/>
          <p:nvPr/>
        </p:nvSpPr>
        <p:spPr>
          <a:xfrm>
            <a:off x="3869948" y="2196544"/>
            <a:ext cx="94268" cy="9426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glow rad="50800">
              <a:schemeClr val="accent1">
                <a:alpha val="2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0" name="椭圆 69">
            <a:extLst>
              <a:ext uri="{FF2B5EF4-FFF2-40B4-BE49-F238E27FC236}">
                <a16:creationId xmlns:a16="http://schemas.microsoft.com/office/drawing/2014/main" id="{91F3FBC8-409B-660C-8D19-77ED2F3312C2}"/>
              </a:ext>
            </a:extLst>
          </p:cNvPr>
          <p:cNvSpPr/>
          <p:nvPr/>
        </p:nvSpPr>
        <p:spPr>
          <a:xfrm>
            <a:off x="3869948" y="5196919"/>
            <a:ext cx="94268" cy="9426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glow rad="50800">
              <a:schemeClr val="accent1">
                <a:alpha val="2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id="{54D48D5B-8E3F-44C4-CF7A-174D962BC3F2}"/>
              </a:ext>
            </a:extLst>
          </p:cNvPr>
          <p:cNvSpPr/>
          <p:nvPr/>
        </p:nvSpPr>
        <p:spPr>
          <a:xfrm>
            <a:off x="3407553" y="3698721"/>
            <a:ext cx="94268" cy="9426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glow rad="50800">
              <a:schemeClr val="accent1">
                <a:alpha val="2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id="{CEDBE3C6-7DE9-DD18-6413-E92450CF003C}"/>
              </a:ext>
            </a:extLst>
          </p:cNvPr>
          <p:cNvSpPr/>
          <p:nvPr/>
        </p:nvSpPr>
        <p:spPr>
          <a:xfrm flipH="1">
            <a:off x="8227784" y="2196544"/>
            <a:ext cx="94268" cy="9426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glow rad="50800">
              <a:schemeClr val="accent1">
                <a:alpha val="2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3" name="椭圆 72">
            <a:extLst>
              <a:ext uri="{FF2B5EF4-FFF2-40B4-BE49-F238E27FC236}">
                <a16:creationId xmlns:a16="http://schemas.microsoft.com/office/drawing/2014/main" id="{10F2D2EA-1D10-B9A3-22A8-299C9E9B1EC4}"/>
              </a:ext>
            </a:extLst>
          </p:cNvPr>
          <p:cNvSpPr/>
          <p:nvPr/>
        </p:nvSpPr>
        <p:spPr>
          <a:xfrm flipH="1">
            <a:off x="8227784" y="5196919"/>
            <a:ext cx="94268" cy="9426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glow rad="50800">
              <a:schemeClr val="accent1">
                <a:alpha val="2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4" name="椭圆 73">
            <a:extLst>
              <a:ext uri="{FF2B5EF4-FFF2-40B4-BE49-F238E27FC236}">
                <a16:creationId xmlns:a16="http://schemas.microsoft.com/office/drawing/2014/main" id="{D7BE9A64-2ADA-2B7E-6434-CC6AF066B18A}"/>
              </a:ext>
            </a:extLst>
          </p:cNvPr>
          <p:cNvSpPr/>
          <p:nvPr/>
        </p:nvSpPr>
        <p:spPr>
          <a:xfrm flipH="1">
            <a:off x="8690179" y="3698721"/>
            <a:ext cx="94268" cy="9426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glow rad="50800">
              <a:schemeClr val="accent1">
                <a:alpha val="2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B0A0FC49-8E1D-CA9F-B2D5-9439EAAEA5AB}"/>
              </a:ext>
            </a:extLst>
          </p:cNvPr>
          <p:cNvGrpSpPr/>
          <p:nvPr/>
        </p:nvGrpSpPr>
        <p:grpSpPr>
          <a:xfrm>
            <a:off x="1122968" y="1719475"/>
            <a:ext cx="2339335" cy="1026683"/>
            <a:chOff x="1122968" y="1719475"/>
            <a:chExt cx="2339335" cy="1026683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07F3292E-F34B-AD3D-501B-5413666AD1E8}"/>
                </a:ext>
              </a:extLst>
            </p:cNvPr>
            <p:cNvSpPr txBox="1"/>
            <p:nvPr/>
          </p:nvSpPr>
          <p:spPr>
            <a:xfrm>
              <a:off x="1122968" y="1719475"/>
              <a:ext cx="1432874" cy="36933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dirty="0">
                  <a:gradFill flip="none" rotWithShape="1"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  <a:sym typeface="+mn-lt"/>
                </a:rPr>
                <a:t>现场经验一</a:t>
              </a:r>
            </a:p>
          </p:txBody>
        </p:sp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id="{47F090F6-2007-00F6-B6E8-01A0D52088DF}"/>
                </a:ext>
              </a:extLst>
            </p:cNvPr>
            <p:cNvCxnSpPr>
              <a:cxnSpLocks/>
            </p:cNvCxnSpPr>
            <p:nvPr/>
          </p:nvCxnSpPr>
          <p:spPr>
            <a:xfrm>
              <a:off x="1228725" y="2097628"/>
              <a:ext cx="212883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TextBox 17">
              <a:extLst>
                <a:ext uri="{FF2B5EF4-FFF2-40B4-BE49-F238E27FC236}">
                  <a16:creationId xmlns:a16="http://schemas.microsoft.com/office/drawing/2014/main" id="{7923FFCB-6210-3247-514D-76F5BC043C20}"/>
                </a:ext>
              </a:extLst>
            </p:cNvPr>
            <p:cNvSpPr txBox="1"/>
            <p:nvPr/>
          </p:nvSpPr>
          <p:spPr>
            <a:xfrm>
              <a:off x="1127730" y="2111625"/>
              <a:ext cx="2334573" cy="63453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1400">
                  <a:solidFill>
                    <a:schemeClr val="tx1">
                      <a:lumMod val="75000"/>
                      <a:lumOff val="25000"/>
                      <a:alpha val="80000"/>
                    </a:schemeClr>
                  </a:solidFill>
                  <a:latin typeface="+mn-ea"/>
                </a:defRPr>
              </a:lvl1pPr>
            </a:lstStyle>
            <a:p>
              <a:pPr algn="just"/>
              <a:r>
                <a:rPr lang="zh-CN" altLang="en-US" dirty="0">
                  <a:solidFill>
                    <a:schemeClr val="bg1">
                      <a:alpha val="80000"/>
                    </a:schemeClr>
                  </a:solidFill>
                  <a:latin typeface="+mn-lt"/>
                  <a:cs typeface="+mn-ea"/>
                  <a:sym typeface="+mn-lt"/>
                </a:rPr>
                <a:t>这里输入你的正文，阐述与关键词标题相关的具体内容</a:t>
              </a: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08C0C67D-6461-7349-F76C-343FF03B6855}"/>
              </a:ext>
            </a:extLst>
          </p:cNvPr>
          <p:cNvGrpSpPr/>
          <p:nvPr/>
        </p:nvGrpSpPr>
        <p:grpSpPr>
          <a:xfrm>
            <a:off x="774619" y="3216801"/>
            <a:ext cx="2339335" cy="1026683"/>
            <a:chOff x="774619" y="3127246"/>
            <a:chExt cx="2339335" cy="1026683"/>
          </a:xfrm>
        </p:grpSpPr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A05FDC14-6FC7-F5B6-781D-1844A97AF539}"/>
                </a:ext>
              </a:extLst>
            </p:cNvPr>
            <p:cNvSpPr txBox="1"/>
            <p:nvPr/>
          </p:nvSpPr>
          <p:spPr>
            <a:xfrm>
              <a:off x="774619" y="3127246"/>
              <a:ext cx="1432874" cy="36933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dirty="0">
                  <a:gradFill flip="none" rotWithShape="1"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  <a:sym typeface="+mn-lt"/>
                </a:rPr>
                <a:t>现场经验二</a:t>
              </a:r>
            </a:p>
          </p:txBody>
        </p: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id="{08888D10-6CB3-C27D-96D9-B54BBB58D1E1}"/>
                </a:ext>
              </a:extLst>
            </p:cNvPr>
            <p:cNvCxnSpPr>
              <a:cxnSpLocks/>
            </p:cNvCxnSpPr>
            <p:nvPr/>
          </p:nvCxnSpPr>
          <p:spPr>
            <a:xfrm>
              <a:off x="880376" y="3505399"/>
              <a:ext cx="212883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TextBox 17">
              <a:extLst>
                <a:ext uri="{FF2B5EF4-FFF2-40B4-BE49-F238E27FC236}">
                  <a16:creationId xmlns:a16="http://schemas.microsoft.com/office/drawing/2014/main" id="{7EB04BD6-EE15-26F3-98FD-42AB99AFD0F5}"/>
                </a:ext>
              </a:extLst>
            </p:cNvPr>
            <p:cNvSpPr txBox="1"/>
            <p:nvPr/>
          </p:nvSpPr>
          <p:spPr>
            <a:xfrm>
              <a:off x="779381" y="3519396"/>
              <a:ext cx="2334573" cy="63453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1400">
                  <a:solidFill>
                    <a:schemeClr val="tx1">
                      <a:lumMod val="75000"/>
                      <a:lumOff val="25000"/>
                      <a:alpha val="80000"/>
                    </a:schemeClr>
                  </a:solidFill>
                  <a:latin typeface="+mn-ea"/>
                </a:defRPr>
              </a:lvl1pPr>
            </a:lstStyle>
            <a:p>
              <a:pPr algn="just"/>
              <a:r>
                <a:rPr lang="zh-CN" altLang="en-US" dirty="0">
                  <a:solidFill>
                    <a:schemeClr val="bg1">
                      <a:alpha val="80000"/>
                    </a:schemeClr>
                  </a:solidFill>
                  <a:latin typeface="+mn-lt"/>
                  <a:cs typeface="+mn-ea"/>
                  <a:sym typeface="+mn-lt"/>
                </a:rPr>
                <a:t>这里输入你的正文，阐述与关键词标题相关的具体内容</a:t>
              </a: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D995E7BC-9236-DCC9-D464-67082C4FA11B}"/>
              </a:ext>
            </a:extLst>
          </p:cNvPr>
          <p:cNvGrpSpPr/>
          <p:nvPr/>
        </p:nvGrpSpPr>
        <p:grpSpPr>
          <a:xfrm>
            <a:off x="1122968" y="4714126"/>
            <a:ext cx="2339335" cy="1026683"/>
            <a:chOff x="1122968" y="4714126"/>
            <a:chExt cx="2339335" cy="1026683"/>
          </a:xfrm>
        </p:grpSpPr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17614249-73D4-FF9C-12E7-39940BD40BD5}"/>
                </a:ext>
              </a:extLst>
            </p:cNvPr>
            <p:cNvSpPr txBox="1"/>
            <p:nvPr/>
          </p:nvSpPr>
          <p:spPr>
            <a:xfrm>
              <a:off x="1122968" y="4714126"/>
              <a:ext cx="1432874" cy="36933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dirty="0">
                  <a:gradFill flip="none" rotWithShape="1"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  <a:sym typeface="+mn-lt"/>
                </a:rPr>
                <a:t>现场经验三</a:t>
              </a:r>
            </a:p>
          </p:txBody>
        </p:sp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id="{3D9E6D5D-0611-FB48-3F08-445C05EDEA15}"/>
                </a:ext>
              </a:extLst>
            </p:cNvPr>
            <p:cNvCxnSpPr>
              <a:cxnSpLocks/>
            </p:cNvCxnSpPr>
            <p:nvPr/>
          </p:nvCxnSpPr>
          <p:spPr>
            <a:xfrm>
              <a:off x="1228725" y="5092279"/>
              <a:ext cx="212883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TextBox 17">
              <a:extLst>
                <a:ext uri="{FF2B5EF4-FFF2-40B4-BE49-F238E27FC236}">
                  <a16:creationId xmlns:a16="http://schemas.microsoft.com/office/drawing/2014/main" id="{A98B229E-D57C-1CDC-1F8C-3BB244442FE4}"/>
                </a:ext>
              </a:extLst>
            </p:cNvPr>
            <p:cNvSpPr txBox="1"/>
            <p:nvPr/>
          </p:nvSpPr>
          <p:spPr>
            <a:xfrm>
              <a:off x="1127730" y="5106276"/>
              <a:ext cx="2334573" cy="63453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1400">
                  <a:solidFill>
                    <a:schemeClr val="tx1">
                      <a:lumMod val="75000"/>
                      <a:lumOff val="25000"/>
                      <a:alpha val="80000"/>
                    </a:schemeClr>
                  </a:solidFill>
                  <a:latin typeface="+mn-ea"/>
                </a:defRPr>
              </a:lvl1pPr>
            </a:lstStyle>
            <a:p>
              <a:pPr algn="just"/>
              <a:r>
                <a:rPr lang="zh-CN" altLang="en-US" dirty="0">
                  <a:solidFill>
                    <a:schemeClr val="bg1">
                      <a:alpha val="80000"/>
                    </a:schemeClr>
                  </a:solidFill>
                  <a:latin typeface="+mn-lt"/>
                  <a:cs typeface="+mn-ea"/>
                  <a:sym typeface="+mn-lt"/>
                </a:rPr>
                <a:t>这里输入你的正文，阐述与关键词标题相关的具体内容</a:t>
              </a: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BD865D0E-E5B3-A7A7-93A9-1056E1847342}"/>
              </a:ext>
            </a:extLst>
          </p:cNvPr>
          <p:cNvGrpSpPr/>
          <p:nvPr/>
        </p:nvGrpSpPr>
        <p:grpSpPr>
          <a:xfrm>
            <a:off x="9082725" y="3216801"/>
            <a:ext cx="2339335" cy="1026683"/>
            <a:chOff x="774619" y="3127246"/>
            <a:chExt cx="2339335" cy="1026683"/>
          </a:xfrm>
        </p:grpSpPr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7194BC77-8C37-7D97-8A41-47EEC493FC83}"/>
                </a:ext>
              </a:extLst>
            </p:cNvPr>
            <p:cNvSpPr txBox="1"/>
            <p:nvPr/>
          </p:nvSpPr>
          <p:spPr>
            <a:xfrm>
              <a:off x="774619" y="3127246"/>
              <a:ext cx="1432874" cy="36933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dirty="0">
                  <a:gradFill flip="none" rotWithShape="1"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  <a:sym typeface="+mn-lt"/>
                </a:rPr>
                <a:t>现场经验五</a:t>
              </a:r>
            </a:p>
          </p:txBody>
        </p:sp>
        <p:cxnSp>
          <p:nvCxnSpPr>
            <p:cNvPr id="89" name="直接连接符 88">
              <a:extLst>
                <a:ext uri="{FF2B5EF4-FFF2-40B4-BE49-F238E27FC236}">
                  <a16:creationId xmlns:a16="http://schemas.microsoft.com/office/drawing/2014/main" id="{BB50DFCD-EC89-97C2-684B-1215ABAC1A45}"/>
                </a:ext>
              </a:extLst>
            </p:cNvPr>
            <p:cNvCxnSpPr>
              <a:cxnSpLocks/>
            </p:cNvCxnSpPr>
            <p:nvPr/>
          </p:nvCxnSpPr>
          <p:spPr>
            <a:xfrm>
              <a:off x="880376" y="3505399"/>
              <a:ext cx="212883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TextBox 17">
              <a:extLst>
                <a:ext uri="{FF2B5EF4-FFF2-40B4-BE49-F238E27FC236}">
                  <a16:creationId xmlns:a16="http://schemas.microsoft.com/office/drawing/2014/main" id="{4E2CF51F-8882-2513-B6BB-2D692841EFA3}"/>
                </a:ext>
              </a:extLst>
            </p:cNvPr>
            <p:cNvSpPr txBox="1"/>
            <p:nvPr/>
          </p:nvSpPr>
          <p:spPr>
            <a:xfrm>
              <a:off x="779381" y="3519396"/>
              <a:ext cx="2334573" cy="63453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1400">
                  <a:solidFill>
                    <a:schemeClr val="tx1">
                      <a:lumMod val="75000"/>
                      <a:lumOff val="25000"/>
                      <a:alpha val="80000"/>
                    </a:schemeClr>
                  </a:solidFill>
                  <a:latin typeface="+mn-ea"/>
                </a:defRPr>
              </a:lvl1pPr>
            </a:lstStyle>
            <a:p>
              <a:pPr algn="just"/>
              <a:r>
                <a:rPr lang="zh-CN" altLang="en-US" dirty="0">
                  <a:solidFill>
                    <a:schemeClr val="bg1">
                      <a:alpha val="80000"/>
                    </a:schemeClr>
                  </a:solidFill>
                  <a:latin typeface="+mn-lt"/>
                  <a:cs typeface="+mn-ea"/>
                  <a:sym typeface="+mn-lt"/>
                </a:rPr>
                <a:t>这里输入你的正文，阐述与关键词标题相关的具体内容</a:t>
              </a: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A223FC1A-A4EE-7841-FA45-5CC857ACCB01}"/>
              </a:ext>
            </a:extLst>
          </p:cNvPr>
          <p:cNvGrpSpPr/>
          <p:nvPr/>
        </p:nvGrpSpPr>
        <p:grpSpPr>
          <a:xfrm>
            <a:off x="8736981" y="4714126"/>
            <a:ext cx="2339335" cy="1026683"/>
            <a:chOff x="1122968" y="4714126"/>
            <a:chExt cx="2339335" cy="1026683"/>
          </a:xfrm>
        </p:grpSpPr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CD64D3F3-720B-CCBB-75DE-EE3278636950}"/>
                </a:ext>
              </a:extLst>
            </p:cNvPr>
            <p:cNvSpPr txBox="1"/>
            <p:nvPr/>
          </p:nvSpPr>
          <p:spPr>
            <a:xfrm>
              <a:off x="1122968" y="4714126"/>
              <a:ext cx="1432874" cy="36933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dirty="0">
                  <a:gradFill flip="none" rotWithShape="1"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  <a:sym typeface="+mn-lt"/>
                </a:rPr>
                <a:t>现场经验六</a:t>
              </a:r>
            </a:p>
          </p:txBody>
        </p:sp>
        <p:cxnSp>
          <p:nvCxnSpPr>
            <p:cNvPr id="93" name="直接连接符 92">
              <a:extLst>
                <a:ext uri="{FF2B5EF4-FFF2-40B4-BE49-F238E27FC236}">
                  <a16:creationId xmlns:a16="http://schemas.microsoft.com/office/drawing/2014/main" id="{F6D23CEC-D7C2-E7A1-B2ED-124BCFD4E9F4}"/>
                </a:ext>
              </a:extLst>
            </p:cNvPr>
            <p:cNvCxnSpPr>
              <a:cxnSpLocks/>
            </p:cNvCxnSpPr>
            <p:nvPr/>
          </p:nvCxnSpPr>
          <p:spPr>
            <a:xfrm>
              <a:off x="1228725" y="5092279"/>
              <a:ext cx="212883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TextBox 17">
              <a:extLst>
                <a:ext uri="{FF2B5EF4-FFF2-40B4-BE49-F238E27FC236}">
                  <a16:creationId xmlns:a16="http://schemas.microsoft.com/office/drawing/2014/main" id="{4190B52D-0F70-551E-308B-DB596A6027A1}"/>
                </a:ext>
              </a:extLst>
            </p:cNvPr>
            <p:cNvSpPr txBox="1"/>
            <p:nvPr/>
          </p:nvSpPr>
          <p:spPr>
            <a:xfrm>
              <a:off x="1127730" y="5106276"/>
              <a:ext cx="2334573" cy="63453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1400">
                  <a:solidFill>
                    <a:schemeClr val="tx1">
                      <a:lumMod val="75000"/>
                      <a:lumOff val="25000"/>
                      <a:alpha val="80000"/>
                    </a:schemeClr>
                  </a:solidFill>
                  <a:latin typeface="+mn-ea"/>
                </a:defRPr>
              </a:lvl1pPr>
            </a:lstStyle>
            <a:p>
              <a:pPr algn="just"/>
              <a:r>
                <a:rPr lang="zh-CN" altLang="en-US" dirty="0">
                  <a:solidFill>
                    <a:schemeClr val="bg1">
                      <a:alpha val="80000"/>
                    </a:schemeClr>
                  </a:solidFill>
                  <a:latin typeface="+mn-lt"/>
                  <a:cs typeface="+mn-ea"/>
                  <a:sym typeface="+mn-lt"/>
                </a:rPr>
                <a:t>这里输入你的正文，阐述与关键词标题相关的具体内容</a:t>
              </a: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28029C6C-712B-CBA5-5D6C-D7D62252956E}"/>
              </a:ext>
            </a:extLst>
          </p:cNvPr>
          <p:cNvGrpSpPr/>
          <p:nvPr/>
        </p:nvGrpSpPr>
        <p:grpSpPr>
          <a:xfrm>
            <a:off x="8736981" y="1719475"/>
            <a:ext cx="2339335" cy="1026683"/>
            <a:chOff x="1122968" y="4714126"/>
            <a:chExt cx="2339335" cy="1026683"/>
          </a:xfrm>
        </p:grpSpPr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30E95043-55F2-0042-D768-A838CB50B177}"/>
                </a:ext>
              </a:extLst>
            </p:cNvPr>
            <p:cNvSpPr txBox="1"/>
            <p:nvPr/>
          </p:nvSpPr>
          <p:spPr>
            <a:xfrm>
              <a:off x="1122968" y="4714126"/>
              <a:ext cx="1432874" cy="36933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dirty="0">
                  <a:gradFill flip="none" rotWithShape="1"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  <a:sym typeface="+mn-lt"/>
                </a:rPr>
                <a:t>现场经验四</a:t>
              </a:r>
            </a:p>
          </p:txBody>
        </p:sp>
        <p:cxnSp>
          <p:nvCxnSpPr>
            <p:cNvPr id="97" name="直接连接符 96">
              <a:extLst>
                <a:ext uri="{FF2B5EF4-FFF2-40B4-BE49-F238E27FC236}">
                  <a16:creationId xmlns:a16="http://schemas.microsoft.com/office/drawing/2014/main" id="{B6796898-8D7F-13F5-32EF-46F55B5BD717}"/>
                </a:ext>
              </a:extLst>
            </p:cNvPr>
            <p:cNvCxnSpPr>
              <a:cxnSpLocks/>
            </p:cNvCxnSpPr>
            <p:nvPr/>
          </p:nvCxnSpPr>
          <p:spPr>
            <a:xfrm>
              <a:off x="1228725" y="5092279"/>
              <a:ext cx="212883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TextBox 17">
              <a:extLst>
                <a:ext uri="{FF2B5EF4-FFF2-40B4-BE49-F238E27FC236}">
                  <a16:creationId xmlns:a16="http://schemas.microsoft.com/office/drawing/2014/main" id="{F51C70B5-1707-EBBD-F3F4-A700B1FF4C30}"/>
                </a:ext>
              </a:extLst>
            </p:cNvPr>
            <p:cNvSpPr txBox="1"/>
            <p:nvPr/>
          </p:nvSpPr>
          <p:spPr>
            <a:xfrm>
              <a:off x="1127730" y="5106276"/>
              <a:ext cx="2334573" cy="63453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1400">
                  <a:solidFill>
                    <a:schemeClr val="tx1">
                      <a:lumMod val="75000"/>
                      <a:lumOff val="25000"/>
                      <a:alpha val="80000"/>
                    </a:schemeClr>
                  </a:solidFill>
                  <a:latin typeface="+mn-ea"/>
                </a:defRPr>
              </a:lvl1pPr>
            </a:lstStyle>
            <a:p>
              <a:pPr algn="just"/>
              <a:r>
                <a:rPr lang="zh-CN" altLang="en-US" dirty="0">
                  <a:solidFill>
                    <a:schemeClr val="bg1">
                      <a:alpha val="80000"/>
                    </a:schemeClr>
                  </a:solidFill>
                  <a:latin typeface="+mn-lt"/>
                  <a:cs typeface="+mn-ea"/>
                  <a:sym typeface="+mn-lt"/>
                </a:rPr>
                <a:t>这里输入你的正文，阐述与关键词标题相关的具体内容</a:t>
              </a:r>
            </a:p>
          </p:txBody>
        </p:sp>
      </p:grpSp>
      <p:sp>
        <p:nvSpPr>
          <p:cNvPr id="99" name="Oval 1+++">
            <a:extLst>
              <a:ext uri="{FF2B5EF4-FFF2-40B4-BE49-F238E27FC236}">
                <a16:creationId xmlns:a16="http://schemas.microsoft.com/office/drawing/2014/main" id="{21C724F2-084E-1841-8AD8-7E84542A4BD9}"/>
              </a:ext>
            </a:extLst>
          </p:cNvPr>
          <p:cNvSpPr/>
          <p:nvPr/>
        </p:nvSpPr>
        <p:spPr>
          <a:xfrm>
            <a:off x="4705350" y="2355205"/>
            <a:ext cx="2781300" cy="2781300"/>
          </a:xfrm>
          <a:prstGeom prst="arc">
            <a:avLst>
              <a:gd name="adj1" fmla="val 16200000"/>
              <a:gd name="adj2" fmla="val 1609111"/>
            </a:avLst>
          </a:prstGeom>
          <a:noFill/>
          <a:ln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85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5400000" scaled="1"/>
              <a:tileRect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0" name="Oval 1++++">
            <a:extLst>
              <a:ext uri="{FF2B5EF4-FFF2-40B4-BE49-F238E27FC236}">
                <a16:creationId xmlns:a16="http://schemas.microsoft.com/office/drawing/2014/main" id="{36A7CB93-77E7-6ECC-7FE7-80C5FCA7C5BF}"/>
              </a:ext>
            </a:extLst>
          </p:cNvPr>
          <p:cNvSpPr/>
          <p:nvPr/>
        </p:nvSpPr>
        <p:spPr>
          <a:xfrm>
            <a:off x="4705350" y="2355205"/>
            <a:ext cx="2781300" cy="2781300"/>
          </a:xfrm>
          <a:prstGeom prst="arc">
            <a:avLst>
              <a:gd name="adj1" fmla="val 2207718"/>
              <a:gd name="adj2" fmla="val 8759800"/>
            </a:avLst>
          </a:prstGeom>
          <a:noFill/>
          <a:ln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85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10800000" scaled="1"/>
              <a:tileRect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1" name="Oval 1+++++">
            <a:extLst>
              <a:ext uri="{FF2B5EF4-FFF2-40B4-BE49-F238E27FC236}">
                <a16:creationId xmlns:a16="http://schemas.microsoft.com/office/drawing/2014/main" id="{0E2762E0-4C17-EC1B-0E47-AD0DC45DFEEB}"/>
              </a:ext>
            </a:extLst>
          </p:cNvPr>
          <p:cNvSpPr/>
          <p:nvPr/>
        </p:nvSpPr>
        <p:spPr>
          <a:xfrm>
            <a:off x="4705350" y="2355205"/>
            <a:ext cx="2781300" cy="2781300"/>
          </a:xfrm>
          <a:prstGeom prst="arc">
            <a:avLst>
              <a:gd name="adj1" fmla="val 9014931"/>
              <a:gd name="adj2" fmla="val 15716162"/>
            </a:avLst>
          </a:prstGeom>
          <a:noFill/>
          <a:ln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85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16200000" scaled="1"/>
              <a:tileRect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89AB44E2-166F-AC07-8B93-2522A26467B7}"/>
              </a:ext>
            </a:extLst>
          </p:cNvPr>
          <p:cNvSpPr txBox="1"/>
          <p:nvPr/>
        </p:nvSpPr>
        <p:spPr>
          <a:xfrm>
            <a:off x="5334000" y="3812240"/>
            <a:ext cx="1524000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现场经验</a:t>
            </a:r>
          </a:p>
        </p:txBody>
      </p: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D69C7995-AA96-A009-CF9F-9D1ED5111167}"/>
              </a:ext>
            </a:extLst>
          </p:cNvPr>
          <p:cNvGrpSpPr/>
          <p:nvPr/>
        </p:nvGrpSpPr>
        <p:grpSpPr>
          <a:xfrm>
            <a:off x="5838825" y="3206504"/>
            <a:ext cx="514350" cy="550424"/>
            <a:chOff x="4902812" y="1239736"/>
            <a:chExt cx="678794" cy="726400"/>
          </a:xfrm>
          <a:solidFill>
            <a:schemeClr val="bg1"/>
          </a:solidFill>
        </p:grpSpPr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11D340E4-7F2B-6867-ADD5-9FDF965EC66D}"/>
                </a:ext>
              </a:extLst>
            </p:cNvPr>
            <p:cNvSpPr/>
            <p:nvPr/>
          </p:nvSpPr>
          <p:spPr>
            <a:xfrm>
              <a:off x="4902812" y="1239736"/>
              <a:ext cx="678794" cy="726400"/>
            </a:xfrm>
            <a:custGeom>
              <a:avLst/>
              <a:gdLst>
                <a:gd name="connsiteX0" fmla="*/ 675852 w 678794"/>
                <a:gd name="connsiteY0" fmla="*/ 658609 h 726400"/>
                <a:gd name="connsiteX1" fmla="*/ 604966 w 678794"/>
                <a:gd name="connsiteY1" fmla="*/ 535995 h 726400"/>
                <a:gd name="connsiteX2" fmla="*/ 560754 w 678794"/>
                <a:gd name="connsiteY2" fmla="*/ 345737 h 726400"/>
                <a:gd name="connsiteX3" fmla="*/ 560754 w 678794"/>
                <a:gd name="connsiteY3" fmla="*/ 34485 h 726400"/>
                <a:gd name="connsiteX4" fmla="*/ 526269 w 678794"/>
                <a:gd name="connsiteY4" fmla="*/ 0 h 726400"/>
                <a:gd name="connsiteX5" fmla="*/ 34338 w 678794"/>
                <a:gd name="connsiteY5" fmla="*/ 0 h 726400"/>
                <a:gd name="connsiteX6" fmla="*/ 0 w 678794"/>
                <a:gd name="connsiteY6" fmla="*/ 34338 h 726400"/>
                <a:gd name="connsiteX7" fmla="*/ 0 w 678794"/>
                <a:gd name="connsiteY7" fmla="*/ 34485 h 726400"/>
                <a:gd name="connsiteX8" fmla="*/ 0 w 678794"/>
                <a:gd name="connsiteY8" fmla="*/ 621766 h 726400"/>
                <a:gd name="connsiteX9" fmla="*/ 34338 w 678794"/>
                <a:gd name="connsiteY9" fmla="*/ 656104 h 726400"/>
                <a:gd name="connsiteX10" fmla="*/ 285609 w 678794"/>
                <a:gd name="connsiteY10" fmla="*/ 656104 h 726400"/>
                <a:gd name="connsiteX11" fmla="*/ 284135 w 678794"/>
                <a:gd name="connsiteY11" fmla="*/ 658609 h 726400"/>
                <a:gd name="connsiteX12" fmla="*/ 284135 w 678794"/>
                <a:gd name="connsiteY12" fmla="*/ 674231 h 726400"/>
                <a:gd name="connsiteX13" fmla="*/ 298872 w 678794"/>
                <a:gd name="connsiteY13" fmla="*/ 680715 h 726400"/>
                <a:gd name="connsiteX14" fmla="*/ 344705 w 678794"/>
                <a:gd name="connsiteY14" fmla="*/ 674820 h 726400"/>
                <a:gd name="connsiteX15" fmla="*/ 362538 w 678794"/>
                <a:gd name="connsiteY15" fmla="*/ 717411 h 726400"/>
                <a:gd name="connsiteX16" fmla="*/ 375212 w 678794"/>
                <a:gd name="connsiteY16" fmla="*/ 726401 h 726400"/>
                <a:gd name="connsiteX17" fmla="*/ 376096 w 678794"/>
                <a:gd name="connsiteY17" fmla="*/ 726401 h 726400"/>
                <a:gd name="connsiteX18" fmla="*/ 388917 w 678794"/>
                <a:gd name="connsiteY18" fmla="*/ 719032 h 726400"/>
                <a:gd name="connsiteX19" fmla="*/ 454056 w 678794"/>
                <a:gd name="connsiteY19" fmla="*/ 606439 h 726400"/>
                <a:gd name="connsiteX20" fmla="*/ 480141 w 678794"/>
                <a:gd name="connsiteY20" fmla="*/ 608945 h 726400"/>
                <a:gd name="connsiteX21" fmla="*/ 506373 w 678794"/>
                <a:gd name="connsiteY21" fmla="*/ 606439 h 726400"/>
                <a:gd name="connsiteX22" fmla="*/ 571954 w 678794"/>
                <a:gd name="connsiteY22" fmla="*/ 719032 h 726400"/>
                <a:gd name="connsiteX23" fmla="*/ 584776 w 678794"/>
                <a:gd name="connsiteY23" fmla="*/ 726401 h 726400"/>
                <a:gd name="connsiteX24" fmla="*/ 585660 w 678794"/>
                <a:gd name="connsiteY24" fmla="*/ 726401 h 726400"/>
                <a:gd name="connsiteX25" fmla="*/ 598334 w 678794"/>
                <a:gd name="connsiteY25" fmla="*/ 717411 h 726400"/>
                <a:gd name="connsiteX26" fmla="*/ 616166 w 678794"/>
                <a:gd name="connsiteY26" fmla="*/ 674820 h 726400"/>
                <a:gd name="connsiteX27" fmla="*/ 661999 w 678794"/>
                <a:gd name="connsiteY27" fmla="*/ 680715 h 726400"/>
                <a:gd name="connsiteX28" fmla="*/ 678651 w 678794"/>
                <a:gd name="connsiteY28" fmla="*/ 668181 h 726400"/>
                <a:gd name="connsiteX29" fmla="*/ 676736 w 678794"/>
                <a:gd name="connsiteY29" fmla="*/ 658609 h 726400"/>
                <a:gd name="connsiteX30" fmla="*/ 34338 w 678794"/>
                <a:gd name="connsiteY30" fmla="*/ 626629 h 726400"/>
                <a:gd name="connsiteX31" fmla="*/ 29475 w 678794"/>
                <a:gd name="connsiteY31" fmla="*/ 621766 h 726400"/>
                <a:gd name="connsiteX32" fmla="*/ 29475 w 678794"/>
                <a:gd name="connsiteY32" fmla="*/ 34485 h 726400"/>
                <a:gd name="connsiteX33" fmla="*/ 34338 w 678794"/>
                <a:gd name="connsiteY33" fmla="*/ 29475 h 726400"/>
                <a:gd name="connsiteX34" fmla="*/ 525974 w 678794"/>
                <a:gd name="connsiteY34" fmla="*/ 29475 h 726400"/>
                <a:gd name="connsiteX35" fmla="*/ 530985 w 678794"/>
                <a:gd name="connsiteY35" fmla="*/ 34485 h 726400"/>
                <a:gd name="connsiteX36" fmla="*/ 530985 w 678794"/>
                <a:gd name="connsiteY36" fmla="*/ 330705 h 726400"/>
                <a:gd name="connsiteX37" fmla="*/ 490752 w 678794"/>
                <a:gd name="connsiteY37" fmla="*/ 321715 h 726400"/>
                <a:gd name="connsiteX38" fmla="*/ 490752 w 678794"/>
                <a:gd name="connsiteY38" fmla="*/ 84445 h 726400"/>
                <a:gd name="connsiteX39" fmla="*/ 476015 w 678794"/>
                <a:gd name="connsiteY39" fmla="*/ 69707 h 726400"/>
                <a:gd name="connsiteX40" fmla="*/ 84298 w 678794"/>
                <a:gd name="connsiteY40" fmla="*/ 69707 h 726400"/>
                <a:gd name="connsiteX41" fmla="*/ 69560 w 678794"/>
                <a:gd name="connsiteY41" fmla="*/ 84445 h 726400"/>
                <a:gd name="connsiteX42" fmla="*/ 69560 w 678794"/>
                <a:gd name="connsiteY42" fmla="*/ 571659 h 726400"/>
                <a:gd name="connsiteX43" fmla="*/ 84298 w 678794"/>
                <a:gd name="connsiteY43" fmla="*/ 586397 h 726400"/>
                <a:gd name="connsiteX44" fmla="*/ 325842 w 678794"/>
                <a:gd name="connsiteY44" fmla="*/ 586397 h 726400"/>
                <a:gd name="connsiteX45" fmla="*/ 302557 w 678794"/>
                <a:gd name="connsiteY45" fmla="*/ 626629 h 726400"/>
                <a:gd name="connsiteX46" fmla="*/ 336158 w 678794"/>
                <a:gd name="connsiteY46" fmla="*/ 464961 h 726400"/>
                <a:gd name="connsiteX47" fmla="*/ 355021 w 678794"/>
                <a:gd name="connsiteY47" fmla="*/ 535995 h 726400"/>
                <a:gd name="connsiteX48" fmla="*/ 342790 w 678794"/>
                <a:gd name="connsiteY48" fmla="*/ 556922 h 726400"/>
                <a:gd name="connsiteX49" fmla="*/ 99035 w 678794"/>
                <a:gd name="connsiteY49" fmla="*/ 556922 h 726400"/>
                <a:gd name="connsiteX50" fmla="*/ 99035 w 678794"/>
                <a:gd name="connsiteY50" fmla="*/ 99182 h 726400"/>
                <a:gd name="connsiteX51" fmla="*/ 461277 w 678794"/>
                <a:gd name="connsiteY51" fmla="*/ 99182 h 726400"/>
                <a:gd name="connsiteX52" fmla="*/ 461277 w 678794"/>
                <a:gd name="connsiteY52" fmla="*/ 322452 h 726400"/>
                <a:gd name="connsiteX53" fmla="*/ 336158 w 678794"/>
                <a:gd name="connsiteY53" fmla="*/ 464961 h 726400"/>
                <a:gd name="connsiteX54" fmla="*/ 378012 w 678794"/>
                <a:gd name="connsiteY54" fmla="*/ 678652 h 726400"/>
                <a:gd name="connsiteX55" fmla="*/ 367401 w 678794"/>
                <a:gd name="connsiteY55" fmla="*/ 653156 h 726400"/>
                <a:gd name="connsiteX56" fmla="*/ 352663 w 678794"/>
                <a:gd name="connsiteY56" fmla="*/ 644314 h 726400"/>
                <a:gd name="connsiteX57" fmla="*/ 325252 w 678794"/>
                <a:gd name="connsiteY57" fmla="*/ 647704 h 726400"/>
                <a:gd name="connsiteX58" fmla="*/ 374769 w 678794"/>
                <a:gd name="connsiteY58" fmla="*/ 561933 h 726400"/>
                <a:gd name="connsiteX59" fmla="*/ 424581 w 678794"/>
                <a:gd name="connsiteY59" fmla="*/ 597744 h 726400"/>
                <a:gd name="connsiteX60" fmla="*/ 365632 w 678794"/>
                <a:gd name="connsiteY60" fmla="*/ 464961 h 726400"/>
                <a:gd name="connsiteX61" fmla="*/ 480141 w 678794"/>
                <a:gd name="connsiteY61" fmla="*/ 350747 h 726400"/>
                <a:gd name="connsiteX62" fmla="*/ 594355 w 678794"/>
                <a:gd name="connsiteY62" fmla="*/ 465256 h 726400"/>
                <a:gd name="connsiteX63" fmla="*/ 479994 w 678794"/>
                <a:gd name="connsiteY63" fmla="*/ 579470 h 726400"/>
                <a:gd name="connsiteX64" fmla="*/ 365632 w 678794"/>
                <a:gd name="connsiteY64" fmla="*/ 464961 h 726400"/>
                <a:gd name="connsiteX65" fmla="*/ 608061 w 678794"/>
                <a:gd name="connsiteY65" fmla="*/ 644314 h 726400"/>
                <a:gd name="connsiteX66" fmla="*/ 592587 w 678794"/>
                <a:gd name="connsiteY66" fmla="*/ 653156 h 726400"/>
                <a:gd name="connsiteX67" fmla="*/ 581976 w 678794"/>
                <a:gd name="connsiteY67" fmla="*/ 678652 h 726400"/>
                <a:gd name="connsiteX68" fmla="*/ 535258 w 678794"/>
                <a:gd name="connsiteY68" fmla="*/ 597744 h 726400"/>
                <a:gd name="connsiteX69" fmla="*/ 586692 w 678794"/>
                <a:gd name="connsiteY69" fmla="*/ 561933 h 726400"/>
                <a:gd name="connsiteX70" fmla="*/ 636209 w 678794"/>
                <a:gd name="connsiteY70" fmla="*/ 647704 h 72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678794" h="726400">
                  <a:moveTo>
                    <a:pt x="675852" y="658609"/>
                  </a:moveTo>
                  <a:lnTo>
                    <a:pt x="604966" y="535995"/>
                  </a:lnTo>
                  <a:cubicBezTo>
                    <a:pt x="642226" y="470769"/>
                    <a:pt x="622959" y="387850"/>
                    <a:pt x="560754" y="345737"/>
                  </a:cubicBezTo>
                  <a:lnTo>
                    <a:pt x="560754" y="34485"/>
                  </a:lnTo>
                  <a:cubicBezTo>
                    <a:pt x="560754" y="15440"/>
                    <a:pt x="545314" y="0"/>
                    <a:pt x="526269" y="0"/>
                  </a:cubicBezTo>
                  <a:lnTo>
                    <a:pt x="34338" y="0"/>
                  </a:lnTo>
                  <a:cubicBezTo>
                    <a:pt x="15374" y="0"/>
                    <a:pt x="0" y="15373"/>
                    <a:pt x="0" y="34338"/>
                  </a:cubicBezTo>
                  <a:cubicBezTo>
                    <a:pt x="0" y="34387"/>
                    <a:pt x="0" y="34436"/>
                    <a:pt x="0" y="34485"/>
                  </a:cubicBezTo>
                  <a:lnTo>
                    <a:pt x="0" y="621766"/>
                  </a:lnTo>
                  <a:cubicBezTo>
                    <a:pt x="0" y="640730"/>
                    <a:pt x="15374" y="656104"/>
                    <a:pt x="34338" y="656104"/>
                  </a:cubicBezTo>
                  <a:lnTo>
                    <a:pt x="285609" y="656104"/>
                  </a:lnTo>
                  <a:lnTo>
                    <a:pt x="284135" y="658609"/>
                  </a:lnTo>
                  <a:cubicBezTo>
                    <a:pt x="281148" y="663389"/>
                    <a:pt x="281148" y="669451"/>
                    <a:pt x="284135" y="674231"/>
                  </a:cubicBezTo>
                  <a:cubicBezTo>
                    <a:pt x="287329" y="679122"/>
                    <a:pt x="293109" y="681666"/>
                    <a:pt x="298872" y="680715"/>
                  </a:cubicBezTo>
                  <a:lnTo>
                    <a:pt x="344705" y="674820"/>
                  </a:lnTo>
                  <a:lnTo>
                    <a:pt x="362538" y="717411"/>
                  </a:lnTo>
                  <a:cubicBezTo>
                    <a:pt x="364711" y="722572"/>
                    <a:pt x="369622" y="726056"/>
                    <a:pt x="375212" y="726401"/>
                  </a:cubicBezTo>
                  <a:lnTo>
                    <a:pt x="376096" y="726401"/>
                  </a:lnTo>
                  <a:cubicBezTo>
                    <a:pt x="381382" y="726421"/>
                    <a:pt x="386275" y="723609"/>
                    <a:pt x="388917" y="719032"/>
                  </a:cubicBezTo>
                  <a:lnTo>
                    <a:pt x="454056" y="606439"/>
                  </a:lnTo>
                  <a:cubicBezTo>
                    <a:pt x="462661" y="608031"/>
                    <a:pt x="471390" y="608869"/>
                    <a:pt x="480141" y="608945"/>
                  </a:cubicBezTo>
                  <a:cubicBezTo>
                    <a:pt x="488941" y="608862"/>
                    <a:pt x="497717" y="608024"/>
                    <a:pt x="506373" y="606439"/>
                  </a:cubicBezTo>
                  <a:lnTo>
                    <a:pt x="571954" y="719032"/>
                  </a:lnTo>
                  <a:cubicBezTo>
                    <a:pt x="574597" y="723609"/>
                    <a:pt x="579489" y="726421"/>
                    <a:pt x="584776" y="726401"/>
                  </a:cubicBezTo>
                  <a:lnTo>
                    <a:pt x="585660" y="726401"/>
                  </a:lnTo>
                  <a:cubicBezTo>
                    <a:pt x="591250" y="726056"/>
                    <a:pt x="596160" y="722572"/>
                    <a:pt x="598334" y="717411"/>
                  </a:cubicBezTo>
                  <a:lnTo>
                    <a:pt x="616166" y="674820"/>
                  </a:lnTo>
                  <a:lnTo>
                    <a:pt x="661999" y="680715"/>
                  </a:lnTo>
                  <a:cubicBezTo>
                    <a:pt x="670059" y="681853"/>
                    <a:pt x="677513" y="676241"/>
                    <a:pt x="678651" y="668181"/>
                  </a:cubicBezTo>
                  <a:cubicBezTo>
                    <a:pt x="679118" y="664865"/>
                    <a:pt x="678443" y="661490"/>
                    <a:pt x="676736" y="658609"/>
                  </a:cubicBezTo>
                  <a:close/>
                  <a:moveTo>
                    <a:pt x="34338" y="626629"/>
                  </a:moveTo>
                  <a:cubicBezTo>
                    <a:pt x="31652" y="626629"/>
                    <a:pt x="29475" y="624453"/>
                    <a:pt x="29475" y="621766"/>
                  </a:cubicBezTo>
                  <a:lnTo>
                    <a:pt x="29475" y="34485"/>
                  </a:lnTo>
                  <a:cubicBezTo>
                    <a:pt x="29473" y="31774"/>
                    <a:pt x="31628" y="29554"/>
                    <a:pt x="34338" y="29475"/>
                  </a:cubicBezTo>
                  <a:lnTo>
                    <a:pt x="525974" y="29475"/>
                  </a:lnTo>
                  <a:cubicBezTo>
                    <a:pt x="528742" y="29475"/>
                    <a:pt x="530985" y="31718"/>
                    <a:pt x="530985" y="34485"/>
                  </a:cubicBezTo>
                  <a:lnTo>
                    <a:pt x="530985" y="330705"/>
                  </a:lnTo>
                  <a:cubicBezTo>
                    <a:pt x="518090" y="325744"/>
                    <a:pt x="504533" y="322714"/>
                    <a:pt x="490752" y="321715"/>
                  </a:cubicBezTo>
                  <a:lnTo>
                    <a:pt x="490752" y="84445"/>
                  </a:lnTo>
                  <a:cubicBezTo>
                    <a:pt x="490752" y="76305"/>
                    <a:pt x="484154" y="69707"/>
                    <a:pt x="476015" y="69707"/>
                  </a:cubicBezTo>
                  <a:lnTo>
                    <a:pt x="84298" y="69707"/>
                  </a:lnTo>
                  <a:cubicBezTo>
                    <a:pt x="76158" y="69707"/>
                    <a:pt x="69560" y="76305"/>
                    <a:pt x="69560" y="84445"/>
                  </a:cubicBezTo>
                  <a:lnTo>
                    <a:pt x="69560" y="571659"/>
                  </a:lnTo>
                  <a:cubicBezTo>
                    <a:pt x="69560" y="579799"/>
                    <a:pt x="76158" y="586397"/>
                    <a:pt x="84298" y="586397"/>
                  </a:cubicBezTo>
                  <a:lnTo>
                    <a:pt x="325842" y="586397"/>
                  </a:lnTo>
                  <a:lnTo>
                    <a:pt x="302557" y="626629"/>
                  </a:lnTo>
                  <a:close/>
                  <a:moveTo>
                    <a:pt x="336158" y="464961"/>
                  </a:moveTo>
                  <a:cubicBezTo>
                    <a:pt x="336174" y="489875"/>
                    <a:pt x="342676" y="514355"/>
                    <a:pt x="355021" y="535995"/>
                  </a:cubicBezTo>
                  <a:lnTo>
                    <a:pt x="342790" y="556922"/>
                  </a:lnTo>
                  <a:lnTo>
                    <a:pt x="99035" y="556922"/>
                  </a:lnTo>
                  <a:lnTo>
                    <a:pt x="99035" y="99182"/>
                  </a:lnTo>
                  <a:lnTo>
                    <a:pt x="461277" y="99182"/>
                  </a:lnTo>
                  <a:lnTo>
                    <a:pt x="461277" y="322452"/>
                  </a:lnTo>
                  <a:cubicBezTo>
                    <a:pt x="389791" y="331963"/>
                    <a:pt x="336339" y="392846"/>
                    <a:pt x="336158" y="464961"/>
                  </a:cubicBezTo>
                  <a:close/>
                  <a:moveTo>
                    <a:pt x="378012" y="678652"/>
                  </a:moveTo>
                  <a:lnTo>
                    <a:pt x="367401" y="653156"/>
                  </a:lnTo>
                  <a:cubicBezTo>
                    <a:pt x="364894" y="647353"/>
                    <a:pt x="358964" y="643795"/>
                    <a:pt x="352663" y="644314"/>
                  </a:cubicBezTo>
                  <a:lnTo>
                    <a:pt x="325252" y="647704"/>
                  </a:lnTo>
                  <a:lnTo>
                    <a:pt x="374769" y="561933"/>
                  </a:lnTo>
                  <a:cubicBezTo>
                    <a:pt x="388602" y="577317"/>
                    <a:pt x="405592" y="589533"/>
                    <a:pt x="424581" y="597744"/>
                  </a:cubicBezTo>
                  <a:close/>
                  <a:moveTo>
                    <a:pt x="365632" y="464961"/>
                  </a:moveTo>
                  <a:cubicBezTo>
                    <a:pt x="365713" y="401802"/>
                    <a:pt x="416981" y="350666"/>
                    <a:pt x="480141" y="350747"/>
                  </a:cubicBezTo>
                  <a:cubicBezTo>
                    <a:pt x="543301" y="350828"/>
                    <a:pt x="594436" y="402096"/>
                    <a:pt x="594355" y="465256"/>
                  </a:cubicBezTo>
                  <a:cubicBezTo>
                    <a:pt x="594274" y="528358"/>
                    <a:pt x="543096" y="579470"/>
                    <a:pt x="479994" y="579470"/>
                  </a:cubicBezTo>
                  <a:cubicBezTo>
                    <a:pt x="416810" y="579389"/>
                    <a:pt x="365632" y="528146"/>
                    <a:pt x="365632" y="464961"/>
                  </a:cubicBezTo>
                  <a:close/>
                  <a:moveTo>
                    <a:pt x="608061" y="644314"/>
                  </a:moveTo>
                  <a:cubicBezTo>
                    <a:pt x="601503" y="643455"/>
                    <a:pt x="595176" y="647070"/>
                    <a:pt x="592587" y="653156"/>
                  </a:cubicBezTo>
                  <a:lnTo>
                    <a:pt x="581976" y="678652"/>
                  </a:lnTo>
                  <a:lnTo>
                    <a:pt x="535258" y="597744"/>
                  </a:lnTo>
                  <a:cubicBezTo>
                    <a:pt x="554830" y="589737"/>
                    <a:pt x="572390" y="577508"/>
                    <a:pt x="586692" y="561933"/>
                  </a:cubicBezTo>
                  <a:lnTo>
                    <a:pt x="636209" y="647704"/>
                  </a:lnTo>
                  <a:close/>
                </a:path>
              </a:pathLst>
            </a:custGeom>
            <a:grpFill/>
            <a:ln w="14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38713E17-5695-F675-A04E-8AE16EC08DB7}"/>
                </a:ext>
              </a:extLst>
            </p:cNvPr>
            <p:cNvSpPr/>
            <p:nvPr/>
          </p:nvSpPr>
          <p:spPr>
            <a:xfrm>
              <a:off x="5302929" y="1623966"/>
              <a:ext cx="160589" cy="153839"/>
            </a:xfrm>
            <a:custGeom>
              <a:avLst/>
              <a:gdLst>
                <a:gd name="connsiteX0" fmla="*/ 150762 w 160589"/>
                <a:gd name="connsiteY0" fmla="*/ 47720 h 153839"/>
                <a:gd name="connsiteX1" fmla="*/ 114951 w 160589"/>
                <a:gd name="connsiteY1" fmla="*/ 34899 h 153839"/>
                <a:gd name="connsiteX2" fmla="*/ 91519 w 160589"/>
                <a:gd name="connsiteY2" fmla="*/ 5424 h 153839"/>
                <a:gd name="connsiteX3" fmla="*/ 70783 w 160589"/>
                <a:gd name="connsiteY3" fmla="*/ 3317 h 153839"/>
                <a:gd name="connsiteX4" fmla="*/ 68676 w 160589"/>
                <a:gd name="connsiteY4" fmla="*/ 5424 h 153839"/>
                <a:gd name="connsiteX5" fmla="*/ 45243 w 160589"/>
                <a:gd name="connsiteY5" fmla="*/ 34899 h 153839"/>
                <a:gd name="connsiteX6" fmla="*/ 9727 w 160589"/>
                <a:gd name="connsiteY6" fmla="*/ 47720 h 153839"/>
                <a:gd name="connsiteX7" fmla="*/ 737 w 160589"/>
                <a:gd name="connsiteY7" fmla="*/ 57005 h 153839"/>
                <a:gd name="connsiteX8" fmla="*/ 2505 w 160589"/>
                <a:gd name="connsiteY8" fmla="*/ 69826 h 153839"/>
                <a:gd name="connsiteX9" fmla="*/ 24022 w 160589"/>
                <a:gd name="connsiteY9" fmla="*/ 101364 h 153839"/>
                <a:gd name="connsiteX10" fmla="*/ 24464 w 160589"/>
                <a:gd name="connsiteY10" fmla="*/ 139534 h 153839"/>
                <a:gd name="connsiteX11" fmla="*/ 30506 w 160589"/>
                <a:gd name="connsiteY11" fmla="*/ 151029 h 153839"/>
                <a:gd name="connsiteX12" fmla="*/ 43328 w 160589"/>
                <a:gd name="connsiteY12" fmla="*/ 153239 h 153839"/>
                <a:gd name="connsiteX13" fmla="*/ 79876 w 160589"/>
                <a:gd name="connsiteY13" fmla="*/ 142481 h 153839"/>
                <a:gd name="connsiteX14" fmla="*/ 116572 w 160589"/>
                <a:gd name="connsiteY14" fmla="*/ 153239 h 153839"/>
                <a:gd name="connsiteX15" fmla="*/ 120698 w 160589"/>
                <a:gd name="connsiteY15" fmla="*/ 153239 h 153839"/>
                <a:gd name="connsiteX16" fmla="*/ 129246 w 160589"/>
                <a:gd name="connsiteY16" fmla="*/ 150439 h 153839"/>
                <a:gd name="connsiteX17" fmla="*/ 135436 w 160589"/>
                <a:gd name="connsiteY17" fmla="*/ 138944 h 153839"/>
                <a:gd name="connsiteX18" fmla="*/ 136467 w 160589"/>
                <a:gd name="connsiteY18" fmla="*/ 100775 h 153839"/>
                <a:gd name="connsiteX19" fmla="*/ 157984 w 160589"/>
                <a:gd name="connsiteY19" fmla="*/ 69237 h 153839"/>
                <a:gd name="connsiteX20" fmla="*/ 159899 w 160589"/>
                <a:gd name="connsiteY20" fmla="*/ 56415 h 153839"/>
                <a:gd name="connsiteX21" fmla="*/ 150762 w 160589"/>
                <a:gd name="connsiteY21" fmla="*/ 47720 h 153839"/>
                <a:gd name="connsiteX22" fmla="*/ 109793 w 160589"/>
                <a:gd name="connsiteY22" fmla="*/ 88395 h 153839"/>
                <a:gd name="connsiteX23" fmla="*/ 107140 w 160589"/>
                <a:gd name="connsiteY23" fmla="*/ 96206 h 153839"/>
                <a:gd name="connsiteX24" fmla="*/ 107140 w 160589"/>
                <a:gd name="connsiteY24" fmla="*/ 119638 h 153839"/>
                <a:gd name="connsiteX25" fmla="*/ 83413 w 160589"/>
                <a:gd name="connsiteY25" fmla="*/ 113007 h 153839"/>
                <a:gd name="connsiteX26" fmla="*/ 75160 w 160589"/>
                <a:gd name="connsiteY26" fmla="*/ 113007 h 153839"/>
                <a:gd name="connsiteX27" fmla="*/ 53938 w 160589"/>
                <a:gd name="connsiteY27" fmla="*/ 119638 h 153839"/>
                <a:gd name="connsiteX28" fmla="*/ 53202 w 160589"/>
                <a:gd name="connsiteY28" fmla="*/ 96206 h 153839"/>
                <a:gd name="connsiteX29" fmla="*/ 50549 w 160589"/>
                <a:gd name="connsiteY29" fmla="*/ 88395 h 153839"/>
                <a:gd name="connsiteX30" fmla="*/ 37433 w 160589"/>
                <a:gd name="connsiteY30" fmla="*/ 68942 h 153839"/>
                <a:gd name="connsiteX31" fmla="*/ 59391 w 160589"/>
                <a:gd name="connsiteY31" fmla="*/ 61131 h 153839"/>
                <a:gd name="connsiteX32" fmla="*/ 66170 w 160589"/>
                <a:gd name="connsiteY32" fmla="*/ 56268 h 153839"/>
                <a:gd name="connsiteX33" fmla="*/ 80908 w 160589"/>
                <a:gd name="connsiteY33" fmla="*/ 37699 h 153839"/>
                <a:gd name="connsiteX34" fmla="*/ 95645 w 160589"/>
                <a:gd name="connsiteY34" fmla="*/ 56268 h 153839"/>
                <a:gd name="connsiteX35" fmla="*/ 102424 w 160589"/>
                <a:gd name="connsiteY35" fmla="*/ 61131 h 153839"/>
                <a:gd name="connsiteX36" fmla="*/ 124383 w 160589"/>
                <a:gd name="connsiteY36" fmla="*/ 68942 h 153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60589" h="153839">
                  <a:moveTo>
                    <a:pt x="150762" y="47720"/>
                  </a:moveTo>
                  <a:lnTo>
                    <a:pt x="114951" y="34899"/>
                  </a:lnTo>
                  <a:lnTo>
                    <a:pt x="91519" y="5424"/>
                  </a:lnTo>
                  <a:cubicBezTo>
                    <a:pt x="86375" y="-883"/>
                    <a:pt x="77092" y="-1828"/>
                    <a:pt x="70783" y="3317"/>
                  </a:cubicBezTo>
                  <a:cubicBezTo>
                    <a:pt x="70011" y="3946"/>
                    <a:pt x="69305" y="4652"/>
                    <a:pt x="68676" y="5424"/>
                  </a:cubicBezTo>
                  <a:lnTo>
                    <a:pt x="45243" y="34899"/>
                  </a:lnTo>
                  <a:lnTo>
                    <a:pt x="9727" y="47720"/>
                  </a:lnTo>
                  <a:cubicBezTo>
                    <a:pt x="5460" y="49266"/>
                    <a:pt x="2144" y="52691"/>
                    <a:pt x="737" y="57005"/>
                  </a:cubicBezTo>
                  <a:cubicBezTo>
                    <a:pt x="-682" y="61323"/>
                    <a:pt x="-29" y="66054"/>
                    <a:pt x="2505" y="69826"/>
                  </a:cubicBezTo>
                  <a:lnTo>
                    <a:pt x="24022" y="101364"/>
                  </a:lnTo>
                  <a:lnTo>
                    <a:pt x="24464" y="139534"/>
                  </a:lnTo>
                  <a:cubicBezTo>
                    <a:pt x="24591" y="144093"/>
                    <a:pt x="26822" y="148339"/>
                    <a:pt x="30506" y="151029"/>
                  </a:cubicBezTo>
                  <a:cubicBezTo>
                    <a:pt x="34205" y="153714"/>
                    <a:pt x="38942" y="154530"/>
                    <a:pt x="43328" y="153239"/>
                  </a:cubicBezTo>
                  <a:lnTo>
                    <a:pt x="79876" y="142481"/>
                  </a:lnTo>
                  <a:lnTo>
                    <a:pt x="116572" y="153239"/>
                  </a:lnTo>
                  <a:cubicBezTo>
                    <a:pt x="117938" y="153465"/>
                    <a:pt x="119332" y="153465"/>
                    <a:pt x="120698" y="153239"/>
                  </a:cubicBezTo>
                  <a:cubicBezTo>
                    <a:pt x="123770" y="153220"/>
                    <a:pt x="126758" y="152240"/>
                    <a:pt x="129246" y="150439"/>
                  </a:cubicBezTo>
                  <a:cubicBezTo>
                    <a:pt x="132986" y="147781"/>
                    <a:pt x="135275" y="143530"/>
                    <a:pt x="135436" y="138944"/>
                  </a:cubicBezTo>
                  <a:lnTo>
                    <a:pt x="136467" y="100775"/>
                  </a:lnTo>
                  <a:lnTo>
                    <a:pt x="157984" y="69237"/>
                  </a:lnTo>
                  <a:cubicBezTo>
                    <a:pt x="160569" y="65489"/>
                    <a:pt x="161276" y="60756"/>
                    <a:pt x="159899" y="56415"/>
                  </a:cubicBezTo>
                  <a:cubicBezTo>
                    <a:pt x="158311" y="52295"/>
                    <a:pt x="154957" y="49103"/>
                    <a:pt x="150762" y="47720"/>
                  </a:cubicBezTo>
                  <a:close/>
                  <a:moveTo>
                    <a:pt x="109793" y="88395"/>
                  </a:moveTo>
                  <a:cubicBezTo>
                    <a:pt x="108183" y="90693"/>
                    <a:pt x="107262" y="93403"/>
                    <a:pt x="107140" y="96206"/>
                  </a:cubicBezTo>
                  <a:lnTo>
                    <a:pt x="107140" y="119638"/>
                  </a:lnTo>
                  <a:lnTo>
                    <a:pt x="83413" y="113007"/>
                  </a:lnTo>
                  <a:cubicBezTo>
                    <a:pt x="80718" y="112221"/>
                    <a:pt x="77856" y="112221"/>
                    <a:pt x="75160" y="113007"/>
                  </a:cubicBezTo>
                  <a:lnTo>
                    <a:pt x="53938" y="119638"/>
                  </a:lnTo>
                  <a:lnTo>
                    <a:pt x="53202" y="96206"/>
                  </a:lnTo>
                  <a:cubicBezTo>
                    <a:pt x="53079" y="93403"/>
                    <a:pt x="52158" y="90693"/>
                    <a:pt x="50549" y="88395"/>
                  </a:cubicBezTo>
                  <a:lnTo>
                    <a:pt x="37433" y="68942"/>
                  </a:lnTo>
                  <a:lnTo>
                    <a:pt x="59391" y="61131"/>
                  </a:lnTo>
                  <a:cubicBezTo>
                    <a:pt x="62040" y="60135"/>
                    <a:pt x="64378" y="58458"/>
                    <a:pt x="66170" y="56268"/>
                  </a:cubicBezTo>
                  <a:lnTo>
                    <a:pt x="80908" y="37699"/>
                  </a:lnTo>
                  <a:lnTo>
                    <a:pt x="95645" y="56268"/>
                  </a:lnTo>
                  <a:cubicBezTo>
                    <a:pt x="97437" y="58458"/>
                    <a:pt x="99776" y="60135"/>
                    <a:pt x="102424" y="61131"/>
                  </a:cubicBezTo>
                  <a:lnTo>
                    <a:pt x="124383" y="68942"/>
                  </a:lnTo>
                  <a:close/>
                </a:path>
              </a:pathLst>
            </a:custGeom>
            <a:grpFill/>
            <a:ln w="14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75AD8FE1-5D71-FC82-7DFF-C2AAF52C31CE}"/>
                </a:ext>
              </a:extLst>
            </p:cNvPr>
            <p:cNvSpPr/>
            <p:nvPr/>
          </p:nvSpPr>
          <p:spPr>
            <a:xfrm>
              <a:off x="5102060" y="1383277"/>
              <a:ext cx="162110" cy="29474"/>
            </a:xfrm>
            <a:custGeom>
              <a:avLst/>
              <a:gdLst>
                <a:gd name="connsiteX0" fmla="*/ 147373 w 162110"/>
                <a:gd name="connsiteY0" fmla="*/ 0 h 29474"/>
                <a:gd name="connsiteX1" fmla="*/ 14737 w 162110"/>
                <a:gd name="connsiteY1" fmla="*/ 0 h 29474"/>
                <a:gd name="connsiteX2" fmla="*/ 0 w 162110"/>
                <a:gd name="connsiteY2" fmla="*/ 14737 h 29474"/>
                <a:gd name="connsiteX3" fmla="*/ 14737 w 162110"/>
                <a:gd name="connsiteY3" fmla="*/ 29475 h 29474"/>
                <a:gd name="connsiteX4" fmla="*/ 147373 w 162110"/>
                <a:gd name="connsiteY4" fmla="*/ 29475 h 29474"/>
                <a:gd name="connsiteX5" fmla="*/ 162110 w 162110"/>
                <a:gd name="connsiteY5" fmla="*/ 14737 h 29474"/>
                <a:gd name="connsiteX6" fmla="*/ 147373 w 162110"/>
                <a:gd name="connsiteY6" fmla="*/ 0 h 29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2110" h="29474">
                  <a:moveTo>
                    <a:pt x="147373" y="0"/>
                  </a:moveTo>
                  <a:lnTo>
                    <a:pt x="14737" y="0"/>
                  </a:lnTo>
                  <a:cubicBezTo>
                    <a:pt x="6598" y="0"/>
                    <a:pt x="0" y="6598"/>
                    <a:pt x="0" y="14737"/>
                  </a:cubicBezTo>
                  <a:cubicBezTo>
                    <a:pt x="0" y="22877"/>
                    <a:pt x="6598" y="29475"/>
                    <a:pt x="14737" y="29475"/>
                  </a:cubicBezTo>
                  <a:lnTo>
                    <a:pt x="147373" y="29475"/>
                  </a:lnTo>
                  <a:cubicBezTo>
                    <a:pt x="155512" y="29475"/>
                    <a:pt x="162110" y="22877"/>
                    <a:pt x="162110" y="14737"/>
                  </a:cubicBezTo>
                  <a:cubicBezTo>
                    <a:pt x="162110" y="6598"/>
                    <a:pt x="155512" y="0"/>
                    <a:pt x="147373" y="0"/>
                  </a:cubicBezTo>
                  <a:close/>
                </a:path>
              </a:pathLst>
            </a:custGeom>
            <a:grpFill/>
            <a:ln w="14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6830D979-2F50-879F-92B6-DA6E695CB11E}"/>
                </a:ext>
              </a:extLst>
            </p:cNvPr>
            <p:cNvSpPr/>
            <p:nvPr/>
          </p:nvSpPr>
          <p:spPr>
            <a:xfrm>
              <a:off x="5044290" y="1654001"/>
              <a:ext cx="104782" cy="29474"/>
            </a:xfrm>
            <a:custGeom>
              <a:avLst/>
              <a:gdLst>
                <a:gd name="connsiteX0" fmla="*/ 14737 w 104782"/>
                <a:gd name="connsiteY0" fmla="*/ 29475 h 29474"/>
                <a:gd name="connsiteX1" fmla="*/ 90045 w 104782"/>
                <a:gd name="connsiteY1" fmla="*/ 29475 h 29474"/>
                <a:gd name="connsiteX2" fmla="*/ 104782 w 104782"/>
                <a:gd name="connsiteY2" fmla="*/ 14737 h 29474"/>
                <a:gd name="connsiteX3" fmla="*/ 90045 w 104782"/>
                <a:gd name="connsiteY3" fmla="*/ 0 h 29474"/>
                <a:gd name="connsiteX4" fmla="*/ 14737 w 104782"/>
                <a:gd name="connsiteY4" fmla="*/ 0 h 29474"/>
                <a:gd name="connsiteX5" fmla="*/ 0 w 104782"/>
                <a:gd name="connsiteY5" fmla="*/ 14737 h 29474"/>
                <a:gd name="connsiteX6" fmla="*/ 14737 w 104782"/>
                <a:gd name="connsiteY6" fmla="*/ 29475 h 29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782" h="29474">
                  <a:moveTo>
                    <a:pt x="14737" y="29475"/>
                  </a:moveTo>
                  <a:lnTo>
                    <a:pt x="90045" y="29475"/>
                  </a:lnTo>
                  <a:cubicBezTo>
                    <a:pt x="98184" y="29475"/>
                    <a:pt x="104782" y="22877"/>
                    <a:pt x="104782" y="14737"/>
                  </a:cubicBezTo>
                  <a:cubicBezTo>
                    <a:pt x="104782" y="6598"/>
                    <a:pt x="98184" y="0"/>
                    <a:pt x="90045" y="0"/>
                  </a:cubicBezTo>
                  <a:lnTo>
                    <a:pt x="14737" y="0"/>
                  </a:lnTo>
                  <a:cubicBezTo>
                    <a:pt x="6598" y="0"/>
                    <a:pt x="0" y="6598"/>
                    <a:pt x="0" y="14737"/>
                  </a:cubicBezTo>
                  <a:cubicBezTo>
                    <a:pt x="0" y="22877"/>
                    <a:pt x="6598" y="29475"/>
                    <a:pt x="14737" y="29475"/>
                  </a:cubicBezTo>
                  <a:close/>
                </a:path>
              </a:pathLst>
            </a:custGeom>
            <a:grpFill/>
            <a:ln w="14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78D95BB2-6BA1-9742-E82A-CCAB72A0442B}"/>
                </a:ext>
              </a:extLst>
            </p:cNvPr>
            <p:cNvSpPr/>
            <p:nvPr/>
          </p:nvSpPr>
          <p:spPr>
            <a:xfrm>
              <a:off x="5044290" y="1719140"/>
              <a:ext cx="165204" cy="29474"/>
            </a:xfrm>
            <a:custGeom>
              <a:avLst/>
              <a:gdLst>
                <a:gd name="connsiteX0" fmla="*/ 150468 w 165204"/>
                <a:gd name="connsiteY0" fmla="*/ 0 h 29474"/>
                <a:gd name="connsiteX1" fmla="*/ 14737 w 165204"/>
                <a:gd name="connsiteY1" fmla="*/ 0 h 29474"/>
                <a:gd name="connsiteX2" fmla="*/ 0 w 165204"/>
                <a:gd name="connsiteY2" fmla="*/ 14737 h 29474"/>
                <a:gd name="connsiteX3" fmla="*/ 14737 w 165204"/>
                <a:gd name="connsiteY3" fmla="*/ 29475 h 29474"/>
                <a:gd name="connsiteX4" fmla="*/ 150468 w 165204"/>
                <a:gd name="connsiteY4" fmla="*/ 29475 h 29474"/>
                <a:gd name="connsiteX5" fmla="*/ 165205 w 165204"/>
                <a:gd name="connsiteY5" fmla="*/ 14737 h 29474"/>
                <a:gd name="connsiteX6" fmla="*/ 150468 w 165204"/>
                <a:gd name="connsiteY6" fmla="*/ 0 h 29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5204" h="29474">
                  <a:moveTo>
                    <a:pt x="150468" y="0"/>
                  </a:moveTo>
                  <a:lnTo>
                    <a:pt x="14737" y="0"/>
                  </a:lnTo>
                  <a:cubicBezTo>
                    <a:pt x="6598" y="0"/>
                    <a:pt x="0" y="6598"/>
                    <a:pt x="0" y="14737"/>
                  </a:cubicBezTo>
                  <a:cubicBezTo>
                    <a:pt x="0" y="22877"/>
                    <a:pt x="6598" y="29475"/>
                    <a:pt x="14737" y="29475"/>
                  </a:cubicBezTo>
                  <a:lnTo>
                    <a:pt x="150468" y="29475"/>
                  </a:lnTo>
                  <a:cubicBezTo>
                    <a:pt x="158607" y="29475"/>
                    <a:pt x="165205" y="22877"/>
                    <a:pt x="165205" y="14737"/>
                  </a:cubicBezTo>
                  <a:cubicBezTo>
                    <a:pt x="165205" y="6598"/>
                    <a:pt x="158607" y="0"/>
                    <a:pt x="150468" y="0"/>
                  </a:cubicBezTo>
                  <a:close/>
                </a:path>
              </a:pathLst>
            </a:custGeom>
            <a:grpFill/>
            <a:ln w="14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033837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9.27984"/>
  <p:tag name="SHADOWSIZE" val="9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9.27984"/>
  <p:tag name="SHADOWSIZE" val="9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9.27984"/>
  <p:tag name="SHADOWSIZE" val="9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9.27984"/>
  <p:tag name="SHADOWSIZE" val="9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9.27984"/>
  <p:tag name="SHADOWSIZE" val="9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9.27984"/>
  <p:tag name="SHADOWSIZE" val="95"/>
</p:tagLst>
</file>

<file path=ppt/theme/theme1.xml><?xml version="1.0" encoding="utf-8"?>
<a:theme xmlns:a="http://schemas.openxmlformats.org/drawingml/2006/main" name="Office 主题​​">
  <a:themeElements>
    <a:clrScheme name="自定义 3">
      <a:dk1>
        <a:sysClr val="windowText" lastClr="000000"/>
      </a:dk1>
      <a:lt1>
        <a:sysClr val="window" lastClr="FFFFFF"/>
      </a:lt1>
      <a:dk2>
        <a:srgbClr val="222A35"/>
      </a:dk2>
      <a:lt2>
        <a:srgbClr val="DBEFF9"/>
      </a:lt2>
      <a:accent1>
        <a:srgbClr val="1F1BBE"/>
      </a:accent1>
      <a:accent2>
        <a:srgbClr val="2BC3E3"/>
      </a:accent2>
      <a:accent3>
        <a:srgbClr val="7BDF9B"/>
      </a:accent3>
      <a:accent4>
        <a:srgbClr val="25AE9E"/>
      </a:accent4>
      <a:accent5>
        <a:srgbClr val="FC9783"/>
      </a:accent5>
      <a:accent6>
        <a:srgbClr val="FB7598"/>
      </a:accent6>
      <a:hlink>
        <a:srgbClr val="F49100"/>
      </a:hlink>
      <a:folHlink>
        <a:srgbClr val="85DFD0"/>
      </a:folHlink>
    </a:clrScheme>
    <a:fontScheme name="自定义 1">
      <a:majorFont>
        <a:latin typeface="OPPOSans H"/>
        <a:ea typeface="OPPOSans H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  <a:extLst>
          <a:ext uri="{91240B29-F687-4F45-9708-019B960494DF}">
            <a14:hiddenLine xmlns:a14="http://schemas.microsoft.com/office/drawing/2010/main" w="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14:hiddenLine>
          </a:ext>
        </a:ex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 anchor="t">
        <a:sp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0CD27951-AB6D-4B67-B17C-5C029B85B9F5}" vid="{9B770B75-4EAD-4B24-BE2A-1F1291F21CD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1290</TotalTime>
  <Words>1611</Words>
  <Application>Microsoft Office PowerPoint</Application>
  <PresentationFormat>宽屏</PresentationFormat>
  <Paragraphs>192</Paragraphs>
  <Slides>21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6" baseType="lpstr">
      <vt:lpstr>OPPOSans H</vt:lpstr>
      <vt:lpstr>OPPOSans R</vt:lpstr>
      <vt:lpstr>汉仪雅酷黑 45W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蓝紫几何商务风年终总结ppt模板</dc:title>
  <dc:creator>JAHOP</dc:creator>
  <cp:keywords>P界达人</cp:keywords>
  <dc:description>www.51pptmoban.com</dc:description>
  <cp:lastModifiedBy>Power user</cp:lastModifiedBy>
  <cp:revision>166</cp:revision>
  <dcterms:created xsi:type="dcterms:W3CDTF">2022-09-17T05:00:33Z</dcterms:created>
  <dcterms:modified xsi:type="dcterms:W3CDTF">2023-01-12T12:51:21Z</dcterms:modified>
</cp:coreProperties>
</file>