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17"/>
  </p:notesMasterIdLst>
  <p:sldIdLst>
    <p:sldId id="258" r:id="rId2"/>
    <p:sldId id="263" r:id="rId3"/>
    <p:sldId id="261" r:id="rId4"/>
    <p:sldId id="264" r:id="rId5"/>
    <p:sldId id="265" r:id="rId6"/>
    <p:sldId id="266" r:id="rId7"/>
    <p:sldId id="267" r:id="rId8"/>
    <p:sldId id="273" r:id="rId9"/>
    <p:sldId id="262" r:id="rId10"/>
    <p:sldId id="268" r:id="rId11"/>
    <p:sldId id="271" r:id="rId12"/>
    <p:sldId id="270" r:id="rId13"/>
    <p:sldId id="259" r:id="rId14"/>
    <p:sldId id="272" r:id="rId15"/>
    <p:sldId id="274"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840" userDrawn="1">
          <p15:clr>
            <a:srgbClr val="A4A3A4"/>
          </p15:clr>
        </p15:guide>
        <p15:guide id="3" pos="416" userDrawn="1">
          <p15:clr>
            <a:srgbClr val="A4A3A4"/>
          </p15:clr>
        </p15:guide>
        <p15:guide id="4" pos="7256" userDrawn="1">
          <p15:clr>
            <a:srgbClr val="A4A3A4"/>
          </p15:clr>
        </p15:guide>
        <p15:guide id="5" orient="horz" pos="663" userDrawn="1">
          <p15:clr>
            <a:srgbClr val="A4A3A4"/>
          </p15:clr>
        </p15:guide>
        <p15:guide id="6" orient="horz" pos="712" userDrawn="1">
          <p15:clr>
            <a:srgbClr val="A4A3A4"/>
          </p15:clr>
        </p15:guide>
        <p15:guide id="7" orient="horz" pos="3928" userDrawn="1">
          <p15:clr>
            <a:srgbClr val="A4A3A4"/>
          </p15:clr>
        </p15:guide>
        <p15:guide id="8"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6C89"/>
    <a:srgbClr val="E5E6EB"/>
    <a:srgbClr val="380189"/>
    <a:srgbClr val="1D78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31" autoAdjust="0"/>
  </p:normalViewPr>
  <p:slideViewPr>
    <p:cSldViewPr snapToGrid="0" showGuides="1">
      <p:cViewPr>
        <p:scale>
          <a:sx n="33" d="100"/>
          <a:sy n="33" d="100"/>
        </p:scale>
        <p:origin x="2622" y="1644"/>
      </p:cViewPr>
      <p:guideLst>
        <p:guide orient="horz" pos="2296"/>
        <p:guide pos="3840"/>
        <p:guide pos="416"/>
        <p:guide pos="7256"/>
        <p:guide orient="horz" pos="663"/>
        <p:guide orient="horz" pos="712"/>
        <p:guide orient="horz" pos="3928"/>
        <p:guide orient="horz" pos="3864"/>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移动直播用户规模（亿人）</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20xxQ1</c:v>
                </c:pt>
                <c:pt idx="1">
                  <c:v>20xxQ2</c:v>
                </c:pt>
                <c:pt idx="2">
                  <c:v>20xxQ3</c:v>
                </c:pt>
                <c:pt idx="3">
                  <c:v>20xxQ4</c:v>
                </c:pt>
                <c:pt idx="4">
                  <c:v>20xxQ1</c:v>
                </c:pt>
              </c:strCache>
            </c:strRef>
          </c:cat>
          <c:val>
            <c:numRef>
              <c:f>Sheet1!$B$2:$B$6</c:f>
              <c:numCache>
                <c:formatCode>General</c:formatCode>
                <c:ptCount val="5"/>
                <c:pt idx="0">
                  <c:v>4.1100000000000003</c:v>
                </c:pt>
                <c:pt idx="1">
                  <c:v>4.3600000000000003</c:v>
                </c:pt>
                <c:pt idx="2">
                  <c:v>4.5599999999999996</c:v>
                </c:pt>
                <c:pt idx="3">
                  <c:v>4.78</c:v>
                </c:pt>
                <c:pt idx="4">
                  <c:v>4.83</c:v>
                </c:pt>
              </c:numCache>
            </c:numRef>
          </c:val>
          <c:extLst>
            <c:ext xmlns:c16="http://schemas.microsoft.com/office/drawing/2014/chart" uri="{C3380CC4-5D6E-409C-BE32-E72D297353CC}">
              <c16:uniqueId val="{00000000-19D1-4079-9417-133A14915DD0}"/>
            </c:ext>
          </c:extLst>
        </c:ser>
        <c:dLbls>
          <c:showLegendKey val="0"/>
          <c:showVal val="0"/>
          <c:showCatName val="0"/>
          <c:showSerName val="0"/>
          <c:showPercent val="0"/>
          <c:showBubbleSize val="0"/>
        </c:dLbls>
        <c:gapWidth val="60"/>
        <c:axId val="657151999"/>
        <c:axId val="657158655"/>
      </c:barChart>
      <c:catAx>
        <c:axId val="65715199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57158655"/>
        <c:crosses val="autoZero"/>
        <c:auto val="1"/>
        <c:lblAlgn val="ctr"/>
        <c:lblOffset val="100"/>
        <c:noMultiLvlLbl val="0"/>
      </c:catAx>
      <c:valAx>
        <c:axId val="657158655"/>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6571519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移动直播用户规模（亿人）</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20xxQ1</c:v>
                </c:pt>
                <c:pt idx="1">
                  <c:v>20xxQ2</c:v>
                </c:pt>
                <c:pt idx="2">
                  <c:v>20xxQ3</c:v>
                </c:pt>
                <c:pt idx="3">
                  <c:v>20xxQ4</c:v>
                </c:pt>
                <c:pt idx="4">
                  <c:v>20xxQ1</c:v>
                </c:pt>
              </c:strCache>
            </c:strRef>
          </c:cat>
          <c:val>
            <c:numRef>
              <c:f>Sheet1!$B$2:$B$6</c:f>
              <c:numCache>
                <c:formatCode>General</c:formatCode>
                <c:ptCount val="5"/>
                <c:pt idx="0">
                  <c:v>1.53</c:v>
                </c:pt>
                <c:pt idx="1">
                  <c:v>2.42</c:v>
                </c:pt>
                <c:pt idx="2">
                  <c:v>3.53</c:v>
                </c:pt>
                <c:pt idx="3">
                  <c:v>4.92</c:v>
                </c:pt>
                <c:pt idx="4">
                  <c:v>6.67</c:v>
                </c:pt>
              </c:numCache>
            </c:numRef>
          </c:val>
          <c:extLst>
            <c:ext xmlns:c16="http://schemas.microsoft.com/office/drawing/2014/chart" uri="{C3380CC4-5D6E-409C-BE32-E72D297353CC}">
              <c16:uniqueId val="{00000000-8039-49C2-83DA-C850E51D1EF6}"/>
            </c:ext>
          </c:extLst>
        </c:ser>
        <c:dLbls>
          <c:showLegendKey val="0"/>
          <c:showVal val="0"/>
          <c:showCatName val="0"/>
          <c:showSerName val="0"/>
          <c:showPercent val="0"/>
          <c:showBubbleSize val="0"/>
        </c:dLbls>
        <c:gapWidth val="60"/>
        <c:axId val="657151999"/>
        <c:axId val="657158655"/>
      </c:barChart>
      <c:catAx>
        <c:axId val="65715199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57158655"/>
        <c:crosses val="autoZero"/>
        <c:auto val="1"/>
        <c:lblAlgn val="ctr"/>
        <c:lblOffset val="100"/>
        <c:noMultiLvlLbl val="0"/>
      </c:catAx>
      <c:valAx>
        <c:axId val="657158655"/>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65715199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C6C8D6-DBBE-4373-8FF5-FC553749DD77}" type="datetimeFigureOut">
              <a:rPr lang="zh-CN" altLang="en-US" smtClean="0"/>
              <a:t>2023/1/12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8CC716-289A-420D-A9E9-C5089DC92AE9}" type="slidenum">
              <a:rPr lang="zh-CN" altLang="en-US" smtClean="0"/>
              <a:t>‹#›</a:t>
            </a:fld>
            <a:endParaRPr lang="zh-CN" altLang="en-US"/>
          </a:p>
        </p:txBody>
      </p:sp>
    </p:spTree>
    <p:extLst>
      <p:ext uri="{BB962C8B-B14F-4D97-AF65-F5344CB8AC3E}">
        <p14:creationId xmlns:p14="http://schemas.microsoft.com/office/powerpoint/2010/main" val="1437926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58CC716-289A-420D-A9E9-C5089DC92AE9}" type="slidenum">
              <a:rPr lang="zh-CN" altLang="en-US" smtClean="0"/>
              <a:t>10</a:t>
            </a:fld>
            <a:endParaRPr lang="zh-CN" altLang="en-US"/>
          </a:p>
        </p:txBody>
      </p:sp>
    </p:spTree>
    <p:extLst>
      <p:ext uri="{BB962C8B-B14F-4D97-AF65-F5344CB8AC3E}">
        <p14:creationId xmlns:p14="http://schemas.microsoft.com/office/powerpoint/2010/main" val="3141665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58CC716-289A-420D-A9E9-C5089DC92AE9}" type="slidenum">
              <a:rPr lang="zh-CN" altLang="en-US" smtClean="0"/>
              <a:t>13</a:t>
            </a:fld>
            <a:endParaRPr lang="zh-CN" altLang="en-US"/>
          </a:p>
        </p:txBody>
      </p:sp>
    </p:spTree>
    <p:extLst>
      <p:ext uri="{BB962C8B-B14F-4D97-AF65-F5344CB8AC3E}">
        <p14:creationId xmlns:p14="http://schemas.microsoft.com/office/powerpoint/2010/main" val="754915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5BF40BF9-7942-0600-E016-5B11361F79F6}"/>
              </a:ext>
            </a:extLst>
          </p:cNvPr>
          <p:cNvGraphicFramePr>
            <a:graphicFrameLocks noGrp="1"/>
          </p:cNvGraphicFramePr>
          <p:nvPr userDrawn="1">
            <p:extLst>
              <p:ext uri="{D42A27DB-BD31-4B8C-83A1-F6EECF244321}">
                <p14:modId xmlns:p14="http://schemas.microsoft.com/office/powerpoint/2010/main" val="1163145873"/>
              </p:ext>
            </p:extLst>
          </p:nvPr>
        </p:nvGraphicFramePr>
        <p:xfrm>
          <a:off x="0" y="-178338"/>
          <a:ext cx="12192000" cy="7036336"/>
        </p:xfrm>
        <a:graphic>
          <a:graphicData uri="http://schemas.openxmlformats.org/drawingml/2006/table">
            <a:tbl>
              <a:tblPr firstRow="1" bandRow="1">
                <a:blipFill>
                  <a:blip r:embed="rId2"/>
                  <a:stretch>
                    <a:fillRect/>
                  </a:stretch>
                </a:blipFill>
                <a:tableStyleId>{5C22544A-7EE6-4342-B048-85BDC9FD1C3A}</a:tableStyleId>
              </a:tblPr>
              <a:tblGrid>
                <a:gridCol w="2438400">
                  <a:extLst>
                    <a:ext uri="{9D8B030D-6E8A-4147-A177-3AD203B41FA5}">
                      <a16:colId xmlns:a16="http://schemas.microsoft.com/office/drawing/2014/main" val="653351978"/>
                    </a:ext>
                  </a:extLst>
                </a:gridCol>
                <a:gridCol w="2438400">
                  <a:extLst>
                    <a:ext uri="{9D8B030D-6E8A-4147-A177-3AD203B41FA5}">
                      <a16:colId xmlns:a16="http://schemas.microsoft.com/office/drawing/2014/main" val="3821932135"/>
                    </a:ext>
                  </a:extLst>
                </a:gridCol>
                <a:gridCol w="2438400">
                  <a:extLst>
                    <a:ext uri="{9D8B030D-6E8A-4147-A177-3AD203B41FA5}">
                      <a16:colId xmlns:a16="http://schemas.microsoft.com/office/drawing/2014/main" val="1405977866"/>
                    </a:ext>
                  </a:extLst>
                </a:gridCol>
                <a:gridCol w="2438400">
                  <a:extLst>
                    <a:ext uri="{9D8B030D-6E8A-4147-A177-3AD203B41FA5}">
                      <a16:colId xmlns:a16="http://schemas.microsoft.com/office/drawing/2014/main" val="888832237"/>
                    </a:ext>
                  </a:extLst>
                </a:gridCol>
                <a:gridCol w="2438400">
                  <a:extLst>
                    <a:ext uri="{9D8B030D-6E8A-4147-A177-3AD203B41FA5}">
                      <a16:colId xmlns:a16="http://schemas.microsoft.com/office/drawing/2014/main" val="3846222164"/>
                    </a:ext>
                  </a:extLst>
                </a:gridCol>
              </a:tblGrid>
              <a:tr h="1759084">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934838293"/>
                  </a:ext>
                </a:extLst>
              </a:tr>
              <a:tr h="1759084">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95045142"/>
                  </a:ext>
                </a:extLst>
              </a:tr>
              <a:tr h="1759084">
                <a:tc>
                  <a:txBody>
                    <a:bodyPr/>
                    <a:lstStyle/>
                    <a:p>
                      <a:endParaRPr lang="zh-CN" altLang="en-US">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2967757"/>
                  </a:ext>
                </a:extLst>
              </a:tr>
              <a:tr h="1759084">
                <a:tc>
                  <a:txBody>
                    <a:bodyPr/>
                    <a:lstStyle/>
                    <a:p>
                      <a:endParaRPr lang="zh-CN" altLang="en-US">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66154160"/>
                  </a:ext>
                </a:extLst>
              </a:tr>
            </a:tbl>
          </a:graphicData>
        </a:graphic>
      </p:graphicFrame>
    </p:spTree>
    <p:extLst>
      <p:ext uri="{BB962C8B-B14F-4D97-AF65-F5344CB8AC3E}">
        <p14:creationId xmlns:p14="http://schemas.microsoft.com/office/powerpoint/2010/main" val="3566339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descr="图示, 工程绘图&#10;&#10;描述已自动生成">
            <a:extLst>
              <a:ext uri="{FF2B5EF4-FFF2-40B4-BE49-F238E27FC236}">
                <a16:creationId xmlns:a16="http://schemas.microsoft.com/office/drawing/2014/main" id="{6F10A5D0-3429-9E5C-AA26-5C0A21D1D9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a16="http://schemas.microsoft.com/office/drawing/2014/main" id="{B4044C47-0A93-BB18-B0F0-AF4D30581F2D}"/>
              </a:ext>
            </a:extLst>
          </p:cNvPr>
          <p:cNvSpPr/>
          <p:nvPr userDrawn="1"/>
        </p:nvSpPr>
        <p:spPr>
          <a:xfrm>
            <a:off x="0" y="0"/>
            <a:ext cx="12192000" cy="6894823"/>
          </a:xfrm>
          <a:prstGeom prst="rect">
            <a:avLst/>
          </a:prstGeom>
          <a:solidFill>
            <a:schemeClr val="accent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8125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图示, 工程绘图&#10;&#10;描述已自动生成">
            <a:extLst>
              <a:ext uri="{FF2B5EF4-FFF2-40B4-BE49-F238E27FC236}">
                <a16:creationId xmlns:a16="http://schemas.microsoft.com/office/drawing/2014/main" id="{DEC469FA-890A-0652-612F-28938CE9EE8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a16="http://schemas.microsoft.com/office/drawing/2014/main" id="{91CF6AD0-198F-E3E0-B62D-B37DE56B1D01}"/>
              </a:ext>
            </a:extLst>
          </p:cNvPr>
          <p:cNvSpPr/>
          <p:nvPr userDrawn="1"/>
        </p:nvSpPr>
        <p:spPr>
          <a:xfrm>
            <a:off x="0" y="0"/>
            <a:ext cx="12192000" cy="6894823"/>
          </a:xfrm>
          <a:prstGeom prst="rect">
            <a:avLst/>
          </a:prstGeom>
          <a:solidFill>
            <a:schemeClr val="accent1">
              <a:alpha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457A9D8-5A68-023E-3740-7B19306880FA}"/>
              </a:ext>
            </a:extLst>
          </p:cNvPr>
          <p:cNvGrpSpPr/>
          <p:nvPr userDrawn="1"/>
        </p:nvGrpSpPr>
        <p:grpSpPr>
          <a:xfrm>
            <a:off x="-1317703" y="-962232"/>
            <a:ext cx="7046393" cy="8781894"/>
            <a:chOff x="-1317703" y="-962232"/>
            <a:chExt cx="7046393" cy="8781894"/>
          </a:xfrm>
        </p:grpSpPr>
        <p:sp>
          <p:nvSpPr>
            <p:cNvPr id="5" name="矩形: 圆角 16">
              <a:extLst>
                <a:ext uri="{FF2B5EF4-FFF2-40B4-BE49-F238E27FC236}">
                  <a16:creationId xmlns:a16="http://schemas.microsoft.com/office/drawing/2014/main" id="{F3235437-A39B-D766-022F-9BEE76685366}"/>
                </a:ext>
              </a:extLst>
            </p:cNvPr>
            <p:cNvSpPr/>
            <p:nvPr/>
          </p:nvSpPr>
          <p:spPr>
            <a:xfrm rot="8100000">
              <a:off x="314145" y="-962232"/>
              <a:ext cx="2179038" cy="217903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6" name="矩形: 圆角 18">
              <a:extLst>
                <a:ext uri="{FF2B5EF4-FFF2-40B4-BE49-F238E27FC236}">
                  <a16:creationId xmlns:a16="http://schemas.microsoft.com/office/drawing/2014/main" id="{061C4038-5F2E-984F-558A-E38EBFD0CA24}"/>
                </a:ext>
              </a:extLst>
            </p:cNvPr>
            <p:cNvSpPr/>
            <p:nvPr/>
          </p:nvSpPr>
          <p:spPr>
            <a:xfrm rot="8100000">
              <a:off x="-1317703" y="669616"/>
              <a:ext cx="2179038" cy="2179038"/>
            </a:xfrm>
            <a:prstGeom prst="rect">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7" name="矩形: 圆角 12">
              <a:extLst>
                <a:ext uri="{FF2B5EF4-FFF2-40B4-BE49-F238E27FC236}">
                  <a16:creationId xmlns:a16="http://schemas.microsoft.com/office/drawing/2014/main" id="{0CFA7A3A-A28E-3446-EB31-E09181611D2F}"/>
                </a:ext>
              </a:extLst>
            </p:cNvPr>
            <p:cNvSpPr/>
            <p:nvPr/>
          </p:nvSpPr>
          <p:spPr>
            <a:xfrm rot="8100000">
              <a:off x="326134" y="5640624"/>
              <a:ext cx="2179038" cy="2179038"/>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8" name="矩形: 圆角 13">
              <a:extLst>
                <a:ext uri="{FF2B5EF4-FFF2-40B4-BE49-F238E27FC236}">
                  <a16:creationId xmlns:a16="http://schemas.microsoft.com/office/drawing/2014/main" id="{4BB46517-9587-1571-B02E-90175CBA716B}"/>
                </a:ext>
              </a:extLst>
            </p:cNvPr>
            <p:cNvSpPr/>
            <p:nvPr/>
          </p:nvSpPr>
          <p:spPr>
            <a:xfrm rot="8100000">
              <a:off x="-1305144" y="4009347"/>
              <a:ext cx="2179038" cy="2179038"/>
            </a:xfrm>
            <a:prstGeom prst="rect">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9" name="矩形: 圆角 8">
              <a:extLst>
                <a:ext uri="{FF2B5EF4-FFF2-40B4-BE49-F238E27FC236}">
                  <a16:creationId xmlns:a16="http://schemas.microsoft.com/office/drawing/2014/main" id="{224BAD15-5580-98ED-94CC-25E7D4E00763}"/>
                </a:ext>
              </a:extLst>
            </p:cNvPr>
            <p:cNvSpPr/>
            <p:nvPr/>
          </p:nvSpPr>
          <p:spPr>
            <a:xfrm rot="8100000">
              <a:off x="3549652" y="2358114"/>
              <a:ext cx="2179038" cy="2179038"/>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0" name="矩形: 圆角 9">
              <a:extLst>
                <a:ext uri="{FF2B5EF4-FFF2-40B4-BE49-F238E27FC236}">
                  <a16:creationId xmlns:a16="http://schemas.microsoft.com/office/drawing/2014/main" id="{9AF65437-B7FF-DB8D-957F-ECB5F517CDE9}"/>
                </a:ext>
              </a:extLst>
            </p:cNvPr>
            <p:cNvSpPr/>
            <p:nvPr/>
          </p:nvSpPr>
          <p:spPr>
            <a:xfrm rot="8100000">
              <a:off x="1918374" y="726837"/>
              <a:ext cx="2179038" cy="2179038"/>
            </a:xfrm>
            <a:prstGeom prst="rect">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11" name="矩形: 圆角 10">
              <a:extLst>
                <a:ext uri="{FF2B5EF4-FFF2-40B4-BE49-F238E27FC236}">
                  <a16:creationId xmlns:a16="http://schemas.microsoft.com/office/drawing/2014/main" id="{41D93913-4BBF-1077-09B8-26D92C493907}"/>
                </a:ext>
              </a:extLst>
            </p:cNvPr>
            <p:cNvSpPr/>
            <p:nvPr/>
          </p:nvSpPr>
          <p:spPr>
            <a:xfrm rot="8100000">
              <a:off x="1917804" y="3989962"/>
              <a:ext cx="2179038" cy="2179038"/>
            </a:xfrm>
            <a:prstGeom prst="rect">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12" name="矩形: 圆角 11">
              <a:extLst>
                <a:ext uri="{FF2B5EF4-FFF2-40B4-BE49-F238E27FC236}">
                  <a16:creationId xmlns:a16="http://schemas.microsoft.com/office/drawing/2014/main" id="{7200080A-55E8-9602-81E9-6DFEEBEE79A5}"/>
                </a:ext>
              </a:extLst>
            </p:cNvPr>
            <p:cNvSpPr/>
            <p:nvPr/>
          </p:nvSpPr>
          <p:spPr>
            <a:xfrm rot="8100000">
              <a:off x="286527" y="2358684"/>
              <a:ext cx="2179038" cy="2179038"/>
            </a:xfrm>
            <a:prstGeom prst="rect">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grpSp>
    </p:spTree>
    <p:extLst>
      <p:ext uri="{BB962C8B-B14F-4D97-AF65-F5344CB8AC3E}">
        <p14:creationId xmlns:p14="http://schemas.microsoft.com/office/powerpoint/2010/main" val="3396917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lumMod val="95000"/>
          </a:schemeClr>
        </a:solidFill>
        <a:effectLst/>
      </p:bgPr>
    </p:bg>
    <p:spTree>
      <p:nvGrpSpPr>
        <p:cNvPr id="1" name=""/>
        <p:cNvGrpSpPr/>
        <p:nvPr/>
      </p:nvGrpSpPr>
      <p:grpSpPr>
        <a:xfrm>
          <a:off x="0" y="0"/>
          <a:ext cx="0" cy="0"/>
          <a:chOff x="0" y="0"/>
          <a:chExt cx="0" cy="0"/>
        </a:xfrm>
      </p:grpSpPr>
      <p:pic>
        <p:nvPicPr>
          <p:cNvPr id="5" name="图片 4" descr="图示, 工程绘图&#10;&#10;描述已自动生成">
            <a:extLst>
              <a:ext uri="{FF2B5EF4-FFF2-40B4-BE49-F238E27FC236}">
                <a16:creationId xmlns:a16="http://schemas.microsoft.com/office/drawing/2014/main" id="{44021BBA-7E2A-AAEF-FEBD-E623684540B8}"/>
              </a:ext>
            </a:extLst>
          </p:cNvPr>
          <p:cNvPicPr>
            <a:picLocks noChangeAspect="1"/>
          </p:cNvPicPr>
          <p:nvPr userDrawn="1"/>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a:extLst>
              <a:ext uri="{FF2B5EF4-FFF2-40B4-BE49-F238E27FC236}">
                <a16:creationId xmlns:a16="http://schemas.microsoft.com/office/drawing/2014/main" id="{405E3FC1-E7EE-D4B8-4F1F-AF8DA6B1FD90}"/>
              </a:ext>
            </a:extLst>
          </p:cNvPr>
          <p:cNvSpPr/>
          <p:nvPr userDrawn="1"/>
        </p:nvSpPr>
        <p:spPr>
          <a:xfrm>
            <a:off x="0" y="0"/>
            <a:ext cx="12192000" cy="6858000"/>
          </a:xfrm>
          <a:prstGeom prst="rect">
            <a:avLst/>
          </a:prstGeom>
          <a:solidFill>
            <a:schemeClr val="bg1">
              <a:lumMod val="9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6467DABD-85E4-990A-49BB-58B11EDD4508}"/>
              </a:ext>
            </a:extLst>
          </p:cNvPr>
          <p:cNvGrpSpPr/>
          <p:nvPr userDrawn="1"/>
        </p:nvGrpSpPr>
        <p:grpSpPr>
          <a:xfrm>
            <a:off x="660400" y="604156"/>
            <a:ext cx="859824" cy="359228"/>
            <a:chOff x="2460171" y="2481943"/>
            <a:chExt cx="1159982" cy="484632"/>
          </a:xfrm>
        </p:grpSpPr>
        <p:sp>
          <p:nvSpPr>
            <p:cNvPr id="3" name="箭头: V 形 2">
              <a:extLst>
                <a:ext uri="{FF2B5EF4-FFF2-40B4-BE49-F238E27FC236}">
                  <a16:creationId xmlns:a16="http://schemas.microsoft.com/office/drawing/2014/main" id="{0328EFB3-3251-E984-3946-666DAFBB4B0E}"/>
                </a:ext>
              </a:extLst>
            </p:cNvPr>
            <p:cNvSpPr/>
            <p:nvPr/>
          </p:nvSpPr>
          <p:spPr>
            <a:xfrm>
              <a:off x="2460171" y="2481943"/>
              <a:ext cx="484632"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箭头: V 形 3">
              <a:extLst>
                <a:ext uri="{FF2B5EF4-FFF2-40B4-BE49-F238E27FC236}">
                  <a16:creationId xmlns:a16="http://schemas.microsoft.com/office/drawing/2014/main" id="{FDCA3CAD-EF24-0B07-F241-35E21385127B}"/>
                </a:ext>
              </a:extLst>
            </p:cNvPr>
            <p:cNvSpPr/>
            <p:nvPr/>
          </p:nvSpPr>
          <p:spPr>
            <a:xfrm>
              <a:off x="2797846" y="2481943"/>
              <a:ext cx="484632"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D626EB3E-332B-13A8-27AC-528ECE45DB3D}"/>
                </a:ext>
              </a:extLst>
            </p:cNvPr>
            <p:cNvSpPr/>
            <p:nvPr/>
          </p:nvSpPr>
          <p:spPr>
            <a:xfrm>
              <a:off x="3135521" y="2481943"/>
              <a:ext cx="484632" cy="48463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任意多边形: 形状 10">
            <a:extLst>
              <a:ext uri="{FF2B5EF4-FFF2-40B4-BE49-F238E27FC236}">
                <a16:creationId xmlns:a16="http://schemas.microsoft.com/office/drawing/2014/main" id="{1DA0F867-113A-F6D2-D71A-4CF6B753B47C}"/>
              </a:ext>
            </a:extLst>
          </p:cNvPr>
          <p:cNvSpPr/>
          <p:nvPr userDrawn="1"/>
        </p:nvSpPr>
        <p:spPr>
          <a:xfrm>
            <a:off x="0" y="6266808"/>
            <a:ext cx="648493" cy="591192"/>
          </a:xfrm>
          <a:custGeom>
            <a:avLst/>
            <a:gdLst>
              <a:gd name="connsiteX0" fmla="*/ 0 w 896953"/>
              <a:gd name="connsiteY0" fmla="*/ 0 h 817698"/>
              <a:gd name="connsiteX1" fmla="*/ 10649 w 896953"/>
              <a:gd name="connsiteY1" fmla="*/ 29095 h 817698"/>
              <a:gd name="connsiteX2" fmla="*/ 873901 w 896953"/>
              <a:gd name="connsiteY2" fmla="*/ 811771 h 817698"/>
              <a:gd name="connsiteX3" fmla="*/ 896953 w 896953"/>
              <a:gd name="connsiteY3" fmla="*/ 817698 h 817698"/>
              <a:gd name="connsiteX4" fmla="*/ 0 w 896953"/>
              <a:gd name="connsiteY4" fmla="*/ 817698 h 81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953" h="817698">
                <a:moveTo>
                  <a:pt x="0" y="0"/>
                </a:moveTo>
                <a:lnTo>
                  <a:pt x="10649" y="29095"/>
                </a:lnTo>
                <a:cubicBezTo>
                  <a:pt x="168148" y="401465"/>
                  <a:pt x="484060" y="690518"/>
                  <a:pt x="873901" y="811771"/>
                </a:cubicBezTo>
                <a:lnTo>
                  <a:pt x="896953" y="817698"/>
                </a:lnTo>
                <a:lnTo>
                  <a:pt x="0" y="8176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39080D88-263F-849B-FBFE-1434A4FF6B1D}"/>
              </a:ext>
            </a:extLst>
          </p:cNvPr>
          <p:cNvSpPr/>
          <p:nvPr userDrawn="1"/>
        </p:nvSpPr>
        <p:spPr>
          <a:xfrm rot="16200000">
            <a:off x="11572158" y="6238157"/>
            <a:ext cx="648493" cy="591192"/>
          </a:xfrm>
          <a:custGeom>
            <a:avLst/>
            <a:gdLst>
              <a:gd name="connsiteX0" fmla="*/ 0 w 896953"/>
              <a:gd name="connsiteY0" fmla="*/ 0 h 817698"/>
              <a:gd name="connsiteX1" fmla="*/ 10649 w 896953"/>
              <a:gd name="connsiteY1" fmla="*/ 29095 h 817698"/>
              <a:gd name="connsiteX2" fmla="*/ 873901 w 896953"/>
              <a:gd name="connsiteY2" fmla="*/ 811771 h 817698"/>
              <a:gd name="connsiteX3" fmla="*/ 896953 w 896953"/>
              <a:gd name="connsiteY3" fmla="*/ 817698 h 817698"/>
              <a:gd name="connsiteX4" fmla="*/ 0 w 896953"/>
              <a:gd name="connsiteY4" fmla="*/ 817698 h 81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953" h="817698">
                <a:moveTo>
                  <a:pt x="0" y="0"/>
                </a:moveTo>
                <a:lnTo>
                  <a:pt x="10649" y="29095"/>
                </a:lnTo>
                <a:cubicBezTo>
                  <a:pt x="168148" y="401465"/>
                  <a:pt x="484060" y="690518"/>
                  <a:pt x="873901" y="811771"/>
                </a:cubicBezTo>
                <a:lnTo>
                  <a:pt x="896953" y="817698"/>
                </a:lnTo>
                <a:lnTo>
                  <a:pt x="0" y="8176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C0FF7CBE-0880-38BB-22F4-53D225096146}"/>
              </a:ext>
            </a:extLst>
          </p:cNvPr>
          <p:cNvSpPr/>
          <p:nvPr userDrawn="1"/>
        </p:nvSpPr>
        <p:spPr>
          <a:xfrm flipV="1">
            <a:off x="-2" y="-1"/>
            <a:ext cx="648493" cy="591192"/>
          </a:xfrm>
          <a:custGeom>
            <a:avLst/>
            <a:gdLst>
              <a:gd name="connsiteX0" fmla="*/ 0 w 896953"/>
              <a:gd name="connsiteY0" fmla="*/ 0 h 817698"/>
              <a:gd name="connsiteX1" fmla="*/ 10649 w 896953"/>
              <a:gd name="connsiteY1" fmla="*/ 29095 h 817698"/>
              <a:gd name="connsiteX2" fmla="*/ 873901 w 896953"/>
              <a:gd name="connsiteY2" fmla="*/ 811771 h 817698"/>
              <a:gd name="connsiteX3" fmla="*/ 896953 w 896953"/>
              <a:gd name="connsiteY3" fmla="*/ 817698 h 817698"/>
              <a:gd name="connsiteX4" fmla="*/ 0 w 896953"/>
              <a:gd name="connsiteY4" fmla="*/ 817698 h 81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953" h="817698">
                <a:moveTo>
                  <a:pt x="0" y="0"/>
                </a:moveTo>
                <a:lnTo>
                  <a:pt x="10649" y="29095"/>
                </a:lnTo>
                <a:cubicBezTo>
                  <a:pt x="168148" y="401465"/>
                  <a:pt x="484060" y="690518"/>
                  <a:pt x="873901" y="811771"/>
                </a:cubicBezTo>
                <a:lnTo>
                  <a:pt x="896953" y="817698"/>
                </a:lnTo>
                <a:lnTo>
                  <a:pt x="0" y="8176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92EC83C1-53F8-6F55-A439-AB6D4EF68A87}"/>
              </a:ext>
            </a:extLst>
          </p:cNvPr>
          <p:cNvSpPr/>
          <p:nvPr userDrawn="1"/>
        </p:nvSpPr>
        <p:spPr>
          <a:xfrm rot="5400000" flipV="1">
            <a:off x="11572159" y="28650"/>
            <a:ext cx="648493" cy="591192"/>
          </a:xfrm>
          <a:custGeom>
            <a:avLst/>
            <a:gdLst>
              <a:gd name="connsiteX0" fmla="*/ 0 w 896953"/>
              <a:gd name="connsiteY0" fmla="*/ 0 h 817698"/>
              <a:gd name="connsiteX1" fmla="*/ 10649 w 896953"/>
              <a:gd name="connsiteY1" fmla="*/ 29095 h 817698"/>
              <a:gd name="connsiteX2" fmla="*/ 873901 w 896953"/>
              <a:gd name="connsiteY2" fmla="*/ 811771 h 817698"/>
              <a:gd name="connsiteX3" fmla="*/ 896953 w 896953"/>
              <a:gd name="connsiteY3" fmla="*/ 817698 h 817698"/>
              <a:gd name="connsiteX4" fmla="*/ 0 w 896953"/>
              <a:gd name="connsiteY4" fmla="*/ 817698 h 81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6953" h="817698">
                <a:moveTo>
                  <a:pt x="0" y="0"/>
                </a:moveTo>
                <a:lnTo>
                  <a:pt x="10649" y="29095"/>
                </a:lnTo>
                <a:cubicBezTo>
                  <a:pt x="168148" y="401465"/>
                  <a:pt x="484060" y="690518"/>
                  <a:pt x="873901" y="811771"/>
                </a:cubicBezTo>
                <a:lnTo>
                  <a:pt x="896953" y="817698"/>
                </a:lnTo>
                <a:lnTo>
                  <a:pt x="0" y="8176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 name="直接连接符 15">
            <a:extLst>
              <a:ext uri="{FF2B5EF4-FFF2-40B4-BE49-F238E27FC236}">
                <a16:creationId xmlns:a16="http://schemas.microsoft.com/office/drawing/2014/main" id="{FFCAEDA5-8339-335C-38A7-2A6D075E6621}"/>
              </a:ext>
            </a:extLst>
          </p:cNvPr>
          <p:cNvCxnSpPr/>
          <p:nvPr userDrawn="1"/>
        </p:nvCxnSpPr>
        <p:spPr>
          <a:xfrm>
            <a:off x="1312362" y="963384"/>
            <a:ext cx="10164662"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3897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6308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2F6EF6D0-484C-90B3-1DF3-B3409932DCA3}"/>
              </a:ext>
            </a:extLst>
          </p:cNvPr>
          <p:cNvGraphicFramePr>
            <a:graphicFrameLocks noGrp="1"/>
          </p:cNvGraphicFramePr>
          <p:nvPr userDrawn="1">
            <p:extLst>
              <p:ext uri="{D42A27DB-BD31-4B8C-83A1-F6EECF244321}">
                <p14:modId xmlns:p14="http://schemas.microsoft.com/office/powerpoint/2010/main" val="924134944"/>
              </p:ext>
            </p:extLst>
          </p:nvPr>
        </p:nvGraphicFramePr>
        <p:xfrm>
          <a:off x="0" y="-178338"/>
          <a:ext cx="12192000" cy="7036336"/>
        </p:xfrm>
        <a:graphic>
          <a:graphicData uri="http://schemas.openxmlformats.org/drawingml/2006/table">
            <a:tbl>
              <a:tblPr firstRow="1" bandRow="1">
                <a:blipFill>
                  <a:blip r:embed="rId2"/>
                  <a:stretch>
                    <a:fillRect/>
                  </a:stretch>
                </a:blipFill>
                <a:tableStyleId>{5C22544A-7EE6-4342-B048-85BDC9FD1C3A}</a:tableStyleId>
              </a:tblPr>
              <a:tblGrid>
                <a:gridCol w="2438400">
                  <a:extLst>
                    <a:ext uri="{9D8B030D-6E8A-4147-A177-3AD203B41FA5}">
                      <a16:colId xmlns:a16="http://schemas.microsoft.com/office/drawing/2014/main" val="653351978"/>
                    </a:ext>
                  </a:extLst>
                </a:gridCol>
                <a:gridCol w="2438400">
                  <a:extLst>
                    <a:ext uri="{9D8B030D-6E8A-4147-A177-3AD203B41FA5}">
                      <a16:colId xmlns:a16="http://schemas.microsoft.com/office/drawing/2014/main" val="3821932135"/>
                    </a:ext>
                  </a:extLst>
                </a:gridCol>
                <a:gridCol w="2438400">
                  <a:extLst>
                    <a:ext uri="{9D8B030D-6E8A-4147-A177-3AD203B41FA5}">
                      <a16:colId xmlns:a16="http://schemas.microsoft.com/office/drawing/2014/main" val="1405977866"/>
                    </a:ext>
                  </a:extLst>
                </a:gridCol>
                <a:gridCol w="2438400">
                  <a:extLst>
                    <a:ext uri="{9D8B030D-6E8A-4147-A177-3AD203B41FA5}">
                      <a16:colId xmlns:a16="http://schemas.microsoft.com/office/drawing/2014/main" val="888832237"/>
                    </a:ext>
                  </a:extLst>
                </a:gridCol>
                <a:gridCol w="2438400">
                  <a:extLst>
                    <a:ext uri="{9D8B030D-6E8A-4147-A177-3AD203B41FA5}">
                      <a16:colId xmlns:a16="http://schemas.microsoft.com/office/drawing/2014/main" val="3846222164"/>
                    </a:ext>
                  </a:extLst>
                </a:gridCol>
              </a:tblGrid>
              <a:tr h="1759084">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934838293"/>
                  </a:ext>
                </a:extLst>
              </a:tr>
              <a:tr h="1759084">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95045142"/>
                  </a:ext>
                </a:extLst>
              </a:tr>
              <a:tr h="1759084">
                <a:tc>
                  <a:txBody>
                    <a:bodyPr/>
                    <a:lstStyle/>
                    <a:p>
                      <a:endParaRPr lang="zh-CN" altLang="en-US">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zh-CN" altLang="en-US" dirty="0">
                        <a:solidFill>
                          <a:schemeClr val="bg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842967757"/>
                  </a:ext>
                </a:extLst>
              </a:tr>
              <a:tr h="1759084">
                <a:tc>
                  <a:txBody>
                    <a:bodyPr/>
                    <a:lstStyle/>
                    <a:p>
                      <a:endParaRPr lang="zh-CN" altLang="en-US">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tc>
                  <a:txBody>
                    <a:bodyPr/>
                    <a:lstStyle/>
                    <a:p>
                      <a:endParaRPr lang="zh-CN" altLang="en-US" dirty="0">
                        <a:solidFill>
                          <a:schemeClr val="bg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66154160"/>
                  </a:ext>
                </a:extLst>
              </a:tr>
            </a:tbl>
          </a:graphicData>
        </a:graphic>
      </p:graphicFrame>
    </p:spTree>
    <p:extLst>
      <p:ext uri="{BB962C8B-B14F-4D97-AF65-F5344CB8AC3E}">
        <p14:creationId xmlns:p14="http://schemas.microsoft.com/office/powerpoint/2010/main" val="27199973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250187"/>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7A57AEC4-E4BD-C0A6-03F2-0C003C68422E}"/>
              </a:ext>
            </a:extLst>
          </p:cNvPr>
          <p:cNvSpPr txBox="1"/>
          <p:nvPr/>
        </p:nvSpPr>
        <p:spPr>
          <a:xfrm>
            <a:off x="5020736" y="2708870"/>
            <a:ext cx="6417141" cy="923330"/>
          </a:xfrm>
          <a:prstGeom prst="rect">
            <a:avLst/>
          </a:prstGeom>
          <a:noFill/>
          <a:ln w="0">
            <a:noFill/>
          </a:ln>
        </p:spPr>
        <p:txBody>
          <a:bodyPr wrap="none" rtlCol="0">
            <a:spAutoFit/>
          </a:bodyPr>
          <a:lstStyle/>
          <a:p>
            <a:r>
              <a:rPr lang="zh-CN" altLang="en-US" sz="5400" dirty="0">
                <a:solidFill>
                  <a:srgbClr val="FFFFFF"/>
                </a:solidFill>
                <a:latin typeface="+mj-ea"/>
                <a:ea typeface="+mj-ea"/>
              </a:rPr>
              <a:t>商务风年终汇报总结</a:t>
            </a:r>
          </a:p>
        </p:txBody>
      </p:sp>
      <p:sp>
        <p:nvSpPr>
          <p:cNvPr id="7" name="文本框 6">
            <a:extLst>
              <a:ext uri="{FF2B5EF4-FFF2-40B4-BE49-F238E27FC236}">
                <a16:creationId xmlns:a16="http://schemas.microsoft.com/office/drawing/2014/main" id="{9634D1C9-056B-7FCB-F8E9-78748B2FDAAA}"/>
              </a:ext>
            </a:extLst>
          </p:cNvPr>
          <p:cNvSpPr txBox="1"/>
          <p:nvPr/>
        </p:nvSpPr>
        <p:spPr>
          <a:xfrm>
            <a:off x="5020736" y="2000984"/>
            <a:ext cx="1210588" cy="707886"/>
          </a:xfrm>
          <a:prstGeom prst="rect">
            <a:avLst/>
          </a:prstGeom>
          <a:noFill/>
          <a:ln w="0">
            <a:noFill/>
          </a:ln>
        </p:spPr>
        <p:txBody>
          <a:bodyPr wrap="none" rtlCol="0">
            <a:spAutoFit/>
          </a:bodyPr>
          <a:lstStyle/>
          <a:p>
            <a:r>
              <a:rPr lang="en-US" altLang="zh-CN" sz="4000" dirty="0">
                <a:solidFill>
                  <a:schemeClr val="bg1"/>
                </a:solidFill>
                <a:latin typeface="+mj-ea"/>
                <a:ea typeface="+mj-ea"/>
              </a:rPr>
              <a:t>20XX</a:t>
            </a:r>
            <a:endParaRPr lang="zh-CN" altLang="en-US" sz="4000" dirty="0">
              <a:solidFill>
                <a:schemeClr val="bg1"/>
              </a:solidFill>
              <a:latin typeface="+mj-ea"/>
              <a:ea typeface="+mj-ea"/>
            </a:endParaRPr>
          </a:p>
        </p:txBody>
      </p:sp>
      <p:cxnSp>
        <p:nvCxnSpPr>
          <p:cNvPr id="12" name="直接连接符 11">
            <a:extLst>
              <a:ext uri="{FF2B5EF4-FFF2-40B4-BE49-F238E27FC236}">
                <a16:creationId xmlns:a16="http://schemas.microsoft.com/office/drawing/2014/main" id="{4476181D-77B2-D7CE-DD61-3B06486CAAC3}"/>
              </a:ext>
            </a:extLst>
          </p:cNvPr>
          <p:cNvCxnSpPr>
            <a:cxnSpLocks/>
          </p:cNvCxnSpPr>
          <p:nvPr/>
        </p:nvCxnSpPr>
        <p:spPr>
          <a:xfrm>
            <a:off x="5176777" y="3693160"/>
            <a:ext cx="19202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5FE5C8B4-6A8D-FBB8-7120-630475734FE9}"/>
              </a:ext>
            </a:extLst>
          </p:cNvPr>
          <p:cNvSpPr txBox="1"/>
          <p:nvPr/>
        </p:nvSpPr>
        <p:spPr>
          <a:xfrm>
            <a:off x="5148335" y="4374390"/>
            <a:ext cx="2621230" cy="400110"/>
          </a:xfrm>
          <a:prstGeom prst="rect">
            <a:avLst/>
          </a:prstGeom>
          <a:noFill/>
          <a:ln w="0">
            <a:noFill/>
          </a:ln>
        </p:spPr>
        <p:txBody>
          <a:bodyPr wrap="none" rtlCol="0">
            <a:spAutoFit/>
          </a:bodyPr>
          <a:lstStyle/>
          <a:p>
            <a:r>
              <a:rPr lang="zh-CN" altLang="en-US" sz="2000" dirty="0">
                <a:solidFill>
                  <a:schemeClr val="bg1"/>
                </a:solidFill>
                <a:latin typeface="+mj-ea"/>
                <a:ea typeface="+mj-ea"/>
              </a:rPr>
              <a:t>汇报人：</a:t>
            </a:r>
            <a:r>
              <a:rPr lang="en-US" altLang="zh-CN" sz="2000" dirty="0">
                <a:solidFill>
                  <a:schemeClr val="bg1"/>
                </a:solidFill>
                <a:latin typeface="+mj-ea"/>
                <a:ea typeface="+mj-ea"/>
              </a:rPr>
              <a:t>51PPT</a:t>
            </a:r>
            <a:r>
              <a:rPr lang="zh-CN" altLang="en-US" sz="2000" dirty="0">
                <a:solidFill>
                  <a:schemeClr val="bg1"/>
                </a:solidFill>
                <a:latin typeface="+mj-ea"/>
                <a:ea typeface="+mj-ea"/>
              </a:rPr>
              <a:t>模板网</a:t>
            </a:r>
          </a:p>
        </p:txBody>
      </p:sp>
      <p:sp>
        <p:nvSpPr>
          <p:cNvPr id="15" name="文本框 14">
            <a:extLst>
              <a:ext uri="{FF2B5EF4-FFF2-40B4-BE49-F238E27FC236}">
                <a16:creationId xmlns:a16="http://schemas.microsoft.com/office/drawing/2014/main" id="{C7283AB9-C7FF-24AB-B78B-ED9715C8B0D1}"/>
              </a:ext>
            </a:extLst>
          </p:cNvPr>
          <p:cNvSpPr txBox="1"/>
          <p:nvPr/>
        </p:nvSpPr>
        <p:spPr>
          <a:xfrm>
            <a:off x="5148335" y="3992617"/>
            <a:ext cx="2843407" cy="400110"/>
          </a:xfrm>
          <a:prstGeom prst="rect">
            <a:avLst/>
          </a:prstGeom>
          <a:noFill/>
          <a:ln w="0">
            <a:noFill/>
          </a:ln>
        </p:spPr>
        <p:txBody>
          <a:bodyPr wrap="none" rtlCol="0">
            <a:spAutoFit/>
          </a:bodyPr>
          <a:lstStyle/>
          <a:p>
            <a:r>
              <a:rPr lang="zh-CN" altLang="en-US" sz="2000" dirty="0">
                <a:solidFill>
                  <a:schemeClr val="bg1"/>
                </a:solidFill>
                <a:latin typeface="+mj-ea"/>
                <a:ea typeface="+mj-ea"/>
              </a:rPr>
              <a:t>部    门：</a:t>
            </a:r>
            <a:r>
              <a:rPr lang="en-US" altLang="zh-CN" sz="2000" dirty="0">
                <a:solidFill>
                  <a:schemeClr val="bg1"/>
                </a:solidFill>
                <a:latin typeface="+mj-ea"/>
                <a:ea typeface="+mj-ea"/>
              </a:rPr>
              <a:t>51PPT</a:t>
            </a:r>
            <a:r>
              <a:rPr lang="zh-CN" altLang="en-US" sz="2000" dirty="0">
                <a:solidFill>
                  <a:schemeClr val="bg1"/>
                </a:solidFill>
                <a:latin typeface="+mj-ea"/>
                <a:ea typeface="+mj-ea"/>
              </a:rPr>
              <a:t>模板网</a:t>
            </a:r>
          </a:p>
        </p:txBody>
      </p:sp>
    </p:spTree>
    <p:extLst>
      <p:ext uri="{BB962C8B-B14F-4D97-AF65-F5344CB8AC3E}">
        <p14:creationId xmlns:p14="http://schemas.microsoft.com/office/powerpoint/2010/main" val="3471757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07F991A-9EA1-B1C1-77E3-209F830B5B9E}"/>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工作亮点</a:t>
            </a:r>
          </a:p>
        </p:txBody>
      </p:sp>
      <p:sp>
        <p:nvSpPr>
          <p:cNvPr id="14" name="矩形: 圆角 13">
            <a:extLst>
              <a:ext uri="{FF2B5EF4-FFF2-40B4-BE49-F238E27FC236}">
                <a16:creationId xmlns:a16="http://schemas.microsoft.com/office/drawing/2014/main" id="{D353CB6C-9939-F46A-4045-24CC31C3A435}"/>
              </a:ext>
            </a:extLst>
          </p:cNvPr>
          <p:cNvSpPr/>
          <p:nvPr/>
        </p:nvSpPr>
        <p:spPr>
          <a:xfrm>
            <a:off x="783772" y="3885848"/>
            <a:ext cx="5203371" cy="1915886"/>
          </a:xfrm>
          <a:prstGeom prst="roundRect">
            <a:avLst>
              <a:gd name="adj" fmla="val 928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7EC5D2B1-5E9A-1E77-395D-F2F57FA95740}"/>
              </a:ext>
            </a:extLst>
          </p:cNvPr>
          <p:cNvSpPr/>
          <p:nvPr/>
        </p:nvSpPr>
        <p:spPr>
          <a:xfrm>
            <a:off x="6204859" y="3885848"/>
            <a:ext cx="5203371" cy="1915886"/>
          </a:xfrm>
          <a:prstGeom prst="roundRect">
            <a:avLst>
              <a:gd name="adj" fmla="val 928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E0EB2E0-D612-1EDD-08D6-4789FBE90F50}"/>
              </a:ext>
            </a:extLst>
          </p:cNvPr>
          <p:cNvSpPr txBox="1"/>
          <p:nvPr/>
        </p:nvSpPr>
        <p:spPr>
          <a:xfrm>
            <a:off x="972255" y="1560405"/>
            <a:ext cx="1723549" cy="461665"/>
          </a:xfrm>
          <a:prstGeom prst="rect">
            <a:avLst/>
          </a:prstGeom>
          <a:noFill/>
        </p:spPr>
        <p:txBody>
          <a:bodyPr wrap="none" rtlCol="0">
            <a:spAutoFit/>
          </a:bodyPr>
          <a:lstStyle/>
          <a:p>
            <a:r>
              <a:rPr lang="zh-CN" altLang="en-US" sz="2400" dirty="0">
                <a:latin typeface="+mj-ea"/>
                <a:ea typeface="+mj-ea"/>
              </a:rPr>
              <a:t>输入小标题</a:t>
            </a:r>
          </a:p>
        </p:txBody>
      </p:sp>
      <p:sp>
        <p:nvSpPr>
          <p:cNvPr id="10" name="文本框 9">
            <a:extLst>
              <a:ext uri="{FF2B5EF4-FFF2-40B4-BE49-F238E27FC236}">
                <a16:creationId xmlns:a16="http://schemas.microsoft.com/office/drawing/2014/main" id="{12D3048D-224C-3AF7-54B9-1AA79B2E55E2}"/>
              </a:ext>
            </a:extLst>
          </p:cNvPr>
          <p:cNvSpPr txBox="1"/>
          <p:nvPr/>
        </p:nvSpPr>
        <p:spPr>
          <a:xfrm>
            <a:off x="972254" y="2016770"/>
            <a:ext cx="3788036" cy="923330"/>
          </a:xfrm>
          <a:prstGeom prst="rect">
            <a:avLst/>
          </a:prstGeom>
          <a:noFill/>
        </p:spPr>
        <p:txBody>
          <a:bodyPr wrap="square" rtlCol="0">
            <a:spAutoFit/>
          </a:bodyPr>
          <a:lstStyle/>
          <a:p>
            <a:r>
              <a:rPr lang="zh-CN" altLang="en-US" dirty="0">
                <a:latin typeface="+mn-ea"/>
              </a:rPr>
              <a:t>请在此处输入你的正文内容，简洁请在此处输入你的正文内容，简洁</a:t>
            </a:r>
          </a:p>
          <a:p>
            <a:r>
              <a:rPr lang="zh-CN" altLang="en-US" dirty="0">
                <a:latin typeface="+mn-ea"/>
              </a:rPr>
              <a:t>请在此处输入你的正文内容，简洁</a:t>
            </a:r>
          </a:p>
        </p:txBody>
      </p:sp>
      <p:sp>
        <p:nvSpPr>
          <p:cNvPr id="26" name="矩形: 圆角 25">
            <a:extLst>
              <a:ext uri="{FF2B5EF4-FFF2-40B4-BE49-F238E27FC236}">
                <a16:creationId xmlns:a16="http://schemas.microsoft.com/office/drawing/2014/main" id="{C878F844-B24B-3551-2331-9F6B087576E3}"/>
              </a:ext>
            </a:extLst>
          </p:cNvPr>
          <p:cNvSpPr/>
          <p:nvPr/>
        </p:nvSpPr>
        <p:spPr>
          <a:xfrm>
            <a:off x="6204859" y="1346936"/>
            <a:ext cx="5203371" cy="1915886"/>
          </a:xfrm>
          <a:prstGeom prst="roundRect">
            <a:avLst>
              <a:gd name="adj" fmla="val 928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DEA0FD00-2404-EEA7-69FF-351CD012D442}"/>
              </a:ext>
            </a:extLst>
          </p:cNvPr>
          <p:cNvSpPr/>
          <p:nvPr/>
        </p:nvSpPr>
        <p:spPr>
          <a:xfrm>
            <a:off x="4883320" y="2157903"/>
            <a:ext cx="1103823" cy="1104919"/>
          </a:xfrm>
          <a:custGeom>
            <a:avLst/>
            <a:gdLst>
              <a:gd name="connsiteX0" fmla="*/ 1103823 w 1103823"/>
              <a:gd name="connsiteY0" fmla="*/ 0 h 1104919"/>
              <a:gd name="connsiteX1" fmla="*/ 1103823 w 1103823"/>
              <a:gd name="connsiteY1" fmla="*/ 927106 h 1104919"/>
              <a:gd name="connsiteX2" fmla="*/ 926010 w 1103823"/>
              <a:gd name="connsiteY2" fmla="*/ 1104919 h 1104919"/>
              <a:gd name="connsiteX3" fmla="*/ 0 w 1103823"/>
              <a:gd name="connsiteY3" fmla="*/ 1104919 h 1104919"/>
              <a:gd name="connsiteX4" fmla="*/ 16839 w 1103823"/>
              <a:gd name="connsiteY4" fmla="*/ 994250 h 1104919"/>
              <a:gd name="connsiteX5" fmla="*/ 990843 w 1103823"/>
              <a:gd name="connsiteY5" fmla="*/ 17295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23" h="1104919">
                <a:moveTo>
                  <a:pt x="1103823" y="0"/>
                </a:moveTo>
                <a:lnTo>
                  <a:pt x="1103823" y="927106"/>
                </a:lnTo>
                <a:cubicBezTo>
                  <a:pt x="1103823" y="1025309"/>
                  <a:pt x="1024213" y="1104919"/>
                  <a:pt x="926010" y="1104919"/>
                </a:cubicBezTo>
                <a:lnTo>
                  <a:pt x="0" y="1104919"/>
                </a:lnTo>
                <a:lnTo>
                  <a:pt x="16839" y="994250"/>
                </a:lnTo>
                <a:cubicBezTo>
                  <a:pt x="116881" y="503875"/>
                  <a:pt x="501949" y="117640"/>
                  <a:pt x="990843" y="172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b" anchorCtr="0">
            <a:noAutofit/>
          </a:bodyPr>
          <a:lstStyle/>
          <a:p>
            <a:pPr algn="r"/>
            <a:endParaRPr lang="zh-CN" altLang="en-US" sz="3600" b="1" dirty="0">
              <a:latin typeface="+mj-lt"/>
            </a:endParaRPr>
          </a:p>
        </p:txBody>
      </p:sp>
      <p:sp>
        <p:nvSpPr>
          <p:cNvPr id="45" name="矩形: 圆角 44">
            <a:extLst>
              <a:ext uri="{FF2B5EF4-FFF2-40B4-BE49-F238E27FC236}">
                <a16:creationId xmlns:a16="http://schemas.microsoft.com/office/drawing/2014/main" id="{E649E1DC-9ABB-D170-06B4-3E487E291728}"/>
              </a:ext>
            </a:extLst>
          </p:cNvPr>
          <p:cNvSpPr/>
          <p:nvPr/>
        </p:nvSpPr>
        <p:spPr>
          <a:xfrm>
            <a:off x="770081" y="1346936"/>
            <a:ext cx="5203371" cy="1915886"/>
          </a:xfrm>
          <a:prstGeom prst="roundRect">
            <a:avLst>
              <a:gd name="adj" fmla="val 928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337796AB-3708-B2F6-4F21-B21ED8E5B88A}"/>
              </a:ext>
            </a:extLst>
          </p:cNvPr>
          <p:cNvSpPr/>
          <p:nvPr/>
        </p:nvSpPr>
        <p:spPr>
          <a:xfrm flipH="1">
            <a:off x="6191168" y="2157903"/>
            <a:ext cx="1103823" cy="1104919"/>
          </a:xfrm>
          <a:custGeom>
            <a:avLst/>
            <a:gdLst>
              <a:gd name="connsiteX0" fmla="*/ 1103823 w 1103823"/>
              <a:gd name="connsiteY0" fmla="*/ 0 h 1104919"/>
              <a:gd name="connsiteX1" fmla="*/ 1103823 w 1103823"/>
              <a:gd name="connsiteY1" fmla="*/ 927106 h 1104919"/>
              <a:gd name="connsiteX2" fmla="*/ 926010 w 1103823"/>
              <a:gd name="connsiteY2" fmla="*/ 1104919 h 1104919"/>
              <a:gd name="connsiteX3" fmla="*/ 0 w 1103823"/>
              <a:gd name="connsiteY3" fmla="*/ 1104919 h 1104919"/>
              <a:gd name="connsiteX4" fmla="*/ 16839 w 1103823"/>
              <a:gd name="connsiteY4" fmla="*/ 994250 h 1104919"/>
              <a:gd name="connsiteX5" fmla="*/ 990843 w 1103823"/>
              <a:gd name="connsiteY5" fmla="*/ 17295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23" h="1104919">
                <a:moveTo>
                  <a:pt x="1103823" y="0"/>
                </a:moveTo>
                <a:lnTo>
                  <a:pt x="1103823" y="927106"/>
                </a:lnTo>
                <a:cubicBezTo>
                  <a:pt x="1103823" y="1025309"/>
                  <a:pt x="1024213" y="1104919"/>
                  <a:pt x="926010" y="1104919"/>
                </a:cubicBezTo>
                <a:lnTo>
                  <a:pt x="0" y="1104919"/>
                </a:lnTo>
                <a:lnTo>
                  <a:pt x="16839" y="994250"/>
                </a:lnTo>
                <a:cubicBezTo>
                  <a:pt x="116881" y="503875"/>
                  <a:pt x="501949" y="117640"/>
                  <a:pt x="990843" y="172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b" anchorCtr="0">
            <a:noAutofit/>
          </a:bodyPr>
          <a:lstStyle/>
          <a:p>
            <a:pPr algn="r"/>
            <a:endParaRPr lang="zh-CN" altLang="en-US" sz="3600" b="1" dirty="0">
              <a:latin typeface="+mj-lt"/>
            </a:endParaRPr>
          </a:p>
        </p:txBody>
      </p:sp>
      <p:sp>
        <p:nvSpPr>
          <p:cNvPr id="47" name="任意多边形: 形状 46">
            <a:extLst>
              <a:ext uri="{FF2B5EF4-FFF2-40B4-BE49-F238E27FC236}">
                <a16:creationId xmlns:a16="http://schemas.microsoft.com/office/drawing/2014/main" id="{7923E360-6033-7890-8C39-3BF4361D552C}"/>
              </a:ext>
            </a:extLst>
          </p:cNvPr>
          <p:cNvSpPr/>
          <p:nvPr/>
        </p:nvSpPr>
        <p:spPr>
          <a:xfrm flipH="1" flipV="1">
            <a:off x="6191167" y="3885848"/>
            <a:ext cx="1103823" cy="1104919"/>
          </a:xfrm>
          <a:custGeom>
            <a:avLst/>
            <a:gdLst>
              <a:gd name="connsiteX0" fmla="*/ 1103823 w 1103823"/>
              <a:gd name="connsiteY0" fmla="*/ 0 h 1104919"/>
              <a:gd name="connsiteX1" fmla="*/ 1103823 w 1103823"/>
              <a:gd name="connsiteY1" fmla="*/ 927106 h 1104919"/>
              <a:gd name="connsiteX2" fmla="*/ 926010 w 1103823"/>
              <a:gd name="connsiteY2" fmla="*/ 1104919 h 1104919"/>
              <a:gd name="connsiteX3" fmla="*/ 0 w 1103823"/>
              <a:gd name="connsiteY3" fmla="*/ 1104919 h 1104919"/>
              <a:gd name="connsiteX4" fmla="*/ 16839 w 1103823"/>
              <a:gd name="connsiteY4" fmla="*/ 994250 h 1104919"/>
              <a:gd name="connsiteX5" fmla="*/ 990843 w 1103823"/>
              <a:gd name="connsiteY5" fmla="*/ 17295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23" h="1104919">
                <a:moveTo>
                  <a:pt x="1103823" y="0"/>
                </a:moveTo>
                <a:lnTo>
                  <a:pt x="1103823" y="927106"/>
                </a:lnTo>
                <a:cubicBezTo>
                  <a:pt x="1103823" y="1025309"/>
                  <a:pt x="1024213" y="1104919"/>
                  <a:pt x="926010" y="1104919"/>
                </a:cubicBezTo>
                <a:lnTo>
                  <a:pt x="0" y="1104919"/>
                </a:lnTo>
                <a:lnTo>
                  <a:pt x="16839" y="994250"/>
                </a:lnTo>
                <a:cubicBezTo>
                  <a:pt x="116881" y="503875"/>
                  <a:pt x="501949" y="117640"/>
                  <a:pt x="990843" y="172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b" anchorCtr="0">
            <a:noAutofit/>
          </a:bodyPr>
          <a:lstStyle/>
          <a:p>
            <a:pPr algn="r"/>
            <a:endParaRPr lang="zh-CN" altLang="en-US" sz="3600" b="1" dirty="0">
              <a:latin typeface="+mj-lt"/>
            </a:endParaRPr>
          </a:p>
        </p:txBody>
      </p:sp>
      <p:sp>
        <p:nvSpPr>
          <p:cNvPr id="48" name="任意多边形: 形状 47">
            <a:extLst>
              <a:ext uri="{FF2B5EF4-FFF2-40B4-BE49-F238E27FC236}">
                <a16:creationId xmlns:a16="http://schemas.microsoft.com/office/drawing/2014/main" id="{3F9517D2-DEF1-A778-3D94-0A14999EFC7D}"/>
              </a:ext>
            </a:extLst>
          </p:cNvPr>
          <p:cNvSpPr/>
          <p:nvPr/>
        </p:nvSpPr>
        <p:spPr>
          <a:xfrm flipV="1">
            <a:off x="4897012" y="3885848"/>
            <a:ext cx="1103823" cy="1104919"/>
          </a:xfrm>
          <a:custGeom>
            <a:avLst/>
            <a:gdLst>
              <a:gd name="connsiteX0" fmla="*/ 1103823 w 1103823"/>
              <a:gd name="connsiteY0" fmla="*/ 0 h 1104919"/>
              <a:gd name="connsiteX1" fmla="*/ 1103823 w 1103823"/>
              <a:gd name="connsiteY1" fmla="*/ 927106 h 1104919"/>
              <a:gd name="connsiteX2" fmla="*/ 926010 w 1103823"/>
              <a:gd name="connsiteY2" fmla="*/ 1104919 h 1104919"/>
              <a:gd name="connsiteX3" fmla="*/ 0 w 1103823"/>
              <a:gd name="connsiteY3" fmla="*/ 1104919 h 1104919"/>
              <a:gd name="connsiteX4" fmla="*/ 16839 w 1103823"/>
              <a:gd name="connsiteY4" fmla="*/ 994250 h 1104919"/>
              <a:gd name="connsiteX5" fmla="*/ 990843 w 1103823"/>
              <a:gd name="connsiteY5" fmla="*/ 17295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23" h="1104919">
                <a:moveTo>
                  <a:pt x="1103823" y="0"/>
                </a:moveTo>
                <a:lnTo>
                  <a:pt x="1103823" y="927106"/>
                </a:lnTo>
                <a:cubicBezTo>
                  <a:pt x="1103823" y="1025309"/>
                  <a:pt x="1024213" y="1104919"/>
                  <a:pt x="926010" y="1104919"/>
                </a:cubicBezTo>
                <a:lnTo>
                  <a:pt x="0" y="1104919"/>
                </a:lnTo>
                <a:lnTo>
                  <a:pt x="16839" y="994250"/>
                </a:lnTo>
                <a:cubicBezTo>
                  <a:pt x="116881" y="503875"/>
                  <a:pt x="501949" y="117640"/>
                  <a:pt x="990843" y="172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b" anchorCtr="0">
            <a:noAutofit/>
          </a:bodyPr>
          <a:lstStyle/>
          <a:p>
            <a:pPr algn="r"/>
            <a:endParaRPr lang="zh-CN" altLang="en-US" sz="3600" b="1" dirty="0">
              <a:latin typeface="+mj-lt"/>
            </a:endParaRPr>
          </a:p>
        </p:txBody>
      </p:sp>
      <p:sp>
        <p:nvSpPr>
          <p:cNvPr id="49" name="文本框 48">
            <a:extLst>
              <a:ext uri="{FF2B5EF4-FFF2-40B4-BE49-F238E27FC236}">
                <a16:creationId xmlns:a16="http://schemas.microsoft.com/office/drawing/2014/main" id="{099E325B-1659-4491-5377-7BBC76A314BF}"/>
              </a:ext>
            </a:extLst>
          </p:cNvPr>
          <p:cNvSpPr txBox="1"/>
          <p:nvPr/>
        </p:nvSpPr>
        <p:spPr>
          <a:xfrm>
            <a:off x="9302980" y="1560405"/>
            <a:ext cx="1723549" cy="461665"/>
          </a:xfrm>
          <a:prstGeom prst="rect">
            <a:avLst/>
          </a:prstGeom>
          <a:noFill/>
        </p:spPr>
        <p:txBody>
          <a:bodyPr wrap="none" rtlCol="0">
            <a:spAutoFit/>
          </a:bodyPr>
          <a:lstStyle/>
          <a:p>
            <a:r>
              <a:rPr lang="zh-CN" altLang="en-US" sz="2400" dirty="0">
                <a:latin typeface="+mj-ea"/>
                <a:ea typeface="+mj-ea"/>
              </a:rPr>
              <a:t>输入小标题</a:t>
            </a:r>
          </a:p>
        </p:txBody>
      </p:sp>
      <p:sp>
        <p:nvSpPr>
          <p:cNvPr id="50" name="文本框 49">
            <a:extLst>
              <a:ext uri="{FF2B5EF4-FFF2-40B4-BE49-F238E27FC236}">
                <a16:creationId xmlns:a16="http://schemas.microsoft.com/office/drawing/2014/main" id="{9719E5E5-CAF3-79BF-7C09-F193F54FC231}"/>
              </a:ext>
            </a:extLst>
          </p:cNvPr>
          <p:cNvSpPr txBox="1"/>
          <p:nvPr/>
        </p:nvSpPr>
        <p:spPr>
          <a:xfrm>
            <a:off x="7431709" y="2016770"/>
            <a:ext cx="3788036" cy="923330"/>
          </a:xfrm>
          <a:prstGeom prst="rect">
            <a:avLst/>
          </a:prstGeom>
          <a:noFill/>
        </p:spPr>
        <p:txBody>
          <a:bodyPr wrap="square" rtlCol="0">
            <a:spAutoFit/>
          </a:bodyPr>
          <a:lstStyle/>
          <a:p>
            <a:r>
              <a:rPr lang="zh-CN" altLang="en-US" dirty="0">
                <a:latin typeface="+mn-ea"/>
              </a:rPr>
              <a:t>请在此处输入你的正文内容，简洁请在此处输入你的正文内容，简洁</a:t>
            </a:r>
          </a:p>
          <a:p>
            <a:r>
              <a:rPr lang="zh-CN" altLang="en-US" dirty="0">
                <a:latin typeface="+mn-ea"/>
              </a:rPr>
              <a:t>请在此处输入你的正文内容，简洁</a:t>
            </a:r>
          </a:p>
        </p:txBody>
      </p:sp>
      <p:sp>
        <p:nvSpPr>
          <p:cNvPr id="51" name="文本框 50">
            <a:extLst>
              <a:ext uri="{FF2B5EF4-FFF2-40B4-BE49-F238E27FC236}">
                <a16:creationId xmlns:a16="http://schemas.microsoft.com/office/drawing/2014/main" id="{9C4E7F62-2F37-2A46-2370-00776238FE43}"/>
              </a:ext>
            </a:extLst>
          </p:cNvPr>
          <p:cNvSpPr txBox="1"/>
          <p:nvPr/>
        </p:nvSpPr>
        <p:spPr>
          <a:xfrm>
            <a:off x="972255" y="4121967"/>
            <a:ext cx="1723549" cy="461665"/>
          </a:xfrm>
          <a:prstGeom prst="rect">
            <a:avLst/>
          </a:prstGeom>
          <a:noFill/>
        </p:spPr>
        <p:txBody>
          <a:bodyPr wrap="none" rtlCol="0">
            <a:spAutoFit/>
          </a:bodyPr>
          <a:lstStyle/>
          <a:p>
            <a:r>
              <a:rPr lang="zh-CN" altLang="en-US" sz="2400" dirty="0">
                <a:latin typeface="+mj-ea"/>
                <a:ea typeface="+mj-ea"/>
              </a:rPr>
              <a:t>输入小标题</a:t>
            </a:r>
          </a:p>
        </p:txBody>
      </p:sp>
      <p:sp>
        <p:nvSpPr>
          <p:cNvPr id="52" name="文本框 51">
            <a:extLst>
              <a:ext uri="{FF2B5EF4-FFF2-40B4-BE49-F238E27FC236}">
                <a16:creationId xmlns:a16="http://schemas.microsoft.com/office/drawing/2014/main" id="{0FBA1A09-AED5-D29E-B597-2FB248887CE8}"/>
              </a:ext>
            </a:extLst>
          </p:cNvPr>
          <p:cNvSpPr txBox="1"/>
          <p:nvPr/>
        </p:nvSpPr>
        <p:spPr>
          <a:xfrm>
            <a:off x="972254" y="4578332"/>
            <a:ext cx="3788036" cy="923330"/>
          </a:xfrm>
          <a:prstGeom prst="rect">
            <a:avLst/>
          </a:prstGeom>
          <a:noFill/>
        </p:spPr>
        <p:txBody>
          <a:bodyPr wrap="square" rtlCol="0">
            <a:spAutoFit/>
          </a:bodyPr>
          <a:lstStyle/>
          <a:p>
            <a:r>
              <a:rPr lang="zh-CN" altLang="en-US" dirty="0">
                <a:latin typeface="+mn-ea"/>
              </a:rPr>
              <a:t>请在此处输入你的正文内容，简洁请在此处输入你的正文内容，简洁</a:t>
            </a:r>
          </a:p>
          <a:p>
            <a:r>
              <a:rPr lang="zh-CN" altLang="en-US" dirty="0">
                <a:latin typeface="+mn-ea"/>
              </a:rPr>
              <a:t>请在此处输入你的正文内容，简洁</a:t>
            </a:r>
          </a:p>
        </p:txBody>
      </p:sp>
      <p:sp>
        <p:nvSpPr>
          <p:cNvPr id="53" name="文本框 52">
            <a:extLst>
              <a:ext uri="{FF2B5EF4-FFF2-40B4-BE49-F238E27FC236}">
                <a16:creationId xmlns:a16="http://schemas.microsoft.com/office/drawing/2014/main" id="{2FA63E79-A448-66C6-AB66-5BE70D72C27C}"/>
              </a:ext>
            </a:extLst>
          </p:cNvPr>
          <p:cNvSpPr txBox="1"/>
          <p:nvPr/>
        </p:nvSpPr>
        <p:spPr>
          <a:xfrm>
            <a:off x="9302980" y="4121967"/>
            <a:ext cx="1723549" cy="461665"/>
          </a:xfrm>
          <a:prstGeom prst="rect">
            <a:avLst/>
          </a:prstGeom>
          <a:noFill/>
        </p:spPr>
        <p:txBody>
          <a:bodyPr wrap="none" rtlCol="0">
            <a:spAutoFit/>
          </a:bodyPr>
          <a:lstStyle/>
          <a:p>
            <a:r>
              <a:rPr lang="zh-CN" altLang="en-US" sz="2400" dirty="0">
                <a:latin typeface="+mj-ea"/>
                <a:ea typeface="+mj-ea"/>
              </a:rPr>
              <a:t>输入小标题</a:t>
            </a:r>
          </a:p>
        </p:txBody>
      </p:sp>
      <p:sp>
        <p:nvSpPr>
          <p:cNvPr id="54" name="文本框 53">
            <a:extLst>
              <a:ext uri="{FF2B5EF4-FFF2-40B4-BE49-F238E27FC236}">
                <a16:creationId xmlns:a16="http://schemas.microsoft.com/office/drawing/2014/main" id="{80F651CF-FE45-FDBD-9DD0-6F0439AAA2BB}"/>
              </a:ext>
            </a:extLst>
          </p:cNvPr>
          <p:cNvSpPr txBox="1"/>
          <p:nvPr/>
        </p:nvSpPr>
        <p:spPr>
          <a:xfrm>
            <a:off x="7431709" y="4578332"/>
            <a:ext cx="3788036" cy="923330"/>
          </a:xfrm>
          <a:prstGeom prst="rect">
            <a:avLst/>
          </a:prstGeom>
          <a:noFill/>
        </p:spPr>
        <p:txBody>
          <a:bodyPr wrap="square" rtlCol="0">
            <a:spAutoFit/>
          </a:bodyPr>
          <a:lstStyle/>
          <a:p>
            <a:r>
              <a:rPr lang="zh-CN" altLang="en-US" dirty="0">
                <a:latin typeface="+mn-ea"/>
              </a:rPr>
              <a:t>请在此处输入你的正文内容，简洁请在此处输入你的正文内容，简洁</a:t>
            </a:r>
          </a:p>
          <a:p>
            <a:r>
              <a:rPr lang="zh-CN" altLang="en-US" dirty="0">
                <a:latin typeface="+mn-ea"/>
              </a:rPr>
              <a:t>请在此处输入你的正文内容，简洁</a:t>
            </a:r>
          </a:p>
        </p:txBody>
      </p:sp>
      <p:sp>
        <p:nvSpPr>
          <p:cNvPr id="55" name="文本框 54">
            <a:extLst>
              <a:ext uri="{FF2B5EF4-FFF2-40B4-BE49-F238E27FC236}">
                <a16:creationId xmlns:a16="http://schemas.microsoft.com/office/drawing/2014/main" id="{900EF205-D78E-DFE8-9754-D96FCCF16ACB}"/>
              </a:ext>
            </a:extLst>
          </p:cNvPr>
          <p:cNvSpPr txBox="1"/>
          <p:nvPr/>
        </p:nvSpPr>
        <p:spPr>
          <a:xfrm flipH="1">
            <a:off x="5262511" y="2447055"/>
            <a:ext cx="345440" cy="769441"/>
          </a:xfrm>
          <a:prstGeom prst="rect">
            <a:avLst/>
          </a:prstGeom>
          <a:noFill/>
        </p:spPr>
        <p:txBody>
          <a:bodyPr wrap="square" rtlCol="0">
            <a:spAutoFit/>
          </a:bodyPr>
          <a:lstStyle/>
          <a:p>
            <a:r>
              <a:rPr lang="en-US" altLang="zh-CN" sz="4400" dirty="0">
                <a:solidFill>
                  <a:srgbClr val="FFFFFF"/>
                </a:solidFill>
              </a:rPr>
              <a:t>S</a:t>
            </a:r>
            <a:endParaRPr lang="zh-CN" altLang="en-US" sz="4400" dirty="0">
              <a:solidFill>
                <a:srgbClr val="FFFFFF"/>
              </a:solidFill>
            </a:endParaRPr>
          </a:p>
        </p:txBody>
      </p:sp>
      <p:sp>
        <p:nvSpPr>
          <p:cNvPr id="56" name="文本框 55">
            <a:extLst>
              <a:ext uri="{FF2B5EF4-FFF2-40B4-BE49-F238E27FC236}">
                <a16:creationId xmlns:a16="http://schemas.microsoft.com/office/drawing/2014/main" id="{B5A0E46F-0D03-64B0-026D-6950A3EB14FB}"/>
              </a:ext>
            </a:extLst>
          </p:cNvPr>
          <p:cNvSpPr txBox="1"/>
          <p:nvPr/>
        </p:nvSpPr>
        <p:spPr>
          <a:xfrm flipH="1">
            <a:off x="6275719" y="2447055"/>
            <a:ext cx="345440" cy="769441"/>
          </a:xfrm>
          <a:prstGeom prst="rect">
            <a:avLst/>
          </a:prstGeom>
          <a:noFill/>
        </p:spPr>
        <p:txBody>
          <a:bodyPr wrap="square" rtlCol="0">
            <a:spAutoFit/>
          </a:bodyPr>
          <a:lstStyle/>
          <a:p>
            <a:r>
              <a:rPr lang="en-US" altLang="zh-CN" sz="4400" dirty="0">
                <a:solidFill>
                  <a:srgbClr val="FFFFFF"/>
                </a:solidFill>
              </a:rPr>
              <a:t>W</a:t>
            </a:r>
            <a:endParaRPr lang="zh-CN" altLang="en-US" sz="4400" dirty="0">
              <a:solidFill>
                <a:srgbClr val="FFFFFF"/>
              </a:solidFill>
            </a:endParaRPr>
          </a:p>
        </p:txBody>
      </p:sp>
      <p:sp>
        <p:nvSpPr>
          <p:cNvPr id="57" name="文本框 56">
            <a:extLst>
              <a:ext uri="{FF2B5EF4-FFF2-40B4-BE49-F238E27FC236}">
                <a16:creationId xmlns:a16="http://schemas.microsoft.com/office/drawing/2014/main" id="{053A8EC7-E15C-9968-709D-D6B9F7EBCB49}"/>
              </a:ext>
            </a:extLst>
          </p:cNvPr>
          <p:cNvSpPr txBox="1"/>
          <p:nvPr/>
        </p:nvSpPr>
        <p:spPr>
          <a:xfrm flipH="1">
            <a:off x="6349481" y="3968078"/>
            <a:ext cx="345440" cy="769441"/>
          </a:xfrm>
          <a:prstGeom prst="rect">
            <a:avLst/>
          </a:prstGeom>
          <a:noFill/>
        </p:spPr>
        <p:txBody>
          <a:bodyPr wrap="square" rtlCol="0">
            <a:spAutoFit/>
          </a:bodyPr>
          <a:lstStyle/>
          <a:p>
            <a:r>
              <a:rPr lang="en-US" altLang="zh-CN" sz="4400" dirty="0">
                <a:solidFill>
                  <a:srgbClr val="FFFFFF"/>
                </a:solidFill>
              </a:rPr>
              <a:t>T</a:t>
            </a:r>
            <a:endParaRPr lang="zh-CN" altLang="en-US" sz="4400" dirty="0">
              <a:solidFill>
                <a:srgbClr val="FFFFFF"/>
              </a:solidFill>
            </a:endParaRPr>
          </a:p>
        </p:txBody>
      </p:sp>
      <p:sp>
        <p:nvSpPr>
          <p:cNvPr id="58" name="文本框 57">
            <a:extLst>
              <a:ext uri="{FF2B5EF4-FFF2-40B4-BE49-F238E27FC236}">
                <a16:creationId xmlns:a16="http://schemas.microsoft.com/office/drawing/2014/main" id="{74B73B53-928C-5F3F-AAF9-5507D97EA815}"/>
              </a:ext>
            </a:extLst>
          </p:cNvPr>
          <p:cNvSpPr txBox="1"/>
          <p:nvPr/>
        </p:nvSpPr>
        <p:spPr>
          <a:xfrm flipH="1">
            <a:off x="5262511" y="3964250"/>
            <a:ext cx="345440" cy="769441"/>
          </a:xfrm>
          <a:prstGeom prst="rect">
            <a:avLst/>
          </a:prstGeom>
          <a:noFill/>
        </p:spPr>
        <p:txBody>
          <a:bodyPr wrap="square" rtlCol="0">
            <a:spAutoFit/>
          </a:bodyPr>
          <a:lstStyle/>
          <a:p>
            <a:r>
              <a:rPr lang="en-US" altLang="zh-CN" sz="4400" dirty="0">
                <a:solidFill>
                  <a:srgbClr val="FFFFFF"/>
                </a:solidFill>
              </a:rPr>
              <a:t>O</a:t>
            </a:r>
            <a:endParaRPr lang="zh-CN" altLang="en-US" sz="4400" dirty="0">
              <a:solidFill>
                <a:srgbClr val="FFFFFF"/>
              </a:solidFill>
            </a:endParaRPr>
          </a:p>
        </p:txBody>
      </p:sp>
    </p:spTree>
    <p:extLst>
      <p:ext uri="{BB962C8B-B14F-4D97-AF65-F5344CB8AC3E}">
        <p14:creationId xmlns:p14="http://schemas.microsoft.com/office/powerpoint/2010/main" val="2333436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id="{6B4E31F1-44E3-2B11-A184-88B105138B25}"/>
              </a:ext>
            </a:extLst>
          </p:cNvPr>
          <p:cNvSpPr/>
          <p:nvPr/>
        </p:nvSpPr>
        <p:spPr>
          <a:xfrm>
            <a:off x="660400" y="1130300"/>
            <a:ext cx="10858500" cy="5003800"/>
          </a:xfrm>
          <a:prstGeom prst="roundRect">
            <a:avLst>
              <a:gd name="adj" fmla="val 49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B24EAC0E-4822-C98C-04DC-3A2DE263FA97}"/>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时间轴页</a:t>
            </a:r>
          </a:p>
        </p:txBody>
      </p:sp>
      <p:sp>
        <p:nvSpPr>
          <p:cNvPr id="22" name="箭头: 右 21">
            <a:extLst>
              <a:ext uri="{FF2B5EF4-FFF2-40B4-BE49-F238E27FC236}">
                <a16:creationId xmlns:a16="http://schemas.microsoft.com/office/drawing/2014/main" id="{0AC27EBA-48A4-95F8-7041-FCD588E40032}"/>
              </a:ext>
            </a:extLst>
          </p:cNvPr>
          <p:cNvSpPr/>
          <p:nvPr/>
        </p:nvSpPr>
        <p:spPr>
          <a:xfrm>
            <a:off x="233680" y="5573488"/>
            <a:ext cx="11846557" cy="7384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a:extLst>
              <a:ext uri="{FF2B5EF4-FFF2-40B4-BE49-F238E27FC236}">
                <a16:creationId xmlns:a16="http://schemas.microsoft.com/office/drawing/2014/main" id="{811BA0B7-2050-03C7-EC0A-4C80FACE4B21}"/>
              </a:ext>
            </a:extLst>
          </p:cNvPr>
          <p:cNvCxnSpPr/>
          <p:nvPr/>
        </p:nvCxnSpPr>
        <p:spPr>
          <a:xfrm>
            <a:off x="997859" y="3632200"/>
            <a:ext cx="0" cy="21154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065AB2CE-AE50-AE75-335C-5A548C23938E}"/>
              </a:ext>
            </a:extLst>
          </p:cNvPr>
          <p:cNvSpPr txBox="1"/>
          <p:nvPr/>
        </p:nvSpPr>
        <p:spPr>
          <a:xfrm>
            <a:off x="1094969" y="3045203"/>
            <a:ext cx="1723549" cy="400110"/>
          </a:xfrm>
          <a:prstGeom prst="rect">
            <a:avLst/>
          </a:prstGeom>
          <a:noFill/>
        </p:spPr>
        <p:txBody>
          <a:bodyPr wrap="square" rtlCol="0">
            <a:spAutoFit/>
          </a:bodyPr>
          <a:lstStyle/>
          <a:p>
            <a:r>
              <a:rPr lang="zh-CN" altLang="en-US" sz="2000" dirty="0">
                <a:solidFill>
                  <a:srgbClr val="FFFFFF"/>
                </a:solidFill>
                <a:latin typeface="+mj-ea"/>
                <a:ea typeface="+mj-ea"/>
              </a:rPr>
              <a:t>输入小标题</a:t>
            </a:r>
          </a:p>
        </p:txBody>
      </p:sp>
      <p:sp>
        <p:nvSpPr>
          <p:cNvPr id="27" name="文本框 26">
            <a:extLst>
              <a:ext uri="{FF2B5EF4-FFF2-40B4-BE49-F238E27FC236}">
                <a16:creationId xmlns:a16="http://schemas.microsoft.com/office/drawing/2014/main" id="{BF1ABAF8-1ECE-F140-CB90-47823136280C}"/>
              </a:ext>
            </a:extLst>
          </p:cNvPr>
          <p:cNvSpPr txBox="1"/>
          <p:nvPr/>
        </p:nvSpPr>
        <p:spPr>
          <a:xfrm>
            <a:off x="1094968" y="3501568"/>
            <a:ext cx="1820658" cy="1477328"/>
          </a:xfrm>
          <a:prstGeom prst="rect">
            <a:avLst/>
          </a:prstGeom>
          <a:noFill/>
        </p:spPr>
        <p:txBody>
          <a:bodyPr wrap="square" rtlCol="0">
            <a:spAutoFit/>
          </a:bodyPr>
          <a:lstStyle/>
          <a:p>
            <a:r>
              <a:rPr lang="zh-CN" altLang="en-US" dirty="0">
                <a:solidFill>
                  <a:srgbClr val="FFFFFF"/>
                </a:solidFill>
                <a:latin typeface="+mn-ea"/>
              </a:rPr>
              <a:t>请在此处输入你的正文内容，简洁明了请在此处输入你的正文内容，简洁明了</a:t>
            </a:r>
          </a:p>
        </p:txBody>
      </p:sp>
      <p:cxnSp>
        <p:nvCxnSpPr>
          <p:cNvPr id="28" name="直接连接符 27">
            <a:extLst>
              <a:ext uri="{FF2B5EF4-FFF2-40B4-BE49-F238E27FC236}">
                <a16:creationId xmlns:a16="http://schemas.microsoft.com/office/drawing/2014/main" id="{4A5FF9DA-3951-1A16-7D85-E2E4BB29E936}"/>
              </a:ext>
            </a:extLst>
          </p:cNvPr>
          <p:cNvCxnSpPr>
            <a:cxnSpLocks/>
          </p:cNvCxnSpPr>
          <p:nvPr/>
        </p:nvCxnSpPr>
        <p:spPr>
          <a:xfrm>
            <a:off x="3046255" y="3055254"/>
            <a:ext cx="0" cy="269240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32AFD927-138A-72C0-269C-8D8DA4A242F0}"/>
              </a:ext>
            </a:extLst>
          </p:cNvPr>
          <p:cNvSpPr txBox="1"/>
          <p:nvPr/>
        </p:nvSpPr>
        <p:spPr>
          <a:xfrm>
            <a:off x="3143365" y="2457375"/>
            <a:ext cx="1723549" cy="400110"/>
          </a:xfrm>
          <a:prstGeom prst="rect">
            <a:avLst/>
          </a:prstGeom>
          <a:noFill/>
        </p:spPr>
        <p:txBody>
          <a:bodyPr wrap="square" rtlCol="0">
            <a:spAutoFit/>
          </a:bodyPr>
          <a:lstStyle/>
          <a:p>
            <a:r>
              <a:rPr lang="zh-CN" altLang="en-US" sz="2000" dirty="0">
                <a:solidFill>
                  <a:srgbClr val="FFFFFF"/>
                </a:solidFill>
                <a:latin typeface="+mj-ea"/>
                <a:ea typeface="+mj-ea"/>
              </a:rPr>
              <a:t>输入小标题</a:t>
            </a:r>
          </a:p>
        </p:txBody>
      </p:sp>
      <p:sp>
        <p:nvSpPr>
          <p:cNvPr id="30" name="文本框 29">
            <a:extLst>
              <a:ext uri="{FF2B5EF4-FFF2-40B4-BE49-F238E27FC236}">
                <a16:creationId xmlns:a16="http://schemas.microsoft.com/office/drawing/2014/main" id="{01C74120-6C6B-32D2-37B2-5C511404C235}"/>
              </a:ext>
            </a:extLst>
          </p:cNvPr>
          <p:cNvSpPr txBox="1"/>
          <p:nvPr/>
        </p:nvSpPr>
        <p:spPr>
          <a:xfrm>
            <a:off x="3143364" y="2913740"/>
            <a:ext cx="1820658" cy="1477328"/>
          </a:xfrm>
          <a:prstGeom prst="rect">
            <a:avLst/>
          </a:prstGeom>
          <a:noFill/>
        </p:spPr>
        <p:txBody>
          <a:bodyPr wrap="square" rtlCol="0">
            <a:spAutoFit/>
          </a:bodyPr>
          <a:lstStyle/>
          <a:p>
            <a:r>
              <a:rPr lang="zh-CN" altLang="en-US" dirty="0">
                <a:solidFill>
                  <a:srgbClr val="FFFFFF"/>
                </a:solidFill>
                <a:latin typeface="+mn-ea"/>
              </a:rPr>
              <a:t>请在此处输入你的正文内容，简洁明了请在此处输入你的正文内容，简洁明了</a:t>
            </a:r>
          </a:p>
        </p:txBody>
      </p:sp>
      <p:cxnSp>
        <p:nvCxnSpPr>
          <p:cNvPr id="32" name="直接连接符 31">
            <a:extLst>
              <a:ext uri="{FF2B5EF4-FFF2-40B4-BE49-F238E27FC236}">
                <a16:creationId xmlns:a16="http://schemas.microsoft.com/office/drawing/2014/main" id="{08413BAF-351F-5AC1-2492-B0FCC6064ECB}"/>
              </a:ext>
            </a:extLst>
          </p:cNvPr>
          <p:cNvCxnSpPr>
            <a:cxnSpLocks/>
          </p:cNvCxnSpPr>
          <p:nvPr/>
        </p:nvCxnSpPr>
        <p:spPr>
          <a:xfrm>
            <a:off x="5008431" y="2554509"/>
            <a:ext cx="0" cy="319314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460CE39D-E11D-984F-BE78-350B1A3DC71F}"/>
              </a:ext>
            </a:extLst>
          </p:cNvPr>
          <p:cNvSpPr txBox="1"/>
          <p:nvPr/>
        </p:nvSpPr>
        <p:spPr>
          <a:xfrm>
            <a:off x="5105541" y="1956630"/>
            <a:ext cx="1723549" cy="400110"/>
          </a:xfrm>
          <a:prstGeom prst="rect">
            <a:avLst/>
          </a:prstGeom>
          <a:noFill/>
        </p:spPr>
        <p:txBody>
          <a:bodyPr wrap="square" rtlCol="0">
            <a:spAutoFit/>
          </a:bodyPr>
          <a:lstStyle/>
          <a:p>
            <a:r>
              <a:rPr lang="zh-CN" altLang="en-US" sz="2000" dirty="0">
                <a:solidFill>
                  <a:srgbClr val="FFFFFF"/>
                </a:solidFill>
                <a:latin typeface="+mj-ea"/>
                <a:ea typeface="+mj-ea"/>
              </a:rPr>
              <a:t>输入小标题</a:t>
            </a:r>
          </a:p>
        </p:txBody>
      </p:sp>
      <p:sp>
        <p:nvSpPr>
          <p:cNvPr id="34" name="文本框 33">
            <a:extLst>
              <a:ext uri="{FF2B5EF4-FFF2-40B4-BE49-F238E27FC236}">
                <a16:creationId xmlns:a16="http://schemas.microsoft.com/office/drawing/2014/main" id="{48A1A098-465C-0109-BED8-CE9CBA0DD730}"/>
              </a:ext>
            </a:extLst>
          </p:cNvPr>
          <p:cNvSpPr txBox="1"/>
          <p:nvPr/>
        </p:nvSpPr>
        <p:spPr>
          <a:xfrm>
            <a:off x="5105540" y="2412995"/>
            <a:ext cx="1820658" cy="1477328"/>
          </a:xfrm>
          <a:prstGeom prst="rect">
            <a:avLst/>
          </a:prstGeom>
          <a:noFill/>
        </p:spPr>
        <p:txBody>
          <a:bodyPr wrap="square" rtlCol="0">
            <a:spAutoFit/>
          </a:bodyPr>
          <a:lstStyle/>
          <a:p>
            <a:r>
              <a:rPr lang="zh-CN" altLang="en-US" dirty="0">
                <a:solidFill>
                  <a:srgbClr val="FFFFFF"/>
                </a:solidFill>
                <a:latin typeface="+mn-ea"/>
              </a:rPr>
              <a:t>请在此处输入你的正文内容，简洁明了请在此处输入你的正文内容，简洁明了</a:t>
            </a:r>
          </a:p>
        </p:txBody>
      </p:sp>
      <p:cxnSp>
        <p:nvCxnSpPr>
          <p:cNvPr id="36" name="直接连接符 35">
            <a:extLst>
              <a:ext uri="{FF2B5EF4-FFF2-40B4-BE49-F238E27FC236}">
                <a16:creationId xmlns:a16="http://schemas.microsoft.com/office/drawing/2014/main" id="{CA710884-0BAC-A7B2-6C21-9814512D4666}"/>
              </a:ext>
            </a:extLst>
          </p:cNvPr>
          <p:cNvCxnSpPr>
            <a:cxnSpLocks/>
          </p:cNvCxnSpPr>
          <p:nvPr/>
        </p:nvCxnSpPr>
        <p:spPr>
          <a:xfrm>
            <a:off x="7067713" y="2086423"/>
            <a:ext cx="0" cy="366123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392B7C13-2F40-BE6B-8551-C81A3BB14E40}"/>
              </a:ext>
            </a:extLst>
          </p:cNvPr>
          <p:cNvSpPr txBox="1"/>
          <p:nvPr/>
        </p:nvSpPr>
        <p:spPr>
          <a:xfrm>
            <a:off x="7164823" y="1488544"/>
            <a:ext cx="1723549" cy="400110"/>
          </a:xfrm>
          <a:prstGeom prst="rect">
            <a:avLst/>
          </a:prstGeom>
          <a:noFill/>
        </p:spPr>
        <p:txBody>
          <a:bodyPr wrap="square" rtlCol="0">
            <a:spAutoFit/>
          </a:bodyPr>
          <a:lstStyle/>
          <a:p>
            <a:r>
              <a:rPr lang="zh-CN" altLang="en-US" sz="2000" dirty="0">
                <a:solidFill>
                  <a:srgbClr val="FFFFFF"/>
                </a:solidFill>
                <a:latin typeface="+mj-ea"/>
                <a:ea typeface="+mj-ea"/>
              </a:rPr>
              <a:t>输入小标题</a:t>
            </a:r>
          </a:p>
        </p:txBody>
      </p:sp>
      <p:sp>
        <p:nvSpPr>
          <p:cNvPr id="38" name="文本框 37">
            <a:extLst>
              <a:ext uri="{FF2B5EF4-FFF2-40B4-BE49-F238E27FC236}">
                <a16:creationId xmlns:a16="http://schemas.microsoft.com/office/drawing/2014/main" id="{2514CE75-925B-AC5C-AB8F-423E6F04947F}"/>
              </a:ext>
            </a:extLst>
          </p:cNvPr>
          <p:cNvSpPr txBox="1"/>
          <p:nvPr/>
        </p:nvSpPr>
        <p:spPr>
          <a:xfrm>
            <a:off x="7164822" y="1944909"/>
            <a:ext cx="1820658" cy="1477328"/>
          </a:xfrm>
          <a:prstGeom prst="rect">
            <a:avLst/>
          </a:prstGeom>
          <a:noFill/>
        </p:spPr>
        <p:txBody>
          <a:bodyPr wrap="square" rtlCol="0">
            <a:spAutoFit/>
          </a:bodyPr>
          <a:lstStyle/>
          <a:p>
            <a:r>
              <a:rPr lang="zh-CN" altLang="en-US" dirty="0">
                <a:solidFill>
                  <a:srgbClr val="FFFFFF"/>
                </a:solidFill>
                <a:latin typeface="+mn-ea"/>
              </a:rPr>
              <a:t>请在此处输入你的正文内容，简洁明了请在此处输入你的正文内容，简洁明了</a:t>
            </a:r>
          </a:p>
        </p:txBody>
      </p:sp>
      <p:cxnSp>
        <p:nvCxnSpPr>
          <p:cNvPr id="40" name="直接连接符 39">
            <a:extLst>
              <a:ext uri="{FF2B5EF4-FFF2-40B4-BE49-F238E27FC236}">
                <a16:creationId xmlns:a16="http://schemas.microsoft.com/office/drawing/2014/main" id="{0F7ED2EB-765F-53F5-A535-C30EFDAD03CA}"/>
              </a:ext>
            </a:extLst>
          </p:cNvPr>
          <p:cNvCxnSpPr>
            <a:cxnSpLocks/>
          </p:cNvCxnSpPr>
          <p:nvPr/>
        </p:nvCxnSpPr>
        <p:spPr>
          <a:xfrm>
            <a:off x="9149633" y="1825166"/>
            <a:ext cx="0" cy="392249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84236ECF-8473-19B4-D89D-1574B79BB8B9}"/>
              </a:ext>
            </a:extLst>
          </p:cNvPr>
          <p:cNvSpPr txBox="1"/>
          <p:nvPr/>
        </p:nvSpPr>
        <p:spPr>
          <a:xfrm>
            <a:off x="9246743" y="1227287"/>
            <a:ext cx="1723549" cy="400110"/>
          </a:xfrm>
          <a:prstGeom prst="rect">
            <a:avLst/>
          </a:prstGeom>
          <a:noFill/>
        </p:spPr>
        <p:txBody>
          <a:bodyPr wrap="square" rtlCol="0">
            <a:spAutoFit/>
          </a:bodyPr>
          <a:lstStyle/>
          <a:p>
            <a:r>
              <a:rPr lang="zh-CN" altLang="en-US" sz="2000" dirty="0">
                <a:solidFill>
                  <a:srgbClr val="FFFFFF"/>
                </a:solidFill>
                <a:latin typeface="+mj-ea"/>
                <a:ea typeface="+mj-ea"/>
              </a:rPr>
              <a:t>输入小标题</a:t>
            </a:r>
          </a:p>
        </p:txBody>
      </p:sp>
      <p:sp>
        <p:nvSpPr>
          <p:cNvPr id="42" name="文本框 41">
            <a:extLst>
              <a:ext uri="{FF2B5EF4-FFF2-40B4-BE49-F238E27FC236}">
                <a16:creationId xmlns:a16="http://schemas.microsoft.com/office/drawing/2014/main" id="{2C45A0DD-0CE1-CFC9-E4A0-E949B08B9B79}"/>
              </a:ext>
            </a:extLst>
          </p:cNvPr>
          <p:cNvSpPr txBox="1"/>
          <p:nvPr/>
        </p:nvSpPr>
        <p:spPr>
          <a:xfrm>
            <a:off x="9246742" y="1683652"/>
            <a:ext cx="1820658" cy="1477328"/>
          </a:xfrm>
          <a:prstGeom prst="rect">
            <a:avLst/>
          </a:prstGeom>
          <a:noFill/>
        </p:spPr>
        <p:txBody>
          <a:bodyPr wrap="square" rtlCol="0">
            <a:spAutoFit/>
          </a:bodyPr>
          <a:lstStyle/>
          <a:p>
            <a:r>
              <a:rPr lang="zh-CN" altLang="en-US" dirty="0">
                <a:solidFill>
                  <a:srgbClr val="FFFFFF"/>
                </a:solidFill>
                <a:latin typeface="+mn-ea"/>
              </a:rPr>
              <a:t>请在此处输入你的正文内容，简洁明了请在此处输入你的正文内容，简洁明了</a:t>
            </a:r>
          </a:p>
        </p:txBody>
      </p:sp>
    </p:spTree>
    <p:extLst>
      <p:ext uri="{BB962C8B-B14F-4D97-AF65-F5344CB8AC3E}">
        <p14:creationId xmlns:p14="http://schemas.microsoft.com/office/powerpoint/2010/main" val="3197458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5611017-6C21-A6DB-85E1-CF28B21A7F67}"/>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合作伙伴</a:t>
            </a:r>
          </a:p>
        </p:txBody>
      </p:sp>
      <p:grpSp>
        <p:nvGrpSpPr>
          <p:cNvPr id="44" name="组合 43">
            <a:extLst>
              <a:ext uri="{FF2B5EF4-FFF2-40B4-BE49-F238E27FC236}">
                <a16:creationId xmlns:a16="http://schemas.microsoft.com/office/drawing/2014/main" id="{1BAE570B-E02B-CE6C-5E9D-73EC4A28126A}"/>
              </a:ext>
            </a:extLst>
          </p:cNvPr>
          <p:cNvGrpSpPr/>
          <p:nvPr/>
        </p:nvGrpSpPr>
        <p:grpSpPr>
          <a:xfrm>
            <a:off x="869899" y="1397170"/>
            <a:ext cx="10452202" cy="1563625"/>
            <a:chOff x="865087" y="1190460"/>
            <a:chExt cx="10452202" cy="1618407"/>
          </a:xfrm>
        </p:grpSpPr>
        <p:sp>
          <p:nvSpPr>
            <p:cNvPr id="35" name="矩形 34">
              <a:extLst>
                <a:ext uri="{FF2B5EF4-FFF2-40B4-BE49-F238E27FC236}">
                  <a16:creationId xmlns:a16="http://schemas.microsoft.com/office/drawing/2014/main" id="{4935F884-172D-A1BB-1AA2-CEE46A779EED}"/>
                </a:ext>
              </a:extLst>
            </p:cNvPr>
            <p:cNvSpPr/>
            <p:nvPr/>
          </p:nvSpPr>
          <p:spPr>
            <a:xfrm>
              <a:off x="1883065" y="1190460"/>
              <a:ext cx="9434224" cy="1618407"/>
            </a:xfrm>
            <a:prstGeom prst="rect">
              <a:avLst/>
            </a:prstGeom>
            <a:solidFill>
              <a:srgbClr val="F2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36" name="矩形: 圆顶角 35">
              <a:extLst>
                <a:ext uri="{FF2B5EF4-FFF2-40B4-BE49-F238E27FC236}">
                  <a16:creationId xmlns:a16="http://schemas.microsoft.com/office/drawing/2014/main" id="{F44F5A16-11E9-C441-0B41-D9B0980C8ABB}"/>
                </a:ext>
              </a:extLst>
            </p:cNvPr>
            <p:cNvSpPr/>
            <p:nvPr/>
          </p:nvSpPr>
          <p:spPr>
            <a:xfrm rot="16200000">
              <a:off x="1155364" y="900183"/>
              <a:ext cx="1618406" cy="2198959"/>
            </a:xfrm>
            <a:prstGeom prst="round2SameRect">
              <a:avLst/>
            </a:prstGeom>
            <a:solidFill>
              <a:schemeClr val="accent1"/>
            </a:solidFill>
            <a:ln>
              <a:noFill/>
            </a:ln>
            <a:effectLst>
              <a:outerShdw blurRad="546100" dist="139700" dir="2700000" sx="97000" sy="97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7" name="文本框 36">
              <a:extLst>
                <a:ext uri="{FF2B5EF4-FFF2-40B4-BE49-F238E27FC236}">
                  <a16:creationId xmlns:a16="http://schemas.microsoft.com/office/drawing/2014/main" id="{E9A06AEB-8163-1D0F-28E0-91F37C913D1B}"/>
                </a:ext>
              </a:extLst>
            </p:cNvPr>
            <p:cNvSpPr txBox="1"/>
            <p:nvPr/>
          </p:nvSpPr>
          <p:spPr>
            <a:xfrm>
              <a:off x="1230814" y="1645719"/>
              <a:ext cx="1583774" cy="605263"/>
            </a:xfrm>
            <a:prstGeom prst="rect">
              <a:avLst/>
            </a:prstGeom>
            <a:noFill/>
          </p:spPr>
          <p:txBody>
            <a:bodyPr wrap="square" rtlCol="0">
              <a:spAutoFit/>
            </a:bodyPr>
            <a:lstStyle/>
            <a:p>
              <a:pPr algn="ctr"/>
              <a:r>
                <a:rPr lang="en-US" altLang="zh-CN" sz="3200" dirty="0">
                  <a:solidFill>
                    <a:schemeClr val="bg1"/>
                  </a:solidFill>
                  <a:latin typeface="+mj-ea"/>
                  <a:ea typeface="+mj-ea"/>
                </a:rPr>
                <a:t>XX</a:t>
              </a:r>
              <a:r>
                <a:rPr lang="zh-CN" altLang="en-US" sz="3200" dirty="0">
                  <a:solidFill>
                    <a:schemeClr val="bg1"/>
                  </a:solidFill>
                  <a:latin typeface="+mj-ea"/>
                  <a:ea typeface="+mj-ea"/>
                </a:rPr>
                <a:t>领域</a:t>
              </a:r>
            </a:p>
          </p:txBody>
        </p:sp>
      </p:grpSp>
      <p:grpSp>
        <p:nvGrpSpPr>
          <p:cNvPr id="78" name="组合 77">
            <a:extLst>
              <a:ext uri="{FF2B5EF4-FFF2-40B4-BE49-F238E27FC236}">
                <a16:creationId xmlns:a16="http://schemas.microsoft.com/office/drawing/2014/main" id="{FC3CAED6-2FF9-CCFA-F669-64B01C80CFFD}"/>
              </a:ext>
            </a:extLst>
          </p:cNvPr>
          <p:cNvGrpSpPr/>
          <p:nvPr/>
        </p:nvGrpSpPr>
        <p:grpSpPr>
          <a:xfrm>
            <a:off x="3355383" y="1525731"/>
            <a:ext cx="1387979" cy="593778"/>
            <a:chOff x="3437657" y="3727852"/>
            <a:chExt cx="1387979" cy="593778"/>
          </a:xfrm>
        </p:grpSpPr>
        <p:sp>
          <p:nvSpPr>
            <p:cNvPr id="54" name="矩形: 圆角 53">
              <a:extLst>
                <a:ext uri="{FF2B5EF4-FFF2-40B4-BE49-F238E27FC236}">
                  <a16:creationId xmlns:a16="http://schemas.microsoft.com/office/drawing/2014/main" id="{5A94E380-17AA-E3A6-F3A1-8D76FBBD54AF}"/>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55" name="文本框 54">
              <a:extLst>
                <a:ext uri="{FF2B5EF4-FFF2-40B4-BE49-F238E27FC236}">
                  <a16:creationId xmlns:a16="http://schemas.microsoft.com/office/drawing/2014/main" id="{0AC962A9-3B12-FC3C-2652-8BDBA772B356}"/>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79" name="组合 78">
            <a:extLst>
              <a:ext uri="{FF2B5EF4-FFF2-40B4-BE49-F238E27FC236}">
                <a16:creationId xmlns:a16="http://schemas.microsoft.com/office/drawing/2014/main" id="{B7B5C01A-EE80-025D-60BD-F2FF15A4CA3B}"/>
              </a:ext>
            </a:extLst>
          </p:cNvPr>
          <p:cNvGrpSpPr/>
          <p:nvPr/>
        </p:nvGrpSpPr>
        <p:grpSpPr>
          <a:xfrm>
            <a:off x="3355383" y="2255183"/>
            <a:ext cx="1387979" cy="593778"/>
            <a:chOff x="3437657" y="3727852"/>
            <a:chExt cx="1387979" cy="593778"/>
          </a:xfrm>
        </p:grpSpPr>
        <p:sp>
          <p:nvSpPr>
            <p:cNvPr id="80" name="矩形: 圆角 79">
              <a:extLst>
                <a:ext uri="{FF2B5EF4-FFF2-40B4-BE49-F238E27FC236}">
                  <a16:creationId xmlns:a16="http://schemas.microsoft.com/office/drawing/2014/main" id="{4024CF50-7667-E343-DDD2-C1A353014042}"/>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81" name="文本框 80">
              <a:extLst>
                <a:ext uri="{FF2B5EF4-FFF2-40B4-BE49-F238E27FC236}">
                  <a16:creationId xmlns:a16="http://schemas.microsoft.com/office/drawing/2014/main" id="{E95F017B-F3AC-5200-98B9-43E74C2C8C9D}"/>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82" name="组合 81">
            <a:extLst>
              <a:ext uri="{FF2B5EF4-FFF2-40B4-BE49-F238E27FC236}">
                <a16:creationId xmlns:a16="http://schemas.microsoft.com/office/drawing/2014/main" id="{0F95000A-A71B-7187-35F8-7B5D19B1D2F5}"/>
              </a:ext>
            </a:extLst>
          </p:cNvPr>
          <p:cNvGrpSpPr/>
          <p:nvPr/>
        </p:nvGrpSpPr>
        <p:grpSpPr>
          <a:xfrm>
            <a:off x="4999126" y="1525731"/>
            <a:ext cx="1387979" cy="593778"/>
            <a:chOff x="3437657" y="3727852"/>
            <a:chExt cx="1387979" cy="593778"/>
          </a:xfrm>
        </p:grpSpPr>
        <p:sp>
          <p:nvSpPr>
            <p:cNvPr id="83" name="矩形: 圆角 82">
              <a:extLst>
                <a:ext uri="{FF2B5EF4-FFF2-40B4-BE49-F238E27FC236}">
                  <a16:creationId xmlns:a16="http://schemas.microsoft.com/office/drawing/2014/main" id="{95A08301-6389-8AE4-F054-371D79EE1A14}"/>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84" name="文本框 83">
              <a:extLst>
                <a:ext uri="{FF2B5EF4-FFF2-40B4-BE49-F238E27FC236}">
                  <a16:creationId xmlns:a16="http://schemas.microsoft.com/office/drawing/2014/main" id="{754DE6EC-161F-408E-211C-E29210C624E5}"/>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85" name="组合 84">
            <a:extLst>
              <a:ext uri="{FF2B5EF4-FFF2-40B4-BE49-F238E27FC236}">
                <a16:creationId xmlns:a16="http://schemas.microsoft.com/office/drawing/2014/main" id="{F9A34F63-B4EE-593C-9124-12E11D1738A7}"/>
              </a:ext>
            </a:extLst>
          </p:cNvPr>
          <p:cNvGrpSpPr/>
          <p:nvPr/>
        </p:nvGrpSpPr>
        <p:grpSpPr>
          <a:xfrm>
            <a:off x="4999126" y="2255183"/>
            <a:ext cx="1387979" cy="593778"/>
            <a:chOff x="3437657" y="3727852"/>
            <a:chExt cx="1387979" cy="593778"/>
          </a:xfrm>
        </p:grpSpPr>
        <p:sp>
          <p:nvSpPr>
            <p:cNvPr id="86" name="矩形: 圆角 85">
              <a:extLst>
                <a:ext uri="{FF2B5EF4-FFF2-40B4-BE49-F238E27FC236}">
                  <a16:creationId xmlns:a16="http://schemas.microsoft.com/office/drawing/2014/main" id="{B0E1E3D6-4C85-90DB-3013-9293DE824854}"/>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87" name="文本框 86">
              <a:extLst>
                <a:ext uri="{FF2B5EF4-FFF2-40B4-BE49-F238E27FC236}">
                  <a16:creationId xmlns:a16="http://schemas.microsoft.com/office/drawing/2014/main" id="{D7A05F5A-AC67-7C66-08A3-734A4E96A15E}"/>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88" name="组合 87">
            <a:extLst>
              <a:ext uri="{FF2B5EF4-FFF2-40B4-BE49-F238E27FC236}">
                <a16:creationId xmlns:a16="http://schemas.microsoft.com/office/drawing/2014/main" id="{F6FA6248-F767-1418-EE74-ED490C51A982}"/>
              </a:ext>
            </a:extLst>
          </p:cNvPr>
          <p:cNvGrpSpPr/>
          <p:nvPr/>
        </p:nvGrpSpPr>
        <p:grpSpPr>
          <a:xfrm>
            <a:off x="6644752" y="1525731"/>
            <a:ext cx="1387979" cy="593778"/>
            <a:chOff x="3437657" y="3727852"/>
            <a:chExt cx="1387979" cy="593778"/>
          </a:xfrm>
        </p:grpSpPr>
        <p:sp>
          <p:nvSpPr>
            <p:cNvPr id="89" name="矩形: 圆角 88">
              <a:extLst>
                <a:ext uri="{FF2B5EF4-FFF2-40B4-BE49-F238E27FC236}">
                  <a16:creationId xmlns:a16="http://schemas.microsoft.com/office/drawing/2014/main" id="{A825EE0F-CBFD-463B-7F85-CEF7C96F387C}"/>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90" name="文本框 89">
              <a:extLst>
                <a:ext uri="{FF2B5EF4-FFF2-40B4-BE49-F238E27FC236}">
                  <a16:creationId xmlns:a16="http://schemas.microsoft.com/office/drawing/2014/main" id="{2131B40F-45A0-C9C0-2F1E-722676EA54D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91" name="组合 90">
            <a:extLst>
              <a:ext uri="{FF2B5EF4-FFF2-40B4-BE49-F238E27FC236}">
                <a16:creationId xmlns:a16="http://schemas.microsoft.com/office/drawing/2014/main" id="{89DBE13A-5BFA-1801-B2D3-33849F629112}"/>
              </a:ext>
            </a:extLst>
          </p:cNvPr>
          <p:cNvGrpSpPr/>
          <p:nvPr/>
        </p:nvGrpSpPr>
        <p:grpSpPr>
          <a:xfrm>
            <a:off x="6644752" y="2255183"/>
            <a:ext cx="1387979" cy="593778"/>
            <a:chOff x="3437657" y="3727852"/>
            <a:chExt cx="1387979" cy="593778"/>
          </a:xfrm>
        </p:grpSpPr>
        <p:sp>
          <p:nvSpPr>
            <p:cNvPr id="92" name="矩形: 圆角 91">
              <a:extLst>
                <a:ext uri="{FF2B5EF4-FFF2-40B4-BE49-F238E27FC236}">
                  <a16:creationId xmlns:a16="http://schemas.microsoft.com/office/drawing/2014/main" id="{8DDAEDFC-1EF3-9E0B-FB7D-85D92FF7CA66}"/>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93" name="文本框 92">
              <a:extLst>
                <a:ext uri="{FF2B5EF4-FFF2-40B4-BE49-F238E27FC236}">
                  <a16:creationId xmlns:a16="http://schemas.microsoft.com/office/drawing/2014/main" id="{767298C7-67FC-0F8A-442C-9433AC11784B}"/>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04" name="组合 103">
            <a:extLst>
              <a:ext uri="{FF2B5EF4-FFF2-40B4-BE49-F238E27FC236}">
                <a16:creationId xmlns:a16="http://schemas.microsoft.com/office/drawing/2014/main" id="{2B590AB4-4A5C-42CC-2D0E-054C0B2A19D1}"/>
              </a:ext>
            </a:extLst>
          </p:cNvPr>
          <p:cNvGrpSpPr/>
          <p:nvPr/>
        </p:nvGrpSpPr>
        <p:grpSpPr>
          <a:xfrm>
            <a:off x="8211369" y="1525731"/>
            <a:ext cx="1387979" cy="593778"/>
            <a:chOff x="3437657" y="3727852"/>
            <a:chExt cx="1387979" cy="593778"/>
          </a:xfrm>
        </p:grpSpPr>
        <p:sp>
          <p:nvSpPr>
            <p:cNvPr id="105" name="矩形: 圆角 104">
              <a:extLst>
                <a:ext uri="{FF2B5EF4-FFF2-40B4-BE49-F238E27FC236}">
                  <a16:creationId xmlns:a16="http://schemas.microsoft.com/office/drawing/2014/main" id="{2206B5A7-794F-52AE-14C9-30A5881A0FEC}"/>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06" name="文本框 105">
              <a:extLst>
                <a:ext uri="{FF2B5EF4-FFF2-40B4-BE49-F238E27FC236}">
                  <a16:creationId xmlns:a16="http://schemas.microsoft.com/office/drawing/2014/main" id="{69679DE9-572A-9B5A-618F-E4157CF0399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07" name="组合 106">
            <a:extLst>
              <a:ext uri="{FF2B5EF4-FFF2-40B4-BE49-F238E27FC236}">
                <a16:creationId xmlns:a16="http://schemas.microsoft.com/office/drawing/2014/main" id="{D9363D33-7ECD-A2BC-0C81-BDCEF766F6B0}"/>
              </a:ext>
            </a:extLst>
          </p:cNvPr>
          <p:cNvGrpSpPr/>
          <p:nvPr/>
        </p:nvGrpSpPr>
        <p:grpSpPr>
          <a:xfrm>
            <a:off x="8211369" y="2255183"/>
            <a:ext cx="1387979" cy="593778"/>
            <a:chOff x="3437657" y="3727852"/>
            <a:chExt cx="1387979" cy="593778"/>
          </a:xfrm>
        </p:grpSpPr>
        <p:sp>
          <p:nvSpPr>
            <p:cNvPr id="108" name="矩形: 圆角 107">
              <a:extLst>
                <a:ext uri="{FF2B5EF4-FFF2-40B4-BE49-F238E27FC236}">
                  <a16:creationId xmlns:a16="http://schemas.microsoft.com/office/drawing/2014/main" id="{3C18E72A-C30B-D6D5-C5B0-3C53A63090F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09" name="文本框 108">
              <a:extLst>
                <a:ext uri="{FF2B5EF4-FFF2-40B4-BE49-F238E27FC236}">
                  <a16:creationId xmlns:a16="http://schemas.microsoft.com/office/drawing/2014/main" id="{14BBF764-2481-3BDA-CCA2-128D4FC8233B}"/>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10" name="组合 109">
            <a:extLst>
              <a:ext uri="{FF2B5EF4-FFF2-40B4-BE49-F238E27FC236}">
                <a16:creationId xmlns:a16="http://schemas.microsoft.com/office/drawing/2014/main" id="{55A05BA2-7EE9-36CD-A24B-1682B03D8D31}"/>
              </a:ext>
            </a:extLst>
          </p:cNvPr>
          <p:cNvGrpSpPr/>
          <p:nvPr/>
        </p:nvGrpSpPr>
        <p:grpSpPr>
          <a:xfrm>
            <a:off x="869899" y="3040912"/>
            <a:ext cx="10452202" cy="1563625"/>
            <a:chOff x="865087" y="1190460"/>
            <a:chExt cx="10452202" cy="1618407"/>
          </a:xfrm>
        </p:grpSpPr>
        <p:sp>
          <p:nvSpPr>
            <p:cNvPr id="111" name="矩形 110">
              <a:extLst>
                <a:ext uri="{FF2B5EF4-FFF2-40B4-BE49-F238E27FC236}">
                  <a16:creationId xmlns:a16="http://schemas.microsoft.com/office/drawing/2014/main" id="{789B64CC-1612-420F-64EB-C1048180CB9C}"/>
                </a:ext>
              </a:extLst>
            </p:cNvPr>
            <p:cNvSpPr/>
            <p:nvPr/>
          </p:nvSpPr>
          <p:spPr>
            <a:xfrm>
              <a:off x="1883065" y="1190460"/>
              <a:ext cx="9434224" cy="1618407"/>
            </a:xfrm>
            <a:prstGeom prst="rect">
              <a:avLst/>
            </a:prstGeom>
            <a:solidFill>
              <a:srgbClr val="F2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12" name="矩形: 圆顶角 111">
              <a:extLst>
                <a:ext uri="{FF2B5EF4-FFF2-40B4-BE49-F238E27FC236}">
                  <a16:creationId xmlns:a16="http://schemas.microsoft.com/office/drawing/2014/main" id="{8755F3F6-198A-91AB-7DC9-8B6DF5C70662}"/>
                </a:ext>
              </a:extLst>
            </p:cNvPr>
            <p:cNvSpPr/>
            <p:nvPr/>
          </p:nvSpPr>
          <p:spPr>
            <a:xfrm rot="16200000">
              <a:off x="1155364" y="900183"/>
              <a:ext cx="1618406" cy="2198959"/>
            </a:xfrm>
            <a:prstGeom prst="round2SameRect">
              <a:avLst/>
            </a:prstGeom>
            <a:solidFill>
              <a:schemeClr val="accent1"/>
            </a:solidFill>
            <a:ln>
              <a:noFill/>
            </a:ln>
            <a:effectLst>
              <a:outerShdw blurRad="546100" dist="139700" dir="2700000" sx="97000" sy="97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3" name="文本框 112">
              <a:extLst>
                <a:ext uri="{FF2B5EF4-FFF2-40B4-BE49-F238E27FC236}">
                  <a16:creationId xmlns:a16="http://schemas.microsoft.com/office/drawing/2014/main" id="{01340FF4-192B-6039-F1B5-51039C5C417C}"/>
                </a:ext>
              </a:extLst>
            </p:cNvPr>
            <p:cNvSpPr txBox="1"/>
            <p:nvPr/>
          </p:nvSpPr>
          <p:spPr>
            <a:xfrm>
              <a:off x="1230814" y="1645719"/>
              <a:ext cx="1583774" cy="605263"/>
            </a:xfrm>
            <a:prstGeom prst="rect">
              <a:avLst/>
            </a:prstGeom>
            <a:noFill/>
          </p:spPr>
          <p:txBody>
            <a:bodyPr wrap="square" rtlCol="0">
              <a:spAutoFit/>
            </a:bodyPr>
            <a:lstStyle/>
            <a:p>
              <a:pPr algn="ctr"/>
              <a:r>
                <a:rPr lang="en-US" altLang="zh-CN" sz="3200" dirty="0">
                  <a:solidFill>
                    <a:schemeClr val="bg1"/>
                  </a:solidFill>
                  <a:latin typeface="+mj-ea"/>
                  <a:ea typeface="+mj-ea"/>
                </a:rPr>
                <a:t>XX</a:t>
              </a:r>
              <a:r>
                <a:rPr lang="zh-CN" altLang="en-US" sz="3200" dirty="0">
                  <a:solidFill>
                    <a:schemeClr val="bg1"/>
                  </a:solidFill>
                  <a:latin typeface="+mj-ea"/>
                  <a:ea typeface="+mj-ea"/>
                </a:rPr>
                <a:t>领域</a:t>
              </a:r>
            </a:p>
          </p:txBody>
        </p:sp>
      </p:grpSp>
      <p:grpSp>
        <p:nvGrpSpPr>
          <p:cNvPr id="114" name="组合 113">
            <a:extLst>
              <a:ext uri="{FF2B5EF4-FFF2-40B4-BE49-F238E27FC236}">
                <a16:creationId xmlns:a16="http://schemas.microsoft.com/office/drawing/2014/main" id="{EF3501C0-1460-0C83-C570-A4605AB53F69}"/>
              </a:ext>
            </a:extLst>
          </p:cNvPr>
          <p:cNvGrpSpPr/>
          <p:nvPr/>
        </p:nvGrpSpPr>
        <p:grpSpPr>
          <a:xfrm>
            <a:off x="3355383" y="3169473"/>
            <a:ext cx="1387979" cy="593778"/>
            <a:chOff x="3437657" y="3727852"/>
            <a:chExt cx="1387979" cy="593778"/>
          </a:xfrm>
        </p:grpSpPr>
        <p:sp>
          <p:nvSpPr>
            <p:cNvPr id="115" name="矩形: 圆角 114">
              <a:extLst>
                <a:ext uri="{FF2B5EF4-FFF2-40B4-BE49-F238E27FC236}">
                  <a16:creationId xmlns:a16="http://schemas.microsoft.com/office/drawing/2014/main" id="{F0C17B51-BDDD-4C1E-4470-DA978D9C31AA}"/>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16" name="文本框 115">
              <a:extLst>
                <a:ext uri="{FF2B5EF4-FFF2-40B4-BE49-F238E27FC236}">
                  <a16:creationId xmlns:a16="http://schemas.microsoft.com/office/drawing/2014/main" id="{10CAAE04-C03E-8D3D-C8A0-8953F9F01F94}"/>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17" name="组合 116">
            <a:extLst>
              <a:ext uri="{FF2B5EF4-FFF2-40B4-BE49-F238E27FC236}">
                <a16:creationId xmlns:a16="http://schemas.microsoft.com/office/drawing/2014/main" id="{EF8AC07F-EE7B-B69F-E3F9-40FF9AECD7EC}"/>
              </a:ext>
            </a:extLst>
          </p:cNvPr>
          <p:cNvGrpSpPr/>
          <p:nvPr/>
        </p:nvGrpSpPr>
        <p:grpSpPr>
          <a:xfrm>
            <a:off x="3355383" y="3898925"/>
            <a:ext cx="1387979" cy="593778"/>
            <a:chOff x="3437657" y="3727852"/>
            <a:chExt cx="1387979" cy="593778"/>
          </a:xfrm>
        </p:grpSpPr>
        <p:sp>
          <p:nvSpPr>
            <p:cNvPr id="118" name="矩形: 圆角 117">
              <a:extLst>
                <a:ext uri="{FF2B5EF4-FFF2-40B4-BE49-F238E27FC236}">
                  <a16:creationId xmlns:a16="http://schemas.microsoft.com/office/drawing/2014/main" id="{977AB432-9C4B-FBE3-6245-8944089B7DA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19" name="文本框 118">
              <a:extLst>
                <a:ext uri="{FF2B5EF4-FFF2-40B4-BE49-F238E27FC236}">
                  <a16:creationId xmlns:a16="http://schemas.microsoft.com/office/drawing/2014/main" id="{34629656-C724-4E84-6A11-8D9419563DCE}"/>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20" name="组合 119">
            <a:extLst>
              <a:ext uri="{FF2B5EF4-FFF2-40B4-BE49-F238E27FC236}">
                <a16:creationId xmlns:a16="http://schemas.microsoft.com/office/drawing/2014/main" id="{0727F4C4-9811-6E42-C1B2-64F106BE94A4}"/>
              </a:ext>
            </a:extLst>
          </p:cNvPr>
          <p:cNvGrpSpPr/>
          <p:nvPr/>
        </p:nvGrpSpPr>
        <p:grpSpPr>
          <a:xfrm>
            <a:off x="4999126" y="3169473"/>
            <a:ext cx="1387979" cy="593778"/>
            <a:chOff x="3437657" y="3727852"/>
            <a:chExt cx="1387979" cy="593778"/>
          </a:xfrm>
        </p:grpSpPr>
        <p:sp>
          <p:nvSpPr>
            <p:cNvPr id="121" name="矩形: 圆角 120">
              <a:extLst>
                <a:ext uri="{FF2B5EF4-FFF2-40B4-BE49-F238E27FC236}">
                  <a16:creationId xmlns:a16="http://schemas.microsoft.com/office/drawing/2014/main" id="{0E5383D3-F53D-A413-CA60-9DDEB098E337}"/>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22" name="文本框 121">
              <a:extLst>
                <a:ext uri="{FF2B5EF4-FFF2-40B4-BE49-F238E27FC236}">
                  <a16:creationId xmlns:a16="http://schemas.microsoft.com/office/drawing/2014/main" id="{21516E93-BDD4-FE67-ADAD-A667EB910149}"/>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23" name="组合 122">
            <a:extLst>
              <a:ext uri="{FF2B5EF4-FFF2-40B4-BE49-F238E27FC236}">
                <a16:creationId xmlns:a16="http://schemas.microsoft.com/office/drawing/2014/main" id="{98712353-9CD9-F66A-2F5A-21797B031CB8}"/>
              </a:ext>
            </a:extLst>
          </p:cNvPr>
          <p:cNvGrpSpPr/>
          <p:nvPr/>
        </p:nvGrpSpPr>
        <p:grpSpPr>
          <a:xfrm>
            <a:off x="4999126" y="3898925"/>
            <a:ext cx="1387979" cy="593778"/>
            <a:chOff x="3437657" y="3727852"/>
            <a:chExt cx="1387979" cy="593778"/>
          </a:xfrm>
        </p:grpSpPr>
        <p:sp>
          <p:nvSpPr>
            <p:cNvPr id="124" name="矩形: 圆角 123">
              <a:extLst>
                <a:ext uri="{FF2B5EF4-FFF2-40B4-BE49-F238E27FC236}">
                  <a16:creationId xmlns:a16="http://schemas.microsoft.com/office/drawing/2014/main" id="{09BC97C8-9D75-830C-DBD1-ADFEFBA37C48}"/>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25" name="文本框 124">
              <a:extLst>
                <a:ext uri="{FF2B5EF4-FFF2-40B4-BE49-F238E27FC236}">
                  <a16:creationId xmlns:a16="http://schemas.microsoft.com/office/drawing/2014/main" id="{CB2FB857-2474-D7B6-6F70-A55B5E93936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26" name="组合 125">
            <a:extLst>
              <a:ext uri="{FF2B5EF4-FFF2-40B4-BE49-F238E27FC236}">
                <a16:creationId xmlns:a16="http://schemas.microsoft.com/office/drawing/2014/main" id="{3875C29E-57F8-DC31-93A1-B03E86AE101A}"/>
              </a:ext>
            </a:extLst>
          </p:cNvPr>
          <p:cNvGrpSpPr/>
          <p:nvPr/>
        </p:nvGrpSpPr>
        <p:grpSpPr>
          <a:xfrm>
            <a:off x="6644752" y="3169473"/>
            <a:ext cx="1387979" cy="593778"/>
            <a:chOff x="3437657" y="3727852"/>
            <a:chExt cx="1387979" cy="593778"/>
          </a:xfrm>
        </p:grpSpPr>
        <p:sp>
          <p:nvSpPr>
            <p:cNvPr id="127" name="矩形: 圆角 126">
              <a:extLst>
                <a:ext uri="{FF2B5EF4-FFF2-40B4-BE49-F238E27FC236}">
                  <a16:creationId xmlns:a16="http://schemas.microsoft.com/office/drawing/2014/main" id="{6E962495-6CB6-E5F0-676A-782AD2F57209}"/>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28" name="文本框 127">
              <a:extLst>
                <a:ext uri="{FF2B5EF4-FFF2-40B4-BE49-F238E27FC236}">
                  <a16:creationId xmlns:a16="http://schemas.microsoft.com/office/drawing/2014/main" id="{3916E8D9-14A8-69E0-A178-4FA518CD63C0}"/>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29" name="组合 128">
            <a:extLst>
              <a:ext uri="{FF2B5EF4-FFF2-40B4-BE49-F238E27FC236}">
                <a16:creationId xmlns:a16="http://schemas.microsoft.com/office/drawing/2014/main" id="{FAEF6590-C347-9A5A-EDB7-1CEFA5AC36D2}"/>
              </a:ext>
            </a:extLst>
          </p:cNvPr>
          <p:cNvGrpSpPr/>
          <p:nvPr/>
        </p:nvGrpSpPr>
        <p:grpSpPr>
          <a:xfrm>
            <a:off x="6644752" y="3898925"/>
            <a:ext cx="1387979" cy="593778"/>
            <a:chOff x="3437657" y="3727852"/>
            <a:chExt cx="1387979" cy="593778"/>
          </a:xfrm>
        </p:grpSpPr>
        <p:sp>
          <p:nvSpPr>
            <p:cNvPr id="130" name="矩形: 圆角 129">
              <a:extLst>
                <a:ext uri="{FF2B5EF4-FFF2-40B4-BE49-F238E27FC236}">
                  <a16:creationId xmlns:a16="http://schemas.microsoft.com/office/drawing/2014/main" id="{4BA935F7-D192-83A1-77F6-AA3BD3EB1C67}"/>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31" name="文本框 130">
              <a:extLst>
                <a:ext uri="{FF2B5EF4-FFF2-40B4-BE49-F238E27FC236}">
                  <a16:creationId xmlns:a16="http://schemas.microsoft.com/office/drawing/2014/main" id="{CF6D3991-64F9-954E-4A11-9B50854FD20D}"/>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32" name="组合 131">
            <a:extLst>
              <a:ext uri="{FF2B5EF4-FFF2-40B4-BE49-F238E27FC236}">
                <a16:creationId xmlns:a16="http://schemas.microsoft.com/office/drawing/2014/main" id="{14B29C7F-248C-ECAB-6C5B-97E3C1651961}"/>
              </a:ext>
            </a:extLst>
          </p:cNvPr>
          <p:cNvGrpSpPr/>
          <p:nvPr/>
        </p:nvGrpSpPr>
        <p:grpSpPr>
          <a:xfrm>
            <a:off x="8211369" y="3169473"/>
            <a:ext cx="1387979" cy="593778"/>
            <a:chOff x="3437657" y="3727852"/>
            <a:chExt cx="1387979" cy="593778"/>
          </a:xfrm>
        </p:grpSpPr>
        <p:sp>
          <p:nvSpPr>
            <p:cNvPr id="133" name="矩形: 圆角 132">
              <a:extLst>
                <a:ext uri="{FF2B5EF4-FFF2-40B4-BE49-F238E27FC236}">
                  <a16:creationId xmlns:a16="http://schemas.microsoft.com/office/drawing/2014/main" id="{63F8BDA0-2D36-067F-5251-08A82F833EDF}"/>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34" name="文本框 133">
              <a:extLst>
                <a:ext uri="{FF2B5EF4-FFF2-40B4-BE49-F238E27FC236}">
                  <a16:creationId xmlns:a16="http://schemas.microsoft.com/office/drawing/2014/main" id="{76324B0D-5CF5-6B61-3543-AC8959808BBE}"/>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35" name="组合 134">
            <a:extLst>
              <a:ext uri="{FF2B5EF4-FFF2-40B4-BE49-F238E27FC236}">
                <a16:creationId xmlns:a16="http://schemas.microsoft.com/office/drawing/2014/main" id="{4C4ECD4E-3E77-9C11-5D06-51F1F7C33DED}"/>
              </a:ext>
            </a:extLst>
          </p:cNvPr>
          <p:cNvGrpSpPr/>
          <p:nvPr/>
        </p:nvGrpSpPr>
        <p:grpSpPr>
          <a:xfrm>
            <a:off x="8211369" y="3898925"/>
            <a:ext cx="1387979" cy="593778"/>
            <a:chOff x="3437657" y="3727852"/>
            <a:chExt cx="1387979" cy="593778"/>
          </a:xfrm>
        </p:grpSpPr>
        <p:sp>
          <p:nvSpPr>
            <p:cNvPr id="136" name="矩形: 圆角 135">
              <a:extLst>
                <a:ext uri="{FF2B5EF4-FFF2-40B4-BE49-F238E27FC236}">
                  <a16:creationId xmlns:a16="http://schemas.microsoft.com/office/drawing/2014/main" id="{856C1A82-B6C1-313F-A6E8-98F878E6D13E}"/>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37" name="文本框 136">
              <a:extLst>
                <a:ext uri="{FF2B5EF4-FFF2-40B4-BE49-F238E27FC236}">
                  <a16:creationId xmlns:a16="http://schemas.microsoft.com/office/drawing/2014/main" id="{824FA8ED-4311-0B1F-923D-F679F5E56B5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38" name="组合 137">
            <a:extLst>
              <a:ext uri="{FF2B5EF4-FFF2-40B4-BE49-F238E27FC236}">
                <a16:creationId xmlns:a16="http://schemas.microsoft.com/office/drawing/2014/main" id="{13DFC2C1-D233-0492-B487-7F02A2C62790}"/>
              </a:ext>
            </a:extLst>
          </p:cNvPr>
          <p:cNvGrpSpPr/>
          <p:nvPr/>
        </p:nvGrpSpPr>
        <p:grpSpPr>
          <a:xfrm>
            <a:off x="869899" y="4672075"/>
            <a:ext cx="10452202" cy="1563625"/>
            <a:chOff x="865087" y="1190460"/>
            <a:chExt cx="10452202" cy="1618407"/>
          </a:xfrm>
        </p:grpSpPr>
        <p:sp>
          <p:nvSpPr>
            <p:cNvPr id="139" name="矩形 138">
              <a:extLst>
                <a:ext uri="{FF2B5EF4-FFF2-40B4-BE49-F238E27FC236}">
                  <a16:creationId xmlns:a16="http://schemas.microsoft.com/office/drawing/2014/main" id="{746B812E-1C29-1BD1-88C1-5704D3190532}"/>
                </a:ext>
              </a:extLst>
            </p:cNvPr>
            <p:cNvSpPr/>
            <p:nvPr/>
          </p:nvSpPr>
          <p:spPr>
            <a:xfrm>
              <a:off x="1883065" y="1190460"/>
              <a:ext cx="9434224" cy="1618407"/>
            </a:xfrm>
            <a:prstGeom prst="rect">
              <a:avLst/>
            </a:prstGeom>
            <a:solidFill>
              <a:srgbClr val="F2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40" name="矩形: 圆顶角 139">
              <a:extLst>
                <a:ext uri="{FF2B5EF4-FFF2-40B4-BE49-F238E27FC236}">
                  <a16:creationId xmlns:a16="http://schemas.microsoft.com/office/drawing/2014/main" id="{86BE0DA6-97E4-7063-B725-3C7E6B994C08}"/>
                </a:ext>
              </a:extLst>
            </p:cNvPr>
            <p:cNvSpPr/>
            <p:nvPr/>
          </p:nvSpPr>
          <p:spPr>
            <a:xfrm rot="16200000">
              <a:off x="1155364" y="900183"/>
              <a:ext cx="1618406" cy="2198959"/>
            </a:xfrm>
            <a:prstGeom prst="round2SameRect">
              <a:avLst/>
            </a:prstGeom>
            <a:solidFill>
              <a:schemeClr val="accent1"/>
            </a:solidFill>
            <a:ln>
              <a:noFill/>
            </a:ln>
            <a:effectLst>
              <a:outerShdw blurRad="546100" dist="139700" dir="2700000" sx="97000" sy="97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1" name="文本框 140">
              <a:extLst>
                <a:ext uri="{FF2B5EF4-FFF2-40B4-BE49-F238E27FC236}">
                  <a16:creationId xmlns:a16="http://schemas.microsoft.com/office/drawing/2014/main" id="{BEBA8A9F-01A1-4AEC-8CFE-CB3FA5CD26C5}"/>
                </a:ext>
              </a:extLst>
            </p:cNvPr>
            <p:cNvSpPr txBox="1"/>
            <p:nvPr/>
          </p:nvSpPr>
          <p:spPr>
            <a:xfrm>
              <a:off x="1230814" y="1645719"/>
              <a:ext cx="1583774" cy="605263"/>
            </a:xfrm>
            <a:prstGeom prst="rect">
              <a:avLst/>
            </a:prstGeom>
            <a:noFill/>
          </p:spPr>
          <p:txBody>
            <a:bodyPr wrap="square" rtlCol="0">
              <a:spAutoFit/>
            </a:bodyPr>
            <a:lstStyle/>
            <a:p>
              <a:pPr algn="ctr"/>
              <a:r>
                <a:rPr lang="en-US" altLang="zh-CN" sz="3200" dirty="0">
                  <a:solidFill>
                    <a:schemeClr val="bg1"/>
                  </a:solidFill>
                  <a:latin typeface="+mj-ea"/>
                  <a:ea typeface="+mj-ea"/>
                </a:rPr>
                <a:t>XX</a:t>
              </a:r>
              <a:r>
                <a:rPr lang="zh-CN" altLang="en-US" sz="3200" dirty="0">
                  <a:solidFill>
                    <a:schemeClr val="bg1"/>
                  </a:solidFill>
                  <a:latin typeface="+mj-ea"/>
                  <a:ea typeface="+mj-ea"/>
                </a:rPr>
                <a:t>领域</a:t>
              </a:r>
            </a:p>
          </p:txBody>
        </p:sp>
      </p:grpSp>
      <p:grpSp>
        <p:nvGrpSpPr>
          <p:cNvPr id="142" name="组合 141">
            <a:extLst>
              <a:ext uri="{FF2B5EF4-FFF2-40B4-BE49-F238E27FC236}">
                <a16:creationId xmlns:a16="http://schemas.microsoft.com/office/drawing/2014/main" id="{0713DCFA-11C6-A396-15C9-BBAD5B370AFC}"/>
              </a:ext>
            </a:extLst>
          </p:cNvPr>
          <p:cNvGrpSpPr/>
          <p:nvPr/>
        </p:nvGrpSpPr>
        <p:grpSpPr>
          <a:xfrm>
            <a:off x="3355383" y="4800636"/>
            <a:ext cx="1387979" cy="593778"/>
            <a:chOff x="3437657" y="3727852"/>
            <a:chExt cx="1387979" cy="593778"/>
          </a:xfrm>
        </p:grpSpPr>
        <p:sp>
          <p:nvSpPr>
            <p:cNvPr id="143" name="矩形: 圆角 142">
              <a:extLst>
                <a:ext uri="{FF2B5EF4-FFF2-40B4-BE49-F238E27FC236}">
                  <a16:creationId xmlns:a16="http://schemas.microsoft.com/office/drawing/2014/main" id="{2BF894F3-3E6E-6F9F-9290-1705D3FB8460}"/>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44" name="文本框 143">
              <a:extLst>
                <a:ext uri="{FF2B5EF4-FFF2-40B4-BE49-F238E27FC236}">
                  <a16:creationId xmlns:a16="http://schemas.microsoft.com/office/drawing/2014/main" id="{62306569-34AD-23EC-64F5-5C29F024BF4B}"/>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45" name="组合 144">
            <a:extLst>
              <a:ext uri="{FF2B5EF4-FFF2-40B4-BE49-F238E27FC236}">
                <a16:creationId xmlns:a16="http://schemas.microsoft.com/office/drawing/2014/main" id="{C0C92994-7643-E01B-DE73-D93A0F935DB8}"/>
              </a:ext>
            </a:extLst>
          </p:cNvPr>
          <p:cNvGrpSpPr/>
          <p:nvPr/>
        </p:nvGrpSpPr>
        <p:grpSpPr>
          <a:xfrm>
            <a:off x="3355383" y="5530088"/>
            <a:ext cx="1387979" cy="593778"/>
            <a:chOff x="3437657" y="3727852"/>
            <a:chExt cx="1387979" cy="593778"/>
          </a:xfrm>
        </p:grpSpPr>
        <p:sp>
          <p:nvSpPr>
            <p:cNvPr id="146" name="矩形: 圆角 145">
              <a:extLst>
                <a:ext uri="{FF2B5EF4-FFF2-40B4-BE49-F238E27FC236}">
                  <a16:creationId xmlns:a16="http://schemas.microsoft.com/office/drawing/2014/main" id="{0B86CE7D-469D-3E24-92F4-B80F7DD567FA}"/>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47" name="文本框 146">
              <a:extLst>
                <a:ext uri="{FF2B5EF4-FFF2-40B4-BE49-F238E27FC236}">
                  <a16:creationId xmlns:a16="http://schemas.microsoft.com/office/drawing/2014/main" id="{B934B9BE-9618-0BF6-A0AD-9B0DA0AB2BF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48" name="组合 147">
            <a:extLst>
              <a:ext uri="{FF2B5EF4-FFF2-40B4-BE49-F238E27FC236}">
                <a16:creationId xmlns:a16="http://schemas.microsoft.com/office/drawing/2014/main" id="{9B532893-DC28-A028-8534-E59BFDCDEDCB}"/>
              </a:ext>
            </a:extLst>
          </p:cNvPr>
          <p:cNvGrpSpPr/>
          <p:nvPr/>
        </p:nvGrpSpPr>
        <p:grpSpPr>
          <a:xfrm>
            <a:off x="4999126" y="4800636"/>
            <a:ext cx="1387979" cy="593778"/>
            <a:chOff x="3437657" y="3727852"/>
            <a:chExt cx="1387979" cy="593778"/>
          </a:xfrm>
        </p:grpSpPr>
        <p:sp>
          <p:nvSpPr>
            <p:cNvPr id="149" name="矩形: 圆角 148">
              <a:extLst>
                <a:ext uri="{FF2B5EF4-FFF2-40B4-BE49-F238E27FC236}">
                  <a16:creationId xmlns:a16="http://schemas.microsoft.com/office/drawing/2014/main" id="{884BED97-D7DC-D9A4-6BBD-2DAE267B2FA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50" name="文本框 149">
              <a:extLst>
                <a:ext uri="{FF2B5EF4-FFF2-40B4-BE49-F238E27FC236}">
                  <a16:creationId xmlns:a16="http://schemas.microsoft.com/office/drawing/2014/main" id="{B449BAB2-9D12-03A7-BE36-C10A22152851}"/>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51" name="组合 150">
            <a:extLst>
              <a:ext uri="{FF2B5EF4-FFF2-40B4-BE49-F238E27FC236}">
                <a16:creationId xmlns:a16="http://schemas.microsoft.com/office/drawing/2014/main" id="{01D7E9BE-4535-2B3C-1B4F-940209BD01C1}"/>
              </a:ext>
            </a:extLst>
          </p:cNvPr>
          <p:cNvGrpSpPr/>
          <p:nvPr/>
        </p:nvGrpSpPr>
        <p:grpSpPr>
          <a:xfrm>
            <a:off x="4999126" y="5530088"/>
            <a:ext cx="1387979" cy="593778"/>
            <a:chOff x="3437657" y="3727852"/>
            <a:chExt cx="1387979" cy="593778"/>
          </a:xfrm>
        </p:grpSpPr>
        <p:sp>
          <p:nvSpPr>
            <p:cNvPr id="152" name="矩形: 圆角 151">
              <a:extLst>
                <a:ext uri="{FF2B5EF4-FFF2-40B4-BE49-F238E27FC236}">
                  <a16:creationId xmlns:a16="http://schemas.microsoft.com/office/drawing/2014/main" id="{5255AED3-E10F-2626-D557-EACA4E0CF004}"/>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53" name="文本框 152">
              <a:extLst>
                <a:ext uri="{FF2B5EF4-FFF2-40B4-BE49-F238E27FC236}">
                  <a16:creationId xmlns:a16="http://schemas.microsoft.com/office/drawing/2014/main" id="{9552FEAE-8D0B-F760-19F3-7BCA5641B0A3}"/>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54" name="组合 153">
            <a:extLst>
              <a:ext uri="{FF2B5EF4-FFF2-40B4-BE49-F238E27FC236}">
                <a16:creationId xmlns:a16="http://schemas.microsoft.com/office/drawing/2014/main" id="{55A40767-0CFA-6D26-EC8F-3828DFF627EF}"/>
              </a:ext>
            </a:extLst>
          </p:cNvPr>
          <p:cNvGrpSpPr/>
          <p:nvPr/>
        </p:nvGrpSpPr>
        <p:grpSpPr>
          <a:xfrm>
            <a:off x="6644752" y="4800636"/>
            <a:ext cx="1387979" cy="593778"/>
            <a:chOff x="3437657" y="3727852"/>
            <a:chExt cx="1387979" cy="593778"/>
          </a:xfrm>
        </p:grpSpPr>
        <p:sp>
          <p:nvSpPr>
            <p:cNvPr id="155" name="矩形: 圆角 154">
              <a:extLst>
                <a:ext uri="{FF2B5EF4-FFF2-40B4-BE49-F238E27FC236}">
                  <a16:creationId xmlns:a16="http://schemas.microsoft.com/office/drawing/2014/main" id="{E873A1B7-EA4D-958F-D568-E59ABBDF0930}"/>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56" name="文本框 155">
              <a:extLst>
                <a:ext uri="{FF2B5EF4-FFF2-40B4-BE49-F238E27FC236}">
                  <a16:creationId xmlns:a16="http://schemas.microsoft.com/office/drawing/2014/main" id="{69BFC2D8-331E-D68B-5644-A97E05AA93BA}"/>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57" name="组合 156">
            <a:extLst>
              <a:ext uri="{FF2B5EF4-FFF2-40B4-BE49-F238E27FC236}">
                <a16:creationId xmlns:a16="http://schemas.microsoft.com/office/drawing/2014/main" id="{C862AA75-B6B1-CF82-64F5-CC957EA70184}"/>
              </a:ext>
            </a:extLst>
          </p:cNvPr>
          <p:cNvGrpSpPr/>
          <p:nvPr/>
        </p:nvGrpSpPr>
        <p:grpSpPr>
          <a:xfrm>
            <a:off x="6644752" y="5530088"/>
            <a:ext cx="1387979" cy="593778"/>
            <a:chOff x="3437657" y="3727852"/>
            <a:chExt cx="1387979" cy="593778"/>
          </a:xfrm>
        </p:grpSpPr>
        <p:sp>
          <p:nvSpPr>
            <p:cNvPr id="158" name="矩形: 圆角 157">
              <a:extLst>
                <a:ext uri="{FF2B5EF4-FFF2-40B4-BE49-F238E27FC236}">
                  <a16:creationId xmlns:a16="http://schemas.microsoft.com/office/drawing/2014/main" id="{04AAAFBB-245B-68C8-84B8-EFEC6B342C44}"/>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59" name="文本框 158">
              <a:extLst>
                <a:ext uri="{FF2B5EF4-FFF2-40B4-BE49-F238E27FC236}">
                  <a16:creationId xmlns:a16="http://schemas.microsoft.com/office/drawing/2014/main" id="{C35F16DC-0493-99FC-8FBE-D2EFC6651898}"/>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60" name="组合 159">
            <a:extLst>
              <a:ext uri="{FF2B5EF4-FFF2-40B4-BE49-F238E27FC236}">
                <a16:creationId xmlns:a16="http://schemas.microsoft.com/office/drawing/2014/main" id="{9D0247D2-0FDD-FE4D-AFA7-181337D31447}"/>
              </a:ext>
            </a:extLst>
          </p:cNvPr>
          <p:cNvGrpSpPr/>
          <p:nvPr/>
        </p:nvGrpSpPr>
        <p:grpSpPr>
          <a:xfrm>
            <a:off x="8211369" y="4800636"/>
            <a:ext cx="1387979" cy="593778"/>
            <a:chOff x="3437657" y="3727852"/>
            <a:chExt cx="1387979" cy="593778"/>
          </a:xfrm>
        </p:grpSpPr>
        <p:sp>
          <p:nvSpPr>
            <p:cNvPr id="161" name="矩形: 圆角 160">
              <a:extLst>
                <a:ext uri="{FF2B5EF4-FFF2-40B4-BE49-F238E27FC236}">
                  <a16:creationId xmlns:a16="http://schemas.microsoft.com/office/drawing/2014/main" id="{20779704-D131-7F82-F841-5746CD3F1D25}"/>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62" name="文本框 161">
              <a:extLst>
                <a:ext uri="{FF2B5EF4-FFF2-40B4-BE49-F238E27FC236}">
                  <a16:creationId xmlns:a16="http://schemas.microsoft.com/office/drawing/2014/main" id="{BA06E266-2DCC-E4F3-B34A-F229D4B55540}"/>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63" name="组合 162">
            <a:extLst>
              <a:ext uri="{FF2B5EF4-FFF2-40B4-BE49-F238E27FC236}">
                <a16:creationId xmlns:a16="http://schemas.microsoft.com/office/drawing/2014/main" id="{3C3614F2-8EB0-E548-3285-2A7D9D2369D4}"/>
              </a:ext>
            </a:extLst>
          </p:cNvPr>
          <p:cNvGrpSpPr/>
          <p:nvPr/>
        </p:nvGrpSpPr>
        <p:grpSpPr>
          <a:xfrm>
            <a:off x="8211369" y="5530088"/>
            <a:ext cx="1387979" cy="593778"/>
            <a:chOff x="3437657" y="3727852"/>
            <a:chExt cx="1387979" cy="593778"/>
          </a:xfrm>
        </p:grpSpPr>
        <p:sp>
          <p:nvSpPr>
            <p:cNvPr id="164" name="矩形: 圆角 163">
              <a:extLst>
                <a:ext uri="{FF2B5EF4-FFF2-40B4-BE49-F238E27FC236}">
                  <a16:creationId xmlns:a16="http://schemas.microsoft.com/office/drawing/2014/main" id="{30CF3FB7-CEC9-8C6A-C9FC-CD17D95FE7E0}"/>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65" name="文本框 164">
              <a:extLst>
                <a:ext uri="{FF2B5EF4-FFF2-40B4-BE49-F238E27FC236}">
                  <a16:creationId xmlns:a16="http://schemas.microsoft.com/office/drawing/2014/main" id="{27FEDF37-80F2-87BE-AA0C-FC2870C5229A}"/>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66" name="组合 165">
            <a:extLst>
              <a:ext uri="{FF2B5EF4-FFF2-40B4-BE49-F238E27FC236}">
                <a16:creationId xmlns:a16="http://schemas.microsoft.com/office/drawing/2014/main" id="{9CADE567-4957-C0A0-7080-7F4409F61639}"/>
              </a:ext>
            </a:extLst>
          </p:cNvPr>
          <p:cNvGrpSpPr/>
          <p:nvPr/>
        </p:nvGrpSpPr>
        <p:grpSpPr>
          <a:xfrm>
            <a:off x="9724483" y="1525731"/>
            <a:ext cx="1387979" cy="593778"/>
            <a:chOff x="3437657" y="3727852"/>
            <a:chExt cx="1387979" cy="593778"/>
          </a:xfrm>
        </p:grpSpPr>
        <p:sp>
          <p:nvSpPr>
            <p:cNvPr id="167" name="矩形: 圆角 166">
              <a:extLst>
                <a:ext uri="{FF2B5EF4-FFF2-40B4-BE49-F238E27FC236}">
                  <a16:creationId xmlns:a16="http://schemas.microsoft.com/office/drawing/2014/main" id="{FBEDE79A-5BE8-A568-10D9-464A79F84590}"/>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68" name="文本框 167">
              <a:extLst>
                <a:ext uri="{FF2B5EF4-FFF2-40B4-BE49-F238E27FC236}">
                  <a16:creationId xmlns:a16="http://schemas.microsoft.com/office/drawing/2014/main" id="{B0463036-D93D-8738-9FDE-92A6E891BEDE}"/>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69" name="组合 168">
            <a:extLst>
              <a:ext uri="{FF2B5EF4-FFF2-40B4-BE49-F238E27FC236}">
                <a16:creationId xmlns:a16="http://schemas.microsoft.com/office/drawing/2014/main" id="{923E61E2-B740-496F-869F-7CAA6E1D9EA4}"/>
              </a:ext>
            </a:extLst>
          </p:cNvPr>
          <p:cNvGrpSpPr/>
          <p:nvPr/>
        </p:nvGrpSpPr>
        <p:grpSpPr>
          <a:xfrm>
            <a:off x="9724483" y="2255183"/>
            <a:ext cx="1387979" cy="593778"/>
            <a:chOff x="3437657" y="3727852"/>
            <a:chExt cx="1387979" cy="593778"/>
          </a:xfrm>
        </p:grpSpPr>
        <p:sp>
          <p:nvSpPr>
            <p:cNvPr id="170" name="矩形: 圆角 169">
              <a:extLst>
                <a:ext uri="{FF2B5EF4-FFF2-40B4-BE49-F238E27FC236}">
                  <a16:creationId xmlns:a16="http://schemas.microsoft.com/office/drawing/2014/main" id="{B5182832-41E0-2502-7A4F-2D2D66EA14B2}"/>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71" name="文本框 170">
              <a:extLst>
                <a:ext uri="{FF2B5EF4-FFF2-40B4-BE49-F238E27FC236}">
                  <a16:creationId xmlns:a16="http://schemas.microsoft.com/office/drawing/2014/main" id="{955CF35A-0607-2AEA-13D1-B79733C7EAED}"/>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72" name="组合 171">
            <a:extLst>
              <a:ext uri="{FF2B5EF4-FFF2-40B4-BE49-F238E27FC236}">
                <a16:creationId xmlns:a16="http://schemas.microsoft.com/office/drawing/2014/main" id="{9F1E16E8-E3BE-209C-63E1-F025791EA903}"/>
              </a:ext>
            </a:extLst>
          </p:cNvPr>
          <p:cNvGrpSpPr/>
          <p:nvPr/>
        </p:nvGrpSpPr>
        <p:grpSpPr>
          <a:xfrm>
            <a:off x="9724483" y="3169473"/>
            <a:ext cx="1387979" cy="593778"/>
            <a:chOff x="3437657" y="3727852"/>
            <a:chExt cx="1387979" cy="593778"/>
          </a:xfrm>
        </p:grpSpPr>
        <p:sp>
          <p:nvSpPr>
            <p:cNvPr id="173" name="矩形: 圆角 172">
              <a:extLst>
                <a:ext uri="{FF2B5EF4-FFF2-40B4-BE49-F238E27FC236}">
                  <a16:creationId xmlns:a16="http://schemas.microsoft.com/office/drawing/2014/main" id="{F46AB85E-4088-AC3B-687A-B0DA63280CF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74" name="文本框 173">
              <a:extLst>
                <a:ext uri="{FF2B5EF4-FFF2-40B4-BE49-F238E27FC236}">
                  <a16:creationId xmlns:a16="http://schemas.microsoft.com/office/drawing/2014/main" id="{61750C70-23F2-0BE2-BC0C-028053672775}"/>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75" name="组合 174">
            <a:extLst>
              <a:ext uri="{FF2B5EF4-FFF2-40B4-BE49-F238E27FC236}">
                <a16:creationId xmlns:a16="http://schemas.microsoft.com/office/drawing/2014/main" id="{DD724F0B-6440-92F2-6D6A-73A69567BBD2}"/>
              </a:ext>
            </a:extLst>
          </p:cNvPr>
          <p:cNvGrpSpPr/>
          <p:nvPr/>
        </p:nvGrpSpPr>
        <p:grpSpPr>
          <a:xfrm>
            <a:off x="9724483" y="3898925"/>
            <a:ext cx="1387979" cy="593778"/>
            <a:chOff x="3437657" y="3727852"/>
            <a:chExt cx="1387979" cy="593778"/>
          </a:xfrm>
        </p:grpSpPr>
        <p:sp>
          <p:nvSpPr>
            <p:cNvPr id="176" name="矩形: 圆角 175">
              <a:extLst>
                <a:ext uri="{FF2B5EF4-FFF2-40B4-BE49-F238E27FC236}">
                  <a16:creationId xmlns:a16="http://schemas.microsoft.com/office/drawing/2014/main" id="{47B21388-1920-1314-F7D7-0278649F58B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77" name="文本框 176">
              <a:extLst>
                <a:ext uri="{FF2B5EF4-FFF2-40B4-BE49-F238E27FC236}">
                  <a16:creationId xmlns:a16="http://schemas.microsoft.com/office/drawing/2014/main" id="{B13BF3FD-5E0E-21C5-9912-248C690C19AD}"/>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78" name="组合 177">
            <a:extLst>
              <a:ext uri="{FF2B5EF4-FFF2-40B4-BE49-F238E27FC236}">
                <a16:creationId xmlns:a16="http://schemas.microsoft.com/office/drawing/2014/main" id="{6232F467-D6B9-285E-897A-8D921996E364}"/>
              </a:ext>
            </a:extLst>
          </p:cNvPr>
          <p:cNvGrpSpPr/>
          <p:nvPr/>
        </p:nvGrpSpPr>
        <p:grpSpPr>
          <a:xfrm>
            <a:off x="9724483" y="4810870"/>
            <a:ext cx="1387979" cy="593778"/>
            <a:chOff x="3437657" y="3727852"/>
            <a:chExt cx="1387979" cy="593778"/>
          </a:xfrm>
        </p:grpSpPr>
        <p:sp>
          <p:nvSpPr>
            <p:cNvPr id="179" name="矩形: 圆角 178">
              <a:extLst>
                <a:ext uri="{FF2B5EF4-FFF2-40B4-BE49-F238E27FC236}">
                  <a16:creationId xmlns:a16="http://schemas.microsoft.com/office/drawing/2014/main" id="{5A00D98A-2F53-2825-89E6-7AF6B33584DD}"/>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80" name="文本框 179">
              <a:extLst>
                <a:ext uri="{FF2B5EF4-FFF2-40B4-BE49-F238E27FC236}">
                  <a16:creationId xmlns:a16="http://schemas.microsoft.com/office/drawing/2014/main" id="{587E3A52-AB56-B85E-6E2C-B90D03C75E4B}"/>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grpSp>
        <p:nvGrpSpPr>
          <p:cNvPr id="181" name="组合 180">
            <a:extLst>
              <a:ext uri="{FF2B5EF4-FFF2-40B4-BE49-F238E27FC236}">
                <a16:creationId xmlns:a16="http://schemas.microsoft.com/office/drawing/2014/main" id="{1CE5D75E-3117-6504-E00F-98F3015C3378}"/>
              </a:ext>
            </a:extLst>
          </p:cNvPr>
          <p:cNvGrpSpPr/>
          <p:nvPr/>
        </p:nvGrpSpPr>
        <p:grpSpPr>
          <a:xfrm>
            <a:off x="9724483" y="5540322"/>
            <a:ext cx="1387979" cy="593778"/>
            <a:chOff x="3437657" y="3727852"/>
            <a:chExt cx="1387979" cy="593778"/>
          </a:xfrm>
        </p:grpSpPr>
        <p:sp>
          <p:nvSpPr>
            <p:cNvPr id="182" name="矩形: 圆角 181">
              <a:extLst>
                <a:ext uri="{FF2B5EF4-FFF2-40B4-BE49-F238E27FC236}">
                  <a16:creationId xmlns:a16="http://schemas.microsoft.com/office/drawing/2014/main" id="{EC95746F-528E-B0D3-729C-A9BECE794DBB}"/>
                </a:ext>
              </a:extLst>
            </p:cNvPr>
            <p:cNvSpPr/>
            <p:nvPr/>
          </p:nvSpPr>
          <p:spPr>
            <a:xfrm>
              <a:off x="3437657" y="3727852"/>
              <a:ext cx="1387979" cy="593778"/>
            </a:xfrm>
            <a:prstGeom prst="roundRect">
              <a:avLst>
                <a:gd name="adj" fmla="val 35714"/>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83" name="文本框 182">
              <a:extLst>
                <a:ext uri="{FF2B5EF4-FFF2-40B4-BE49-F238E27FC236}">
                  <a16:creationId xmlns:a16="http://schemas.microsoft.com/office/drawing/2014/main" id="{0175B779-1B63-CCE4-6F06-ADA27DC1F35F}"/>
                </a:ext>
              </a:extLst>
            </p:cNvPr>
            <p:cNvSpPr txBox="1"/>
            <p:nvPr/>
          </p:nvSpPr>
          <p:spPr>
            <a:xfrm>
              <a:off x="3782832" y="3824686"/>
              <a:ext cx="697627" cy="400110"/>
            </a:xfrm>
            <a:prstGeom prst="rect">
              <a:avLst/>
            </a:prstGeom>
            <a:noFill/>
          </p:spPr>
          <p:txBody>
            <a:bodyPr wrap="none" rtlCol="0">
              <a:spAutoFit/>
            </a:bodyPr>
            <a:lstStyle/>
            <a:p>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grpSp>
    </p:spTree>
    <p:extLst>
      <p:ext uri="{BB962C8B-B14F-4D97-AF65-F5344CB8AC3E}">
        <p14:creationId xmlns:p14="http://schemas.microsoft.com/office/powerpoint/2010/main" val="665604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2E45D14-D327-F777-976A-F0F20C37C803}"/>
              </a:ext>
            </a:extLst>
          </p:cNvPr>
          <p:cNvSpPr txBox="1"/>
          <p:nvPr/>
        </p:nvSpPr>
        <p:spPr>
          <a:xfrm>
            <a:off x="3233678" y="2410515"/>
            <a:ext cx="5724644" cy="1200329"/>
          </a:xfrm>
          <a:prstGeom prst="rect">
            <a:avLst/>
          </a:prstGeom>
          <a:noFill/>
          <a:ln w="0">
            <a:noFill/>
          </a:ln>
        </p:spPr>
        <p:txBody>
          <a:bodyPr wrap="none" rtlCol="0">
            <a:spAutoFit/>
          </a:bodyPr>
          <a:lstStyle/>
          <a:p>
            <a:r>
              <a:rPr lang="zh-CN" altLang="en-US" sz="7200" dirty="0">
                <a:solidFill>
                  <a:srgbClr val="FFFFFF"/>
                </a:solidFill>
                <a:latin typeface="+mj-ea"/>
                <a:ea typeface="+mj-ea"/>
              </a:rPr>
              <a:t>谢谢您的观看</a:t>
            </a:r>
          </a:p>
        </p:txBody>
      </p:sp>
      <p:cxnSp>
        <p:nvCxnSpPr>
          <p:cNvPr id="3" name="直接连接符 2">
            <a:extLst>
              <a:ext uri="{FF2B5EF4-FFF2-40B4-BE49-F238E27FC236}">
                <a16:creationId xmlns:a16="http://schemas.microsoft.com/office/drawing/2014/main" id="{7EB69E62-D8B4-C391-3FE7-AF682C5E726F}"/>
              </a:ext>
            </a:extLst>
          </p:cNvPr>
          <p:cNvCxnSpPr>
            <a:cxnSpLocks/>
          </p:cNvCxnSpPr>
          <p:nvPr/>
        </p:nvCxnSpPr>
        <p:spPr>
          <a:xfrm>
            <a:off x="5176777" y="3693160"/>
            <a:ext cx="19202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C30DEED8-03BB-3150-7321-F26145E798A2}"/>
              </a:ext>
            </a:extLst>
          </p:cNvPr>
          <p:cNvSpPr txBox="1"/>
          <p:nvPr/>
        </p:nvSpPr>
        <p:spPr>
          <a:xfrm>
            <a:off x="6327253" y="4279658"/>
            <a:ext cx="2621230" cy="400110"/>
          </a:xfrm>
          <a:prstGeom prst="rect">
            <a:avLst/>
          </a:prstGeom>
          <a:noFill/>
          <a:ln w="0">
            <a:noFill/>
          </a:ln>
        </p:spPr>
        <p:txBody>
          <a:bodyPr wrap="none" rtlCol="0">
            <a:spAutoFit/>
          </a:bodyPr>
          <a:lstStyle/>
          <a:p>
            <a:r>
              <a:rPr lang="zh-CN" altLang="en-US" sz="2000" dirty="0">
                <a:solidFill>
                  <a:schemeClr val="bg1"/>
                </a:solidFill>
                <a:latin typeface="+mn-ea"/>
              </a:rPr>
              <a:t>汇报人：</a:t>
            </a:r>
            <a:r>
              <a:rPr lang="en-US" altLang="zh-CN" sz="2000" dirty="0">
                <a:solidFill>
                  <a:schemeClr val="bg1"/>
                </a:solidFill>
                <a:latin typeface="+mn-ea"/>
              </a:rPr>
              <a:t>51PPT</a:t>
            </a:r>
            <a:r>
              <a:rPr lang="zh-CN" altLang="en-US" sz="2000" dirty="0">
                <a:solidFill>
                  <a:schemeClr val="bg1"/>
                </a:solidFill>
                <a:latin typeface="+mn-ea"/>
              </a:rPr>
              <a:t>模板网</a:t>
            </a:r>
          </a:p>
        </p:txBody>
      </p:sp>
      <p:sp>
        <p:nvSpPr>
          <p:cNvPr id="5" name="文本框 4">
            <a:extLst>
              <a:ext uri="{FF2B5EF4-FFF2-40B4-BE49-F238E27FC236}">
                <a16:creationId xmlns:a16="http://schemas.microsoft.com/office/drawing/2014/main" id="{9BC65D56-A33D-5351-C19D-65F8F7A7B585}"/>
              </a:ext>
            </a:extLst>
          </p:cNvPr>
          <p:cNvSpPr txBox="1"/>
          <p:nvPr/>
        </p:nvSpPr>
        <p:spPr>
          <a:xfrm>
            <a:off x="3331109" y="4279658"/>
            <a:ext cx="2621230" cy="400110"/>
          </a:xfrm>
          <a:prstGeom prst="rect">
            <a:avLst/>
          </a:prstGeom>
          <a:noFill/>
          <a:ln w="0">
            <a:noFill/>
          </a:ln>
        </p:spPr>
        <p:txBody>
          <a:bodyPr wrap="none" rtlCol="0">
            <a:spAutoFit/>
          </a:bodyPr>
          <a:lstStyle/>
          <a:p>
            <a:r>
              <a:rPr lang="zh-CN" altLang="en-US" sz="2000" dirty="0">
                <a:solidFill>
                  <a:schemeClr val="bg1"/>
                </a:solidFill>
                <a:latin typeface="+mn-ea"/>
              </a:rPr>
              <a:t>部  门：</a:t>
            </a:r>
            <a:r>
              <a:rPr lang="en-US" altLang="zh-CN" sz="2000" dirty="0">
                <a:solidFill>
                  <a:schemeClr val="bg1"/>
                </a:solidFill>
                <a:latin typeface="+mn-ea"/>
              </a:rPr>
              <a:t>51PPT</a:t>
            </a:r>
            <a:r>
              <a:rPr lang="zh-CN" altLang="en-US" sz="2000" dirty="0">
                <a:solidFill>
                  <a:schemeClr val="bg1"/>
                </a:solidFill>
                <a:latin typeface="+mn-ea"/>
              </a:rPr>
              <a:t>模板网</a:t>
            </a:r>
          </a:p>
        </p:txBody>
      </p:sp>
    </p:spTree>
    <p:extLst>
      <p:ext uri="{BB962C8B-B14F-4D97-AF65-F5344CB8AC3E}">
        <p14:creationId xmlns:p14="http://schemas.microsoft.com/office/powerpoint/2010/main" val="2719224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3D957E77-B21D-AFDB-15E6-CA85298BFC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34" y="8906"/>
            <a:ext cx="12160332" cy="6840187"/>
          </a:xfrm>
          <a:prstGeom prst="rect">
            <a:avLst/>
          </a:prstGeom>
        </p:spPr>
      </p:pic>
    </p:spTree>
    <p:extLst>
      <p:ext uri="{BB962C8B-B14F-4D97-AF65-F5344CB8AC3E}">
        <p14:creationId xmlns:p14="http://schemas.microsoft.com/office/powerpoint/2010/main" val="266222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4B76E3C-AD1F-28D2-F8CB-A162F3D442DF}"/>
              </a:ext>
            </a:extLst>
          </p:cNvPr>
          <p:cNvSpPr/>
          <p:nvPr/>
        </p:nvSpPr>
        <p:spPr>
          <a:xfrm>
            <a:off x="1222098" y="4842902"/>
            <a:ext cx="4070345"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MF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226C1B5-76E1-C63E-B3CD-FBED59A193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6280" y="4343400"/>
            <a:ext cx="1572527" cy="360120"/>
          </a:xfrm>
          <a:prstGeom prst="rect">
            <a:avLst/>
          </a:prstGeom>
        </p:spPr>
      </p:pic>
    </p:spTree>
    <p:extLst>
      <p:ext uri="{BB962C8B-B14F-4D97-AF65-F5344CB8AC3E}">
        <p14:creationId xmlns:p14="http://schemas.microsoft.com/office/powerpoint/2010/main" val="1409059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7ECC9592-34F2-6456-7631-7450D3E602EB}"/>
              </a:ext>
            </a:extLst>
          </p:cNvPr>
          <p:cNvSpPr/>
          <p:nvPr/>
        </p:nvSpPr>
        <p:spPr>
          <a:xfrm>
            <a:off x="660400" y="1052513"/>
            <a:ext cx="10858500" cy="5183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3C25BFAB-F93D-A06C-370B-27BC0B244C59}"/>
              </a:ext>
            </a:extLst>
          </p:cNvPr>
          <p:cNvGrpSpPr/>
          <p:nvPr/>
        </p:nvGrpSpPr>
        <p:grpSpPr>
          <a:xfrm>
            <a:off x="1096818" y="2718306"/>
            <a:ext cx="1851600" cy="1851600"/>
            <a:chOff x="891600" y="2718306"/>
            <a:chExt cx="1851600" cy="1851600"/>
          </a:xfrm>
        </p:grpSpPr>
        <p:sp>
          <p:nvSpPr>
            <p:cNvPr id="2" name="菱形 1">
              <a:extLst>
                <a:ext uri="{FF2B5EF4-FFF2-40B4-BE49-F238E27FC236}">
                  <a16:creationId xmlns:a16="http://schemas.microsoft.com/office/drawing/2014/main" id="{33FB55CD-5C3F-408B-05EA-6ABF8250872C}"/>
                </a:ext>
              </a:extLst>
            </p:cNvPr>
            <p:cNvSpPr/>
            <p:nvPr/>
          </p:nvSpPr>
          <p:spPr>
            <a:xfrm>
              <a:off x="891600" y="2718306"/>
              <a:ext cx="1851600" cy="1851600"/>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菱形 25">
              <a:extLst>
                <a:ext uri="{FF2B5EF4-FFF2-40B4-BE49-F238E27FC236}">
                  <a16:creationId xmlns:a16="http://schemas.microsoft.com/office/drawing/2014/main" id="{3EB0F1F9-3A09-EE3E-A31C-B172A944884C}"/>
                </a:ext>
              </a:extLst>
            </p:cNvPr>
            <p:cNvSpPr/>
            <p:nvPr/>
          </p:nvSpPr>
          <p:spPr>
            <a:xfrm>
              <a:off x="968828" y="2795814"/>
              <a:ext cx="1698172" cy="169817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01</a:t>
              </a:r>
              <a:endParaRPr lang="zh-CN" altLang="en-US" sz="4400" dirty="0"/>
            </a:p>
          </p:txBody>
        </p:sp>
      </p:grpSp>
      <p:sp>
        <p:nvSpPr>
          <p:cNvPr id="28" name="文本框 27">
            <a:extLst>
              <a:ext uri="{FF2B5EF4-FFF2-40B4-BE49-F238E27FC236}">
                <a16:creationId xmlns:a16="http://schemas.microsoft.com/office/drawing/2014/main" id="{5D8B839C-ABFA-F37C-2CEE-97C145166C3A}"/>
              </a:ext>
            </a:extLst>
          </p:cNvPr>
          <p:cNvSpPr txBox="1"/>
          <p:nvPr/>
        </p:nvSpPr>
        <p:spPr>
          <a:xfrm>
            <a:off x="1006955" y="4689545"/>
            <a:ext cx="2031325" cy="646331"/>
          </a:xfrm>
          <a:prstGeom prst="rect">
            <a:avLst/>
          </a:prstGeom>
          <a:noFill/>
        </p:spPr>
        <p:txBody>
          <a:bodyPr wrap="none" rtlCol="0">
            <a:spAutoFit/>
          </a:bodyPr>
          <a:lstStyle/>
          <a:p>
            <a:r>
              <a:rPr lang="zh-CN" altLang="en-US" sz="3600" dirty="0">
                <a:solidFill>
                  <a:schemeClr val="accent1"/>
                </a:solidFill>
                <a:latin typeface="+mj-ea"/>
                <a:ea typeface="+mj-ea"/>
              </a:rPr>
              <a:t>工作总结</a:t>
            </a:r>
          </a:p>
        </p:txBody>
      </p:sp>
      <p:sp>
        <p:nvSpPr>
          <p:cNvPr id="30" name="文本框 29">
            <a:extLst>
              <a:ext uri="{FF2B5EF4-FFF2-40B4-BE49-F238E27FC236}">
                <a16:creationId xmlns:a16="http://schemas.microsoft.com/office/drawing/2014/main" id="{47261340-D247-6995-CF4A-DA4E2E40AF89}"/>
              </a:ext>
            </a:extLst>
          </p:cNvPr>
          <p:cNvSpPr txBox="1"/>
          <p:nvPr/>
        </p:nvSpPr>
        <p:spPr>
          <a:xfrm>
            <a:off x="3690591" y="4689545"/>
            <a:ext cx="2031325" cy="646331"/>
          </a:xfrm>
          <a:prstGeom prst="rect">
            <a:avLst/>
          </a:prstGeom>
          <a:noFill/>
        </p:spPr>
        <p:txBody>
          <a:bodyPr wrap="none" rtlCol="0">
            <a:spAutoFit/>
          </a:bodyPr>
          <a:lstStyle/>
          <a:p>
            <a:r>
              <a:rPr lang="zh-CN" altLang="en-US" sz="3600" dirty="0">
                <a:solidFill>
                  <a:schemeClr val="accent1"/>
                </a:solidFill>
                <a:latin typeface="+mj-ea"/>
                <a:ea typeface="+mj-ea"/>
              </a:rPr>
              <a:t>工作亮点</a:t>
            </a:r>
          </a:p>
        </p:txBody>
      </p:sp>
      <p:sp>
        <p:nvSpPr>
          <p:cNvPr id="35" name="文本框 34">
            <a:extLst>
              <a:ext uri="{FF2B5EF4-FFF2-40B4-BE49-F238E27FC236}">
                <a16:creationId xmlns:a16="http://schemas.microsoft.com/office/drawing/2014/main" id="{F7A11A6C-FB54-8B1B-B1CE-AE8310E590C6}"/>
              </a:ext>
            </a:extLst>
          </p:cNvPr>
          <p:cNvSpPr txBox="1"/>
          <p:nvPr/>
        </p:nvSpPr>
        <p:spPr>
          <a:xfrm>
            <a:off x="6374227" y="4689545"/>
            <a:ext cx="2031325" cy="646331"/>
          </a:xfrm>
          <a:prstGeom prst="rect">
            <a:avLst/>
          </a:prstGeom>
          <a:noFill/>
        </p:spPr>
        <p:txBody>
          <a:bodyPr wrap="none" rtlCol="0">
            <a:spAutoFit/>
          </a:bodyPr>
          <a:lstStyle/>
          <a:p>
            <a:r>
              <a:rPr lang="zh-CN" altLang="en-US" sz="3600" dirty="0">
                <a:solidFill>
                  <a:schemeClr val="accent1"/>
                </a:solidFill>
                <a:latin typeface="+mj-ea"/>
                <a:ea typeface="+mj-ea"/>
              </a:rPr>
              <a:t>存在不足</a:t>
            </a:r>
          </a:p>
        </p:txBody>
      </p:sp>
      <p:sp>
        <p:nvSpPr>
          <p:cNvPr id="37" name="文本框 36">
            <a:extLst>
              <a:ext uri="{FF2B5EF4-FFF2-40B4-BE49-F238E27FC236}">
                <a16:creationId xmlns:a16="http://schemas.microsoft.com/office/drawing/2014/main" id="{BAED1E5B-6203-849A-2FFD-90F0E88E7743}"/>
              </a:ext>
            </a:extLst>
          </p:cNvPr>
          <p:cNvSpPr txBox="1"/>
          <p:nvPr/>
        </p:nvSpPr>
        <p:spPr>
          <a:xfrm>
            <a:off x="9057864" y="4689545"/>
            <a:ext cx="2031325" cy="646331"/>
          </a:xfrm>
          <a:prstGeom prst="rect">
            <a:avLst/>
          </a:prstGeom>
          <a:noFill/>
        </p:spPr>
        <p:txBody>
          <a:bodyPr wrap="none" rtlCol="0">
            <a:spAutoFit/>
          </a:bodyPr>
          <a:lstStyle/>
          <a:p>
            <a:r>
              <a:rPr lang="zh-CN" altLang="en-US" sz="3600" dirty="0">
                <a:solidFill>
                  <a:schemeClr val="accent1"/>
                </a:solidFill>
                <a:latin typeface="+mj-ea"/>
                <a:ea typeface="+mj-ea"/>
              </a:rPr>
              <a:t>下步计划</a:t>
            </a:r>
          </a:p>
        </p:txBody>
      </p:sp>
      <p:sp>
        <p:nvSpPr>
          <p:cNvPr id="38" name="文本框 37">
            <a:extLst>
              <a:ext uri="{FF2B5EF4-FFF2-40B4-BE49-F238E27FC236}">
                <a16:creationId xmlns:a16="http://schemas.microsoft.com/office/drawing/2014/main" id="{8CBC8DD9-E0CC-0F62-B25C-C32872EB0A02}"/>
              </a:ext>
            </a:extLst>
          </p:cNvPr>
          <p:cNvSpPr txBox="1"/>
          <p:nvPr/>
        </p:nvSpPr>
        <p:spPr>
          <a:xfrm>
            <a:off x="5227876" y="1079309"/>
            <a:ext cx="1723549" cy="1015663"/>
          </a:xfrm>
          <a:prstGeom prst="rect">
            <a:avLst/>
          </a:prstGeom>
          <a:noFill/>
        </p:spPr>
        <p:txBody>
          <a:bodyPr wrap="none" rtlCol="0">
            <a:spAutoFit/>
          </a:bodyPr>
          <a:lstStyle/>
          <a:p>
            <a:r>
              <a:rPr lang="zh-CN" altLang="en-US" sz="6000" dirty="0">
                <a:solidFill>
                  <a:schemeClr val="accent1"/>
                </a:solidFill>
                <a:latin typeface="+mj-ea"/>
                <a:ea typeface="+mj-ea"/>
              </a:rPr>
              <a:t>目录</a:t>
            </a:r>
          </a:p>
        </p:txBody>
      </p:sp>
      <p:grpSp>
        <p:nvGrpSpPr>
          <p:cNvPr id="5" name="组合 4">
            <a:extLst>
              <a:ext uri="{FF2B5EF4-FFF2-40B4-BE49-F238E27FC236}">
                <a16:creationId xmlns:a16="http://schemas.microsoft.com/office/drawing/2014/main" id="{86B87BB1-1208-90E3-BF41-0779977DE0C9}"/>
              </a:ext>
            </a:extLst>
          </p:cNvPr>
          <p:cNvGrpSpPr/>
          <p:nvPr/>
        </p:nvGrpSpPr>
        <p:grpSpPr>
          <a:xfrm>
            <a:off x="3780454" y="2718306"/>
            <a:ext cx="1851600" cy="1851600"/>
            <a:chOff x="891600" y="2718306"/>
            <a:chExt cx="1851600" cy="1851600"/>
          </a:xfrm>
        </p:grpSpPr>
        <p:sp>
          <p:nvSpPr>
            <p:cNvPr id="6" name="菱形 5">
              <a:extLst>
                <a:ext uri="{FF2B5EF4-FFF2-40B4-BE49-F238E27FC236}">
                  <a16:creationId xmlns:a16="http://schemas.microsoft.com/office/drawing/2014/main" id="{CD7FD7C5-E5CD-D7CE-7E50-4E0E4C4C8C7E}"/>
                </a:ext>
              </a:extLst>
            </p:cNvPr>
            <p:cNvSpPr/>
            <p:nvPr/>
          </p:nvSpPr>
          <p:spPr>
            <a:xfrm>
              <a:off x="891600" y="2718306"/>
              <a:ext cx="1851600" cy="1851600"/>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id="{85472858-7591-1E30-A30E-473C0E12FF7A}"/>
                </a:ext>
              </a:extLst>
            </p:cNvPr>
            <p:cNvSpPr/>
            <p:nvPr/>
          </p:nvSpPr>
          <p:spPr>
            <a:xfrm>
              <a:off x="968828" y="2795814"/>
              <a:ext cx="1698172" cy="169817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02</a:t>
              </a:r>
              <a:endParaRPr lang="zh-CN" altLang="en-US" sz="4400" dirty="0"/>
            </a:p>
          </p:txBody>
        </p:sp>
      </p:grpSp>
      <p:grpSp>
        <p:nvGrpSpPr>
          <p:cNvPr id="8" name="组合 7">
            <a:extLst>
              <a:ext uri="{FF2B5EF4-FFF2-40B4-BE49-F238E27FC236}">
                <a16:creationId xmlns:a16="http://schemas.microsoft.com/office/drawing/2014/main" id="{494F8A59-F6A0-28D0-FBD5-2F6F1DF74791}"/>
              </a:ext>
            </a:extLst>
          </p:cNvPr>
          <p:cNvGrpSpPr/>
          <p:nvPr/>
        </p:nvGrpSpPr>
        <p:grpSpPr>
          <a:xfrm>
            <a:off x="6464090" y="2718306"/>
            <a:ext cx="1851600" cy="1851600"/>
            <a:chOff x="891600" y="2718306"/>
            <a:chExt cx="1851600" cy="1851600"/>
          </a:xfrm>
        </p:grpSpPr>
        <p:sp>
          <p:nvSpPr>
            <p:cNvPr id="9" name="菱形 8">
              <a:extLst>
                <a:ext uri="{FF2B5EF4-FFF2-40B4-BE49-F238E27FC236}">
                  <a16:creationId xmlns:a16="http://schemas.microsoft.com/office/drawing/2014/main" id="{96D9A15A-C99D-D831-680D-698680078E74}"/>
                </a:ext>
              </a:extLst>
            </p:cNvPr>
            <p:cNvSpPr/>
            <p:nvPr/>
          </p:nvSpPr>
          <p:spPr>
            <a:xfrm>
              <a:off x="891600" y="2718306"/>
              <a:ext cx="1851600" cy="1851600"/>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a:extLst>
                <a:ext uri="{FF2B5EF4-FFF2-40B4-BE49-F238E27FC236}">
                  <a16:creationId xmlns:a16="http://schemas.microsoft.com/office/drawing/2014/main" id="{EB05E923-FC99-B612-3F99-E3636A7313E3}"/>
                </a:ext>
              </a:extLst>
            </p:cNvPr>
            <p:cNvSpPr/>
            <p:nvPr/>
          </p:nvSpPr>
          <p:spPr>
            <a:xfrm>
              <a:off x="968828" y="2795814"/>
              <a:ext cx="1698172" cy="169817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03</a:t>
              </a:r>
              <a:endParaRPr lang="zh-CN" altLang="en-US" sz="4400" dirty="0"/>
            </a:p>
          </p:txBody>
        </p:sp>
      </p:grpSp>
      <p:grpSp>
        <p:nvGrpSpPr>
          <p:cNvPr id="11" name="组合 10">
            <a:extLst>
              <a:ext uri="{FF2B5EF4-FFF2-40B4-BE49-F238E27FC236}">
                <a16:creationId xmlns:a16="http://schemas.microsoft.com/office/drawing/2014/main" id="{66B87BB8-FBDA-FA1A-4CFE-33A98189F261}"/>
              </a:ext>
            </a:extLst>
          </p:cNvPr>
          <p:cNvGrpSpPr/>
          <p:nvPr/>
        </p:nvGrpSpPr>
        <p:grpSpPr>
          <a:xfrm>
            <a:off x="9147727" y="2718306"/>
            <a:ext cx="1851600" cy="1851600"/>
            <a:chOff x="891600" y="2718306"/>
            <a:chExt cx="1851600" cy="1851600"/>
          </a:xfrm>
        </p:grpSpPr>
        <p:sp>
          <p:nvSpPr>
            <p:cNvPr id="12" name="菱形 11">
              <a:extLst>
                <a:ext uri="{FF2B5EF4-FFF2-40B4-BE49-F238E27FC236}">
                  <a16:creationId xmlns:a16="http://schemas.microsoft.com/office/drawing/2014/main" id="{0AA31639-9B20-E2FB-7D79-A398606A616D}"/>
                </a:ext>
              </a:extLst>
            </p:cNvPr>
            <p:cNvSpPr/>
            <p:nvPr/>
          </p:nvSpPr>
          <p:spPr>
            <a:xfrm>
              <a:off x="891600" y="2718306"/>
              <a:ext cx="1851600" cy="1851600"/>
            </a:xfrm>
            <a:prstGeom prst="diamond">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id="{9B007F90-844B-78B4-6BDB-7988865938A9}"/>
                </a:ext>
              </a:extLst>
            </p:cNvPr>
            <p:cNvSpPr/>
            <p:nvPr/>
          </p:nvSpPr>
          <p:spPr>
            <a:xfrm>
              <a:off x="968828" y="2795814"/>
              <a:ext cx="1698172" cy="169817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t>04</a:t>
              </a:r>
              <a:endParaRPr lang="zh-CN" altLang="en-US" sz="4400" dirty="0"/>
            </a:p>
          </p:txBody>
        </p:sp>
      </p:grpSp>
    </p:spTree>
    <p:extLst>
      <p:ext uri="{BB962C8B-B14F-4D97-AF65-F5344CB8AC3E}">
        <p14:creationId xmlns:p14="http://schemas.microsoft.com/office/powerpoint/2010/main" val="1460635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7143B660-0558-EFCC-5CA8-978B0C6B8546}"/>
              </a:ext>
            </a:extLst>
          </p:cNvPr>
          <p:cNvSpPr txBox="1"/>
          <p:nvPr/>
        </p:nvSpPr>
        <p:spPr>
          <a:xfrm>
            <a:off x="4103224" y="2803171"/>
            <a:ext cx="1031051" cy="1107996"/>
          </a:xfrm>
          <a:prstGeom prst="rect">
            <a:avLst/>
          </a:prstGeom>
          <a:noFill/>
        </p:spPr>
        <p:txBody>
          <a:bodyPr wrap="none" rtlCol="0">
            <a:spAutoFit/>
          </a:bodyPr>
          <a:lstStyle/>
          <a:p>
            <a:r>
              <a:rPr lang="en-US" altLang="zh-CN" sz="6600" dirty="0">
                <a:solidFill>
                  <a:schemeClr val="accent1"/>
                </a:solidFill>
                <a:latin typeface="+mj-ea"/>
                <a:ea typeface="+mj-ea"/>
              </a:rPr>
              <a:t>01</a:t>
            </a:r>
            <a:endParaRPr lang="zh-CN" altLang="en-US" sz="6600" dirty="0">
              <a:solidFill>
                <a:schemeClr val="accent1"/>
              </a:solidFill>
              <a:latin typeface="+mj-ea"/>
              <a:ea typeface="+mj-ea"/>
            </a:endParaRPr>
          </a:p>
        </p:txBody>
      </p:sp>
      <p:sp>
        <p:nvSpPr>
          <p:cNvPr id="29" name="文本框 28">
            <a:extLst>
              <a:ext uri="{FF2B5EF4-FFF2-40B4-BE49-F238E27FC236}">
                <a16:creationId xmlns:a16="http://schemas.microsoft.com/office/drawing/2014/main" id="{B2445966-DD21-016B-A92A-21CF80392B1A}"/>
              </a:ext>
            </a:extLst>
          </p:cNvPr>
          <p:cNvSpPr txBox="1"/>
          <p:nvPr/>
        </p:nvSpPr>
        <p:spPr>
          <a:xfrm>
            <a:off x="7129473" y="2875002"/>
            <a:ext cx="3570208" cy="1107996"/>
          </a:xfrm>
          <a:prstGeom prst="rect">
            <a:avLst/>
          </a:prstGeom>
          <a:noFill/>
        </p:spPr>
        <p:txBody>
          <a:bodyPr wrap="none" rtlCol="0">
            <a:spAutoFit/>
          </a:bodyPr>
          <a:lstStyle/>
          <a:p>
            <a:r>
              <a:rPr lang="zh-CN" altLang="en-US" sz="6600" dirty="0">
                <a:solidFill>
                  <a:srgbClr val="FFFFFF"/>
                </a:solidFill>
                <a:latin typeface="+mj-ea"/>
                <a:ea typeface="+mj-ea"/>
              </a:rPr>
              <a:t>工作总结</a:t>
            </a:r>
          </a:p>
        </p:txBody>
      </p:sp>
    </p:spTree>
    <p:extLst>
      <p:ext uri="{BB962C8B-B14F-4D97-AF65-F5344CB8AC3E}">
        <p14:creationId xmlns:p14="http://schemas.microsoft.com/office/powerpoint/2010/main" val="3959129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a16="http://schemas.microsoft.com/office/drawing/2014/main" id="{1F4105C0-0717-9B5F-62DE-7F1781F1DF4C}"/>
              </a:ext>
            </a:extLst>
          </p:cNvPr>
          <p:cNvSpPr/>
          <p:nvPr/>
        </p:nvSpPr>
        <p:spPr>
          <a:xfrm>
            <a:off x="0" y="3465339"/>
            <a:ext cx="12192000" cy="1349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94C7B82-BAF4-9517-EB25-FCE0B6E128C8}"/>
              </a:ext>
            </a:extLst>
          </p:cNvPr>
          <p:cNvSpPr txBox="1"/>
          <p:nvPr/>
        </p:nvSpPr>
        <p:spPr>
          <a:xfrm>
            <a:off x="869831" y="1305761"/>
            <a:ext cx="10649069" cy="461665"/>
          </a:xfrm>
          <a:prstGeom prst="rect">
            <a:avLst/>
          </a:prstGeom>
          <a:noFill/>
        </p:spPr>
        <p:txBody>
          <a:bodyPr wrap="none" rtlCol="0">
            <a:spAutoFit/>
          </a:bodyPr>
          <a:lstStyle/>
          <a:p>
            <a:r>
              <a:rPr lang="zh-CN" altLang="en-US" sz="2400" dirty="0">
                <a:latin typeface="+mn-ea"/>
              </a:rPr>
              <a:t>一句话介绍以下数据内容一句话介绍以下数据内容一句话介绍以下数据内容</a:t>
            </a:r>
          </a:p>
        </p:txBody>
      </p:sp>
      <p:grpSp>
        <p:nvGrpSpPr>
          <p:cNvPr id="58" name="组合 57">
            <a:extLst>
              <a:ext uri="{FF2B5EF4-FFF2-40B4-BE49-F238E27FC236}">
                <a16:creationId xmlns:a16="http://schemas.microsoft.com/office/drawing/2014/main" id="{56E770EB-8F82-EE49-78D5-72D81CC37566}"/>
              </a:ext>
            </a:extLst>
          </p:cNvPr>
          <p:cNvGrpSpPr/>
          <p:nvPr/>
        </p:nvGrpSpPr>
        <p:grpSpPr>
          <a:xfrm>
            <a:off x="829050" y="2264233"/>
            <a:ext cx="2381322" cy="3537857"/>
            <a:chOff x="1090314" y="2449287"/>
            <a:chExt cx="2381322" cy="3537857"/>
          </a:xfrm>
        </p:grpSpPr>
        <p:sp>
          <p:nvSpPr>
            <p:cNvPr id="12" name="矩形: 圆角 11">
              <a:extLst>
                <a:ext uri="{FF2B5EF4-FFF2-40B4-BE49-F238E27FC236}">
                  <a16:creationId xmlns:a16="http://schemas.microsoft.com/office/drawing/2014/main" id="{1915B0B6-328C-C9CF-6731-ED3159E62F5A}"/>
                </a:ext>
              </a:extLst>
            </p:cNvPr>
            <p:cNvSpPr/>
            <p:nvPr/>
          </p:nvSpPr>
          <p:spPr>
            <a:xfrm>
              <a:off x="1090314" y="2449287"/>
              <a:ext cx="2381322" cy="3537857"/>
            </a:xfrm>
            <a:prstGeom prst="roundRect">
              <a:avLst>
                <a:gd name="adj" fmla="val 7253"/>
              </a:avLst>
            </a:prstGeom>
            <a:solidFill>
              <a:srgbClr val="FFFFFF"/>
            </a:solidFill>
            <a:ln w="25400">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7" name="组合 36">
              <a:extLst>
                <a:ext uri="{FF2B5EF4-FFF2-40B4-BE49-F238E27FC236}">
                  <a16:creationId xmlns:a16="http://schemas.microsoft.com/office/drawing/2014/main" id="{9F0A4217-2C6C-C36F-861B-D6656D602FDA}"/>
                </a:ext>
              </a:extLst>
            </p:cNvPr>
            <p:cNvGrpSpPr/>
            <p:nvPr/>
          </p:nvGrpSpPr>
          <p:grpSpPr>
            <a:xfrm>
              <a:off x="1927190" y="2683971"/>
              <a:ext cx="707571" cy="707571"/>
              <a:chOff x="1976915" y="2422713"/>
              <a:chExt cx="707571" cy="707571"/>
            </a:xfrm>
            <a:solidFill>
              <a:schemeClr val="accent1"/>
            </a:solidFill>
          </p:grpSpPr>
          <p:sp>
            <p:nvSpPr>
              <p:cNvPr id="29" name="任意多边形: 形状 28">
                <a:extLst>
                  <a:ext uri="{FF2B5EF4-FFF2-40B4-BE49-F238E27FC236}">
                    <a16:creationId xmlns:a16="http://schemas.microsoft.com/office/drawing/2014/main" id="{8405FFD1-AD4F-3AEA-19EA-971BFA9D7E5F}"/>
                  </a:ext>
                </a:extLst>
              </p:cNvPr>
              <p:cNvSpPr/>
              <p:nvPr/>
            </p:nvSpPr>
            <p:spPr>
              <a:xfrm>
                <a:off x="1976915" y="2422713"/>
                <a:ext cx="707571" cy="707571"/>
              </a:xfrm>
              <a:custGeom>
                <a:avLst/>
                <a:gdLst>
                  <a:gd name="connsiteX0" fmla="*/ 163286 w 707571"/>
                  <a:gd name="connsiteY0" fmla="*/ 0 h 707571"/>
                  <a:gd name="connsiteX1" fmla="*/ 0 w 707571"/>
                  <a:gd name="connsiteY1" fmla="*/ 163286 h 707571"/>
                  <a:gd name="connsiteX2" fmla="*/ 163286 w 707571"/>
                  <a:gd name="connsiteY2" fmla="*/ 326571 h 707571"/>
                  <a:gd name="connsiteX3" fmla="*/ 299357 w 707571"/>
                  <a:gd name="connsiteY3" fmla="*/ 326571 h 707571"/>
                  <a:gd name="connsiteX4" fmla="*/ 326571 w 707571"/>
                  <a:gd name="connsiteY4" fmla="*/ 299357 h 707571"/>
                  <a:gd name="connsiteX5" fmla="*/ 326571 w 707571"/>
                  <a:gd name="connsiteY5" fmla="*/ 163286 h 707571"/>
                  <a:gd name="connsiteX6" fmla="*/ 163286 w 707571"/>
                  <a:gd name="connsiteY6" fmla="*/ 0 h 707571"/>
                  <a:gd name="connsiteX7" fmla="*/ 299357 w 707571"/>
                  <a:gd name="connsiteY7" fmla="*/ 381000 h 707571"/>
                  <a:gd name="connsiteX8" fmla="*/ 163286 w 707571"/>
                  <a:gd name="connsiteY8" fmla="*/ 381000 h 707571"/>
                  <a:gd name="connsiteX9" fmla="*/ 0 w 707571"/>
                  <a:gd name="connsiteY9" fmla="*/ 544286 h 707571"/>
                  <a:gd name="connsiteX10" fmla="*/ 163286 w 707571"/>
                  <a:gd name="connsiteY10" fmla="*/ 707571 h 707571"/>
                  <a:gd name="connsiteX11" fmla="*/ 326571 w 707571"/>
                  <a:gd name="connsiteY11" fmla="*/ 544286 h 707571"/>
                  <a:gd name="connsiteX12" fmla="*/ 326571 w 707571"/>
                  <a:gd name="connsiteY12" fmla="*/ 408214 h 707571"/>
                  <a:gd name="connsiteX13" fmla="*/ 299357 w 707571"/>
                  <a:gd name="connsiteY13" fmla="*/ 381000 h 707571"/>
                  <a:gd name="connsiteX14" fmla="*/ 544286 w 707571"/>
                  <a:gd name="connsiteY14" fmla="*/ 0 h 707571"/>
                  <a:gd name="connsiteX15" fmla="*/ 381000 w 707571"/>
                  <a:gd name="connsiteY15" fmla="*/ 163286 h 707571"/>
                  <a:gd name="connsiteX16" fmla="*/ 381000 w 707571"/>
                  <a:gd name="connsiteY16" fmla="*/ 299357 h 707571"/>
                  <a:gd name="connsiteX17" fmla="*/ 408214 w 707571"/>
                  <a:gd name="connsiteY17" fmla="*/ 326571 h 707571"/>
                  <a:gd name="connsiteX18" fmla="*/ 544286 w 707571"/>
                  <a:gd name="connsiteY18" fmla="*/ 326571 h 707571"/>
                  <a:gd name="connsiteX19" fmla="*/ 707571 w 707571"/>
                  <a:gd name="connsiteY19" fmla="*/ 163286 h 707571"/>
                  <a:gd name="connsiteX20" fmla="*/ 544286 w 707571"/>
                  <a:gd name="connsiteY20" fmla="*/ 0 h 707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07571" h="707571">
                    <a:moveTo>
                      <a:pt x="163286" y="0"/>
                    </a:moveTo>
                    <a:cubicBezTo>
                      <a:pt x="73105" y="0"/>
                      <a:pt x="0" y="73105"/>
                      <a:pt x="0" y="163286"/>
                    </a:cubicBezTo>
                    <a:cubicBezTo>
                      <a:pt x="0" y="253466"/>
                      <a:pt x="73105" y="326571"/>
                      <a:pt x="163286" y="326571"/>
                    </a:cubicBezTo>
                    <a:lnTo>
                      <a:pt x="299357" y="326571"/>
                    </a:lnTo>
                    <a:cubicBezTo>
                      <a:pt x="314387" y="326571"/>
                      <a:pt x="326571" y="314387"/>
                      <a:pt x="326571" y="299357"/>
                    </a:cubicBezTo>
                    <a:lnTo>
                      <a:pt x="326571" y="163286"/>
                    </a:lnTo>
                    <a:cubicBezTo>
                      <a:pt x="326571" y="73105"/>
                      <a:pt x="253466" y="0"/>
                      <a:pt x="163286" y="0"/>
                    </a:cubicBezTo>
                    <a:close/>
                    <a:moveTo>
                      <a:pt x="299357" y="381000"/>
                    </a:moveTo>
                    <a:lnTo>
                      <a:pt x="163286" y="381000"/>
                    </a:lnTo>
                    <a:cubicBezTo>
                      <a:pt x="73105" y="381000"/>
                      <a:pt x="0" y="454105"/>
                      <a:pt x="0" y="544286"/>
                    </a:cubicBezTo>
                    <a:cubicBezTo>
                      <a:pt x="0" y="634466"/>
                      <a:pt x="73105" y="707571"/>
                      <a:pt x="163286" y="707571"/>
                    </a:cubicBezTo>
                    <a:cubicBezTo>
                      <a:pt x="253466" y="707571"/>
                      <a:pt x="326571" y="634466"/>
                      <a:pt x="326571" y="544286"/>
                    </a:cubicBezTo>
                    <a:lnTo>
                      <a:pt x="326571" y="408214"/>
                    </a:lnTo>
                    <a:cubicBezTo>
                      <a:pt x="326571" y="393184"/>
                      <a:pt x="314387" y="381000"/>
                      <a:pt x="299357" y="381000"/>
                    </a:cubicBezTo>
                    <a:close/>
                    <a:moveTo>
                      <a:pt x="544286" y="0"/>
                    </a:moveTo>
                    <a:cubicBezTo>
                      <a:pt x="454105" y="0"/>
                      <a:pt x="381000" y="73105"/>
                      <a:pt x="381000" y="163286"/>
                    </a:cubicBezTo>
                    <a:lnTo>
                      <a:pt x="381000" y="299357"/>
                    </a:lnTo>
                    <a:cubicBezTo>
                      <a:pt x="381000" y="314387"/>
                      <a:pt x="393184" y="326571"/>
                      <a:pt x="408214" y="326571"/>
                    </a:cubicBezTo>
                    <a:lnTo>
                      <a:pt x="544286" y="326571"/>
                    </a:lnTo>
                    <a:cubicBezTo>
                      <a:pt x="634466" y="326571"/>
                      <a:pt x="707571" y="253466"/>
                      <a:pt x="707571" y="163286"/>
                    </a:cubicBezTo>
                    <a:cubicBezTo>
                      <a:pt x="707571" y="73105"/>
                      <a:pt x="634466" y="0"/>
                      <a:pt x="544286" y="0"/>
                    </a:cubicBezTo>
                    <a:close/>
                  </a:path>
                </a:pathLst>
              </a:custGeom>
              <a:grpFill/>
              <a:ln w="84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99C9F02D-2172-1981-DECA-340283A8B5CF}"/>
                  </a:ext>
                </a:extLst>
              </p:cNvPr>
              <p:cNvSpPr/>
              <p:nvPr/>
            </p:nvSpPr>
            <p:spPr>
              <a:xfrm>
                <a:off x="2357915" y="2803713"/>
                <a:ext cx="326571" cy="326571"/>
              </a:xfrm>
              <a:custGeom>
                <a:avLst/>
                <a:gdLst>
                  <a:gd name="connsiteX0" fmla="*/ 163286 w 326571"/>
                  <a:gd name="connsiteY0" fmla="*/ 0 h 326571"/>
                  <a:gd name="connsiteX1" fmla="*/ 27214 w 326571"/>
                  <a:gd name="connsiteY1" fmla="*/ 0 h 326571"/>
                  <a:gd name="connsiteX2" fmla="*/ 0 w 326571"/>
                  <a:gd name="connsiteY2" fmla="*/ 27214 h 326571"/>
                  <a:gd name="connsiteX3" fmla="*/ 0 w 326571"/>
                  <a:gd name="connsiteY3" fmla="*/ 163286 h 326571"/>
                  <a:gd name="connsiteX4" fmla="*/ 163286 w 326571"/>
                  <a:gd name="connsiteY4" fmla="*/ 326571 h 326571"/>
                  <a:gd name="connsiteX5" fmla="*/ 326571 w 326571"/>
                  <a:gd name="connsiteY5" fmla="*/ 163286 h 326571"/>
                  <a:gd name="connsiteX6" fmla="*/ 163286 w 326571"/>
                  <a:gd name="connsiteY6" fmla="*/ 0 h 32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571" h="326571">
                    <a:moveTo>
                      <a:pt x="163286" y="0"/>
                    </a:moveTo>
                    <a:lnTo>
                      <a:pt x="27214" y="0"/>
                    </a:lnTo>
                    <a:cubicBezTo>
                      <a:pt x="12184" y="0"/>
                      <a:pt x="0" y="12184"/>
                      <a:pt x="0" y="27214"/>
                    </a:cubicBezTo>
                    <a:lnTo>
                      <a:pt x="0" y="163286"/>
                    </a:lnTo>
                    <a:cubicBezTo>
                      <a:pt x="0" y="253466"/>
                      <a:pt x="73105" y="326571"/>
                      <a:pt x="163286" y="326571"/>
                    </a:cubicBezTo>
                    <a:cubicBezTo>
                      <a:pt x="253466" y="326571"/>
                      <a:pt x="326571" y="253466"/>
                      <a:pt x="326571" y="163286"/>
                    </a:cubicBezTo>
                    <a:cubicBezTo>
                      <a:pt x="326571" y="73105"/>
                      <a:pt x="253466" y="0"/>
                      <a:pt x="163286" y="0"/>
                    </a:cubicBezTo>
                    <a:close/>
                  </a:path>
                </a:pathLst>
              </a:custGeom>
              <a:grpFill/>
              <a:ln w="846" cap="flat">
                <a:noFill/>
                <a:prstDash val="solid"/>
                <a:miter/>
              </a:ln>
            </p:spPr>
            <p:txBody>
              <a:bodyPr rtlCol="0" anchor="ctr"/>
              <a:lstStyle/>
              <a:p>
                <a:endParaRPr lang="zh-CN" altLang="en-US"/>
              </a:p>
            </p:txBody>
          </p:sp>
        </p:grpSp>
        <p:sp>
          <p:nvSpPr>
            <p:cNvPr id="38" name="文本框 37">
              <a:extLst>
                <a:ext uri="{FF2B5EF4-FFF2-40B4-BE49-F238E27FC236}">
                  <a16:creationId xmlns:a16="http://schemas.microsoft.com/office/drawing/2014/main" id="{A7D3F414-75C3-B7B2-126E-D95B7DCB76AC}"/>
                </a:ext>
              </a:extLst>
            </p:cNvPr>
            <p:cNvSpPr txBox="1"/>
            <p:nvPr/>
          </p:nvSpPr>
          <p:spPr>
            <a:xfrm>
              <a:off x="1395693" y="3662625"/>
              <a:ext cx="1770565" cy="461665"/>
            </a:xfrm>
            <a:prstGeom prst="rect">
              <a:avLst/>
            </a:prstGeom>
            <a:noFill/>
          </p:spPr>
          <p:txBody>
            <a:bodyPr wrap="square" rtlCol="0">
              <a:spAutoFit/>
            </a:bodyPr>
            <a:lstStyle/>
            <a:p>
              <a:r>
                <a:rPr lang="zh-CN" altLang="en-US" sz="2400" dirty="0">
                  <a:latin typeface="+mn-ea"/>
                </a:rPr>
                <a:t>输入小标题</a:t>
              </a:r>
            </a:p>
          </p:txBody>
        </p:sp>
        <p:sp>
          <p:nvSpPr>
            <p:cNvPr id="39" name="文本框 38">
              <a:extLst>
                <a:ext uri="{FF2B5EF4-FFF2-40B4-BE49-F238E27FC236}">
                  <a16:creationId xmlns:a16="http://schemas.microsoft.com/office/drawing/2014/main" id="{1C52CBB5-BF2F-F767-4DF1-E1C72977EF73}"/>
                </a:ext>
              </a:extLst>
            </p:cNvPr>
            <p:cNvSpPr txBox="1"/>
            <p:nvPr/>
          </p:nvSpPr>
          <p:spPr>
            <a:xfrm>
              <a:off x="1226841" y="4102642"/>
              <a:ext cx="2108269" cy="1015663"/>
            </a:xfrm>
            <a:prstGeom prst="rect">
              <a:avLst/>
            </a:prstGeom>
            <a:noFill/>
          </p:spPr>
          <p:txBody>
            <a:bodyPr wrap="none" rtlCol="0">
              <a:spAutoFit/>
            </a:bodyPr>
            <a:lstStyle/>
            <a:p>
              <a:r>
                <a:rPr lang="en-US" altLang="zh-CN" sz="6000" dirty="0">
                  <a:solidFill>
                    <a:schemeClr val="accent1"/>
                  </a:solidFill>
                  <a:latin typeface="+mn-ea"/>
                </a:rPr>
                <a:t>12000</a:t>
              </a:r>
              <a:endParaRPr lang="zh-CN" altLang="en-US" sz="6000" dirty="0">
                <a:solidFill>
                  <a:schemeClr val="accent1"/>
                </a:solidFill>
                <a:latin typeface="+mn-ea"/>
              </a:endParaRPr>
            </a:p>
          </p:txBody>
        </p:sp>
        <p:sp>
          <p:nvSpPr>
            <p:cNvPr id="40" name="文本框 39">
              <a:extLst>
                <a:ext uri="{FF2B5EF4-FFF2-40B4-BE49-F238E27FC236}">
                  <a16:creationId xmlns:a16="http://schemas.microsoft.com/office/drawing/2014/main" id="{40E83A74-8115-CDFF-5CEF-FA6D8E65189A}"/>
                </a:ext>
              </a:extLst>
            </p:cNvPr>
            <p:cNvSpPr txBox="1"/>
            <p:nvPr/>
          </p:nvSpPr>
          <p:spPr>
            <a:xfrm>
              <a:off x="1983458" y="5014389"/>
              <a:ext cx="595035" cy="584775"/>
            </a:xfrm>
            <a:prstGeom prst="rect">
              <a:avLst/>
            </a:prstGeom>
            <a:noFill/>
          </p:spPr>
          <p:txBody>
            <a:bodyPr wrap="none" rtlCol="0">
              <a:spAutoFit/>
            </a:bodyPr>
            <a:lstStyle/>
            <a:p>
              <a:r>
                <a:rPr lang="zh-CN" altLang="en-US" sz="3200" dirty="0">
                  <a:solidFill>
                    <a:schemeClr val="accent1"/>
                  </a:solidFill>
                  <a:latin typeface="+mn-ea"/>
                </a:rPr>
                <a:t>件</a:t>
              </a:r>
            </a:p>
          </p:txBody>
        </p:sp>
      </p:grpSp>
      <p:grpSp>
        <p:nvGrpSpPr>
          <p:cNvPr id="83" name="组合 82">
            <a:extLst>
              <a:ext uri="{FF2B5EF4-FFF2-40B4-BE49-F238E27FC236}">
                <a16:creationId xmlns:a16="http://schemas.microsoft.com/office/drawing/2014/main" id="{8C86F08B-5A80-9457-9587-A872783B3D96}"/>
              </a:ext>
            </a:extLst>
          </p:cNvPr>
          <p:cNvGrpSpPr/>
          <p:nvPr/>
        </p:nvGrpSpPr>
        <p:grpSpPr>
          <a:xfrm>
            <a:off x="3544146" y="2264233"/>
            <a:ext cx="2381322" cy="3537857"/>
            <a:chOff x="3544146" y="2449287"/>
            <a:chExt cx="2381322" cy="3537857"/>
          </a:xfrm>
        </p:grpSpPr>
        <p:sp>
          <p:nvSpPr>
            <p:cNvPr id="60" name="矩形: 圆角 59">
              <a:extLst>
                <a:ext uri="{FF2B5EF4-FFF2-40B4-BE49-F238E27FC236}">
                  <a16:creationId xmlns:a16="http://schemas.microsoft.com/office/drawing/2014/main" id="{553C70AE-B72F-8E8B-A40E-2CC54255C0E2}"/>
                </a:ext>
              </a:extLst>
            </p:cNvPr>
            <p:cNvSpPr/>
            <p:nvPr/>
          </p:nvSpPr>
          <p:spPr>
            <a:xfrm>
              <a:off x="3544146" y="2449287"/>
              <a:ext cx="2381322" cy="3537857"/>
            </a:xfrm>
            <a:prstGeom prst="roundRect">
              <a:avLst>
                <a:gd name="adj" fmla="val 7253"/>
              </a:avLst>
            </a:prstGeom>
            <a:solidFill>
              <a:srgbClr val="FFFFFF"/>
            </a:solidFill>
            <a:ln w="25400">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任意多边形: 形状 32">
              <a:extLst>
                <a:ext uri="{FF2B5EF4-FFF2-40B4-BE49-F238E27FC236}">
                  <a16:creationId xmlns:a16="http://schemas.microsoft.com/office/drawing/2014/main" id="{FD031081-8585-AF6F-5D98-C36D5FEA879E}"/>
                </a:ext>
              </a:extLst>
            </p:cNvPr>
            <p:cNvSpPr/>
            <p:nvPr/>
          </p:nvSpPr>
          <p:spPr>
            <a:xfrm>
              <a:off x="4357036" y="2683971"/>
              <a:ext cx="755542" cy="775167"/>
            </a:xfrm>
            <a:custGeom>
              <a:avLst/>
              <a:gdLst>
                <a:gd name="connsiteX0" fmla="*/ 430887 w 1527968"/>
                <a:gd name="connsiteY0" fmla="*/ 1329532 h 1567656"/>
                <a:gd name="connsiteX1" fmla="*/ 549950 w 1527968"/>
                <a:gd name="connsiteY1" fmla="*/ 1448594 h 1567656"/>
                <a:gd name="connsiteX2" fmla="*/ 430887 w 1527968"/>
                <a:gd name="connsiteY2" fmla="*/ 1567657 h 1567656"/>
                <a:gd name="connsiteX3" fmla="*/ 311825 w 1527968"/>
                <a:gd name="connsiteY3" fmla="*/ 1448594 h 1567656"/>
                <a:gd name="connsiteX4" fmla="*/ 430887 w 1527968"/>
                <a:gd name="connsiteY4" fmla="*/ 1329532 h 1567656"/>
                <a:gd name="connsiteX5" fmla="*/ 1269999 w 1527968"/>
                <a:gd name="connsiteY5" fmla="*/ 1329532 h 1567656"/>
                <a:gd name="connsiteX6" fmla="*/ 1389061 w 1527968"/>
                <a:gd name="connsiteY6" fmla="*/ 1448594 h 1567656"/>
                <a:gd name="connsiteX7" fmla="*/ 1269999 w 1527968"/>
                <a:gd name="connsiteY7" fmla="*/ 1567657 h 1567656"/>
                <a:gd name="connsiteX8" fmla="*/ 1150936 w 1527968"/>
                <a:gd name="connsiteY8" fmla="*/ 1448594 h 1567656"/>
                <a:gd name="connsiteX9" fmla="*/ 1269999 w 1527968"/>
                <a:gd name="connsiteY9" fmla="*/ 1329532 h 1567656"/>
                <a:gd name="connsiteX10" fmla="*/ 359093 w 1527968"/>
                <a:gd name="connsiteY10" fmla="*/ 1175543 h 1567656"/>
                <a:gd name="connsiteX11" fmla="*/ 358616 w 1527968"/>
                <a:gd name="connsiteY11" fmla="*/ 1175385 h 1567656"/>
                <a:gd name="connsiteX12" fmla="*/ 325199 w 1527968"/>
                <a:gd name="connsiteY12" fmla="*/ 1143318 h 1567656"/>
                <a:gd name="connsiteX13" fmla="*/ 322261 w 1527968"/>
                <a:gd name="connsiteY13" fmla="*/ 1134785 h 1567656"/>
                <a:gd name="connsiteX14" fmla="*/ 321865 w 1527968"/>
                <a:gd name="connsiteY14" fmla="*/ 1133198 h 1567656"/>
                <a:gd name="connsiteX15" fmla="*/ 320674 w 1527968"/>
                <a:gd name="connsiteY15" fmla="*/ 1126132 h 1567656"/>
                <a:gd name="connsiteX16" fmla="*/ 321270 w 1527968"/>
                <a:gd name="connsiteY16" fmla="*/ 1130221 h 1567656"/>
                <a:gd name="connsiteX17" fmla="*/ 321151 w 1527968"/>
                <a:gd name="connsiteY17" fmla="*/ 1129507 h 1567656"/>
                <a:gd name="connsiteX18" fmla="*/ 153591 w 1527968"/>
                <a:gd name="connsiteY18" fmla="*/ 119063 h 1567656"/>
                <a:gd name="connsiteX19" fmla="*/ 0 w 1527968"/>
                <a:gd name="connsiteY19" fmla="*/ 119063 h 1567656"/>
                <a:gd name="connsiteX20" fmla="*/ 0 w 1527968"/>
                <a:gd name="connsiteY20" fmla="*/ 0 h 1567656"/>
                <a:gd name="connsiteX21" fmla="*/ 204112 w 1527968"/>
                <a:gd name="connsiteY21" fmla="*/ 0 h 1567656"/>
                <a:gd name="connsiteX22" fmla="*/ 261699 w 1527968"/>
                <a:gd name="connsiteY22" fmla="*/ 44490 h 1567656"/>
                <a:gd name="connsiteX23" fmla="*/ 262849 w 1527968"/>
                <a:gd name="connsiteY23" fmla="*/ 49807 h 1567656"/>
                <a:gd name="connsiteX24" fmla="*/ 304363 w 1527968"/>
                <a:gd name="connsiteY24" fmla="*/ 300475 h 1567656"/>
                <a:gd name="connsiteX25" fmla="*/ 1468437 w 1527968"/>
                <a:gd name="connsiteY25" fmla="*/ 300475 h 1567656"/>
                <a:gd name="connsiteX26" fmla="*/ 1527968 w 1527968"/>
                <a:gd name="connsiteY26" fmla="*/ 360006 h 1567656"/>
                <a:gd name="connsiteX27" fmla="*/ 1527730 w 1527968"/>
                <a:gd name="connsiteY27" fmla="*/ 365323 h 1567656"/>
                <a:gd name="connsiteX28" fmla="*/ 1527055 w 1527968"/>
                <a:gd name="connsiteY28" fmla="*/ 370483 h 1567656"/>
                <a:gd name="connsiteX29" fmla="*/ 1390927 w 1527968"/>
                <a:gd name="connsiteY29" fmla="*/ 1130260 h 1567656"/>
                <a:gd name="connsiteX30" fmla="*/ 1332349 w 1527968"/>
                <a:gd name="connsiteY30" fmla="*/ 1179275 h 1567656"/>
                <a:gd name="connsiteX31" fmla="*/ 379848 w 1527968"/>
                <a:gd name="connsiteY31" fmla="*/ 1179275 h 1567656"/>
                <a:gd name="connsiteX32" fmla="*/ 359093 w 1527968"/>
                <a:gd name="connsiteY32" fmla="*/ 1175543 h 156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27968" h="1567656">
                  <a:moveTo>
                    <a:pt x="430887" y="1329532"/>
                  </a:moveTo>
                  <a:cubicBezTo>
                    <a:pt x="496643" y="1329532"/>
                    <a:pt x="549950" y="1382837"/>
                    <a:pt x="549950" y="1448594"/>
                  </a:cubicBezTo>
                  <a:cubicBezTo>
                    <a:pt x="549950" y="1514350"/>
                    <a:pt x="496643" y="1567657"/>
                    <a:pt x="430887" y="1567657"/>
                  </a:cubicBezTo>
                  <a:cubicBezTo>
                    <a:pt x="365129" y="1567657"/>
                    <a:pt x="311825" y="1514350"/>
                    <a:pt x="311825" y="1448594"/>
                  </a:cubicBezTo>
                  <a:cubicBezTo>
                    <a:pt x="311825" y="1382837"/>
                    <a:pt x="365129" y="1329532"/>
                    <a:pt x="430887" y="1329532"/>
                  </a:cubicBezTo>
                  <a:close/>
                  <a:moveTo>
                    <a:pt x="1269999" y="1329532"/>
                  </a:moveTo>
                  <a:cubicBezTo>
                    <a:pt x="1335757" y="1329532"/>
                    <a:pt x="1389061" y="1382837"/>
                    <a:pt x="1389061" y="1448594"/>
                  </a:cubicBezTo>
                  <a:cubicBezTo>
                    <a:pt x="1389061" y="1514350"/>
                    <a:pt x="1335757" y="1567657"/>
                    <a:pt x="1269999" y="1567657"/>
                  </a:cubicBezTo>
                  <a:cubicBezTo>
                    <a:pt x="1204243" y="1567657"/>
                    <a:pt x="1150936" y="1514350"/>
                    <a:pt x="1150936" y="1448594"/>
                  </a:cubicBezTo>
                  <a:cubicBezTo>
                    <a:pt x="1150936" y="1382837"/>
                    <a:pt x="1204243" y="1329532"/>
                    <a:pt x="1269999" y="1329532"/>
                  </a:cubicBezTo>
                  <a:close/>
                  <a:moveTo>
                    <a:pt x="359093" y="1175543"/>
                  </a:moveTo>
                  <a:lnTo>
                    <a:pt x="358616" y="1175385"/>
                  </a:lnTo>
                  <a:cubicBezTo>
                    <a:pt x="343590" y="1169668"/>
                    <a:pt x="331530" y="1158095"/>
                    <a:pt x="325199" y="1143318"/>
                  </a:cubicBezTo>
                  <a:cubicBezTo>
                    <a:pt x="323984" y="1140559"/>
                    <a:pt x="323002" y="1137706"/>
                    <a:pt x="322261" y="1134785"/>
                  </a:cubicBezTo>
                  <a:lnTo>
                    <a:pt x="321865" y="1133198"/>
                  </a:lnTo>
                  <a:cubicBezTo>
                    <a:pt x="321327" y="1130869"/>
                    <a:pt x="320929" y="1128510"/>
                    <a:pt x="320674" y="1126132"/>
                  </a:cubicBezTo>
                  <a:lnTo>
                    <a:pt x="321270" y="1130221"/>
                  </a:lnTo>
                  <a:lnTo>
                    <a:pt x="321151" y="1129507"/>
                  </a:lnTo>
                  <a:lnTo>
                    <a:pt x="153591" y="119063"/>
                  </a:lnTo>
                  <a:lnTo>
                    <a:pt x="0" y="119063"/>
                  </a:lnTo>
                  <a:lnTo>
                    <a:pt x="0" y="0"/>
                  </a:lnTo>
                  <a:lnTo>
                    <a:pt x="204112" y="0"/>
                  </a:lnTo>
                  <a:cubicBezTo>
                    <a:pt x="231193" y="6"/>
                    <a:pt x="254857" y="18287"/>
                    <a:pt x="261699" y="44490"/>
                  </a:cubicBezTo>
                  <a:lnTo>
                    <a:pt x="262849" y="49807"/>
                  </a:lnTo>
                  <a:lnTo>
                    <a:pt x="304363" y="300475"/>
                  </a:lnTo>
                  <a:lnTo>
                    <a:pt x="1468437" y="300475"/>
                  </a:lnTo>
                  <a:cubicBezTo>
                    <a:pt x="1501315" y="300475"/>
                    <a:pt x="1527968" y="327128"/>
                    <a:pt x="1527968" y="360006"/>
                  </a:cubicBezTo>
                  <a:cubicBezTo>
                    <a:pt x="1527968" y="361781"/>
                    <a:pt x="1527888" y="363556"/>
                    <a:pt x="1527730" y="365323"/>
                  </a:cubicBezTo>
                  <a:lnTo>
                    <a:pt x="1527055" y="370483"/>
                  </a:lnTo>
                  <a:lnTo>
                    <a:pt x="1390927" y="1130260"/>
                  </a:lnTo>
                  <a:cubicBezTo>
                    <a:pt x="1385837" y="1158621"/>
                    <a:pt x="1361163" y="1179266"/>
                    <a:pt x="1332349" y="1179275"/>
                  </a:cubicBezTo>
                  <a:lnTo>
                    <a:pt x="379848" y="1179275"/>
                  </a:lnTo>
                  <a:cubicBezTo>
                    <a:pt x="372586" y="1179275"/>
                    <a:pt x="365561" y="1177965"/>
                    <a:pt x="359093" y="1175543"/>
                  </a:cubicBezTo>
                  <a:close/>
                </a:path>
              </a:pathLst>
            </a:custGeom>
            <a:solidFill>
              <a:schemeClr val="accent1"/>
            </a:solidFill>
            <a:ln w="1860" cap="flat">
              <a:noFill/>
              <a:prstDash val="solid"/>
              <a:miter/>
            </a:ln>
          </p:spPr>
          <p:txBody>
            <a:bodyPr rtlCol="0" anchor="ctr"/>
            <a:lstStyle/>
            <a:p>
              <a:endParaRPr lang="zh-CN" altLang="en-US"/>
            </a:p>
          </p:txBody>
        </p:sp>
        <p:sp>
          <p:nvSpPr>
            <p:cNvPr id="62" name="文本框 61">
              <a:extLst>
                <a:ext uri="{FF2B5EF4-FFF2-40B4-BE49-F238E27FC236}">
                  <a16:creationId xmlns:a16="http://schemas.microsoft.com/office/drawing/2014/main" id="{D1563001-8530-4414-573C-B3718C174940}"/>
                </a:ext>
              </a:extLst>
            </p:cNvPr>
            <p:cNvSpPr txBox="1"/>
            <p:nvPr/>
          </p:nvSpPr>
          <p:spPr>
            <a:xfrm>
              <a:off x="3849525" y="3662625"/>
              <a:ext cx="1770565" cy="461665"/>
            </a:xfrm>
            <a:prstGeom prst="rect">
              <a:avLst/>
            </a:prstGeom>
            <a:noFill/>
          </p:spPr>
          <p:txBody>
            <a:bodyPr wrap="square" rtlCol="0">
              <a:spAutoFit/>
            </a:bodyPr>
            <a:lstStyle/>
            <a:p>
              <a:r>
                <a:rPr lang="zh-CN" altLang="en-US" sz="2400" dirty="0">
                  <a:latin typeface="+mn-ea"/>
                </a:rPr>
                <a:t>输入小标题</a:t>
              </a:r>
            </a:p>
          </p:txBody>
        </p:sp>
        <p:sp>
          <p:nvSpPr>
            <p:cNvPr id="63" name="文本框 62">
              <a:extLst>
                <a:ext uri="{FF2B5EF4-FFF2-40B4-BE49-F238E27FC236}">
                  <a16:creationId xmlns:a16="http://schemas.microsoft.com/office/drawing/2014/main" id="{ADD8A2EF-FE3D-1FEB-FD8C-2E38B604DD15}"/>
                </a:ext>
              </a:extLst>
            </p:cNvPr>
            <p:cNvSpPr txBox="1"/>
            <p:nvPr/>
          </p:nvSpPr>
          <p:spPr>
            <a:xfrm>
              <a:off x="3680673" y="4102642"/>
              <a:ext cx="2108269" cy="1015663"/>
            </a:xfrm>
            <a:prstGeom prst="rect">
              <a:avLst/>
            </a:prstGeom>
            <a:noFill/>
          </p:spPr>
          <p:txBody>
            <a:bodyPr wrap="none" rtlCol="0">
              <a:spAutoFit/>
            </a:bodyPr>
            <a:lstStyle/>
            <a:p>
              <a:r>
                <a:rPr lang="en-US" altLang="zh-CN" sz="6000" dirty="0">
                  <a:solidFill>
                    <a:schemeClr val="accent1"/>
                  </a:solidFill>
                  <a:latin typeface="+mn-ea"/>
                </a:rPr>
                <a:t>24000</a:t>
              </a:r>
              <a:endParaRPr lang="zh-CN" altLang="en-US" sz="6000" dirty="0">
                <a:solidFill>
                  <a:schemeClr val="accent1"/>
                </a:solidFill>
                <a:latin typeface="+mn-ea"/>
              </a:endParaRPr>
            </a:p>
          </p:txBody>
        </p:sp>
        <p:sp>
          <p:nvSpPr>
            <p:cNvPr id="64" name="文本框 63">
              <a:extLst>
                <a:ext uri="{FF2B5EF4-FFF2-40B4-BE49-F238E27FC236}">
                  <a16:creationId xmlns:a16="http://schemas.microsoft.com/office/drawing/2014/main" id="{825C668C-983F-B241-15B2-65EAEA1DB8BD}"/>
                </a:ext>
              </a:extLst>
            </p:cNvPr>
            <p:cNvSpPr txBox="1"/>
            <p:nvPr/>
          </p:nvSpPr>
          <p:spPr>
            <a:xfrm>
              <a:off x="4437290" y="5014389"/>
              <a:ext cx="595035" cy="584775"/>
            </a:xfrm>
            <a:prstGeom prst="rect">
              <a:avLst/>
            </a:prstGeom>
            <a:noFill/>
          </p:spPr>
          <p:txBody>
            <a:bodyPr wrap="none" rtlCol="0">
              <a:spAutoFit/>
            </a:bodyPr>
            <a:lstStyle/>
            <a:p>
              <a:r>
                <a:rPr lang="zh-CN" altLang="en-US" sz="3200" dirty="0">
                  <a:solidFill>
                    <a:schemeClr val="accent1"/>
                  </a:solidFill>
                  <a:latin typeface="+mn-ea"/>
                </a:rPr>
                <a:t>元</a:t>
              </a:r>
            </a:p>
          </p:txBody>
        </p:sp>
      </p:grpSp>
      <p:grpSp>
        <p:nvGrpSpPr>
          <p:cNvPr id="84" name="组合 83">
            <a:extLst>
              <a:ext uri="{FF2B5EF4-FFF2-40B4-BE49-F238E27FC236}">
                <a16:creationId xmlns:a16="http://schemas.microsoft.com/office/drawing/2014/main" id="{C743B619-9836-CB18-A58F-CF334BC3F214}"/>
              </a:ext>
            </a:extLst>
          </p:cNvPr>
          <p:cNvGrpSpPr/>
          <p:nvPr/>
        </p:nvGrpSpPr>
        <p:grpSpPr>
          <a:xfrm>
            <a:off x="6259242" y="2264233"/>
            <a:ext cx="2381322" cy="3537857"/>
            <a:chOff x="6259242" y="2449287"/>
            <a:chExt cx="2381322" cy="3537857"/>
          </a:xfrm>
        </p:grpSpPr>
        <p:sp>
          <p:nvSpPr>
            <p:cNvPr id="68" name="矩形: 圆角 67">
              <a:extLst>
                <a:ext uri="{FF2B5EF4-FFF2-40B4-BE49-F238E27FC236}">
                  <a16:creationId xmlns:a16="http://schemas.microsoft.com/office/drawing/2014/main" id="{8AF40C9E-90BB-84B9-6B12-1884EE8F1384}"/>
                </a:ext>
              </a:extLst>
            </p:cNvPr>
            <p:cNvSpPr/>
            <p:nvPr/>
          </p:nvSpPr>
          <p:spPr>
            <a:xfrm>
              <a:off x="6259242" y="2449287"/>
              <a:ext cx="2381322" cy="3537857"/>
            </a:xfrm>
            <a:prstGeom prst="roundRect">
              <a:avLst>
                <a:gd name="adj" fmla="val 7253"/>
              </a:avLst>
            </a:prstGeom>
            <a:solidFill>
              <a:srgbClr val="FFFFFF"/>
            </a:solidFill>
            <a:ln w="25400">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a:extLst>
                <a:ext uri="{FF2B5EF4-FFF2-40B4-BE49-F238E27FC236}">
                  <a16:creationId xmlns:a16="http://schemas.microsoft.com/office/drawing/2014/main" id="{07D2CE3E-5B9D-F412-F426-9517C66D3488}"/>
                </a:ext>
              </a:extLst>
            </p:cNvPr>
            <p:cNvSpPr/>
            <p:nvPr/>
          </p:nvSpPr>
          <p:spPr>
            <a:xfrm>
              <a:off x="7011295" y="2786688"/>
              <a:ext cx="877216" cy="634093"/>
            </a:xfrm>
            <a:custGeom>
              <a:avLst/>
              <a:gdLst>
                <a:gd name="connsiteX0" fmla="*/ 1329531 w 1702038"/>
                <a:gd name="connsiteY0" fmla="*/ 0 h 1230313"/>
                <a:gd name="connsiteX1" fmla="*/ 1388785 w 1702038"/>
                <a:gd name="connsiteY1" fmla="*/ 53816 h 1230313"/>
                <a:gd name="connsiteX2" fmla="*/ 1389063 w 1702038"/>
                <a:gd name="connsiteY2" fmla="*/ 59531 h 1230313"/>
                <a:gd name="connsiteX3" fmla="*/ 1389063 w 1702038"/>
                <a:gd name="connsiteY3" fmla="*/ 372230 h 1230313"/>
                <a:gd name="connsiteX4" fmla="*/ 1612504 w 1702038"/>
                <a:gd name="connsiteY4" fmla="*/ 241738 h 1230313"/>
                <a:gd name="connsiteX5" fmla="*/ 1693924 w 1702038"/>
                <a:gd name="connsiteY5" fmla="*/ 263150 h 1230313"/>
                <a:gd name="connsiteX6" fmla="*/ 1702039 w 1702038"/>
                <a:gd name="connsiteY6" fmla="*/ 293132 h 1230313"/>
                <a:gd name="connsiteX7" fmla="*/ 1702039 w 1702038"/>
                <a:gd name="connsiteY7" fmla="*/ 1007507 h 1230313"/>
                <a:gd name="connsiteX8" fmla="*/ 1642508 w 1702038"/>
                <a:gd name="connsiteY8" fmla="*/ 1067040 h 1230313"/>
                <a:gd name="connsiteX9" fmla="*/ 1612463 w 1702038"/>
                <a:gd name="connsiteY9" fmla="*/ 1058903 h 1230313"/>
                <a:gd name="connsiteX10" fmla="*/ 1389063 w 1702038"/>
                <a:gd name="connsiteY10" fmla="*/ 928092 h 1230313"/>
                <a:gd name="connsiteX11" fmla="*/ 1389063 w 1702038"/>
                <a:gd name="connsiteY11" fmla="*/ 1170783 h 1230313"/>
                <a:gd name="connsiteX12" fmla="*/ 1335246 w 1702038"/>
                <a:gd name="connsiteY12" fmla="*/ 1230035 h 1230313"/>
                <a:gd name="connsiteX13" fmla="*/ 1329531 w 1702038"/>
                <a:gd name="connsiteY13" fmla="*/ 1230314 h 1230313"/>
                <a:gd name="connsiteX14" fmla="*/ 59531 w 1702038"/>
                <a:gd name="connsiteY14" fmla="*/ 1230314 h 1230313"/>
                <a:gd name="connsiteX15" fmla="*/ 278 w 1702038"/>
                <a:gd name="connsiteY15" fmla="*/ 1176498 h 1230313"/>
                <a:gd name="connsiteX16" fmla="*/ 0 w 1702038"/>
                <a:gd name="connsiteY16" fmla="*/ 1170783 h 1230313"/>
                <a:gd name="connsiteX17" fmla="*/ 0 w 1702038"/>
                <a:gd name="connsiteY17" fmla="*/ 59531 h 1230313"/>
                <a:gd name="connsiteX18" fmla="*/ 53816 w 1702038"/>
                <a:gd name="connsiteY18" fmla="*/ 279 h 1230313"/>
                <a:gd name="connsiteX19" fmla="*/ 59531 w 1702038"/>
                <a:gd name="connsiteY19" fmla="*/ 0 h 1230313"/>
                <a:gd name="connsiteX20" fmla="*/ 1329531 w 1702038"/>
                <a:gd name="connsiteY20" fmla="*/ 0 h 1230313"/>
                <a:gd name="connsiteX21" fmla="*/ 476249 w 1702038"/>
                <a:gd name="connsiteY21" fmla="*/ 377032 h 1230313"/>
                <a:gd name="connsiteX22" fmla="*/ 476249 w 1702038"/>
                <a:gd name="connsiteY22" fmla="*/ 853282 h 1230313"/>
                <a:gd name="connsiteX23" fmla="*/ 535784 w 1702038"/>
                <a:gd name="connsiteY23" fmla="*/ 912809 h 1230313"/>
                <a:gd name="connsiteX24" fmla="*/ 566421 w 1702038"/>
                <a:gd name="connsiteY24" fmla="*/ 904321 h 1230313"/>
                <a:gd name="connsiteX25" fmla="*/ 963295 w 1702038"/>
                <a:gd name="connsiteY25" fmla="*/ 666196 h 1230313"/>
                <a:gd name="connsiteX26" fmla="*/ 983688 w 1702038"/>
                <a:gd name="connsiteY26" fmla="*/ 584513 h 1230313"/>
                <a:gd name="connsiteX27" fmla="*/ 963295 w 1702038"/>
                <a:gd name="connsiteY27" fmla="*/ 564118 h 1230313"/>
                <a:gd name="connsiteX28" fmla="*/ 566421 w 1702038"/>
                <a:gd name="connsiteY28" fmla="*/ 325993 h 1230313"/>
                <a:gd name="connsiteX29" fmla="*/ 484740 w 1702038"/>
                <a:gd name="connsiteY29" fmla="*/ 346397 h 1230313"/>
                <a:gd name="connsiteX30" fmla="*/ 476249 w 1702038"/>
                <a:gd name="connsiteY30" fmla="*/ 377032 h 1230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02038" h="1230313">
                  <a:moveTo>
                    <a:pt x="1329531" y="0"/>
                  </a:moveTo>
                  <a:cubicBezTo>
                    <a:pt x="1360195" y="2"/>
                    <a:pt x="1385841" y="23295"/>
                    <a:pt x="1388785" y="53816"/>
                  </a:cubicBezTo>
                  <a:lnTo>
                    <a:pt x="1389063" y="59531"/>
                  </a:lnTo>
                  <a:lnTo>
                    <a:pt x="1389063" y="372230"/>
                  </a:lnTo>
                  <a:lnTo>
                    <a:pt x="1612504" y="241738"/>
                  </a:lnTo>
                  <a:cubicBezTo>
                    <a:pt x="1640900" y="225166"/>
                    <a:pt x="1677354" y="234754"/>
                    <a:pt x="1693924" y="263150"/>
                  </a:cubicBezTo>
                  <a:cubicBezTo>
                    <a:pt x="1699235" y="272251"/>
                    <a:pt x="1702035" y="282597"/>
                    <a:pt x="1702039" y="293132"/>
                  </a:cubicBezTo>
                  <a:lnTo>
                    <a:pt x="1702039" y="1007507"/>
                  </a:lnTo>
                  <a:cubicBezTo>
                    <a:pt x="1702039" y="1040385"/>
                    <a:pt x="1675386" y="1067040"/>
                    <a:pt x="1642508" y="1067040"/>
                  </a:cubicBezTo>
                  <a:cubicBezTo>
                    <a:pt x="1631948" y="1067040"/>
                    <a:pt x="1621579" y="1064231"/>
                    <a:pt x="1612463" y="1058903"/>
                  </a:cubicBezTo>
                  <a:lnTo>
                    <a:pt x="1389063" y="928092"/>
                  </a:lnTo>
                  <a:lnTo>
                    <a:pt x="1389063" y="1170783"/>
                  </a:lnTo>
                  <a:cubicBezTo>
                    <a:pt x="1389061" y="1201445"/>
                    <a:pt x="1365767" y="1227092"/>
                    <a:pt x="1335246" y="1230035"/>
                  </a:cubicBezTo>
                  <a:lnTo>
                    <a:pt x="1329531" y="1230314"/>
                  </a:lnTo>
                  <a:lnTo>
                    <a:pt x="59531" y="1230314"/>
                  </a:lnTo>
                  <a:cubicBezTo>
                    <a:pt x="28868" y="1230312"/>
                    <a:pt x="3222" y="1207019"/>
                    <a:pt x="278" y="1176498"/>
                  </a:cubicBezTo>
                  <a:lnTo>
                    <a:pt x="0" y="1170783"/>
                  </a:lnTo>
                  <a:lnTo>
                    <a:pt x="0" y="59531"/>
                  </a:lnTo>
                  <a:cubicBezTo>
                    <a:pt x="1" y="28869"/>
                    <a:pt x="23295" y="3222"/>
                    <a:pt x="53816" y="279"/>
                  </a:cubicBezTo>
                  <a:lnTo>
                    <a:pt x="59531" y="0"/>
                  </a:lnTo>
                  <a:lnTo>
                    <a:pt x="1329531" y="0"/>
                  </a:lnTo>
                  <a:close/>
                  <a:moveTo>
                    <a:pt x="476249" y="377032"/>
                  </a:moveTo>
                  <a:lnTo>
                    <a:pt x="476249" y="853282"/>
                  </a:lnTo>
                  <a:cubicBezTo>
                    <a:pt x="476251" y="886160"/>
                    <a:pt x="502906" y="912811"/>
                    <a:pt x="535784" y="912809"/>
                  </a:cubicBezTo>
                  <a:cubicBezTo>
                    <a:pt x="546578" y="912809"/>
                    <a:pt x="557167" y="909874"/>
                    <a:pt x="566421" y="904321"/>
                  </a:cubicBezTo>
                  <a:lnTo>
                    <a:pt x="963295" y="666196"/>
                  </a:lnTo>
                  <a:cubicBezTo>
                    <a:pt x="991483" y="649270"/>
                    <a:pt x="1000614" y="612699"/>
                    <a:pt x="983688" y="584513"/>
                  </a:cubicBezTo>
                  <a:cubicBezTo>
                    <a:pt x="978665" y="576145"/>
                    <a:pt x="971661" y="569143"/>
                    <a:pt x="963295" y="564118"/>
                  </a:cubicBezTo>
                  <a:lnTo>
                    <a:pt x="566421" y="325993"/>
                  </a:lnTo>
                  <a:cubicBezTo>
                    <a:pt x="538231" y="309073"/>
                    <a:pt x="501662" y="318208"/>
                    <a:pt x="484740" y="346397"/>
                  </a:cubicBezTo>
                  <a:cubicBezTo>
                    <a:pt x="479185" y="355651"/>
                    <a:pt x="476251" y="366240"/>
                    <a:pt x="476249" y="377032"/>
                  </a:cubicBezTo>
                  <a:close/>
                </a:path>
              </a:pathLst>
            </a:custGeom>
            <a:solidFill>
              <a:schemeClr val="accent1"/>
            </a:solidFill>
            <a:ln w="1860" cap="flat">
              <a:noFill/>
              <a:prstDash val="solid"/>
              <a:miter/>
            </a:ln>
          </p:spPr>
          <p:txBody>
            <a:bodyPr rtlCol="0" anchor="ctr"/>
            <a:lstStyle/>
            <a:p>
              <a:endParaRPr lang="zh-CN" altLang="en-US"/>
            </a:p>
          </p:txBody>
        </p:sp>
        <p:sp>
          <p:nvSpPr>
            <p:cNvPr id="70" name="文本框 69">
              <a:extLst>
                <a:ext uri="{FF2B5EF4-FFF2-40B4-BE49-F238E27FC236}">
                  <a16:creationId xmlns:a16="http://schemas.microsoft.com/office/drawing/2014/main" id="{FC388408-CFFB-B30C-E0FB-DE628DC49173}"/>
                </a:ext>
              </a:extLst>
            </p:cNvPr>
            <p:cNvSpPr txBox="1"/>
            <p:nvPr/>
          </p:nvSpPr>
          <p:spPr>
            <a:xfrm>
              <a:off x="6564621" y="3662625"/>
              <a:ext cx="1770565" cy="461665"/>
            </a:xfrm>
            <a:prstGeom prst="rect">
              <a:avLst/>
            </a:prstGeom>
            <a:noFill/>
          </p:spPr>
          <p:txBody>
            <a:bodyPr wrap="square" rtlCol="0">
              <a:spAutoFit/>
            </a:bodyPr>
            <a:lstStyle/>
            <a:p>
              <a:r>
                <a:rPr lang="zh-CN" altLang="en-US" sz="2400" dirty="0">
                  <a:latin typeface="+mn-ea"/>
                </a:rPr>
                <a:t>输入小标题</a:t>
              </a:r>
            </a:p>
          </p:txBody>
        </p:sp>
        <p:sp>
          <p:nvSpPr>
            <p:cNvPr id="71" name="文本框 70">
              <a:extLst>
                <a:ext uri="{FF2B5EF4-FFF2-40B4-BE49-F238E27FC236}">
                  <a16:creationId xmlns:a16="http://schemas.microsoft.com/office/drawing/2014/main" id="{2E92330D-2578-1338-9B6A-A12CEBE9FCAC}"/>
                </a:ext>
              </a:extLst>
            </p:cNvPr>
            <p:cNvSpPr txBox="1"/>
            <p:nvPr/>
          </p:nvSpPr>
          <p:spPr>
            <a:xfrm>
              <a:off x="6395769" y="4102642"/>
              <a:ext cx="2108269" cy="1015663"/>
            </a:xfrm>
            <a:prstGeom prst="rect">
              <a:avLst/>
            </a:prstGeom>
            <a:noFill/>
          </p:spPr>
          <p:txBody>
            <a:bodyPr wrap="none" rtlCol="0">
              <a:spAutoFit/>
            </a:bodyPr>
            <a:lstStyle/>
            <a:p>
              <a:r>
                <a:rPr lang="en-US" altLang="zh-CN" sz="6000" dirty="0">
                  <a:solidFill>
                    <a:schemeClr val="accent1"/>
                  </a:solidFill>
                  <a:latin typeface="+mn-ea"/>
                </a:rPr>
                <a:t>36000</a:t>
              </a:r>
              <a:endParaRPr lang="zh-CN" altLang="en-US" sz="6000" dirty="0">
                <a:solidFill>
                  <a:schemeClr val="accent1"/>
                </a:solidFill>
                <a:latin typeface="+mn-ea"/>
              </a:endParaRPr>
            </a:p>
          </p:txBody>
        </p:sp>
        <p:sp>
          <p:nvSpPr>
            <p:cNvPr id="72" name="文本框 71">
              <a:extLst>
                <a:ext uri="{FF2B5EF4-FFF2-40B4-BE49-F238E27FC236}">
                  <a16:creationId xmlns:a16="http://schemas.microsoft.com/office/drawing/2014/main" id="{E1CFD17B-3EB2-79F2-F9A8-EB62765D0C5B}"/>
                </a:ext>
              </a:extLst>
            </p:cNvPr>
            <p:cNvSpPr txBox="1"/>
            <p:nvPr/>
          </p:nvSpPr>
          <p:spPr>
            <a:xfrm>
              <a:off x="7152386" y="5014389"/>
              <a:ext cx="595035" cy="584775"/>
            </a:xfrm>
            <a:prstGeom prst="rect">
              <a:avLst/>
            </a:prstGeom>
            <a:noFill/>
          </p:spPr>
          <p:txBody>
            <a:bodyPr wrap="none" rtlCol="0">
              <a:spAutoFit/>
            </a:bodyPr>
            <a:lstStyle/>
            <a:p>
              <a:r>
                <a:rPr lang="zh-CN" altLang="en-US" sz="3200" dirty="0">
                  <a:solidFill>
                    <a:schemeClr val="accent1"/>
                  </a:solidFill>
                  <a:latin typeface="+mn-ea"/>
                </a:rPr>
                <a:t>次</a:t>
              </a:r>
            </a:p>
          </p:txBody>
        </p:sp>
      </p:grpSp>
      <p:grpSp>
        <p:nvGrpSpPr>
          <p:cNvPr id="85" name="组合 84">
            <a:extLst>
              <a:ext uri="{FF2B5EF4-FFF2-40B4-BE49-F238E27FC236}">
                <a16:creationId xmlns:a16="http://schemas.microsoft.com/office/drawing/2014/main" id="{0E563299-49F2-60B3-CD9C-4603C8EAD024}"/>
              </a:ext>
            </a:extLst>
          </p:cNvPr>
          <p:cNvGrpSpPr/>
          <p:nvPr/>
        </p:nvGrpSpPr>
        <p:grpSpPr>
          <a:xfrm>
            <a:off x="8974337" y="2264233"/>
            <a:ext cx="2381322" cy="3537857"/>
            <a:chOff x="8974337" y="2449287"/>
            <a:chExt cx="2381322" cy="3537857"/>
          </a:xfrm>
        </p:grpSpPr>
        <p:sp>
          <p:nvSpPr>
            <p:cNvPr id="76" name="矩形: 圆角 75">
              <a:extLst>
                <a:ext uri="{FF2B5EF4-FFF2-40B4-BE49-F238E27FC236}">
                  <a16:creationId xmlns:a16="http://schemas.microsoft.com/office/drawing/2014/main" id="{E0868D66-51FB-A914-D4B3-1888F52E34B6}"/>
                </a:ext>
              </a:extLst>
            </p:cNvPr>
            <p:cNvSpPr/>
            <p:nvPr/>
          </p:nvSpPr>
          <p:spPr>
            <a:xfrm>
              <a:off x="8974337" y="2449287"/>
              <a:ext cx="2381322" cy="3537857"/>
            </a:xfrm>
            <a:prstGeom prst="roundRect">
              <a:avLst>
                <a:gd name="adj" fmla="val 7253"/>
              </a:avLst>
            </a:prstGeom>
            <a:solidFill>
              <a:srgbClr val="FFFFFF"/>
            </a:solidFill>
            <a:ln w="25400">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任意多边形: 形状 35">
              <a:extLst>
                <a:ext uri="{FF2B5EF4-FFF2-40B4-BE49-F238E27FC236}">
                  <a16:creationId xmlns:a16="http://schemas.microsoft.com/office/drawing/2014/main" id="{5C08B610-D083-1454-487E-F46A1530AF98}"/>
                </a:ext>
              </a:extLst>
            </p:cNvPr>
            <p:cNvSpPr/>
            <p:nvPr/>
          </p:nvSpPr>
          <p:spPr>
            <a:xfrm>
              <a:off x="9761578" y="2727917"/>
              <a:ext cx="806840" cy="747804"/>
            </a:xfrm>
            <a:custGeom>
              <a:avLst/>
              <a:gdLst>
                <a:gd name="connsiteX0" fmla="*/ 1011113 w 1394732"/>
                <a:gd name="connsiteY0" fmla="*/ 668043 h 1292680"/>
                <a:gd name="connsiteX1" fmla="*/ 1017644 w 1394732"/>
                <a:gd name="connsiteY1" fmla="*/ 671548 h 1292680"/>
                <a:gd name="connsiteX2" fmla="*/ 1232331 w 1394732"/>
                <a:gd name="connsiteY2" fmla="*/ 701754 h 1292680"/>
                <a:gd name="connsiteX3" fmla="*/ 1243966 w 1394732"/>
                <a:gd name="connsiteY3" fmla="*/ 699204 h 1292680"/>
                <a:gd name="connsiteX4" fmla="*/ 1253150 w 1394732"/>
                <a:gd name="connsiteY4" fmla="*/ 696856 h 1292680"/>
                <a:gd name="connsiteX5" fmla="*/ 1258696 w 1394732"/>
                <a:gd name="connsiteY5" fmla="*/ 695325 h 1292680"/>
                <a:gd name="connsiteX6" fmla="*/ 1258661 w 1394732"/>
                <a:gd name="connsiteY6" fmla="*/ 1254240 h 1292680"/>
                <a:gd name="connsiteX7" fmla="*/ 1212838 w 1394732"/>
                <a:gd name="connsiteY7" fmla="*/ 1292476 h 1292680"/>
                <a:gd name="connsiteX8" fmla="*/ 1207635 w 1394732"/>
                <a:gd name="connsiteY8" fmla="*/ 1292680 h 1292680"/>
                <a:gd name="connsiteX9" fmla="*/ 841942 w 1394732"/>
                <a:gd name="connsiteY9" fmla="*/ 1292645 h 1292680"/>
                <a:gd name="connsiteX10" fmla="*/ 841942 w 1394732"/>
                <a:gd name="connsiteY10" fmla="*/ 901474 h 1292680"/>
                <a:gd name="connsiteX11" fmla="*/ 535782 w 1394732"/>
                <a:gd name="connsiteY11" fmla="*/ 901474 h 1292680"/>
                <a:gd name="connsiteX12" fmla="*/ 535782 w 1394732"/>
                <a:gd name="connsiteY12" fmla="*/ 1292645 h 1292680"/>
                <a:gd name="connsiteX13" fmla="*/ 187098 w 1394732"/>
                <a:gd name="connsiteY13" fmla="*/ 1292680 h 1292680"/>
                <a:gd name="connsiteX14" fmla="*/ 136344 w 1394732"/>
                <a:gd name="connsiteY14" fmla="*/ 1258152 h 1292680"/>
                <a:gd name="connsiteX15" fmla="*/ 136072 w 1394732"/>
                <a:gd name="connsiteY15" fmla="*/ 1254204 h 1292680"/>
                <a:gd name="connsiteX16" fmla="*/ 136072 w 1394732"/>
                <a:gd name="connsiteY16" fmla="*/ 695325 h 1292680"/>
                <a:gd name="connsiteX17" fmla="*/ 143385 w 1394732"/>
                <a:gd name="connsiteY17" fmla="*/ 697368 h 1292680"/>
                <a:gd name="connsiteX18" fmla="*/ 150767 w 1394732"/>
                <a:gd name="connsiteY18" fmla="*/ 699204 h 1292680"/>
                <a:gd name="connsiteX19" fmla="*/ 161211 w 1394732"/>
                <a:gd name="connsiteY19" fmla="*/ 701483 h 1292680"/>
                <a:gd name="connsiteX20" fmla="*/ 171960 w 1394732"/>
                <a:gd name="connsiteY20" fmla="*/ 703421 h 1292680"/>
                <a:gd name="connsiteX21" fmla="*/ 365965 w 1394732"/>
                <a:gd name="connsiteY21" fmla="*/ 677228 h 1292680"/>
                <a:gd name="connsiteX22" fmla="*/ 376986 w 1394732"/>
                <a:gd name="connsiteY22" fmla="*/ 671820 h 1292680"/>
                <a:gd name="connsiteX23" fmla="*/ 383722 w 1394732"/>
                <a:gd name="connsiteY23" fmla="*/ 668214 h 1292680"/>
                <a:gd name="connsiteX24" fmla="*/ 395117 w 1394732"/>
                <a:gd name="connsiteY24" fmla="*/ 674132 h 1292680"/>
                <a:gd name="connsiteX25" fmla="*/ 527957 w 1394732"/>
                <a:gd name="connsiteY25" fmla="*/ 707946 h 1292680"/>
                <a:gd name="connsiteX26" fmla="*/ 540680 w 1394732"/>
                <a:gd name="connsiteY26" fmla="*/ 708219 h 1292680"/>
                <a:gd name="connsiteX27" fmla="*/ 551532 w 1394732"/>
                <a:gd name="connsiteY27" fmla="*/ 708015 h 1292680"/>
                <a:gd name="connsiteX28" fmla="*/ 563676 w 1394732"/>
                <a:gd name="connsiteY28" fmla="*/ 707334 h 1292680"/>
                <a:gd name="connsiteX29" fmla="*/ 676956 w 1394732"/>
                <a:gd name="connsiteY29" fmla="*/ 678487 h 1292680"/>
                <a:gd name="connsiteX30" fmla="*/ 688589 w 1394732"/>
                <a:gd name="connsiteY30" fmla="*/ 672908 h 1292680"/>
                <a:gd name="connsiteX31" fmla="*/ 697469 w 1394732"/>
                <a:gd name="connsiteY31" fmla="*/ 668214 h 1292680"/>
                <a:gd name="connsiteX32" fmla="*/ 706620 w 1394732"/>
                <a:gd name="connsiteY32" fmla="*/ 673044 h 1292680"/>
                <a:gd name="connsiteX33" fmla="*/ 841160 w 1394732"/>
                <a:gd name="connsiteY33" fmla="*/ 707946 h 1292680"/>
                <a:gd name="connsiteX34" fmla="*/ 854053 w 1394732"/>
                <a:gd name="connsiteY34" fmla="*/ 708219 h 1292680"/>
                <a:gd name="connsiteX35" fmla="*/ 864871 w 1394732"/>
                <a:gd name="connsiteY35" fmla="*/ 708015 h 1292680"/>
                <a:gd name="connsiteX36" fmla="*/ 878137 w 1394732"/>
                <a:gd name="connsiteY36" fmla="*/ 707231 h 1292680"/>
                <a:gd name="connsiteX37" fmla="*/ 990429 w 1394732"/>
                <a:gd name="connsiteY37" fmla="*/ 678453 h 1292680"/>
                <a:gd name="connsiteX38" fmla="*/ 1001962 w 1394732"/>
                <a:gd name="connsiteY38" fmla="*/ 672908 h 1292680"/>
                <a:gd name="connsiteX39" fmla="*/ 1011113 w 1394732"/>
                <a:gd name="connsiteY39" fmla="*/ 668043 h 1292680"/>
                <a:gd name="connsiteX40" fmla="*/ 1167425 w 1394732"/>
                <a:gd name="connsiteY40" fmla="*/ 0 h 1292680"/>
                <a:gd name="connsiteX41" fmla="*/ 1212362 w 1394732"/>
                <a:gd name="connsiteY41" fmla="*/ 26875 h 1292680"/>
                <a:gd name="connsiteX42" fmla="*/ 1388643 w 1394732"/>
                <a:gd name="connsiteY42" fmla="*/ 354670 h 1292680"/>
                <a:gd name="connsiteX43" fmla="*/ 1394732 w 1394732"/>
                <a:gd name="connsiteY43" fmla="*/ 378721 h 1292680"/>
                <a:gd name="connsiteX44" fmla="*/ 1168428 w 1394732"/>
                <a:gd name="connsiteY44" fmla="*/ 606078 h 1292680"/>
                <a:gd name="connsiteX45" fmla="*/ 1016623 w 1394732"/>
                <a:gd name="connsiteY45" fmla="*/ 548266 h 1292680"/>
                <a:gd name="connsiteX46" fmla="*/ 1010808 w 1394732"/>
                <a:gd name="connsiteY46" fmla="*/ 542858 h 1292680"/>
                <a:gd name="connsiteX47" fmla="*/ 1002745 w 1394732"/>
                <a:gd name="connsiteY47" fmla="*/ 550342 h 1292680"/>
                <a:gd name="connsiteX48" fmla="*/ 862897 w 1394732"/>
                <a:gd name="connsiteY48" fmla="*/ 605995 h 1292680"/>
                <a:gd name="connsiteX49" fmla="*/ 854053 w 1394732"/>
                <a:gd name="connsiteY49" fmla="*/ 606166 h 1292680"/>
                <a:gd name="connsiteX50" fmla="*/ 697843 w 1394732"/>
                <a:gd name="connsiteY50" fmla="*/ 543470 h 1292680"/>
                <a:gd name="connsiteX51" fmla="*/ 697366 w 1394732"/>
                <a:gd name="connsiteY51" fmla="*/ 542994 h 1292680"/>
                <a:gd name="connsiteX52" fmla="*/ 689372 w 1394732"/>
                <a:gd name="connsiteY52" fmla="*/ 550342 h 1292680"/>
                <a:gd name="connsiteX53" fmla="*/ 549560 w 1394732"/>
                <a:gd name="connsiteY53" fmla="*/ 605995 h 1292680"/>
                <a:gd name="connsiteX54" fmla="*/ 540714 w 1394732"/>
                <a:gd name="connsiteY54" fmla="*/ 606166 h 1292680"/>
                <a:gd name="connsiteX55" fmla="*/ 384470 w 1394732"/>
                <a:gd name="connsiteY55" fmla="*/ 543470 h 1292680"/>
                <a:gd name="connsiteX56" fmla="*/ 383892 w 1394732"/>
                <a:gd name="connsiteY56" fmla="*/ 542858 h 1292680"/>
                <a:gd name="connsiteX57" fmla="*/ 378110 w 1394732"/>
                <a:gd name="connsiteY57" fmla="*/ 548301 h 1292680"/>
                <a:gd name="connsiteX58" fmla="*/ 182914 w 1394732"/>
                <a:gd name="connsiteY58" fmla="*/ 601777 h 1292680"/>
                <a:gd name="connsiteX59" fmla="*/ 174375 w 1394732"/>
                <a:gd name="connsiteY59" fmla="*/ 599906 h 1292680"/>
                <a:gd name="connsiteX60" fmla="*/ 1 w 1394732"/>
                <a:gd name="connsiteY60" fmla="*/ 378721 h 1292680"/>
                <a:gd name="connsiteX61" fmla="*/ 6089 w 1394732"/>
                <a:gd name="connsiteY61" fmla="*/ 354670 h 1292680"/>
                <a:gd name="connsiteX62" fmla="*/ 182335 w 1394732"/>
                <a:gd name="connsiteY62" fmla="*/ 26875 h 1292680"/>
                <a:gd name="connsiteX63" fmla="*/ 227239 w 1394732"/>
                <a:gd name="connsiteY63" fmla="*/ 0 h 129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394732" h="1292680">
                  <a:moveTo>
                    <a:pt x="1011113" y="668043"/>
                  </a:moveTo>
                  <a:lnTo>
                    <a:pt x="1017644" y="671548"/>
                  </a:lnTo>
                  <a:cubicBezTo>
                    <a:pt x="1083713" y="705665"/>
                    <a:pt x="1159415" y="716317"/>
                    <a:pt x="1232331" y="701754"/>
                  </a:cubicBezTo>
                  <a:lnTo>
                    <a:pt x="1243966" y="699204"/>
                  </a:lnTo>
                  <a:lnTo>
                    <a:pt x="1253150" y="696856"/>
                  </a:lnTo>
                  <a:cubicBezTo>
                    <a:pt x="1255022" y="696380"/>
                    <a:pt x="1256858" y="695837"/>
                    <a:pt x="1258696" y="695325"/>
                  </a:cubicBezTo>
                  <a:lnTo>
                    <a:pt x="1258661" y="1254240"/>
                  </a:lnTo>
                  <a:cubicBezTo>
                    <a:pt x="1258661" y="1274140"/>
                    <a:pt x="1238591" y="1290502"/>
                    <a:pt x="1212838" y="1292476"/>
                  </a:cubicBezTo>
                  <a:lnTo>
                    <a:pt x="1207635" y="1292680"/>
                  </a:lnTo>
                  <a:lnTo>
                    <a:pt x="841942" y="1292645"/>
                  </a:lnTo>
                  <a:lnTo>
                    <a:pt x="841942" y="901474"/>
                  </a:lnTo>
                  <a:lnTo>
                    <a:pt x="535782" y="901474"/>
                  </a:lnTo>
                  <a:lnTo>
                    <a:pt x="535782" y="1292645"/>
                  </a:lnTo>
                  <a:lnTo>
                    <a:pt x="187098" y="1292680"/>
                  </a:lnTo>
                  <a:cubicBezTo>
                    <a:pt x="160666" y="1292680"/>
                    <a:pt x="138963" y="1277541"/>
                    <a:pt x="136344" y="1258152"/>
                  </a:cubicBezTo>
                  <a:lnTo>
                    <a:pt x="136072" y="1254204"/>
                  </a:lnTo>
                  <a:lnTo>
                    <a:pt x="136072" y="695325"/>
                  </a:lnTo>
                  <a:lnTo>
                    <a:pt x="143385" y="697368"/>
                  </a:lnTo>
                  <a:lnTo>
                    <a:pt x="150767" y="699204"/>
                  </a:lnTo>
                  <a:lnTo>
                    <a:pt x="161211" y="701483"/>
                  </a:lnTo>
                  <a:lnTo>
                    <a:pt x="171960" y="703421"/>
                  </a:lnTo>
                  <a:cubicBezTo>
                    <a:pt x="237791" y="714440"/>
                    <a:pt x="305414" y="705311"/>
                    <a:pt x="365965" y="677228"/>
                  </a:cubicBezTo>
                  <a:lnTo>
                    <a:pt x="376986" y="671820"/>
                  </a:lnTo>
                  <a:lnTo>
                    <a:pt x="383722" y="668214"/>
                  </a:lnTo>
                  <a:lnTo>
                    <a:pt x="395117" y="674132"/>
                  </a:lnTo>
                  <a:cubicBezTo>
                    <a:pt x="436521" y="694639"/>
                    <a:pt x="481789" y="706162"/>
                    <a:pt x="527957" y="707946"/>
                  </a:cubicBezTo>
                  <a:lnTo>
                    <a:pt x="540680" y="708219"/>
                  </a:lnTo>
                  <a:lnTo>
                    <a:pt x="551532" y="708015"/>
                  </a:lnTo>
                  <a:lnTo>
                    <a:pt x="563676" y="707334"/>
                  </a:lnTo>
                  <a:cubicBezTo>
                    <a:pt x="602844" y="704485"/>
                    <a:pt x="641197" y="694719"/>
                    <a:pt x="676956" y="678487"/>
                  </a:cubicBezTo>
                  <a:lnTo>
                    <a:pt x="688589" y="672908"/>
                  </a:lnTo>
                  <a:lnTo>
                    <a:pt x="697469" y="668214"/>
                  </a:lnTo>
                  <a:lnTo>
                    <a:pt x="706620" y="673044"/>
                  </a:lnTo>
                  <a:cubicBezTo>
                    <a:pt x="748325" y="694134"/>
                    <a:pt x="794045" y="706109"/>
                    <a:pt x="841160" y="707946"/>
                  </a:cubicBezTo>
                  <a:lnTo>
                    <a:pt x="854053" y="708219"/>
                  </a:lnTo>
                  <a:lnTo>
                    <a:pt x="864871" y="708015"/>
                  </a:lnTo>
                  <a:lnTo>
                    <a:pt x="878137" y="707231"/>
                  </a:lnTo>
                  <a:cubicBezTo>
                    <a:pt x="916966" y="704292"/>
                    <a:pt x="954975" y="694549"/>
                    <a:pt x="990429" y="678453"/>
                  </a:cubicBezTo>
                  <a:lnTo>
                    <a:pt x="1001962" y="672908"/>
                  </a:lnTo>
                  <a:lnTo>
                    <a:pt x="1011113" y="668043"/>
                  </a:lnTo>
                  <a:close/>
                  <a:moveTo>
                    <a:pt x="1167425" y="0"/>
                  </a:moveTo>
                  <a:cubicBezTo>
                    <a:pt x="1186209" y="6"/>
                    <a:pt x="1203471" y="10329"/>
                    <a:pt x="1212362" y="26875"/>
                  </a:cubicBezTo>
                  <a:lnTo>
                    <a:pt x="1388643" y="354670"/>
                  </a:lnTo>
                  <a:cubicBezTo>
                    <a:pt x="1392621" y="362065"/>
                    <a:pt x="1394712" y="370325"/>
                    <a:pt x="1394732" y="378721"/>
                  </a:cubicBezTo>
                  <a:cubicBezTo>
                    <a:pt x="1395022" y="503997"/>
                    <a:pt x="1293704" y="605788"/>
                    <a:pt x="1168428" y="606078"/>
                  </a:cubicBezTo>
                  <a:cubicBezTo>
                    <a:pt x="1112426" y="606209"/>
                    <a:pt x="1058353" y="585616"/>
                    <a:pt x="1016623" y="548266"/>
                  </a:cubicBezTo>
                  <a:lnTo>
                    <a:pt x="1010808" y="542858"/>
                  </a:lnTo>
                  <a:lnTo>
                    <a:pt x="1002745" y="550342"/>
                  </a:lnTo>
                  <a:cubicBezTo>
                    <a:pt x="963862" y="584333"/>
                    <a:pt x="914505" y="603974"/>
                    <a:pt x="862897" y="605995"/>
                  </a:cubicBezTo>
                  <a:lnTo>
                    <a:pt x="854053" y="606166"/>
                  </a:lnTo>
                  <a:cubicBezTo>
                    <a:pt x="794862" y="606166"/>
                    <a:pt x="739208" y="583032"/>
                    <a:pt x="697843" y="543470"/>
                  </a:cubicBezTo>
                  <a:lnTo>
                    <a:pt x="697366" y="542994"/>
                  </a:lnTo>
                  <a:lnTo>
                    <a:pt x="689372" y="550342"/>
                  </a:lnTo>
                  <a:cubicBezTo>
                    <a:pt x="650497" y="584325"/>
                    <a:pt x="601155" y="603967"/>
                    <a:pt x="549560" y="605995"/>
                  </a:cubicBezTo>
                  <a:lnTo>
                    <a:pt x="540714" y="606166"/>
                  </a:lnTo>
                  <a:cubicBezTo>
                    <a:pt x="481523" y="606166"/>
                    <a:pt x="425835" y="583032"/>
                    <a:pt x="384470" y="543470"/>
                  </a:cubicBezTo>
                  <a:lnTo>
                    <a:pt x="383892" y="542858"/>
                  </a:lnTo>
                  <a:lnTo>
                    <a:pt x="378110" y="548301"/>
                  </a:lnTo>
                  <a:cubicBezTo>
                    <a:pt x="325041" y="595768"/>
                    <a:pt x="252767" y="615570"/>
                    <a:pt x="182914" y="601777"/>
                  </a:cubicBezTo>
                  <a:lnTo>
                    <a:pt x="174375" y="599906"/>
                  </a:lnTo>
                  <a:cubicBezTo>
                    <a:pt x="71972" y="575565"/>
                    <a:pt x="-232" y="483978"/>
                    <a:pt x="1" y="378721"/>
                  </a:cubicBezTo>
                  <a:cubicBezTo>
                    <a:pt x="1" y="370320"/>
                    <a:pt x="2110" y="362052"/>
                    <a:pt x="6089" y="354670"/>
                  </a:cubicBezTo>
                  <a:lnTo>
                    <a:pt x="182335" y="26875"/>
                  </a:lnTo>
                  <a:cubicBezTo>
                    <a:pt x="191221" y="10340"/>
                    <a:pt x="208468" y="17"/>
                    <a:pt x="227239" y="0"/>
                  </a:cubicBezTo>
                  <a:close/>
                </a:path>
              </a:pathLst>
            </a:custGeom>
            <a:solidFill>
              <a:schemeClr val="accent1"/>
            </a:solidFill>
            <a:ln w="1860" cap="flat">
              <a:noFill/>
              <a:prstDash val="solid"/>
              <a:miter/>
            </a:ln>
          </p:spPr>
          <p:txBody>
            <a:bodyPr rtlCol="0" anchor="ctr"/>
            <a:lstStyle/>
            <a:p>
              <a:endParaRPr lang="zh-CN" altLang="en-US"/>
            </a:p>
          </p:txBody>
        </p:sp>
        <p:sp>
          <p:nvSpPr>
            <p:cNvPr id="78" name="文本框 77">
              <a:extLst>
                <a:ext uri="{FF2B5EF4-FFF2-40B4-BE49-F238E27FC236}">
                  <a16:creationId xmlns:a16="http://schemas.microsoft.com/office/drawing/2014/main" id="{43EFC77F-D8CB-FB62-776F-57ACC4FB963B}"/>
                </a:ext>
              </a:extLst>
            </p:cNvPr>
            <p:cNvSpPr txBox="1"/>
            <p:nvPr/>
          </p:nvSpPr>
          <p:spPr>
            <a:xfrm>
              <a:off x="9279716" y="3662625"/>
              <a:ext cx="1770565" cy="461665"/>
            </a:xfrm>
            <a:prstGeom prst="rect">
              <a:avLst/>
            </a:prstGeom>
            <a:noFill/>
          </p:spPr>
          <p:txBody>
            <a:bodyPr wrap="square" rtlCol="0">
              <a:spAutoFit/>
            </a:bodyPr>
            <a:lstStyle/>
            <a:p>
              <a:r>
                <a:rPr lang="zh-CN" altLang="en-US" sz="2400" dirty="0">
                  <a:latin typeface="+mn-ea"/>
                </a:rPr>
                <a:t>输入小标题</a:t>
              </a:r>
            </a:p>
          </p:txBody>
        </p:sp>
        <p:sp>
          <p:nvSpPr>
            <p:cNvPr id="79" name="文本框 78">
              <a:extLst>
                <a:ext uri="{FF2B5EF4-FFF2-40B4-BE49-F238E27FC236}">
                  <a16:creationId xmlns:a16="http://schemas.microsoft.com/office/drawing/2014/main" id="{E8AB7682-78A1-F7BF-6330-D71E52B0F3D2}"/>
                </a:ext>
              </a:extLst>
            </p:cNvPr>
            <p:cNvSpPr txBox="1"/>
            <p:nvPr/>
          </p:nvSpPr>
          <p:spPr>
            <a:xfrm>
              <a:off x="9110864" y="4102642"/>
              <a:ext cx="2108269" cy="1015663"/>
            </a:xfrm>
            <a:prstGeom prst="rect">
              <a:avLst/>
            </a:prstGeom>
            <a:noFill/>
          </p:spPr>
          <p:txBody>
            <a:bodyPr wrap="none" rtlCol="0">
              <a:spAutoFit/>
            </a:bodyPr>
            <a:lstStyle/>
            <a:p>
              <a:r>
                <a:rPr lang="en-US" altLang="zh-CN" sz="6000" dirty="0">
                  <a:solidFill>
                    <a:schemeClr val="accent1"/>
                  </a:solidFill>
                  <a:latin typeface="+mn-ea"/>
                </a:rPr>
                <a:t>48000</a:t>
              </a:r>
              <a:endParaRPr lang="zh-CN" altLang="en-US" sz="6000" dirty="0">
                <a:solidFill>
                  <a:schemeClr val="accent1"/>
                </a:solidFill>
                <a:latin typeface="+mn-ea"/>
              </a:endParaRPr>
            </a:p>
          </p:txBody>
        </p:sp>
        <p:sp>
          <p:nvSpPr>
            <p:cNvPr id="80" name="文本框 79">
              <a:extLst>
                <a:ext uri="{FF2B5EF4-FFF2-40B4-BE49-F238E27FC236}">
                  <a16:creationId xmlns:a16="http://schemas.microsoft.com/office/drawing/2014/main" id="{D31BFA47-6F30-EED2-A3EA-27BDF4F00D1F}"/>
                </a:ext>
              </a:extLst>
            </p:cNvPr>
            <p:cNvSpPr txBox="1"/>
            <p:nvPr/>
          </p:nvSpPr>
          <p:spPr>
            <a:xfrm>
              <a:off x="9867481" y="5014389"/>
              <a:ext cx="595035" cy="584775"/>
            </a:xfrm>
            <a:prstGeom prst="rect">
              <a:avLst/>
            </a:prstGeom>
            <a:noFill/>
          </p:spPr>
          <p:txBody>
            <a:bodyPr wrap="none" rtlCol="0">
              <a:spAutoFit/>
            </a:bodyPr>
            <a:lstStyle/>
            <a:p>
              <a:r>
                <a:rPr lang="zh-CN" altLang="en-US" sz="3200" dirty="0">
                  <a:solidFill>
                    <a:schemeClr val="accent1"/>
                  </a:solidFill>
                  <a:latin typeface="+mn-ea"/>
                </a:rPr>
                <a:t>家</a:t>
              </a:r>
            </a:p>
          </p:txBody>
        </p:sp>
      </p:grpSp>
      <p:sp>
        <p:nvSpPr>
          <p:cNvPr id="2" name="文本框 1">
            <a:extLst>
              <a:ext uri="{FF2B5EF4-FFF2-40B4-BE49-F238E27FC236}">
                <a16:creationId xmlns:a16="http://schemas.microsoft.com/office/drawing/2014/main" id="{233826CF-EA3C-58D7-27C7-2EDE3E2BC7E6}"/>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工作总结</a:t>
            </a:r>
          </a:p>
        </p:txBody>
      </p:sp>
    </p:spTree>
    <p:extLst>
      <p:ext uri="{BB962C8B-B14F-4D97-AF65-F5344CB8AC3E}">
        <p14:creationId xmlns:p14="http://schemas.microsoft.com/office/powerpoint/2010/main" val="593178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88EBFB7-5FD8-A004-D05D-B6CFA0322C60}"/>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工作总结</a:t>
            </a:r>
          </a:p>
        </p:txBody>
      </p:sp>
      <p:grpSp>
        <p:nvGrpSpPr>
          <p:cNvPr id="13" name="组合 12">
            <a:extLst>
              <a:ext uri="{FF2B5EF4-FFF2-40B4-BE49-F238E27FC236}">
                <a16:creationId xmlns:a16="http://schemas.microsoft.com/office/drawing/2014/main" id="{E1E0323C-77AB-F564-9A64-FC7C83EA2611}"/>
              </a:ext>
            </a:extLst>
          </p:cNvPr>
          <p:cNvGrpSpPr/>
          <p:nvPr/>
        </p:nvGrpSpPr>
        <p:grpSpPr>
          <a:xfrm>
            <a:off x="3894426" y="1940644"/>
            <a:ext cx="4403148" cy="3773763"/>
            <a:chOff x="3898974" y="1445071"/>
            <a:chExt cx="4403148" cy="3773763"/>
          </a:xfrm>
        </p:grpSpPr>
        <p:sp>
          <p:nvSpPr>
            <p:cNvPr id="34" name="椭圆 33">
              <a:extLst>
                <a:ext uri="{FF2B5EF4-FFF2-40B4-BE49-F238E27FC236}">
                  <a16:creationId xmlns:a16="http://schemas.microsoft.com/office/drawing/2014/main" id="{60C9E045-DB1C-4D30-6D49-9B610BBEB265}"/>
                </a:ext>
              </a:extLst>
            </p:cNvPr>
            <p:cNvSpPr/>
            <p:nvPr/>
          </p:nvSpPr>
          <p:spPr>
            <a:xfrm>
              <a:off x="5153063" y="2377065"/>
              <a:ext cx="1814946" cy="181494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35" name="椭圆 34">
              <a:extLst>
                <a:ext uri="{FF2B5EF4-FFF2-40B4-BE49-F238E27FC236}">
                  <a16:creationId xmlns:a16="http://schemas.microsoft.com/office/drawing/2014/main" id="{A0A504FE-2C0D-825A-B2E5-0A14E99EA12D}"/>
                </a:ext>
              </a:extLst>
            </p:cNvPr>
            <p:cNvSpPr/>
            <p:nvPr/>
          </p:nvSpPr>
          <p:spPr>
            <a:xfrm>
              <a:off x="4147851" y="1449388"/>
              <a:ext cx="3769446" cy="3769446"/>
            </a:xfrm>
            <a:prstGeom prst="ellipse">
              <a:avLst/>
            </a:prstGeom>
            <a:noFill/>
            <a:ln w="12700"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36" name="椭圆 35">
              <a:extLst>
                <a:ext uri="{FF2B5EF4-FFF2-40B4-BE49-F238E27FC236}">
                  <a16:creationId xmlns:a16="http://schemas.microsoft.com/office/drawing/2014/main" id="{2169B67B-9331-94FA-4AD0-EEF4FFC4BAAF}"/>
                </a:ext>
              </a:extLst>
            </p:cNvPr>
            <p:cNvSpPr/>
            <p:nvPr/>
          </p:nvSpPr>
          <p:spPr>
            <a:xfrm>
              <a:off x="3898974" y="1449388"/>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37" name="椭圆 36">
              <a:extLst>
                <a:ext uri="{FF2B5EF4-FFF2-40B4-BE49-F238E27FC236}">
                  <a16:creationId xmlns:a16="http://schemas.microsoft.com/office/drawing/2014/main" id="{82268556-9C51-8057-B942-0C224F0BE079}"/>
                </a:ext>
              </a:extLst>
            </p:cNvPr>
            <p:cNvSpPr/>
            <p:nvPr/>
          </p:nvSpPr>
          <p:spPr>
            <a:xfrm>
              <a:off x="3898974" y="3992706"/>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39" name="椭圆 38">
              <a:extLst>
                <a:ext uri="{FF2B5EF4-FFF2-40B4-BE49-F238E27FC236}">
                  <a16:creationId xmlns:a16="http://schemas.microsoft.com/office/drawing/2014/main" id="{3FFBE462-6FA9-DB13-6EC4-DDE2FFBB315C}"/>
                </a:ext>
              </a:extLst>
            </p:cNvPr>
            <p:cNvSpPr/>
            <p:nvPr/>
          </p:nvSpPr>
          <p:spPr>
            <a:xfrm>
              <a:off x="7060516" y="1445071"/>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40" name="文本框 39">
              <a:extLst>
                <a:ext uri="{FF2B5EF4-FFF2-40B4-BE49-F238E27FC236}">
                  <a16:creationId xmlns:a16="http://schemas.microsoft.com/office/drawing/2014/main" id="{1FEFCD17-8F18-CFFF-1F44-C142983C32C5}"/>
                </a:ext>
              </a:extLst>
            </p:cNvPr>
            <p:cNvSpPr txBox="1"/>
            <p:nvPr/>
          </p:nvSpPr>
          <p:spPr>
            <a:xfrm>
              <a:off x="7282691" y="1827300"/>
              <a:ext cx="883483"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effectLst/>
                  <a:uLnTx/>
                  <a:uFillTx/>
                  <a:latin typeface="+mj-ea"/>
                  <a:ea typeface="+mj-ea"/>
                  <a:cs typeface="+mn-cs"/>
                </a:rPr>
                <a:t>社区</a:t>
              </a:r>
            </a:p>
          </p:txBody>
        </p:sp>
        <p:sp>
          <p:nvSpPr>
            <p:cNvPr id="42" name="椭圆 41">
              <a:extLst>
                <a:ext uri="{FF2B5EF4-FFF2-40B4-BE49-F238E27FC236}">
                  <a16:creationId xmlns:a16="http://schemas.microsoft.com/office/drawing/2014/main" id="{EAE92893-B718-EB4A-B798-29C1747609A7}"/>
                </a:ext>
              </a:extLst>
            </p:cNvPr>
            <p:cNvSpPr/>
            <p:nvPr/>
          </p:nvSpPr>
          <p:spPr>
            <a:xfrm>
              <a:off x="7075995" y="3992706"/>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a:p>
          </p:txBody>
        </p:sp>
        <p:sp>
          <p:nvSpPr>
            <p:cNvPr id="43" name="文本框 42">
              <a:extLst>
                <a:ext uri="{FF2B5EF4-FFF2-40B4-BE49-F238E27FC236}">
                  <a16:creationId xmlns:a16="http://schemas.microsoft.com/office/drawing/2014/main" id="{888AC080-53F0-C9FC-B769-5131AB3DCC69}"/>
                </a:ext>
              </a:extLst>
            </p:cNvPr>
            <p:cNvSpPr txBox="1"/>
            <p:nvPr/>
          </p:nvSpPr>
          <p:spPr>
            <a:xfrm>
              <a:off x="7298170" y="4374935"/>
              <a:ext cx="887045"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effectLst/>
                  <a:uLnTx/>
                  <a:uFillTx/>
                  <a:latin typeface="+mj-ea"/>
                  <a:ea typeface="+mj-ea"/>
                  <a:cs typeface="+mn-cs"/>
                </a:rPr>
                <a:t>平台</a:t>
              </a:r>
            </a:p>
          </p:txBody>
        </p:sp>
        <p:sp>
          <p:nvSpPr>
            <p:cNvPr id="44" name="文本框 43">
              <a:extLst>
                <a:ext uri="{FF2B5EF4-FFF2-40B4-BE49-F238E27FC236}">
                  <a16:creationId xmlns:a16="http://schemas.microsoft.com/office/drawing/2014/main" id="{A387C3B0-671F-2708-32E2-5E34CBFCBB3B}"/>
                </a:ext>
              </a:extLst>
            </p:cNvPr>
            <p:cNvSpPr txBox="1"/>
            <p:nvPr/>
          </p:nvSpPr>
          <p:spPr>
            <a:xfrm>
              <a:off x="5464285" y="3063560"/>
              <a:ext cx="1223412" cy="46166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rgbClr val="FFFFFF"/>
                  </a:solidFill>
                  <a:effectLst/>
                  <a:uLnTx/>
                  <a:uFillTx/>
                  <a:latin typeface="+mj-ea"/>
                  <a:ea typeface="+mj-ea"/>
                  <a:cs typeface="+mn-cs"/>
                </a:rPr>
                <a:t>我们有</a:t>
              </a:r>
            </a:p>
          </p:txBody>
        </p:sp>
        <p:cxnSp>
          <p:nvCxnSpPr>
            <p:cNvPr id="45" name="直接连接符 44">
              <a:extLst>
                <a:ext uri="{FF2B5EF4-FFF2-40B4-BE49-F238E27FC236}">
                  <a16:creationId xmlns:a16="http://schemas.microsoft.com/office/drawing/2014/main" id="{C2411360-DA0B-0899-8B0E-2F5302EADD27}"/>
                </a:ext>
              </a:extLst>
            </p:cNvPr>
            <p:cNvCxnSpPr/>
            <p:nvPr/>
          </p:nvCxnSpPr>
          <p:spPr>
            <a:xfrm>
              <a:off x="5846618" y="3667066"/>
              <a:ext cx="443346" cy="0"/>
            </a:xfrm>
            <a:prstGeom prst="line">
              <a:avLst/>
            </a:prstGeom>
            <a:noFill/>
            <a:ln w="6350" cap="flat" cmpd="sng" algn="ctr">
              <a:solidFill>
                <a:schemeClr val="bg1"/>
              </a:solidFill>
              <a:prstDash val="solid"/>
              <a:miter lim="800000"/>
            </a:ln>
            <a:effectLst/>
          </p:spPr>
        </p:cxnSp>
        <p:sp>
          <p:nvSpPr>
            <p:cNvPr id="46" name="文本框 45">
              <a:extLst>
                <a:ext uri="{FF2B5EF4-FFF2-40B4-BE49-F238E27FC236}">
                  <a16:creationId xmlns:a16="http://schemas.microsoft.com/office/drawing/2014/main" id="{41C6E10A-9792-34B8-B69C-A8FADA9EEBF4}"/>
                </a:ext>
              </a:extLst>
            </p:cNvPr>
            <p:cNvSpPr txBox="1"/>
            <p:nvPr/>
          </p:nvSpPr>
          <p:spPr>
            <a:xfrm>
              <a:off x="4070295" y="1827299"/>
              <a:ext cx="883483"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kern="0" spc="300" dirty="0">
                  <a:latin typeface="+mj-ea"/>
                  <a:ea typeface="+mj-ea"/>
                </a:rPr>
                <a:t>品牌</a:t>
              </a:r>
              <a:endParaRPr kumimoji="0" lang="zh-CN" altLang="en-US" sz="2400" b="1" i="0" u="none" strike="noStrike" kern="0" cap="none" spc="300" normalizeH="0" baseline="0" noProof="0" dirty="0">
                <a:ln>
                  <a:noFill/>
                </a:ln>
                <a:effectLst/>
                <a:uLnTx/>
                <a:uFillTx/>
                <a:latin typeface="+mj-ea"/>
                <a:ea typeface="+mj-ea"/>
                <a:cs typeface="+mn-cs"/>
              </a:endParaRPr>
            </a:p>
          </p:txBody>
        </p:sp>
        <p:sp>
          <p:nvSpPr>
            <p:cNvPr id="47" name="文本框 46">
              <a:extLst>
                <a:ext uri="{FF2B5EF4-FFF2-40B4-BE49-F238E27FC236}">
                  <a16:creationId xmlns:a16="http://schemas.microsoft.com/office/drawing/2014/main" id="{18B3F983-9344-5F68-E09C-8663669BF734}"/>
                </a:ext>
              </a:extLst>
            </p:cNvPr>
            <p:cNvSpPr txBox="1"/>
            <p:nvPr/>
          </p:nvSpPr>
          <p:spPr>
            <a:xfrm>
              <a:off x="4070295" y="4374935"/>
              <a:ext cx="883483" cy="46166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effectLst/>
                  <a:uLnTx/>
                  <a:uFillTx/>
                  <a:latin typeface="+mj-ea"/>
                  <a:ea typeface="+mj-ea"/>
                  <a:cs typeface="+mn-cs"/>
                </a:rPr>
                <a:t>渠道</a:t>
              </a:r>
            </a:p>
          </p:txBody>
        </p:sp>
      </p:grpSp>
      <p:sp>
        <p:nvSpPr>
          <p:cNvPr id="48" name="文本框 47">
            <a:extLst>
              <a:ext uri="{FF2B5EF4-FFF2-40B4-BE49-F238E27FC236}">
                <a16:creationId xmlns:a16="http://schemas.microsoft.com/office/drawing/2014/main" id="{5AB4CE47-B4C7-21BA-881B-2F73A3592DE7}"/>
              </a:ext>
            </a:extLst>
          </p:cNvPr>
          <p:cNvSpPr txBox="1"/>
          <p:nvPr/>
        </p:nvSpPr>
        <p:spPr>
          <a:xfrm>
            <a:off x="1184363" y="2018913"/>
            <a:ext cx="2512368" cy="1200329"/>
          </a:xfrm>
          <a:prstGeom prst="rect">
            <a:avLst/>
          </a:prstGeom>
          <a:noFill/>
        </p:spPr>
        <p:txBody>
          <a:bodyPr wrap="square" rtlCol="0">
            <a:spAutoFit/>
          </a:bodyPr>
          <a:lstStyle/>
          <a:p>
            <a:r>
              <a:rPr lang="zh-CN" altLang="en-US" dirty="0">
                <a:latin typeface="+mn-ea"/>
              </a:rPr>
              <a:t>此处填写你的正文内容此处填写你的正文内容</a:t>
            </a:r>
          </a:p>
          <a:p>
            <a:r>
              <a:rPr lang="zh-CN" altLang="en-US" dirty="0">
                <a:latin typeface="+mn-ea"/>
              </a:rPr>
              <a:t>此处填写你的正文内容</a:t>
            </a:r>
          </a:p>
          <a:p>
            <a:r>
              <a:rPr lang="zh-CN" altLang="en-US" dirty="0">
                <a:latin typeface="+mn-ea"/>
              </a:rPr>
              <a:t>此处填写你的正文内容</a:t>
            </a:r>
          </a:p>
        </p:txBody>
      </p:sp>
      <p:sp>
        <p:nvSpPr>
          <p:cNvPr id="49" name="文本框 48">
            <a:extLst>
              <a:ext uri="{FF2B5EF4-FFF2-40B4-BE49-F238E27FC236}">
                <a16:creationId xmlns:a16="http://schemas.microsoft.com/office/drawing/2014/main" id="{86F7E94A-3523-C3D8-76F3-24AC230AE9C4}"/>
              </a:ext>
            </a:extLst>
          </p:cNvPr>
          <p:cNvSpPr txBox="1"/>
          <p:nvPr/>
        </p:nvSpPr>
        <p:spPr>
          <a:xfrm>
            <a:off x="2186757" y="1513704"/>
            <a:ext cx="1415772" cy="461665"/>
          </a:xfrm>
          <a:prstGeom prst="rect">
            <a:avLst/>
          </a:prstGeom>
          <a:noFill/>
        </p:spPr>
        <p:txBody>
          <a:bodyPr wrap="none" rtlCol="0">
            <a:spAutoFit/>
          </a:bodyPr>
          <a:lstStyle/>
          <a:p>
            <a:r>
              <a:rPr lang="zh-CN" altLang="en-US" sz="2400" dirty="0">
                <a:latin typeface="+mj-ea"/>
                <a:ea typeface="+mj-ea"/>
              </a:rPr>
              <a:t>输入标题</a:t>
            </a:r>
          </a:p>
        </p:txBody>
      </p:sp>
      <p:sp>
        <p:nvSpPr>
          <p:cNvPr id="50" name="文本框 49">
            <a:extLst>
              <a:ext uri="{FF2B5EF4-FFF2-40B4-BE49-F238E27FC236}">
                <a16:creationId xmlns:a16="http://schemas.microsoft.com/office/drawing/2014/main" id="{040D5F41-CE0E-6650-4ECD-516D15F9FEDD}"/>
              </a:ext>
            </a:extLst>
          </p:cNvPr>
          <p:cNvSpPr txBox="1"/>
          <p:nvPr/>
        </p:nvSpPr>
        <p:spPr>
          <a:xfrm>
            <a:off x="1184363" y="4709281"/>
            <a:ext cx="2512368" cy="1200329"/>
          </a:xfrm>
          <a:prstGeom prst="rect">
            <a:avLst/>
          </a:prstGeom>
          <a:noFill/>
        </p:spPr>
        <p:txBody>
          <a:bodyPr wrap="square" rtlCol="0">
            <a:spAutoFit/>
          </a:bodyPr>
          <a:lstStyle/>
          <a:p>
            <a:r>
              <a:rPr lang="zh-CN" altLang="en-US" dirty="0">
                <a:latin typeface="+mn-ea"/>
              </a:rPr>
              <a:t>此处填写你的正文内容此处填写你的正文内容</a:t>
            </a:r>
          </a:p>
          <a:p>
            <a:r>
              <a:rPr lang="zh-CN" altLang="en-US" dirty="0">
                <a:latin typeface="+mn-ea"/>
              </a:rPr>
              <a:t>此处填写你的正文内容</a:t>
            </a:r>
          </a:p>
          <a:p>
            <a:r>
              <a:rPr lang="zh-CN" altLang="en-US" dirty="0">
                <a:latin typeface="+mn-ea"/>
              </a:rPr>
              <a:t>此处填写你的正文内容</a:t>
            </a:r>
          </a:p>
        </p:txBody>
      </p:sp>
      <p:sp>
        <p:nvSpPr>
          <p:cNvPr id="51" name="文本框 50">
            <a:extLst>
              <a:ext uri="{FF2B5EF4-FFF2-40B4-BE49-F238E27FC236}">
                <a16:creationId xmlns:a16="http://schemas.microsoft.com/office/drawing/2014/main" id="{60B67B71-B4E7-DB79-80AD-DCFDE9F18851}"/>
              </a:ext>
            </a:extLst>
          </p:cNvPr>
          <p:cNvSpPr txBox="1"/>
          <p:nvPr/>
        </p:nvSpPr>
        <p:spPr>
          <a:xfrm>
            <a:off x="2186757" y="4204072"/>
            <a:ext cx="1415772" cy="461665"/>
          </a:xfrm>
          <a:prstGeom prst="rect">
            <a:avLst/>
          </a:prstGeom>
          <a:noFill/>
        </p:spPr>
        <p:txBody>
          <a:bodyPr wrap="none" rtlCol="0">
            <a:spAutoFit/>
          </a:bodyPr>
          <a:lstStyle/>
          <a:p>
            <a:r>
              <a:rPr lang="zh-CN" altLang="en-US" sz="2400" dirty="0">
                <a:latin typeface="+mj-ea"/>
                <a:ea typeface="+mj-ea"/>
              </a:rPr>
              <a:t>输入标题</a:t>
            </a:r>
          </a:p>
        </p:txBody>
      </p:sp>
      <p:sp>
        <p:nvSpPr>
          <p:cNvPr id="52" name="文本框 51">
            <a:extLst>
              <a:ext uri="{FF2B5EF4-FFF2-40B4-BE49-F238E27FC236}">
                <a16:creationId xmlns:a16="http://schemas.microsoft.com/office/drawing/2014/main" id="{6E764648-ABCC-B470-1081-FBD30168B3E2}"/>
              </a:ext>
            </a:extLst>
          </p:cNvPr>
          <p:cNvSpPr txBox="1"/>
          <p:nvPr/>
        </p:nvSpPr>
        <p:spPr>
          <a:xfrm>
            <a:off x="8524297" y="2018913"/>
            <a:ext cx="2512368" cy="1200329"/>
          </a:xfrm>
          <a:prstGeom prst="rect">
            <a:avLst/>
          </a:prstGeom>
          <a:noFill/>
        </p:spPr>
        <p:txBody>
          <a:bodyPr wrap="square" rtlCol="0">
            <a:spAutoFit/>
          </a:bodyPr>
          <a:lstStyle/>
          <a:p>
            <a:r>
              <a:rPr lang="zh-CN" altLang="en-US" dirty="0">
                <a:latin typeface="+mn-ea"/>
              </a:rPr>
              <a:t>此处填写你的正文内容此处填写你的正文内容</a:t>
            </a:r>
          </a:p>
          <a:p>
            <a:r>
              <a:rPr lang="zh-CN" altLang="en-US" dirty="0">
                <a:latin typeface="+mn-ea"/>
              </a:rPr>
              <a:t>此处填写你的正文内容</a:t>
            </a:r>
          </a:p>
          <a:p>
            <a:r>
              <a:rPr lang="zh-CN" altLang="en-US" dirty="0">
                <a:latin typeface="+mn-ea"/>
              </a:rPr>
              <a:t>此处填写你的正文内容</a:t>
            </a:r>
          </a:p>
        </p:txBody>
      </p:sp>
      <p:sp>
        <p:nvSpPr>
          <p:cNvPr id="53" name="文本框 52">
            <a:extLst>
              <a:ext uri="{FF2B5EF4-FFF2-40B4-BE49-F238E27FC236}">
                <a16:creationId xmlns:a16="http://schemas.microsoft.com/office/drawing/2014/main" id="{5A751427-46D5-9F27-31E9-E629B212A003}"/>
              </a:ext>
            </a:extLst>
          </p:cNvPr>
          <p:cNvSpPr txBox="1"/>
          <p:nvPr/>
        </p:nvSpPr>
        <p:spPr>
          <a:xfrm>
            <a:off x="8525569" y="1513704"/>
            <a:ext cx="1415772" cy="461665"/>
          </a:xfrm>
          <a:prstGeom prst="rect">
            <a:avLst/>
          </a:prstGeom>
          <a:noFill/>
        </p:spPr>
        <p:txBody>
          <a:bodyPr wrap="none" rtlCol="0">
            <a:spAutoFit/>
          </a:bodyPr>
          <a:lstStyle/>
          <a:p>
            <a:r>
              <a:rPr lang="zh-CN" altLang="en-US" sz="2400" dirty="0">
                <a:latin typeface="+mj-ea"/>
                <a:ea typeface="+mj-ea"/>
              </a:rPr>
              <a:t>输入标题</a:t>
            </a:r>
          </a:p>
        </p:txBody>
      </p:sp>
      <p:sp>
        <p:nvSpPr>
          <p:cNvPr id="54" name="文本框 53">
            <a:extLst>
              <a:ext uri="{FF2B5EF4-FFF2-40B4-BE49-F238E27FC236}">
                <a16:creationId xmlns:a16="http://schemas.microsoft.com/office/drawing/2014/main" id="{7AC8B2AA-17A5-4260-A804-E7834E792203}"/>
              </a:ext>
            </a:extLst>
          </p:cNvPr>
          <p:cNvSpPr txBox="1"/>
          <p:nvPr/>
        </p:nvSpPr>
        <p:spPr>
          <a:xfrm>
            <a:off x="8524297" y="4709281"/>
            <a:ext cx="2512368" cy="1200329"/>
          </a:xfrm>
          <a:prstGeom prst="rect">
            <a:avLst/>
          </a:prstGeom>
          <a:noFill/>
        </p:spPr>
        <p:txBody>
          <a:bodyPr wrap="square" rtlCol="0">
            <a:spAutoFit/>
          </a:bodyPr>
          <a:lstStyle/>
          <a:p>
            <a:r>
              <a:rPr lang="zh-CN" altLang="en-US" dirty="0">
                <a:latin typeface="+mn-ea"/>
              </a:rPr>
              <a:t>此处填写你的正文内容此处填写你的正文内容</a:t>
            </a:r>
          </a:p>
          <a:p>
            <a:r>
              <a:rPr lang="zh-CN" altLang="en-US" dirty="0">
                <a:latin typeface="+mn-ea"/>
              </a:rPr>
              <a:t>此处填写你的正文内容</a:t>
            </a:r>
          </a:p>
          <a:p>
            <a:r>
              <a:rPr lang="zh-CN" altLang="en-US" dirty="0">
                <a:latin typeface="+mn-ea"/>
              </a:rPr>
              <a:t>此处填写你的正文内容</a:t>
            </a:r>
          </a:p>
        </p:txBody>
      </p:sp>
      <p:sp>
        <p:nvSpPr>
          <p:cNvPr id="55" name="文本框 54">
            <a:extLst>
              <a:ext uri="{FF2B5EF4-FFF2-40B4-BE49-F238E27FC236}">
                <a16:creationId xmlns:a16="http://schemas.microsoft.com/office/drawing/2014/main" id="{BABB464D-8ACC-DB08-F0FB-200A920DD52D}"/>
              </a:ext>
            </a:extLst>
          </p:cNvPr>
          <p:cNvSpPr txBox="1"/>
          <p:nvPr/>
        </p:nvSpPr>
        <p:spPr>
          <a:xfrm>
            <a:off x="8525569" y="4204072"/>
            <a:ext cx="1415772" cy="461665"/>
          </a:xfrm>
          <a:prstGeom prst="rect">
            <a:avLst/>
          </a:prstGeom>
          <a:noFill/>
        </p:spPr>
        <p:txBody>
          <a:bodyPr wrap="none" rtlCol="0">
            <a:spAutoFit/>
          </a:bodyPr>
          <a:lstStyle/>
          <a:p>
            <a:r>
              <a:rPr lang="zh-CN" altLang="en-US" sz="2400" dirty="0">
                <a:latin typeface="+mj-ea"/>
                <a:ea typeface="+mj-ea"/>
              </a:rPr>
              <a:t>输入标题</a:t>
            </a:r>
          </a:p>
        </p:txBody>
      </p:sp>
      <p:cxnSp>
        <p:nvCxnSpPr>
          <p:cNvPr id="7" name="直接连接符 6">
            <a:extLst>
              <a:ext uri="{FF2B5EF4-FFF2-40B4-BE49-F238E27FC236}">
                <a16:creationId xmlns:a16="http://schemas.microsoft.com/office/drawing/2014/main" id="{8F836793-ABA6-B280-EADA-2A6481C122D0}"/>
              </a:ext>
            </a:extLst>
          </p:cNvPr>
          <p:cNvCxnSpPr>
            <a:cxnSpLocks/>
          </p:cNvCxnSpPr>
          <p:nvPr/>
        </p:nvCxnSpPr>
        <p:spPr>
          <a:xfrm>
            <a:off x="1304544" y="3301681"/>
            <a:ext cx="224332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2EE8598F-A674-1110-79A6-44885460D88C}"/>
              </a:ext>
            </a:extLst>
          </p:cNvPr>
          <p:cNvCxnSpPr>
            <a:cxnSpLocks/>
          </p:cNvCxnSpPr>
          <p:nvPr/>
        </p:nvCxnSpPr>
        <p:spPr>
          <a:xfrm>
            <a:off x="8654468" y="3301681"/>
            <a:ext cx="224332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76E51635-1387-C8FB-D6FF-95C18E27B60D}"/>
              </a:ext>
            </a:extLst>
          </p:cNvPr>
          <p:cNvCxnSpPr>
            <a:cxnSpLocks/>
          </p:cNvCxnSpPr>
          <p:nvPr/>
        </p:nvCxnSpPr>
        <p:spPr>
          <a:xfrm>
            <a:off x="1304544" y="6006781"/>
            <a:ext cx="224332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82FC195-8321-5E7A-6AAD-8A7FBB61FF7B}"/>
              </a:ext>
            </a:extLst>
          </p:cNvPr>
          <p:cNvCxnSpPr>
            <a:cxnSpLocks/>
          </p:cNvCxnSpPr>
          <p:nvPr/>
        </p:nvCxnSpPr>
        <p:spPr>
          <a:xfrm>
            <a:off x="8654468" y="6006781"/>
            <a:ext cx="2243328"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33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73421B3-E0BE-1985-5ABD-C3746F281EF9}"/>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工作总结</a:t>
            </a:r>
          </a:p>
        </p:txBody>
      </p:sp>
      <p:graphicFrame>
        <p:nvGraphicFramePr>
          <p:cNvPr id="6" name="图表 2">
            <a:extLst>
              <a:ext uri="{FF2B5EF4-FFF2-40B4-BE49-F238E27FC236}">
                <a16:creationId xmlns:a16="http://schemas.microsoft.com/office/drawing/2014/main" id="{36DD147F-C4CF-9F4E-802F-062267206DCF}"/>
              </a:ext>
            </a:extLst>
          </p:cNvPr>
          <p:cNvGraphicFramePr/>
          <p:nvPr>
            <p:extLst>
              <p:ext uri="{D42A27DB-BD31-4B8C-83A1-F6EECF244321}">
                <p14:modId xmlns:p14="http://schemas.microsoft.com/office/powerpoint/2010/main" val="2634840678"/>
              </p:ext>
            </p:extLst>
          </p:nvPr>
        </p:nvGraphicFramePr>
        <p:xfrm>
          <a:off x="658813" y="3134392"/>
          <a:ext cx="5455446" cy="29949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1">
            <a:extLst>
              <a:ext uri="{FF2B5EF4-FFF2-40B4-BE49-F238E27FC236}">
                <a16:creationId xmlns:a16="http://schemas.microsoft.com/office/drawing/2014/main" id="{0C81D8CD-3ED8-956D-D247-33F7509E5F1C}"/>
              </a:ext>
            </a:extLst>
          </p:cNvPr>
          <p:cNvGraphicFramePr/>
          <p:nvPr>
            <p:extLst>
              <p:ext uri="{D42A27DB-BD31-4B8C-83A1-F6EECF244321}">
                <p14:modId xmlns:p14="http://schemas.microsoft.com/office/powerpoint/2010/main" val="4194660339"/>
              </p:ext>
            </p:extLst>
          </p:nvPr>
        </p:nvGraphicFramePr>
        <p:xfrm>
          <a:off x="6114259" y="3134392"/>
          <a:ext cx="5455446" cy="2994945"/>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B91AE5EE-486E-B71C-35A4-A175B2DF936A}"/>
              </a:ext>
            </a:extLst>
          </p:cNvPr>
          <p:cNvSpPr txBox="1"/>
          <p:nvPr/>
        </p:nvSpPr>
        <p:spPr>
          <a:xfrm>
            <a:off x="658812" y="2488386"/>
            <a:ext cx="2236510" cy="338554"/>
          </a:xfrm>
          <a:prstGeom prst="rect">
            <a:avLst/>
          </a:prstGeom>
          <a:noFill/>
        </p:spPr>
        <p:txBody>
          <a:bodyPr wrap="none" rtlCol="0">
            <a:spAutoFit/>
          </a:bodyPr>
          <a:lstStyle/>
          <a:p>
            <a:pPr algn="l"/>
            <a:r>
              <a:rPr lang="zh-CN" altLang="en-US" sz="1600" dirty="0">
                <a:cs typeface="+mn-ea"/>
                <a:sym typeface="+mn-lt"/>
              </a:rPr>
              <a:t>商品销售收入统计情况</a:t>
            </a:r>
          </a:p>
        </p:txBody>
      </p:sp>
      <p:sp>
        <p:nvSpPr>
          <p:cNvPr id="9" name="文本框 8">
            <a:extLst>
              <a:ext uri="{FF2B5EF4-FFF2-40B4-BE49-F238E27FC236}">
                <a16:creationId xmlns:a16="http://schemas.microsoft.com/office/drawing/2014/main" id="{F55F0FD4-0020-5D2A-5806-8EC49C85F941}"/>
              </a:ext>
            </a:extLst>
          </p:cNvPr>
          <p:cNvSpPr txBox="1"/>
          <p:nvPr/>
        </p:nvSpPr>
        <p:spPr>
          <a:xfrm>
            <a:off x="6114259" y="2488386"/>
            <a:ext cx="2236510" cy="338554"/>
          </a:xfrm>
          <a:prstGeom prst="rect">
            <a:avLst/>
          </a:prstGeom>
          <a:noFill/>
        </p:spPr>
        <p:txBody>
          <a:bodyPr wrap="none" rtlCol="0">
            <a:spAutoFit/>
          </a:bodyPr>
          <a:lstStyle/>
          <a:p>
            <a:pPr algn="l"/>
            <a:r>
              <a:rPr lang="zh-CN" altLang="en-US" sz="1600" dirty="0">
                <a:cs typeface="+mn-ea"/>
                <a:sym typeface="+mn-lt"/>
              </a:rPr>
              <a:t>商品销售收入统计情况</a:t>
            </a:r>
          </a:p>
        </p:txBody>
      </p:sp>
      <p:sp>
        <p:nvSpPr>
          <p:cNvPr id="10" name="文本框 9">
            <a:extLst>
              <a:ext uri="{FF2B5EF4-FFF2-40B4-BE49-F238E27FC236}">
                <a16:creationId xmlns:a16="http://schemas.microsoft.com/office/drawing/2014/main" id="{7867A390-FD4A-9CF1-A197-AA6EF5D343B9}"/>
              </a:ext>
            </a:extLst>
          </p:cNvPr>
          <p:cNvSpPr txBox="1"/>
          <p:nvPr/>
        </p:nvSpPr>
        <p:spPr>
          <a:xfrm>
            <a:off x="5025571" y="2554562"/>
            <a:ext cx="954107" cy="276999"/>
          </a:xfrm>
          <a:prstGeom prst="rect">
            <a:avLst/>
          </a:prstGeom>
          <a:noFill/>
        </p:spPr>
        <p:txBody>
          <a:bodyPr wrap="none" rtlCol="0">
            <a:spAutoFit/>
          </a:bodyPr>
          <a:lstStyle/>
          <a:p>
            <a:pPr algn="l"/>
            <a:r>
              <a:rPr lang="zh-CN" altLang="en-US" sz="1200" dirty="0">
                <a:cs typeface="+mn-ea"/>
                <a:sym typeface="+mn-lt"/>
              </a:rPr>
              <a:t>单位：亿元</a:t>
            </a:r>
          </a:p>
        </p:txBody>
      </p:sp>
      <p:sp>
        <p:nvSpPr>
          <p:cNvPr id="11" name="文本框 10">
            <a:extLst>
              <a:ext uri="{FF2B5EF4-FFF2-40B4-BE49-F238E27FC236}">
                <a16:creationId xmlns:a16="http://schemas.microsoft.com/office/drawing/2014/main" id="{EE2A9F68-E03A-C8A3-4FD5-9CD235F7DF0F}"/>
              </a:ext>
            </a:extLst>
          </p:cNvPr>
          <p:cNvSpPr txBox="1"/>
          <p:nvPr/>
        </p:nvSpPr>
        <p:spPr>
          <a:xfrm>
            <a:off x="10579081" y="2549941"/>
            <a:ext cx="954107" cy="276999"/>
          </a:xfrm>
          <a:prstGeom prst="rect">
            <a:avLst/>
          </a:prstGeom>
          <a:noFill/>
        </p:spPr>
        <p:txBody>
          <a:bodyPr wrap="none" rtlCol="0">
            <a:spAutoFit/>
          </a:bodyPr>
          <a:lstStyle/>
          <a:p>
            <a:pPr algn="l"/>
            <a:r>
              <a:rPr lang="zh-CN" altLang="en-US" sz="1200" dirty="0">
                <a:cs typeface="+mn-ea"/>
                <a:sym typeface="+mn-lt"/>
              </a:rPr>
              <a:t>单位：亿元</a:t>
            </a:r>
          </a:p>
        </p:txBody>
      </p:sp>
      <p:cxnSp>
        <p:nvCxnSpPr>
          <p:cNvPr id="12" name="直接连接符 11">
            <a:extLst>
              <a:ext uri="{FF2B5EF4-FFF2-40B4-BE49-F238E27FC236}">
                <a16:creationId xmlns:a16="http://schemas.microsoft.com/office/drawing/2014/main" id="{C589DF4C-442A-9F24-2C99-59C5993C4F0B}"/>
              </a:ext>
            </a:extLst>
          </p:cNvPr>
          <p:cNvCxnSpPr>
            <a:cxnSpLocks/>
          </p:cNvCxnSpPr>
          <p:nvPr/>
        </p:nvCxnSpPr>
        <p:spPr>
          <a:xfrm>
            <a:off x="658813" y="2193161"/>
            <a:ext cx="520955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63C38DB-6349-5D13-CDAB-FA33430E8433}"/>
              </a:ext>
            </a:extLst>
          </p:cNvPr>
          <p:cNvCxnSpPr>
            <a:cxnSpLocks/>
          </p:cNvCxnSpPr>
          <p:nvPr/>
        </p:nvCxnSpPr>
        <p:spPr>
          <a:xfrm>
            <a:off x="6114259" y="2193161"/>
            <a:ext cx="522893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EF30C3BA-5C05-0681-6068-7C77DD14855D}"/>
              </a:ext>
            </a:extLst>
          </p:cNvPr>
          <p:cNvSpPr txBox="1"/>
          <p:nvPr/>
        </p:nvSpPr>
        <p:spPr>
          <a:xfrm>
            <a:off x="1769768" y="1260555"/>
            <a:ext cx="1281120" cy="307777"/>
          </a:xfrm>
          <a:prstGeom prst="rect">
            <a:avLst/>
          </a:prstGeom>
          <a:noFill/>
        </p:spPr>
        <p:txBody>
          <a:bodyPr wrap="none" rtlCol="0">
            <a:spAutoFit/>
          </a:bodyPr>
          <a:lstStyle/>
          <a:p>
            <a:pPr algn="l"/>
            <a:r>
              <a:rPr lang="en-US" altLang="zh-CN" sz="1400" dirty="0">
                <a:latin typeface="+mn-ea"/>
                <a:cs typeface="+mn-ea"/>
                <a:sym typeface="+mn-lt"/>
              </a:rPr>
              <a:t>20xx</a:t>
            </a:r>
            <a:r>
              <a:rPr lang="zh-CN" altLang="en-US" sz="1400" dirty="0">
                <a:latin typeface="+mn-ea"/>
                <a:cs typeface="+mn-ea"/>
                <a:sym typeface="+mn-lt"/>
              </a:rPr>
              <a:t>销售收入</a:t>
            </a:r>
          </a:p>
        </p:txBody>
      </p:sp>
      <p:sp>
        <p:nvSpPr>
          <p:cNvPr id="15" name="文本框 14">
            <a:extLst>
              <a:ext uri="{FF2B5EF4-FFF2-40B4-BE49-F238E27FC236}">
                <a16:creationId xmlns:a16="http://schemas.microsoft.com/office/drawing/2014/main" id="{5F5E4D29-B80D-8107-E9AE-DEB82FD8F87A}"/>
              </a:ext>
            </a:extLst>
          </p:cNvPr>
          <p:cNvSpPr txBox="1"/>
          <p:nvPr/>
        </p:nvSpPr>
        <p:spPr>
          <a:xfrm>
            <a:off x="4249018" y="1260555"/>
            <a:ext cx="1281120" cy="307777"/>
          </a:xfrm>
          <a:prstGeom prst="rect">
            <a:avLst/>
          </a:prstGeom>
          <a:noFill/>
        </p:spPr>
        <p:txBody>
          <a:bodyPr wrap="none" rtlCol="0">
            <a:spAutoFit/>
          </a:bodyPr>
          <a:lstStyle/>
          <a:p>
            <a:pPr algn="l"/>
            <a:r>
              <a:rPr lang="en-US" altLang="zh-CN" sz="1400" dirty="0">
                <a:latin typeface="+mn-ea"/>
                <a:cs typeface="+mn-ea"/>
                <a:sym typeface="+mn-lt"/>
              </a:rPr>
              <a:t>20xx</a:t>
            </a:r>
            <a:r>
              <a:rPr lang="zh-CN" altLang="en-US" sz="1400" dirty="0">
                <a:latin typeface="+mn-ea"/>
                <a:cs typeface="+mn-ea"/>
                <a:sym typeface="+mn-lt"/>
              </a:rPr>
              <a:t>销售收入</a:t>
            </a:r>
          </a:p>
        </p:txBody>
      </p:sp>
      <p:sp>
        <p:nvSpPr>
          <p:cNvPr id="16" name="文本框 15">
            <a:extLst>
              <a:ext uri="{FF2B5EF4-FFF2-40B4-BE49-F238E27FC236}">
                <a16:creationId xmlns:a16="http://schemas.microsoft.com/office/drawing/2014/main" id="{70A48F96-9D54-704B-8591-9243A09BDF7E}"/>
              </a:ext>
            </a:extLst>
          </p:cNvPr>
          <p:cNvSpPr txBox="1"/>
          <p:nvPr/>
        </p:nvSpPr>
        <p:spPr>
          <a:xfrm>
            <a:off x="7080870" y="1260555"/>
            <a:ext cx="1281120" cy="307777"/>
          </a:xfrm>
          <a:prstGeom prst="rect">
            <a:avLst/>
          </a:prstGeom>
          <a:noFill/>
        </p:spPr>
        <p:txBody>
          <a:bodyPr wrap="none" rtlCol="0">
            <a:spAutoFit/>
          </a:bodyPr>
          <a:lstStyle/>
          <a:p>
            <a:pPr algn="l"/>
            <a:r>
              <a:rPr lang="en-US" altLang="zh-CN" sz="1400" dirty="0">
                <a:latin typeface="+mn-ea"/>
                <a:cs typeface="+mn-ea"/>
                <a:sym typeface="+mn-lt"/>
              </a:rPr>
              <a:t>20xx</a:t>
            </a:r>
            <a:r>
              <a:rPr lang="zh-CN" altLang="en-US" sz="1400" dirty="0">
                <a:latin typeface="+mn-ea"/>
                <a:cs typeface="+mn-ea"/>
                <a:sym typeface="+mn-lt"/>
              </a:rPr>
              <a:t>销售收入</a:t>
            </a:r>
          </a:p>
        </p:txBody>
      </p:sp>
      <p:sp>
        <p:nvSpPr>
          <p:cNvPr id="17" name="文本框 16">
            <a:extLst>
              <a:ext uri="{FF2B5EF4-FFF2-40B4-BE49-F238E27FC236}">
                <a16:creationId xmlns:a16="http://schemas.microsoft.com/office/drawing/2014/main" id="{1856910A-CF9D-5499-3132-789359F83DBC}"/>
              </a:ext>
            </a:extLst>
          </p:cNvPr>
          <p:cNvSpPr txBox="1"/>
          <p:nvPr/>
        </p:nvSpPr>
        <p:spPr>
          <a:xfrm>
            <a:off x="9755778" y="1260555"/>
            <a:ext cx="1281120" cy="307777"/>
          </a:xfrm>
          <a:prstGeom prst="rect">
            <a:avLst/>
          </a:prstGeom>
          <a:noFill/>
        </p:spPr>
        <p:txBody>
          <a:bodyPr wrap="none" rtlCol="0">
            <a:spAutoFit/>
          </a:bodyPr>
          <a:lstStyle/>
          <a:p>
            <a:pPr algn="l"/>
            <a:r>
              <a:rPr lang="en-US" altLang="zh-CN" sz="1400" dirty="0">
                <a:latin typeface="+mn-ea"/>
                <a:cs typeface="+mn-ea"/>
                <a:sym typeface="+mn-lt"/>
              </a:rPr>
              <a:t>20xx</a:t>
            </a:r>
            <a:r>
              <a:rPr lang="zh-CN" altLang="en-US" sz="1400" dirty="0">
                <a:latin typeface="+mn-ea"/>
                <a:cs typeface="+mn-ea"/>
                <a:sym typeface="+mn-lt"/>
              </a:rPr>
              <a:t>销售收入</a:t>
            </a:r>
          </a:p>
        </p:txBody>
      </p:sp>
      <p:sp>
        <p:nvSpPr>
          <p:cNvPr id="18" name="文本框 17">
            <a:extLst>
              <a:ext uri="{FF2B5EF4-FFF2-40B4-BE49-F238E27FC236}">
                <a16:creationId xmlns:a16="http://schemas.microsoft.com/office/drawing/2014/main" id="{DE73D374-1E4A-8F56-9FFE-58D97D8CC378}"/>
              </a:ext>
            </a:extLst>
          </p:cNvPr>
          <p:cNvSpPr txBox="1"/>
          <p:nvPr/>
        </p:nvSpPr>
        <p:spPr>
          <a:xfrm>
            <a:off x="1778718" y="1636327"/>
            <a:ext cx="1269899" cy="523220"/>
          </a:xfrm>
          <a:prstGeom prst="rect">
            <a:avLst/>
          </a:prstGeom>
          <a:noFill/>
        </p:spPr>
        <p:txBody>
          <a:bodyPr wrap="none" rtlCol="0">
            <a:spAutoFit/>
          </a:bodyPr>
          <a:lstStyle/>
          <a:p>
            <a:pPr algn="l"/>
            <a:r>
              <a:rPr lang="en-US" altLang="zh-CN" sz="2800" b="1" dirty="0">
                <a:solidFill>
                  <a:schemeClr val="accent1"/>
                </a:solidFill>
                <a:latin typeface="+mj-ea"/>
                <a:ea typeface="+mj-ea"/>
                <a:cs typeface="+mn-ea"/>
                <a:sym typeface="+mn-lt"/>
              </a:rPr>
              <a:t>4.78</a:t>
            </a:r>
            <a:r>
              <a:rPr lang="zh-CN" altLang="en-US" sz="2800" b="1" dirty="0">
                <a:solidFill>
                  <a:schemeClr val="accent1"/>
                </a:solidFill>
                <a:latin typeface="+mj-ea"/>
                <a:ea typeface="+mj-ea"/>
                <a:cs typeface="+mn-ea"/>
                <a:sym typeface="+mn-lt"/>
              </a:rPr>
              <a:t>亿</a:t>
            </a:r>
          </a:p>
        </p:txBody>
      </p:sp>
      <p:sp>
        <p:nvSpPr>
          <p:cNvPr id="19" name="文本框 18">
            <a:extLst>
              <a:ext uri="{FF2B5EF4-FFF2-40B4-BE49-F238E27FC236}">
                <a16:creationId xmlns:a16="http://schemas.microsoft.com/office/drawing/2014/main" id="{99A7C277-46E8-0849-369D-847AF0A59E06}"/>
              </a:ext>
            </a:extLst>
          </p:cNvPr>
          <p:cNvSpPr txBox="1"/>
          <p:nvPr/>
        </p:nvSpPr>
        <p:spPr>
          <a:xfrm>
            <a:off x="4249018" y="1636327"/>
            <a:ext cx="1269899" cy="523220"/>
          </a:xfrm>
          <a:prstGeom prst="rect">
            <a:avLst/>
          </a:prstGeom>
          <a:noFill/>
        </p:spPr>
        <p:txBody>
          <a:bodyPr wrap="none" rtlCol="0">
            <a:spAutoFit/>
          </a:bodyPr>
          <a:lstStyle/>
          <a:p>
            <a:pPr algn="l"/>
            <a:r>
              <a:rPr lang="en-US" altLang="zh-CN" sz="2800" b="1" dirty="0">
                <a:solidFill>
                  <a:schemeClr val="accent1"/>
                </a:solidFill>
                <a:latin typeface="+mj-ea"/>
                <a:ea typeface="+mj-ea"/>
                <a:cs typeface="+mn-ea"/>
                <a:sym typeface="+mn-lt"/>
              </a:rPr>
              <a:t>4.83</a:t>
            </a:r>
            <a:r>
              <a:rPr lang="zh-CN" altLang="en-US" sz="2800" b="1" dirty="0">
                <a:solidFill>
                  <a:schemeClr val="accent1"/>
                </a:solidFill>
                <a:latin typeface="+mj-ea"/>
                <a:ea typeface="+mj-ea"/>
                <a:cs typeface="+mn-ea"/>
                <a:sym typeface="+mn-lt"/>
              </a:rPr>
              <a:t>亿</a:t>
            </a:r>
          </a:p>
        </p:txBody>
      </p:sp>
      <p:sp>
        <p:nvSpPr>
          <p:cNvPr id="20" name="文本框 19">
            <a:extLst>
              <a:ext uri="{FF2B5EF4-FFF2-40B4-BE49-F238E27FC236}">
                <a16:creationId xmlns:a16="http://schemas.microsoft.com/office/drawing/2014/main" id="{B2DE046D-6789-7F02-165F-9587400305F8}"/>
              </a:ext>
            </a:extLst>
          </p:cNvPr>
          <p:cNvSpPr txBox="1"/>
          <p:nvPr/>
        </p:nvSpPr>
        <p:spPr>
          <a:xfrm>
            <a:off x="7112930" y="1636327"/>
            <a:ext cx="1269899" cy="523220"/>
          </a:xfrm>
          <a:prstGeom prst="rect">
            <a:avLst/>
          </a:prstGeom>
          <a:noFill/>
        </p:spPr>
        <p:txBody>
          <a:bodyPr wrap="none" rtlCol="0">
            <a:spAutoFit/>
          </a:bodyPr>
          <a:lstStyle/>
          <a:p>
            <a:pPr algn="l"/>
            <a:r>
              <a:rPr lang="en-US" altLang="zh-CN" sz="2800" b="1" dirty="0">
                <a:solidFill>
                  <a:schemeClr val="accent1"/>
                </a:solidFill>
                <a:latin typeface="+mj-ea"/>
                <a:ea typeface="+mj-ea"/>
                <a:cs typeface="+mn-ea"/>
                <a:sym typeface="+mn-lt"/>
              </a:rPr>
              <a:t>4.92</a:t>
            </a:r>
            <a:r>
              <a:rPr lang="zh-CN" altLang="en-US" sz="2800" b="1" dirty="0">
                <a:solidFill>
                  <a:schemeClr val="accent1"/>
                </a:solidFill>
                <a:latin typeface="+mj-ea"/>
                <a:ea typeface="+mj-ea"/>
                <a:cs typeface="+mn-ea"/>
                <a:sym typeface="+mn-lt"/>
              </a:rPr>
              <a:t>亿</a:t>
            </a:r>
          </a:p>
        </p:txBody>
      </p:sp>
      <p:sp>
        <p:nvSpPr>
          <p:cNvPr id="21" name="文本框 20">
            <a:extLst>
              <a:ext uri="{FF2B5EF4-FFF2-40B4-BE49-F238E27FC236}">
                <a16:creationId xmlns:a16="http://schemas.microsoft.com/office/drawing/2014/main" id="{3A8B63CA-F427-7B51-513C-7EB26803E07E}"/>
              </a:ext>
            </a:extLst>
          </p:cNvPr>
          <p:cNvSpPr txBox="1"/>
          <p:nvPr/>
        </p:nvSpPr>
        <p:spPr>
          <a:xfrm>
            <a:off x="9818295" y="1636327"/>
            <a:ext cx="1269899" cy="523220"/>
          </a:xfrm>
          <a:prstGeom prst="rect">
            <a:avLst/>
          </a:prstGeom>
          <a:noFill/>
        </p:spPr>
        <p:txBody>
          <a:bodyPr wrap="none" rtlCol="0">
            <a:spAutoFit/>
          </a:bodyPr>
          <a:lstStyle/>
          <a:p>
            <a:pPr algn="l"/>
            <a:r>
              <a:rPr lang="en-US" altLang="zh-CN" sz="2800" b="1" dirty="0">
                <a:solidFill>
                  <a:schemeClr val="accent1"/>
                </a:solidFill>
                <a:latin typeface="+mj-ea"/>
                <a:ea typeface="+mj-ea"/>
                <a:cs typeface="+mn-ea"/>
                <a:sym typeface="+mn-lt"/>
              </a:rPr>
              <a:t>6.67</a:t>
            </a:r>
            <a:r>
              <a:rPr lang="zh-CN" altLang="en-US" sz="2800" b="1" dirty="0">
                <a:solidFill>
                  <a:schemeClr val="accent1"/>
                </a:solidFill>
                <a:latin typeface="+mj-ea"/>
                <a:ea typeface="+mj-ea"/>
                <a:cs typeface="+mn-ea"/>
                <a:sym typeface="+mn-lt"/>
              </a:rPr>
              <a:t>亿</a:t>
            </a:r>
          </a:p>
        </p:txBody>
      </p:sp>
      <p:sp>
        <p:nvSpPr>
          <p:cNvPr id="24" name="图形 22">
            <a:extLst>
              <a:ext uri="{FF2B5EF4-FFF2-40B4-BE49-F238E27FC236}">
                <a16:creationId xmlns:a16="http://schemas.microsoft.com/office/drawing/2014/main" id="{1F842B4C-8516-0981-1F75-4869B285236E}"/>
              </a:ext>
            </a:extLst>
          </p:cNvPr>
          <p:cNvSpPr/>
          <p:nvPr/>
        </p:nvSpPr>
        <p:spPr>
          <a:xfrm>
            <a:off x="6184921" y="1357539"/>
            <a:ext cx="456259" cy="730015"/>
          </a:xfrm>
          <a:custGeom>
            <a:avLst/>
            <a:gdLst>
              <a:gd name="connsiteX0" fmla="*/ 961668 w 1190625"/>
              <a:gd name="connsiteY0" fmla="*/ 0 h 1905000"/>
              <a:gd name="connsiteX1" fmla="*/ 228957 w 1190625"/>
              <a:gd name="connsiteY1" fmla="*/ 0 h 1905000"/>
              <a:gd name="connsiteX2" fmla="*/ 0 w 1190625"/>
              <a:gd name="connsiteY2" fmla="*/ 216456 h 1905000"/>
              <a:gd name="connsiteX3" fmla="*/ 0 w 1190625"/>
              <a:gd name="connsiteY3" fmla="*/ 1688544 h 1905000"/>
              <a:gd name="connsiteX4" fmla="*/ 228957 w 1190625"/>
              <a:gd name="connsiteY4" fmla="*/ 1905000 h 1905000"/>
              <a:gd name="connsiteX5" fmla="*/ 961668 w 1190625"/>
              <a:gd name="connsiteY5" fmla="*/ 1905000 h 1905000"/>
              <a:gd name="connsiteX6" fmla="*/ 1190625 w 1190625"/>
              <a:gd name="connsiteY6" fmla="*/ 1688544 h 1905000"/>
              <a:gd name="connsiteX7" fmla="*/ 1190625 w 1190625"/>
              <a:gd name="connsiteY7" fmla="*/ 216456 h 1905000"/>
              <a:gd name="connsiteX8" fmla="*/ 961668 w 1190625"/>
              <a:gd name="connsiteY8" fmla="*/ 0 h 1905000"/>
              <a:gd name="connsiteX9" fmla="*/ 595313 w 1190625"/>
              <a:gd name="connsiteY9" fmla="*/ 1818442 h 1905000"/>
              <a:gd name="connsiteX10" fmla="*/ 457914 w 1190625"/>
              <a:gd name="connsiteY10" fmla="*/ 1688544 h 1905000"/>
              <a:gd name="connsiteX11" fmla="*/ 595313 w 1190625"/>
              <a:gd name="connsiteY11" fmla="*/ 1558647 h 1905000"/>
              <a:gd name="connsiteX12" fmla="*/ 732711 w 1190625"/>
              <a:gd name="connsiteY12" fmla="*/ 1688425 h 1905000"/>
              <a:gd name="connsiteX13" fmla="*/ 595313 w 1190625"/>
              <a:gd name="connsiteY13" fmla="*/ 1818442 h 1905000"/>
              <a:gd name="connsiteX14" fmla="*/ 1007507 w 1190625"/>
              <a:gd name="connsiteY14" fmla="*/ 1471970 h 1905000"/>
              <a:gd name="connsiteX15" fmla="*/ 183118 w 1190625"/>
              <a:gd name="connsiteY15" fmla="*/ 1471970 h 1905000"/>
              <a:gd name="connsiteX16" fmla="*/ 183118 w 1190625"/>
              <a:gd name="connsiteY16" fmla="*/ 259913 h 1905000"/>
              <a:gd name="connsiteX17" fmla="*/ 1007507 w 1190625"/>
              <a:gd name="connsiteY17" fmla="*/ 259913 h 1905000"/>
              <a:gd name="connsiteX18" fmla="*/ 1007507 w 1190625"/>
              <a:gd name="connsiteY18" fmla="*/ 1472208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90625" h="1905000">
                <a:moveTo>
                  <a:pt x="961668" y="0"/>
                </a:moveTo>
                <a:lnTo>
                  <a:pt x="228957" y="0"/>
                </a:lnTo>
                <a:cubicBezTo>
                  <a:pt x="102632" y="0"/>
                  <a:pt x="0" y="97036"/>
                  <a:pt x="0" y="216456"/>
                </a:cubicBezTo>
                <a:lnTo>
                  <a:pt x="0" y="1688544"/>
                </a:lnTo>
                <a:cubicBezTo>
                  <a:pt x="0" y="1807964"/>
                  <a:pt x="102632" y="1905000"/>
                  <a:pt x="228957" y="1905000"/>
                </a:cubicBezTo>
                <a:lnTo>
                  <a:pt x="961668" y="1905000"/>
                </a:lnTo>
                <a:cubicBezTo>
                  <a:pt x="1087993" y="1905000"/>
                  <a:pt x="1190625" y="1807964"/>
                  <a:pt x="1190625" y="1688544"/>
                </a:cubicBezTo>
                <a:lnTo>
                  <a:pt x="1190625" y="216456"/>
                </a:lnTo>
                <a:cubicBezTo>
                  <a:pt x="1190625" y="97036"/>
                  <a:pt x="1087993" y="0"/>
                  <a:pt x="961668" y="0"/>
                </a:cubicBezTo>
                <a:close/>
                <a:moveTo>
                  <a:pt x="595313" y="1818442"/>
                </a:moveTo>
                <a:cubicBezTo>
                  <a:pt x="519351" y="1818442"/>
                  <a:pt x="457914" y="1760339"/>
                  <a:pt x="457914" y="1688544"/>
                </a:cubicBezTo>
                <a:cubicBezTo>
                  <a:pt x="457914" y="1616631"/>
                  <a:pt x="519351" y="1558647"/>
                  <a:pt x="595313" y="1558647"/>
                </a:cubicBezTo>
                <a:cubicBezTo>
                  <a:pt x="671274" y="1558647"/>
                  <a:pt x="732711" y="1616631"/>
                  <a:pt x="732711" y="1688425"/>
                </a:cubicBezTo>
                <a:cubicBezTo>
                  <a:pt x="732711" y="1760339"/>
                  <a:pt x="671274" y="1818442"/>
                  <a:pt x="595313" y="1818442"/>
                </a:cubicBezTo>
                <a:close/>
                <a:moveTo>
                  <a:pt x="1007507" y="1471970"/>
                </a:moveTo>
                <a:lnTo>
                  <a:pt x="183118" y="1471970"/>
                </a:lnTo>
                <a:lnTo>
                  <a:pt x="183118" y="259913"/>
                </a:lnTo>
                <a:lnTo>
                  <a:pt x="1007507" y="259913"/>
                </a:lnTo>
                <a:lnTo>
                  <a:pt x="1007507" y="1472208"/>
                </a:lnTo>
                <a:close/>
              </a:path>
            </a:pathLst>
          </a:custGeom>
          <a:solidFill>
            <a:schemeClr val="accent1"/>
          </a:solidFill>
          <a:ln w="1860" cap="flat">
            <a:noFill/>
            <a:prstDash val="solid"/>
            <a:miter/>
          </a:ln>
        </p:spPr>
        <p:txBody>
          <a:bodyPr rtlCol="0" anchor="ctr"/>
          <a:lstStyle/>
          <a:p>
            <a:endParaRPr lang="zh-CN" altLang="en-US" dirty="0"/>
          </a:p>
        </p:txBody>
      </p:sp>
      <p:grpSp>
        <p:nvGrpSpPr>
          <p:cNvPr id="64" name="组合 63">
            <a:extLst>
              <a:ext uri="{FF2B5EF4-FFF2-40B4-BE49-F238E27FC236}">
                <a16:creationId xmlns:a16="http://schemas.microsoft.com/office/drawing/2014/main" id="{E3735023-E506-FA0F-4886-3CDC3ECE4B96}"/>
              </a:ext>
            </a:extLst>
          </p:cNvPr>
          <p:cNvGrpSpPr/>
          <p:nvPr/>
        </p:nvGrpSpPr>
        <p:grpSpPr>
          <a:xfrm>
            <a:off x="684792" y="1429310"/>
            <a:ext cx="864255" cy="646004"/>
            <a:chOff x="4823371" y="2476491"/>
            <a:chExt cx="2545181" cy="1902445"/>
          </a:xfrm>
          <a:solidFill>
            <a:schemeClr val="accent1"/>
          </a:solidFill>
        </p:grpSpPr>
        <p:sp>
          <p:nvSpPr>
            <p:cNvPr id="31" name="任意多边形: 形状 30">
              <a:extLst>
                <a:ext uri="{FF2B5EF4-FFF2-40B4-BE49-F238E27FC236}">
                  <a16:creationId xmlns:a16="http://schemas.microsoft.com/office/drawing/2014/main" id="{EECB50F2-8575-44B7-7044-70EA379696D9}"/>
                </a:ext>
              </a:extLst>
            </p:cNvPr>
            <p:cNvSpPr/>
            <p:nvPr/>
          </p:nvSpPr>
          <p:spPr>
            <a:xfrm>
              <a:off x="5916712" y="3565237"/>
              <a:ext cx="98968" cy="52201"/>
            </a:xfrm>
            <a:custGeom>
              <a:avLst/>
              <a:gdLst>
                <a:gd name="connsiteX0" fmla="*/ 98968 w 98968"/>
                <a:gd name="connsiteY0" fmla="*/ 0 h 52201"/>
                <a:gd name="connsiteX1" fmla="*/ 41020 w 98968"/>
                <a:gd name="connsiteY1" fmla="*/ 33896 h 52201"/>
                <a:gd name="connsiteX2" fmla="*/ 0 w 98968"/>
                <a:gd name="connsiteY2" fmla="*/ 52201 h 52201"/>
                <a:gd name="connsiteX3" fmla="*/ 41024 w 98968"/>
                <a:gd name="connsiteY3" fmla="*/ 33896 h 52201"/>
                <a:gd name="connsiteX4" fmla="*/ 98968 w 98968"/>
                <a:gd name="connsiteY4" fmla="*/ 0 h 5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68" h="52201">
                  <a:moveTo>
                    <a:pt x="98968" y="0"/>
                  </a:moveTo>
                  <a:cubicBezTo>
                    <a:pt x="78921" y="11821"/>
                    <a:pt x="60629" y="24185"/>
                    <a:pt x="41020" y="33896"/>
                  </a:cubicBezTo>
                  <a:cubicBezTo>
                    <a:pt x="27525" y="40582"/>
                    <a:pt x="13833" y="46637"/>
                    <a:pt x="0" y="52201"/>
                  </a:cubicBezTo>
                  <a:cubicBezTo>
                    <a:pt x="13833" y="46637"/>
                    <a:pt x="27525" y="40582"/>
                    <a:pt x="41024" y="33896"/>
                  </a:cubicBezTo>
                  <a:cubicBezTo>
                    <a:pt x="60629" y="24185"/>
                    <a:pt x="78921" y="11824"/>
                    <a:pt x="98968" y="0"/>
                  </a:cubicBezTo>
                  <a:close/>
                </a:path>
              </a:pathLst>
            </a:custGeom>
            <a:grpFill/>
            <a:ln w="186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000048BD-767D-1CFB-E37D-0335C7A7BBD2}"/>
                </a:ext>
              </a:extLst>
            </p:cNvPr>
            <p:cNvSpPr/>
            <p:nvPr/>
          </p:nvSpPr>
          <p:spPr>
            <a:xfrm>
              <a:off x="5557669" y="3653471"/>
              <a:ext cx="240853" cy="33796"/>
            </a:xfrm>
            <a:custGeom>
              <a:avLst/>
              <a:gdLst>
                <a:gd name="connsiteX0" fmla="*/ 155461 w 240853"/>
                <a:gd name="connsiteY0" fmla="*/ 16423 h 33796"/>
                <a:gd name="connsiteX1" fmla="*/ 240854 w 240853"/>
                <a:gd name="connsiteY1" fmla="*/ 0 h 33796"/>
                <a:gd name="connsiteX2" fmla="*/ 155456 w 240853"/>
                <a:gd name="connsiteY2" fmla="*/ 16423 h 33796"/>
                <a:gd name="connsiteX3" fmla="*/ 46079 w 240853"/>
                <a:gd name="connsiteY3" fmla="*/ 29777 h 33796"/>
                <a:gd name="connsiteX4" fmla="*/ 0 w 240853"/>
                <a:gd name="connsiteY4" fmla="*/ 33797 h 33796"/>
                <a:gd name="connsiteX5" fmla="*/ 46085 w 240853"/>
                <a:gd name="connsiteY5" fmla="*/ 29777 h 33796"/>
                <a:gd name="connsiteX6" fmla="*/ 155461 w 240853"/>
                <a:gd name="connsiteY6" fmla="*/ 16423 h 3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53" h="33796">
                  <a:moveTo>
                    <a:pt x="155461" y="16423"/>
                  </a:moveTo>
                  <a:cubicBezTo>
                    <a:pt x="184126" y="11705"/>
                    <a:pt x="212647" y="6405"/>
                    <a:pt x="240854" y="0"/>
                  </a:cubicBezTo>
                  <a:cubicBezTo>
                    <a:pt x="212642" y="6405"/>
                    <a:pt x="184119" y="11705"/>
                    <a:pt x="155456" y="16423"/>
                  </a:cubicBezTo>
                  <a:cubicBezTo>
                    <a:pt x="119239" y="22382"/>
                    <a:pt x="82648" y="26463"/>
                    <a:pt x="46079" y="29777"/>
                  </a:cubicBezTo>
                  <a:cubicBezTo>
                    <a:pt x="30737" y="31163"/>
                    <a:pt x="15372" y="32567"/>
                    <a:pt x="0" y="33797"/>
                  </a:cubicBezTo>
                  <a:cubicBezTo>
                    <a:pt x="15376" y="32567"/>
                    <a:pt x="30741" y="31163"/>
                    <a:pt x="46085" y="29777"/>
                  </a:cubicBezTo>
                  <a:cubicBezTo>
                    <a:pt x="82653" y="26467"/>
                    <a:pt x="119243" y="22387"/>
                    <a:pt x="155461" y="16423"/>
                  </a:cubicBezTo>
                  <a:close/>
                </a:path>
              </a:pathLst>
            </a:custGeom>
            <a:grpFill/>
            <a:ln w="1863"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C820C79-7F5F-E507-3953-9F0EE2CF63AB}"/>
                </a:ext>
              </a:extLst>
            </p:cNvPr>
            <p:cNvSpPr/>
            <p:nvPr/>
          </p:nvSpPr>
          <p:spPr>
            <a:xfrm>
              <a:off x="5146091" y="3968849"/>
              <a:ext cx="358922" cy="21075"/>
            </a:xfrm>
            <a:custGeom>
              <a:avLst/>
              <a:gdLst>
                <a:gd name="connsiteX0" fmla="*/ 185434 w 358922"/>
                <a:gd name="connsiteY0" fmla="*/ 18683 h 21075"/>
                <a:gd name="connsiteX1" fmla="*/ 43469 w 358922"/>
                <a:gd name="connsiteY1" fmla="*/ 6258 h 21075"/>
                <a:gd name="connsiteX2" fmla="*/ 0 w 358922"/>
                <a:gd name="connsiteY2" fmla="*/ 0 h 21075"/>
                <a:gd name="connsiteX3" fmla="*/ 43463 w 358922"/>
                <a:gd name="connsiteY3" fmla="*/ 6264 h 21075"/>
                <a:gd name="connsiteX4" fmla="*/ 185434 w 358922"/>
                <a:gd name="connsiteY4" fmla="*/ 18683 h 21075"/>
                <a:gd name="connsiteX5" fmla="*/ 358923 w 358922"/>
                <a:gd name="connsiteY5" fmla="*/ 19154 h 21075"/>
                <a:gd name="connsiteX6" fmla="*/ 185434 w 358922"/>
                <a:gd name="connsiteY6" fmla="*/ 18683 h 2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922" h="21075">
                  <a:moveTo>
                    <a:pt x="185434" y="18683"/>
                  </a:moveTo>
                  <a:cubicBezTo>
                    <a:pt x="138012" y="16371"/>
                    <a:pt x="90552" y="12321"/>
                    <a:pt x="43469" y="6258"/>
                  </a:cubicBezTo>
                  <a:cubicBezTo>
                    <a:pt x="28957" y="4392"/>
                    <a:pt x="14472" y="2257"/>
                    <a:pt x="0" y="0"/>
                  </a:cubicBezTo>
                  <a:cubicBezTo>
                    <a:pt x="14467" y="2257"/>
                    <a:pt x="28952" y="4392"/>
                    <a:pt x="43463" y="6264"/>
                  </a:cubicBezTo>
                  <a:cubicBezTo>
                    <a:pt x="90546" y="12321"/>
                    <a:pt x="138004" y="16371"/>
                    <a:pt x="185434" y="18683"/>
                  </a:cubicBezTo>
                  <a:cubicBezTo>
                    <a:pt x="243252" y="21506"/>
                    <a:pt x="301137" y="22040"/>
                    <a:pt x="358923" y="19154"/>
                  </a:cubicBezTo>
                  <a:cubicBezTo>
                    <a:pt x="301140" y="22040"/>
                    <a:pt x="243252" y="21506"/>
                    <a:pt x="185434" y="18683"/>
                  </a:cubicBezTo>
                  <a:close/>
                </a:path>
              </a:pathLst>
            </a:custGeom>
            <a:grpFill/>
            <a:ln w="1863"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3A6B2C4-1ADF-5337-AE8B-DC06D6835F69}"/>
                </a:ext>
              </a:extLst>
            </p:cNvPr>
            <p:cNvSpPr/>
            <p:nvPr/>
          </p:nvSpPr>
          <p:spPr>
            <a:xfrm>
              <a:off x="4823671" y="3563931"/>
              <a:ext cx="249341" cy="391851"/>
            </a:xfrm>
            <a:custGeom>
              <a:avLst/>
              <a:gdLst>
                <a:gd name="connsiteX0" fmla="*/ 62530 w 249341"/>
                <a:gd name="connsiteY0" fmla="*/ 327580 h 391851"/>
                <a:gd name="connsiteX1" fmla="*/ 10060 w 249341"/>
                <a:gd name="connsiteY1" fmla="*/ 280969 h 391851"/>
                <a:gd name="connsiteX2" fmla="*/ 5 w 249341"/>
                <a:gd name="connsiteY2" fmla="*/ 245994 h 391851"/>
                <a:gd name="connsiteX3" fmla="*/ 133 w 249341"/>
                <a:gd name="connsiteY3" fmla="*/ 9225 h 391851"/>
                <a:gd name="connsiteX4" fmla="*/ 618 w 249341"/>
                <a:gd name="connsiteY4" fmla="*/ 4 h 391851"/>
                <a:gd name="connsiteX5" fmla="*/ 614 w 249341"/>
                <a:gd name="connsiteY5" fmla="*/ 0 h 391851"/>
                <a:gd name="connsiteX6" fmla="*/ 129 w 249341"/>
                <a:gd name="connsiteY6" fmla="*/ 9225 h 391851"/>
                <a:gd name="connsiteX7" fmla="*/ 0 w 249341"/>
                <a:gd name="connsiteY7" fmla="*/ 245994 h 391851"/>
                <a:gd name="connsiteX8" fmla="*/ 10056 w 249341"/>
                <a:gd name="connsiteY8" fmla="*/ 280969 h 391851"/>
                <a:gd name="connsiteX9" fmla="*/ 62525 w 249341"/>
                <a:gd name="connsiteY9" fmla="*/ 327580 h 391851"/>
                <a:gd name="connsiteX10" fmla="*/ 227338 w 249341"/>
                <a:gd name="connsiteY10" fmla="*/ 387364 h 391851"/>
                <a:gd name="connsiteX11" fmla="*/ 249342 w 249341"/>
                <a:gd name="connsiteY11" fmla="*/ 391851 h 391851"/>
                <a:gd name="connsiteX12" fmla="*/ 227344 w 249341"/>
                <a:gd name="connsiteY12" fmla="*/ 387364 h 391851"/>
                <a:gd name="connsiteX13" fmla="*/ 62530 w 249341"/>
                <a:gd name="connsiteY13" fmla="*/ 327580 h 39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9341" h="391851">
                  <a:moveTo>
                    <a:pt x="62530" y="327580"/>
                  </a:moveTo>
                  <a:cubicBezTo>
                    <a:pt x="42011" y="315562"/>
                    <a:pt x="22937" y="301665"/>
                    <a:pt x="10060" y="280969"/>
                  </a:cubicBezTo>
                  <a:cubicBezTo>
                    <a:pt x="3405" y="270274"/>
                    <a:pt x="-34" y="258834"/>
                    <a:pt x="5" y="245994"/>
                  </a:cubicBezTo>
                  <a:cubicBezTo>
                    <a:pt x="228" y="167071"/>
                    <a:pt x="112" y="88149"/>
                    <a:pt x="133" y="9225"/>
                  </a:cubicBezTo>
                  <a:cubicBezTo>
                    <a:pt x="133" y="6656"/>
                    <a:pt x="395" y="4089"/>
                    <a:pt x="618" y="4"/>
                  </a:cubicBezTo>
                  <a:cubicBezTo>
                    <a:pt x="618" y="4"/>
                    <a:pt x="614" y="4"/>
                    <a:pt x="614" y="0"/>
                  </a:cubicBezTo>
                  <a:cubicBezTo>
                    <a:pt x="391" y="4089"/>
                    <a:pt x="129" y="6656"/>
                    <a:pt x="129" y="9225"/>
                  </a:cubicBezTo>
                  <a:cubicBezTo>
                    <a:pt x="108" y="88149"/>
                    <a:pt x="228" y="167071"/>
                    <a:pt x="0" y="245994"/>
                  </a:cubicBezTo>
                  <a:cubicBezTo>
                    <a:pt x="-38" y="258834"/>
                    <a:pt x="3401" y="270274"/>
                    <a:pt x="10056" y="280969"/>
                  </a:cubicBezTo>
                  <a:cubicBezTo>
                    <a:pt x="22937" y="301665"/>
                    <a:pt x="42007" y="315562"/>
                    <a:pt x="62525" y="327580"/>
                  </a:cubicBezTo>
                  <a:cubicBezTo>
                    <a:pt x="113755" y="357584"/>
                    <a:pt x="169835" y="375034"/>
                    <a:pt x="227338" y="387364"/>
                  </a:cubicBezTo>
                  <a:cubicBezTo>
                    <a:pt x="234654" y="388931"/>
                    <a:pt x="242001" y="390374"/>
                    <a:pt x="249342" y="391851"/>
                  </a:cubicBezTo>
                  <a:cubicBezTo>
                    <a:pt x="242004" y="390374"/>
                    <a:pt x="234659" y="388931"/>
                    <a:pt x="227344" y="387364"/>
                  </a:cubicBezTo>
                  <a:cubicBezTo>
                    <a:pt x="169835" y="375034"/>
                    <a:pt x="113760" y="357584"/>
                    <a:pt x="62530" y="327580"/>
                  </a:cubicBezTo>
                  <a:close/>
                </a:path>
              </a:pathLst>
            </a:custGeom>
            <a:grpFill/>
            <a:ln w="186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C32AF41-01CA-6AC6-83FC-A5C10206F8EB}"/>
                </a:ext>
              </a:extLst>
            </p:cNvPr>
            <p:cNvSpPr/>
            <p:nvPr/>
          </p:nvSpPr>
          <p:spPr>
            <a:xfrm>
              <a:off x="6175459" y="3945627"/>
              <a:ext cx="495738" cy="422385"/>
            </a:xfrm>
            <a:custGeom>
              <a:avLst/>
              <a:gdLst>
                <a:gd name="connsiteX0" fmla="*/ 158696 w 495738"/>
                <a:gd name="connsiteY0" fmla="*/ 368694 h 422385"/>
                <a:gd name="connsiteX1" fmla="*/ 45284 w 495738"/>
                <a:gd name="connsiteY1" fmla="*/ 316115 h 422385"/>
                <a:gd name="connsiteX2" fmla="*/ 2978 w 495738"/>
                <a:gd name="connsiteY2" fmla="*/ 265000 h 422385"/>
                <a:gd name="connsiteX3" fmla="*/ 144 w 495738"/>
                <a:gd name="connsiteY3" fmla="*/ 246846 h 422385"/>
                <a:gd name="connsiteX4" fmla="*/ 28 w 495738"/>
                <a:gd name="connsiteY4" fmla="*/ 7633 h 422385"/>
                <a:gd name="connsiteX5" fmla="*/ 747 w 495738"/>
                <a:gd name="connsiteY5" fmla="*/ 4 h 422385"/>
                <a:gd name="connsiteX6" fmla="*/ 744 w 495738"/>
                <a:gd name="connsiteY6" fmla="*/ 0 h 422385"/>
                <a:gd name="connsiteX7" fmla="*/ 22 w 495738"/>
                <a:gd name="connsiteY7" fmla="*/ 7633 h 422385"/>
                <a:gd name="connsiteX8" fmla="*/ 138 w 495738"/>
                <a:gd name="connsiteY8" fmla="*/ 246846 h 422385"/>
                <a:gd name="connsiteX9" fmla="*/ 2974 w 495738"/>
                <a:gd name="connsiteY9" fmla="*/ 265000 h 422385"/>
                <a:gd name="connsiteX10" fmla="*/ 45280 w 495738"/>
                <a:gd name="connsiteY10" fmla="*/ 316115 h 422385"/>
                <a:gd name="connsiteX11" fmla="*/ 158696 w 495738"/>
                <a:gd name="connsiteY11" fmla="*/ 368694 h 422385"/>
                <a:gd name="connsiteX12" fmla="*/ 378975 w 495738"/>
                <a:gd name="connsiteY12" fmla="*/ 413344 h 422385"/>
                <a:gd name="connsiteX13" fmla="*/ 495738 w 495738"/>
                <a:gd name="connsiteY13" fmla="*/ 422385 h 422385"/>
                <a:gd name="connsiteX14" fmla="*/ 378981 w 495738"/>
                <a:gd name="connsiteY14" fmla="*/ 413344 h 422385"/>
                <a:gd name="connsiteX15" fmla="*/ 158696 w 495738"/>
                <a:gd name="connsiteY15" fmla="*/ 368694 h 4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5738" h="422385">
                  <a:moveTo>
                    <a:pt x="158696" y="368694"/>
                  </a:moveTo>
                  <a:cubicBezTo>
                    <a:pt x="118747" y="355867"/>
                    <a:pt x="79778" y="340664"/>
                    <a:pt x="45284" y="316115"/>
                  </a:cubicBezTo>
                  <a:cubicBezTo>
                    <a:pt x="26699" y="302886"/>
                    <a:pt x="10006" y="287750"/>
                    <a:pt x="2978" y="265000"/>
                  </a:cubicBezTo>
                  <a:cubicBezTo>
                    <a:pt x="1185" y="259199"/>
                    <a:pt x="157" y="252913"/>
                    <a:pt x="144" y="246846"/>
                  </a:cubicBezTo>
                  <a:cubicBezTo>
                    <a:pt x="-46" y="167110"/>
                    <a:pt x="6" y="87370"/>
                    <a:pt x="28" y="7633"/>
                  </a:cubicBezTo>
                  <a:cubicBezTo>
                    <a:pt x="28" y="5600"/>
                    <a:pt x="395" y="3570"/>
                    <a:pt x="747" y="4"/>
                  </a:cubicBezTo>
                  <a:cubicBezTo>
                    <a:pt x="747" y="4"/>
                    <a:pt x="744" y="4"/>
                    <a:pt x="744" y="0"/>
                  </a:cubicBezTo>
                  <a:cubicBezTo>
                    <a:pt x="395" y="3570"/>
                    <a:pt x="28" y="5605"/>
                    <a:pt x="22" y="7633"/>
                  </a:cubicBezTo>
                  <a:cubicBezTo>
                    <a:pt x="2" y="87370"/>
                    <a:pt x="-50" y="167110"/>
                    <a:pt x="138" y="246846"/>
                  </a:cubicBezTo>
                  <a:cubicBezTo>
                    <a:pt x="151" y="252913"/>
                    <a:pt x="1181" y="259199"/>
                    <a:pt x="2974" y="265000"/>
                  </a:cubicBezTo>
                  <a:cubicBezTo>
                    <a:pt x="10006" y="287750"/>
                    <a:pt x="26695" y="302886"/>
                    <a:pt x="45280" y="316115"/>
                  </a:cubicBezTo>
                  <a:cubicBezTo>
                    <a:pt x="79773" y="340668"/>
                    <a:pt x="118743" y="355872"/>
                    <a:pt x="158696" y="368694"/>
                  </a:cubicBezTo>
                  <a:cubicBezTo>
                    <a:pt x="230436" y="391727"/>
                    <a:pt x="304345" y="404693"/>
                    <a:pt x="378975" y="413344"/>
                  </a:cubicBezTo>
                  <a:cubicBezTo>
                    <a:pt x="417728" y="417828"/>
                    <a:pt x="456762" y="420190"/>
                    <a:pt x="495738" y="422385"/>
                  </a:cubicBezTo>
                  <a:cubicBezTo>
                    <a:pt x="456762" y="420190"/>
                    <a:pt x="417728" y="417828"/>
                    <a:pt x="378981" y="413344"/>
                  </a:cubicBezTo>
                  <a:cubicBezTo>
                    <a:pt x="304351" y="404693"/>
                    <a:pt x="230446" y="391727"/>
                    <a:pt x="158696" y="368694"/>
                  </a:cubicBezTo>
                  <a:close/>
                </a:path>
              </a:pathLst>
            </a:custGeom>
            <a:grpFill/>
            <a:ln w="186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EFC6BAF9-A99B-4A31-080F-F191C1526E09}"/>
                </a:ext>
              </a:extLst>
            </p:cNvPr>
            <p:cNvSpPr/>
            <p:nvPr/>
          </p:nvSpPr>
          <p:spPr>
            <a:xfrm>
              <a:off x="5891793" y="3909141"/>
              <a:ext cx="28211" cy="11614"/>
            </a:xfrm>
            <a:custGeom>
              <a:avLst/>
              <a:gdLst>
                <a:gd name="connsiteX0" fmla="*/ 28212 w 28211"/>
                <a:gd name="connsiteY0" fmla="*/ 0 h 11614"/>
                <a:gd name="connsiteX1" fmla="*/ 0 w 28211"/>
                <a:gd name="connsiteY1" fmla="*/ 11614 h 11614"/>
                <a:gd name="connsiteX2" fmla="*/ 28212 w 28211"/>
                <a:gd name="connsiteY2" fmla="*/ 0 h 11614"/>
              </a:gdLst>
              <a:ahLst/>
              <a:cxnLst>
                <a:cxn ang="0">
                  <a:pos x="connsiteX0" y="connsiteY0"/>
                </a:cxn>
                <a:cxn ang="0">
                  <a:pos x="connsiteX1" y="connsiteY1"/>
                </a:cxn>
                <a:cxn ang="0">
                  <a:pos x="connsiteX2" y="connsiteY2"/>
                </a:cxn>
              </a:cxnLst>
              <a:rect l="l" t="t" r="r" b="b"/>
              <a:pathLst>
                <a:path w="28211" h="11614">
                  <a:moveTo>
                    <a:pt x="28212" y="0"/>
                  </a:moveTo>
                  <a:cubicBezTo>
                    <a:pt x="18966" y="4188"/>
                    <a:pt x="9542" y="8018"/>
                    <a:pt x="0" y="11614"/>
                  </a:cubicBezTo>
                  <a:cubicBezTo>
                    <a:pt x="9542" y="8024"/>
                    <a:pt x="18966" y="4188"/>
                    <a:pt x="28212" y="0"/>
                  </a:cubicBezTo>
                  <a:close/>
                </a:path>
              </a:pathLst>
            </a:custGeom>
            <a:grpFill/>
            <a:ln w="186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253A6706-8416-A2E2-3E35-614027AA0054}"/>
                </a:ext>
              </a:extLst>
            </p:cNvPr>
            <p:cNvSpPr/>
            <p:nvPr/>
          </p:nvSpPr>
          <p:spPr>
            <a:xfrm>
              <a:off x="5518929" y="3688732"/>
              <a:ext cx="18692" cy="1108"/>
            </a:xfrm>
            <a:custGeom>
              <a:avLst/>
              <a:gdLst>
                <a:gd name="connsiteX0" fmla="*/ 0 w 18692"/>
                <a:gd name="connsiteY0" fmla="*/ 1109 h 1108"/>
                <a:gd name="connsiteX1" fmla="*/ 18692 w 18692"/>
                <a:gd name="connsiteY1" fmla="*/ 0 h 1108"/>
                <a:gd name="connsiteX2" fmla="*/ 0 w 18692"/>
                <a:gd name="connsiteY2" fmla="*/ 1109 h 1108"/>
              </a:gdLst>
              <a:ahLst/>
              <a:cxnLst>
                <a:cxn ang="0">
                  <a:pos x="connsiteX0" y="connsiteY0"/>
                </a:cxn>
                <a:cxn ang="0">
                  <a:pos x="connsiteX1" y="connsiteY1"/>
                </a:cxn>
                <a:cxn ang="0">
                  <a:pos x="connsiteX2" y="connsiteY2"/>
                </a:cxn>
              </a:cxnLst>
              <a:rect l="l" t="t" r="r" b="b"/>
              <a:pathLst>
                <a:path w="18692" h="1108">
                  <a:moveTo>
                    <a:pt x="0" y="1109"/>
                  </a:moveTo>
                  <a:cubicBezTo>
                    <a:pt x="6231" y="787"/>
                    <a:pt x="12462" y="419"/>
                    <a:pt x="18692" y="0"/>
                  </a:cubicBezTo>
                  <a:cubicBezTo>
                    <a:pt x="12465" y="419"/>
                    <a:pt x="6235" y="787"/>
                    <a:pt x="0" y="1109"/>
                  </a:cubicBezTo>
                  <a:close/>
                </a:path>
              </a:pathLst>
            </a:custGeom>
            <a:grpFill/>
            <a:ln w="186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7EE44985-DDAD-07A6-AD25-A3537D200948}"/>
                </a:ext>
              </a:extLst>
            </p:cNvPr>
            <p:cNvSpPr/>
            <p:nvPr/>
          </p:nvSpPr>
          <p:spPr>
            <a:xfrm>
              <a:off x="6719007" y="4370021"/>
              <a:ext cx="41625" cy="818"/>
            </a:xfrm>
            <a:custGeom>
              <a:avLst/>
              <a:gdLst>
                <a:gd name="connsiteX0" fmla="*/ 41626 w 41625"/>
                <a:gd name="connsiteY0" fmla="*/ 819 h 818"/>
                <a:gd name="connsiteX1" fmla="*/ 0 w 41625"/>
                <a:gd name="connsiteY1" fmla="*/ 0 h 818"/>
                <a:gd name="connsiteX2" fmla="*/ 41626 w 41625"/>
                <a:gd name="connsiteY2" fmla="*/ 819 h 818"/>
              </a:gdLst>
              <a:ahLst/>
              <a:cxnLst>
                <a:cxn ang="0">
                  <a:pos x="connsiteX0" y="connsiteY0"/>
                </a:cxn>
                <a:cxn ang="0">
                  <a:pos x="connsiteX1" y="connsiteY1"/>
                </a:cxn>
                <a:cxn ang="0">
                  <a:pos x="connsiteX2" y="connsiteY2"/>
                </a:cxn>
              </a:cxnLst>
              <a:rect l="l" t="t" r="r" b="b"/>
              <a:pathLst>
                <a:path w="41625" h="818">
                  <a:moveTo>
                    <a:pt x="41626" y="819"/>
                  </a:moveTo>
                  <a:cubicBezTo>
                    <a:pt x="27763" y="725"/>
                    <a:pt x="13882" y="428"/>
                    <a:pt x="0" y="0"/>
                  </a:cubicBezTo>
                  <a:cubicBezTo>
                    <a:pt x="13882" y="409"/>
                    <a:pt x="27763" y="725"/>
                    <a:pt x="41626" y="819"/>
                  </a:cubicBezTo>
                  <a:close/>
                </a:path>
              </a:pathLst>
            </a:custGeom>
            <a:grpFill/>
            <a:ln w="186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58DB89E-88BD-BF4B-3459-6CDAB0E492CD}"/>
                </a:ext>
              </a:extLst>
            </p:cNvPr>
            <p:cNvSpPr/>
            <p:nvPr/>
          </p:nvSpPr>
          <p:spPr>
            <a:xfrm>
              <a:off x="7092466" y="4316847"/>
              <a:ext cx="108517" cy="26255"/>
            </a:xfrm>
            <a:custGeom>
              <a:avLst/>
              <a:gdLst>
                <a:gd name="connsiteX0" fmla="*/ 108518 w 108517"/>
                <a:gd name="connsiteY0" fmla="*/ 0 h 26255"/>
                <a:gd name="connsiteX1" fmla="*/ 0 w 108517"/>
                <a:gd name="connsiteY1" fmla="*/ 26255 h 26255"/>
                <a:gd name="connsiteX2" fmla="*/ 108518 w 108517"/>
                <a:gd name="connsiteY2" fmla="*/ 0 h 26255"/>
              </a:gdLst>
              <a:ahLst/>
              <a:cxnLst>
                <a:cxn ang="0">
                  <a:pos x="connsiteX0" y="connsiteY0"/>
                </a:cxn>
                <a:cxn ang="0">
                  <a:pos x="connsiteX1" y="connsiteY1"/>
                </a:cxn>
                <a:cxn ang="0">
                  <a:pos x="connsiteX2" y="connsiteY2"/>
                </a:cxn>
              </a:cxnLst>
              <a:rect l="l" t="t" r="r" b="b"/>
              <a:pathLst>
                <a:path w="108517" h="26255">
                  <a:moveTo>
                    <a:pt x="108518" y="0"/>
                  </a:moveTo>
                  <a:cubicBezTo>
                    <a:pt x="72910" y="11011"/>
                    <a:pt x="36632" y="19348"/>
                    <a:pt x="0" y="26255"/>
                  </a:cubicBezTo>
                  <a:cubicBezTo>
                    <a:pt x="36632" y="19351"/>
                    <a:pt x="72910" y="11015"/>
                    <a:pt x="108518" y="0"/>
                  </a:cubicBezTo>
                  <a:close/>
                </a:path>
              </a:pathLst>
            </a:custGeom>
            <a:grpFill/>
            <a:ln w="186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DFC164A7-3FA6-3996-9076-0AE8B1A00610}"/>
                </a:ext>
              </a:extLst>
            </p:cNvPr>
            <p:cNvSpPr/>
            <p:nvPr/>
          </p:nvSpPr>
          <p:spPr>
            <a:xfrm>
              <a:off x="4824092" y="3953671"/>
              <a:ext cx="1191740" cy="291505"/>
            </a:xfrm>
            <a:custGeom>
              <a:avLst/>
              <a:gdLst>
                <a:gd name="connsiteX0" fmla="*/ 1191576 w 1191740"/>
                <a:gd name="connsiteY0" fmla="*/ 8671 h 291505"/>
                <a:gd name="connsiteX1" fmla="*/ 1191147 w 1191740"/>
                <a:gd name="connsiteY1" fmla="*/ 0 h 291505"/>
                <a:gd name="connsiteX2" fmla="*/ 1186474 w 1191740"/>
                <a:gd name="connsiteY2" fmla="*/ 3040 h 291505"/>
                <a:gd name="connsiteX3" fmla="*/ 1123452 w 1191740"/>
                <a:gd name="connsiteY3" fmla="*/ 40083 h 291505"/>
                <a:gd name="connsiteX4" fmla="*/ 928556 w 1191740"/>
                <a:gd name="connsiteY4" fmla="*/ 98818 h 291505"/>
                <a:gd name="connsiteX5" fmla="*/ 758798 w 1191740"/>
                <a:gd name="connsiteY5" fmla="*/ 121472 h 291505"/>
                <a:gd name="connsiteX6" fmla="*/ 594516 w 1191740"/>
                <a:gd name="connsiteY6" fmla="*/ 127871 h 291505"/>
                <a:gd name="connsiteX7" fmla="*/ 420651 w 1191740"/>
                <a:gd name="connsiteY7" fmla="*/ 119991 h 291505"/>
                <a:gd name="connsiteX8" fmla="*/ 319121 w 1191740"/>
                <a:gd name="connsiteY8" fmla="*/ 108598 h 291505"/>
                <a:gd name="connsiteX9" fmla="*/ 200890 w 1191740"/>
                <a:gd name="connsiteY9" fmla="*/ 85359 h 291505"/>
                <a:gd name="connsiteX10" fmla="*/ 55672 w 1191740"/>
                <a:gd name="connsiteY10" fmla="*/ 34178 h 291505"/>
                <a:gd name="connsiteX11" fmla="*/ 0 w 1191740"/>
                <a:gd name="connsiteY11" fmla="*/ 1464 h 291505"/>
                <a:gd name="connsiteX12" fmla="*/ 55668 w 1191740"/>
                <a:gd name="connsiteY12" fmla="*/ 34184 h 291505"/>
                <a:gd name="connsiteX13" fmla="*/ 200886 w 1191740"/>
                <a:gd name="connsiteY13" fmla="*/ 85362 h 291505"/>
                <a:gd name="connsiteX14" fmla="*/ 319117 w 1191740"/>
                <a:gd name="connsiteY14" fmla="*/ 108602 h 291505"/>
                <a:gd name="connsiteX15" fmla="*/ 420647 w 1191740"/>
                <a:gd name="connsiteY15" fmla="*/ 119994 h 291505"/>
                <a:gd name="connsiteX16" fmla="*/ 594512 w 1191740"/>
                <a:gd name="connsiteY16" fmla="*/ 127877 h 291505"/>
                <a:gd name="connsiteX17" fmla="*/ 758794 w 1191740"/>
                <a:gd name="connsiteY17" fmla="*/ 121475 h 291505"/>
                <a:gd name="connsiteX18" fmla="*/ 928553 w 1191740"/>
                <a:gd name="connsiteY18" fmla="*/ 98824 h 291505"/>
                <a:gd name="connsiteX19" fmla="*/ 1123447 w 1191740"/>
                <a:gd name="connsiteY19" fmla="*/ 40087 h 291505"/>
                <a:gd name="connsiteX20" fmla="*/ 1186469 w 1191740"/>
                <a:gd name="connsiteY20" fmla="*/ 3045 h 291505"/>
                <a:gd name="connsiteX21" fmla="*/ 1191144 w 1191740"/>
                <a:gd name="connsiteY21" fmla="*/ 6 h 291505"/>
                <a:gd name="connsiteX22" fmla="*/ 1191572 w 1191740"/>
                <a:gd name="connsiteY22" fmla="*/ 8675 h 291505"/>
                <a:gd name="connsiteX23" fmla="*/ 1191736 w 1191740"/>
                <a:gd name="connsiteY23" fmla="*/ 244625 h 291505"/>
                <a:gd name="connsiteX24" fmla="*/ 1173828 w 1191740"/>
                <a:gd name="connsiteY24" fmla="*/ 291506 h 291505"/>
                <a:gd name="connsiteX25" fmla="*/ 1173832 w 1191740"/>
                <a:gd name="connsiteY25" fmla="*/ 291502 h 291505"/>
                <a:gd name="connsiteX26" fmla="*/ 1191740 w 1191740"/>
                <a:gd name="connsiteY26" fmla="*/ 244621 h 291505"/>
                <a:gd name="connsiteX27" fmla="*/ 1191576 w 1191740"/>
                <a:gd name="connsiteY27" fmla="*/ 8671 h 291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91740" h="291505">
                  <a:moveTo>
                    <a:pt x="1191576" y="8671"/>
                  </a:moveTo>
                  <a:cubicBezTo>
                    <a:pt x="1191576" y="6115"/>
                    <a:pt x="1191328" y="3555"/>
                    <a:pt x="1191147" y="0"/>
                  </a:cubicBezTo>
                  <a:cubicBezTo>
                    <a:pt x="1188991" y="1410"/>
                    <a:pt x="1187760" y="2273"/>
                    <a:pt x="1186474" y="3040"/>
                  </a:cubicBezTo>
                  <a:cubicBezTo>
                    <a:pt x="1165521" y="15504"/>
                    <a:pt x="1145372" y="29648"/>
                    <a:pt x="1123452" y="40083"/>
                  </a:cubicBezTo>
                  <a:cubicBezTo>
                    <a:pt x="1061591" y="69525"/>
                    <a:pt x="995562" y="85816"/>
                    <a:pt x="928556" y="98818"/>
                  </a:cubicBezTo>
                  <a:cubicBezTo>
                    <a:pt x="872386" y="109720"/>
                    <a:pt x="815770" y="117472"/>
                    <a:pt x="758798" y="121472"/>
                  </a:cubicBezTo>
                  <a:cubicBezTo>
                    <a:pt x="704146" y="125308"/>
                    <a:pt x="649272" y="128176"/>
                    <a:pt x="594516" y="127871"/>
                  </a:cubicBezTo>
                  <a:cubicBezTo>
                    <a:pt x="536542" y="127551"/>
                    <a:pt x="478545" y="123745"/>
                    <a:pt x="420651" y="119991"/>
                  </a:cubicBezTo>
                  <a:cubicBezTo>
                    <a:pt x="386693" y="117784"/>
                    <a:pt x="352719" y="113991"/>
                    <a:pt x="319121" y="108598"/>
                  </a:cubicBezTo>
                  <a:cubicBezTo>
                    <a:pt x="279481" y="102236"/>
                    <a:pt x="240009" y="94383"/>
                    <a:pt x="200890" y="85359"/>
                  </a:cubicBezTo>
                  <a:cubicBezTo>
                    <a:pt x="150654" y="73765"/>
                    <a:pt x="101624" y="57974"/>
                    <a:pt x="55672" y="34178"/>
                  </a:cubicBezTo>
                  <a:cubicBezTo>
                    <a:pt x="36736" y="24378"/>
                    <a:pt x="18829" y="12609"/>
                    <a:pt x="0" y="1464"/>
                  </a:cubicBezTo>
                  <a:cubicBezTo>
                    <a:pt x="18829" y="12609"/>
                    <a:pt x="36736" y="24378"/>
                    <a:pt x="55668" y="34184"/>
                  </a:cubicBezTo>
                  <a:cubicBezTo>
                    <a:pt x="101620" y="57980"/>
                    <a:pt x="150650" y="73769"/>
                    <a:pt x="200886" y="85362"/>
                  </a:cubicBezTo>
                  <a:cubicBezTo>
                    <a:pt x="240006" y="94392"/>
                    <a:pt x="279477" y="102243"/>
                    <a:pt x="319117" y="108602"/>
                  </a:cubicBezTo>
                  <a:cubicBezTo>
                    <a:pt x="352714" y="113991"/>
                    <a:pt x="386689" y="117790"/>
                    <a:pt x="420647" y="119994"/>
                  </a:cubicBezTo>
                  <a:cubicBezTo>
                    <a:pt x="478541" y="123749"/>
                    <a:pt x="536538" y="127555"/>
                    <a:pt x="594512" y="127877"/>
                  </a:cubicBezTo>
                  <a:cubicBezTo>
                    <a:pt x="649267" y="128180"/>
                    <a:pt x="704139" y="125317"/>
                    <a:pt x="758794" y="121475"/>
                  </a:cubicBezTo>
                  <a:cubicBezTo>
                    <a:pt x="815766" y="117472"/>
                    <a:pt x="872382" y="109724"/>
                    <a:pt x="928553" y="98824"/>
                  </a:cubicBezTo>
                  <a:cubicBezTo>
                    <a:pt x="995558" y="85820"/>
                    <a:pt x="1061588" y="69531"/>
                    <a:pt x="1123447" y="40087"/>
                  </a:cubicBezTo>
                  <a:cubicBezTo>
                    <a:pt x="1145368" y="29654"/>
                    <a:pt x="1165518" y="15508"/>
                    <a:pt x="1186469" y="3045"/>
                  </a:cubicBezTo>
                  <a:cubicBezTo>
                    <a:pt x="1187756" y="2279"/>
                    <a:pt x="1188986" y="1414"/>
                    <a:pt x="1191144" y="6"/>
                  </a:cubicBezTo>
                  <a:cubicBezTo>
                    <a:pt x="1191328" y="3559"/>
                    <a:pt x="1191572" y="6119"/>
                    <a:pt x="1191572" y="8675"/>
                  </a:cubicBezTo>
                  <a:cubicBezTo>
                    <a:pt x="1191594" y="87323"/>
                    <a:pt x="1191391" y="165977"/>
                    <a:pt x="1191736" y="244625"/>
                  </a:cubicBezTo>
                  <a:cubicBezTo>
                    <a:pt x="1191812" y="262894"/>
                    <a:pt x="1185338" y="278063"/>
                    <a:pt x="1173828" y="291506"/>
                  </a:cubicBezTo>
                  <a:cubicBezTo>
                    <a:pt x="1173828" y="291506"/>
                    <a:pt x="1173828" y="291502"/>
                    <a:pt x="1173832" y="291502"/>
                  </a:cubicBezTo>
                  <a:cubicBezTo>
                    <a:pt x="1185341" y="278057"/>
                    <a:pt x="1191816" y="262890"/>
                    <a:pt x="1191740" y="244621"/>
                  </a:cubicBezTo>
                  <a:cubicBezTo>
                    <a:pt x="1191397" y="165971"/>
                    <a:pt x="1191598" y="87319"/>
                    <a:pt x="1191576" y="8671"/>
                  </a:cubicBezTo>
                  <a:close/>
                </a:path>
              </a:pathLst>
            </a:custGeom>
            <a:grpFill/>
            <a:ln w="186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F9C4725D-0613-483B-6B2D-416F8B203287}"/>
                </a:ext>
              </a:extLst>
            </p:cNvPr>
            <p:cNvSpPr/>
            <p:nvPr/>
          </p:nvSpPr>
          <p:spPr>
            <a:xfrm>
              <a:off x="6587685" y="3949133"/>
              <a:ext cx="774230" cy="124854"/>
            </a:xfrm>
            <a:custGeom>
              <a:avLst/>
              <a:gdLst>
                <a:gd name="connsiteX0" fmla="*/ 260206 w 774230"/>
                <a:gd name="connsiteY0" fmla="*/ 122746 h 124854"/>
                <a:gd name="connsiteX1" fmla="*/ 375208 w 774230"/>
                <a:gd name="connsiteY1" fmla="*/ 115502 h 124854"/>
                <a:gd name="connsiteX2" fmla="*/ 482831 w 774230"/>
                <a:gd name="connsiteY2" fmla="*/ 101052 h 124854"/>
                <a:gd name="connsiteX3" fmla="*/ 612274 w 774230"/>
                <a:gd name="connsiteY3" fmla="*/ 72749 h 124854"/>
                <a:gd name="connsiteX4" fmla="*/ 757722 w 774230"/>
                <a:gd name="connsiteY4" fmla="*/ 11488 h 124854"/>
                <a:gd name="connsiteX5" fmla="*/ 774230 w 774230"/>
                <a:gd name="connsiteY5" fmla="*/ 0 h 124854"/>
                <a:gd name="connsiteX6" fmla="*/ 757722 w 774230"/>
                <a:gd name="connsiteY6" fmla="*/ 11488 h 124854"/>
                <a:gd name="connsiteX7" fmla="*/ 612274 w 774230"/>
                <a:gd name="connsiteY7" fmla="*/ 72749 h 124854"/>
                <a:gd name="connsiteX8" fmla="*/ 482831 w 774230"/>
                <a:gd name="connsiteY8" fmla="*/ 101052 h 124854"/>
                <a:gd name="connsiteX9" fmla="*/ 375208 w 774230"/>
                <a:gd name="connsiteY9" fmla="*/ 115502 h 124854"/>
                <a:gd name="connsiteX10" fmla="*/ 260206 w 774230"/>
                <a:gd name="connsiteY10" fmla="*/ 122746 h 124854"/>
                <a:gd name="connsiteX11" fmla="*/ 0 w 774230"/>
                <a:gd name="connsiteY11" fmla="*/ 116179 h 124854"/>
                <a:gd name="connsiteX12" fmla="*/ 260206 w 774230"/>
                <a:gd name="connsiteY12" fmla="*/ 122746 h 124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4230" h="124854">
                  <a:moveTo>
                    <a:pt x="260206" y="122746"/>
                  </a:moveTo>
                  <a:cubicBezTo>
                    <a:pt x="298571" y="120726"/>
                    <a:pt x="336992" y="119143"/>
                    <a:pt x="375208" y="115502"/>
                  </a:cubicBezTo>
                  <a:cubicBezTo>
                    <a:pt x="411225" y="112073"/>
                    <a:pt x="447261" y="107573"/>
                    <a:pt x="482831" y="101052"/>
                  </a:cubicBezTo>
                  <a:cubicBezTo>
                    <a:pt x="526264" y="93094"/>
                    <a:pt x="569567" y="83898"/>
                    <a:pt x="612274" y="72749"/>
                  </a:cubicBezTo>
                  <a:cubicBezTo>
                    <a:pt x="663532" y="59369"/>
                    <a:pt x="712928" y="40597"/>
                    <a:pt x="757722" y="11488"/>
                  </a:cubicBezTo>
                  <a:cubicBezTo>
                    <a:pt x="763125" y="7985"/>
                    <a:pt x="768324" y="4208"/>
                    <a:pt x="774230" y="0"/>
                  </a:cubicBezTo>
                  <a:cubicBezTo>
                    <a:pt x="768324" y="4214"/>
                    <a:pt x="763107" y="7985"/>
                    <a:pt x="757722" y="11488"/>
                  </a:cubicBezTo>
                  <a:cubicBezTo>
                    <a:pt x="712928" y="40591"/>
                    <a:pt x="663532" y="59369"/>
                    <a:pt x="612274" y="72749"/>
                  </a:cubicBezTo>
                  <a:cubicBezTo>
                    <a:pt x="569567" y="83898"/>
                    <a:pt x="526264" y="93090"/>
                    <a:pt x="482831" y="101052"/>
                  </a:cubicBezTo>
                  <a:cubicBezTo>
                    <a:pt x="447261" y="107573"/>
                    <a:pt x="411225" y="112073"/>
                    <a:pt x="375208" y="115502"/>
                  </a:cubicBezTo>
                  <a:cubicBezTo>
                    <a:pt x="336992" y="119143"/>
                    <a:pt x="298571" y="120726"/>
                    <a:pt x="260206" y="122746"/>
                  </a:cubicBezTo>
                  <a:cubicBezTo>
                    <a:pt x="173302" y="127322"/>
                    <a:pt x="86535" y="124138"/>
                    <a:pt x="0" y="116179"/>
                  </a:cubicBezTo>
                  <a:cubicBezTo>
                    <a:pt x="86535" y="124143"/>
                    <a:pt x="173302" y="127322"/>
                    <a:pt x="260206" y="122746"/>
                  </a:cubicBezTo>
                  <a:close/>
                </a:path>
              </a:pathLst>
            </a:custGeom>
            <a:grpFill/>
            <a:ln w="186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906765F9-1BE3-530C-918E-0632566A503E}"/>
                </a:ext>
              </a:extLst>
            </p:cNvPr>
            <p:cNvSpPr/>
            <p:nvPr/>
          </p:nvSpPr>
          <p:spPr>
            <a:xfrm>
              <a:off x="6175696" y="3564470"/>
              <a:ext cx="240" cy="3056"/>
            </a:xfrm>
            <a:custGeom>
              <a:avLst/>
              <a:gdLst>
                <a:gd name="connsiteX0" fmla="*/ 0 w 240"/>
                <a:gd name="connsiteY0" fmla="*/ 3057 h 3056"/>
                <a:gd name="connsiteX1" fmla="*/ 240 w 240"/>
                <a:gd name="connsiteY1" fmla="*/ 0 h 3056"/>
                <a:gd name="connsiteX2" fmla="*/ 0 w 240"/>
                <a:gd name="connsiteY2" fmla="*/ 3057 h 3056"/>
              </a:gdLst>
              <a:ahLst/>
              <a:cxnLst>
                <a:cxn ang="0">
                  <a:pos x="connsiteX0" y="connsiteY0"/>
                </a:cxn>
                <a:cxn ang="0">
                  <a:pos x="connsiteX1" y="connsiteY1"/>
                </a:cxn>
                <a:cxn ang="0">
                  <a:pos x="connsiteX2" y="connsiteY2"/>
                </a:cxn>
              </a:cxnLst>
              <a:rect l="l" t="t" r="r" b="b"/>
              <a:pathLst>
                <a:path w="240" h="3056">
                  <a:moveTo>
                    <a:pt x="0" y="3057"/>
                  </a:moveTo>
                  <a:cubicBezTo>
                    <a:pt x="78" y="2165"/>
                    <a:pt x="158" y="1198"/>
                    <a:pt x="240" y="0"/>
                  </a:cubicBezTo>
                  <a:cubicBezTo>
                    <a:pt x="158" y="1198"/>
                    <a:pt x="78" y="2165"/>
                    <a:pt x="0" y="3057"/>
                  </a:cubicBezTo>
                  <a:close/>
                </a:path>
              </a:pathLst>
            </a:custGeom>
            <a:grpFill/>
            <a:ln w="186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1E42F0F-DAAE-A33A-3F8D-63662AA4BC4E}"/>
                </a:ext>
              </a:extLst>
            </p:cNvPr>
            <p:cNvSpPr/>
            <p:nvPr/>
          </p:nvSpPr>
          <p:spPr>
            <a:xfrm>
              <a:off x="6990730" y="3563283"/>
              <a:ext cx="377371" cy="413883"/>
            </a:xfrm>
            <a:custGeom>
              <a:avLst/>
              <a:gdLst>
                <a:gd name="connsiteX0" fmla="*/ 377371 w 377371"/>
                <a:gd name="connsiteY0" fmla="*/ 245553 h 413883"/>
                <a:gd name="connsiteX1" fmla="*/ 360509 w 377371"/>
                <a:gd name="connsiteY1" fmla="*/ 290529 h 413883"/>
                <a:gd name="connsiteX2" fmla="*/ 281822 w 377371"/>
                <a:gd name="connsiteY2" fmla="*/ 345237 h 413883"/>
                <a:gd name="connsiteX3" fmla="*/ 129424 w 377371"/>
                <a:gd name="connsiteY3" fmla="*/ 392542 h 413883"/>
                <a:gd name="connsiteX4" fmla="*/ 21707 w 377371"/>
                <a:gd name="connsiteY4" fmla="*/ 411132 h 413883"/>
                <a:gd name="connsiteX5" fmla="*/ 0 w 377371"/>
                <a:gd name="connsiteY5" fmla="*/ 413884 h 413883"/>
                <a:gd name="connsiteX6" fmla="*/ 21726 w 377371"/>
                <a:gd name="connsiteY6" fmla="*/ 411132 h 413883"/>
                <a:gd name="connsiteX7" fmla="*/ 129443 w 377371"/>
                <a:gd name="connsiteY7" fmla="*/ 392542 h 413883"/>
                <a:gd name="connsiteX8" fmla="*/ 281840 w 377371"/>
                <a:gd name="connsiteY8" fmla="*/ 345237 h 413883"/>
                <a:gd name="connsiteX9" fmla="*/ 360527 w 377371"/>
                <a:gd name="connsiteY9" fmla="*/ 290529 h 413883"/>
                <a:gd name="connsiteX10" fmla="*/ 377371 w 377371"/>
                <a:gd name="connsiteY10" fmla="*/ 245553 h 413883"/>
                <a:gd name="connsiteX11" fmla="*/ 377315 w 377371"/>
                <a:gd name="connsiteY11" fmla="*/ 7934 h 413883"/>
                <a:gd name="connsiteX12" fmla="*/ 376887 w 377371"/>
                <a:gd name="connsiteY12" fmla="*/ 0 h 413883"/>
                <a:gd name="connsiteX13" fmla="*/ 376887 w 377371"/>
                <a:gd name="connsiteY13" fmla="*/ 9 h 413883"/>
                <a:gd name="connsiteX14" fmla="*/ 377315 w 377371"/>
                <a:gd name="connsiteY14" fmla="*/ 7934 h 413883"/>
                <a:gd name="connsiteX15" fmla="*/ 377371 w 377371"/>
                <a:gd name="connsiteY15" fmla="*/ 245553 h 41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7371" h="413883">
                  <a:moveTo>
                    <a:pt x="377371" y="245553"/>
                  </a:moveTo>
                  <a:cubicBezTo>
                    <a:pt x="377390" y="262743"/>
                    <a:pt x="371204" y="277514"/>
                    <a:pt x="360509" y="290529"/>
                  </a:cubicBezTo>
                  <a:cubicBezTo>
                    <a:pt x="339453" y="316128"/>
                    <a:pt x="311280" y="331751"/>
                    <a:pt x="281822" y="345237"/>
                  </a:cubicBezTo>
                  <a:cubicBezTo>
                    <a:pt x="233097" y="367542"/>
                    <a:pt x="181857" y="382211"/>
                    <a:pt x="129424" y="392542"/>
                  </a:cubicBezTo>
                  <a:cubicBezTo>
                    <a:pt x="93686" y="399585"/>
                    <a:pt x="57780" y="406050"/>
                    <a:pt x="21707" y="411132"/>
                  </a:cubicBezTo>
                  <a:cubicBezTo>
                    <a:pt x="14496" y="412150"/>
                    <a:pt x="7248" y="413045"/>
                    <a:pt x="0" y="413884"/>
                  </a:cubicBezTo>
                  <a:cubicBezTo>
                    <a:pt x="7248" y="413045"/>
                    <a:pt x="14496" y="412150"/>
                    <a:pt x="21726" y="411132"/>
                  </a:cubicBezTo>
                  <a:cubicBezTo>
                    <a:pt x="57799" y="406050"/>
                    <a:pt x="93686" y="399585"/>
                    <a:pt x="129443" y="392542"/>
                  </a:cubicBezTo>
                  <a:cubicBezTo>
                    <a:pt x="181875" y="382211"/>
                    <a:pt x="233097" y="367542"/>
                    <a:pt x="281840" y="345237"/>
                  </a:cubicBezTo>
                  <a:cubicBezTo>
                    <a:pt x="311299" y="331751"/>
                    <a:pt x="339472" y="316128"/>
                    <a:pt x="360527" y="290529"/>
                  </a:cubicBezTo>
                  <a:cubicBezTo>
                    <a:pt x="371222" y="277511"/>
                    <a:pt x="377408" y="262743"/>
                    <a:pt x="377371" y="245553"/>
                  </a:cubicBezTo>
                  <a:cubicBezTo>
                    <a:pt x="377297" y="166349"/>
                    <a:pt x="377352" y="87139"/>
                    <a:pt x="377315" y="7934"/>
                  </a:cubicBezTo>
                  <a:cubicBezTo>
                    <a:pt x="377315" y="5477"/>
                    <a:pt x="377055" y="3014"/>
                    <a:pt x="376887" y="0"/>
                  </a:cubicBezTo>
                  <a:cubicBezTo>
                    <a:pt x="376887" y="6"/>
                    <a:pt x="376887" y="6"/>
                    <a:pt x="376887" y="9"/>
                  </a:cubicBezTo>
                  <a:cubicBezTo>
                    <a:pt x="377055" y="3019"/>
                    <a:pt x="377315" y="5477"/>
                    <a:pt x="377315" y="7934"/>
                  </a:cubicBezTo>
                  <a:cubicBezTo>
                    <a:pt x="377334" y="87139"/>
                    <a:pt x="377278" y="166349"/>
                    <a:pt x="377371" y="245553"/>
                  </a:cubicBezTo>
                  <a:close/>
                </a:path>
              </a:pathLst>
            </a:custGeom>
            <a:grpFill/>
            <a:ln w="186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F008D6E-73D1-3010-9E9B-D4DFED1C30BF}"/>
                </a:ext>
              </a:extLst>
            </p:cNvPr>
            <p:cNvSpPr/>
            <p:nvPr/>
          </p:nvSpPr>
          <p:spPr>
            <a:xfrm>
              <a:off x="6179603" y="2794484"/>
              <a:ext cx="1188496" cy="423078"/>
            </a:xfrm>
            <a:custGeom>
              <a:avLst/>
              <a:gdLst>
                <a:gd name="connsiteX0" fmla="*/ 1188368 w 1188496"/>
                <a:gd name="connsiteY0" fmla="*/ 245935 h 423078"/>
                <a:gd name="connsiteX1" fmla="*/ 1167201 w 1188496"/>
                <a:gd name="connsiteY1" fmla="*/ 293290 h 423078"/>
                <a:gd name="connsiteX2" fmla="*/ 1081564 w 1188496"/>
                <a:gd name="connsiteY2" fmla="*/ 347796 h 423078"/>
                <a:gd name="connsiteX3" fmla="*/ 936246 w 1188496"/>
                <a:gd name="connsiteY3" fmla="*/ 390962 h 423078"/>
                <a:gd name="connsiteX4" fmla="*/ 826070 w 1188496"/>
                <a:gd name="connsiteY4" fmla="*/ 409501 h 423078"/>
                <a:gd name="connsiteX5" fmla="*/ 692883 w 1188496"/>
                <a:gd name="connsiteY5" fmla="*/ 420717 h 423078"/>
                <a:gd name="connsiteX6" fmla="*/ 531634 w 1188496"/>
                <a:gd name="connsiteY6" fmla="*/ 422664 h 423078"/>
                <a:gd name="connsiteX7" fmla="*/ 410230 w 1188496"/>
                <a:gd name="connsiteY7" fmla="*/ 414933 h 423078"/>
                <a:gd name="connsiteX8" fmla="*/ 302478 w 1188496"/>
                <a:gd name="connsiteY8" fmla="*/ 401421 h 423078"/>
                <a:gd name="connsiteX9" fmla="*/ 83771 w 1188496"/>
                <a:gd name="connsiteY9" fmla="*/ 338956 h 423078"/>
                <a:gd name="connsiteX10" fmla="*/ 28717 w 1188496"/>
                <a:gd name="connsiteY10" fmla="*/ 304419 h 423078"/>
                <a:gd name="connsiteX11" fmla="*/ 0 w 1188496"/>
                <a:gd name="connsiteY11" fmla="*/ 265928 h 423078"/>
                <a:gd name="connsiteX12" fmla="*/ 28722 w 1188496"/>
                <a:gd name="connsiteY12" fmla="*/ 304426 h 423078"/>
                <a:gd name="connsiteX13" fmla="*/ 83777 w 1188496"/>
                <a:gd name="connsiteY13" fmla="*/ 338964 h 423078"/>
                <a:gd name="connsiteX14" fmla="*/ 302484 w 1188496"/>
                <a:gd name="connsiteY14" fmla="*/ 401429 h 423078"/>
                <a:gd name="connsiteX15" fmla="*/ 410236 w 1188496"/>
                <a:gd name="connsiteY15" fmla="*/ 414942 h 423078"/>
                <a:gd name="connsiteX16" fmla="*/ 531634 w 1188496"/>
                <a:gd name="connsiteY16" fmla="*/ 422674 h 423078"/>
                <a:gd name="connsiteX17" fmla="*/ 692883 w 1188496"/>
                <a:gd name="connsiteY17" fmla="*/ 420726 h 423078"/>
                <a:gd name="connsiteX18" fmla="*/ 826070 w 1188496"/>
                <a:gd name="connsiteY18" fmla="*/ 409508 h 423078"/>
                <a:gd name="connsiteX19" fmla="*/ 936246 w 1188496"/>
                <a:gd name="connsiteY19" fmla="*/ 390970 h 423078"/>
                <a:gd name="connsiteX20" fmla="*/ 1081564 w 1188496"/>
                <a:gd name="connsiteY20" fmla="*/ 347806 h 423078"/>
                <a:gd name="connsiteX21" fmla="*/ 1167201 w 1188496"/>
                <a:gd name="connsiteY21" fmla="*/ 293299 h 423078"/>
                <a:gd name="connsiteX22" fmla="*/ 1188368 w 1188496"/>
                <a:gd name="connsiteY22" fmla="*/ 245942 h 423078"/>
                <a:gd name="connsiteX23" fmla="*/ 1188442 w 1188496"/>
                <a:gd name="connsiteY23" fmla="*/ 4323 h 423078"/>
                <a:gd name="connsiteX24" fmla="*/ 1187939 w 1188496"/>
                <a:gd name="connsiteY24" fmla="*/ 0 h 423078"/>
                <a:gd name="connsiteX25" fmla="*/ 1187920 w 1188496"/>
                <a:gd name="connsiteY25" fmla="*/ 0 h 423078"/>
                <a:gd name="connsiteX26" fmla="*/ 1188442 w 1188496"/>
                <a:gd name="connsiteY26" fmla="*/ 4316 h 423078"/>
                <a:gd name="connsiteX27" fmla="*/ 1188368 w 1188496"/>
                <a:gd name="connsiteY27" fmla="*/ 245935 h 42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8496" h="423078">
                  <a:moveTo>
                    <a:pt x="1188368" y="245935"/>
                  </a:moveTo>
                  <a:cubicBezTo>
                    <a:pt x="1188312" y="264592"/>
                    <a:pt x="1179629" y="279979"/>
                    <a:pt x="1167201" y="293290"/>
                  </a:cubicBezTo>
                  <a:cubicBezTo>
                    <a:pt x="1143369" y="318795"/>
                    <a:pt x="1113072" y="334383"/>
                    <a:pt x="1081564" y="347796"/>
                  </a:cubicBezTo>
                  <a:cubicBezTo>
                    <a:pt x="1034796" y="367706"/>
                    <a:pt x="986089" y="381448"/>
                    <a:pt x="936246" y="390962"/>
                  </a:cubicBezTo>
                  <a:cubicBezTo>
                    <a:pt x="899670" y="397944"/>
                    <a:pt x="863001" y="405056"/>
                    <a:pt x="826070" y="409501"/>
                  </a:cubicBezTo>
                  <a:cubicBezTo>
                    <a:pt x="781855" y="414817"/>
                    <a:pt x="737359" y="418841"/>
                    <a:pt x="692883" y="420717"/>
                  </a:cubicBezTo>
                  <a:cubicBezTo>
                    <a:pt x="639202" y="422983"/>
                    <a:pt x="585371" y="423572"/>
                    <a:pt x="531634" y="422664"/>
                  </a:cubicBezTo>
                  <a:cubicBezTo>
                    <a:pt x="491130" y="421984"/>
                    <a:pt x="450604" y="418650"/>
                    <a:pt x="410230" y="414933"/>
                  </a:cubicBezTo>
                  <a:cubicBezTo>
                    <a:pt x="374198" y="411620"/>
                    <a:pt x="338173" y="407317"/>
                    <a:pt x="302478" y="401421"/>
                  </a:cubicBezTo>
                  <a:cubicBezTo>
                    <a:pt x="227241" y="388988"/>
                    <a:pt x="152875" y="372589"/>
                    <a:pt x="83771" y="338956"/>
                  </a:cubicBezTo>
                  <a:cubicBezTo>
                    <a:pt x="64382" y="329520"/>
                    <a:pt x="45947" y="317450"/>
                    <a:pt x="28717" y="304419"/>
                  </a:cubicBezTo>
                  <a:cubicBezTo>
                    <a:pt x="14815" y="293902"/>
                    <a:pt x="5180" y="281157"/>
                    <a:pt x="0" y="265928"/>
                  </a:cubicBezTo>
                  <a:cubicBezTo>
                    <a:pt x="5180" y="281157"/>
                    <a:pt x="14815" y="293908"/>
                    <a:pt x="28722" y="304426"/>
                  </a:cubicBezTo>
                  <a:cubicBezTo>
                    <a:pt x="45947" y="317460"/>
                    <a:pt x="64382" y="329524"/>
                    <a:pt x="83777" y="338964"/>
                  </a:cubicBezTo>
                  <a:cubicBezTo>
                    <a:pt x="152879" y="372599"/>
                    <a:pt x="227244" y="388996"/>
                    <a:pt x="302484" y="401429"/>
                  </a:cubicBezTo>
                  <a:cubicBezTo>
                    <a:pt x="338177" y="407330"/>
                    <a:pt x="374202" y="411627"/>
                    <a:pt x="410236" y="414942"/>
                  </a:cubicBezTo>
                  <a:cubicBezTo>
                    <a:pt x="450607" y="418654"/>
                    <a:pt x="491134" y="421989"/>
                    <a:pt x="531634" y="422674"/>
                  </a:cubicBezTo>
                  <a:cubicBezTo>
                    <a:pt x="585371" y="423576"/>
                    <a:pt x="639202" y="422986"/>
                    <a:pt x="692883" y="420726"/>
                  </a:cubicBezTo>
                  <a:cubicBezTo>
                    <a:pt x="737378" y="418851"/>
                    <a:pt x="781855" y="414825"/>
                    <a:pt x="826070" y="409508"/>
                  </a:cubicBezTo>
                  <a:cubicBezTo>
                    <a:pt x="863019" y="405064"/>
                    <a:pt x="899670" y="397953"/>
                    <a:pt x="936246" y="390970"/>
                  </a:cubicBezTo>
                  <a:cubicBezTo>
                    <a:pt x="986089" y="381458"/>
                    <a:pt x="1034796" y="367713"/>
                    <a:pt x="1081564" y="347806"/>
                  </a:cubicBezTo>
                  <a:cubicBezTo>
                    <a:pt x="1113091" y="334387"/>
                    <a:pt x="1143369" y="318799"/>
                    <a:pt x="1167201" y="293299"/>
                  </a:cubicBezTo>
                  <a:cubicBezTo>
                    <a:pt x="1179647" y="279985"/>
                    <a:pt x="1188330" y="264598"/>
                    <a:pt x="1188368" y="245942"/>
                  </a:cubicBezTo>
                  <a:cubicBezTo>
                    <a:pt x="1188591" y="165402"/>
                    <a:pt x="1188461" y="84862"/>
                    <a:pt x="1188442" y="4323"/>
                  </a:cubicBezTo>
                  <a:cubicBezTo>
                    <a:pt x="1188442" y="2424"/>
                    <a:pt x="1187995" y="519"/>
                    <a:pt x="1187939" y="0"/>
                  </a:cubicBezTo>
                  <a:cubicBezTo>
                    <a:pt x="1187939" y="0"/>
                    <a:pt x="1187939" y="0"/>
                    <a:pt x="1187920" y="0"/>
                  </a:cubicBezTo>
                  <a:cubicBezTo>
                    <a:pt x="1187995" y="526"/>
                    <a:pt x="1188442" y="2415"/>
                    <a:pt x="1188442" y="4316"/>
                  </a:cubicBezTo>
                  <a:cubicBezTo>
                    <a:pt x="1188461" y="84856"/>
                    <a:pt x="1188591" y="165398"/>
                    <a:pt x="1188368" y="245935"/>
                  </a:cubicBezTo>
                  <a:close/>
                </a:path>
              </a:pathLst>
            </a:custGeom>
            <a:grpFill/>
            <a:ln w="186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AD4B9779-4D45-72A8-88AF-E7DD62ADDDF1}"/>
                </a:ext>
              </a:extLst>
            </p:cNvPr>
            <p:cNvSpPr/>
            <p:nvPr/>
          </p:nvSpPr>
          <p:spPr>
            <a:xfrm>
              <a:off x="6698344" y="3980845"/>
              <a:ext cx="255735" cy="8761"/>
            </a:xfrm>
            <a:custGeom>
              <a:avLst/>
              <a:gdLst>
                <a:gd name="connsiteX0" fmla="*/ 0 w 255735"/>
                <a:gd name="connsiteY0" fmla="*/ 7274 h 8761"/>
                <a:gd name="connsiteX1" fmla="*/ 220389 w 255735"/>
                <a:gd name="connsiteY1" fmla="*/ 3006 h 8761"/>
                <a:gd name="connsiteX2" fmla="*/ 255736 w 255735"/>
                <a:gd name="connsiteY2" fmla="*/ 0 h 8761"/>
                <a:gd name="connsiteX3" fmla="*/ 220371 w 255735"/>
                <a:gd name="connsiteY3" fmla="*/ 3006 h 8761"/>
                <a:gd name="connsiteX4" fmla="*/ 0 w 255735"/>
                <a:gd name="connsiteY4" fmla="*/ 7274 h 8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735" h="8761">
                  <a:moveTo>
                    <a:pt x="0" y="7274"/>
                  </a:moveTo>
                  <a:cubicBezTo>
                    <a:pt x="73506" y="10079"/>
                    <a:pt x="147013" y="9056"/>
                    <a:pt x="220389" y="3006"/>
                  </a:cubicBezTo>
                  <a:cubicBezTo>
                    <a:pt x="232165" y="2033"/>
                    <a:pt x="243960" y="1049"/>
                    <a:pt x="255736" y="0"/>
                  </a:cubicBezTo>
                  <a:cubicBezTo>
                    <a:pt x="243960" y="1049"/>
                    <a:pt x="232165" y="2039"/>
                    <a:pt x="220371" y="3006"/>
                  </a:cubicBezTo>
                  <a:cubicBezTo>
                    <a:pt x="147013" y="9051"/>
                    <a:pt x="73506" y="10074"/>
                    <a:pt x="0" y="7274"/>
                  </a:cubicBezTo>
                  <a:close/>
                </a:path>
              </a:pathLst>
            </a:custGeom>
            <a:grpFill/>
            <a:ln w="186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EB7A405-4171-38CC-5FC5-5ED8BFAC8EC7}"/>
                </a:ext>
              </a:extLst>
            </p:cNvPr>
            <p:cNvSpPr/>
            <p:nvPr/>
          </p:nvSpPr>
          <p:spPr>
            <a:xfrm>
              <a:off x="6190002" y="3573880"/>
              <a:ext cx="412266" cy="111470"/>
            </a:xfrm>
            <a:custGeom>
              <a:avLst/>
              <a:gdLst>
                <a:gd name="connsiteX0" fmla="*/ 149788 w 412266"/>
                <a:gd name="connsiteY0" fmla="*/ 65909 h 111470"/>
                <a:gd name="connsiteX1" fmla="*/ 305344 w 412266"/>
                <a:gd name="connsiteY1" fmla="*/ 98827 h 111470"/>
                <a:gd name="connsiteX2" fmla="*/ 412267 w 412266"/>
                <a:gd name="connsiteY2" fmla="*/ 111470 h 111470"/>
                <a:gd name="connsiteX3" fmla="*/ 305351 w 412266"/>
                <a:gd name="connsiteY3" fmla="*/ 98827 h 111470"/>
                <a:gd name="connsiteX4" fmla="*/ 149797 w 412266"/>
                <a:gd name="connsiteY4" fmla="*/ 65909 h 111470"/>
                <a:gd name="connsiteX5" fmla="*/ 19168 w 412266"/>
                <a:gd name="connsiteY5" fmla="*/ 12330 h 111470"/>
                <a:gd name="connsiteX6" fmla="*/ 0 w 412266"/>
                <a:gd name="connsiteY6" fmla="*/ 0 h 111470"/>
                <a:gd name="connsiteX7" fmla="*/ 19155 w 412266"/>
                <a:gd name="connsiteY7" fmla="*/ 12330 h 111470"/>
                <a:gd name="connsiteX8" fmla="*/ 149788 w 412266"/>
                <a:gd name="connsiteY8" fmla="*/ 65909 h 11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2266" h="111470">
                  <a:moveTo>
                    <a:pt x="149788" y="65909"/>
                  </a:moveTo>
                  <a:cubicBezTo>
                    <a:pt x="200815" y="80657"/>
                    <a:pt x="252827" y="90778"/>
                    <a:pt x="305344" y="98827"/>
                  </a:cubicBezTo>
                  <a:cubicBezTo>
                    <a:pt x="340922" y="104282"/>
                    <a:pt x="376564" y="108434"/>
                    <a:pt x="412267" y="111470"/>
                  </a:cubicBezTo>
                  <a:cubicBezTo>
                    <a:pt x="376568" y="108434"/>
                    <a:pt x="340925" y="104282"/>
                    <a:pt x="305351" y="98827"/>
                  </a:cubicBezTo>
                  <a:cubicBezTo>
                    <a:pt x="252835" y="90778"/>
                    <a:pt x="200821" y="80654"/>
                    <a:pt x="149797" y="65909"/>
                  </a:cubicBezTo>
                  <a:cubicBezTo>
                    <a:pt x="104351" y="52773"/>
                    <a:pt x="60037" y="36619"/>
                    <a:pt x="19168" y="12330"/>
                  </a:cubicBezTo>
                  <a:cubicBezTo>
                    <a:pt x="12723" y="8504"/>
                    <a:pt x="6445" y="4338"/>
                    <a:pt x="0" y="0"/>
                  </a:cubicBezTo>
                  <a:cubicBezTo>
                    <a:pt x="6445" y="4338"/>
                    <a:pt x="12719" y="8504"/>
                    <a:pt x="19155" y="12330"/>
                  </a:cubicBezTo>
                  <a:cubicBezTo>
                    <a:pt x="60029" y="36619"/>
                    <a:pt x="104342" y="52773"/>
                    <a:pt x="149788" y="65909"/>
                  </a:cubicBezTo>
                  <a:close/>
                </a:path>
              </a:pathLst>
            </a:custGeom>
            <a:grpFill/>
            <a:ln w="186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B30D3625-6875-C7E9-3EC1-FB84FC898F47}"/>
                </a:ext>
              </a:extLst>
            </p:cNvPr>
            <p:cNvSpPr/>
            <p:nvPr/>
          </p:nvSpPr>
          <p:spPr>
            <a:xfrm>
              <a:off x="5408390" y="3599225"/>
              <a:ext cx="102281" cy="3190"/>
            </a:xfrm>
            <a:custGeom>
              <a:avLst/>
              <a:gdLst>
                <a:gd name="connsiteX0" fmla="*/ 102281 w 102281"/>
                <a:gd name="connsiteY0" fmla="*/ 0 h 3190"/>
                <a:gd name="connsiteX1" fmla="*/ 0 w 102281"/>
                <a:gd name="connsiteY1" fmla="*/ 3190 h 3190"/>
                <a:gd name="connsiteX2" fmla="*/ 102281 w 102281"/>
                <a:gd name="connsiteY2" fmla="*/ 0 h 3190"/>
              </a:gdLst>
              <a:ahLst/>
              <a:cxnLst>
                <a:cxn ang="0">
                  <a:pos x="connsiteX0" y="connsiteY0"/>
                </a:cxn>
                <a:cxn ang="0">
                  <a:pos x="connsiteX1" y="connsiteY1"/>
                </a:cxn>
                <a:cxn ang="0">
                  <a:pos x="connsiteX2" y="connsiteY2"/>
                </a:cxn>
              </a:cxnLst>
              <a:rect l="l" t="t" r="r" b="b"/>
              <a:pathLst>
                <a:path w="102281" h="3190">
                  <a:moveTo>
                    <a:pt x="102281" y="0"/>
                  </a:moveTo>
                  <a:cubicBezTo>
                    <a:pt x="71647" y="1405"/>
                    <a:pt x="40022" y="1927"/>
                    <a:pt x="0" y="3190"/>
                  </a:cubicBezTo>
                  <a:cubicBezTo>
                    <a:pt x="40022" y="1927"/>
                    <a:pt x="71647" y="1410"/>
                    <a:pt x="102281" y="0"/>
                  </a:cubicBezTo>
                  <a:close/>
                </a:path>
              </a:pathLst>
            </a:custGeom>
            <a:grpFill/>
            <a:ln w="186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F8699619-B804-7366-6DF6-3B3E81D43D3D}"/>
                </a:ext>
              </a:extLst>
            </p:cNvPr>
            <p:cNvSpPr/>
            <p:nvPr/>
          </p:nvSpPr>
          <p:spPr>
            <a:xfrm>
              <a:off x="4823371" y="3250882"/>
              <a:ext cx="494582" cy="344105"/>
            </a:xfrm>
            <a:custGeom>
              <a:avLst/>
              <a:gdLst>
                <a:gd name="connsiteX0" fmla="*/ 59584 w 494582"/>
                <a:gd name="connsiteY0" fmla="*/ 250768 h 344105"/>
                <a:gd name="connsiteX1" fmla="*/ 208428 w 494582"/>
                <a:gd name="connsiteY1" fmla="*/ 307950 h 344105"/>
                <a:gd name="connsiteX2" fmla="*/ 434588 w 494582"/>
                <a:gd name="connsiteY2" fmla="*/ 343823 h 344105"/>
                <a:gd name="connsiteX3" fmla="*/ 438378 w 494582"/>
                <a:gd name="connsiteY3" fmla="*/ 344105 h 344105"/>
                <a:gd name="connsiteX4" fmla="*/ 434592 w 494582"/>
                <a:gd name="connsiteY4" fmla="*/ 343823 h 344105"/>
                <a:gd name="connsiteX5" fmla="*/ 208432 w 494582"/>
                <a:gd name="connsiteY5" fmla="*/ 307950 h 344105"/>
                <a:gd name="connsiteX6" fmla="*/ 59584 w 494582"/>
                <a:gd name="connsiteY6" fmla="*/ 250768 h 344105"/>
                <a:gd name="connsiteX7" fmla="*/ 13976 w 494582"/>
                <a:gd name="connsiteY7" fmla="*/ 211738 h 344105"/>
                <a:gd name="connsiteX8" fmla="*/ 17398 w 494582"/>
                <a:gd name="connsiteY8" fmla="*/ 130898 h 344105"/>
                <a:gd name="connsiteX9" fmla="*/ 94498 w 494582"/>
                <a:gd name="connsiteY9" fmla="*/ 77967 h 344105"/>
                <a:gd name="connsiteX10" fmla="*/ 224145 w 494582"/>
                <a:gd name="connsiteY10" fmla="*/ 35603 h 344105"/>
                <a:gd name="connsiteX11" fmla="*/ 352222 w 494582"/>
                <a:gd name="connsiteY11" fmla="*/ 12351 h 344105"/>
                <a:gd name="connsiteX12" fmla="*/ 477289 w 494582"/>
                <a:gd name="connsiteY12" fmla="*/ 846 h 344105"/>
                <a:gd name="connsiteX13" fmla="*/ 494582 w 494582"/>
                <a:gd name="connsiteY13" fmla="*/ 0 h 344105"/>
                <a:gd name="connsiteX14" fmla="*/ 477285 w 494582"/>
                <a:gd name="connsiteY14" fmla="*/ 846 h 344105"/>
                <a:gd name="connsiteX15" fmla="*/ 352218 w 494582"/>
                <a:gd name="connsiteY15" fmla="*/ 12351 h 344105"/>
                <a:gd name="connsiteX16" fmla="*/ 224140 w 494582"/>
                <a:gd name="connsiteY16" fmla="*/ 35603 h 344105"/>
                <a:gd name="connsiteX17" fmla="*/ 94493 w 494582"/>
                <a:gd name="connsiteY17" fmla="*/ 77967 h 344105"/>
                <a:gd name="connsiteX18" fmla="*/ 17393 w 494582"/>
                <a:gd name="connsiteY18" fmla="*/ 130898 h 344105"/>
                <a:gd name="connsiteX19" fmla="*/ 13971 w 494582"/>
                <a:gd name="connsiteY19" fmla="*/ 211738 h 344105"/>
                <a:gd name="connsiteX20" fmla="*/ 59584 w 494582"/>
                <a:gd name="connsiteY20" fmla="*/ 250768 h 34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582" h="344105">
                  <a:moveTo>
                    <a:pt x="59584" y="250768"/>
                  </a:moveTo>
                  <a:cubicBezTo>
                    <a:pt x="105836" y="278528"/>
                    <a:pt x="156624" y="294669"/>
                    <a:pt x="208428" y="307950"/>
                  </a:cubicBezTo>
                  <a:cubicBezTo>
                    <a:pt x="282669" y="326979"/>
                    <a:pt x="358315" y="337940"/>
                    <a:pt x="434588" y="343823"/>
                  </a:cubicBezTo>
                  <a:cubicBezTo>
                    <a:pt x="435853" y="343921"/>
                    <a:pt x="437113" y="344007"/>
                    <a:pt x="438378" y="344105"/>
                  </a:cubicBezTo>
                  <a:cubicBezTo>
                    <a:pt x="437119" y="344011"/>
                    <a:pt x="435853" y="343921"/>
                    <a:pt x="434592" y="343823"/>
                  </a:cubicBezTo>
                  <a:cubicBezTo>
                    <a:pt x="358315" y="337940"/>
                    <a:pt x="282673" y="326979"/>
                    <a:pt x="208432" y="307950"/>
                  </a:cubicBezTo>
                  <a:cubicBezTo>
                    <a:pt x="156624" y="294669"/>
                    <a:pt x="105836" y="278528"/>
                    <a:pt x="59584" y="250768"/>
                  </a:cubicBezTo>
                  <a:cubicBezTo>
                    <a:pt x="42204" y="240333"/>
                    <a:pt x="26098" y="228239"/>
                    <a:pt x="13976" y="211738"/>
                  </a:cubicBezTo>
                  <a:cubicBezTo>
                    <a:pt x="-5818" y="184792"/>
                    <a:pt x="-4498" y="156355"/>
                    <a:pt x="17398" y="130898"/>
                  </a:cubicBezTo>
                  <a:cubicBezTo>
                    <a:pt x="38409" y="106464"/>
                    <a:pt x="65819" y="91239"/>
                    <a:pt x="94498" y="77967"/>
                  </a:cubicBezTo>
                  <a:cubicBezTo>
                    <a:pt x="136028" y="58752"/>
                    <a:pt x="179544" y="45134"/>
                    <a:pt x="224145" y="35603"/>
                  </a:cubicBezTo>
                  <a:cubicBezTo>
                    <a:pt x="266567" y="26540"/>
                    <a:pt x="309273" y="18282"/>
                    <a:pt x="352222" y="12351"/>
                  </a:cubicBezTo>
                  <a:cubicBezTo>
                    <a:pt x="393658" y="6627"/>
                    <a:pt x="435505" y="3112"/>
                    <a:pt x="477289" y="846"/>
                  </a:cubicBezTo>
                  <a:cubicBezTo>
                    <a:pt x="483052" y="534"/>
                    <a:pt x="488819" y="283"/>
                    <a:pt x="494582" y="0"/>
                  </a:cubicBezTo>
                  <a:cubicBezTo>
                    <a:pt x="488816" y="286"/>
                    <a:pt x="483043" y="534"/>
                    <a:pt x="477285" y="846"/>
                  </a:cubicBezTo>
                  <a:cubicBezTo>
                    <a:pt x="435498" y="3112"/>
                    <a:pt x="393654" y="6627"/>
                    <a:pt x="352218" y="12351"/>
                  </a:cubicBezTo>
                  <a:cubicBezTo>
                    <a:pt x="309268" y="18282"/>
                    <a:pt x="266563" y="26540"/>
                    <a:pt x="224140" y="35603"/>
                  </a:cubicBezTo>
                  <a:cubicBezTo>
                    <a:pt x="179540" y="45134"/>
                    <a:pt x="136024" y="58752"/>
                    <a:pt x="94493" y="77967"/>
                  </a:cubicBezTo>
                  <a:cubicBezTo>
                    <a:pt x="65815" y="91235"/>
                    <a:pt x="38405" y="106464"/>
                    <a:pt x="17393" y="130898"/>
                  </a:cubicBezTo>
                  <a:cubicBezTo>
                    <a:pt x="-4502" y="156355"/>
                    <a:pt x="-5818" y="184792"/>
                    <a:pt x="13971" y="211738"/>
                  </a:cubicBezTo>
                  <a:cubicBezTo>
                    <a:pt x="26089" y="228239"/>
                    <a:pt x="42196" y="240333"/>
                    <a:pt x="59584" y="250768"/>
                  </a:cubicBezTo>
                  <a:close/>
                </a:path>
              </a:pathLst>
            </a:custGeom>
            <a:grpFill/>
            <a:ln w="186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27C0B8D-0466-0A0F-1D49-E377731CE9A3}"/>
                </a:ext>
              </a:extLst>
            </p:cNvPr>
            <p:cNvSpPr/>
            <p:nvPr/>
          </p:nvSpPr>
          <p:spPr>
            <a:xfrm>
              <a:off x="7332419" y="2592879"/>
              <a:ext cx="5925" cy="5334"/>
            </a:xfrm>
            <a:custGeom>
              <a:avLst/>
              <a:gdLst>
                <a:gd name="connsiteX0" fmla="*/ 0 w 5925"/>
                <a:gd name="connsiteY0" fmla="*/ 0 h 5334"/>
                <a:gd name="connsiteX1" fmla="*/ 5925 w 5925"/>
                <a:gd name="connsiteY1" fmla="*/ 5335 h 5334"/>
                <a:gd name="connsiteX2" fmla="*/ 0 w 5925"/>
                <a:gd name="connsiteY2" fmla="*/ 0 h 5334"/>
              </a:gdLst>
              <a:ahLst/>
              <a:cxnLst>
                <a:cxn ang="0">
                  <a:pos x="connsiteX0" y="connsiteY0"/>
                </a:cxn>
                <a:cxn ang="0">
                  <a:pos x="connsiteX1" y="connsiteY1"/>
                </a:cxn>
                <a:cxn ang="0">
                  <a:pos x="connsiteX2" y="connsiteY2"/>
                </a:cxn>
              </a:cxnLst>
              <a:rect l="l" t="t" r="r" b="b"/>
              <a:pathLst>
                <a:path w="5925" h="5334">
                  <a:moveTo>
                    <a:pt x="0" y="0"/>
                  </a:moveTo>
                  <a:cubicBezTo>
                    <a:pt x="2031" y="1704"/>
                    <a:pt x="3987" y="3515"/>
                    <a:pt x="5925" y="5335"/>
                  </a:cubicBezTo>
                  <a:cubicBezTo>
                    <a:pt x="3987" y="3515"/>
                    <a:pt x="2031" y="1700"/>
                    <a:pt x="0" y="0"/>
                  </a:cubicBezTo>
                  <a:close/>
                </a:path>
              </a:pathLst>
            </a:custGeom>
            <a:grpFill/>
            <a:ln w="186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9C6F299B-708D-B121-5795-3DA3E5192B11}"/>
                </a:ext>
              </a:extLst>
            </p:cNvPr>
            <p:cNvSpPr/>
            <p:nvPr/>
          </p:nvSpPr>
          <p:spPr>
            <a:xfrm>
              <a:off x="7182593" y="3241604"/>
              <a:ext cx="71941" cy="22677"/>
            </a:xfrm>
            <a:custGeom>
              <a:avLst/>
              <a:gdLst>
                <a:gd name="connsiteX0" fmla="*/ 0 w 71941"/>
                <a:gd name="connsiteY0" fmla="*/ 22678 h 22677"/>
                <a:gd name="connsiteX1" fmla="*/ 71941 w 71941"/>
                <a:gd name="connsiteY1" fmla="*/ 0 h 22677"/>
                <a:gd name="connsiteX2" fmla="*/ 0 w 71941"/>
                <a:gd name="connsiteY2" fmla="*/ 22678 h 22677"/>
              </a:gdLst>
              <a:ahLst/>
              <a:cxnLst>
                <a:cxn ang="0">
                  <a:pos x="connsiteX0" y="connsiteY0"/>
                </a:cxn>
                <a:cxn ang="0">
                  <a:pos x="connsiteX1" y="connsiteY1"/>
                </a:cxn>
                <a:cxn ang="0">
                  <a:pos x="connsiteX2" y="connsiteY2"/>
                </a:cxn>
              </a:cxnLst>
              <a:rect l="l" t="t" r="r" b="b"/>
              <a:pathLst>
                <a:path w="71941" h="22677">
                  <a:moveTo>
                    <a:pt x="0" y="22678"/>
                  </a:moveTo>
                  <a:cubicBezTo>
                    <a:pt x="24353" y="16325"/>
                    <a:pt x="48371" y="8866"/>
                    <a:pt x="71941" y="0"/>
                  </a:cubicBezTo>
                  <a:cubicBezTo>
                    <a:pt x="48371" y="8866"/>
                    <a:pt x="24353" y="16325"/>
                    <a:pt x="0" y="22678"/>
                  </a:cubicBezTo>
                  <a:close/>
                </a:path>
              </a:pathLst>
            </a:custGeom>
            <a:grpFill/>
            <a:ln w="186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64DA2EC-8114-AF32-008F-D31DE9A2495E}"/>
                </a:ext>
              </a:extLst>
            </p:cNvPr>
            <p:cNvSpPr/>
            <p:nvPr/>
          </p:nvSpPr>
          <p:spPr>
            <a:xfrm>
              <a:off x="5779377" y="3531250"/>
              <a:ext cx="115318" cy="33981"/>
            </a:xfrm>
            <a:custGeom>
              <a:avLst/>
              <a:gdLst>
                <a:gd name="connsiteX0" fmla="*/ 115319 w 115318"/>
                <a:gd name="connsiteY0" fmla="*/ 0 h 33981"/>
                <a:gd name="connsiteX1" fmla="*/ 0 w 115318"/>
                <a:gd name="connsiteY1" fmla="*/ 33981 h 33981"/>
                <a:gd name="connsiteX2" fmla="*/ 115319 w 115318"/>
                <a:gd name="connsiteY2" fmla="*/ 0 h 33981"/>
              </a:gdLst>
              <a:ahLst/>
              <a:cxnLst>
                <a:cxn ang="0">
                  <a:pos x="connsiteX0" y="connsiteY0"/>
                </a:cxn>
                <a:cxn ang="0">
                  <a:pos x="connsiteX1" y="connsiteY1"/>
                </a:cxn>
                <a:cxn ang="0">
                  <a:pos x="connsiteX2" y="connsiteY2"/>
                </a:cxn>
              </a:cxnLst>
              <a:rect l="l" t="t" r="r" b="b"/>
              <a:pathLst>
                <a:path w="115318" h="33981">
                  <a:moveTo>
                    <a:pt x="115319" y="0"/>
                  </a:moveTo>
                  <a:cubicBezTo>
                    <a:pt x="77975" y="14900"/>
                    <a:pt x="39420" y="26036"/>
                    <a:pt x="0" y="33981"/>
                  </a:cubicBezTo>
                  <a:cubicBezTo>
                    <a:pt x="39420" y="26039"/>
                    <a:pt x="77975" y="14905"/>
                    <a:pt x="115319" y="0"/>
                  </a:cubicBezTo>
                  <a:close/>
                </a:path>
              </a:pathLst>
            </a:custGeom>
            <a:grpFill/>
            <a:ln w="186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00E33A0-748D-7013-99B0-BB5D6DB9C17A}"/>
                </a:ext>
              </a:extLst>
            </p:cNvPr>
            <p:cNvSpPr/>
            <p:nvPr/>
          </p:nvSpPr>
          <p:spPr>
            <a:xfrm>
              <a:off x="6175465" y="3182847"/>
              <a:ext cx="1163121" cy="425226"/>
            </a:xfrm>
            <a:custGeom>
              <a:avLst/>
              <a:gdLst>
                <a:gd name="connsiteX0" fmla="*/ 936062 w 1163121"/>
                <a:gd name="connsiteY0" fmla="*/ 393042 h 425226"/>
                <a:gd name="connsiteX1" fmla="*/ 802632 w 1163121"/>
                <a:gd name="connsiteY1" fmla="*/ 413964 h 425226"/>
                <a:gd name="connsiteX2" fmla="*/ 542630 w 1163121"/>
                <a:gd name="connsiteY2" fmla="*/ 423987 h 425226"/>
                <a:gd name="connsiteX3" fmla="*/ 436376 w 1163121"/>
                <a:gd name="connsiteY3" fmla="*/ 418434 h 425226"/>
                <a:gd name="connsiteX4" fmla="*/ 318175 w 1163121"/>
                <a:gd name="connsiteY4" fmla="*/ 403988 h 425226"/>
                <a:gd name="connsiteX5" fmla="*/ 208664 w 1163121"/>
                <a:gd name="connsiteY5" fmla="*/ 382248 h 425226"/>
                <a:gd name="connsiteX6" fmla="*/ 48958 w 1163121"/>
                <a:gd name="connsiteY6" fmla="*/ 318289 h 425226"/>
                <a:gd name="connsiteX7" fmla="*/ 8396 w 1163121"/>
                <a:gd name="connsiteY7" fmla="*/ 277542 h 425226"/>
                <a:gd name="connsiteX8" fmla="*/ 4 w 1163121"/>
                <a:gd name="connsiteY8" fmla="*/ 245265 h 425226"/>
                <a:gd name="connsiteX9" fmla="*/ 22 w 1163121"/>
                <a:gd name="connsiteY9" fmla="*/ 7659 h 425226"/>
                <a:gd name="connsiteX10" fmla="*/ 630 w 1163121"/>
                <a:gd name="connsiteY10" fmla="*/ 4 h 425226"/>
                <a:gd name="connsiteX11" fmla="*/ 626 w 1163121"/>
                <a:gd name="connsiteY11" fmla="*/ 0 h 425226"/>
                <a:gd name="connsiteX12" fmla="*/ 17 w 1163121"/>
                <a:gd name="connsiteY12" fmla="*/ 7663 h 425226"/>
                <a:gd name="connsiteX13" fmla="*/ 0 w 1163121"/>
                <a:gd name="connsiteY13" fmla="*/ 245271 h 425226"/>
                <a:gd name="connsiteX14" fmla="*/ 8392 w 1163121"/>
                <a:gd name="connsiteY14" fmla="*/ 277548 h 425226"/>
                <a:gd name="connsiteX15" fmla="*/ 48954 w 1163121"/>
                <a:gd name="connsiteY15" fmla="*/ 318293 h 425226"/>
                <a:gd name="connsiteX16" fmla="*/ 208660 w 1163121"/>
                <a:gd name="connsiteY16" fmla="*/ 382252 h 425226"/>
                <a:gd name="connsiteX17" fmla="*/ 318169 w 1163121"/>
                <a:gd name="connsiteY17" fmla="*/ 403992 h 425226"/>
                <a:gd name="connsiteX18" fmla="*/ 436372 w 1163121"/>
                <a:gd name="connsiteY18" fmla="*/ 418438 h 425226"/>
                <a:gd name="connsiteX19" fmla="*/ 542630 w 1163121"/>
                <a:gd name="connsiteY19" fmla="*/ 423991 h 425226"/>
                <a:gd name="connsiteX20" fmla="*/ 802632 w 1163121"/>
                <a:gd name="connsiteY20" fmla="*/ 413969 h 425226"/>
                <a:gd name="connsiteX21" fmla="*/ 936062 w 1163121"/>
                <a:gd name="connsiteY21" fmla="*/ 393042 h 425226"/>
                <a:gd name="connsiteX22" fmla="*/ 1071970 w 1163121"/>
                <a:gd name="connsiteY22" fmla="*/ 354594 h 425226"/>
                <a:gd name="connsiteX23" fmla="*/ 1163122 w 1163121"/>
                <a:gd name="connsiteY23" fmla="*/ 302718 h 425226"/>
                <a:gd name="connsiteX24" fmla="*/ 1163122 w 1163121"/>
                <a:gd name="connsiteY24" fmla="*/ 302713 h 425226"/>
                <a:gd name="connsiteX25" fmla="*/ 1071970 w 1163121"/>
                <a:gd name="connsiteY25" fmla="*/ 354590 h 425226"/>
                <a:gd name="connsiteX26" fmla="*/ 936062 w 1163121"/>
                <a:gd name="connsiteY26" fmla="*/ 393042 h 42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63121" h="425226">
                  <a:moveTo>
                    <a:pt x="936062" y="393042"/>
                  </a:moveTo>
                  <a:cubicBezTo>
                    <a:pt x="891772" y="401047"/>
                    <a:pt x="847351" y="409078"/>
                    <a:pt x="802632" y="413964"/>
                  </a:cubicBezTo>
                  <a:cubicBezTo>
                    <a:pt x="716269" y="423396"/>
                    <a:pt x="629552" y="427481"/>
                    <a:pt x="542630" y="423987"/>
                  </a:cubicBezTo>
                  <a:cubicBezTo>
                    <a:pt x="507186" y="422566"/>
                    <a:pt x="471676" y="421593"/>
                    <a:pt x="436376" y="418434"/>
                  </a:cubicBezTo>
                  <a:cubicBezTo>
                    <a:pt x="396852" y="414897"/>
                    <a:pt x="357363" y="410180"/>
                    <a:pt x="318175" y="403988"/>
                  </a:cubicBezTo>
                  <a:cubicBezTo>
                    <a:pt x="281432" y="398188"/>
                    <a:pt x="244796" y="391050"/>
                    <a:pt x="208664" y="382248"/>
                  </a:cubicBezTo>
                  <a:cubicBezTo>
                    <a:pt x="152502" y="368565"/>
                    <a:pt x="97666" y="350797"/>
                    <a:pt x="48958" y="318289"/>
                  </a:cubicBezTo>
                  <a:cubicBezTo>
                    <a:pt x="32744" y="307470"/>
                    <a:pt x="18370" y="294659"/>
                    <a:pt x="8396" y="277542"/>
                  </a:cubicBezTo>
                  <a:cubicBezTo>
                    <a:pt x="2573" y="267546"/>
                    <a:pt x="4" y="256756"/>
                    <a:pt x="4" y="245265"/>
                  </a:cubicBezTo>
                  <a:cubicBezTo>
                    <a:pt x="9" y="166064"/>
                    <a:pt x="-4" y="86860"/>
                    <a:pt x="22" y="7659"/>
                  </a:cubicBezTo>
                  <a:cubicBezTo>
                    <a:pt x="22" y="5386"/>
                    <a:pt x="373" y="3112"/>
                    <a:pt x="630" y="4"/>
                  </a:cubicBezTo>
                  <a:cubicBezTo>
                    <a:pt x="630" y="4"/>
                    <a:pt x="626" y="4"/>
                    <a:pt x="626" y="0"/>
                  </a:cubicBezTo>
                  <a:cubicBezTo>
                    <a:pt x="369" y="3112"/>
                    <a:pt x="17" y="5389"/>
                    <a:pt x="17" y="7663"/>
                  </a:cubicBezTo>
                  <a:cubicBezTo>
                    <a:pt x="-9" y="86864"/>
                    <a:pt x="4" y="166070"/>
                    <a:pt x="0" y="245271"/>
                  </a:cubicBezTo>
                  <a:cubicBezTo>
                    <a:pt x="0" y="256762"/>
                    <a:pt x="2569" y="267550"/>
                    <a:pt x="8392" y="277548"/>
                  </a:cubicBezTo>
                  <a:cubicBezTo>
                    <a:pt x="18366" y="294669"/>
                    <a:pt x="32744" y="307473"/>
                    <a:pt x="48954" y="318293"/>
                  </a:cubicBezTo>
                  <a:cubicBezTo>
                    <a:pt x="97662" y="350801"/>
                    <a:pt x="152499" y="368573"/>
                    <a:pt x="208660" y="382252"/>
                  </a:cubicBezTo>
                  <a:cubicBezTo>
                    <a:pt x="244791" y="391055"/>
                    <a:pt x="281429" y="398192"/>
                    <a:pt x="318169" y="403992"/>
                  </a:cubicBezTo>
                  <a:cubicBezTo>
                    <a:pt x="357359" y="410180"/>
                    <a:pt x="396848" y="414897"/>
                    <a:pt x="436372" y="418438"/>
                  </a:cubicBezTo>
                  <a:cubicBezTo>
                    <a:pt x="471672" y="421598"/>
                    <a:pt x="507186" y="422570"/>
                    <a:pt x="542630" y="423991"/>
                  </a:cubicBezTo>
                  <a:cubicBezTo>
                    <a:pt x="629533" y="427481"/>
                    <a:pt x="716269" y="423401"/>
                    <a:pt x="802632" y="413969"/>
                  </a:cubicBezTo>
                  <a:cubicBezTo>
                    <a:pt x="847333" y="409084"/>
                    <a:pt x="891772" y="401051"/>
                    <a:pt x="936062" y="393042"/>
                  </a:cubicBezTo>
                  <a:cubicBezTo>
                    <a:pt x="982532" y="384650"/>
                    <a:pt x="1027959" y="371892"/>
                    <a:pt x="1071970" y="354594"/>
                  </a:cubicBezTo>
                  <a:cubicBezTo>
                    <a:pt x="1104820" y="341681"/>
                    <a:pt x="1136533" y="326629"/>
                    <a:pt x="1163122" y="302718"/>
                  </a:cubicBezTo>
                  <a:cubicBezTo>
                    <a:pt x="1163122" y="302718"/>
                    <a:pt x="1163122" y="302713"/>
                    <a:pt x="1163122" y="302713"/>
                  </a:cubicBezTo>
                  <a:cubicBezTo>
                    <a:pt x="1136552" y="326624"/>
                    <a:pt x="1104820" y="341678"/>
                    <a:pt x="1071970" y="354590"/>
                  </a:cubicBezTo>
                  <a:cubicBezTo>
                    <a:pt x="1027959" y="371886"/>
                    <a:pt x="982532" y="384646"/>
                    <a:pt x="936062" y="393042"/>
                  </a:cubicBezTo>
                  <a:close/>
                </a:path>
              </a:pathLst>
            </a:custGeom>
            <a:grpFill/>
            <a:ln w="186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A5100B3A-7845-64E1-00B1-81B141135131}"/>
                </a:ext>
              </a:extLst>
            </p:cNvPr>
            <p:cNvSpPr/>
            <p:nvPr/>
          </p:nvSpPr>
          <p:spPr>
            <a:xfrm>
              <a:off x="5533483" y="3591135"/>
              <a:ext cx="86551" cy="6901"/>
            </a:xfrm>
            <a:custGeom>
              <a:avLst/>
              <a:gdLst>
                <a:gd name="connsiteX0" fmla="*/ 86551 w 86551"/>
                <a:gd name="connsiteY0" fmla="*/ 0 h 6901"/>
                <a:gd name="connsiteX1" fmla="*/ 0 w 86551"/>
                <a:gd name="connsiteY1" fmla="*/ 6902 h 6901"/>
                <a:gd name="connsiteX2" fmla="*/ 86551 w 86551"/>
                <a:gd name="connsiteY2" fmla="*/ 0 h 6901"/>
              </a:gdLst>
              <a:ahLst/>
              <a:cxnLst>
                <a:cxn ang="0">
                  <a:pos x="connsiteX0" y="connsiteY0"/>
                </a:cxn>
                <a:cxn ang="0">
                  <a:pos x="connsiteX1" y="connsiteY1"/>
                </a:cxn>
                <a:cxn ang="0">
                  <a:pos x="connsiteX2" y="connsiteY2"/>
                </a:cxn>
              </a:cxnLst>
              <a:rect l="l" t="t" r="r" b="b"/>
              <a:pathLst>
                <a:path w="86551" h="6901">
                  <a:moveTo>
                    <a:pt x="86551" y="0"/>
                  </a:moveTo>
                  <a:cubicBezTo>
                    <a:pt x="57864" y="3563"/>
                    <a:pt x="28911" y="5321"/>
                    <a:pt x="0" y="6902"/>
                  </a:cubicBezTo>
                  <a:cubicBezTo>
                    <a:pt x="28911" y="5321"/>
                    <a:pt x="57868" y="3566"/>
                    <a:pt x="86551" y="0"/>
                  </a:cubicBezTo>
                  <a:close/>
                </a:path>
              </a:pathLst>
            </a:custGeom>
            <a:grpFill/>
            <a:ln w="186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346DB7F-BF72-D31F-AC56-7C25DD963241}"/>
                </a:ext>
              </a:extLst>
            </p:cNvPr>
            <p:cNvSpPr/>
            <p:nvPr/>
          </p:nvSpPr>
          <p:spPr>
            <a:xfrm>
              <a:off x="6863971" y="2599845"/>
              <a:ext cx="503797" cy="227896"/>
            </a:xfrm>
            <a:custGeom>
              <a:avLst/>
              <a:gdLst>
                <a:gd name="connsiteX0" fmla="*/ 486336 w 503797"/>
                <a:gd name="connsiteY0" fmla="*/ 95996 h 227896"/>
                <a:gd name="connsiteX1" fmla="*/ 402712 w 503797"/>
                <a:gd name="connsiteY1" fmla="*/ 151920 h 227896"/>
                <a:gd name="connsiteX2" fmla="*/ 242749 w 503797"/>
                <a:gd name="connsiteY2" fmla="*/ 199169 h 227896"/>
                <a:gd name="connsiteX3" fmla="*/ 85208 w 503797"/>
                <a:gd name="connsiteY3" fmla="*/ 222117 h 227896"/>
                <a:gd name="connsiteX4" fmla="*/ 0 w 503797"/>
                <a:gd name="connsiteY4" fmla="*/ 227897 h 227896"/>
                <a:gd name="connsiteX5" fmla="*/ 85227 w 503797"/>
                <a:gd name="connsiteY5" fmla="*/ 222126 h 227896"/>
                <a:gd name="connsiteX6" fmla="*/ 242749 w 503797"/>
                <a:gd name="connsiteY6" fmla="*/ 199178 h 227896"/>
                <a:gd name="connsiteX7" fmla="*/ 402712 w 503797"/>
                <a:gd name="connsiteY7" fmla="*/ 151929 h 227896"/>
                <a:gd name="connsiteX8" fmla="*/ 486355 w 503797"/>
                <a:gd name="connsiteY8" fmla="*/ 96005 h 227896"/>
                <a:gd name="connsiteX9" fmla="*/ 490118 w 503797"/>
                <a:gd name="connsiteY9" fmla="*/ 15910 h 227896"/>
                <a:gd name="connsiteX10" fmla="*/ 476181 w 503797"/>
                <a:gd name="connsiteY10" fmla="*/ 0 h 227896"/>
                <a:gd name="connsiteX11" fmla="*/ 490100 w 503797"/>
                <a:gd name="connsiteY11" fmla="*/ 15901 h 227896"/>
                <a:gd name="connsiteX12" fmla="*/ 486336 w 503797"/>
                <a:gd name="connsiteY12" fmla="*/ 95996 h 22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3797" h="227896">
                  <a:moveTo>
                    <a:pt x="486336" y="95996"/>
                  </a:moveTo>
                  <a:cubicBezTo>
                    <a:pt x="463548" y="122238"/>
                    <a:pt x="433866" y="138297"/>
                    <a:pt x="402712" y="151920"/>
                  </a:cubicBezTo>
                  <a:cubicBezTo>
                    <a:pt x="351415" y="174363"/>
                    <a:pt x="297809" y="189711"/>
                    <a:pt x="242749" y="199169"/>
                  </a:cubicBezTo>
                  <a:cubicBezTo>
                    <a:pt x="190446" y="208156"/>
                    <a:pt x="137976" y="217086"/>
                    <a:pt x="85208" y="222117"/>
                  </a:cubicBezTo>
                  <a:cubicBezTo>
                    <a:pt x="56700" y="224840"/>
                    <a:pt x="28080" y="226535"/>
                    <a:pt x="0" y="227897"/>
                  </a:cubicBezTo>
                  <a:cubicBezTo>
                    <a:pt x="28080" y="226540"/>
                    <a:pt x="56700" y="224849"/>
                    <a:pt x="85227" y="222126"/>
                  </a:cubicBezTo>
                  <a:cubicBezTo>
                    <a:pt x="137995" y="217095"/>
                    <a:pt x="190465" y="208164"/>
                    <a:pt x="242749" y="199178"/>
                  </a:cubicBezTo>
                  <a:cubicBezTo>
                    <a:pt x="297809" y="189717"/>
                    <a:pt x="351415" y="174371"/>
                    <a:pt x="402712" y="151929"/>
                  </a:cubicBezTo>
                  <a:cubicBezTo>
                    <a:pt x="433866" y="138300"/>
                    <a:pt x="463566" y="122245"/>
                    <a:pt x="486355" y="96005"/>
                  </a:cubicBezTo>
                  <a:cubicBezTo>
                    <a:pt x="508136" y="70913"/>
                    <a:pt x="509664" y="42505"/>
                    <a:pt x="490118" y="15910"/>
                  </a:cubicBezTo>
                  <a:cubicBezTo>
                    <a:pt x="485870" y="10121"/>
                    <a:pt x="481193" y="4851"/>
                    <a:pt x="476181" y="0"/>
                  </a:cubicBezTo>
                  <a:cubicBezTo>
                    <a:pt x="481193" y="4846"/>
                    <a:pt x="485851" y="10117"/>
                    <a:pt x="490100" y="15901"/>
                  </a:cubicBezTo>
                  <a:cubicBezTo>
                    <a:pt x="509664" y="42497"/>
                    <a:pt x="508136" y="70903"/>
                    <a:pt x="486336" y="95996"/>
                  </a:cubicBezTo>
                  <a:close/>
                </a:path>
              </a:pathLst>
            </a:custGeom>
            <a:grpFill/>
            <a:ln w="186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86AFBFF-B938-87CA-1293-57A5B660A797}"/>
                </a:ext>
              </a:extLst>
            </p:cNvPr>
            <p:cNvSpPr/>
            <p:nvPr/>
          </p:nvSpPr>
          <p:spPr>
            <a:xfrm>
              <a:off x="6199591" y="2703196"/>
              <a:ext cx="576153" cy="128587"/>
            </a:xfrm>
            <a:custGeom>
              <a:avLst/>
              <a:gdLst>
                <a:gd name="connsiteX0" fmla="*/ 258315 w 576153"/>
                <a:gd name="connsiteY0" fmla="*/ 100210 h 128587"/>
                <a:gd name="connsiteX1" fmla="*/ 91893 w 576153"/>
                <a:gd name="connsiteY1" fmla="*/ 55072 h 128587"/>
                <a:gd name="connsiteX2" fmla="*/ 0 w 576153"/>
                <a:gd name="connsiteY2" fmla="*/ 0 h 128587"/>
                <a:gd name="connsiteX3" fmla="*/ 91903 w 576153"/>
                <a:gd name="connsiteY3" fmla="*/ 55079 h 128587"/>
                <a:gd name="connsiteX4" fmla="*/ 258324 w 576153"/>
                <a:gd name="connsiteY4" fmla="*/ 100219 h 128587"/>
                <a:gd name="connsiteX5" fmla="*/ 417040 w 576153"/>
                <a:gd name="connsiteY5" fmla="*/ 120860 h 128587"/>
                <a:gd name="connsiteX6" fmla="*/ 576154 w 576153"/>
                <a:gd name="connsiteY6" fmla="*/ 128588 h 128587"/>
                <a:gd name="connsiteX7" fmla="*/ 417031 w 576153"/>
                <a:gd name="connsiteY7" fmla="*/ 120850 h 128587"/>
                <a:gd name="connsiteX8" fmla="*/ 258315 w 576153"/>
                <a:gd name="connsiteY8" fmla="*/ 10021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53" h="128587">
                  <a:moveTo>
                    <a:pt x="258315" y="100210"/>
                  </a:moveTo>
                  <a:cubicBezTo>
                    <a:pt x="201296" y="91287"/>
                    <a:pt x="145567" y="76620"/>
                    <a:pt x="91893" y="55072"/>
                  </a:cubicBezTo>
                  <a:cubicBezTo>
                    <a:pt x="58356" y="41607"/>
                    <a:pt x="25959" y="25997"/>
                    <a:pt x="0" y="0"/>
                  </a:cubicBezTo>
                  <a:cubicBezTo>
                    <a:pt x="25956" y="26000"/>
                    <a:pt x="58356" y="41616"/>
                    <a:pt x="91903" y="55079"/>
                  </a:cubicBezTo>
                  <a:cubicBezTo>
                    <a:pt x="145577" y="76624"/>
                    <a:pt x="201305" y="91297"/>
                    <a:pt x="258324" y="100219"/>
                  </a:cubicBezTo>
                  <a:cubicBezTo>
                    <a:pt x="311025" y="108464"/>
                    <a:pt x="363941" y="116090"/>
                    <a:pt x="417040" y="120860"/>
                  </a:cubicBezTo>
                  <a:cubicBezTo>
                    <a:pt x="468107" y="125440"/>
                    <a:pt x="519547" y="126009"/>
                    <a:pt x="576154" y="128588"/>
                  </a:cubicBezTo>
                  <a:cubicBezTo>
                    <a:pt x="519547" y="126009"/>
                    <a:pt x="468107" y="125436"/>
                    <a:pt x="417031" y="120850"/>
                  </a:cubicBezTo>
                  <a:cubicBezTo>
                    <a:pt x="363927" y="116080"/>
                    <a:pt x="311016" y="108457"/>
                    <a:pt x="258315" y="100210"/>
                  </a:cubicBezTo>
                  <a:close/>
                </a:path>
              </a:pathLst>
            </a:custGeom>
            <a:grpFill/>
            <a:ln w="186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6F313AD-9601-98A3-6931-FBEDAAA8FF17}"/>
                </a:ext>
              </a:extLst>
            </p:cNvPr>
            <p:cNvSpPr/>
            <p:nvPr/>
          </p:nvSpPr>
          <p:spPr>
            <a:xfrm>
              <a:off x="4823671" y="3563931"/>
              <a:ext cx="1192413" cy="425994"/>
            </a:xfrm>
            <a:custGeom>
              <a:avLst/>
              <a:gdLst>
                <a:gd name="connsiteX0" fmla="*/ 1192009 w 1192413"/>
                <a:gd name="connsiteY0" fmla="*/ 10742 h 425994"/>
                <a:gd name="connsiteX1" fmla="*/ 1192009 w 1192413"/>
                <a:gd name="connsiteY1" fmla="*/ 1306 h 425994"/>
                <a:gd name="connsiteX2" fmla="*/ 1134065 w 1192413"/>
                <a:gd name="connsiteY2" fmla="*/ 35202 h 425994"/>
                <a:gd name="connsiteX3" fmla="*/ 1093041 w 1192413"/>
                <a:gd name="connsiteY3" fmla="*/ 53507 h 425994"/>
                <a:gd name="connsiteX4" fmla="*/ 974851 w 1192413"/>
                <a:gd name="connsiteY4" fmla="*/ 89541 h 425994"/>
                <a:gd name="connsiteX5" fmla="*/ 889459 w 1192413"/>
                <a:gd name="connsiteY5" fmla="*/ 105964 h 425994"/>
                <a:gd name="connsiteX6" fmla="*/ 780082 w 1192413"/>
                <a:gd name="connsiteY6" fmla="*/ 119317 h 425994"/>
                <a:gd name="connsiteX7" fmla="*/ 733997 w 1192413"/>
                <a:gd name="connsiteY7" fmla="*/ 123338 h 425994"/>
                <a:gd name="connsiteX8" fmla="*/ 713950 w 1192413"/>
                <a:gd name="connsiteY8" fmla="*/ 124802 h 425994"/>
                <a:gd name="connsiteX9" fmla="*/ 695258 w 1192413"/>
                <a:gd name="connsiteY9" fmla="*/ 125910 h 425994"/>
                <a:gd name="connsiteX10" fmla="*/ 657077 w 1192413"/>
                <a:gd name="connsiteY10" fmla="*/ 127105 h 425994"/>
                <a:gd name="connsiteX11" fmla="*/ 463674 w 1192413"/>
                <a:gd name="connsiteY11" fmla="*/ 123192 h 425994"/>
                <a:gd name="connsiteX12" fmla="*/ 299705 w 1192413"/>
                <a:gd name="connsiteY12" fmla="*/ 105629 h 425994"/>
                <a:gd name="connsiteX13" fmla="*/ 136418 w 1192413"/>
                <a:gd name="connsiteY13" fmla="*/ 67298 h 425994"/>
                <a:gd name="connsiteX14" fmla="*/ 13199 w 1192413"/>
                <a:gd name="connsiteY14" fmla="*/ 9114 h 425994"/>
                <a:gd name="connsiteX15" fmla="*/ 614 w 1192413"/>
                <a:gd name="connsiteY15" fmla="*/ 0 h 425994"/>
                <a:gd name="connsiteX16" fmla="*/ 614 w 1192413"/>
                <a:gd name="connsiteY16" fmla="*/ 4 h 425994"/>
                <a:gd name="connsiteX17" fmla="*/ 129 w 1192413"/>
                <a:gd name="connsiteY17" fmla="*/ 9225 h 425994"/>
                <a:gd name="connsiteX18" fmla="*/ 0 w 1192413"/>
                <a:gd name="connsiteY18" fmla="*/ 245994 h 425994"/>
                <a:gd name="connsiteX19" fmla="*/ 10056 w 1192413"/>
                <a:gd name="connsiteY19" fmla="*/ 280969 h 425994"/>
                <a:gd name="connsiteX20" fmla="*/ 62525 w 1192413"/>
                <a:gd name="connsiteY20" fmla="*/ 327580 h 425994"/>
                <a:gd name="connsiteX21" fmla="*/ 227338 w 1192413"/>
                <a:gd name="connsiteY21" fmla="*/ 387364 h 425994"/>
                <a:gd name="connsiteX22" fmla="*/ 249336 w 1192413"/>
                <a:gd name="connsiteY22" fmla="*/ 391851 h 425994"/>
                <a:gd name="connsiteX23" fmla="*/ 322414 w 1192413"/>
                <a:gd name="connsiteY23" fmla="*/ 404919 h 425994"/>
                <a:gd name="connsiteX24" fmla="*/ 365883 w 1192413"/>
                <a:gd name="connsiteY24" fmla="*/ 411177 h 425994"/>
                <a:gd name="connsiteX25" fmla="*/ 507850 w 1192413"/>
                <a:gd name="connsiteY25" fmla="*/ 423602 h 425994"/>
                <a:gd name="connsiteX26" fmla="*/ 681339 w 1192413"/>
                <a:gd name="connsiteY26" fmla="*/ 424073 h 425994"/>
                <a:gd name="connsiteX27" fmla="*/ 739086 w 1192413"/>
                <a:gd name="connsiteY27" fmla="*/ 420006 h 425994"/>
                <a:gd name="connsiteX28" fmla="*/ 886095 w 1192413"/>
                <a:gd name="connsiteY28" fmla="*/ 402833 h 425994"/>
                <a:gd name="connsiteX29" fmla="*/ 1048384 w 1192413"/>
                <a:gd name="connsiteY29" fmla="*/ 363933 h 425994"/>
                <a:gd name="connsiteX30" fmla="*/ 1068118 w 1192413"/>
                <a:gd name="connsiteY30" fmla="*/ 356830 h 425994"/>
                <a:gd name="connsiteX31" fmla="*/ 1096330 w 1192413"/>
                <a:gd name="connsiteY31" fmla="*/ 345214 h 425994"/>
                <a:gd name="connsiteX32" fmla="*/ 1158699 w 1192413"/>
                <a:gd name="connsiteY32" fmla="*/ 307243 h 425994"/>
                <a:gd name="connsiteX33" fmla="*/ 1192401 w 1192413"/>
                <a:gd name="connsiteY33" fmla="*/ 237842 h 425994"/>
                <a:gd name="connsiteX34" fmla="*/ 1192009 w 1192413"/>
                <a:gd name="connsiteY34" fmla="*/ 10742 h 425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92413" h="425994">
                  <a:moveTo>
                    <a:pt x="1192009" y="10742"/>
                  </a:moveTo>
                  <a:cubicBezTo>
                    <a:pt x="1192009" y="7626"/>
                    <a:pt x="1192009" y="4508"/>
                    <a:pt x="1192009" y="1306"/>
                  </a:cubicBezTo>
                  <a:cubicBezTo>
                    <a:pt x="1171962" y="13130"/>
                    <a:pt x="1153670" y="25490"/>
                    <a:pt x="1134065" y="35202"/>
                  </a:cubicBezTo>
                  <a:cubicBezTo>
                    <a:pt x="1120566" y="41888"/>
                    <a:pt x="1106878" y="47943"/>
                    <a:pt x="1093041" y="53507"/>
                  </a:cubicBezTo>
                  <a:cubicBezTo>
                    <a:pt x="1054661" y="68950"/>
                    <a:pt x="1015083" y="80404"/>
                    <a:pt x="974851" y="89541"/>
                  </a:cubicBezTo>
                  <a:cubicBezTo>
                    <a:pt x="946645" y="95946"/>
                    <a:pt x="918120" y="101246"/>
                    <a:pt x="889459" y="105964"/>
                  </a:cubicBezTo>
                  <a:cubicBezTo>
                    <a:pt x="853240" y="111928"/>
                    <a:pt x="816651" y="116008"/>
                    <a:pt x="780082" y="119317"/>
                  </a:cubicBezTo>
                  <a:cubicBezTo>
                    <a:pt x="764738" y="120703"/>
                    <a:pt x="749373" y="122108"/>
                    <a:pt x="733997" y="123338"/>
                  </a:cubicBezTo>
                  <a:cubicBezTo>
                    <a:pt x="727315" y="123871"/>
                    <a:pt x="720636" y="124351"/>
                    <a:pt x="713950" y="124802"/>
                  </a:cubicBezTo>
                  <a:cubicBezTo>
                    <a:pt x="707719" y="125220"/>
                    <a:pt x="701488" y="125589"/>
                    <a:pt x="695258" y="125910"/>
                  </a:cubicBezTo>
                  <a:cubicBezTo>
                    <a:pt x="682531" y="126565"/>
                    <a:pt x="669803" y="127019"/>
                    <a:pt x="657077" y="127105"/>
                  </a:cubicBezTo>
                  <a:cubicBezTo>
                    <a:pt x="592609" y="127529"/>
                    <a:pt x="528013" y="126891"/>
                    <a:pt x="463674" y="123192"/>
                  </a:cubicBezTo>
                  <a:cubicBezTo>
                    <a:pt x="408850" y="120035"/>
                    <a:pt x="354116" y="113331"/>
                    <a:pt x="299705" y="105629"/>
                  </a:cubicBezTo>
                  <a:cubicBezTo>
                    <a:pt x="244259" y="97778"/>
                    <a:pt x="189672" y="84955"/>
                    <a:pt x="136418" y="67298"/>
                  </a:cubicBezTo>
                  <a:cubicBezTo>
                    <a:pt x="93022" y="52908"/>
                    <a:pt x="50917" y="35587"/>
                    <a:pt x="13199" y="9114"/>
                  </a:cubicBezTo>
                  <a:cubicBezTo>
                    <a:pt x="9357" y="6418"/>
                    <a:pt x="5592" y="3609"/>
                    <a:pt x="614" y="0"/>
                  </a:cubicBezTo>
                  <a:cubicBezTo>
                    <a:pt x="614" y="0"/>
                    <a:pt x="614" y="0"/>
                    <a:pt x="614" y="4"/>
                  </a:cubicBezTo>
                  <a:cubicBezTo>
                    <a:pt x="391" y="4089"/>
                    <a:pt x="129" y="6656"/>
                    <a:pt x="129" y="9225"/>
                  </a:cubicBezTo>
                  <a:cubicBezTo>
                    <a:pt x="108" y="88149"/>
                    <a:pt x="223" y="167071"/>
                    <a:pt x="0" y="245994"/>
                  </a:cubicBezTo>
                  <a:cubicBezTo>
                    <a:pt x="-38" y="258834"/>
                    <a:pt x="3401" y="270274"/>
                    <a:pt x="10056" y="280969"/>
                  </a:cubicBezTo>
                  <a:cubicBezTo>
                    <a:pt x="22933" y="301665"/>
                    <a:pt x="42007" y="315562"/>
                    <a:pt x="62525" y="327580"/>
                  </a:cubicBezTo>
                  <a:cubicBezTo>
                    <a:pt x="113755" y="357584"/>
                    <a:pt x="169831" y="375034"/>
                    <a:pt x="227338" y="387364"/>
                  </a:cubicBezTo>
                  <a:cubicBezTo>
                    <a:pt x="234650" y="388931"/>
                    <a:pt x="242001" y="390374"/>
                    <a:pt x="249336" y="391851"/>
                  </a:cubicBezTo>
                  <a:cubicBezTo>
                    <a:pt x="273591" y="396727"/>
                    <a:pt x="297964" y="401099"/>
                    <a:pt x="322414" y="404919"/>
                  </a:cubicBezTo>
                  <a:cubicBezTo>
                    <a:pt x="336887" y="407175"/>
                    <a:pt x="351372" y="409311"/>
                    <a:pt x="365883" y="411177"/>
                  </a:cubicBezTo>
                  <a:cubicBezTo>
                    <a:pt x="412966" y="417240"/>
                    <a:pt x="460428" y="421290"/>
                    <a:pt x="507850" y="423602"/>
                  </a:cubicBezTo>
                  <a:cubicBezTo>
                    <a:pt x="565672" y="426424"/>
                    <a:pt x="623557" y="426958"/>
                    <a:pt x="681339" y="424073"/>
                  </a:cubicBezTo>
                  <a:cubicBezTo>
                    <a:pt x="700602" y="423109"/>
                    <a:pt x="719849" y="421770"/>
                    <a:pt x="739086" y="420006"/>
                  </a:cubicBezTo>
                  <a:cubicBezTo>
                    <a:pt x="788202" y="415496"/>
                    <a:pt x="837238" y="409623"/>
                    <a:pt x="886095" y="402833"/>
                  </a:cubicBezTo>
                  <a:cubicBezTo>
                    <a:pt x="941379" y="395152"/>
                    <a:pt x="995576" y="382146"/>
                    <a:pt x="1048384" y="363933"/>
                  </a:cubicBezTo>
                  <a:cubicBezTo>
                    <a:pt x="1055000" y="361650"/>
                    <a:pt x="1061583" y="359288"/>
                    <a:pt x="1068118" y="356830"/>
                  </a:cubicBezTo>
                  <a:cubicBezTo>
                    <a:pt x="1077660" y="353234"/>
                    <a:pt x="1087084" y="349402"/>
                    <a:pt x="1096330" y="345214"/>
                  </a:cubicBezTo>
                  <a:cubicBezTo>
                    <a:pt x="1118482" y="335183"/>
                    <a:pt x="1139597" y="323109"/>
                    <a:pt x="1158699" y="307243"/>
                  </a:cubicBezTo>
                  <a:cubicBezTo>
                    <a:pt x="1180338" y="289270"/>
                    <a:pt x="1192868" y="267701"/>
                    <a:pt x="1192401" y="237842"/>
                  </a:cubicBezTo>
                  <a:cubicBezTo>
                    <a:pt x="1191217" y="162156"/>
                    <a:pt x="1192009" y="86441"/>
                    <a:pt x="1192009" y="10742"/>
                  </a:cubicBezTo>
                  <a:close/>
                </a:path>
              </a:pathLst>
            </a:custGeom>
            <a:grpFill/>
            <a:ln w="186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C0BAFED-9494-E2CC-432E-B8B7A8B250F5}"/>
                </a:ext>
              </a:extLst>
            </p:cNvPr>
            <p:cNvSpPr/>
            <p:nvPr/>
          </p:nvSpPr>
          <p:spPr>
            <a:xfrm>
              <a:off x="6175448" y="3563283"/>
              <a:ext cx="1192653" cy="426319"/>
            </a:xfrm>
            <a:custGeom>
              <a:avLst/>
              <a:gdLst>
                <a:gd name="connsiteX0" fmla="*/ 72989 w 1192653"/>
                <a:gd name="connsiteY0" fmla="*/ 334169 h 426319"/>
                <a:gd name="connsiteX1" fmla="*/ 302204 w 1192653"/>
                <a:gd name="connsiteY1" fmla="*/ 403112 h 426319"/>
                <a:gd name="connsiteX2" fmla="*/ 406707 w 1192653"/>
                <a:gd name="connsiteY2" fmla="*/ 416696 h 426319"/>
                <a:gd name="connsiteX3" fmla="*/ 512778 w 1192653"/>
                <a:gd name="connsiteY3" fmla="*/ 424473 h 426319"/>
                <a:gd name="connsiteX4" fmla="*/ 522896 w 1192653"/>
                <a:gd name="connsiteY4" fmla="*/ 424835 h 426319"/>
                <a:gd name="connsiteX5" fmla="*/ 743266 w 1192653"/>
                <a:gd name="connsiteY5" fmla="*/ 420568 h 426319"/>
                <a:gd name="connsiteX6" fmla="*/ 778631 w 1192653"/>
                <a:gd name="connsiteY6" fmla="*/ 417562 h 426319"/>
                <a:gd name="connsiteX7" fmla="*/ 815282 w 1192653"/>
                <a:gd name="connsiteY7" fmla="*/ 413884 h 426319"/>
                <a:gd name="connsiteX8" fmla="*/ 836989 w 1192653"/>
                <a:gd name="connsiteY8" fmla="*/ 411132 h 426319"/>
                <a:gd name="connsiteX9" fmla="*/ 944706 w 1192653"/>
                <a:gd name="connsiteY9" fmla="*/ 392542 h 426319"/>
                <a:gd name="connsiteX10" fmla="*/ 1097104 w 1192653"/>
                <a:gd name="connsiteY10" fmla="*/ 345237 h 426319"/>
                <a:gd name="connsiteX11" fmla="*/ 1175791 w 1192653"/>
                <a:gd name="connsiteY11" fmla="*/ 290529 h 426319"/>
                <a:gd name="connsiteX12" fmla="*/ 1192653 w 1192653"/>
                <a:gd name="connsiteY12" fmla="*/ 245553 h 426319"/>
                <a:gd name="connsiteX13" fmla="*/ 1192597 w 1192653"/>
                <a:gd name="connsiteY13" fmla="*/ 7934 h 426319"/>
                <a:gd name="connsiteX14" fmla="*/ 1192169 w 1192653"/>
                <a:gd name="connsiteY14" fmla="*/ 9 h 426319"/>
                <a:gd name="connsiteX15" fmla="*/ 1192169 w 1192653"/>
                <a:gd name="connsiteY15" fmla="*/ 0 h 426319"/>
                <a:gd name="connsiteX16" fmla="*/ 1168822 w 1192653"/>
                <a:gd name="connsiteY16" fmla="*/ 16367 h 426319"/>
                <a:gd name="connsiteX17" fmla="*/ 1017877 w 1192653"/>
                <a:gd name="connsiteY17" fmla="*/ 79095 h 426319"/>
                <a:gd name="connsiteX18" fmla="*/ 812599 w 1192653"/>
                <a:gd name="connsiteY18" fmla="*/ 117165 h 426319"/>
                <a:gd name="connsiteX19" fmla="*/ 663108 w 1192653"/>
                <a:gd name="connsiteY19" fmla="*/ 127709 h 426319"/>
                <a:gd name="connsiteX20" fmla="*/ 426821 w 1192653"/>
                <a:gd name="connsiteY20" fmla="*/ 122067 h 426319"/>
                <a:gd name="connsiteX21" fmla="*/ 319898 w 1192653"/>
                <a:gd name="connsiteY21" fmla="*/ 109424 h 426319"/>
                <a:gd name="connsiteX22" fmla="*/ 164342 w 1192653"/>
                <a:gd name="connsiteY22" fmla="*/ 76505 h 426319"/>
                <a:gd name="connsiteX23" fmla="*/ 33712 w 1192653"/>
                <a:gd name="connsiteY23" fmla="*/ 22927 h 426319"/>
                <a:gd name="connsiteX24" fmla="*/ 14558 w 1192653"/>
                <a:gd name="connsiteY24" fmla="*/ 10597 h 426319"/>
                <a:gd name="connsiteX25" fmla="*/ 494 w 1192653"/>
                <a:gd name="connsiteY25" fmla="*/ 1187 h 426319"/>
                <a:gd name="connsiteX26" fmla="*/ 253 w 1192653"/>
                <a:gd name="connsiteY26" fmla="*/ 4243 h 426319"/>
                <a:gd name="connsiteX27" fmla="*/ 13 w 1192653"/>
                <a:gd name="connsiteY27" fmla="*/ 8076 h 426319"/>
                <a:gd name="connsiteX28" fmla="*/ 0 w 1192653"/>
                <a:gd name="connsiteY28" fmla="*/ 247306 h 426319"/>
                <a:gd name="connsiteX29" fmla="*/ 12216 w 1192653"/>
                <a:gd name="connsiteY29" fmla="*/ 284913 h 426319"/>
                <a:gd name="connsiteX30" fmla="*/ 72989 w 1192653"/>
                <a:gd name="connsiteY30" fmla="*/ 334169 h 42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92653" h="426319">
                  <a:moveTo>
                    <a:pt x="72989" y="334169"/>
                  </a:moveTo>
                  <a:cubicBezTo>
                    <a:pt x="144900" y="371888"/>
                    <a:pt x="222987" y="389690"/>
                    <a:pt x="302204" y="403112"/>
                  </a:cubicBezTo>
                  <a:cubicBezTo>
                    <a:pt x="336819" y="408978"/>
                    <a:pt x="371766" y="413165"/>
                    <a:pt x="406707" y="416696"/>
                  </a:cubicBezTo>
                  <a:cubicBezTo>
                    <a:pt x="441967" y="420263"/>
                    <a:pt x="477366" y="422953"/>
                    <a:pt x="512778" y="424473"/>
                  </a:cubicBezTo>
                  <a:cubicBezTo>
                    <a:pt x="516150" y="424618"/>
                    <a:pt x="519523" y="424707"/>
                    <a:pt x="522896" y="424835"/>
                  </a:cubicBezTo>
                  <a:cubicBezTo>
                    <a:pt x="596402" y="427635"/>
                    <a:pt x="669909" y="426612"/>
                    <a:pt x="743266" y="420568"/>
                  </a:cubicBezTo>
                  <a:cubicBezTo>
                    <a:pt x="755042" y="419595"/>
                    <a:pt x="766837" y="418611"/>
                    <a:pt x="778631" y="417562"/>
                  </a:cubicBezTo>
                  <a:cubicBezTo>
                    <a:pt x="790873" y="416475"/>
                    <a:pt x="803096" y="415294"/>
                    <a:pt x="815282" y="413884"/>
                  </a:cubicBezTo>
                  <a:cubicBezTo>
                    <a:pt x="822530" y="413045"/>
                    <a:pt x="829778" y="412150"/>
                    <a:pt x="836989" y="411132"/>
                  </a:cubicBezTo>
                  <a:cubicBezTo>
                    <a:pt x="873063" y="406050"/>
                    <a:pt x="908968" y="399585"/>
                    <a:pt x="944706" y="392542"/>
                  </a:cubicBezTo>
                  <a:cubicBezTo>
                    <a:pt x="997139" y="382211"/>
                    <a:pt x="1048379" y="367542"/>
                    <a:pt x="1097104" y="345237"/>
                  </a:cubicBezTo>
                  <a:cubicBezTo>
                    <a:pt x="1126563" y="331751"/>
                    <a:pt x="1154735" y="316128"/>
                    <a:pt x="1175791" y="290529"/>
                  </a:cubicBezTo>
                  <a:cubicBezTo>
                    <a:pt x="1186486" y="277514"/>
                    <a:pt x="1192672" y="262743"/>
                    <a:pt x="1192653" y="245553"/>
                  </a:cubicBezTo>
                  <a:cubicBezTo>
                    <a:pt x="1192560" y="166349"/>
                    <a:pt x="1192616" y="87139"/>
                    <a:pt x="1192597" y="7934"/>
                  </a:cubicBezTo>
                  <a:cubicBezTo>
                    <a:pt x="1192597" y="5477"/>
                    <a:pt x="1192337" y="3019"/>
                    <a:pt x="1192169" y="9"/>
                  </a:cubicBezTo>
                  <a:cubicBezTo>
                    <a:pt x="1192169" y="6"/>
                    <a:pt x="1192169" y="6"/>
                    <a:pt x="1192169" y="0"/>
                  </a:cubicBezTo>
                  <a:cubicBezTo>
                    <a:pt x="1183765" y="5921"/>
                    <a:pt x="1176499" y="11458"/>
                    <a:pt x="1168822" y="16367"/>
                  </a:cubicBezTo>
                  <a:cubicBezTo>
                    <a:pt x="1122240" y="46196"/>
                    <a:pt x="1070701" y="64273"/>
                    <a:pt x="1017877" y="79095"/>
                  </a:cubicBezTo>
                  <a:cubicBezTo>
                    <a:pt x="950631" y="97972"/>
                    <a:pt x="881950" y="109954"/>
                    <a:pt x="812599" y="117165"/>
                  </a:cubicBezTo>
                  <a:cubicBezTo>
                    <a:pt x="762924" y="122324"/>
                    <a:pt x="713007" y="126266"/>
                    <a:pt x="663108" y="127709"/>
                  </a:cubicBezTo>
                  <a:cubicBezTo>
                    <a:pt x="584160" y="129996"/>
                    <a:pt x="505358" y="128742"/>
                    <a:pt x="426821" y="122067"/>
                  </a:cubicBezTo>
                  <a:cubicBezTo>
                    <a:pt x="391118" y="119031"/>
                    <a:pt x="355472" y="114879"/>
                    <a:pt x="319898" y="109424"/>
                  </a:cubicBezTo>
                  <a:cubicBezTo>
                    <a:pt x="267381" y="101374"/>
                    <a:pt x="215370" y="91254"/>
                    <a:pt x="164342" y="76505"/>
                  </a:cubicBezTo>
                  <a:cubicBezTo>
                    <a:pt x="118896" y="63369"/>
                    <a:pt x="74584" y="47216"/>
                    <a:pt x="33712" y="22927"/>
                  </a:cubicBezTo>
                  <a:cubicBezTo>
                    <a:pt x="27277" y="19100"/>
                    <a:pt x="21003" y="14935"/>
                    <a:pt x="14558" y="10597"/>
                  </a:cubicBezTo>
                  <a:cubicBezTo>
                    <a:pt x="10004" y="7531"/>
                    <a:pt x="5381" y="4398"/>
                    <a:pt x="494" y="1187"/>
                  </a:cubicBezTo>
                  <a:cubicBezTo>
                    <a:pt x="412" y="2385"/>
                    <a:pt x="326" y="3352"/>
                    <a:pt x="253" y="4243"/>
                  </a:cubicBezTo>
                  <a:cubicBezTo>
                    <a:pt x="129" y="5724"/>
                    <a:pt x="26" y="6919"/>
                    <a:pt x="13" y="8076"/>
                  </a:cubicBezTo>
                  <a:cubicBezTo>
                    <a:pt x="-4" y="87820"/>
                    <a:pt x="13" y="167560"/>
                    <a:pt x="0" y="247306"/>
                  </a:cubicBezTo>
                  <a:cubicBezTo>
                    <a:pt x="0" y="261177"/>
                    <a:pt x="4219" y="273665"/>
                    <a:pt x="12216" y="284913"/>
                  </a:cubicBezTo>
                  <a:cubicBezTo>
                    <a:pt x="27890" y="306952"/>
                    <a:pt x="49535" y="321869"/>
                    <a:pt x="72989" y="334169"/>
                  </a:cubicBezTo>
                  <a:close/>
                </a:path>
              </a:pathLst>
            </a:custGeom>
            <a:grpFill/>
            <a:ln w="186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60ACF9D-D408-DF24-2A45-A815338886BF}"/>
                </a:ext>
              </a:extLst>
            </p:cNvPr>
            <p:cNvSpPr/>
            <p:nvPr/>
          </p:nvSpPr>
          <p:spPr>
            <a:xfrm>
              <a:off x="4823805" y="3953676"/>
              <a:ext cx="1192024" cy="425260"/>
            </a:xfrm>
            <a:custGeom>
              <a:avLst/>
              <a:gdLst>
                <a:gd name="connsiteX0" fmla="*/ 1191859 w 1192024"/>
                <a:gd name="connsiteY0" fmla="*/ 8669 h 425260"/>
                <a:gd name="connsiteX1" fmla="*/ 1191431 w 1192024"/>
                <a:gd name="connsiteY1" fmla="*/ 0 h 425260"/>
                <a:gd name="connsiteX2" fmla="*/ 1186756 w 1192024"/>
                <a:gd name="connsiteY2" fmla="*/ 3040 h 425260"/>
                <a:gd name="connsiteX3" fmla="*/ 1123734 w 1192024"/>
                <a:gd name="connsiteY3" fmla="*/ 40081 h 425260"/>
                <a:gd name="connsiteX4" fmla="*/ 928840 w 1192024"/>
                <a:gd name="connsiteY4" fmla="*/ 98818 h 425260"/>
                <a:gd name="connsiteX5" fmla="*/ 759082 w 1192024"/>
                <a:gd name="connsiteY5" fmla="*/ 121470 h 425260"/>
                <a:gd name="connsiteX6" fmla="*/ 594800 w 1192024"/>
                <a:gd name="connsiteY6" fmla="*/ 127871 h 425260"/>
                <a:gd name="connsiteX7" fmla="*/ 420935 w 1192024"/>
                <a:gd name="connsiteY7" fmla="*/ 119989 h 425260"/>
                <a:gd name="connsiteX8" fmla="*/ 319404 w 1192024"/>
                <a:gd name="connsiteY8" fmla="*/ 108596 h 425260"/>
                <a:gd name="connsiteX9" fmla="*/ 201173 w 1192024"/>
                <a:gd name="connsiteY9" fmla="*/ 85357 h 425260"/>
                <a:gd name="connsiteX10" fmla="*/ 55956 w 1192024"/>
                <a:gd name="connsiteY10" fmla="*/ 34178 h 425260"/>
                <a:gd name="connsiteX11" fmla="*/ 287 w 1192024"/>
                <a:gd name="connsiteY11" fmla="*/ 1459 h 425260"/>
                <a:gd name="connsiteX12" fmla="*/ 0 w 1192024"/>
                <a:gd name="connsiteY12" fmla="*/ 4537 h 425260"/>
                <a:gd name="connsiteX13" fmla="*/ 86 w 1192024"/>
                <a:gd name="connsiteY13" fmla="*/ 250960 h 425260"/>
                <a:gd name="connsiteX14" fmla="*/ 1552 w 1192024"/>
                <a:gd name="connsiteY14" fmla="*/ 261236 h 425260"/>
                <a:gd name="connsiteX15" fmla="*/ 38717 w 1192024"/>
                <a:gd name="connsiteY15" fmla="*/ 311315 h 425260"/>
                <a:gd name="connsiteX16" fmla="*/ 153982 w 1192024"/>
                <a:gd name="connsiteY16" fmla="*/ 367157 h 425260"/>
                <a:gd name="connsiteX17" fmla="*/ 340515 w 1192024"/>
                <a:gd name="connsiteY17" fmla="*/ 407899 h 425260"/>
                <a:gd name="connsiteX18" fmla="*/ 486299 w 1192024"/>
                <a:gd name="connsiteY18" fmla="*/ 422168 h 425260"/>
                <a:gd name="connsiteX19" fmla="*/ 652342 w 1192024"/>
                <a:gd name="connsiteY19" fmla="*/ 424400 h 425260"/>
                <a:gd name="connsiteX20" fmla="*/ 827412 w 1192024"/>
                <a:gd name="connsiteY20" fmla="*/ 411378 h 425260"/>
                <a:gd name="connsiteX21" fmla="*/ 950182 w 1192024"/>
                <a:gd name="connsiteY21" fmla="*/ 390486 h 425260"/>
                <a:gd name="connsiteX22" fmla="*/ 1099986 w 1192024"/>
                <a:gd name="connsiteY22" fmla="*/ 343030 h 425260"/>
                <a:gd name="connsiteX23" fmla="*/ 1174115 w 1192024"/>
                <a:gd name="connsiteY23" fmla="*/ 291500 h 425260"/>
                <a:gd name="connsiteX24" fmla="*/ 1174115 w 1192024"/>
                <a:gd name="connsiteY24" fmla="*/ 291500 h 425260"/>
                <a:gd name="connsiteX25" fmla="*/ 1192023 w 1192024"/>
                <a:gd name="connsiteY25" fmla="*/ 244619 h 425260"/>
                <a:gd name="connsiteX26" fmla="*/ 1191859 w 1192024"/>
                <a:gd name="connsiteY26" fmla="*/ 8669 h 425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92024" h="425260">
                  <a:moveTo>
                    <a:pt x="1191859" y="8669"/>
                  </a:moveTo>
                  <a:cubicBezTo>
                    <a:pt x="1191859" y="6113"/>
                    <a:pt x="1191615" y="3553"/>
                    <a:pt x="1191431" y="0"/>
                  </a:cubicBezTo>
                  <a:cubicBezTo>
                    <a:pt x="1189273" y="1408"/>
                    <a:pt x="1188043" y="2273"/>
                    <a:pt x="1186756" y="3040"/>
                  </a:cubicBezTo>
                  <a:cubicBezTo>
                    <a:pt x="1165805" y="15502"/>
                    <a:pt x="1145656" y="29648"/>
                    <a:pt x="1123734" y="40081"/>
                  </a:cubicBezTo>
                  <a:cubicBezTo>
                    <a:pt x="1061875" y="69525"/>
                    <a:pt x="995846" y="85814"/>
                    <a:pt x="928840" y="98818"/>
                  </a:cubicBezTo>
                  <a:cubicBezTo>
                    <a:pt x="872669" y="109718"/>
                    <a:pt x="816053" y="117466"/>
                    <a:pt x="759082" y="121470"/>
                  </a:cubicBezTo>
                  <a:cubicBezTo>
                    <a:pt x="704426" y="125311"/>
                    <a:pt x="649554" y="128175"/>
                    <a:pt x="594800" y="127871"/>
                  </a:cubicBezTo>
                  <a:cubicBezTo>
                    <a:pt x="536825" y="127549"/>
                    <a:pt x="478829" y="123743"/>
                    <a:pt x="420935" y="119989"/>
                  </a:cubicBezTo>
                  <a:cubicBezTo>
                    <a:pt x="386976" y="117784"/>
                    <a:pt x="353001" y="113986"/>
                    <a:pt x="319404" y="108596"/>
                  </a:cubicBezTo>
                  <a:cubicBezTo>
                    <a:pt x="279765" y="102237"/>
                    <a:pt x="240293" y="94387"/>
                    <a:pt x="201173" y="85357"/>
                  </a:cubicBezTo>
                  <a:cubicBezTo>
                    <a:pt x="150937" y="73763"/>
                    <a:pt x="101907" y="57974"/>
                    <a:pt x="55956" y="34178"/>
                  </a:cubicBezTo>
                  <a:cubicBezTo>
                    <a:pt x="37024" y="24372"/>
                    <a:pt x="19117" y="12604"/>
                    <a:pt x="287" y="1459"/>
                  </a:cubicBezTo>
                  <a:cubicBezTo>
                    <a:pt x="193" y="2444"/>
                    <a:pt x="0" y="3488"/>
                    <a:pt x="0" y="4537"/>
                  </a:cubicBezTo>
                  <a:cubicBezTo>
                    <a:pt x="0" y="86676"/>
                    <a:pt x="-4" y="168814"/>
                    <a:pt x="86" y="250960"/>
                  </a:cubicBezTo>
                  <a:cubicBezTo>
                    <a:pt x="90" y="254390"/>
                    <a:pt x="725" y="257891"/>
                    <a:pt x="1552" y="261236"/>
                  </a:cubicBezTo>
                  <a:cubicBezTo>
                    <a:pt x="6964" y="283058"/>
                    <a:pt x="21749" y="298192"/>
                    <a:pt x="38717" y="311315"/>
                  </a:cubicBezTo>
                  <a:cubicBezTo>
                    <a:pt x="73168" y="337961"/>
                    <a:pt x="113056" y="353794"/>
                    <a:pt x="153982" y="367157"/>
                  </a:cubicBezTo>
                  <a:cubicBezTo>
                    <a:pt x="214762" y="387007"/>
                    <a:pt x="277089" y="400290"/>
                    <a:pt x="340515" y="407899"/>
                  </a:cubicBezTo>
                  <a:cubicBezTo>
                    <a:pt x="388992" y="413703"/>
                    <a:pt x="437585" y="419638"/>
                    <a:pt x="486299" y="422168"/>
                  </a:cubicBezTo>
                  <a:cubicBezTo>
                    <a:pt x="541551" y="425033"/>
                    <a:pt x="597063" y="426205"/>
                    <a:pt x="652342" y="424400"/>
                  </a:cubicBezTo>
                  <a:cubicBezTo>
                    <a:pt x="710793" y="422503"/>
                    <a:pt x="769257" y="417703"/>
                    <a:pt x="827412" y="411378"/>
                  </a:cubicBezTo>
                  <a:cubicBezTo>
                    <a:pt x="868613" y="406876"/>
                    <a:pt x="909466" y="398560"/>
                    <a:pt x="950182" y="390486"/>
                  </a:cubicBezTo>
                  <a:cubicBezTo>
                    <a:pt x="1001797" y="380228"/>
                    <a:pt x="1052128" y="365247"/>
                    <a:pt x="1099986" y="343030"/>
                  </a:cubicBezTo>
                  <a:cubicBezTo>
                    <a:pt x="1127628" y="330199"/>
                    <a:pt x="1153919" y="315091"/>
                    <a:pt x="1174115" y="291500"/>
                  </a:cubicBezTo>
                  <a:cubicBezTo>
                    <a:pt x="1174115" y="291500"/>
                    <a:pt x="1174115" y="291500"/>
                    <a:pt x="1174115" y="291500"/>
                  </a:cubicBezTo>
                  <a:cubicBezTo>
                    <a:pt x="1185625" y="278057"/>
                    <a:pt x="1192100" y="262888"/>
                    <a:pt x="1192023" y="244619"/>
                  </a:cubicBezTo>
                  <a:cubicBezTo>
                    <a:pt x="1191679" y="165971"/>
                    <a:pt x="1191882" y="87317"/>
                    <a:pt x="1191859" y="8669"/>
                  </a:cubicBezTo>
                  <a:close/>
                </a:path>
              </a:pathLst>
            </a:custGeom>
            <a:grpFill/>
            <a:ln w="186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5E182BA-2DE0-ABC1-4EF1-52EA95D7DBE3}"/>
                </a:ext>
              </a:extLst>
            </p:cNvPr>
            <p:cNvSpPr/>
            <p:nvPr/>
          </p:nvSpPr>
          <p:spPr>
            <a:xfrm>
              <a:off x="6175469" y="3182838"/>
              <a:ext cx="1192899" cy="425229"/>
            </a:xfrm>
            <a:custGeom>
              <a:avLst/>
              <a:gdLst>
                <a:gd name="connsiteX0" fmla="*/ 1192595 w 1192899"/>
                <a:gd name="connsiteY0" fmla="*/ 471 h 425229"/>
                <a:gd name="connsiteX1" fmla="*/ 1178006 w 1192899"/>
                <a:gd name="connsiteY1" fmla="*/ 9346 h 425229"/>
                <a:gd name="connsiteX2" fmla="*/ 1135001 w 1192899"/>
                <a:gd name="connsiteY2" fmla="*/ 34402 h 425229"/>
                <a:gd name="connsiteX3" fmla="*/ 1079065 w 1192899"/>
                <a:gd name="connsiteY3" fmla="*/ 58761 h 425229"/>
                <a:gd name="connsiteX4" fmla="*/ 1007124 w 1192899"/>
                <a:gd name="connsiteY4" fmla="*/ 81441 h 425229"/>
                <a:gd name="connsiteX5" fmla="*/ 928456 w 1192899"/>
                <a:gd name="connsiteY5" fmla="*/ 98515 h 425229"/>
                <a:gd name="connsiteX6" fmla="*/ 783474 w 1192899"/>
                <a:gd name="connsiteY6" fmla="*/ 118389 h 425229"/>
                <a:gd name="connsiteX7" fmla="*/ 660460 w 1192899"/>
                <a:gd name="connsiteY7" fmla="*/ 126430 h 425229"/>
                <a:gd name="connsiteX8" fmla="*/ 430039 w 1192899"/>
                <a:gd name="connsiteY8" fmla="*/ 120448 h 425229"/>
                <a:gd name="connsiteX9" fmla="*/ 310919 w 1192899"/>
                <a:gd name="connsiteY9" fmla="*/ 106820 h 425229"/>
                <a:gd name="connsiteX10" fmla="*/ 164888 w 1192899"/>
                <a:gd name="connsiteY10" fmla="*/ 75318 h 425229"/>
                <a:gd name="connsiteX11" fmla="*/ 34258 w 1192899"/>
                <a:gd name="connsiteY11" fmla="*/ 21861 h 425229"/>
                <a:gd name="connsiteX12" fmla="*/ 626 w 1192899"/>
                <a:gd name="connsiteY12" fmla="*/ 0 h 425229"/>
                <a:gd name="connsiteX13" fmla="*/ 626 w 1192899"/>
                <a:gd name="connsiteY13" fmla="*/ 9 h 425229"/>
                <a:gd name="connsiteX14" fmla="*/ 19 w 1192899"/>
                <a:gd name="connsiteY14" fmla="*/ 7663 h 425229"/>
                <a:gd name="connsiteX15" fmla="*/ 0 w 1192899"/>
                <a:gd name="connsiteY15" fmla="*/ 245271 h 425229"/>
                <a:gd name="connsiteX16" fmla="*/ 8392 w 1192899"/>
                <a:gd name="connsiteY16" fmla="*/ 277548 h 425229"/>
                <a:gd name="connsiteX17" fmla="*/ 48954 w 1192899"/>
                <a:gd name="connsiteY17" fmla="*/ 318293 h 425229"/>
                <a:gd name="connsiteX18" fmla="*/ 208660 w 1192899"/>
                <a:gd name="connsiteY18" fmla="*/ 382254 h 425229"/>
                <a:gd name="connsiteX19" fmla="*/ 318171 w 1192899"/>
                <a:gd name="connsiteY19" fmla="*/ 403994 h 425229"/>
                <a:gd name="connsiteX20" fmla="*/ 436372 w 1192899"/>
                <a:gd name="connsiteY20" fmla="*/ 418440 h 425229"/>
                <a:gd name="connsiteX21" fmla="*/ 542626 w 1192899"/>
                <a:gd name="connsiteY21" fmla="*/ 423993 h 425229"/>
                <a:gd name="connsiteX22" fmla="*/ 802629 w 1192899"/>
                <a:gd name="connsiteY22" fmla="*/ 413969 h 425229"/>
                <a:gd name="connsiteX23" fmla="*/ 936058 w 1192899"/>
                <a:gd name="connsiteY23" fmla="*/ 393046 h 425229"/>
                <a:gd name="connsiteX24" fmla="*/ 1071966 w 1192899"/>
                <a:gd name="connsiteY24" fmla="*/ 354596 h 425229"/>
                <a:gd name="connsiteX25" fmla="*/ 1163118 w 1192899"/>
                <a:gd name="connsiteY25" fmla="*/ 302718 h 425229"/>
                <a:gd name="connsiteX26" fmla="*/ 1163118 w 1192899"/>
                <a:gd name="connsiteY26" fmla="*/ 302718 h 425229"/>
                <a:gd name="connsiteX27" fmla="*/ 1192893 w 1192899"/>
                <a:gd name="connsiteY27" fmla="*/ 237013 h 425229"/>
                <a:gd name="connsiteX28" fmla="*/ 1192595 w 1192899"/>
                <a:gd name="connsiteY28" fmla="*/ 9073 h 425229"/>
                <a:gd name="connsiteX29" fmla="*/ 1192595 w 1192899"/>
                <a:gd name="connsiteY29" fmla="*/ 471 h 425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92899" h="425229">
                  <a:moveTo>
                    <a:pt x="1192595" y="471"/>
                  </a:moveTo>
                  <a:cubicBezTo>
                    <a:pt x="1187658" y="3408"/>
                    <a:pt x="1182794" y="6383"/>
                    <a:pt x="1178006" y="9346"/>
                  </a:cubicBezTo>
                  <a:cubicBezTo>
                    <a:pt x="1163603" y="18239"/>
                    <a:pt x="1149665" y="27037"/>
                    <a:pt x="1135001" y="34402"/>
                  </a:cubicBezTo>
                  <a:cubicBezTo>
                    <a:pt x="1116704" y="43594"/>
                    <a:pt x="1098034" y="51629"/>
                    <a:pt x="1079065" y="58761"/>
                  </a:cubicBezTo>
                  <a:cubicBezTo>
                    <a:pt x="1055495" y="67633"/>
                    <a:pt x="1031477" y="75088"/>
                    <a:pt x="1007124" y="81441"/>
                  </a:cubicBezTo>
                  <a:cubicBezTo>
                    <a:pt x="981206" y="88201"/>
                    <a:pt x="954915" y="93749"/>
                    <a:pt x="928456" y="98515"/>
                  </a:cubicBezTo>
                  <a:cubicBezTo>
                    <a:pt x="880476" y="107149"/>
                    <a:pt x="831957" y="113238"/>
                    <a:pt x="783474" y="118389"/>
                  </a:cubicBezTo>
                  <a:cubicBezTo>
                    <a:pt x="742631" y="122726"/>
                    <a:pt x="701508" y="125496"/>
                    <a:pt x="660460" y="126430"/>
                  </a:cubicBezTo>
                  <a:cubicBezTo>
                    <a:pt x="583599" y="128171"/>
                    <a:pt x="506675" y="128506"/>
                    <a:pt x="430039" y="120448"/>
                  </a:cubicBezTo>
                  <a:cubicBezTo>
                    <a:pt x="390291" y="116268"/>
                    <a:pt x="350456" y="112540"/>
                    <a:pt x="310919" y="106820"/>
                  </a:cubicBezTo>
                  <a:cubicBezTo>
                    <a:pt x="261575" y="99683"/>
                    <a:pt x="212811" y="89327"/>
                    <a:pt x="164888" y="75318"/>
                  </a:cubicBezTo>
                  <a:cubicBezTo>
                    <a:pt x="119468" y="62041"/>
                    <a:pt x="75167" y="46038"/>
                    <a:pt x="34258" y="21861"/>
                  </a:cubicBezTo>
                  <a:cubicBezTo>
                    <a:pt x="23054" y="15238"/>
                    <a:pt x="12398" y="7685"/>
                    <a:pt x="626" y="0"/>
                  </a:cubicBezTo>
                  <a:cubicBezTo>
                    <a:pt x="626" y="4"/>
                    <a:pt x="626" y="4"/>
                    <a:pt x="626" y="9"/>
                  </a:cubicBezTo>
                  <a:cubicBezTo>
                    <a:pt x="369" y="3116"/>
                    <a:pt x="19" y="5395"/>
                    <a:pt x="19" y="7663"/>
                  </a:cubicBezTo>
                  <a:cubicBezTo>
                    <a:pt x="-8" y="86865"/>
                    <a:pt x="6" y="166070"/>
                    <a:pt x="0" y="245271"/>
                  </a:cubicBezTo>
                  <a:cubicBezTo>
                    <a:pt x="0" y="256762"/>
                    <a:pt x="2569" y="267550"/>
                    <a:pt x="8392" y="277548"/>
                  </a:cubicBezTo>
                  <a:cubicBezTo>
                    <a:pt x="18366" y="294665"/>
                    <a:pt x="32740" y="307475"/>
                    <a:pt x="48954" y="318293"/>
                  </a:cubicBezTo>
                  <a:cubicBezTo>
                    <a:pt x="97662" y="350803"/>
                    <a:pt x="152499" y="368569"/>
                    <a:pt x="208660" y="382254"/>
                  </a:cubicBezTo>
                  <a:cubicBezTo>
                    <a:pt x="244793" y="391055"/>
                    <a:pt x="281429" y="398192"/>
                    <a:pt x="318171" y="403994"/>
                  </a:cubicBezTo>
                  <a:cubicBezTo>
                    <a:pt x="357359" y="410185"/>
                    <a:pt x="396848" y="414903"/>
                    <a:pt x="436372" y="418440"/>
                  </a:cubicBezTo>
                  <a:cubicBezTo>
                    <a:pt x="471672" y="421598"/>
                    <a:pt x="507182" y="422571"/>
                    <a:pt x="542626" y="423993"/>
                  </a:cubicBezTo>
                  <a:cubicBezTo>
                    <a:pt x="629548" y="427487"/>
                    <a:pt x="716265" y="423401"/>
                    <a:pt x="802629" y="413969"/>
                  </a:cubicBezTo>
                  <a:cubicBezTo>
                    <a:pt x="847347" y="409084"/>
                    <a:pt x="891768" y="401053"/>
                    <a:pt x="936058" y="393046"/>
                  </a:cubicBezTo>
                  <a:cubicBezTo>
                    <a:pt x="982529" y="384650"/>
                    <a:pt x="1027955" y="371892"/>
                    <a:pt x="1071966" y="354596"/>
                  </a:cubicBezTo>
                  <a:cubicBezTo>
                    <a:pt x="1104816" y="341683"/>
                    <a:pt x="1136548" y="326629"/>
                    <a:pt x="1163118" y="302718"/>
                  </a:cubicBezTo>
                  <a:lnTo>
                    <a:pt x="1163118" y="302718"/>
                  </a:lnTo>
                  <a:cubicBezTo>
                    <a:pt x="1182589" y="285194"/>
                    <a:pt x="1193192" y="264276"/>
                    <a:pt x="1192893" y="237013"/>
                  </a:cubicBezTo>
                  <a:cubicBezTo>
                    <a:pt x="1192055" y="161039"/>
                    <a:pt x="1192595" y="85053"/>
                    <a:pt x="1192595" y="9073"/>
                  </a:cubicBezTo>
                  <a:cubicBezTo>
                    <a:pt x="1192595" y="6195"/>
                    <a:pt x="1192595" y="3313"/>
                    <a:pt x="1192595" y="471"/>
                  </a:cubicBezTo>
                  <a:close/>
                </a:path>
              </a:pathLst>
            </a:custGeom>
            <a:grpFill/>
            <a:ln w="186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00030370-5E46-D951-9C46-1666AC5BBC8A}"/>
                </a:ext>
              </a:extLst>
            </p:cNvPr>
            <p:cNvSpPr/>
            <p:nvPr/>
          </p:nvSpPr>
          <p:spPr>
            <a:xfrm>
              <a:off x="6175463" y="3944767"/>
              <a:ext cx="1193089" cy="426116"/>
            </a:xfrm>
            <a:custGeom>
              <a:avLst/>
              <a:gdLst>
                <a:gd name="connsiteX0" fmla="*/ 1192600 w 1193089"/>
                <a:gd name="connsiteY0" fmla="*/ 10107 h 426116"/>
                <a:gd name="connsiteX1" fmla="*/ 1192600 w 1193089"/>
                <a:gd name="connsiteY1" fmla="*/ 3034 h 426116"/>
                <a:gd name="connsiteX2" fmla="*/ 1192600 w 1193089"/>
                <a:gd name="connsiteY2" fmla="*/ 0 h 426116"/>
                <a:gd name="connsiteX3" fmla="*/ 1186452 w 1193089"/>
                <a:gd name="connsiteY3" fmla="*/ 4366 h 426116"/>
                <a:gd name="connsiteX4" fmla="*/ 1169943 w 1193089"/>
                <a:gd name="connsiteY4" fmla="*/ 15854 h 426116"/>
                <a:gd name="connsiteX5" fmla="*/ 1024495 w 1193089"/>
                <a:gd name="connsiteY5" fmla="*/ 77115 h 426116"/>
                <a:gd name="connsiteX6" fmla="*/ 895053 w 1193089"/>
                <a:gd name="connsiteY6" fmla="*/ 105419 h 426116"/>
                <a:gd name="connsiteX7" fmla="*/ 787429 w 1193089"/>
                <a:gd name="connsiteY7" fmla="*/ 119868 h 426116"/>
                <a:gd name="connsiteX8" fmla="*/ 672427 w 1193089"/>
                <a:gd name="connsiteY8" fmla="*/ 127112 h 426116"/>
                <a:gd name="connsiteX9" fmla="*/ 412221 w 1193089"/>
                <a:gd name="connsiteY9" fmla="*/ 120545 h 426116"/>
                <a:gd name="connsiteX10" fmla="*/ 402652 w 1193089"/>
                <a:gd name="connsiteY10" fmla="*/ 119697 h 426116"/>
                <a:gd name="connsiteX11" fmla="*/ 283120 w 1193089"/>
                <a:gd name="connsiteY11" fmla="*/ 103296 h 426116"/>
                <a:gd name="connsiteX12" fmla="*/ 145600 w 1193089"/>
                <a:gd name="connsiteY12" fmla="*/ 70825 h 426116"/>
                <a:gd name="connsiteX13" fmla="*/ 13166 w 1193089"/>
                <a:gd name="connsiteY13" fmla="*/ 9700 h 426116"/>
                <a:gd name="connsiteX14" fmla="*/ 743 w 1193089"/>
                <a:gd name="connsiteY14" fmla="*/ 859 h 426116"/>
                <a:gd name="connsiteX15" fmla="*/ 743 w 1193089"/>
                <a:gd name="connsiteY15" fmla="*/ 863 h 426116"/>
                <a:gd name="connsiteX16" fmla="*/ 24 w 1193089"/>
                <a:gd name="connsiteY16" fmla="*/ 8493 h 426116"/>
                <a:gd name="connsiteX17" fmla="*/ 139 w 1193089"/>
                <a:gd name="connsiteY17" fmla="*/ 247706 h 426116"/>
                <a:gd name="connsiteX18" fmla="*/ 2973 w 1193089"/>
                <a:gd name="connsiteY18" fmla="*/ 265859 h 426116"/>
                <a:gd name="connsiteX19" fmla="*/ 45279 w 1193089"/>
                <a:gd name="connsiteY19" fmla="*/ 316974 h 426116"/>
                <a:gd name="connsiteX20" fmla="*/ 158692 w 1193089"/>
                <a:gd name="connsiteY20" fmla="*/ 369553 h 426116"/>
                <a:gd name="connsiteX21" fmla="*/ 378977 w 1193089"/>
                <a:gd name="connsiteY21" fmla="*/ 414204 h 426116"/>
                <a:gd name="connsiteX22" fmla="*/ 495734 w 1193089"/>
                <a:gd name="connsiteY22" fmla="*/ 423245 h 426116"/>
                <a:gd name="connsiteX23" fmla="*/ 497826 w 1193089"/>
                <a:gd name="connsiteY23" fmla="*/ 423356 h 426116"/>
                <a:gd name="connsiteX24" fmla="*/ 543544 w 1193089"/>
                <a:gd name="connsiteY24" fmla="*/ 425254 h 426116"/>
                <a:gd name="connsiteX25" fmla="*/ 585170 w 1193089"/>
                <a:gd name="connsiteY25" fmla="*/ 426073 h 426116"/>
                <a:gd name="connsiteX26" fmla="*/ 730729 w 1193089"/>
                <a:gd name="connsiteY26" fmla="*/ 421515 h 426116"/>
                <a:gd name="connsiteX27" fmla="*/ 908804 w 1193089"/>
                <a:gd name="connsiteY27" fmla="*/ 399879 h 426116"/>
                <a:gd name="connsiteX28" fmla="*/ 917002 w 1193089"/>
                <a:gd name="connsiteY28" fmla="*/ 398316 h 426116"/>
                <a:gd name="connsiteX29" fmla="*/ 1025520 w 1193089"/>
                <a:gd name="connsiteY29" fmla="*/ 372076 h 426116"/>
                <a:gd name="connsiteX30" fmla="*/ 1041246 w 1193089"/>
                <a:gd name="connsiteY30" fmla="*/ 367023 h 426116"/>
                <a:gd name="connsiteX31" fmla="*/ 1153472 w 1193089"/>
                <a:gd name="connsiteY31" fmla="*/ 312191 h 426116"/>
                <a:gd name="connsiteX32" fmla="*/ 1193066 w 1193089"/>
                <a:gd name="connsiteY32" fmla="*/ 234006 h 426116"/>
                <a:gd name="connsiteX33" fmla="*/ 1192600 w 1193089"/>
                <a:gd name="connsiteY33" fmla="*/ 10107 h 42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93089" h="426116">
                  <a:moveTo>
                    <a:pt x="1192600" y="10107"/>
                  </a:moveTo>
                  <a:cubicBezTo>
                    <a:pt x="1192600" y="7966"/>
                    <a:pt x="1192600" y="5830"/>
                    <a:pt x="1192600" y="3034"/>
                  </a:cubicBezTo>
                  <a:cubicBezTo>
                    <a:pt x="1192600" y="2102"/>
                    <a:pt x="1192600" y="1099"/>
                    <a:pt x="1192600" y="0"/>
                  </a:cubicBezTo>
                  <a:cubicBezTo>
                    <a:pt x="1190458" y="1507"/>
                    <a:pt x="1188408" y="2962"/>
                    <a:pt x="1186452" y="4366"/>
                  </a:cubicBezTo>
                  <a:cubicBezTo>
                    <a:pt x="1180545" y="8580"/>
                    <a:pt x="1175346" y="12351"/>
                    <a:pt x="1169943" y="15854"/>
                  </a:cubicBezTo>
                  <a:cubicBezTo>
                    <a:pt x="1125150" y="44963"/>
                    <a:pt x="1075754" y="63736"/>
                    <a:pt x="1024495" y="77115"/>
                  </a:cubicBezTo>
                  <a:cubicBezTo>
                    <a:pt x="981789" y="88264"/>
                    <a:pt x="938486" y="97460"/>
                    <a:pt x="895053" y="105419"/>
                  </a:cubicBezTo>
                  <a:cubicBezTo>
                    <a:pt x="859483" y="111939"/>
                    <a:pt x="823447" y="116439"/>
                    <a:pt x="787429" y="119868"/>
                  </a:cubicBezTo>
                  <a:cubicBezTo>
                    <a:pt x="749213" y="123509"/>
                    <a:pt x="710792" y="125092"/>
                    <a:pt x="672427" y="127112"/>
                  </a:cubicBezTo>
                  <a:cubicBezTo>
                    <a:pt x="585524" y="131689"/>
                    <a:pt x="498756" y="128509"/>
                    <a:pt x="412221" y="120545"/>
                  </a:cubicBezTo>
                  <a:cubicBezTo>
                    <a:pt x="409032" y="120249"/>
                    <a:pt x="405842" y="120002"/>
                    <a:pt x="402652" y="119697"/>
                  </a:cubicBezTo>
                  <a:cubicBezTo>
                    <a:pt x="362651" y="115857"/>
                    <a:pt x="322862" y="109448"/>
                    <a:pt x="283120" y="103296"/>
                  </a:cubicBezTo>
                  <a:cubicBezTo>
                    <a:pt x="236465" y="96072"/>
                    <a:pt x="190604" y="85083"/>
                    <a:pt x="145600" y="70825"/>
                  </a:cubicBezTo>
                  <a:cubicBezTo>
                    <a:pt x="98906" y="56034"/>
                    <a:pt x="53645" y="37988"/>
                    <a:pt x="13166" y="9700"/>
                  </a:cubicBezTo>
                  <a:cubicBezTo>
                    <a:pt x="9333" y="7025"/>
                    <a:pt x="5547" y="4281"/>
                    <a:pt x="743" y="859"/>
                  </a:cubicBezTo>
                  <a:cubicBezTo>
                    <a:pt x="743" y="859"/>
                    <a:pt x="743" y="859"/>
                    <a:pt x="743" y="863"/>
                  </a:cubicBezTo>
                  <a:cubicBezTo>
                    <a:pt x="391" y="4429"/>
                    <a:pt x="24" y="6459"/>
                    <a:pt x="24" y="8493"/>
                  </a:cubicBezTo>
                  <a:cubicBezTo>
                    <a:pt x="1" y="88229"/>
                    <a:pt x="-51" y="167969"/>
                    <a:pt x="139" y="247706"/>
                  </a:cubicBezTo>
                  <a:cubicBezTo>
                    <a:pt x="152" y="253772"/>
                    <a:pt x="1181" y="260059"/>
                    <a:pt x="2973" y="265859"/>
                  </a:cubicBezTo>
                  <a:cubicBezTo>
                    <a:pt x="10002" y="288609"/>
                    <a:pt x="26695" y="303745"/>
                    <a:pt x="45279" y="316974"/>
                  </a:cubicBezTo>
                  <a:cubicBezTo>
                    <a:pt x="79774" y="341523"/>
                    <a:pt x="118743" y="356726"/>
                    <a:pt x="158692" y="369553"/>
                  </a:cubicBezTo>
                  <a:cubicBezTo>
                    <a:pt x="230441" y="392586"/>
                    <a:pt x="304347" y="405553"/>
                    <a:pt x="378977" y="414204"/>
                  </a:cubicBezTo>
                  <a:cubicBezTo>
                    <a:pt x="417724" y="418687"/>
                    <a:pt x="456758" y="421050"/>
                    <a:pt x="495734" y="423245"/>
                  </a:cubicBezTo>
                  <a:cubicBezTo>
                    <a:pt x="496433" y="423282"/>
                    <a:pt x="497128" y="423319"/>
                    <a:pt x="497826" y="423356"/>
                  </a:cubicBezTo>
                  <a:cubicBezTo>
                    <a:pt x="513061" y="424212"/>
                    <a:pt x="528302" y="424808"/>
                    <a:pt x="543544" y="425254"/>
                  </a:cubicBezTo>
                  <a:cubicBezTo>
                    <a:pt x="557426" y="425663"/>
                    <a:pt x="571307" y="425980"/>
                    <a:pt x="585170" y="426073"/>
                  </a:cubicBezTo>
                  <a:cubicBezTo>
                    <a:pt x="633708" y="426407"/>
                    <a:pt x="682228" y="424808"/>
                    <a:pt x="730729" y="421515"/>
                  </a:cubicBezTo>
                  <a:cubicBezTo>
                    <a:pt x="790485" y="417478"/>
                    <a:pt x="849849" y="410613"/>
                    <a:pt x="908804" y="399879"/>
                  </a:cubicBezTo>
                  <a:cubicBezTo>
                    <a:pt x="911543" y="399377"/>
                    <a:pt x="914263" y="398837"/>
                    <a:pt x="917002" y="398316"/>
                  </a:cubicBezTo>
                  <a:cubicBezTo>
                    <a:pt x="953634" y="391424"/>
                    <a:pt x="989913" y="383087"/>
                    <a:pt x="1025520" y="372076"/>
                  </a:cubicBezTo>
                  <a:cubicBezTo>
                    <a:pt x="1030774" y="370448"/>
                    <a:pt x="1036029" y="368770"/>
                    <a:pt x="1041246" y="367023"/>
                  </a:cubicBezTo>
                  <a:cubicBezTo>
                    <a:pt x="1081064" y="353725"/>
                    <a:pt x="1119821" y="338076"/>
                    <a:pt x="1153472" y="312191"/>
                  </a:cubicBezTo>
                  <a:cubicBezTo>
                    <a:pt x="1179110" y="292477"/>
                    <a:pt x="1193756" y="268337"/>
                    <a:pt x="1193066" y="234006"/>
                  </a:cubicBezTo>
                  <a:cubicBezTo>
                    <a:pt x="1191557" y="159402"/>
                    <a:pt x="1192600" y="84745"/>
                    <a:pt x="1192600" y="10107"/>
                  </a:cubicBezTo>
                  <a:close/>
                </a:path>
              </a:pathLst>
            </a:custGeom>
            <a:grpFill/>
            <a:ln w="186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79D888BE-D453-EFD7-B2D9-C9BD30551940}"/>
                </a:ext>
              </a:extLst>
            </p:cNvPr>
            <p:cNvSpPr/>
            <p:nvPr/>
          </p:nvSpPr>
          <p:spPr>
            <a:xfrm>
              <a:off x="6175108" y="2792493"/>
              <a:ext cx="1192992" cy="425062"/>
            </a:xfrm>
            <a:custGeom>
              <a:avLst/>
              <a:gdLst>
                <a:gd name="connsiteX0" fmla="*/ 4495 w 1192992"/>
                <a:gd name="connsiteY0" fmla="*/ 267919 h 425062"/>
                <a:gd name="connsiteX1" fmla="*/ 33212 w 1192992"/>
                <a:gd name="connsiteY1" fmla="*/ 306409 h 425062"/>
                <a:gd name="connsiteX2" fmla="*/ 88267 w 1192992"/>
                <a:gd name="connsiteY2" fmla="*/ 340947 h 425062"/>
                <a:gd name="connsiteX3" fmla="*/ 306973 w 1192992"/>
                <a:gd name="connsiteY3" fmla="*/ 403412 h 425062"/>
                <a:gd name="connsiteX4" fmla="*/ 414725 w 1192992"/>
                <a:gd name="connsiteY4" fmla="*/ 416923 h 425062"/>
                <a:gd name="connsiteX5" fmla="*/ 536130 w 1192992"/>
                <a:gd name="connsiteY5" fmla="*/ 424655 h 425062"/>
                <a:gd name="connsiteX6" fmla="*/ 697378 w 1192992"/>
                <a:gd name="connsiteY6" fmla="*/ 422707 h 425062"/>
                <a:gd name="connsiteX7" fmla="*/ 830566 w 1192992"/>
                <a:gd name="connsiteY7" fmla="*/ 411491 h 425062"/>
                <a:gd name="connsiteX8" fmla="*/ 940742 w 1192992"/>
                <a:gd name="connsiteY8" fmla="*/ 392953 h 425062"/>
                <a:gd name="connsiteX9" fmla="*/ 1086059 w 1192992"/>
                <a:gd name="connsiteY9" fmla="*/ 349787 h 425062"/>
                <a:gd name="connsiteX10" fmla="*/ 1171696 w 1192992"/>
                <a:gd name="connsiteY10" fmla="*/ 295281 h 425062"/>
                <a:gd name="connsiteX11" fmla="*/ 1192863 w 1192992"/>
                <a:gd name="connsiteY11" fmla="*/ 247925 h 425062"/>
                <a:gd name="connsiteX12" fmla="*/ 1192937 w 1192992"/>
                <a:gd name="connsiteY12" fmla="*/ 6307 h 425062"/>
                <a:gd name="connsiteX13" fmla="*/ 1192416 w 1192992"/>
                <a:gd name="connsiteY13" fmla="*/ 1991 h 425062"/>
                <a:gd name="connsiteX14" fmla="*/ 1192416 w 1192992"/>
                <a:gd name="connsiteY14" fmla="*/ 1983 h 425062"/>
                <a:gd name="connsiteX15" fmla="*/ 1128710 w 1192992"/>
                <a:gd name="connsiteY15" fmla="*/ 38390 h 425062"/>
                <a:gd name="connsiteX16" fmla="*/ 923115 w 1192992"/>
                <a:gd name="connsiteY16" fmla="*/ 100398 h 425062"/>
                <a:gd name="connsiteX17" fmla="*/ 772450 w 1192992"/>
                <a:gd name="connsiteY17" fmla="*/ 120173 h 425062"/>
                <a:gd name="connsiteX18" fmla="*/ 620350 w 1192992"/>
                <a:gd name="connsiteY18" fmla="*/ 128227 h 425062"/>
                <a:gd name="connsiteX19" fmla="*/ 297694 w 1192992"/>
                <a:gd name="connsiteY19" fmla="*/ 105381 h 425062"/>
                <a:gd name="connsiteX20" fmla="*/ 154385 w 1192992"/>
                <a:gd name="connsiteY20" fmla="*/ 72894 h 425062"/>
                <a:gd name="connsiteX21" fmla="*/ 26279 w 1192992"/>
                <a:gd name="connsiteY21" fmla="*/ 17660 h 425062"/>
                <a:gd name="connsiteX22" fmla="*/ 353 w 1192992"/>
                <a:gd name="connsiteY22" fmla="*/ 0 h 425062"/>
                <a:gd name="connsiteX23" fmla="*/ 353 w 1192992"/>
                <a:gd name="connsiteY23" fmla="*/ 3711 h 425062"/>
                <a:gd name="connsiteX24" fmla="*/ 348 w 1192992"/>
                <a:gd name="connsiteY24" fmla="*/ 12143 h 425062"/>
                <a:gd name="connsiteX25" fmla="*/ 10 w 1192992"/>
                <a:gd name="connsiteY25" fmla="*/ 237651 h 425062"/>
                <a:gd name="connsiteX26" fmla="*/ 4495 w 1192992"/>
                <a:gd name="connsiteY26" fmla="*/ 267919 h 425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92992" h="425062">
                  <a:moveTo>
                    <a:pt x="4495" y="267919"/>
                  </a:moveTo>
                  <a:cubicBezTo>
                    <a:pt x="9679" y="283144"/>
                    <a:pt x="19310" y="295889"/>
                    <a:pt x="33212" y="306409"/>
                  </a:cubicBezTo>
                  <a:cubicBezTo>
                    <a:pt x="50442" y="319441"/>
                    <a:pt x="68877" y="331511"/>
                    <a:pt x="88267" y="340947"/>
                  </a:cubicBezTo>
                  <a:cubicBezTo>
                    <a:pt x="157370" y="374580"/>
                    <a:pt x="231736" y="390979"/>
                    <a:pt x="306973" y="403412"/>
                  </a:cubicBezTo>
                  <a:cubicBezTo>
                    <a:pt x="342668" y="409307"/>
                    <a:pt x="378693" y="413610"/>
                    <a:pt x="414725" y="416923"/>
                  </a:cubicBezTo>
                  <a:cubicBezTo>
                    <a:pt x="455099" y="420640"/>
                    <a:pt x="495625" y="423974"/>
                    <a:pt x="536130" y="424655"/>
                  </a:cubicBezTo>
                  <a:cubicBezTo>
                    <a:pt x="589867" y="425563"/>
                    <a:pt x="643697" y="424973"/>
                    <a:pt x="697378" y="422707"/>
                  </a:cubicBezTo>
                  <a:cubicBezTo>
                    <a:pt x="741855" y="420832"/>
                    <a:pt x="786350" y="416808"/>
                    <a:pt x="830566" y="411491"/>
                  </a:cubicBezTo>
                  <a:cubicBezTo>
                    <a:pt x="867496" y="407047"/>
                    <a:pt x="904165" y="399935"/>
                    <a:pt x="940742" y="392953"/>
                  </a:cubicBezTo>
                  <a:cubicBezTo>
                    <a:pt x="990585" y="383439"/>
                    <a:pt x="1039291" y="369697"/>
                    <a:pt x="1086059" y="349787"/>
                  </a:cubicBezTo>
                  <a:cubicBezTo>
                    <a:pt x="1117568" y="336374"/>
                    <a:pt x="1147865" y="320786"/>
                    <a:pt x="1171696" y="295281"/>
                  </a:cubicBezTo>
                  <a:cubicBezTo>
                    <a:pt x="1184124" y="281970"/>
                    <a:pt x="1192807" y="266583"/>
                    <a:pt x="1192863" y="247925"/>
                  </a:cubicBezTo>
                  <a:cubicBezTo>
                    <a:pt x="1193087" y="167389"/>
                    <a:pt x="1192956" y="86847"/>
                    <a:pt x="1192937" y="6307"/>
                  </a:cubicBezTo>
                  <a:cubicBezTo>
                    <a:pt x="1192937" y="4409"/>
                    <a:pt x="1192490" y="2517"/>
                    <a:pt x="1192416" y="1991"/>
                  </a:cubicBezTo>
                  <a:cubicBezTo>
                    <a:pt x="1192416" y="1991"/>
                    <a:pt x="1192416" y="1983"/>
                    <a:pt x="1192416" y="1983"/>
                  </a:cubicBezTo>
                  <a:cubicBezTo>
                    <a:pt x="1171062" y="14291"/>
                    <a:pt x="1150566" y="27740"/>
                    <a:pt x="1128710" y="38390"/>
                  </a:cubicBezTo>
                  <a:cubicBezTo>
                    <a:pt x="1063626" y="70107"/>
                    <a:pt x="993995" y="88034"/>
                    <a:pt x="923115" y="100398"/>
                  </a:cubicBezTo>
                  <a:cubicBezTo>
                    <a:pt x="873254" y="109098"/>
                    <a:pt x="822870" y="115558"/>
                    <a:pt x="772450" y="120173"/>
                  </a:cubicBezTo>
                  <a:cubicBezTo>
                    <a:pt x="721918" y="124802"/>
                    <a:pt x="671087" y="127453"/>
                    <a:pt x="620350" y="128227"/>
                  </a:cubicBezTo>
                  <a:cubicBezTo>
                    <a:pt x="512224" y="129879"/>
                    <a:pt x="404556" y="123051"/>
                    <a:pt x="297694" y="105381"/>
                  </a:cubicBezTo>
                  <a:cubicBezTo>
                    <a:pt x="249256" y="97375"/>
                    <a:pt x="201366" y="87156"/>
                    <a:pt x="154385" y="72894"/>
                  </a:cubicBezTo>
                  <a:cubicBezTo>
                    <a:pt x="109609" y="59301"/>
                    <a:pt x="66123" y="42650"/>
                    <a:pt x="26279" y="17660"/>
                  </a:cubicBezTo>
                  <a:cubicBezTo>
                    <a:pt x="18136" y="12554"/>
                    <a:pt x="10370" y="6850"/>
                    <a:pt x="353" y="0"/>
                  </a:cubicBezTo>
                  <a:cubicBezTo>
                    <a:pt x="353" y="1352"/>
                    <a:pt x="353" y="2582"/>
                    <a:pt x="353" y="3711"/>
                  </a:cubicBezTo>
                  <a:cubicBezTo>
                    <a:pt x="353" y="7103"/>
                    <a:pt x="353" y="9624"/>
                    <a:pt x="348" y="12143"/>
                  </a:cubicBezTo>
                  <a:cubicBezTo>
                    <a:pt x="348" y="87314"/>
                    <a:pt x="1022" y="162494"/>
                    <a:pt x="10" y="237651"/>
                  </a:cubicBezTo>
                  <a:cubicBezTo>
                    <a:pt x="-141" y="248679"/>
                    <a:pt x="1369" y="258749"/>
                    <a:pt x="4495" y="267919"/>
                  </a:cubicBezTo>
                  <a:close/>
                </a:path>
              </a:pathLst>
            </a:custGeom>
            <a:grpFill/>
            <a:ln w="186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5060EEE5-9D4D-EEE5-3B3B-6C4DC847B35E}"/>
                </a:ext>
              </a:extLst>
            </p:cNvPr>
            <p:cNvSpPr/>
            <p:nvPr/>
          </p:nvSpPr>
          <p:spPr>
            <a:xfrm>
              <a:off x="6175509" y="2476491"/>
              <a:ext cx="1192255" cy="355293"/>
            </a:xfrm>
            <a:custGeom>
              <a:avLst/>
              <a:gdLst>
                <a:gd name="connsiteX0" fmla="*/ 24082 w 1192255"/>
                <a:gd name="connsiteY0" fmla="*/ 226706 h 355293"/>
                <a:gd name="connsiteX1" fmla="*/ 115976 w 1192255"/>
                <a:gd name="connsiteY1" fmla="*/ 281778 h 355293"/>
                <a:gd name="connsiteX2" fmla="*/ 282397 w 1192255"/>
                <a:gd name="connsiteY2" fmla="*/ 326916 h 355293"/>
                <a:gd name="connsiteX3" fmla="*/ 441113 w 1192255"/>
                <a:gd name="connsiteY3" fmla="*/ 347556 h 355293"/>
                <a:gd name="connsiteX4" fmla="*/ 600236 w 1192255"/>
                <a:gd name="connsiteY4" fmla="*/ 355293 h 355293"/>
                <a:gd name="connsiteX5" fmla="*/ 688462 w 1192255"/>
                <a:gd name="connsiteY5" fmla="*/ 351251 h 355293"/>
                <a:gd name="connsiteX6" fmla="*/ 773670 w 1192255"/>
                <a:gd name="connsiteY6" fmla="*/ 345471 h 355293"/>
                <a:gd name="connsiteX7" fmla="*/ 931211 w 1192255"/>
                <a:gd name="connsiteY7" fmla="*/ 322523 h 355293"/>
                <a:gd name="connsiteX8" fmla="*/ 1091174 w 1192255"/>
                <a:gd name="connsiteY8" fmla="*/ 275274 h 355293"/>
                <a:gd name="connsiteX9" fmla="*/ 1174798 w 1192255"/>
                <a:gd name="connsiteY9" fmla="*/ 219350 h 355293"/>
                <a:gd name="connsiteX10" fmla="*/ 1178562 w 1192255"/>
                <a:gd name="connsiteY10" fmla="*/ 139255 h 355293"/>
                <a:gd name="connsiteX11" fmla="*/ 1164643 w 1192255"/>
                <a:gd name="connsiteY11" fmla="*/ 123354 h 355293"/>
                <a:gd name="connsiteX12" fmla="*/ 1162836 w 1192255"/>
                <a:gd name="connsiteY12" fmla="*/ 121723 h 355293"/>
                <a:gd name="connsiteX13" fmla="*/ 1156911 w 1192255"/>
                <a:gd name="connsiteY13" fmla="*/ 116388 h 355293"/>
                <a:gd name="connsiteX14" fmla="*/ 1112770 w 1192255"/>
                <a:gd name="connsiteY14" fmla="*/ 88641 h 355293"/>
                <a:gd name="connsiteX15" fmla="*/ 870133 w 1192255"/>
                <a:gd name="connsiteY15" fmla="*/ 19933 h 355293"/>
                <a:gd name="connsiteX16" fmla="*/ 776652 w 1192255"/>
                <a:gd name="connsiteY16" fmla="*/ 8828 h 355293"/>
                <a:gd name="connsiteX17" fmla="*/ 646352 w 1192255"/>
                <a:gd name="connsiteY17" fmla="*/ 804 h 355293"/>
                <a:gd name="connsiteX18" fmla="*/ 437683 w 1192255"/>
                <a:gd name="connsiteY18" fmla="*/ 6721 h 355293"/>
                <a:gd name="connsiteX19" fmla="*/ 332092 w 1192255"/>
                <a:gd name="connsiteY19" fmla="*/ 18405 h 355293"/>
                <a:gd name="connsiteX20" fmla="*/ 232565 w 1192255"/>
                <a:gd name="connsiteY20" fmla="*/ 37046 h 355293"/>
                <a:gd name="connsiteX21" fmla="*/ 89934 w 1192255"/>
                <a:gd name="connsiteY21" fmla="*/ 83448 h 355293"/>
                <a:gd name="connsiteX22" fmla="*/ 22563 w 1192255"/>
                <a:gd name="connsiteY22" fmla="*/ 128282 h 355293"/>
                <a:gd name="connsiteX23" fmla="*/ 22379 w 1192255"/>
                <a:gd name="connsiteY23" fmla="*/ 225024 h 355293"/>
                <a:gd name="connsiteX24" fmla="*/ 24082 w 1192255"/>
                <a:gd name="connsiteY24" fmla="*/ 226706 h 3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92255" h="355293">
                  <a:moveTo>
                    <a:pt x="24082" y="226706"/>
                  </a:moveTo>
                  <a:cubicBezTo>
                    <a:pt x="50041" y="252702"/>
                    <a:pt x="82438" y="268313"/>
                    <a:pt x="115976" y="281778"/>
                  </a:cubicBezTo>
                  <a:cubicBezTo>
                    <a:pt x="169649" y="303326"/>
                    <a:pt x="225378" y="317993"/>
                    <a:pt x="282397" y="326916"/>
                  </a:cubicBezTo>
                  <a:cubicBezTo>
                    <a:pt x="335098" y="335162"/>
                    <a:pt x="388010" y="342786"/>
                    <a:pt x="441113" y="347556"/>
                  </a:cubicBezTo>
                  <a:cubicBezTo>
                    <a:pt x="492189" y="352142"/>
                    <a:pt x="543629" y="352715"/>
                    <a:pt x="600236" y="355293"/>
                  </a:cubicBezTo>
                  <a:cubicBezTo>
                    <a:pt x="628464" y="353790"/>
                    <a:pt x="658165" y="352715"/>
                    <a:pt x="688462" y="351251"/>
                  </a:cubicBezTo>
                  <a:cubicBezTo>
                    <a:pt x="716542" y="349895"/>
                    <a:pt x="745162" y="348194"/>
                    <a:pt x="773670" y="345471"/>
                  </a:cubicBezTo>
                  <a:cubicBezTo>
                    <a:pt x="826438" y="340440"/>
                    <a:pt x="878909" y="331511"/>
                    <a:pt x="931211" y="322523"/>
                  </a:cubicBezTo>
                  <a:cubicBezTo>
                    <a:pt x="986271" y="313065"/>
                    <a:pt x="1039878" y="297717"/>
                    <a:pt x="1091174" y="275274"/>
                  </a:cubicBezTo>
                  <a:cubicBezTo>
                    <a:pt x="1122328" y="261651"/>
                    <a:pt x="1152010" y="245592"/>
                    <a:pt x="1174798" y="219350"/>
                  </a:cubicBezTo>
                  <a:cubicBezTo>
                    <a:pt x="1196599" y="194258"/>
                    <a:pt x="1198126" y="165851"/>
                    <a:pt x="1178562" y="139255"/>
                  </a:cubicBezTo>
                  <a:cubicBezTo>
                    <a:pt x="1174314" y="133471"/>
                    <a:pt x="1169656" y="128201"/>
                    <a:pt x="1164643" y="123354"/>
                  </a:cubicBezTo>
                  <a:cubicBezTo>
                    <a:pt x="1164066" y="122785"/>
                    <a:pt x="1163432" y="122279"/>
                    <a:pt x="1162836" y="121723"/>
                  </a:cubicBezTo>
                  <a:cubicBezTo>
                    <a:pt x="1160898" y="119903"/>
                    <a:pt x="1158942" y="118092"/>
                    <a:pt x="1156911" y="116388"/>
                  </a:cubicBezTo>
                  <a:cubicBezTo>
                    <a:pt x="1143625" y="105265"/>
                    <a:pt x="1128496" y="96493"/>
                    <a:pt x="1112770" y="88641"/>
                  </a:cubicBezTo>
                  <a:cubicBezTo>
                    <a:pt x="1036282" y="50430"/>
                    <a:pt x="953738" y="33086"/>
                    <a:pt x="870133" y="19933"/>
                  </a:cubicBezTo>
                  <a:cubicBezTo>
                    <a:pt x="839146" y="15061"/>
                    <a:pt x="807918" y="11405"/>
                    <a:pt x="776652" y="8828"/>
                  </a:cubicBezTo>
                  <a:cubicBezTo>
                    <a:pt x="733293" y="5253"/>
                    <a:pt x="689841" y="1965"/>
                    <a:pt x="646352" y="804"/>
                  </a:cubicBezTo>
                  <a:cubicBezTo>
                    <a:pt x="576740" y="-1058"/>
                    <a:pt x="507090" y="77"/>
                    <a:pt x="437683" y="6721"/>
                  </a:cubicBezTo>
                  <a:cubicBezTo>
                    <a:pt x="402430" y="10095"/>
                    <a:pt x="367109" y="13267"/>
                    <a:pt x="332092" y="18405"/>
                  </a:cubicBezTo>
                  <a:cubicBezTo>
                    <a:pt x="298717" y="23303"/>
                    <a:pt x="265566" y="29982"/>
                    <a:pt x="232565" y="37046"/>
                  </a:cubicBezTo>
                  <a:cubicBezTo>
                    <a:pt x="183458" y="47557"/>
                    <a:pt x="135503" y="61955"/>
                    <a:pt x="89934" y="83448"/>
                  </a:cubicBezTo>
                  <a:cubicBezTo>
                    <a:pt x="65281" y="95076"/>
                    <a:pt x="41774" y="108566"/>
                    <a:pt x="22563" y="128282"/>
                  </a:cubicBezTo>
                  <a:cubicBezTo>
                    <a:pt x="-7484" y="159125"/>
                    <a:pt x="-7497" y="194241"/>
                    <a:pt x="22379" y="225024"/>
                  </a:cubicBezTo>
                  <a:cubicBezTo>
                    <a:pt x="22936" y="225601"/>
                    <a:pt x="23516" y="226140"/>
                    <a:pt x="24082" y="226706"/>
                  </a:cubicBezTo>
                  <a:close/>
                </a:path>
              </a:pathLst>
            </a:custGeom>
            <a:grpFill/>
            <a:ln w="186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40018B6-9887-7701-0327-FF6CF66E1FB1}"/>
                </a:ext>
              </a:extLst>
            </p:cNvPr>
            <p:cNvSpPr/>
            <p:nvPr/>
          </p:nvSpPr>
          <p:spPr>
            <a:xfrm>
              <a:off x="4823374" y="3247888"/>
              <a:ext cx="1192152" cy="354527"/>
            </a:xfrm>
            <a:custGeom>
              <a:avLst/>
              <a:gdLst>
                <a:gd name="connsiteX0" fmla="*/ 352219 w 1192152"/>
                <a:gd name="connsiteY0" fmla="*/ 15345 h 354527"/>
                <a:gd name="connsiteX1" fmla="*/ 224143 w 1192152"/>
                <a:gd name="connsiteY1" fmla="*/ 38597 h 354527"/>
                <a:gd name="connsiteX2" fmla="*/ 94495 w 1192152"/>
                <a:gd name="connsiteY2" fmla="*/ 80961 h 354527"/>
                <a:gd name="connsiteX3" fmla="*/ 17395 w 1192152"/>
                <a:gd name="connsiteY3" fmla="*/ 133892 h 354527"/>
                <a:gd name="connsiteX4" fmla="*/ 13973 w 1192152"/>
                <a:gd name="connsiteY4" fmla="*/ 214732 h 354527"/>
                <a:gd name="connsiteX5" fmla="*/ 59586 w 1192152"/>
                <a:gd name="connsiteY5" fmla="*/ 253762 h 354527"/>
                <a:gd name="connsiteX6" fmla="*/ 208430 w 1192152"/>
                <a:gd name="connsiteY6" fmla="*/ 310943 h 354527"/>
                <a:gd name="connsiteX7" fmla="*/ 434589 w 1192152"/>
                <a:gd name="connsiteY7" fmla="*/ 346817 h 354527"/>
                <a:gd name="connsiteX8" fmla="*/ 438376 w 1192152"/>
                <a:gd name="connsiteY8" fmla="*/ 347099 h 354527"/>
                <a:gd name="connsiteX9" fmla="*/ 568383 w 1192152"/>
                <a:gd name="connsiteY9" fmla="*/ 353758 h 354527"/>
                <a:gd name="connsiteX10" fmla="*/ 585022 w 1192152"/>
                <a:gd name="connsiteY10" fmla="*/ 354528 h 354527"/>
                <a:gd name="connsiteX11" fmla="*/ 687301 w 1192152"/>
                <a:gd name="connsiteY11" fmla="*/ 351337 h 354527"/>
                <a:gd name="connsiteX12" fmla="*/ 698883 w 1192152"/>
                <a:gd name="connsiteY12" fmla="*/ 350761 h 354527"/>
                <a:gd name="connsiteX13" fmla="*/ 710110 w 1192152"/>
                <a:gd name="connsiteY13" fmla="*/ 350148 h 354527"/>
                <a:gd name="connsiteX14" fmla="*/ 796661 w 1192152"/>
                <a:gd name="connsiteY14" fmla="*/ 343247 h 354527"/>
                <a:gd name="connsiteX15" fmla="*/ 801673 w 1192152"/>
                <a:gd name="connsiteY15" fmla="*/ 342635 h 354527"/>
                <a:gd name="connsiteX16" fmla="*/ 945318 w 1192152"/>
                <a:gd name="connsiteY16" fmla="*/ 319484 h 354527"/>
                <a:gd name="connsiteX17" fmla="*/ 956004 w 1192152"/>
                <a:gd name="connsiteY17" fmla="*/ 317343 h 354527"/>
                <a:gd name="connsiteX18" fmla="*/ 1071322 w 1192152"/>
                <a:gd name="connsiteY18" fmla="*/ 283362 h 354527"/>
                <a:gd name="connsiteX19" fmla="*/ 1096279 w 1192152"/>
                <a:gd name="connsiteY19" fmla="*/ 272834 h 354527"/>
                <a:gd name="connsiteX20" fmla="*/ 1170524 w 1192152"/>
                <a:gd name="connsiteY20" fmla="*/ 224065 h 354527"/>
                <a:gd name="connsiteX21" fmla="*/ 1170563 w 1192152"/>
                <a:gd name="connsiteY21" fmla="*/ 129083 h 354527"/>
                <a:gd name="connsiteX22" fmla="*/ 1120843 w 1192152"/>
                <a:gd name="connsiteY22" fmla="*/ 92456 h 354527"/>
                <a:gd name="connsiteX23" fmla="*/ 893353 w 1192152"/>
                <a:gd name="connsiteY23" fmla="*/ 23428 h 354527"/>
                <a:gd name="connsiteX24" fmla="*/ 771237 w 1192152"/>
                <a:gd name="connsiteY24" fmla="*/ 8153 h 354527"/>
                <a:gd name="connsiteX25" fmla="*/ 623169 w 1192152"/>
                <a:gd name="connsiteY25" fmla="*/ 159 h 354527"/>
                <a:gd name="connsiteX26" fmla="*/ 494580 w 1192152"/>
                <a:gd name="connsiteY26" fmla="*/ 2994 h 354527"/>
                <a:gd name="connsiteX27" fmla="*/ 477287 w 1192152"/>
                <a:gd name="connsiteY27" fmla="*/ 3840 h 354527"/>
                <a:gd name="connsiteX28" fmla="*/ 352219 w 1192152"/>
                <a:gd name="connsiteY28" fmla="*/ 15345 h 354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92152" h="354527">
                  <a:moveTo>
                    <a:pt x="352219" y="15345"/>
                  </a:moveTo>
                  <a:cubicBezTo>
                    <a:pt x="309271" y="21276"/>
                    <a:pt x="266564" y="29534"/>
                    <a:pt x="224143" y="38597"/>
                  </a:cubicBezTo>
                  <a:cubicBezTo>
                    <a:pt x="179541" y="48128"/>
                    <a:pt x="136025" y="61746"/>
                    <a:pt x="94495" y="80961"/>
                  </a:cubicBezTo>
                  <a:cubicBezTo>
                    <a:pt x="65816" y="94233"/>
                    <a:pt x="38407" y="109458"/>
                    <a:pt x="17395" y="133892"/>
                  </a:cubicBezTo>
                  <a:cubicBezTo>
                    <a:pt x="-4500" y="159349"/>
                    <a:pt x="-5821" y="187786"/>
                    <a:pt x="13973" y="214732"/>
                  </a:cubicBezTo>
                  <a:cubicBezTo>
                    <a:pt x="26095" y="231233"/>
                    <a:pt x="42202" y="243327"/>
                    <a:pt x="59586" y="253762"/>
                  </a:cubicBezTo>
                  <a:cubicBezTo>
                    <a:pt x="105833" y="281522"/>
                    <a:pt x="156621" y="297662"/>
                    <a:pt x="208430" y="310943"/>
                  </a:cubicBezTo>
                  <a:cubicBezTo>
                    <a:pt x="282670" y="329973"/>
                    <a:pt x="358312" y="340934"/>
                    <a:pt x="434589" y="346817"/>
                  </a:cubicBezTo>
                  <a:cubicBezTo>
                    <a:pt x="435851" y="346915"/>
                    <a:pt x="437116" y="347001"/>
                    <a:pt x="438376" y="347099"/>
                  </a:cubicBezTo>
                  <a:cubicBezTo>
                    <a:pt x="483989" y="350515"/>
                    <a:pt x="529567" y="352044"/>
                    <a:pt x="568383" y="353758"/>
                  </a:cubicBezTo>
                  <a:cubicBezTo>
                    <a:pt x="574082" y="354009"/>
                    <a:pt x="579635" y="354262"/>
                    <a:pt x="585022" y="354528"/>
                  </a:cubicBezTo>
                  <a:cubicBezTo>
                    <a:pt x="625041" y="353261"/>
                    <a:pt x="656667" y="352742"/>
                    <a:pt x="687301" y="351337"/>
                  </a:cubicBezTo>
                  <a:cubicBezTo>
                    <a:pt x="691173" y="351159"/>
                    <a:pt x="695028" y="350969"/>
                    <a:pt x="698883" y="350761"/>
                  </a:cubicBezTo>
                  <a:cubicBezTo>
                    <a:pt x="702623" y="350554"/>
                    <a:pt x="706366" y="350353"/>
                    <a:pt x="710110" y="350148"/>
                  </a:cubicBezTo>
                  <a:cubicBezTo>
                    <a:pt x="739020" y="348567"/>
                    <a:pt x="767978" y="346809"/>
                    <a:pt x="796661" y="343247"/>
                  </a:cubicBezTo>
                  <a:cubicBezTo>
                    <a:pt x="798329" y="343040"/>
                    <a:pt x="800006" y="342852"/>
                    <a:pt x="801673" y="342635"/>
                  </a:cubicBezTo>
                  <a:cubicBezTo>
                    <a:pt x="849739" y="336289"/>
                    <a:pt x="897646" y="328369"/>
                    <a:pt x="945318" y="319484"/>
                  </a:cubicBezTo>
                  <a:cubicBezTo>
                    <a:pt x="948890" y="318816"/>
                    <a:pt x="952439" y="318063"/>
                    <a:pt x="956004" y="317343"/>
                  </a:cubicBezTo>
                  <a:cubicBezTo>
                    <a:pt x="995423" y="309398"/>
                    <a:pt x="1033982" y="298267"/>
                    <a:pt x="1071322" y="283362"/>
                  </a:cubicBezTo>
                  <a:cubicBezTo>
                    <a:pt x="1079698" y="280023"/>
                    <a:pt x="1088034" y="276560"/>
                    <a:pt x="1096279" y="272834"/>
                  </a:cubicBezTo>
                  <a:cubicBezTo>
                    <a:pt x="1123574" y="260500"/>
                    <a:pt x="1149547" y="245995"/>
                    <a:pt x="1170524" y="224065"/>
                  </a:cubicBezTo>
                  <a:cubicBezTo>
                    <a:pt x="1199421" y="193857"/>
                    <a:pt x="1199289" y="159303"/>
                    <a:pt x="1170563" y="129083"/>
                  </a:cubicBezTo>
                  <a:cubicBezTo>
                    <a:pt x="1156137" y="113910"/>
                    <a:pt x="1139183" y="102167"/>
                    <a:pt x="1120843" y="92456"/>
                  </a:cubicBezTo>
                  <a:cubicBezTo>
                    <a:pt x="1049531" y="54708"/>
                    <a:pt x="972054" y="36649"/>
                    <a:pt x="893353" y="23428"/>
                  </a:cubicBezTo>
                  <a:cubicBezTo>
                    <a:pt x="852925" y="16638"/>
                    <a:pt x="812089" y="11587"/>
                    <a:pt x="771237" y="8153"/>
                  </a:cubicBezTo>
                  <a:cubicBezTo>
                    <a:pt x="721992" y="4012"/>
                    <a:pt x="672559" y="892"/>
                    <a:pt x="623169" y="159"/>
                  </a:cubicBezTo>
                  <a:cubicBezTo>
                    <a:pt x="580330" y="-479"/>
                    <a:pt x="537409" y="875"/>
                    <a:pt x="494580" y="2994"/>
                  </a:cubicBezTo>
                  <a:cubicBezTo>
                    <a:pt x="488817" y="3280"/>
                    <a:pt x="483046" y="3528"/>
                    <a:pt x="477287" y="3840"/>
                  </a:cubicBezTo>
                  <a:cubicBezTo>
                    <a:pt x="435502" y="6106"/>
                    <a:pt x="393655" y="9620"/>
                    <a:pt x="352219" y="15345"/>
                  </a:cubicBezTo>
                  <a:close/>
                </a:path>
              </a:pathLst>
            </a:custGeom>
            <a:grpFill/>
            <a:ln w="1863"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714708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8A814AE-9ABB-B214-F230-081C83C910AA}"/>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工作总结</a:t>
            </a:r>
          </a:p>
        </p:txBody>
      </p:sp>
      <p:grpSp>
        <p:nvGrpSpPr>
          <p:cNvPr id="43" name="组合 42">
            <a:extLst>
              <a:ext uri="{FF2B5EF4-FFF2-40B4-BE49-F238E27FC236}">
                <a16:creationId xmlns:a16="http://schemas.microsoft.com/office/drawing/2014/main" id="{69B2C3FB-286E-84BB-3266-1908E3268A04}"/>
              </a:ext>
            </a:extLst>
          </p:cNvPr>
          <p:cNvGrpSpPr/>
          <p:nvPr/>
        </p:nvGrpSpPr>
        <p:grpSpPr>
          <a:xfrm>
            <a:off x="690880" y="1474353"/>
            <a:ext cx="3359930" cy="2143344"/>
            <a:chOff x="690880" y="1474353"/>
            <a:chExt cx="3359930" cy="2143344"/>
          </a:xfrm>
        </p:grpSpPr>
        <p:sp>
          <p:nvSpPr>
            <p:cNvPr id="4" name="矩形: 圆角 3">
              <a:extLst>
                <a:ext uri="{FF2B5EF4-FFF2-40B4-BE49-F238E27FC236}">
                  <a16:creationId xmlns:a16="http://schemas.microsoft.com/office/drawing/2014/main" id="{BD0E31F3-4F03-53F8-15DD-46B0FA6464C8}"/>
                </a:ext>
              </a:extLst>
            </p:cNvPr>
            <p:cNvSpPr/>
            <p:nvPr/>
          </p:nvSpPr>
          <p:spPr>
            <a:xfrm>
              <a:off x="756355" y="1929297"/>
              <a:ext cx="3294455"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圆顶角 4">
              <a:extLst>
                <a:ext uri="{FF2B5EF4-FFF2-40B4-BE49-F238E27FC236}">
                  <a16:creationId xmlns:a16="http://schemas.microsoft.com/office/drawing/2014/main" id="{FD33423D-1367-86C2-40B7-8AF832222605}"/>
                </a:ext>
              </a:extLst>
            </p:cNvPr>
            <p:cNvSpPr/>
            <p:nvPr/>
          </p:nvSpPr>
          <p:spPr>
            <a:xfrm>
              <a:off x="760410" y="14743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6" name="文本框 5">
              <a:extLst>
                <a:ext uri="{FF2B5EF4-FFF2-40B4-BE49-F238E27FC236}">
                  <a16:creationId xmlns:a16="http://schemas.microsoft.com/office/drawing/2014/main" id="{5A33F83C-14D2-5320-0769-3B7A55A1A89A}"/>
                </a:ext>
              </a:extLst>
            </p:cNvPr>
            <p:cNvSpPr txBox="1"/>
            <p:nvPr/>
          </p:nvSpPr>
          <p:spPr>
            <a:xfrm>
              <a:off x="690880" y="20598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27" name="文本框 26">
              <a:extLst>
                <a:ext uri="{FF2B5EF4-FFF2-40B4-BE49-F238E27FC236}">
                  <a16:creationId xmlns:a16="http://schemas.microsoft.com/office/drawing/2014/main" id="{553F94A7-8076-C3F2-B805-C922D61C92A2}"/>
                </a:ext>
              </a:extLst>
            </p:cNvPr>
            <p:cNvSpPr txBox="1"/>
            <p:nvPr/>
          </p:nvSpPr>
          <p:spPr>
            <a:xfrm>
              <a:off x="3633030" y="2147001"/>
              <a:ext cx="406603" cy="1456801"/>
            </a:xfrm>
            <a:custGeom>
              <a:avLst/>
              <a:gdLst/>
              <a:ahLst/>
              <a:cxnLst/>
              <a:rect l="l" t="t" r="r" b="b"/>
              <a:pathLst>
                <a:path w="303068" h="1085850">
                  <a:moveTo>
                    <a:pt x="188768" y="0"/>
                  </a:moveTo>
                  <a:lnTo>
                    <a:pt x="303068" y="0"/>
                  </a:lnTo>
                  <a:lnTo>
                    <a:pt x="303068" y="1085850"/>
                  </a:lnTo>
                  <a:lnTo>
                    <a:pt x="139412" y="1085850"/>
                  </a:lnTo>
                  <a:lnTo>
                    <a:pt x="139412" y="250248"/>
                  </a:lnTo>
                  <a:lnTo>
                    <a:pt x="0" y="250248"/>
                  </a:lnTo>
                  <a:lnTo>
                    <a:pt x="0" y="135948"/>
                  </a:lnTo>
                  <a:cubicBezTo>
                    <a:pt x="39255" y="131330"/>
                    <a:pt x="76633" y="116465"/>
                    <a:pt x="112135" y="91353"/>
                  </a:cubicBezTo>
                  <a:cubicBezTo>
                    <a:pt x="147638" y="66242"/>
                    <a:pt x="173182" y="35791"/>
                    <a:pt x="188768"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noFill/>
                <a:latin typeface="Bebas" pitchFamily="2" charset="0"/>
              </a:endParaRPr>
            </a:p>
          </p:txBody>
        </p:sp>
      </p:grpSp>
      <p:grpSp>
        <p:nvGrpSpPr>
          <p:cNvPr id="44" name="组合 43">
            <a:extLst>
              <a:ext uri="{FF2B5EF4-FFF2-40B4-BE49-F238E27FC236}">
                <a16:creationId xmlns:a16="http://schemas.microsoft.com/office/drawing/2014/main" id="{5D83DFE7-2D50-3423-56F2-480963C81960}"/>
              </a:ext>
            </a:extLst>
          </p:cNvPr>
          <p:cNvGrpSpPr/>
          <p:nvPr/>
        </p:nvGrpSpPr>
        <p:grpSpPr>
          <a:xfrm>
            <a:off x="4389976" y="1474353"/>
            <a:ext cx="3370556" cy="2146294"/>
            <a:chOff x="4389976" y="1474353"/>
            <a:chExt cx="3370556" cy="2146294"/>
          </a:xfrm>
        </p:grpSpPr>
        <p:sp>
          <p:nvSpPr>
            <p:cNvPr id="8" name="矩形: 圆角 7">
              <a:extLst>
                <a:ext uri="{FF2B5EF4-FFF2-40B4-BE49-F238E27FC236}">
                  <a16:creationId xmlns:a16="http://schemas.microsoft.com/office/drawing/2014/main" id="{A7E728A0-39E3-0537-9431-68B3B6E22475}"/>
                </a:ext>
              </a:extLst>
            </p:cNvPr>
            <p:cNvSpPr/>
            <p:nvPr/>
          </p:nvSpPr>
          <p:spPr>
            <a:xfrm>
              <a:off x="4447200" y="1929297"/>
              <a:ext cx="3294000"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圆顶角 8">
              <a:extLst>
                <a:ext uri="{FF2B5EF4-FFF2-40B4-BE49-F238E27FC236}">
                  <a16:creationId xmlns:a16="http://schemas.microsoft.com/office/drawing/2014/main" id="{304E6352-8744-39EE-D87D-004151EA7181}"/>
                </a:ext>
              </a:extLst>
            </p:cNvPr>
            <p:cNvSpPr/>
            <p:nvPr/>
          </p:nvSpPr>
          <p:spPr>
            <a:xfrm>
              <a:off x="4450800" y="14743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28" name="文本框 27">
              <a:extLst>
                <a:ext uri="{FF2B5EF4-FFF2-40B4-BE49-F238E27FC236}">
                  <a16:creationId xmlns:a16="http://schemas.microsoft.com/office/drawing/2014/main" id="{54692B57-9925-302F-4043-33DA287EDEC0}"/>
                </a:ext>
              </a:extLst>
            </p:cNvPr>
            <p:cNvSpPr txBox="1"/>
            <p:nvPr/>
          </p:nvSpPr>
          <p:spPr>
            <a:xfrm>
              <a:off x="4389976" y="20598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38" name="文本框 37">
              <a:extLst>
                <a:ext uri="{FF2B5EF4-FFF2-40B4-BE49-F238E27FC236}">
                  <a16:creationId xmlns:a16="http://schemas.microsoft.com/office/drawing/2014/main" id="{CA1E7EFF-EE27-1C6E-CF8C-F8D1C9263FDF}"/>
                </a:ext>
              </a:extLst>
            </p:cNvPr>
            <p:cNvSpPr txBox="1"/>
            <p:nvPr/>
          </p:nvSpPr>
          <p:spPr>
            <a:xfrm>
              <a:off x="7044910" y="2163846"/>
              <a:ext cx="715622" cy="1456801"/>
            </a:xfrm>
            <a:custGeom>
              <a:avLst/>
              <a:gdLst/>
              <a:ahLst/>
              <a:cxnLst/>
              <a:rect l="l" t="t" r="r" b="b"/>
              <a:pathLst>
                <a:path w="533400" h="1085850">
                  <a:moveTo>
                    <a:pt x="274493" y="0"/>
                  </a:moveTo>
                  <a:cubicBezTo>
                    <a:pt x="346075" y="0"/>
                    <a:pt x="407122" y="26843"/>
                    <a:pt x="457633" y="80530"/>
                  </a:cubicBezTo>
                  <a:cubicBezTo>
                    <a:pt x="508145" y="134216"/>
                    <a:pt x="533400" y="196850"/>
                    <a:pt x="533400" y="268432"/>
                  </a:cubicBezTo>
                  <a:cubicBezTo>
                    <a:pt x="533400" y="342323"/>
                    <a:pt x="516948" y="413616"/>
                    <a:pt x="484043" y="482312"/>
                  </a:cubicBezTo>
                  <a:cubicBezTo>
                    <a:pt x="466148" y="520412"/>
                    <a:pt x="424296" y="585932"/>
                    <a:pt x="358487" y="678873"/>
                  </a:cubicBezTo>
                  <a:cubicBezTo>
                    <a:pt x="340591" y="704273"/>
                    <a:pt x="314037" y="743816"/>
                    <a:pt x="278823" y="797502"/>
                  </a:cubicBezTo>
                  <a:lnTo>
                    <a:pt x="249382" y="841664"/>
                  </a:lnTo>
                  <a:cubicBezTo>
                    <a:pt x="230332" y="870527"/>
                    <a:pt x="215900" y="893330"/>
                    <a:pt x="206087" y="910071"/>
                  </a:cubicBezTo>
                  <a:cubicBezTo>
                    <a:pt x="201469" y="918630"/>
                    <a:pt x="199159" y="923826"/>
                    <a:pt x="199159" y="925657"/>
                  </a:cubicBezTo>
                  <a:lnTo>
                    <a:pt x="520412" y="925657"/>
                  </a:lnTo>
                  <a:lnTo>
                    <a:pt x="520412" y="1085850"/>
                  </a:lnTo>
                  <a:lnTo>
                    <a:pt x="0" y="1085850"/>
                  </a:lnTo>
                  <a:lnTo>
                    <a:pt x="0" y="935737"/>
                  </a:lnTo>
                  <a:cubicBezTo>
                    <a:pt x="0" y="932264"/>
                    <a:pt x="11907" y="912308"/>
                    <a:pt x="35719" y="875867"/>
                  </a:cubicBezTo>
                  <a:cubicBezTo>
                    <a:pt x="46732" y="859162"/>
                    <a:pt x="59198" y="840726"/>
                    <a:pt x="73116" y="820557"/>
                  </a:cubicBezTo>
                  <a:lnTo>
                    <a:pt x="115721" y="759199"/>
                  </a:lnTo>
                  <a:cubicBezTo>
                    <a:pt x="140571" y="725149"/>
                    <a:pt x="179582" y="670615"/>
                    <a:pt x="232754" y="595597"/>
                  </a:cubicBezTo>
                  <a:cubicBezTo>
                    <a:pt x="283040" y="525197"/>
                    <a:pt x="320608" y="461430"/>
                    <a:pt x="345457" y="404298"/>
                  </a:cubicBezTo>
                  <a:cubicBezTo>
                    <a:pt x="365689" y="357557"/>
                    <a:pt x="375805" y="313987"/>
                    <a:pt x="375805" y="273587"/>
                  </a:cubicBezTo>
                  <a:cubicBezTo>
                    <a:pt x="375805" y="240691"/>
                    <a:pt x="366568" y="212703"/>
                    <a:pt x="348096" y="189621"/>
                  </a:cubicBezTo>
                  <a:cubicBezTo>
                    <a:pt x="327891" y="165384"/>
                    <a:pt x="301914" y="153266"/>
                    <a:pt x="270164" y="153266"/>
                  </a:cubicBezTo>
                  <a:cubicBezTo>
                    <a:pt x="224559" y="153266"/>
                    <a:pt x="192232" y="179532"/>
                    <a:pt x="173182" y="232064"/>
                  </a:cubicBezTo>
                  <a:cubicBezTo>
                    <a:pt x="166832" y="249382"/>
                    <a:pt x="163657" y="270164"/>
                    <a:pt x="163657" y="294409"/>
                  </a:cubicBezTo>
                  <a:lnTo>
                    <a:pt x="163657" y="335973"/>
                  </a:lnTo>
                  <a:lnTo>
                    <a:pt x="2598" y="335973"/>
                  </a:lnTo>
                  <a:lnTo>
                    <a:pt x="2598" y="307398"/>
                  </a:lnTo>
                  <a:cubicBezTo>
                    <a:pt x="2598" y="204643"/>
                    <a:pt x="30307" y="126134"/>
                    <a:pt x="85725" y="71871"/>
                  </a:cubicBezTo>
                  <a:cubicBezTo>
                    <a:pt x="133639" y="23957"/>
                    <a:pt x="196562" y="0"/>
                    <a:pt x="274493"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a:noFill/>
                  <a:latin typeface="Bebas" pitchFamily="2" charset="0"/>
                </a:defRPr>
              </a:lvl1pPr>
            </a:lstStyle>
            <a:p>
              <a:endParaRPr lang="zh-CN" altLang="en-US" dirty="0"/>
            </a:p>
          </p:txBody>
        </p:sp>
      </p:grpSp>
      <p:grpSp>
        <p:nvGrpSpPr>
          <p:cNvPr id="45" name="组合 44">
            <a:extLst>
              <a:ext uri="{FF2B5EF4-FFF2-40B4-BE49-F238E27FC236}">
                <a16:creationId xmlns:a16="http://schemas.microsoft.com/office/drawing/2014/main" id="{F2F903F1-F50D-B2EF-9BA8-98E6DCBDBF08}"/>
              </a:ext>
            </a:extLst>
          </p:cNvPr>
          <p:cNvGrpSpPr/>
          <p:nvPr/>
        </p:nvGrpSpPr>
        <p:grpSpPr>
          <a:xfrm>
            <a:off x="8080366" y="1474353"/>
            <a:ext cx="3353172" cy="2143344"/>
            <a:chOff x="8080366" y="1474353"/>
            <a:chExt cx="3353172" cy="2143344"/>
          </a:xfrm>
        </p:grpSpPr>
        <p:sp>
          <p:nvSpPr>
            <p:cNvPr id="12" name="矩形: 圆角 11">
              <a:extLst>
                <a:ext uri="{FF2B5EF4-FFF2-40B4-BE49-F238E27FC236}">
                  <a16:creationId xmlns:a16="http://schemas.microsoft.com/office/drawing/2014/main" id="{96018364-7D0C-0035-6125-544CFFE745F5}"/>
                </a:ext>
              </a:extLst>
            </p:cNvPr>
            <p:cNvSpPr/>
            <p:nvPr/>
          </p:nvSpPr>
          <p:spPr>
            <a:xfrm>
              <a:off x="8137590" y="1929297"/>
              <a:ext cx="3294000"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矩形: 圆顶角 12">
              <a:extLst>
                <a:ext uri="{FF2B5EF4-FFF2-40B4-BE49-F238E27FC236}">
                  <a16:creationId xmlns:a16="http://schemas.microsoft.com/office/drawing/2014/main" id="{A3AC1639-9C44-3145-AF21-EA4B03A641B5}"/>
                </a:ext>
              </a:extLst>
            </p:cNvPr>
            <p:cNvSpPr/>
            <p:nvPr/>
          </p:nvSpPr>
          <p:spPr>
            <a:xfrm>
              <a:off x="8141190" y="14743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30" name="文本框 29">
              <a:extLst>
                <a:ext uri="{FF2B5EF4-FFF2-40B4-BE49-F238E27FC236}">
                  <a16:creationId xmlns:a16="http://schemas.microsoft.com/office/drawing/2014/main" id="{E225F3D0-7B46-F380-2610-58B41081A0D0}"/>
                </a:ext>
              </a:extLst>
            </p:cNvPr>
            <p:cNvSpPr txBox="1"/>
            <p:nvPr/>
          </p:nvSpPr>
          <p:spPr>
            <a:xfrm>
              <a:off x="8080366" y="20598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39" name="文本框 38">
              <a:extLst>
                <a:ext uri="{FF2B5EF4-FFF2-40B4-BE49-F238E27FC236}">
                  <a16:creationId xmlns:a16="http://schemas.microsoft.com/office/drawing/2014/main" id="{4EDF46D1-BF96-E35D-8482-2BDC68E89B2F}"/>
                </a:ext>
              </a:extLst>
            </p:cNvPr>
            <p:cNvSpPr txBox="1"/>
            <p:nvPr/>
          </p:nvSpPr>
          <p:spPr>
            <a:xfrm>
              <a:off x="10721401" y="2118822"/>
              <a:ext cx="712137" cy="1490492"/>
            </a:xfrm>
            <a:custGeom>
              <a:avLst/>
              <a:gdLst/>
              <a:ahLst/>
              <a:cxnLst/>
              <a:rect l="l" t="t" r="r" b="b"/>
              <a:pathLst>
                <a:path w="530803" h="1110962">
                  <a:moveTo>
                    <a:pt x="271896" y="0"/>
                  </a:moveTo>
                  <a:cubicBezTo>
                    <a:pt x="348673" y="0"/>
                    <a:pt x="410153" y="25978"/>
                    <a:pt x="456334" y="77932"/>
                  </a:cubicBezTo>
                  <a:cubicBezTo>
                    <a:pt x="497898" y="124691"/>
                    <a:pt x="518680" y="182996"/>
                    <a:pt x="518680" y="252846"/>
                  </a:cubicBezTo>
                  <a:lnTo>
                    <a:pt x="518680" y="298739"/>
                  </a:lnTo>
                  <a:cubicBezTo>
                    <a:pt x="518680" y="366280"/>
                    <a:pt x="498475" y="424585"/>
                    <a:pt x="458066" y="473653"/>
                  </a:cubicBezTo>
                  <a:cubicBezTo>
                    <a:pt x="440748" y="494435"/>
                    <a:pt x="420543" y="512041"/>
                    <a:pt x="397453" y="526473"/>
                  </a:cubicBezTo>
                  <a:cubicBezTo>
                    <a:pt x="445943" y="553605"/>
                    <a:pt x="483466" y="594880"/>
                    <a:pt x="510021" y="650298"/>
                  </a:cubicBezTo>
                  <a:cubicBezTo>
                    <a:pt x="523875" y="678585"/>
                    <a:pt x="530803" y="712932"/>
                    <a:pt x="530803" y="753341"/>
                  </a:cubicBezTo>
                  <a:lnTo>
                    <a:pt x="530803" y="839066"/>
                  </a:lnTo>
                  <a:cubicBezTo>
                    <a:pt x="530803" y="919307"/>
                    <a:pt x="503382" y="985116"/>
                    <a:pt x="448541" y="1036494"/>
                  </a:cubicBezTo>
                  <a:cubicBezTo>
                    <a:pt x="396009" y="1086139"/>
                    <a:pt x="332798" y="1110962"/>
                    <a:pt x="258907" y="1110962"/>
                  </a:cubicBezTo>
                  <a:cubicBezTo>
                    <a:pt x="186748" y="1110962"/>
                    <a:pt x="125557" y="1085562"/>
                    <a:pt x="75334" y="1034762"/>
                  </a:cubicBezTo>
                  <a:cubicBezTo>
                    <a:pt x="25112" y="983962"/>
                    <a:pt x="0" y="923060"/>
                    <a:pt x="0" y="852055"/>
                  </a:cubicBezTo>
                  <a:lnTo>
                    <a:pt x="0" y="825212"/>
                  </a:lnTo>
                  <a:lnTo>
                    <a:pt x="155864" y="813089"/>
                  </a:lnTo>
                  <a:lnTo>
                    <a:pt x="159328" y="851189"/>
                  </a:lnTo>
                  <a:cubicBezTo>
                    <a:pt x="161637" y="878321"/>
                    <a:pt x="171306" y="900546"/>
                    <a:pt x="188336" y="917864"/>
                  </a:cubicBezTo>
                  <a:cubicBezTo>
                    <a:pt x="205365" y="935182"/>
                    <a:pt x="227446" y="943841"/>
                    <a:pt x="254578" y="943841"/>
                  </a:cubicBezTo>
                  <a:cubicBezTo>
                    <a:pt x="329623" y="943841"/>
                    <a:pt x="367146" y="908952"/>
                    <a:pt x="367146" y="839175"/>
                  </a:cubicBezTo>
                  <a:lnTo>
                    <a:pt x="367146" y="775179"/>
                  </a:lnTo>
                  <a:cubicBezTo>
                    <a:pt x="367146" y="663882"/>
                    <a:pt x="308841" y="608234"/>
                    <a:pt x="192232" y="608234"/>
                  </a:cubicBezTo>
                  <a:lnTo>
                    <a:pt x="192232" y="468106"/>
                  </a:lnTo>
                  <a:cubicBezTo>
                    <a:pt x="255155" y="468106"/>
                    <a:pt x="301625" y="450521"/>
                    <a:pt x="331643" y="415353"/>
                  </a:cubicBezTo>
                  <a:cubicBezTo>
                    <a:pt x="359353" y="383630"/>
                    <a:pt x="373207" y="339225"/>
                    <a:pt x="373207" y="282138"/>
                  </a:cubicBezTo>
                  <a:lnTo>
                    <a:pt x="373207" y="257054"/>
                  </a:lnTo>
                  <a:cubicBezTo>
                    <a:pt x="373207" y="186130"/>
                    <a:pt x="342034" y="150669"/>
                    <a:pt x="279689" y="150669"/>
                  </a:cubicBezTo>
                  <a:cubicBezTo>
                    <a:pt x="245053" y="150669"/>
                    <a:pt x="219653" y="163869"/>
                    <a:pt x="203489" y="190271"/>
                  </a:cubicBezTo>
                  <a:cubicBezTo>
                    <a:pt x="191366" y="210358"/>
                    <a:pt x="185305" y="236466"/>
                    <a:pt x="185305" y="268595"/>
                  </a:cubicBezTo>
                  <a:lnTo>
                    <a:pt x="185305" y="297007"/>
                  </a:lnTo>
                  <a:lnTo>
                    <a:pt x="25112" y="297007"/>
                  </a:lnTo>
                  <a:lnTo>
                    <a:pt x="25112" y="271896"/>
                  </a:lnTo>
                  <a:cubicBezTo>
                    <a:pt x="25112" y="194541"/>
                    <a:pt x="44739" y="131619"/>
                    <a:pt x="83994" y="83128"/>
                  </a:cubicBezTo>
                  <a:cubicBezTo>
                    <a:pt x="128444" y="27710"/>
                    <a:pt x="191078" y="0"/>
                    <a:pt x="271896"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a:noFill/>
                  <a:latin typeface="Bebas" pitchFamily="2" charset="0"/>
                </a:defRPr>
              </a:lvl1pPr>
            </a:lstStyle>
            <a:p>
              <a:endParaRPr lang="zh-CN" altLang="en-US" dirty="0"/>
            </a:p>
          </p:txBody>
        </p:sp>
      </p:grpSp>
      <p:grpSp>
        <p:nvGrpSpPr>
          <p:cNvPr id="48" name="组合 47">
            <a:extLst>
              <a:ext uri="{FF2B5EF4-FFF2-40B4-BE49-F238E27FC236}">
                <a16:creationId xmlns:a16="http://schemas.microsoft.com/office/drawing/2014/main" id="{43B5A408-E8AB-06D5-7002-105A2A3DE6BC}"/>
              </a:ext>
            </a:extLst>
          </p:cNvPr>
          <p:cNvGrpSpPr/>
          <p:nvPr/>
        </p:nvGrpSpPr>
        <p:grpSpPr>
          <a:xfrm>
            <a:off x="690880" y="3861953"/>
            <a:ext cx="3359930" cy="2143344"/>
            <a:chOff x="690880" y="3861953"/>
            <a:chExt cx="3359930" cy="2143344"/>
          </a:xfrm>
        </p:grpSpPr>
        <p:sp>
          <p:nvSpPr>
            <p:cNvPr id="16" name="矩形: 圆角 15">
              <a:extLst>
                <a:ext uri="{FF2B5EF4-FFF2-40B4-BE49-F238E27FC236}">
                  <a16:creationId xmlns:a16="http://schemas.microsoft.com/office/drawing/2014/main" id="{2246748D-B14A-FE83-9725-3F8EE150BEF7}"/>
                </a:ext>
              </a:extLst>
            </p:cNvPr>
            <p:cNvSpPr/>
            <p:nvPr/>
          </p:nvSpPr>
          <p:spPr>
            <a:xfrm>
              <a:off x="756810" y="4316897"/>
              <a:ext cx="3294000"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矩形: 圆顶角 16">
              <a:extLst>
                <a:ext uri="{FF2B5EF4-FFF2-40B4-BE49-F238E27FC236}">
                  <a16:creationId xmlns:a16="http://schemas.microsoft.com/office/drawing/2014/main" id="{36E56662-EFCE-793F-AA7C-BFA0AA474526}"/>
                </a:ext>
              </a:extLst>
            </p:cNvPr>
            <p:cNvSpPr/>
            <p:nvPr/>
          </p:nvSpPr>
          <p:spPr>
            <a:xfrm>
              <a:off x="760410" y="38619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32" name="文本框 31">
              <a:extLst>
                <a:ext uri="{FF2B5EF4-FFF2-40B4-BE49-F238E27FC236}">
                  <a16:creationId xmlns:a16="http://schemas.microsoft.com/office/drawing/2014/main" id="{DF31E9A0-0621-A13D-6DF4-EC6B2B2FE9A7}"/>
                </a:ext>
              </a:extLst>
            </p:cNvPr>
            <p:cNvSpPr txBox="1"/>
            <p:nvPr/>
          </p:nvSpPr>
          <p:spPr>
            <a:xfrm>
              <a:off x="690880" y="44474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40" name="文本框 39">
              <a:extLst>
                <a:ext uri="{FF2B5EF4-FFF2-40B4-BE49-F238E27FC236}">
                  <a16:creationId xmlns:a16="http://schemas.microsoft.com/office/drawing/2014/main" id="{8F698447-7BD6-A342-68A7-447EE63E1D60}"/>
                </a:ext>
              </a:extLst>
            </p:cNvPr>
            <p:cNvSpPr txBox="1"/>
            <p:nvPr/>
          </p:nvSpPr>
          <p:spPr>
            <a:xfrm>
              <a:off x="3291482" y="4547439"/>
              <a:ext cx="748151" cy="1456801"/>
            </a:xfrm>
            <a:custGeom>
              <a:avLst/>
              <a:gdLst/>
              <a:ahLst/>
              <a:cxnLst/>
              <a:rect l="l" t="t" r="r" b="b"/>
              <a:pathLst>
                <a:path w="557646" h="1085850">
                  <a:moveTo>
                    <a:pt x="289214" y="348407"/>
                  </a:moveTo>
                  <a:lnTo>
                    <a:pt x="154064" y="687532"/>
                  </a:lnTo>
                  <a:lnTo>
                    <a:pt x="289214" y="687532"/>
                  </a:lnTo>
                  <a:close/>
                  <a:moveTo>
                    <a:pt x="289227" y="0"/>
                  </a:moveTo>
                  <a:lnTo>
                    <a:pt x="452871" y="0"/>
                  </a:lnTo>
                  <a:lnTo>
                    <a:pt x="452871" y="687532"/>
                  </a:lnTo>
                  <a:lnTo>
                    <a:pt x="557646" y="687532"/>
                  </a:lnTo>
                  <a:lnTo>
                    <a:pt x="557646" y="852055"/>
                  </a:lnTo>
                  <a:lnTo>
                    <a:pt x="452871" y="852055"/>
                  </a:lnTo>
                  <a:lnTo>
                    <a:pt x="452871" y="1085850"/>
                  </a:lnTo>
                  <a:lnTo>
                    <a:pt x="289214" y="1085850"/>
                  </a:lnTo>
                  <a:lnTo>
                    <a:pt x="289214" y="852055"/>
                  </a:lnTo>
                  <a:lnTo>
                    <a:pt x="0" y="852055"/>
                  </a:lnTo>
                  <a:lnTo>
                    <a:pt x="0" y="687532"/>
                  </a:ln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a:noFill/>
                  <a:latin typeface="Bebas" pitchFamily="2" charset="0"/>
                </a:defRPr>
              </a:lvl1pPr>
            </a:lstStyle>
            <a:p>
              <a:endParaRPr lang="zh-CN" altLang="en-US" dirty="0"/>
            </a:p>
          </p:txBody>
        </p:sp>
      </p:grpSp>
      <p:grpSp>
        <p:nvGrpSpPr>
          <p:cNvPr id="47" name="组合 46">
            <a:extLst>
              <a:ext uri="{FF2B5EF4-FFF2-40B4-BE49-F238E27FC236}">
                <a16:creationId xmlns:a16="http://schemas.microsoft.com/office/drawing/2014/main" id="{ECA6EAF0-98FA-50D8-466F-3D4E89EED640}"/>
              </a:ext>
            </a:extLst>
          </p:cNvPr>
          <p:cNvGrpSpPr/>
          <p:nvPr/>
        </p:nvGrpSpPr>
        <p:grpSpPr>
          <a:xfrm>
            <a:off x="4389976" y="3861953"/>
            <a:ext cx="3370556" cy="2143344"/>
            <a:chOff x="4389976" y="3861953"/>
            <a:chExt cx="3370556" cy="2143344"/>
          </a:xfrm>
        </p:grpSpPr>
        <p:sp>
          <p:nvSpPr>
            <p:cNvPr id="20" name="矩形: 圆角 19">
              <a:extLst>
                <a:ext uri="{FF2B5EF4-FFF2-40B4-BE49-F238E27FC236}">
                  <a16:creationId xmlns:a16="http://schemas.microsoft.com/office/drawing/2014/main" id="{AF932069-4DAC-A715-B8FA-D67253E60E1D}"/>
                </a:ext>
              </a:extLst>
            </p:cNvPr>
            <p:cNvSpPr/>
            <p:nvPr/>
          </p:nvSpPr>
          <p:spPr>
            <a:xfrm>
              <a:off x="4447200" y="4316897"/>
              <a:ext cx="3294000"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矩形: 圆顶角 20">
              <a:extLst>
                <a:ext uri="{FF2B5EF4-FFF2-40B4-BE49-F238E27FC236}">
                  <a16:creationId xmlns:a16="http://schemas.microsoft.com/office/drawing/2014/main" id="{32F6BA6B-5304-F72C-7E1C-B615A4894CD5}"/>
                </a:ext>
              </a:extLst>
            </p:cNvPr>
            <p:cNvSpPr/>
            <p:nvPr/>
          </p:nvSpPr>
          <p:spPr>
            <a:xfrm>
              <a:off x="4450800" y="38619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34" name="文本框 33">
              <a:extLst>
                <a:ext uri="{FF2B5EF4-FFF2-40B4-BE49-F238E27FC236}">
                  <a16:creationId xmlns:a16="http://schemas.microsoft.com/office/drawing/2014/main" id="{755C03CE-940A-4941-1FDA-31F697C6DB18}"/>
                </a:ext>
              </a:extLst>
            </p:cNvPr>
            <p:cNvSpPr txBox="1"/>
            <p:nvPr/>
          </p:nvSpPr>
          <p:spPr>
            <a:xfrm>
              <a:off x="4389976" y="44474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41" name="文本框 40">
              <a:extLst>
                <a:ext uri="{FF2B5EF4-FFF2-40B4-BE49-F238E27FC236}">
                  <a16:creationId xmlns:a16="http://schemas.microsoft.com/office/drawing/2014/main" id="{E7BC8568-B36C-82F3-3607-3AA6B24FDE20}"/>
                </a:ext>
              </a:extLst>
            </p:cNvPr>
            <p:cNvSpPr txBox="1"/>
            <p:nvPr/>
          </p:nvSpPr>
          <p:spPr>
            <a:xfrm>
              <a:off x="7080924" y="4531069"/>
              <a:ext cx="679608" cy="1474228"/>
            </a:xfrm>
            <a:custGeom>
              <a:avLst/>
              <a:gdLst/>
              <a:ahLst/>
              <a:cxnLst/>
              <a:rect l="l" t="t" r="r" b="b"/>
              <a:pathLst>
                <a:path w="506557" h="1098839">
                  <a:moveTo>
                    <a:pt x="16453" y="0"/>
                  </a:moveTo>
                  <a:lnTo>
                    <a:pt x="495300" y="0"/>
                  </a:lnTo>
                  <a:lnTo>
                    <a:pt x="495300" y="164523"/>
                  </a:lnTo>
                  <a:lnTo>
                    <a:pt x="180109" y="164523"/>
                  </a:lnTo>
                  <a:lnTo>
                    <a:pt x="180109" y="397452"/>
                  </a:lnTo>
                  <a:cubicBezTo>
                    <a:pt x="196318" y="374362"/>
                    <a:pt x="219179" y="356466"/>
                    <a:pt x="248692" y="343766"/>
                  </a:cubicBezTo>
                  <a:cubicBezTo>
                    <a:pt x="264324" y="337416"/>
                    <a:pt x="282557" y="334241"/>
                    <a:pt x="303393" y="334241"/>
                  </a:cubicBezTo>
                  <a:cubicBezTo>
                    <a:pt x="375164" y="334241"/>
                    <a:pt x="428125" y="359352"/>
                    <a:pt x="462274" y="409575"/>
                  </a:cubicBezTo>
                  <a:cubicBezTo>
                    <a:pt x="491796" y="452871"/>
                    <a:pt x="506557" y="514062"/>
                    <a:pt x="506557" y="593148"/>
                  </a:cubicBezTo>
                  <a:lnTo>
                    <a:pt x="506557" y="826943"/>
                  </a:lnTo>
                  <a:cubicBezTo>
                    <a:pt x="506557" y="907184"/>
                    <a:pt x="481157" y="972993"/>
                    <a:pt x="430357" y="1024371"/>
                  </a:cubicBezTo>
                  <a:cubicBezTo>
                    <a:pt x="381866" y="1074016"/>
                    <a:pt x="320675" y="1098839"/>
                    <a:pt x="246784" y="1098839"/>
                  </a:cubicBezTo>
                  <a:cubicBezTo>
                    <a:pt x="175203" y="1098839"/>
                    <a:pt x="115744" y="1072862"/>
                    <a:pt x="68407" y="1020907"/>
                  </a:cubicBezTo>
                  <a:cubicBezTo>
                    <a:pt x="22803" y="971262"/>
                    <a:pt x="0" y="910648"/>
                    <a:pt x="0" y="839066"/>
                  </a:cubicBezTo>
                  <a:lnTo>
                    <a:pt x="0" y="813089"/>
                  </a:lnTo>
                  <a:lnTo>
                    <a:pt x="156730" y="800966"/>
                  </a:lnTo>
                  <a:lnTo>
                    <a:pt x="160193" y="838200"/>
                  </a:lnTo>
                  <a:cubicBezTo>
                    <a:pt x="164234" y="881496"/>
                    <a:pt x="181841" y="910359"/>
                    <a:pt x="213014" y="924791"/>
                  </a:cubicBezTo>
                  <a:cubicBezTo>
                    <a:pt x="222250" y="929409"/>
                    <a:pt x="232064" y="931718"/>
                    <a:pt x="242455" y="931718"/>
                  </a:cubicBezTo>
                  <a:cubicBezTo>
                    <a:pt x="309418" y="931718"/>
                    <a:pt x="342900" y="896793"/>
                    <a:pt x="342900" y="826943"/>
                  </a:cubicBezTo>
                  <a:lnTo>
                    <a:pt x="342900" y="561109"/>
                  </a:lnTo>
                  <a:cubicBezTo>
                    <a:pt x="342900" y="529359"/>
                    <a:pt x="331292" y="503093"/>
                    <a:pt x="308075" y="482312"/>
                  </a:cubicBezTo>
                  <a:cubicBezTo>
                    <a:pt x="297052" y="472498"/>
                    <a:pt x="281673" y="467591"/>
                    <a:pt x="261938" y="467591"/>
                  </a:cubicBezTo>
                  <a:cubicBezTo>
                    <a:pt x="232921" y="467591"/>
                    <a:pt x="211449" y="478848"/>
                    <a:pt x="197522" y="501362"/>
                  </a:cubicBezTo>
                  <a:cubicBezTo>
                    <a:pt x="185914" y="520989"/>
                    <a:pt x="180109" y="541771"/>
                    <a:pt x="180109" y="563707"/>
                  </a:cubicBezTo>
                  <a:lnTo>
                    <a:pt x="180109" y="593148"/>
                  </a:lnTo>
                  <a:lnTo>
                    <a:pt x="16453" y="593148"/>
                  </a:ln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a:noFill/>
                  <a:latin typeface="Bebas" pitchFamily="2" charset="0"/>
                </a:defRPr>
              </a:lvl1pPr>
            </a:lstStyle>
            <a:p>
              <a:endParaRPr lang="zh-CN" altLang="en-US" dirty="0"/>
            </a:p>
          </p:txBody>
        </p:sp>
      </p:grpSp>
      <p:grpSp>
        <p:nvGrpSpPr>
          <p:cNvPr id="46" name="组合 45">
            <a:extLst>
              <a:ext uri="{FF2B5EF4-FFF2-40B4-BE49-F238E27FC236}">
                <a16:creationId xmlns:a16="http://schemas.microsoft.com/office/drawing/2014/main" id="{17156195-D9E5-614F-C491-CF9D810B7820}"/>
              </a:ext>
            </a:extLst>
          </p:cNvPr>
          <p:cNvGrpSpPr/>
          <p:nvPr/>
        </p:nvGrpSpPr>
        <p:grpSpPr>
          <a:xfrm>
            <a:off x="8080366" y="3861953"/>
            <a:ext cx="3351224" cy="2143344"/>
            <a:chOff x="8080366" y="3861953"/>
            <a:chExt cx="3351224" cy="2143344"/>
          </a:xfrm>
        </p:grpSpPr>
        <p:sp>
          <p:nvSpPr>
            <p:cNvPr id="24" name="矩形: 圆角 23">
              <a:extLst>
                <a:ext uri="{FF2B5EF4-FFF2-40B4-BE49-F238E27FC236}">
                  <a16:creationId xmlns:a16="http://schemas.microsoft.com/office/drawing/2014/main" id="{92566C0D-2947-B661-D852-22082BDF4111}"/>
                </a:ext>
              </a:extLst>
            </p:cNvPr>
            <p:cNvSpPr/>
            <p:nvPr/>
          </p:nvSpPr>
          <p:spPr>
            <a:xfrm>
              <a:off x="8137590" y="4316897"/>
              <a:ext cx="3294000" cy="1688400"/>
            </a:xfrm>
            <a:prstGeom prst="roundRect">
              <a:avLst>
                <a:gd name="adj" fmla="val 0"/>
              </a:avLst>
            </a:prstGeom>
            <a:solidFill>
              <a:schemeClr val="accent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5" name="矩形: 圆顶角 24">
              <a:extLst>
                <a:ext uri="{FF2B5EF4-FFF2-40B4-BE49-F238E27FC236}">
                  <a16:creationId xmlns:a16="http://schemas.microsoft.com/office/drawing/2014/main" id="{70C5A4DC-02B1-95F4-3B3C-E5A678BA4186}"/>
                </a:ext>
              </a:extLst>
            </p:cNvPr>
            <p:cNvSpPr/>
            <p:nvPr/>
          </p:nvSpPr>
          <p:spPr>
            <a:xfrm>
              <a:off x="8141190" y="3861953"/>
              <a:ext cx="3290400" cy="52200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dirty="0">
                  <a:solidFill>
                    <a:srgbClr val="FFFFFF"/>
                  </a:solidFill>
                  <a:cs typeface="+mn-ea"/>
                  <a:sym typeface="+mn-lt"/>
                </a:rPr>
                <a:t>输入小标题</a:t>
              </a:r>
            </a:p>
          </p:txBody>
        </p:sp>
        <p:sp>
          <p:nvSpPr>
            <p:cNvPr id="36" name="文本框 35">
              <a:extLst>
                <a:ext uri="{FF2B5EF4-FFF2-40B4-BE49-F238E27FC236}">
                  <a16:creationId xmlns:a16="http://schemas.microsoft.com/office/drawing/2014/main" id="{2CF5EAB0-5A82-E3CE-BE1E-066FC906D0E8}"/>
                </a:ext>
              </a:extLst>
            </p:cNvPr>
            <p:cNvSpPr txBox="1"/>
            <p:nvPr/>
          </p:nvSpPr>
          <p:spPr>
            <a:xfrm>
              <a:off x="8080366" y="4447408"/>
              <a:ext cx="2677270" cy="1427378"/>
            </a:xfrm>
            <a:prstGeom prst="rect">
              <a:avLst/>
            </a:prstGeom>
            <a:noFill/>
            <a:effectLst/>
          </p:spPr>
          <p:txBody>
            <a:bodyPr wrap="square" rtlCol="0">
              <a:spAutoFit/>
            </a:bodyPr>
            <a:lstStyle>
              <a:defPPr>
                <a:defRPr lang="zh-CN"/>
              </a:defPPr>
              <a:lvl1pPr>
                <a:lnSpc>
                  <a:spcPct val="120000"/>
                </a:lnSpc>
                <a:defRPr sz="1400"/>
              </a:lvl1pPr>
            </a:lstStyle>
            <a:p>
              <a:pPr marL="69750">
                <a:lnSpc>
                  <a:spcPct val="110000"/>
                </a:lnSpc>
                <a:spcAft>
                  <a:spcPts val="600"/>
                </a:spcAft>
              </a:pPr>
              <a:r>
                <a:rPr lang="zh-CN" altLang="en-US" sz="1600" dirty="0">
                  <a:solidFill>
                    <a:schemeClr val="tx2"/>
                  </a:solidFill>
                  <a:cs typeface="+mn-ea"/>
                  <a:sym typeface="+mn-lt"/>
                </a:rPr>
                <a:t>在此处输入你的正文内容在此处输入你的正文内容在此处输入你的正文内容在此处输入你的正文内容在此处输入你的正文内容</a:t>
              </a:r>
            </a:p>
          </p:txBody>
        </p:sp>
        <p:sp>
          <p:nvSpPr>
            <p:cNvPr id="42" name="文本框 41">
              <a:extLst>
                <a:ext uri="{FF2B5EF4-FFF2-40B4-BE49-F238E27FC236}">
                  <a16:creationId xmlns:a16="http://schemas.microsoft.com/office/drawing/2014/main" id="{8B2D9A71-18B1-0DC9-9D68-6234901FEA14}"/>
                </a:ext>
              </a:extLst>
            </p:cNvPr>
            <p:cNvSpPr txBox="1"/>
            <p:nvPr/>
          </p:nvSpPr>
          <p:spPr>
            <a:xfrm>
              <a:off x="10748485" y="4514805"/>
              <a:ext cx="662182" cy="1490492"/>
            </a:xfrm>
            <a:custGeom>
              <a:avLst/>
              <a:gdLst/>
              <a:ahLst/>
              <a:cxnLst/>
              <a:rect l="l" t="t" r="r" b="b"/>
              <a:pathLst>
                <a:path w="493568" h="1110962">
                  <a:moveTo>
                    <a:pt x="242022" y="555914"/>
                  </a:moveTo>
                  <a:cubicBezTo>
                    <a:pt x="213582" y="555914"/>
                    <a:pt x="192110" y="567171"/>
                    <a:pt x="177606" y="589685"/>
                  </a:cubicBezTo>
                  <a:cubicBezTo>
                    <a:pt x="165998" y="608157"/>
                    <a:pt x="160193" y="628651"/>
                    <a:pt x="160193" y="651164"/>
                  </a:cubicBezTo>
                  <a:lnTo>
                    <a:pt x="160193" y="849457"/>
                  </a:lnTo>
                  <a:cubicBezTo>
                    <a:pt x="160193" y="876012"/>
                    <a:pt x="166868" y="897948"/>
                    <a:pt x="180218" y="915266"/>
                  </a:cubicBezTo>
                  <a:cubicBezTo>
                    <a:pt x="194722" y="934316"/>
                    <a:pt x="215034" y="943841"/>
                    <a:pt x="241156" y="943841"/>
                  </a:cubicBezTo>
                  <a:cubicBezTo>
                    <a:pt x="267269" y="943841"/>
                    <a:pt x="287581" y="934316"/>
                    <a:pt x="302094" y="915266"/>
                  </a:cubicBezTo>
                  <a:cubicBezTo>
                    <a:pt x="316021" y="897948"/>
                    <a:pt x="322984" y="876012"/>
                    <a:pt x="322984" y="849457"/>
                  </a:cubicBezTo>
                  <a:lnTo>
                    <a:pt x="322984" y="648566"/>
                  </a:lnTo>
                  <a:cubicBezTo>
                    <a:pt x="322984" y="617394"/>
                    <a:pt x="311376" y="591416"/>
                    <a:pt x="288159" y="570635"/>
                  </a:cubicBezTo>
                  <a:cubicBezTo>
                    <a:pt x="277136" y="560821"/>
                    <a:pt x="261757" y="555914"/>
                    <a:pt x="242022" y="555914"/>
                  </a:cubicBezTo>
                  <a:close/>
                  <a:moveTo>
                    <a:pt x="246784" y="0"/>
                  </a:moveTo>
                  <a:cubicBezTo>
                    <a:pt x="318366" y="0"/>
                    <a:pt x="377825" y="25978"/>
                    <a:pt x="425162" y="77932"/>
                  </a:cubicBezTo>
                  <a:cubicBezTo>
                    <a:pt x="470766" y="127578"/>
                    <a:pt x="493568" y="188191"/>
                    <a:pt x="493568" y="259773"/>
                  </a:cubicBezTo>
                  <a:lnTo>
                    <a:pt x="493568" y="283153"/>
                  </a:lnTo>
                  <a:lnTo>
                    <a:pt x="322984" y="283153"/>
                  </a:lnTo>
                  <a:lnTo>
                    <a:pt x="322984" y="256310"/>
                  </a:lnTo>
                  <a:cubicBezTo>
                    <a:pt x="322984" y="229755"/>
                    <a:pt x="315913" y="207386"/>
                    <a:pt x="301770" y="189202"/>
                  </a:cubicBezTo>
                  <a:cubicBezTo>
                    <a:pt x="287626" y="171018"/>
                    <a:pt x="267566" y="161925"/>
                    <a:pt x="241589" y="161925"/>
                  </a:cubicBezTo>
                  <a:cubicBezTo>
                    <a:pt x="215612" y="161925"/>
                    <a:pt x="195551" y="171018"/>
                    <a:pt x="181408" y="189202"/>
                  </a:cubicBezTo>
                  <a:cubicBezTo>
                    <a:pt x="167265" y="207386"/>
                    <a:pt x="160193" y="229755"/>
                    <a:pt x="160193" y="256310"/>
                  </a:cubicBezTo>
                  <a:lnTo>
                    <a:pt x="160193" y="472787"/>
                  </a:lnTo>
                  <a:cubicBezTo>
                    <a:pt x="197716" y="439305"/>
                    <a:pt x="238991" y="422564"/>
                    <a:pt x="284018" y="422564"/>
                  </a:cubicBezTo>
                  <a:cubicBezTo>
                    <a:pt x="356178" y="422564"/>
                    <a:pt x="410153" y="447676"/>
                    <a:pt x="445943" y="497898"/>
                  </a:cubicBezTo>
                  <a:cubicBezTo>
                    <a:pt x="477693" y="541771"/>
                    <a:pt x="493568" y="602673"/>
                    <a:pt x="493568" y="680605"/>
                  </a:cubicBezTo>
                  <a:lnTo>
                    <a:pt x="493568" y="866775"/>
                  </a:lnTo>
                  <a:lnTo>
                    <a:pt x="492703" y="866775"/>
                  </a:lnTo>
                  <a:cubicBezTo>
                    <a:pt x="489239" y="936048"/>
                    <a:pt x="464272" y="994064"/>
                    <a:pt x="417801" y="1040823"/>
                  </a:cubicBezTo>
                  <a:cubicBezTo>
                    <a:pt x="371331" y="1087582"/>
                    <a:pt x="314325" y="1110962"/>
                    <a:pt x="246784" y="1110962"/>
                  </a:cubicBezTo>
                  <a:cubicBezTo>
                    <a:pt x="174625" y="1110962"/>
                    <a:pt x="115166" y="1085273"/>
                    <a:pt x="68407" y="1033896"/>
                  </a:cubicBezTo>
                  <a:cubicBezTo>
                    <a:pt x="22803" y="984251"/>
                    <a:pt x="0" y="923637"/>
                    <a:pt x="0" y="852055"/>
                  </a:cubicBezTo>
                  <a:lnTo>
                    <a:pt x="0" y="259773"/>
                  </a:lnTo>
                  <a:cubicBezTo>
                    <a:pt x="0" y="206664"/>
                    <a:pt x="12845" y="158751"/>
                    <a:pt x="38533" y="116032"/>
                  </a:cubicBezTo>
                  <a:cubicBezTo>
                    <a:pt x="64222" y="73314"/>
                    <a:pt x="100734" y="41564"/>
                    <a:pt x="148071" y="20782"/>
                  </a:cubicBezTo>
                  <a:cubicBezTo>
                    <a:pt x="178089" y="6928"/>
                    <a:pt x="210994" y="0"/>
                    <a:pt x="246784" y="0"/>
                  </a:cubicBezTo>
                  <a:close/>
                </a:path>
              </a:pathLst>
            </a:custGeom>
            <a:solidFill>
              <a:schemeClr val="accent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9600">
                  <a:noFill/>
                  <a:latin typeface="Bebas" pitchFamily="2" charset="0"/>
                </a:defRPr>
              </a:lvl1pPr>
            </a:lstStyle>
            <a:p>
              <a:endParaRPr lang="zh-CN" altLang="en-US" dirty="0"/>
            </a:p>
          </p:txBody>
        </p:sp>
      </p:grpSp>
    </p:spTree>
    <p:extLst>
      <p:ext uri="{BB962C8B-B14F-4D97-AF65-F5344CB8AC3E}">
        <p14:creationId xmlns:p14="http://schemas.microsoft.com/office/powerpoint/2010/main" val="4267323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3B0CA30F-0424-DC5A-6755-D755A17E03A4}"/>
              </a:ext>
            </a:extLst>
          </p:cNvPr>
          <p:cNvSpPr/>
          <p:nvPr/>
        </p:nvSpPr>
        <p:spPr>
          <a:xfrm>
            <a:off x="1061118" y="1697717"/>
            <a:ext cx="4826000" cy="4044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1349D09-99DA-7A2F-6D4A-30C375C9FD58}"/>
              </a:ext>
            </a:extLst>
          </p:cNvPr>
          <p:cNvSpPr txBox="1"/>
          <p:nvPr/>
        </p:nvSpPr>
        <p:spPr>
          <a:xfrm>
            <a:off x="1520224" y="522160"/>
            <a:ext cx="1620957" cy="523220"/>
          </a:xfrm>
          <a:prstGeom prst="rect">
            <a:avLst/>
          </a:prstGeom>
          <a:noFill/>
        </p:spPr>
        <p:txBody>
          <a:bodyPr wrap="none" rtlCol="0">
            <a:spAutoFit/>
          </a:bodyPr>
          <a:lstStyle/>
          <a:p>
            <a:r>
              <a:rPr lang="zh-CN" altLang="en-US" sz="2800" dirty="0">
                <a:solidFill>
                  <a:schemeClr val="accent1"/>
                </a:solidFill>
                <a:latin typeface="+mj-ea"/>
                <a:ea typeface="+mj-ea"/>
              </a:rPr>
              <a:t>工作总结</a:t>
            </a:r>
          </a:p>
        </p:txBody>
      </p:sp>
      <p:pic>
        <p:nvPicPr>
          <p:cNvPr id="4" name="图片 3" descr="人的手&#10;&#10;中度可信度描述已自动生成">
            <a:extLst>
              <a:ext uri="{FF2B5EF4-FFF2-40B4-BE49-F238E27FC236}">
                <a16:creationId xmlns:a16="http://schemas.microsoft.com/office/drawing/2014/main" id="{3548A330-38BE-D39C-6131-413C8559C8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8718" y="1774371"/>
            <a:ext cx="4801689" cy="4017983"/>
          </a:xfrm>
          <a:prstGeom prst="rect">
            <a:avLst/>
          </a:prstGeom>
        </p:spPr>
      </p:pic>
      <p:sp>
        <p:nvSpPr>
          <p:cNvPr id="6" name="文本框 5">
            <a:extLst>
              <a:ext uri="{FF2B5EF4-FFF2-40B4-BE49-F238E27FC236}">
                <a16:creationId xmlns:a16="http://schemas.microsoft.com/office/drawing/2014/main" id="{1A6EF63A-BACF-9CA5-DF76-69F5D67DEDA3}"/>
              </a:ext>
            </a:extLst>
          </p:cNvPr>
          <p:cNvSpPr txBox="1"/>
          <p:nvPr/>
        </p:nvSpPr>
        <p:spPr>
          <a:xfrm>
            <a:off x="6581436" y="2141688"/>
            <a:ext cx="4418818" cy="1200329"/>
          </a:xfrm>
          <a:prstGeom prst="rect">
            <a:avLst/>
          </a:prstGeom>
          <a:noFill/>
        </p:spPr>
        <p:txBody>
          <a:bodyPr wrap="square" rtlCol="0">
            <a:spAutoFit/>
          </a:bodyPr>
          <a:lstStyle/>
          <a:p>
            <a:r>
              <a:rPr lang="zh-CN" altLang="en-US" dirty="0">
                <a:latin typeface="+mn-ea"/>
              </a:rPr>
              <a:t>输入正文输入正文输入正文输入正文输入正文输入正文输入正文输入正文输入正文输入正文输入正文输入正文输入正文输入正文输入正文输入正文输入正文输入正文</a:t>
            </a:r>
          </a:p>
        </p:txBody>
      </p:sp>
      <p:sp>
        <p:nvSpPr>
          <p:cNvPr id="7" name="文本框 6">
            <a:extLst>
              <a:ext uri="{FF2B5EF4-FFF2-40B4-BE49-F238E27FC236}">
                <a16:creationId xmlns:a16="http://schemas.microsoft.com/office/drawing/2014/main" id="{16E11BF9-CF38-36E6-4587-E99B22381305}"/>
              </a:ext>
            </a:extLst>
          </p:cNvPr>
          <p:cNvSpPr txBox="1"/>
          <p:nvPr/>
        </p:nvSpPr>
        <p:spPr>
          <a:xfrm>
            <a:off x="6582708" y="1636479"/>
            <a:ext cx="1415772" cy="461665"/>
          </a:xfrm>
          <a:prstGeom prst="rect">
            <a:avLst/>
          </a:prstGeom>
          <a:noFill/>
        </p:spPr>
        <p:txBody>
          <a:bodyPr wrap="none" rtlCol="0">
            <a:spAutoFit/>
          </a:bodyPr>
          <a:lstStyle/>
          <a:p>
            <a:r>
              <a:rPr lang="zh-CN" altLang="en-US" sz="2400" dirty="0">
                <a:latin typeface="+mj-ea"/>
                <a:ea typeface="+mj-ea"/>
              </a:rPr>
              <a:t>输入标题</a:t>
            </a:r>
          </a:p>
        </p:txBody>
      </p:sp>
      <p:cxnSp>
        <p:nvCxnSpPr>
          <p:cNvPr id="8" name="直接连接符 7">
            <a:extLst>
              <a:ext uri="{FF2B5EF4-FFF2-40B4-BE49-F238E27FC236}">
                <a16:creationId xmlns:a16="http://schemas.microsoft.com/office/drawing/2014/main" id="{CEA0CDB3-BEC6-9E7A-494B-894E51F47A7F}"/>
              </a:ext>
            </a:extLst>
          </p:cNvPr>
          <p:cNvCxnSpPr>
            <a:cxnSpLocks/>
          </p:cNvCxnSpPr>
          <p:nvPr/>
        </p:nvCxnSpPr>
        <p:spPr>
          <a:xfrm>
            <a:off x="6711607" y="3424456"/>
            <a:ext cx="4288647"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CB6BD8A-871D-FFE7-4B21-452D6F41901A}"/>
              </a:ext>
            </a:extLst>
          </p:cNvPr>
          <p:cNvSpPr txBox="1"/>
          <p:nvPr/>
        </p:nvSpPr>
        <p:spPr>
          <a:xfrm>
            <a:off x="6712064" y="4509586"/>
            <a:ext cx="4418818" cy="1200329"/>
          </a:xfrm>
          <a:prstGeom prst="rect">
            <a:avLst/>
          </a:prstGeom>
          <a:noFill/>
        </p:spPr>
        <p:txBody>
          <a:bodyPr wrap="square" rtlCol="0">
            <a:spAutoFit/>
          </a:bodyPr>
          <a:lstStyle/>
          <a:p>
            <a:r>
              <a:rPr lang="zh-CN" altLang="en-US" dirty="0">
                <a:latin typeface="+mn-ea"/>
              </a:rPr>
              <a:t>输入正文输入正文输入正文输入正文输入正文输入正文输入正文输入正文输入正文输入正文输入正文输入正文输入正文输入正文输入正文输入正文输入正文输入正文</a:t>
            </a:r>
          </a:p>
        </p:txBody>
      </p:sp>
      <p:sp>
        <p:nvSpPr>
          <p:cNvPr id="11" name="文本框 10">
            <a:extLst>
              <a:ext uri="{FF2B5EF4-FFF2-40B4-BE49-F238E27FC236}">
                <a16:creationId xmlns:a16="http://schemas.microsoft.com/office/drawing/2014/main" id="{CAC5D8ED-47C0-E927-013B-547B609E62C8}"/>
              </a:ext>
            </a:extLst>
          </p:cNvPr>
          <p:cNvSpPr txBox="1"/>
          <p:nvPr/>
        </p:nvSpPr>
        <p:spPr>
          <a:xfrm>
            <a:off x="6713336" y="4004377"/>
            <a:ext cx="1415772" cy="461665"/>
          </a:xfrm>
          <a:prstGeom prst="rect">
            <a:avLst/>
          </a:prstGeom>
          <a:noFill/>
        </p:spPr>
        <p:txBody>
          <a:bodyPr wrap="none" rtlCol="0">
            <a:spAutoFit/>
          </a:bodyPr>
          <a:lstStyle/>
          <a:p>
            <a:r>
              <a:rPr lang="zh-CN" altLang="en-US" sz="2400" dirty="0">
                <a:latin typeface="+mj-ea"/>
                <a:ea typeface="+mj-ea"/>
              </a:rPr>
              <a:t>输入标题</a:t>
            </a:r>
          </a:p>
        </p:txBody>
      </p:sp>
      <p:cxnSp>
        <p:nvCxnSpPr>
          <p:cNvPr id="12" name="直接连接符 11">
            <a:extLst>
              <a:ext uri="{FF2B5EF4-FFF2-40B4-BE49-F238E27FC236}">
                <a16:creationId xmlns:a16="http://schemas.microsoft.com/office/drawing/2014/main" id="{61EE257F-8AB3-2D26-2B84-B837DBE0D42F}"/>
              </a:ext>
            </a:extLst>
          </p:cNvPr>
          <p:cNvCxnSpPr>
            <a:cxnSpLocks/>
          </p:cNvCxnSpPr>
          <p:nvPr/>
        </p:nvCxnSpPr>
        <p:spPr>
          <a:xfrm>
            <a:off x="6842235" y="5792354"/>
            <a:ext cx="4288647"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140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7143B660-0558-EFCC-5CA8-978B0C6B8546}"/>
              </a:ext>
            </a:extLst>
          </p:cNvPr>
          <p:cNvSpPr txBox="1"/>
          <p:nvPr/>
        </p:nvSpPr>
        <p:spPr>
          <a:xfrm>
            <a:off x="4103224" y="2803171"/>
            <a:ext cx="1031051" cy="1107996"/>
          </a:xfrm>
          <a:prstGeom prst="rect">
            <a:avLst/>
          </a:prstGeom>
          <a:noFill/>
        </p:spPr>
        <p:txBody>
          <a:bodyPr wrap="none" rtlCol="0">
            <a:spAutoFit/>
          </a:bodyPr>
          <a:lstStyle/>
          <a:p>
            <a:r>
              <a:rPr lang="en-US" altLang="zh-CN" sz="6600" dirty="0">
                <a:solidFill>
                  <a:schemeClr val="accent1"/>
                </a:solidFill>
                <a:latin typeface="+mj-ea"/>
                <a:ea typeface="+mj-ea"/>
              </a:rPr>
              <a:t>02</a:t>
            </a:r>
            <a:endParaRPr lang="zh-CN" altLang="en-US" sz="6600" dirty="0">
              <a:solidFill>
                <a:schemeClr val="accent1"/>
              </a:solidFill>
              <a:latin typeface="+mj-ea"/>
              <a:ea typeface="+mj-ea"/>
            </a:endParaRPr>
          </a:p>
        </p:txBody>
      </p:sp>
      <p:sp>
        <p:nvSpPr>
          <p:cNvPr id="29" name="文本框 28">
            <a:extLst>
              <a:ext uri="{FF2B5EF4-FFF2-40B4-BE49-F238E27FC236}">
                <a16:creationId xmlns:a16="http://schemas.microsoft.com/office/drawing/2014/main" id="{B2445966-DD21-016B-A92A-21CF80392B1A}"/>
              </a:ext>
            </a:extLst>
          </p:cNvPr>
          <p:cNvSpPr txBox="1"/>
          <p:nvPr/>
        </p:nvSpPr>
        <p:spPr>
          <a:xfrm>
            <a:off x="7129473" y="2875002"/>
            <a:ext cx="3570208" cy="1107996"/>
          </a:xfrm>
          <a:prstGeom prst="rect">
            <a:avLst/>
          </a:prstGeom>
          <a:noFill/>
        </p:spPr>
        <p:txBody>
          <a:bodyPr wrap="none" rtlCol="0">
            <a:spAutoFit/>
          </a:bodyPr>
          <a:lstStyle/>
          <a:p>
            <a:r>
              <a:rPr lang="zh-CN" altLang="en-US" sz="6600" dirty="0">
                <a:solidFill>
                  <a:srgbClr val="FFFFFF"/>
                </a:solidFill>
                <a:latin typeface="+mj-ea"/>
                <a:ea typeface="+mj-ea"/>
              </a:rPr>
              <a:t>工作亮点</a:t>
            </a:r>
          </a:p>
        </p:txBody>
      </p:sp>
    </p:spTree>
    <p:extLst>
      <p:ext uri="{BB962C8B-B14F-4D97-AF65-F5344CB8AC3E}">
        <p14:creationId xmlns:p14="http://schemas.microsoft.com/office/powerpoint/2010/main" val="941124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1_Office 主题​​">
  <a:themeElements>
    <a:clrScheme name="学术风">
      <a:dk1>
        <a:sysClr val="windowText" lastClr="000000"/>
      </a:dk1>
      <a:lt1>
        <a:sysClr val="window" lastClr="FFFFFF"/>
      </a:lt1>
      <a:dk2>
        <a:srgbClr val="2D3847"/>
      </a:dk2>
      <a:lt2>
        <a:srgbClr val="E7E6E6"/>
      </a:lt2>
      <a:accent1>
        <a:srgbClr val="014C88"/>
      </a:accent1>
      <a:accent2>
        <a:srgbClr val="1C4885"/>
      </a:accent2>
      <a:accent3>
        <a:srgbClr val="4A6288"/>
      </a:accent3>
      <a:accent4>
        <a:srgbClr val="122E66"/>
      </a:accent4>
      <a:accent5>
        <a:srgbClr val="7F7F7F"/>
      </a:accent5>
      <a:accent6>
        <a:srgbClr val="595959"/>
      </a:accent6>
      <a:hlink>
        <a:srgbClr val="0563C1"/>
      </a:hlink>
      <a:folHlink>
        <a:srgbClr val="954F72"/>
      </a:folHlink>
    </a:clrScheme>
    <a:fontScheme name="思源黑体">
      <a:majorFont>
        <a:latin typeface="Arial"/>
        <a:ea typeface="思源黑体 Heavy"/>
        <a:cs typeface=""/>
      </a:majorFont>
      <a:minorFont>
        <a:latin typeface="Arial"/>
        <a:ea typeface="思源黑体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863</TotalTime>
  <Words>851</Words>
  <Application>Microsoft Office PowerPoint</Application>
  <PresentationFormat>宽屏</PresentationFormat>
  <Paragraphs>155</Paragraphs>
  <Slides>15</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Bebas</vt:lpstr>
      <vt:lpstr>OPPOSans H</vt:lpstr>
      <vt:lpstr>等线</vt:lpstr>
      <vt:lpstr>汉仪雅酷黑 45W</vt:lpstr>
      <vt:lpstr>思源黑体 Heavy</vt:lpstr>
      <vt:lpstr>思源黑体 Light</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蓝色简约商务年终汇报总结ppt模板</dc:title>
  <dc:creator>MF</dc:creator>
  <cp:keywords>P界达人</cp:keywords>
  <dc:description>www.51pptmoban.com</dc:description>
  <cp:lastModifiedBy>Power user</cp:lastModifiedBy>
  <cp:revision>35</cp:revision>
  <dcterms:created xsi:type="dcterms:W3CDTF">2022-11-29T03:57:53Z</dcterms:created>
  <dcterms:modified xsi:type="dcterms:W3CDTF">2023-01-12T12:44:45Z</dcterms:modified>
</cp:coreProperties>
</file>