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7" r:id="rId2"/>
    <p:sldId id="309" r:id="rId3"/>
    <p:sldId id="310" r:id="rId4"/>
    <p:sldId id="313" r:id="rId5"/>
    <p:sldId id="316" r:id="rId6"/>
    <p:sldId id="319" r:id="rId7"/>
    <p:sldId id="317" r:id="rId8"/>
    <p:sldId id="314" r:id="rId9"/>
    <p:sldId id="318" r:id="rId10"/>
    <p:sldId id="315" r:id="rId11"/>
    <p:sldId id="1126" r:id="rId12"/>
    <p:sldId id="1127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4133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15" autoAdjust="0"/>
    <p:restoredTop sz="96031" autoAdjust="0"/>
  </p:normalViewPr>
  <p:slideViewPr>
    <p:cSldViewPr snapToGrid="0" showGuides="1">
      <p:cViewPr>
        <p:scale>
          <a:sx n="66" d="100"/>
          <a:sy n="66" d="100"/>
        </p:scale>
        <p:origin x="1524" y="924"/>
      </p:cViewPr>
      <p:guideLst>
        <p:guide pos="416"/>
        <p:guide pos="7265"/>
        <p:guide orient="horz" pos="4133"/>
        <p:guide orient="horz" pos="712"/>
        <p:guide orient="horz" pos="3928"/>
        <p:guide orient="horz" pos="38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业务完成情况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9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4F-4C73-9233-D33CCAABE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209792735"/>
        <c:axId val="120979606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达标率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1.1000000000000001</c:v>
                </c:pt>
                <c:pt idx="1">
                  <c:v>1.2</c:v>
                </c:pt>
                <c:pt idx="2">
                  <c:v>1.1499999999999999</c:v>
                </c:pt>
                <c:pt idx="3">
                  <c:v>0.99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44F-4C73-9233-D33CCAABE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6435887"/>
        <c:axId val="1186437967"/>
      </c:lineChart>
      <c:catAx>
        <c:axId val="12097927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9796063"/>
        <c:crosses val="autoZero"/>
        <c:auto val="1"/>
        <c:lblAlgn val="ctr"/>
        <c:lblOffset val="100"/>
        <c:noMultiLvlLbl val="0"/>
      </c:catAx>
      <c:valAx>
        <c:axId val="12097960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9792735"/>
        <c:crosses val="autoZero"/>
        <c:crossBetween val="between"/>
      </c:valAx>
      <c:valAx>
        <c:axId val="1186437967"/>
        <c:scaling>
          <c:orientation val="minMax"/>
          <c:max val="1.2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6435887"/>
        <c:crosses val="max"/>
        <c:crossBetween val="between"/>
      </c:valAx>
      <c:catAx>
        <c:axId val="118643588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8643796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639D8D6-4D96-CE9D-1CA3-76AE631DE8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ABE8FE-BB4A-010B-D800-23BDB4AF6B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A4FB4-685D-4460-BDB7-1C556B03B6D8}" type="datetimeFigureOut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2023/1/12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D7AACE-2272-66CB-869A-A0AB8306B4E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8E492A-60B4-782B-B591-0A7FB8EAF5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C9DBC-3B85-4BCA-B6D4-B68FB9339998}" type="slidenum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‹#›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8379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D2F9E5FD-95C4-47FA-AFB1-A1F643834801}" type="datetimeFigureOut">
              <a:rPr lang="zh-CN" altLang="en-US" smtClean="0"/>
              <a:pPr/>
              <a:t>2023/1/12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DAC9658E-AAB7-4E3F-8470-476E53D71F7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4377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5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7405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652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178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3561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617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3465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2107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570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5279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C9658E-AAB7-4E3F-8470-476E53D71F75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110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5EBDD25C-6594-698E-41C3-4DD5DBBF8CC4}"/>
              </a:ext>
            </a:extLst>
          </p:cNvPr>
          <p:cNvSpPr/>
          <p:nvPr userDrawn="1"/>
        </p:nvSpPr>
        <p:spPr>
          <a:xfrm rot="5400000" flipV="1">
            <a:off x="5627276" y="5042795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6F8D76BC-FEB7-40D4-5F79-8437EC3B447C}"/>
              </a:ext>
            </a:extLst>
          </p:cNvPr>
          <p:cNvSpPr/>
          <p:nvPr userDrawn="1"/>
        </p:nvSpPr>
        <p:spPr>
          <a:xfrm rot="1800000" flipV="1">
            <a:off x="315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06D3A035-C31D-49B3-F40E-F3EAD631F897}"/>
              </a:ext>
            </a:extLst>
          </p:cNvPr>
          <p:cNvSpPr/>
          <p:nvPr userDrawn="1"/>
        </p:nvSpPr>
        <p:spPr>
          <a:xfrm rot="19800000" flipV="1">
            <a:off x="216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4F998310-B156-5A61-B9F6-967695D01E1E}"/>
              </a:ext>
            </a:extLst>
          </p:cNvPr>
          <p:cNvSpPr/>
          <p:nvPr userDrawn="1"/>
        </p:nvSpPr>
        <p:spPr>
          <a:xfrm rot="9000000" flipV="1">
            <a:off x="3152276" y="247069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AAFC48D-FE48-3C35-5010-68E90D4D12CB}"/>
              </a:ext>
            </a:extLst>
          </p:cNvPr>
          <p:cNvSpPr/>
          <p:nvPr userDrawn="1"/>
        </p:nvSpPr>
        <p:spPr>
          <a:xfrm rot="16200000" flipV="1">
            <a:off x="3922927" y="-117155"/>
            <a:ext cx="323569" cy="557878"/>
          </a:xfrm>
          <a:custGeom>
            <a:avLst/>
            <a:gdLst>
              <a:gd name="connsiteX0" fmla="*/ 323569 w 323569"/>
              <a:gd name="connsiteY0" fmla="*/ 557878 h 557878"/>
              <a:gd name="connsiteX1" fmla="*/ 323569 w 323569"/>
              <a:gd name="connsiteY1" fmla="*/ 0 h 557878"/>
              <a:gd name="connsiteX2" fmla="*/ 0 w 323569"/>
              <a:gd name="connsiteY2" fmla="*/ 557878 h 5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8">
                <a:moveTo>
                  <a:pt x="323569" y="557878"/>
                </a:moveTo>
                <a:lnTo>
                  <a:pt x="323569" y="0"/>
                </a:lnTo>
                <a:lnTo>
                  <a:pt x="0" y="5578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76AD593-A68F-19CF-5CAB-9C96E06E576D}"/>
              </a:ext>
            </a:extLst>
          </p:cNvPr>
          <p:cNvSpPr/>
          <p:nvPr userDrawn="1"/>
        </p:nvSpPr>
        <p:spPr>
          <a:xfrm rot="12600000" flipV="1">
            <a:off x="3963636" y="-292070"/>
            <a:ext cx="2298192" cy="1266642"/>
          </a:xfrm>
          <a:custGeom>
            <a:avLst/>
            <a:gdLst>
              <a:gd name="connsiteX0" fmla="*/ 1980842 w 2298192"/>
              <a:gd name="connsiteY0" fmla="*/ 719488 h 1266642"/>
              <a:gd name="connsiteX1" fmla="*/ 734652 w 2298192"/>
              <a:gd name="connsiteY1" fmla="*/ 0 h 1266642"/>
              <a:gd name="connsiteX2" fmla="*/ 0 w 2298192"/>
              <a:gd name="connsiteY2" fmla="*/ 1266642 h 1266642"/>
              <a:gd name="connsiteX3" fmla="*/ 2298192 w 2298192"/>
              <a:gd name="connsiteY3" fmla="*/ 126664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2">
                <a:moveTo>
                  <a:pt x="1980842" y="719488"/>
                </a:moveTo>
                <a:lnTo>
                  <a:pt x="734652" y="0"/>
                </a:lnTo>
                <a:lnTo>
                  <a:pt x="0" y="1266642"/>
                </a:lnTo>
                <a:lnTo>
                  <a:pt x="2298192" y="12666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8C4BD2-5C5A-F57F-488A-26B1507277DA}"/>
              </a:ext>
            </a:extLst>
          </p:cNvPr>
          <p:cNvSpPr/>
          <p:nvPr userDrawn="1"/>
        </p:nvSpPr>
        <p:spPr>
          <a:xfrm rot="5400000" flipV="1">
            <a:off x="7326249" y="-117153"/>
            <a:ext cx="323569" cy="557877"/>
          </a:xfrm>
          <a:custGeom>
            <a:avLst/>
            <a:gdLst>
              <a:gd name="connsiteX0" fmla="*/ 0 w 323569"/>
              <a:gd name="connsiteY0" fmla="*/ 0 h 557877"/>
              <a:gd name="connsiteX1" fmla="*/ 0 w 323569"/>
              <a:gd name="connsiteY1" fmla="*/ 557877 h 557877"/>
              <a:gd name="connsiteX2" fmla="*/ 323569 w 323569"/>
              <a:gd name="connsiteY2" fmla="*/ 557877 h 55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7">
                <a:moveTo>
                  <a:pt x="0" y="0"/>
                </a:moveTo>
                <a:lnTo>
                  <a:pt x="0" y="557877"/>
                </a:lnTo>
                <a:lnTo>
                  <a:pt x="323569" y="55787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6809F27-1CC2-C990-2A5A-A11D2EF41A64}"/>
              </a:ext>
            </a:extLst>
          </p:cNvPr>
          <p:cNvSpPr/>
          <p:nvPr userDrawn="1"/>
        </p:nvSpPr>
        <p:spPr>
          <a:xfrm rot="16200000" flipV="1">
            <a:off x="84767" y="-84767"/>
            <a:ext cx="234117" cy="403650"/>
          </a:xfrm>
          <a:custGeom>
            <a:avLst/>
            <a:gdLst>
              <a:gd name="connsiteX0" fmla="*/ 234117 w 234117"/>
              <a:gd name="connsiteY0" fmla="*/ 403650 h 403650"/>
              <a:gd name="connsiteX1" fmla="*/ 234117 w 234117"/>
              <a:gd name="connsiteY1" fmla="*/ 0 h 403650"/>
              <a:gd name="connsiteX2" fmla="*/ 0 w 234117"/>
              <a:gd name="connsiteY2" fmla="*/ 403650 h 4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117" h="403650">
                <a:moveTo>
                  <a:pt x="234117" y="403650"/>
                </a:moveTo>
                <a:lnTo>
                  <a:pt x="234117" y="0"/>
                </a:lnTo>
                <a:lnTo>
                  <a:pt x="0" y="4036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616A4CB-A961-4495-4004-0FC4E3F2EBB7}"/>
              </a:ext>
            </a:extLst>
          </p:cNvPr>
          <p:cNvSpPr/>
          <p:nvPr userDrawn="1"/>
        </p:nvSpPr>
        <p:spPr>
          <a:xfrm rot="12600000" flipV="1">
            <a:off x="89522" y="-269057"/>
            <a:ext cx="2206140" cy="1266642"/>
          </a:xfrm>
          <a:custGeom>
            <a:avLst/>
            <a:gdLst>
              <a:gd name="connsiteX0" fmla="*/ 1980842 w 2206140"/>
              <a:gd name="connsiteY0" fmla="*/ 719488 h 1266642"/>
              <a:gd name="connsiteX1" fmla="*/ 734652 w 2206140"/>
              <a:gd name="connsiteY1" fmla="*/ 0 h 1266642"/>
              <a:gd name="connsiteX2" fmla="*/ 0 w 2206140"/>
              <a:gd name="connsiteY2" fmla="*/ 1266642 h 1266642"/>
              <a:gd name="connsiteX3" fmla="*/ 2114509 w 2206140"/>
              <a:gd name="connsiteY3" fmla="*/ 1266642 h 1266642"/>
              <a:gd name="connsiteX4" fmla="*/ 2206140 w 2206140"/>
              <a:gd name="connsiteY4" fmla="*/ 110793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140" h="1266642">
                <a:moveTo>
                  <a:pt x="1980842" y="719488"/>
                </a:moveTo>
                <a:lnTo>
                  <a:pt x="734652" y="0"/>
                </a:lnTo>
                <a:lnTo>
                  <a:pt x="0" y="1266642"/>
                </a:lnTo>
                <a:lnTo>
                  <a:pt x="2114509" y="1266642"/>
                </a:lnTo>
                <a:lnTo>
                  <a:pt x="2206140" y="110793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9F96F18-AE9F-3086-33C8-BB28DF474114}"/>
              </a:ext>
            </a:extLst>
          </p:cNvPr>
          <p:cNvSpPr/>
          <p:nvPr userDrawn="1"/>
        </p:nvSpPr>
        <p:spPr>
          <a:xfrm rot="9000000" flipV="1">
            <a:off x="1350915" y="-292070"/>
            <a:ext cx="2298192" cy="1266642"/>
          </a:xfrm>
          <a:custGeom>
            <a:avLst/>
            <a:gdLst>
              <a:gd name="connsiteX0" fmla="*/ 1563539 w 2298192"/>
              <a:gd name="connsiteY0" fmla="*/ 0 h 1266642"/>
              <a:gd name="connsiteX1" fmla="*/ 317350 w 2298192"/>
              <a:gd name="connsiteY1" fmla="*/ 719488 h 1266642"/>
              <a:gd name="connsiteX2" fmla="*/ 0 w 2298192"/>
              <a:gd name="connsiteY2" fmla="*/ 1266642 h 1266642"/>
              <a:gd name="connsiteX3" fmla="*/ 2298192 w 2298192"/>
              <a:gd name="connsiteY3" fmla="*/ 126664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2">
                <a:moveTo>
                  <a:pt x="1563539" y="0"/>
                </a:moveTo>
                <a:lnTo>
                  <a:pt x="317350" y="719488"/>
                </a:lnTo>
                <a:lnTo>
                  <a:pt x="0" y="1266642"/>
                </a:lnTo>
                <a:lnTo>
                  <a:pt x="2298192" y="12666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41382EE-16C2-C23D-7697-3854D37B4B1E}"/>
              </a:ext>
            </a:extLst>
          </p:cNvPr>
          <p:cNvSpPr/>
          <p:nvPr userDrawn="1"/>
        </p:nvSpPr>
        <p:spPr>
          <a:xfrm rot="5400000" flipV="1">
            <a:off x="3366249" y="-117154"/>
            <a:ext cx="323569" cy="557878"/>
          </a:xfrm>
          <a:custGeom>
            <a:avLst/>
            <a:gdLst>
              <a:gd name="connsiteX0" fmla="*/ 0 w 323569"/>
              <a:gd name="connsiteY0" fmla="*/ 0 h 557878"/>
              <a:gd name="connsiteX1" fmla="*/ 0 w 323569"/>
              <a:gd name="connsiteY1" fmla="*/ 557878 h 557878"/>
              <a:gd name="connsiteX2" fmla="*/ 323569 w 323569"/>
              <a:gd name="connsiteY2" fmla="*/ 557878 h 5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8">
                <a:moveTo>
                  <a:pt x="0" y="0"/>
                </a:moveTo>
                <a:lnTo>
                  <a:pt x="0" y="557878"/>
                </a:lnTo>
                <a:lnTo>
                  <a:pt x="323569" y="5578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38A7846-006D-E77E-C1F5-3018B98240A9}"/>
              </a:ext>
            </a:extLst>
          </p:cNvPr>
          <p:cNvSpPr/>
          <p:nvPr userDrawn="1"/>
        </p:nvSpPr>
        <p:spPr>
          <a:xfrm rot="9000000" flipV="1">
            <a:off x="-598598" y="2568240"/>
            <a:ext cx="2115202" cy="1827624"/>
          </a:xfrm>
          <a:custGeom>
            <a:avLst/>
            <a:gdLst>
              <a:gd name="connsiteX0" fmla="*/ 1060022 w 2115202"/>
              <a:gd name="connsiteY0" fmla="*/ 0 h 1827624"/>
              <a:gd name="connsiteX1" fmla="*/ 0 w 2115202"/>
              <a:gd name="connsiteY1" fmla="*/ 1827624 h 1827624"/>
              <a:gd name="connsiteX2" fmla="*/ 2115202 w 2115202"/>
              <a:gd name="connsiteY2" fmla="*/ 1827624 h 182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02" h="1827624">
                <a:moveTo>
                  <a:pt x="1060022" y="0"/>
                </a:moveTo>
                <a:lnTo>
                  <a:pt x="0" y="1827624"/>
                </a:lnTo>
                <a:lnTo>
                  <a:pt x="2115202" y="182762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D10C345-D6C5-2D95-D708-EB9106E80F67}"/>
              </a:ext>
            </a:extLst>
          </p:cNvPr>
          <p:cNvSpPr/>
          <p:nvPr userDrawn="1"/>
        </p:nvSpPr>
        <p:spPr>
          <a:xfrm rot="1800000" flipV="1">
            <a:off x="-598596" y="812004"/>
            <a:ext cx="2115201" cy="1827624"/>
          </a:xfrm>
          <a:custGeom>
            <a:avLst/>
            <a:gdLst>
              <a:gd name="connsiteX0" fmla="*/ 0 w 2115201"/>
              <a:gd name="connsiteY0" fmla="*/ 1827624 h 1827624"/>
              <a:gd name="connsiteX1" fmla="*/ 2115201 w 2115201"/>
              <a:gd name="connsiteY1" fmla="*/ 1827624 h 1827624"/>
              <a:gd name="connsiteX2" fmla="*/ 1055179 w 2115201"/>
              <a:gd name="connsiteY2" fmla="*/ 0 h 182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01" h="1827624">
                <a:moveTo>
                  <a:pt x="0" y="1827624"/>
                </a:moveTo>
                <a:lnTo>
                  <a:pt x="2115201" y="1827624"/>
                </a:lnTo>
                <a:lnTo>
                  <a:pt x="105517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6C7402DA-2095-E661-CDFD-0A06D93E694F}"/>
              </a:ext>
            </a:extLst>
          </p:cNvPr>
          <p:cNvSpPr/>
          <p:nvPr userDrawn="1"/>
        </p:nvSpPr>
        <p:spPr>
          <a:xfrm rot="1800000" flipV="1">
            <a:off x="5132276" y="4185430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54CE22D5-F8A2-738D-1986-AFB1A64B7DA5}"/>
              </a:ext>
            </a:extLst>
          </p:cNvPr>
          <p:cNvSpPr/>
          <p:nvPr userDrawn="1"/>
        </p:nvSpPr>
        <p:spPr>
          <a:xfrm rot="19800000" flipV="1">
            <a:off x="4142276" y="4185430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4F5ED0C7-408F-2ACD-B3F0-7B650C844F4E}"/>
              </a:ext>
            </a:extLst>
          </p:cNvPr>
          <p:cNvSpPr/>
          <p:nvPr userDrawn="1"/>
        </p:nvSpPr>
        <p:spPr>
          <a:xfrm rot="5400000" flipV="1">
            <a:off x="7607276" y="1613334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BBF09FFE-CB7E-F1B4-8661-5D6873FF1DE4}"/>
              </a:ext>
            </a:extLst>
          </p:cNvPr>
          <p:cNvSpPr/>
          <p:nvPr userDrawn="1"/>
        </p:nvSpPr>
        <p:spPr>
          <a:xfrm rot="12600000" flipV="1">
            <a:off x="6122276" y="247069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33D1E5A7-46D5-B499-6DDA-271B35F9169A}"/>
              </a:ext>
            </a:extLst>
          </p:cNvPr>
          <p:cNvSpPr/>
          <p:nvPr userDrawn="1"/>
        </p:nvSpPr>
        <p:spPr>
          <a:xfrm rot="9000000" flipV="1">
            <a:off x="7112276" y="247069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91B55ED9-9EA0-84F0-FD59-5B25D6506FE2}"/>
              </a:ext>
            </a:extLst>
          </p:cNvPr>
          <p:cNvSpPr/>
          <p:nvPr userDrawn="1"/>
        </p:nvSpPr>
        <p:spPr>
          <a:xfrm rot="1800000" flipV="1">
            <a:off x="9093177" y="418594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47B6E82-B69A-9770-E782-1D0BA2484932}"/>
              </a:ext>
            </a:extLst>
          </p:cNvPr>
          <p:cNvGrpSpPr/>
          <p:nvPr userDrawn="1"/>
        </p:nvGrpSpPr>
        <p:grpSpPr>
          <a:xfrm>
            <a:off x="0" y="755969"/>
            <a:ext cx="10401369" cy="6509186"/>
            <a:chOff x="0" y="755969"/>
            <a:chExt cx="10401369" cy="6509186"/>
          </a:xfrm>
          <a:gradFill>
            <a:gsLst>
              <a:gs pos="54000">
                <a:schemeClr val="bg1"/>
              </a:gs>
              <a:gs pos="99000">
                <a:schemeClr val="bg1">
                  <a:lumMod val="85000"/>
                </a:schemeClr>
              </a:gs>
            </a:gsLst>
            <a:lin ang="5400000" scaled="0"/>
          </a:gradFill>
        </p:grpSpPr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B14B02CB-23A0-1BC5-A2C9-D8119A04F198}"/>
                </a:ext>
              </a:extLst>
            </p:cNvPr>
            <p:cNvSpPr/>
            <p:nvPr/>
          </p:nvSpPr>
          <p:spPr>
            <a:xfrm rot="16200000" flipV="1">
              <a:off x="166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89E76F6D-EAC2-DA64-44F5-1D4C1A7F885E}"/>
                </a:ext>
              </a:extLst>
            </p:cNvPr>
            <p:cNvSpPr/>
            <p:nvPr/>
          </p:nvSpPr>
          <p:spPr>
            <a:xfrm rot="12600000" flipV="1">
              <a:off x="216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528999FB-D6B8-3F41-EA2A-04E5AC8EFC6E}"/>
                </a:ext>
              </a:extLst>
            </p:cNvPr>
            <p:cNvSpPr/>
            <p:nvPr/>
          </p:nvSpPr>
          <p:spPr>
            <a:xfrm rot="5400000" flipV="1">
              <a:off x="364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F11F391-3F76-4BA9-B7FD-6CDDC0F04BE1}"/>
                </a:ext>
              </a:extLst>
            </p:cNvPr>
            <p:cNvSpPr/>
            <p:nvPr/>
          </p:nvSpPr>
          <p:spPr>
            <a:xfrm rot="5400000" flipV="1">
              <a:off x="-235610" y="1690448"/>
              <a:ext cx="2298192" cy="1826972"/>
            </a:xfrm>
            <a:custGeom>
              <a:avLst/>
              <a:gdLst>
                <a:gd name="connsiteX0" fmla="*/ 0 w 2298192"/>
                <a:gd name="connsiteY0" fmla="*/ 1826972 h 1826972"/>
                <a:gd name="connsiteX1" fmla="*/ 2298192 w 2298192"/>
                <a:gd name="connsiteY1" fmla="*/ 1826972 h 1826972"/>
                <a:gd name="connsiteX2" fmla="*/ 1238548 w 2298192"/>
                <a:gd name="connsiteY2" fmla="*/ 0 h 1826972"/>
                <a:gd name="connsiteX3" fmla="*/ 1059644 w 2298192"/>
                <a:gd name="connsiteY3" fmla="*/ 0 h 182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192" h="1826972">
                  <a:moveTo>
                    <a:pt x="0" y="1826972"/>
                  </a:moveTo>
                  <a:lnTo>
                    <a:pt x="2298192" y="1826972"/>
                  </a:lnTo>
                  <a:lnTo>
                    <a:pt x="1238548" y="0"/>
                  </a:lnTo>
                  <a:lnTo>
                    <a:pt x="1059644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B7D7E27-F5F8-E2D1-54E5-5A48E48EE52A}"/>
                </a:ext>
              </a:extLst>
            </p:cNvPr>
            <p:cNvSpPr/>
            <p:nvPr/>
          </p:nvSpPr>
          <p:spPr>
            <a:xfrm rot="5400000" flipV="1">
              <a:off x="1829521" y="4880549"/>
              <a:ext cx="1973702" cy="1981200"/>
            </a:xfrm>
            <a:custGeom>
              <a:avLst/>
              <a:gdLst>
                <a:gd name="connsiteX0" fmla="*/ 0 w 1973702"/>
                <a:gd name="connsiteY0" fmla="*/ 1981200 h 1981200"/>
                <a:gd name="connsiteX1" fmla="*/ 1973702 w 1973702"/>
                <a:gd name="connsiteY1" fmla="*/ 1981200 h 1981200"/>
                <a:gd name="connsiteX2" fmla="*/ 1973702 w 1973702"/>
                <a:gd name="connsiteY2" fmla="*/ 1421735 h 1981200"/>
                <a:gd name="connsiteX3" fmla="*/ 1149096 w 1973702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2" h="1981200">
                  <a:moveTo>
                    <a:pt x="0" y="1981200"/>
                  </a:moveTo>
                  <a:lnTo>
                    <a:pt x="1973702" y="1981200"/>
                  </a:lnTo>
                  <a:lnTo>
                    <a:pt x="1973702" y="1421735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9080AD65-8843-FC64-0F85-9446F80AF514}"/>
                </a:ext>
              </a:extLst>
            </p:cNvPr>
            <p:cNvSpPr/>
            <p:nvPr/>
          </p:nvSpPr>
          <p:spPr>
            <a:xfrm rot="1800000" flipV="1">
              <a:off x="1172276" y="418542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BE0E46C9-C548-34AA-D1B9-44D7E59F3B91}"/>
                </a:ext>
              </a:extLst>
            </p:cNvPr>
            <p:cNvSpPr/>
            <p:nvPr/>
          </p:nvSpPr>
          <p:spPr>
            <a:xfrm rot="19800000" flipV="1">
              <a:off x="182276" y="418542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E662E75-AB22-1A22-37EF-FA1867213D8C}"/>
                </a:ext>
              </a:extLst>
            </p:cNvPr>
            <p:cNvSpPr/>
            <p:nvPr/>
          </p:nvSpPr>
          <p:spPr>
            <a:xfrm rot="9000000" flipV="1">
              <a:off x="5702280" y="5832710"/>
              <a:ext cx="1244799" cy="1432445"/>
            </a:xfrm>
            <a:custGeom>
              <a:avLst/>
              <a:gdLst>
                <a:gd name="connsiteX0" fmla="*/ 830818 w 1244799"/>
                <a:gd name="connsiteY0" fmla="*/ 0 h 1432445"/>
                <a:gd name="connsiteX1" fmla="*/ 0 w 1244799"/>
                <a:gd name="connsiteY1" fmla="*/ 1432445 h 1432445"/>
                <a:gd name="connsiteX2" fmla="*/ 1244799 w 1244799"/>
                <a:gd name="connsiteY2" fmla="*/ 713760 h 143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799" h="1432445">
                  <a:moveTo>
                    <a:pt x="830818" y="0"/>
                  </a:moveTo>
                  <a:lnTo>
                    <a:pt x="0" y="1432445"/>
                  </a:lnTo>
                  <a:lnTo>
                    <a:pt x="1244799" y="71376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9D3AFBA-20CA-785B-1365-7BBAB200DD09}"/>
                </a:ext>
              </a:extLst>
            </p:cNvPr>
            <p:cNvSpPr/>
            <p:nvPr/>
          </p:nvSpPr>
          <p:spPr>
            <a:xfrm rot="1800000" flipV="1">
              <a:off x="5056013" y="4465799"/>
              <a:ext cx="3438894" cy="1990292"/>
            </a:xfrm>
            <a:custGeom>
              <a:avLst/>
              <a:gdLst>
                <a:gd name="connsiteX0" fmla="*/ 0 w 3438894"/>
                <a:gd name="connsiteY0" fmla="*/ 1985446 h 1990292"/>
                <a:gd name="connsiteX1" fmla="*/ 2287013 w 3438894"/>
                <a:gd name="connsiteY1" fmla="*/ 1985446 h 1990292"/>
                <a:gd name="connsiteX2" fmla="*/ 2289798 w 3438894"/>
                <a:gd name="connsiteY2" fmla="*/ 1990292 h 1990292"/>
                <a:gd name="connsiteX3" fmla="*/ 2292596 w 3438894"/>
                <a:gd name="connsiteY3" fmla="*/ 1985446 h 1990292"/>
                <a:gd name="connsiteX4" fmla="*/ 2298192 w 3438894"/>
                <a:gd name="connsiteY4" fmla="*/ 1985446 h 1990292"/>
                <a:gd name="connsiteX5" fmla="*/ 2295388 w 3438894"/>
                <a:gd name="connsiteY5" fmla="*/ 1980611 h 1990292"/>
                <a:gd name="connsiteX6" fmla="*/ 3438894 w 3438894"/>
                <a:gd name="connsiteY6" fmla="*/ 0 h 1990292"/>
                <a:gd name="connsiteX7" fmla="*/ 1149269 w 3438894"/>
                <a:gd name="connsiteY7" fmla="*/ 4545 h 1990292"/>
                <a:gd name="connsiteX8" fmla="*/ 1149096 w 3438894"/>
                <a:gd name="connsiteY8" fmla="*/ 4246 h 1990292"/>
                <a:gd name="connsiteX9" fmla="*/ 1148922 w 3438894"/>
                <a:gd name="connsiteY9" fmla="*/ 4546 h 1990292"/>
                <a:gd name="connsiteX10" fmla="*/ 1148576 w 3438894"/>
                <a:gd name="connsiteY10" fmla="*/ 4546 h 1990292"/>
                <a:gd name="connsiteX11" fmla="*/ 1148748 w 3438894"/>
                <a:gd name="connsiteY11" fmla="*/ 4845 h 199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38894" h="1990292">
                  <a:moveTo>
                    <a:pt x="0" y="1985446"/>
                  </a:moveTo>
                  <a:lnTo>
                    <a:pt x="2287013" y="1985446"/>
                  </a:lnTo>
                  <a:lnTo>
                    <a:pt x="2289798" y="1990292"/>
                  </a:lnTo>
                  <a:lnTo>
                    <a:pt x="2292596" y="1985446"/>
                  </a:lnTo>
                  <a:lnTo>
                    <a:pt x="2298192" y="1985446"/>
                  </a:lnTo>
                  <a:lnTo>
                    <a:pt x="2295388" y="1980611"/>
                  </a:lnTo>
                  <a:lnTo>
                    <a:pt x="3438894" y="0"/>
                  </a:lnTo>
                  <a:lnTo>
                    <a:pt x="1149269" y="4545"/>
                  </a:lnTo>
                  <a:lnTo>
                    <a:pt x="1149096" y="4246"/>
                  </a:lnTo>
                  <a:lnTo>
                    <a:pt x="1148922" y="4546"/>
                  </a:lnTo>
                  <a:lnTo>
                    <a:pt x="1148576" y="4546"/>
                  </a:lnTo>
                  <a:lnTo>
                    <a:pt x="1148748" y="484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99C306-3098-28BF-D909-162B6E05B13A}"/>
                </a:ext>
              </a:extLst>
            </p:cNvPr>
            <p:cNvSpPr/>
            <p:nvPr/>
          </p:nvSpPr>
          <p:spPr>
            <a:xfrm rot="16200000" flipV="1">
              <a:off x="3809522" y="4880549"/>
              <a:ext cx="1973701" cy="1981200"/>
            </a:xfrm>
            <a:custGeom>
              <a:avLst/>
              <a:gdLst>
                <a:gd name="connsiteX0" fmla="*/ 1973701 w 1973701"/>
                <a:gd name="connsiteY0" fmla="*/ 1981200 h 1981200"/>
                <a:gd name="connsiteX1" fmla="*/ 824605 w 1973701"/>
                <a:gd name="connsiteY1" fmla="*/ 0 h 1981200"/>
                <a:gd name="connsiteX2" fmla="*/ 0 w 1973701"/>
                <a:gd name="connsiteY2" fmla="*/ 1421733 h 1981200"/>
                <a:gd name="connsiteX3" fmla="*/ 0 w 1973701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1" h="1981200">
                  <a:moveTo>
                    <a:pt x="1973701" y="1981200"/>
                  </a:moveTo>
                  <a:lnTo>
                    <a:pt x="824605" y="0"/>
                  </a:lnTo>
                  <a:lnTo>
                    <a:pt x="0" y="1421733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A5A120D-B7D5-0F1F-E9B9-F3729A294AD8}"/>
                </a:ext>
              </a:extLst>
            </p:cNvPr>
            <p:cNvSpPr/>
            <p:nvPr/>
          </p:nvSpPr>
          <p:spPr>
            <a:xfrm rot="12600000" flipV="1">
              <a:off x="4625666" y="5832710"/>
              <a:ext cx="1244799" cy="1432445"/>
            </a:xfrm>
            <a:custGeom>
              <a:avLst/>
              <a:gdLst>
                <a:gd name="connsiteX0" fmla="*/ 413981 w 1244799"/>
                <a:gd name="connsiteY0" fmla="*/ 0 h 1432445"/>
                <a:gd name="connsiteX1" fmla="*/ 0 w 1244799"/>
                <a:gd name="connsiteY1" fmla="*/ 713760 h 1432445"/>
                <a:gd name="connsiteX2" fmla="*/ 1244799 w 1244799"/>
                <a:gd name="connsiteY2" fmla="*/ 1432445 h 143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799" h="1432445">
                  <a:moveTo>
                    <a:pt x="413981" y="0"/>
                  </a:moveTo>
                  <a:lnTo>
                    <a:pt x="0" y="713760"/>
                  </a:lnTo>
                  <a:lnTo>
                    <a:pt x="1244799" y="143244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F7386EE0-8764-CE2F-115C-21CB53B17AC7}"/>
                </a:ext>
              </a:extLst>
            </p:cNvPr>
            <p:cNvSpPr/>
            <p:nvPr/>
          </p:nvSpPr>
          <p:spPr>
            <a:xfrm rot="1800000" flipV="1">
              <a:off x="711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313442C6-FDD2-06C4-772F-C0BCDCF024FB}"/>
                </a:ext>
              </a:extLst>
            </p:cNvPr>
            <p:cNvSpPr/>
            <p:nvPr/>
          </p:nvSpPr>
          <p:spPr>
            <a:xfrm rot="16200000" flipV="1">
              <a:off x="562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7C0566C5-3A91-7631-DE9F-87B651AD828E}"/>
                </a:ext>
              </a:extLst>
            </p:cNvPr>
            <p:cNvSpPr/>
            <p:nvPr/>
          </p:nvSpPr>
          <p:spPr>
            <a:xfrm rot="19800000" flipV="1">
              <a:off x="8103177" y="418594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EA5E07A-2990-E51B-45BE-BB55A3AE268D}"/>
                </a:ext>
              </a:extLst>
            </p:cNvPr>
            <p:cNvSpPr/>
            <p:nvPr/>
          </p:nvSpPr>
          <p:spPr>
            <a:xfrm rot="16200000" flipV="1">
              <a:off x="7770682" y="4880809"/>
              <a:ext cx="1973182" cy="1981200"/>
            </a:xfrm>
            <a:custGeom>
              <a:avLst/>
              <a:gdLst>
                <a:gd name="connsiteX0" fmla="*/ 1973182 w 1973182"/>
                <a:gd name="connsiteY0" fmla="*/ 1981200 h 1981200"/>
                <a:gd name="connsiteX1" fmla="*/ 824086 w 1973182"/>
                <a:gd name="connsiteY1" fmla="*/ 0 h 1981200"/>
                <a:gd name="connsiteX2" fmla="*/ 0 w 1973182"/>
                <a:gd name="connsiteY2" fmla="*/ 1420838 h 1981200"/>
                <a:gd name="connsiteX3" fmla="*/ 0 w 1973182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182" h="1981200">
                  <a:moveTo>
                    <a:pt x="1973182" y="1981200"/>
                  </a:moveTo>
                  <a:lnTo>
                    <a:pt x="824086" y="0"/>
                  </a:lnTo>
                  <a:lnTo>
                    <a:pt x="0" y="1420838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D970D10-6F1F-90AE-0D92-5897E593F16B}"/>
              </a:ext>
            </a:extLst>
          </p:cNvPr>
          <p:cNvSpPr/>
          <p:nvPr userDrawn="1"/>
        </p:nvSpPr>
        <p:spPr>
          <a:xfrm rot="1800000" flipV="1">
            <a:off x="11132126" y="536490"/>
            <a:ext cx="1418194" cy="1981200"/>
          </a:xfrm>
          <a:custGeom>
            <a:avLst/>
            <a:gdLst>
              <a:gd name="connsiteX0" fmla="*/ 0 w 1418194"/>
              <a:gd name="connsiteY0" fmla="*/ 1981200 h 1981200"/>
              <a:gd name="connsiteX1" fmla="*/ 542217 w 1418194"/>
              <a:gd name="connsiteY1" fmla="*/ 1981200 h 1981200"/>
              <a:gd name="connsiteX2" fmla="*/ 1418194 w 1418194"/>
              <a:gd name="connsiteY2" fmla="*/ 463962 h 1981200"/>
              <a:gd name="connsiteX3" fmla="*/ 1149096 w 1418194"/>
              <a:gd name="connsiteY3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194" h="1981200">
                <a:moveTo>
                  <a:pt x="0" y="1981200"/>
                </a:moveTo>
                <a:lnTo>
                  <a:pt x="542217" y="1981200"/>
                </a:lnTo>
                <a:lnTo>
                  <a:pt x="1418194" y="463962"/>
                </a:lnTo>
                <a:lnTo>
                  <a:pt x="114909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9552C832-0842-0B4B-8C9A-940EA0690846}"/>
              </a:ext>
            </a:extLst>
          </p:cNvPr>
          <p:cNvSpPr/>
          <p:nvPr userDrawn="1"/>
        </p:nvSpPr>
        <p:spPr>
          <a:xfrm rot="19800000" flipV="1">
            <a:off x="10083177" y="75648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id="{5AA2BC52-F38E-5433-3261-C9FA1A736819}"/>
              </a:ext>
            </a:extLst>
          </p:cNvPr>
          <p:cNvSpPr/>
          <p:nvPr userDrawn="1"/>
        </p:nvSpPr>
        <p:spPr>
          <a:xfrm rot="16200000" flipV="1">
            <a:off x="9588177" y="1613854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F95968C7-AF14-AB38-9B86-433DD37A6A84}"/>
              </a:ext>
            </a:extLst>
          </p:cNvPr>
          <p:cNvSpPr/>
          <p:nvPr userDrawn="1"/>
        </p:nvSpPr>
        <p:spPr>
          <a:xfrm rot="12600000" flipV="1">
            <a:off x="10083177" y="247121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CBDB575-9205-8C0B-E6C5-22EBB139C25F}"/>
              </a:ext>
            </a:extLst>
          </p:cNvPr>
          <p:cNvSpPr/>
          <p:nvPr userDrawn="1"/>
        </p:nvSpPr>
        <p:spPr>
          <a:xfrm rot="9000000" flipV="1">
            <a:off x="11132125" y="2691219"/>
            <a:ext cx="1418194" cy="1981200"/>
          </a:xfrm>
          <a:custGeom>
            <a:avLst/>
            <a:gdLst>
              <a:gd name="connsiteX0" fmla="*/ 269098 w 1418194"/>
              <a:gd name="connsiteY0" fmla="*/ 0 h 1981200"/>
              <a:gd name="connsiteX1" fmla="*/ 0 w 1418194"/>
              <a:gd name="connsiteY1" fmla="*/ 463962 h 1981200"/>
              <a:gd name="connsiteX2" fmla="*/ 875978 w 1418194"/>
              <a:gd name="connsiteY2" fmla="*/ 1981200 h 1981200"/>
              <a:gd name="connsiteX3" fmla="*/ 1418194 w 1418194"/>
              <a:gd name="connsiteY3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194" h="1981200">
                <a:moveTo>
                  <a:pt x="269098" y="0"/>
                </a:moveTo>
                <a:lnTo>
                  <a:pt x="0" y="463962"/>
                </a:lnTo>
                <a:lnTo>
                  <a:pt x="875978" y="1981200"/>
                </a:lnTo>
                <a:lnTo>
                  <a:pt x="1418194" y="19812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FFA2450-8D2F-901A-8A83-56AF542C0255}"/>
              </a:ext>
            </a:extLst>
          </p:cNvPr>
          <p:cNvSpPr/>
          <p:nvPr userDrawn="1"/>
        </p:nvSpPr>
        <p:spPr>
          <a:xfrm rot="5400000" flipV="1">
            <a:off x="11689447" y="2371792"/>
            <a:ext cx="539779" cy="465327"/>
          </a:xfrm>
          <a:custGeom>
            <a:avLst/>
            <a:gdLst>
              <a:gd name="connsiteX0" fmla="*/ 0 w 539779"/>
              <a:gd name="connsiteY0" fmla="*/ 465327 h 465327"/>
              <a:gd name="connsiteX1" fmla="*/ 539779 w 539779"/>
              <a:gd name="connsiteY1" fmla="*/ 465327 h 465327"/>
              <a:gd name="connsiteX2" fmla="*/ 269889 w 539779"/>
              <a:gd name="connsiteY2" fmla="*/ 0 h 46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779" h="465327">
                <a:moveTo>
                  <a:pt x="0" y="465327"/>
                </a:moveTo>
                <a:lnTo>
                  <a:pt x="539779" y="465327"/>
                </a:lnTo>
                <a:lnTo>
                  <a:pt x="26988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5296A0F-B915-EE2B-9497-52FEF8DE8D10}"/>
              </a:ext>
            </a:extLst>
          </p:cNvPr>
          <p:cNvSpPr/>
          <p:nvPr userDrawn="1"/>
        </p:nvSpPr>
        <p:spPr>
          <a:xfrm rot="16200000" flipV="1">
            <a:off x="7873532" y="-117154"/>
            <a:ext cx="323570" cy="557879"/>
          </a:xfrm>
          <a:custGeom>
            <a:avLst/>
            <a:gdLst>
              <a:gd name="connsiteX0" fmla="*/ 323570 w 323570"/>
              <a:gd name="connsiteY0" fmla="*/ 557879 h 557879"/>
              <a:gd name="connsiteX1" fmla="*/ 323570 w 323570"/>
              <a:gd name="connsiteY1" fmla="*/ 0 h 557879"/>
              <a:gd name="connsiteX2" fmla="*/ 0 w 323570"/>
              <a:gd name="connsiteY2" fmla="*/ 557879 h 55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70" h="557879">
                <a:moveTo>
                  <a:pt x="323570" y="557879"/>
                </a:moveTo>
                <a:lnTo>
                  <a:pt x="323570" y="0"/>
                </a:lnTo>
                <a:lnTo>
                  <a:pt x="0" y="55787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2AE82575-0A08-FF4A-8E3F-7AE2C03F83DE}"/>
              </a:ext>
            </a:extLst>
          </p:cNvPr>
          <p:cNvSpPr/>
          <p:nvPr userDrawn="1"/>
        </p:nvSpPr>
        <p:spPr>
          <a:xfrm rot="12600000" flipV="1">
            <a:off x="7914242" y="-292070"/>
            <a:ext cx="2298192" cy="1266643"/>
          </a:xfrm>
          <a:custGeom>
            <a:avLst/>
            <a:gdLst>
              <a:gd name="connsiteX0" fmla="*/ 1980842 w 2298192"/>
              <a:gd name="connsiteY0" fmla="*/ 719487 h 1266643"/>
              <a:gd name="connsiteX1" fmla="*/ 734653 w 2298192"/>
              <a:gd name="connsiteY1" fmla="*/ 0 h 1266643"/>
              <a:gd name="connsiteX2" fmla="*/ 0 w 2298192"/>
              <a:gd name="connsiteY2" fmla="*/ 1266643 h 1266643"/>
              <a:gd name="connsiteX3" fmla="*/ 2298192 w 2298192"/>
              <a:gd name="connsiteY3" fmla="*/ 1266643 h 126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3">
                <a:moveTo>
                  <a:pt x="1980842" y="719487"/>
                </a:moveTo>
                <a:lnTo>
                  <a:pt x="734653" y="0"/>
                </a:lnTo>
                <a:lnTo>
                  <a:pt x="0" y="1266643"/>
                </a:lnTo>
                <a:lnTo>
                  <a:pt x="2298192" y="126664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A1F28C-B79B-6855-D7B5-8CB3A648C981}"/>
              </a:ext>
            </a:extLst>
          </p:cNvPr>
          <p:cNvSpPr/>
          <p:nvPr userDrawn="1"/>
        </p:nvSpPr>
        <p:spPr>
          <a:xfrm rot="9000000" flipV="1">
            <a:off x="9261520" y="-292070"/>
            <a:ext cx="2298192" cy="1266643"/>
          </a:xfrm>
          <a:custGeom>
            <a:avLst/>
            <a:gdLst>
              <a:gd name="connsiteX0" fmla="*/ 1563539 w 2298192"/>
              <a:gd name="connsiteY0" fmla="*/ 0 h 1266643"/>
              <a:gd name="connsiteX1" fmla="*/ 317351 w 2298192"/>
              <a:gd name="connsiteY1" fmla="*/ 719487 h 1266643"/>
              <a:gd name="connsiteX2" fmla="*/ 0 w 2298192"/>
              <a:gd name="connsiteY2" fmla="*/ 1266643 h 1266643"/>
              <a:gd name="connsiteX3" fmla="*/ 2298192 w 2298192"/>
              <a:gd name="connsiteY3" fmla="*/ 1266643 h 126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3">
                <a:moveTo>
                  <a:pt x="1563539" y="0"/>
                </a:moveTo>
                <a:lnTo>
                  <a:pt x="317351" y="719487"/>
                </a:lnTo>
                <a:lnTo>
                  <a:pt x="0" y="1266643"/>
                </a:lnTo>
                <a:lnTo>
                  <a:pt x="2298192" y="126664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5B1EE3D1-46E5-4F01-4C13-65F8E796BE10}"/>
              </a:ext>
            </a:extLst>
          </p:cNvPr>
          <p:cNvSpPr/>
          <p:nvPr userDrawn="1"/>
        </p:nvSpPr>
        <p:spPr>
          <a:xfrm rot="5400000" flipV="1">
            <a:off x="11276852" y="-117154"/>
            <a:ext cx="323570" cy="557879"/>
          </a:xfrm>
          <a:custGeom>
            <a:avLst/>
            <a:gdLst>
              <a:gd name="connsiteX0" fmla="*/ 0 w 323570"/>
              <a:gd name="connsiteY0" fmla="*/ 0 h 557879"/>
              <a:gd name="connsiteX1" fmla="*/ 0 w 323570"/>
              <a:gd name="connsiteY1" fmla="*/ 557879 h 557879"/>
              <a:gd name="connsiteX2" fmla="*/ 323570 w 323570"/>
              <a:gd name="connsiteY2" fmla="*/ 557879 h 55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70" h="557879">
                <a:moveTo>
                  <a:pt x="0" y="0"/>
                </a:moveTo>
                <a:lnTo>
                  <a:pt x="0" y="557879"/>
                </a:lnTo>
                <a:lnTo>
                  <a:pt x="323570" y="55787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5F6C3A7-A840-946B-9634-33A688E1B8BE}"/>
              </a:ext>
            </a:extLst>
          </p:cNvPr>
          <p:cNvSpPr/>
          <p:nvPr userDrawn="1"/>
        </p:nvSpPr>
        <p:spPr>
          <a:xfrm rot="16200000" flipV="1">
            <a:off x="11800275" y="-68155"/>
            <a:ext cx="323570" cy="459881"/>
          </a:xfrm>
          <a:custGeom>
            <a:avLst/>
            <a:gdLst>
              <a:gd name="connsiteX0" fmla="*/ 323570 w 323570"/>
              <a:gd name="connsiteY0" fmla="*/ 459881 h 459881"/>
              <a:gd name="connsiteX1" fmla="*/ 323570 w 323570"/>
              <a:gd name="connsiteY1" fmla="*/ 0 h 459881"/>
              <a:gd name="connsiteX2" fmla="*/ 266731 w 323570"/>
              <a:gd name="connsiteY2" fmla="*/ 0 h 459881"/>
              <a:gd name="connsiteX3" fmla="*/ 0 w 323570"/>
              <a:gd name="connsiteY3" fmla="*/ 459881 h 4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570" h="459881">
                <a:moveTo>
                  <a:pt x="323570" y="459881"/>
                </a:moveTo>
                <a:lnTo>
                  <a:pt x="323570" y="0"/>
                </a:lnTo>
                <a:lnTo>
                  <a:pt x="266731" y="0"/>
                </a:lnTo>
                <a:lnTo>
                  <a:pt x="0" y="45988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730ACAB-B1DC-4421-5D92-BF0DF0AB5F9B}"/>
              </a:ext>
            </a:extLst>
          </p:cNvPr>
          <p:cNvSpPr/>
          <p:nvPr userDrawn="1"/>
        </p:nvSpPr>
        <p:spPr>
          <a:xfrm rot="12600000" flipV="1">
            <a:off x="11807242" y="16727"/>
            <a:ext cx="536621" cy="463663"/>
          </a:xfrm>
          <a:custGeom>
            <a:avLst/>
            <a:gdLst>
              <a:gd name="connsiteX0" fmla="*/ 267696 w 536621"/>
              <a:gd name="connsiteY0" fmla="*/ 0 h 463663"/>
              <a:gd name="connsiteX1" fmla="*/ 0 w 536621"/>
              <a:gd name="connsiteY1" fmla="*/ 463663 h 463663"/>
              <a:gd name="connsiteX2" fmla="*/ 536621 w 536621"/>
              <a:gd name="connsiteY2" fmla="*/ 463663 h 46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621" h="463663">
                <a:moveTo>
                  <a:pt x="267696" y="0"/>
                </a:moveTo>
                <a:lnTo>
                  <a:pt x="0" y="463663"/>
                </a:lnTo>
                <a:lnTo>
                  <a:pt x="536621" y="46366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570C4E51-A9C8-9349-02FF-DC1214F3FCA9}"/>
              </a:ext>
            </a:extLst>
          </p:cNvPr>
          <p:cNvSpPr/>
          <p:nvPr userDrawn="1"/>
        </p:nvSpPr>
        <p:spPr>
          <a:xfrm rot="9000000" flipV="1">
            <a:off x="3647276" y="2338065"/>
            <a:ext cx="2298192" cy="3961201"/>
          </a:xfrm>
          <a:custGeom>
            <a:avLst/>
            <a:gdLst>
              <a:gd name="connsiteX0" fmla="*/ 1149096 w 2298192"/>
              <a:gd name="connsiteY0" fmla="*/ 0 h 3961201"/>
              <a:gd name="connsiteX1" fmla="*/ 695 w 2298192"/>
              <a:gd name="connsiteY1" fmla="*/ 1980001 h 3961201"/>
              <a:gd name="connsiteX2" fmla="*/ 0 w 2298192"/>
              <a:gd name="connsiteY2" fmla="*/ 1980001 h 3961201"/>
              <a:gd name="connsiteX3" fmla="*/ 348 w 2298192"/>
              <a:gd name="connsiteY3" fmla="*/ 1980600 h 3961201"/>
              <a:gd name="connsiteX4" fmla="*/ 0 w 2298192"/>
              <a:gd name="connsiteY4" fmla="*/ 1981200 h 3961201"/>
              <a:gd name="connsiteX5" fmla="*/ 696 w 2298192"/>
              <a:gd name="connsiteY5" fmla="*/ 1981200 h 3961201"/>
              <a:gd name="connsiteX6" fmla="*/ 1149096 w 2298192"/>
              <a:gd name="connsiteY6" fmla="*/ 3961201 h 3961201"/>
              <a:gd name="connsiteX7" fmla="*/ 2297496 w 2298192"/>
              <a:gd name="connsiteY7" fmla="*/ 1981200 h 3961201"/>
              <a:gd name="connsiteX8" fmla="*/ 2298192 w 2298192"/>
              <a:gd name="connsiteY8" fmla="*/ 1981200 h 3961201"/>
              <a:gd name="connsiteX9" fmla="*/ 2297844 w 2298192"/>
              <a:gd name="connsiteY9" fmla="*/ 1980600 h 3961201"/>
              <a:gd name="connsiteX10" fmla="*/ 2298192 w 2298192"/>
              <a:gd name="connsiteY10" fmla="*/ 1980000 h 3961201"/>
              <a:gd name="connsiteX11" fmla="*/ 2297496 w 2298192"/>
              <a:gd name="connsiteY11" fmla="*/ 1980000 h 3961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98192" h="3961201">
                <a:moveTo>
                  <a:pt x="1149096" y="0"/>
                </a:moveTo>
                <a:lnTo>
                  <a:pt x="695" y="1980001"/>
                </a:lnTo>
                <a:lnTo>
                  <a:pt x="0" y="1980001"/>
                </a:lnTo>
                <a:lnTo>
                  <a:pt x="348" y="1980600"/>
                </a:lnTo>
                <a:lnTo>
                  <a:pt x="0" y="1981200"/>
                </a:lnTo>
                <a:lnTo>
                  <a:pt x="696" y="1981200"/>
                </a:lnTo>
                <a:lnTo>
                  <a:pt x="1149096" y="3961201"/>
                </a:lnTo>
                <a:lnTo>
                  <a:pt x="2297496" y="1981200"/>
                </a:lnTo>
                <a:lnTo>
                  <a:pt x="2298192" y="1981200"/>
                </a:lnTo>
                <a:lnTo>
                  <a:pt x="2297844" y="1980600"/>
                </a:lnTo>
                <a:lnTo>
                  <a:pt x="2298192" y="1980000"/>
                </a:lnTo>
                <a:lnTo>
                  <a:pt x="2297496" y="198000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93DD46E-01F9-5783-4F6E-3AEDCDDE84FD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chemeClr val="accent1">
                  <a:lumMod val="3000"/>
                  <a:lumOff val="97000"/>
                  <a:alpha val="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C0105A5-BB67-18E8-EFA4-705014E2E9CC}"/>
              </a:ext>
            </a:extLst>
          </p:cNvPr>
          <p:cNvGrpSpPr/>
          <p:nvPr userDrawn="1"/>
        </p:nvGrpSpPr>
        <p:grpSpPr>
          <a:xfrm>
            <a:off x="5132276" y="-958762"/>
            <a:ext cx="8239093" cy="7125911"/>
            <a:chOff x="5132276" y="-958762"/>
            <a:chExt cx="8239093" cy="7125911"/>
          </a:xfrm>
          <a:blipFill>
            <a:blip r:embed="rId2"/>
            <a:stretch>
              <a:fillRect l="-7000" r="-13000"/>
            </a:stretch>
          </a:blipFill>
        </p:grpSpPr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CC912745-9BFE-78D9-2333-EE21C6B00A88}"/>
                </a:ext>
              </a:extLst>
            </p:cNvPr>
            <p:cNvSpPr/>
            <p:nvPr/>
          </p:nvSpPr>
          <p:spPr>
            <a:xfrm rot="9000000" flipV="1">
              <a:off x="5132276" y="-958762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37C8BF9D-C56B-B6D8-308D-CE8A0B4124D4}"/>
                </a:ext>
              </a:extLst>
            </p:cNvPr>
            <p:cNvSpPr/>
            <p:nvPr/>
          </p:nvSpPr>
          <p:spPr>
            <a:xfrm rot="19800000" flipV="1">
              <a:off x="612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3FEA90D-E38E-7C8F-2DB4-31D8E8682B40}"/>
                </a:ext>
              </a:extLst>
            </p:cNvPr>
            <p:cNvGrpSpPr/>
            <p:nvPr/>
          </p:nvGrpSpPr>
          <p:grpSpPr>
            <a:xfrm>
              <a:off x="6122276" y="-958761"/>
              <a:ext cx="7249093" cy="7125910"/>
              <a:chOff x="6122276" y="-958761"/>
              <a:chExt cx="7249093" cy="7125910"/>
            </a:xfrm>
            <a:grpFill/>
          </p:grpSpPr>
          <p:sp>
            <p:nvSpPr>
              <p:cNvPr id="67" name="等腰三角形 66">
                <a:extLst>
                  <a:ext uri="{FF2B5EF4-FFF2-40B4-BE49-F238E27FC236}">
                    <a16:creationId xmlns:a16="http://schemas.microsoft.com/office/drawing/2014/main" id="{B5208FDA-56C3-20B2-DD7C-3C61FAC45BB7}"/>
                  </a:ext>
                </a:extLst>
              </p:cNvPr>
              <p:cNvSpPr/>
              <p:nvPr/>
            </p:nvSpPr>
            <p:spPr>
              <a:xfrm rot="5400000" flipV="1">
                <a:off x="7607276" y="1613334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7">
                <a:extLst>
                  <a:ext uri="{FF2B5EF4-FFF2-40B4-BE49-F238E27FC236}">
                    <a16:creationId xmlns:a16="http://schemas.microsoft.com/office/drawing/2014/main" id="{958ABFC4-14EF-806B-4CD3-05559244097E}"/>
                  </a:ext>
                </a:extLst>
              </p:cNvPr>
              <p:cNvSpPr/>
              <p:nvPr/>
            </p:nvSpPr>
            <p:spPr>
              <a:xfrm rot="12600000" flipV="1">
                <a:off x="6122276" y="247069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68">
                <a:extLst>
                  <a:ext uri="{FF2B5EF4-FFF2-40B4-BE49-F238E27FC236}">
                    <a16:creationId xmlns:a16="http://schemas.microsoft.com/office/drawing/2014/main" id="{FC592911-9C30-445C-B260-0245EE6C9793}"/>
                  </a:ext>
                </a:extLst>
              </p:cNvPr>
              <p:cNvSpPr/>
              <p:nvPr/>
            </p:nvSpPr>
            <p:spPr>
              <a:xfrm rot="9000000" flipV="1">
                <a:off x="7112276" y="247069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>
                <a:extLst>
                  <a:ext uri="{FF2B5EF4-FFF2-40B4-BE49-F238E27FC236}">
                    <a16:creationId xmlns:a16="http://schemas.microsoft.com/office/drawing/2014/main" id="{58651685-C180-0534-A6F0-05136DDB77AA}"/>
                  </a:ext>
                </a:extLst>
              </p:cNvPr>
              <p:cNvSpPr/>
              <p:nvPr/>
            </p:nvSpPr>
            <p:spPr>
              <a:xfrm rot="1800000" flipV="1">
                <a:off x="9093177" y="418594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0">
                <a:extLst>
                  <a:ext uri="{FF2B5EF4-FFF2-40B4-BE49-F238E27FC236}">
                    <a16:creationId xmlns:a16="http://schemas.microsoft.com/office/drawing/2014/main" id="{DA92FC15-F53D-2649-1B7A-651DA8DDB036}"/>
                  </a:ext>
                </a:extLst>
              </p:cNvPr>
              <p:cNvSpPr/>
              <p:nvPr/>
            </p:nvSpPr>
            <p:spPr>
              <a:xfrm rot="19800000" flipV="1">
                <a:off x="10083177" y="75648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>
                <a:extLst>
                  <a:ext uri="{FF2B5EF4-FFF2-40B4-BE49-F238E27FC236}">
                    <a16:creationId xmlns:a16="http://schemas.microsoft.com/office/drawing/2014/main" id="{0032E745-6928-BE6B-CA9F-78FB8DC4D8F4}"/>
                  </a:ext>
                </a:extLst>
              </p:cNvPr>
              <p:cNvSpPr/>
              <p:nvPr/>
            </p:nvSpPr>
            <p:spPr>
              <a:xfrm rot="16200000" flipV="1">
                <a:off x="9588177" y="1613854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id="{70FCFA4D-40FB-4BD3-7152-482F5CAB083A}"/>
                  </a:ext>
                </a:extLst>
              </p:cNvPr>
              <p:cNvSpPr/>
              <p:nvPr/>
            </p:nvSpPr>
            <p:spPr>
              <a:xfrm rot="12600000" flipV="1">
                <a:off x="10083177" y="247121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73">
                <a:extLst>
                  <a:ext uri="{FF2B5EF4-FFF2-40B4-BE49-F238E27FC236}">
                    <a16:creationId xmlns:a16="http://schemas.microsoft.com/office/drawing/2014/main" id="{9B709FD9-B0A7-0C98-0406-DFF662A9BFF3}"/>
                  </a:ext>
                </a:extLst>
              </p:cNvPr>
              <p:cNvSpPr/>
              <p:nvPr/>
            </p:nvSpPr>
            <p:spPr>
              <a:xfrm rot="9000000" flipV="1">
                <a:off x="11073177" y="2471219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>
                <a:extLst>
                  <a:ext uri="{FF2B5EF4-FFF2-40B4-BE49-F238E27FC236}">
                    <a16:creationId xmlns:a16="http://schemas.microsoft.com/office/drawing/2014/main" id="{9F228E50-94D8-F6EB-0651-1FD8F7FAA3B2}"/>
                  </a:ext>
                </a:extLst>
              </p:cNvPr>
              <p:cNvSpPr/>
              <p:nvPr/>
            </p:nvSpPr>
            <p:spPr>
              <a:xfrm rot="9000000" flipV="1">
                <a:off x="9082881" y="-958761"/>
                <a:ext cx="2298192" cy="1981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A572B921-B851-290B-DAB5-4578A187260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67000">
                <a:schemeClr val="accent1">
                  <a:lumMod val="3000"/>
                  <a:lumOff val="97000"/>
                  <a:alpha val="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0A6B8B0-B5D5-35CB-C0E7-7F7776FA54B4}"/>
              </a:ext>
            </a:extLst>
          </p:cNvPr>
          <p:cNvSpPr/>
          <p:nvPr userDrawn="1"/>
        </p:nvSpPr>
        <p:spPr>
          <a:xfrm rot="12600000" flipV="1">
            <a:off x="665664" y="5832709"/>
            <a:ext cx="1244800" cy="1432447"/>
          </a:xfrm>
          <a:custGeom>
            <a:avLst/>
            <a:gdLst>
              <a:gd name="connsiteX0" fmla="*/ 413981 w 1244800"/>
              <a:gd name="connsiteY0" fmla="*/ 0 h 1432447"/>
              <a:gd name="connsiteX1" fmla="*/ 0 w 1244800"/>
              <a:gd name="connsiteY1" fmla="*/ 713761 h 1432447"/>
              <a:gd name="connsiteX2" fmla="*/ 1244800 w 1244800"/>
              <a:gd name="connsiteY2" fmla="*/ 1432447 h 143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4800" h="1432447">
                <a:moveTo>
                  <a:pt x="413981" y="0"/>
                </a:moveTo>
                <a:lnTo>
                  <a:pt x="0" y="713761"/>
                </a:lnTo>
                <a:lnTo>
                  <a:pt x="1244800" y="143244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DCCF854-C615-CAB2-E7FD-9AE4AC12C861}"/>
              </a:ext>
            </a:extLst>
          </p:cNvPr>
          <p:cNvSpPr/>
          <p:nvPr userDrawn="1"/>
        </p:nvSpPr>
        <p:spPr>
          <a:xfrm rot="9000000" flipV="1">
            <a:off x="1742280" y="5832709"/>
            <a:ext cx="1244800" cy="1432447"/>
          </a:xfrm>
          <a:custGeom>
            <a:avLst/>
            <a:gdLst>
              <a:gd name="connsiteX0" fmla="*/ 830819 w 1244800"/>
              <a:gd name="connsiteY0" fmla="*/ 0 h 1432447"/>
              <a:gd name="connsiteX1" fmla="*/ 0 w 1244800"/>
              <a:gd name="connsiteY1" fmla="*/ 1432447 h 1432447"/>
              <a:gd name="connsiteX2" fmla="*/ 1244800 w 1244800"/>
              <a:gd name="connsiteY2" fmla="*/ 713761 h 143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4800" h="1432447">
                <a:moveTo>
                  <a:pt x="830819" y="0"/>
                </a:moveTo>
                <a:lnTo>
                  <a:pt x="0" y="1432447"/>
                </a:lnTo>
                <a:lnTo>
                  <a:pt x="1244800" y="71376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AED3AEA-D237-D8A8-DAA8-943114C5F358}"/>
              </a:ext>
            </a:extLst>
          </p:cNvPr>
          <p:cNvSpPr/>
          <p:nvPr userDrawn="1"/>
        </p:nvSpPr>
        <p:spPr>
          <a:xfrm rot="16200000" flipV="1">
            <a:off x="-28639" y="5002389"/>
            <a:ext cx="1884250" cy="1826972"/>
          </a:xfrm>
          <a:custGeom>
            <a:avLst/>
            <a:gdLst>
              <a:gd name="connsiteX0" fmla="*/ 1884250 w 1884250"/>
              <a:gd name="connsiteY0" fmla="*/ 1826972 h 1826972"/>
              <a:gd name="connsiteX1" fmla="*/ 824606 w 1884250"/>
              <a:gd name="connsiteY1" fmla="*/ 0 h 1826972"/>
              <a:gd name="connsiteX2" fmla="*/ 0 w 1884250"/>
              <a:gd name="connsiteY2" fmla="*/ 1421734 h 1826972"/>
              <a:gd name="connsiteX3" fmla="*/ 0 w 1884250"/>
              <a:gd name="connsiteY3" fmla="*/ 1826972 h 182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4250" h="1826972">
                <a:moveTo>
                  <a:pt x="1884250" y="1826972"/>
                </a:moveTo>
                <a:lnTo>
                  <a:pt x="824606" y="0"/>
                </a:lnTo>
                <a:lnTo>
                  <a:pt x="0" y="1421734"/>
                </a:lnTo>
                <a:lnTo>
                  <a:pt x="0" y="182697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DBA7A75A-E3BA-CB41-5518-56CE90A0BA1D}"/>
              </a:ext>
            </a:extLst>
          </p:cNvPr>
          <p:cNvSpPr/>
          <p:nvPr userDrawn="1"/>
        </p:nvSpPr>
        <p:spPr>
          <a:xfrm rot="9000000" flipV="1">
            <a:off x="8504937" y="6140736"/>
            <a:ext cx="2484675" cy="1434528"/>
          </a:xfrm>
          <a:custGeom>
            <a:avLst/>
            <a:gdLst>
              <a:gd name="connsiteX0" fmla="*/ 829775 w 2484675"/>
              <a:gd name="connsiteY0" fmla="*/ 3285 h 1434528"/>
              <a:gd name="connsiteX1" fmla="*/ 829947 w 2484675"/>
              <a:gd name="connsiteY1" fmla="*/ 3584 h 1434528"/>
              <a:gd name="connsiteX2" fmla="*/ 0 w 2484675"/>
              <a:gd name="connsiteY2" fmla="*/ 1434528 h 1434528"/>
              <a:gd name="connsiteX3" fmla="*/ 2484675 w 2484675"/>
              <a:gd name="connsiteY3" fmla="*/ 0 h 1434528"/>
              <a:gd name="connsiteX4" fmla="*/ 830468 w 2484675"/>
              <a:gd name="connsiteY4" fmla="*/ 3283 h 1434528"/>
              <a:gd name="connsiteX5" fmla="*/ 830295 w 2484675"/>
              <a:gd name="connsiteY5" fmla="*/ 2985 h 1434528"/>
              <a:gd name="connsiteX6" fmla="*/ 830121 w 2484675"/>
              <a:gd name="connsiteY6" fmla="*/ 3284 h 143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4675" h="1434528">
                <a:moveTo>
                  <a:pt x="829775" y="3285"/>
                </a:moveTo>
                <a:lnTo>
                  <a:pt x="829947" y="3584"/>
                </a:lnTo>
                <a:lnTo>
                  <a:pt x="0" y="1434528"/>
                </a:lnTo>
                <a:lnTo>
                  <a:pt x="2484675" y="0"/>
                </a:lnTo>
                <a:lnTo>
                  <a:pt x="830468" y="3283"/>
                </a:lnTo>
                <a:lnTo>
                  <a:pt x="830295" y="2985"/>
                </a:lnTo>
                <a:lnTo>
                  <a:pt x="830121" y="328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547979B-6208-C36F-123D-36FC222DAA44}"/>
              </a:ext>
            </a:extLst>
          </p:cNvPr>
          <p:cNvSpPr/>
          <p:nvPr userDrawn="1"/>
        </p:nvSpPr>
        <p:spPr>
          <a:xfrm rot="5400000" flipV="1">
            <a:off x="9750682" y="4880809"/>
            <a:ext cx="1973182" cy="1981200"/>
          </a:xfrm>
          <a:custGeom>
            <a:avLst/>
            <a:gdLst>
              <a:gd name="connsiteX0" fmla="*/ 0 w 1973182"/>
              <a:gd name="connsiteY0" fmla="*/ 1981200 h 1981200"/>
              <a:gd name="connsiteX1" fmla="*/ 1973182 w 1973182"/>
              <a:gd name="connsiteY1" fmla="*/ 1981200 h 1981200"/>
              <a:gd name="connsiteX2" fmla="*/ 1973182 w 1973182"/>
              <a:gd name="connsiteY2" fmla="*/ 1420838 h 1981200"/>
              <a:gd name="connsiteX3" fmla="*/ 1149096 w 1973182"/>
              <a:gd name="connsiteY3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82" h="1981200">
                <a:moveTo>
                  <a:pt x="0" y="1981200"/>
                </a:moveTo>
                <a:lnTo>
                  <a:pt x="1973182" y="1981200"/>
                </a:lnTo>
                <a:lnTo>
                  <a:pt x="1973182" y="1420838"/>
                </a:lnTo>
                <a:lnTo>
                  <a:pt x="114909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DF8071D-25E9-0DEC-5871-5C32487A0435}"/>
              </a:ext>
            </a:extLst>
          </p:cNvPr>
          <p:cNvSpPr/>
          <p:nvPr userDrawn="1"/>
        </p:nvSpPr>
        <p:spPr>
          <a:xfrm rot="19800000" flipV="1">
            <a:off x="11807241" y="4727478"/>
            <a:ext cx="536622" cy="463664"/>
          </a:xfrm>
          <a:custGeom>
            <a:avLst/>
            <a:gdLst>
              <a:gd name="connsiteX0" fmla="*/ 536622 w 536622"/>
              <a:gd name="connsiteY0" fmla="*/ 463664 h 463664"/>
              <a:gd name="connsiteX1" fmla="*/ 268925 w 536622"/>
              <a:gd name="connsiteY1" fmla="*/ 0 h 463664"/>
              <a:gd name="connsiteX2" fmla="*/ 0 w 536622"/>
              <a:gd name="connsiteY2" fmla="*/ 463664 h 46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622" h="463664">
                <a:moveTo>
                  <a:pt x="536622" y="463664"/>
                </a:moveTo>
                <a:lnTo>
                  <a:pt x="268925" y="0"/>
                </a:lnTo>
                <a:lnTo>
                  <a:pt x="0" y="4636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B49192C-2317-0C00-E39B-135C21B8A974}"/>
              </a:ext>
            </a:extLst>
          </p:cNvPr>
          <p:cNvSpPr/>
          <p:nvPr userDrawn="1"/>
        </p:nvSpPr>
        <p:spPr>
          <a:xfrm rot="16200000" flipV="1">
            <a:off x="10975209" y="5641208"/>
            <a:ext cx="1973701" cy="459882"/>
          </a:xfrm>
          <a:custGeom>
            <a:avLst/>
            <a:gdLst>
              <a:gd name="connsiteX0" fmla="*/ 1973701 w 1973701"/>
              <a:gd name="connsiteY0" fmla="*/ 459882 h 459882"/>
              <a:gd name="connsiteX1" fmla="*/ 1706970 w 1973701"/>
              <a:gd name="connsiteY1" fmla="*/ 0 h 459882"/>
              <a:gd name="connsiteX2" fmla="*/ 0 w 1973701"/>
              <a:gd name="connsiteY2" fmla="*/ 0 h 459882"/>
              <a:gd name="connsiteX3" fmla="*/ 0 w 1973701"/>
              <a:gd name="connsiteY3" fmla="*/ 459882 h 45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701" h="459882">
                <a:moveTo>
                  <a:pt x="1973701" y="459882"/>
                </a:moveTo>
                <a:lnTo>
                  <a:pt x="1706970" y="0"/>
                </a:lnTo>
                <a:lnTo>
                  <a:pt x="0" y="0"/>
                </a:lnTo>
                <a:lnTo>
                  <a:pt x="0" y="45988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0B25373-5C95-8662-412A-DB41843561F1}"/>
              </a:ext>
            </a:extLst>
          </p:cNvPr>
          <p:cNvSpPr/>
          <p:nvPr userDrawn="1"/>
        </p:nvSpPr>
        <p:spPr>
          <a:xfrm rot="12600000" flipV="1">
            <a:off x="583252" y="6140284"/>
            <a:ext cx="2486242" cy="1435433"/>
          </a:xfrm>
          <a:custGeom>
            <a:avLst/>
            <a:gdLst>
              <a:gd name="connsiteX0" fmla="*/ 1655944 w 2486242"/>
              <a:gd name="connsiteY0" fmla="*/ 3287 h 1435433"/>
              <a:gd name="connsiteX1" fmla="*/ 1655598 w 2486242"/>
              <a:gd name="connsiteY1" fmla="*/ 3286 h 1435433"/>
              <a:gd name="connsiteX2" fmla="*/ 1655424 w 2486242"/>
              <a:gd name="connsiteY2" fmla="*/ 2987 h 1435433"/>
              <a:gd name="connsiteX3" fmla="*/ 1655251 w 2486242"/>
              <a:gd name="connsiteY3" fmla="*/ 3285 h 1435433"/>
              <a:gd name="connsiteX4" fmla="*/ 0 w 2486242"/>
              <a:gd name="connsiteY4" fmla="*/ 0 h 1435433"/>
              <a:gd name="connsiteX5" fmla="*/ 2486242 w 2486242"/>
              <a:gd name="connsiteY5" fmla="*/ 1435433 h 1435433"/>
              <a:gd name="connsiteX6" fmla="*/ 1655772 w 2486242"/>
              <a:gd name="connsiteY6" fmla="*/ 3586 h 143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242" h="1435433">
                <a:moveTo>
                  <a:pt x="1655944" y="3287"/>
                </a:moveTo>
                <a:lnTo>
                  <a:pt x="1655598" y="3286"/>
                </a:lnTo>
                <a:lnTo>
                  <a:pt x="1655424" y="2987"/>
                </a:lnTo>
                <a:lnTo>
                  <a:pt x="1655251" y="3285"/>
                </a:lnTo>
                <a:lnTo>
                  <a:pt x="0" y="0"/>
                </a:lnTo>
                <a:lnTo>
                  <a:pt x="2486242" y="1435433"/>
                </a:lnTo>
                <a:lnTo>
                  <a:pt x="1655772" y="358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74" name="Picture 2" descr="查看图片">
            <a:extLst>
              <a:ext uri="{FF2B5EF4-FFF2-40B4-BE49-F238E27FC236}">
                <a16:creationId xmlns:a16="http://schemas.microsoft.com/office/drawing/2014/main" id="{A48751D1-7B19-20DB-733C-E418A8A572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821" y="11637"/>
            <a:ext cx="41322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查看图片">
            <a:extLst>
              <a:ext uri="{FF2B5EF4-FFF2-40B4-BE49-F238E27FC236}">
                <a16:creationId xmlns:a16="http://schemas.microsoft.com/office/drawing/2014/main" id="{04386752-4A59-CC71-4366-82294F848F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3880">
            <a:off x="4708958" y="871467"/>
            <a:ext cx="6163038" cy="342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537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A26261-8756-6712-CF7D-51B0C5CA530B}"/>
              </a:ext>
            </a:extLst>
          </p:cNvPr>
          <p:cNvGrpSpPr/>
          <p:nvPr userDrawn="1"/>
        </p:nvGrpSpPr>
        <p:grpSpPr>
          <a:xfrm>
            <a:off x="-598598" y="-292070"/>
            <a:ext cx="13148918" cy="7867334"/>
            <a:chOff x="-598598" y="-292070"/>
            <a:chExt cx="13148918" cy="7867334"/>
          </a:xfrm>
          <a:gradFill>
            <a:gsLst>
              <a:gs pos="65000">
                <a:schemeClr val="bg1"/>
              </a:gs>
              <a:gs pos="99000">
                <a:schemeClr val="bg1">
                  <a:lumMod val="85000"/>
                  <a:alpha val="70000"/>
                </a:schemeClr>
              </a:gs>
            </a:gsLst>
            <a:lin ang="5400000" scaled="0"/>
          </a:gradFill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1D36EEA9-2134-ED34-624D-4DC7E5000EAE}"/>
                </a:ext>
              </a:extLst>
            </p:cNvPr>
            <p:cNvSpPr/>
            <p:nvPr/>
          </p:nvSpPr>
          <p:spPr>
            <a:xfrm rot="1800000" flipV="1">
              <a:off x="315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F911071A-6A23-4FAC-73E2-0E891FC800F0}"/>
                </a:ext>
              </a:extLst>
            </p:cNvPr>
            <p:cNvSpPr/>
            <p:nvPr/>
          </p:nvSpPr>
          <p:spPr>
            <a:xfrm rot="19800000" flipV="1">
              <a:off x="216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66B8F5B7-84FA-913E-A1E0-3465832E4918}"/>
                </a:ext>
              </a:extLst>
            </p:cNvPr>
            <p:cNvSpPr/>
            <p:nvPr/>
          </p:nvSpPr>
          <p:spPr>
            <a:xfrm rot="9000000" flipV="1">
              <a:off x="315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A8E9B8D-2FB9-951F-56D9-E66903B7EA1E}"/>
                </a:ext>
              </a:extLst>
            </p:cNvPr>
            <p:cNvSpPr/>
            <p:nvPr/>
          </p:nvSpPr>
          <p:spPr>
            <a:xfrm rot="16200000" flipV="1">
              <a:off x="3922927" y="-117155"/>
              <a:ext cx="323569" cy="557878"/>
            </a:xfrm>
            <a:custGeom>
              <a:avLst/>
              <a:gdLst>
                <a:gd name="connsiteX0" fmla="*/ 323569 w 323569"/>
                <a:gd name="connsiteY0" fmla="*/ 557878 h 557878"/>
                <a:gd name="connsiteX1" fmla="*/ 323569 w 323569"/>
                <a:gd name="connsiteY1" fmla="*/ 0 h 557878"/>
                <a:gd name="connsiteX2" fmla="*/ 0 w 323569"/>
                <a:gd name="connsiteY2" fmla="*/ 557878 h 55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69" h="557878">
                  <a:moveTo>
                    <a:pt x="323569" y="557878"/>
                  </a:moveTo>
                  <a:lnTo>
                    <a:pt x="323569" y="0"/>
                  </a:lnTo>
                  <a:lnTo>
                    <a:pt x="0" y="557878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998A49B-35E1-129D-9A7E-2ECE64A6DD63}"/>
                </a:ext>
              </a:extLst>
            </p:cNvPr>
            <p:cNvSpPr/>
            <p:nvPr/>
          </p:nvSpPr>
          <p:spPr>
            <a:xfrm rot="12600000" flipV="1">
              <a:off x="3963636" y="-292070"/>
              <a:ext cx="2298192" cy="1266642"/>
            </a:xfrm>
            <a:custGeom>
              <a:avLst/>
              <a:gdLst>
                <a:gd name="connsiteX0" fmla="*/ 1980842 w 2298192"/>
                <a:gd name="connsiteY0" fmla="*/ 719488 h 1266642"/>
                <a:gd name="connsiteX1" fmla="*/ 734652 w 2298192"/>
                <a:gd name="connsiteY1" fmla="*/ 0 h 1266642"/>
                <a:gd name="connsiteX2" fmla="*/ 0 w 2298192"/>
                <a:gd name="connsiteY2" fmla="*/ 1266642 h 1266642"/>
                <a:gd name="connsiteX3" fmla="*/ 2298192 w 2298192"/>
                <a:gd name="connsiteY3" fmla="*/ 1266642 h 12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192" h="1266642">
                  <a:moveTo>
                    <a:pt x="1980842" y="719488"/>
                  </a:moveTo>
                  <a:lnTo>
                    <a:pt x="734652" y="0"/>
                  </a:lnTo>
                  <a:lnTo>
                    <a:pt x="0" y="1266642"/>
                  </a:lnTo>
                  <a:lnTo>
                    <a:pt x="2298192" y="126664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B9E50FD-C615-678E-F204-C030AC8F4C52}"/>
                </a:ext>
              </a:extLst>
            </p:cNvPr>
            <p:cNvSpPr/>
            <p:nvPr/>
          </p:nvSpPr>
          <p:spPr>
            <a:xfrm rot="5400000" flipV="1">
              <a:off x="7326249" y="-117153"/>
              <a:ext cx="323569" cy="557877"/>
            </a:xfrm>
            <a:custGeom>
              <a:avLst/>
              <a:gdLst>
                <a:gd name="connsiteX0" fmla="*/ 0 w 323569"/>
                <a:gd name="connsiteY0" fmla="*/ 0 h 557877"/>
                <a:gd name="connsiteX1" fmla="*/ 0 w 323569"/>
                <a:gd name="connsiteY1" fmla="*/ 557877 h 557877"/>
                <a:gd name="connsiteX2" fmla="*/ 323569 w 323569"/>
                <a:gd name="connsiteY2" fmla="*/ 557877 h 55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69" h="557877">
                  <a:moveTo>
                    <a:pt x="0" y="0"/>
                  </a:moveTo>
                  <a:lnTo>
                    <a:pt x="0" y="557877"/>
                  </a:lnTo>
                  <a:lnTo>
                    <a:pt x="323569" y="557877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F70C9B6-312F-AE1A-36DB-34AD756FAB17}"/>
                </a:ext>
              </a:extLst>
            </p:cNvPr>
            <p:cNvSpPr/>
            <p:nvPr/>
          </p:nvSpPr>
          <p:spPr>
            <a:xfrm rot="16200000" flipV="1">
              <a:off x="84767" y="-84767"/>
              <a:ext cx="234117" cy="403650"/>
            </a:xfrm>
            <a:custGeom>
              <a:avLst/>
              <a:gdLst>
                <a:gd name="connsiteX0" fmla="*/ 234117 w 234117"/>
                <a:gd name="connsiteY0" fmla="*/ 403650 h 403650"/>
                <a:gd name="connsiteX1" fmla="*/ 234117 w 234117"/>
                <a:gd name="connsiteY1" fmla="*/ 0 h 403650"/>
                <a:gd name="connsiteX2" fmla="*/ 0 w 234117"/>
                <a:gd name="connsiteY2" fmla="*/ 403650 h 40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17" h="403650">
                  <a:moveTo>
                    <a:pt x="234117" y="403650"/>
                  </a:moveTo>
                  <a:lnTo>
                    <a:pt x="234117" y="0"/>
                  </a:lnTo>
                  <a:lnTo>
                    <a:pt x="0" y="40365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CC7777A-DEDB-7C72-8C8D-949E6E298822}"/>
                </a:ext>
              </a:extLst>
            </p:cNvPr>
            <p:cNvSpPr/>
            <p:nvPr/>
          </p:nvSpPr>
          <p:spPr>
            <a:xfrm rot="12600000" flipV="1">
              <a:off x="89522" y="-269057"/>
              <a:ext cx="2206140" cy="1266642"/>
            </a:xfrm>
            <a:custGeom>
              <a:avLst/>
              <a:gdLst>
                <a:gd name="connsiteX0" fmla="*/ 1980842 w 2206140"/>
                <a:gd name="connsiteY0" fmla="*/ 719488 h 1266642"/>
                <a:gd name="connsiteX1" fmla="*/ 734652 w 2206140"/>
                <a:gd name="connsiteY1" fmla="*/ 0 h 1266642"/>
                <a:gd name="connsiteX2" fmla="*/ 0 w 2206140"/>
                <a:gd name="connsiteY2" fmla="*/ 1266642 h 1266642"/>
                <a:gd name="connsiteX3" fmla="*/ 2114509 w 2206140"/>
                <a:gd name="connsiteY3" fmla="*/ 1266642 h 1266642"/>
                <a:gd name="connsiteX4" fmla="*/ 2206140 w 2206140"/>
                <a:gd name="connsiteY4" fmla="*/ 1107932 h 12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6140" h="1266642">
                  <a:moveTo>
                    <a:pt x="1980842" y="719488"/>
                  </a:moveTo>
                  <a:lnTo>
                    <a:pt x="734652" y="0"/>
                  </a:lnTo>
                  <a:lnTo>
                    <a:pt x="0" y="1266642"/>
                  </a:lnTo>
                  <a:lnTo>
                    <a:pt x="2114509" y="1266642"/>
                  </a:lnTo>
                  <a:lnTo>
                    <a:pt x="2206140" y="110793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B925DB2-BE9D-52C4-7E0C-79FCA78D784C}"/>
                </a:ext>
              </a:extLst>
            </p:cNvPr>
            <p:cNvSpPr/>
            <p:nvPr/>
          </p:nvSpPr>
          <p:spPr>
            <a:xfrm rot="9000000" flipV="1">
              <a:off x="1350915" y="-292070"/>
              <a:ext cx="2298192" cy="1266642"/>
            </a:xfrm>
            <a:custGeom>
              <a:avLst/>
              <a:gdLst>
                <a:gd name="connsiteX0" fmla="*/ 1563539 w 2298192"/>
                <a:gd name="connsiteY0" fmla="*/ 0 h 1266642"/>
                <a:gd name="connsiteX1" fmla="*/ 317350 w 2298192"/>
                <a:gd name="connsiteY1" fmla="*/ 719488 h 1266642"/>
                <a:gd name="connsiteX2" fmla="*/ 0 w 2298192"/>
                <a:gd name="connsiteY2" fmla="*/ 1266642 h 1266642"/>
                <a:gd name="connsiteX3" fmla="*/ 2298192 w 2298192"/>
                <a:gd name="connsiteY3" fmla="*/ 1266642 h 12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192" h="1266642">
                  <a:moveTo>
                    <a:pt x="1563539" y="0"/>
                  </a:moveTo>
                  <a:lnTo>
                    <a:pt x="317350" y="719488"/>
                  </a:lnTo>
                  <a:lnTo>
                    <a:pt x="0" y="1266642"/>
                  </a:lnTo>
                  <a:lnTo>
                    <a:pt x="2298192" y="126664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0271106-1EC8-68C2-C4A1-FF8160237A01}"/>
                </a:ext>
              </a:extLst>
            </p:cNvPr>
            <p:cNvSpPr/>
            <p:nvPr/>
          </p:nvSpPr>
          <p:spPr>
            <a:xfrm rot="5400000" flipV="1">
              <a:off x="3366249" y="-117154"/>
              <a:ext cx="323569" cy="557878"/>
            </a:xfrm>
            <a:custGeom>
              <a:avLst/>
              <a:gdLst>
                <a:gd name="connsiteX0" fmla="*/ 0 w 323569"/>
                <a:gd name="connsiteY0" fmla="*/ 0 h 557878"/>
                <a:gd name="connsiteX1" fmla="*/ 0 w 323569"/>
                <a:gd name="connsiteY1" fmla="*/ 557878 h 557878"/>
                <a:gd name="connsiteX2" fmla="*/ 323569 w 323569"/>
                <a:gd name="connsiteY2" fmla="*/ 557878 h 55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69" h="557878">
                  <a:moveTo>
                    <a:pt x="0" y="0"/>
                  </a:moveTo>
                  <a:lnTo>
                    <a:pt x="0" y="557878"/>
                  </a:lnTo>
                  <a:lnTo>
                    <a:pt x="323569" y="557878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124E41A-7FF3-D007-B8A9-40E65D92862B}"/>
                </a:ext>
              </a:extLst>
            </p:cNvPr>
            <p:cNvSpPr/>
            <p:nvPr/>
          </p:nvSpPr>
          <p:spPr>
            <a:xfrm rot="9000000" flipV="1">
              <a:off x="-598598" y="2568240"/>
              <a:ext cx="2115202" cy="1827624"/>
            </a:xfrm>
            <a:custGeom>
              <a:avLst/>
              <a:gdLst>
                <a:gd name="connsiteX0" fmla="*/ 1060022 w 2115202"/>
                <a:gd name="connsiteY0" fmla="*/ 0 h 1827624"/>
                <a:gd name="connsiteX1" fmla="*/ 0 w 2115202"/>
                <a:gd name="connsiteY1" fmla="*/ 1827624 h 1827624"/>
                <a:gd name="connsiteX2" fmla="*/ 2115202 w 2115202"/>
                <a:gd name="connsiteY2" fmla="*/ 1827624 h 182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202" h="1827624">
                  <a:moveTo>
                    <a:pt x="1060022" y="0"/>
                  </a:moveTo>
                  <a:lnTo>
                    <a:pt x="0" y="1827624"/>
                  </a:lnTo>
                  <a:lnTo>
                    <a:pt x="2115202" y="182762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E19D08F-6AD5-FADE-62E6-905450946ED7}"/>
                </a:ext>
              </a:extLst>
            </p:cNvPr>
            <p:cNvSpPr/>
            <p:nvPr/>
          </p:nvSpPr>
          <p:spPr>
            <a:xfrm rot="1800000" flipV="1">
              <a:off x="-598596" y="812004"/>
              <a:ext cx="2115201" cy="1827624"/>
            </a:xfrm>
            <a:custGeom>
              <a:avLst/>
              <a:gdLst>
                <a:gd name="connsiteX0" fmla="*/ 0 w 2115201"/>
                <a:gd name="connsiteY0" fmla="*/ 1827624 h 1827624"/>
                <a:gd name="connsiteX1" fmla="*/ 2115201 w 2115201"/>
                <a:gd name="connsiteY1" fmla="*/ 1827624 h 1827624"/>
                <a:gd name="connsiteX2" fmla="*/ 1055179 w 2115201"/>
                <a:gd name="connsiteY2" fmla="*/ 0 h 182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201" h="1827624">
                  <a:moveTo>
                    <a:pt x="0" y="1827624"/>
                  </a:moveTo>
                  <a:lnTo>
                    <a:pt x="2115201" y="1827624"/>
                  </a:lnTo>
                  <a:lnTo>
                    <a:pt x="1055179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06AB164-C79A-2B28-C1AF-349620D479B2}"/>
                </a:ext>
              </a:extLst>
            </p:cNvPr>
            <p:cNvSpPr/>
            <p:nvPr/>
          </p:nvSpPr>
          <p:spPr>
            <a:xfrm rot="12600000" flipV="1">
              <a:off x="665664" y="5832709"/>
              <a:ext cx="1244800" cy="1432447"/>
            </a:xfrm>
            <a:custGeom>
              <a:avLst/>
              <a:gdLst>
                <a:gd name="connsiteX0" fmla="*/ 413981 w 1244800"/>
                <a:gd name="connsiteY0" fmla="*/ 0 h 1432447"/>
                <a:gd name="connsiteX1" fmla="*/ 0 w 1244800"/>
                <a:gd name="connsiteY1" fmla="*/ 713761 h 1432447"/>
                <a:gd name="connsiteX2" fmla="*/ 1244800 w 1244800"/>
                <a:gd name="connsiteY2" fmla="*/ 1432447 h 143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800" h="1432447">
                  <a:moveTo>
                    <a:pt x="413981" y="0"/>
                  </a:moveTo>
                  <a:lnTo>
                    <a:pt x="0" y="713761"/>
                  </a:lnTo>
                  <a:lnTo>
                    <a:pt x="1244800" y="1432447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8D2CD2E-C707-AE44-1F9E-2F983A5F37A0}"/>
                </a:ext>
              </a:extLst>
            </p:cNvPr>
            <p:cNvSpPr/>
            <p:nvPr/>
          </p:nvSpPr>
          <p:spPr>
            <a:xfrm rot="9000000" flipV="1">
              <a:off x="1742280" y="5832709"/>
              <a:ext cx="1244800" cy="1432447"/>
            </a:xfrm>
            <a:custGeom>
              <a:avLst/>
              <a:gdLst>
                <a:gd name="connsiteX0" fmla="*/ 830819 w 1244800"/>
                <a:gd name="connsiteY0" fmla="*/ 0 h 1432447"/>
                <a:gd name="connsiteX1" fmla="*/ 0 w 1244800"/>
                <a:gd name="connsiteY1" fmla="*/ 1432447 h 1432447"/>
                <a:gd name="connsiteX2" fmla="*/ 1244800 w 1244800"/>
                <a:gd name="connsiteY2" fmla="*/ 713761 h 143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800" h="1432447">
                  <a:moveTo>
                    <a:pt x="830819" y="0"/>
                  </a:moveTo>
                  <a:lnTo>
                    <a:pt x="0" y="1432447"/>
                  </a:lnTo>
                  <a:lnTo>
                    <a:pt x="1244800" y="71376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F1EB7EB-BB9F-789B-4FF1-836260E30011}"/>
                </a:ext>
              </a:extLst>
            </p:cNvPr>
            <p:cNvSpPr/>
            <p:nvPr/>
          </p:nvSpPr>
          <p:spPr>
            <a:xfrm rot="16200000" flipV="1">
              <a:off x="-28639" y="5002389"/>
              <a:ext cx="1884250" cy="1826972"/>
            </a:xfrm>
            <a:custGeom>
              <a:avLst/>
              <a:gdLst>
                <a:gd name="connsiteX0" fmla="*/ 1884250 w 1884250"/>
                <a:gd name="connsiteY0" fmla="*/ 1826972 h 1826972"/>
                <a:gd name="connsiteX1" fmla="*/ 824606 w 1884250"/>
                <a:gd name="connsiteY1" fmla="*/ 0 h 1826972"/>
                <a:gd name="connsiteX2" fmla="*/ 0 w 1884250"/>
                <a:gd name="connsiteY2" fmla="*/ 1421734 h 1826972"/>
                <a:gd name="connsiteX3" fmla="*/ 0 w 1884250"/>
                <a:gd name="connsiteY3" fmla="*/ 1826972 h 182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4250" h="1826972">
                  <a:moveTo>
                    <a:pt x="1884250" y="1826972"/>
                  </a:moveTo>
                  <a:lnTo>
                    <a:pt x="824606" y="0"/>
                  </a:lnTo>
                  <a:lnTo>
                    <a:pt x="0" y="1421734"/>
                  </a:lnTo>
                  <a:lnTo>
                    <a:pt x="0" y="182697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5C63B8E-02BB-C8E6-BD1A-6C74F71B4247}"/>
                </a:ext>
              </a:extLst>
            </p:cNvPr>
            <p:cNvSpPr/>
            <p:nvPr/>
          </p:nvSpPr>
          <p:spPr>
            <a:xfrm rot="5400000" flipV="1">
              <a:off x="5789522" y="4880550"/>
              <a:ext cx="1973701" cy="1981200"/>
            </a:xfrm>
            <a:custGeom>
              <a:avLst/>
              <a:gdLst>
                <a:gd name="connsiteX0" fmla="*/ 0 w 1973701"/>
                <a:gd name="connsiteY0" fmla="*/ 1981200 h 1981200"/>
                <a:gd name="connsiteX1" fmla="*/ 1973701 w 1973701"/>
                <a:gd name="connsiteY1" fmla="*/ 1981200 h 1981200"/>
                <a:gd name="connsiteX2" fmla="*/ 1973701 w 1973701"/>
                <a:gd name="connsiteY2" fmla="*/ 1421733 h 1981200"/>
                <a:gd name="connsiteX3" fmla="*/ 1149096 w 1973701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1" h="1981200">
                  <a:moveTo>
                    <a:pt x="0" y="1981200"/>
                  </a:moveTo>
                  <a:lnTo>
                    <a:pt x="1973701" y="1981200"/>
                  </a:lnTo>
                  <a:lnTo>
                    <a:pt x="1973701" y="1421733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693B9CDC-1E97-DF9B-8C19-57269D0418D5}"/>
                </a:ext>
              </a:extLst>
            </p:cNvPr>
            <p:cNvSpPr/>
            <p:nvPr/>
          </p:nvSpPr>
          <p:spPr>
            <a:xfrm rot="1800000" flipV="1">
              <a:off x="5132276" y="4185430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61ACBCA9-D1EF-1B7F-BCCF-3EDE75CCDEF7}"/>
                </a:ext>
              </a:extLst>
            </p:cNvPr>
            <p:cNvSpPr/>
            <p:nvPr/>
          </p:nvSpPr>
          <p:spPr>
            <a:xfrm rot="19800000" flipV="1">
              <a:off x="4142276" y="4185430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14E6F9C0-3253-591E-307C-BBFC60796EA0}"/>
                </a:ext>
              </a:extLst>
            </p:cNvPr>
            <p:cNvSpPr/>
            <p:nvPr/>
          </p:nvSpPr>
          <p:spPr>
            <a:xfrm rot="5400000" flipV="1">
              <a:off x="760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A6707172-BB16-C500-E571-9B3A38B5B514}"/>
                </a:ext>
              </a:extLst>
            </p:cNvPr>
            <p:cNvSpPr/>
            <p:nvPr/>
          </p:nvSpPr>
          <p:spPr>
            <a:xfrm rot="12600000" flipV="1">
              <a:off x="612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45430D55-3EEB-601D-560D-3A909609E558}"/>
                </a:ext>
              </a:extLst>
            </p:cNvPr>
            <p:cNvSpPr/>
            <p:nvPr/>
          </p:nvSpPr>
          <p:spPr>
            <a:xfrm rot="9000000" flipV="1">
              <a:off x="711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D47B782A-C0AE-6FE4-EF7B-BE90057237B0}"/>
                </a:ext>
              </a:extLst>
            </p:cNvPr>
            <p:cNvSpPr/>
            <p:nvPr/>
          </p:nvSpPr>
          <p:spPr>
            <a:xfrm rot="1800000" flipV="1">
              <a:off x="9093177" y="418594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CA396AA5-DBF6-37BA-CCCF-8B9AF7135B92}"/>
                </a:ext>
              </a:extLst>
            </p:cNvPr>
            <p:cNvSpPr/>
            <p:nvPr/>
          </p:nvSpPr>
          <p:spPr>
            <a:xfrm rot="16200000" flipV="1">
              <a:off x="166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49FDD274-2F7E-0B8C-25F8-CCD7190E0D4F}"/>
                </a:ext>
              </a:extLst>
            </p:cNvPr>
            <p:cNvSpPr/>
            <p:nvPr/>
          </p:nvSpPr>
          <p:spPr>
            <a:xfrm rot="12600000" flipV="1">
              <a:off x="216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3C35B108-81D3-7BB8-630C-2EC912709AF2}"/>
                </a:ext>
              </a:extLst>
            </p:cNvPr>
            <p:cNvSpPr/>
            <p:nvPr/>
          </p:nvSpPr>
          <p:spPr>
            <a:xfrm rot="5400000" flipV="1">
              <a:off x="364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6BC6468-2492-A635-8DFB-193DA06F5EA1}"/>
                </a:ext>
              </a:extLst>
            </p:cNvPr>
            <p:cNvSpPr/>
            <p:nvPr/>
          </p:nvSpPr>
          <p:spPr>
            <a:xfrm rot="5400000" flipV="1">
              <a:off x="-235610" y="1690448"/>
              <a:ext cx="2298192" cy="1826972"/>
            </a:xfrm>
            <a:custGeom>
              <a:avLst/>
              <a:gdLst>
                <a:gd name="connsiteX0" fmla="*/ 0 w 2298192"/>
                <a:gd name="connsiteY0" fmla="*/ 1826972 h 1826972"/>
                <a:gd name="connsiteX1" fmla="*/ 2298192 w 2298192"/>
                <a:gd name="connsiteY1" fmla="*/ 1826972 h 1826972"/>
                <a:gd name="connsiteX2" fmla="*/ 1238548 w 2298192"/>
                <a:gd name="connsiteY2" fmla="*/ 0 h 1826972"/>
                <a:gd name="connsiteX3" fmla="*/ 1059644 w 2298192"/>
                <a:gd name="connsiteY3" fmla="*/ 0 h 182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192" h="1826972">
                  <a:moveTo>
                    <a:pt x="0" y="1826972"/>
                  </a:moveTo>
                  <a:lnTo>
                    <a:pt x="2298192" y="1826972"/>
                  </a:lnTo>
                  <a:lnTo>
                    <a:pt x="1238548" y="0"/>
                  </a:lnTo>
                  <a:lnTo>
                    <a:pt x="1059644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329C44E-CFD9-FC63-205F-DC9FDF7D1FE3}"/>
                </a:ext>
              </a:extLst>
            </p:cNvPr>
            <p:cNvSpPr/>
            <p:nvPr/>
          </p:nvSpPr>
          <p:spPr>
            <a:xfrm rot="5400000" flipV="1">
              <a:off x="1829521" y="4880549"/>
              <a:ext cx="1973702" cy="1981200"/>
            </a:xfrm>
            <a:custGeom>
              <a:avLst/>
              <a:gdLst>
                <a:gd name="connsiteX0" fmla="*/ 0 w 1973702"/>
                <a:gd name="connsiteY0" fmla="*/ 1981200 h 1981200"/>
                <a:gd name="connsiteX1" fmla="*/ 1973702 w 1973702"/>
                <a:gd name="connsiteY1" fmla="*/ 1981200 h 1981200"/>
                <a:gd name="connsiteX2" fmla="*/ 1973702 w 1973702"/>
                <a:gd name="connsiteY2" fmla="*/ 1421735 h 1981200"/>
                <a:gd name="connsiteX3" fmla="*/ 1149096 w 1973702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2" h="1981200">
                  <a:moveTo>
                    <a:pt x="0" y="1981200"/>
                  </a:moveTo>
                  <a:lnTo>
                    <a:pt x="1973702" y="1981200"/>
                  </a:lnTo>
                  <a:lnTo>
                    <a:pt x="1973702" y="1421735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8A0EEADF-19A8-4BA9-8C6A-523044C2F9F5}"/>
                </a:ext>
              </a:extLst>
            </p:cNvPr>
            <p:cNvSpPr/>
            <p:nvPr/>
          </p:nvSpPr>
          <p:spPr>
            <a:xfrm rot="1800000" flipV="1">
              <a:off x="1172276" y="418542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>
              <a:extLst>
                <a:ext uri="{FF2B5EF4-FFF2-40B4-BE49-F238E27FC236}">
                  <a16:creationId xmlns:a16="http://schemas.microsoft.com/office/drawing/2014/main" id="{C2F6D725-B104-210E-74C8-BD003C0B6E57}"/>
                </a:ext>
              </a:extLst>
            </p:cNvPr>
            <p:cNvSpPr/>
            <p:nvPr/>
          </p:nvSpPr>
          <p:spPr>
            <a:xfrm rot="19800000" flipV="1">
              <a:off x="182276" y="418542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AC08712-BD4C-F398-4405-88023C0E320C}"/>
                </a:ext>
              </a:extLst>
            </p:cNvPr>
            <p:cNvSpPr/>
            <p:nvPr/>
          </p:nvSpPr>
          <p:spPr>
            <a:xfrm rot="9000000" flipV="1">
              <a:off x="5702280" y="5832710"/>
              <a:ext cx="1244799" cy="1432445"/>
            </a:xfrm>
            <a:custGeom>
              <a:avLst/>
              <a:gdLst>
                <a:gd name="connsiteX0" fmla="*/ 830818 w 1244799"/>
                <a:gd name="connsiteY0" fmla="*/ 0 h 1432445"/>
                <a:gd name="connsiteX1" fmla="*/ 0 w 1244799"/>
                <a:gd name="connsiteY1" fmla="*/ 1432445 h 1432445"/>
                <a:gd name="connsiteX2" fmla="*/ 1244799 w 1244799"/>
                <a:gd name="connsiteY2" fmla="*/ 713760 h 143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799" h="1432445">
                  <a:moveTo>
                    <a:pt x="830818" y="0"/>
                  </a:moveTo>
                  <a:lnTo>
                    <a:pt x="0" y="1432445"/>
                  </a:lnTo>
                  <a:lnTo>
                    <a:pt x="1244799" y="71376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3E94777-E0A2-2BC6-D44E-1563CA0BDB12}"/>
                </a:ext>
              </a:extLst>
            </p:cNvPr>
            <p:cNvSpPr/>
            <p:nvPr/>
          </p:nvSpPr>
          <p:spPr>
            <a:xfrm rot="16200000" flipV="1">
              <a:off x="3809522" y="4880549"/>
              <a:ext cx="1973701" cy="1981200"/>
            </a:xfrm>
            <a:custGeom>
              <a:avLst/>
              <a:gdLst>
                <a:gd name="connsiteX0" fmla="*/ 1973701 w 1973701"/>
                <a:gd name="connsiteY0" fmla="*/ 1981200 h 1981200"/>
                <a:gd name="connsiteX1" fmla="*/ 824605 w 1973701"/>
                <a:gd name="connsiteY1" fmla="*/ 0 h 1981200"/>
                <a:gd name="connsiteX2" fmla="*/ 0 w 1973701"/>
                <a:gd name="connsiteY2" fmla="*/ 1421733 h 1981200"/>
                <a:gd name="connsiteX3" fmla="*/ 0 w 1973701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1" h="1981200">
                  <a:moveTo>
                    <a:pt x="1973701" y="1981200"/>
                  </a:moveTo>
                  <a:lnTo>
                    <a:pt x="824605" y="0"/>
                  </a:lnTo>
                  <a:lnTo>
                    <a:pt x="0" y="1421733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8692AC1-6386-F3D4-79FF-5E6A628779AA}"/>
                </a:ext>
              </a:extLst>
            </p:cNvPr>
            <p:cNvSpPr/>
            <p:nvPr/>
          </p:nvSpPr>
          <p:spPr>
            <a:xfrm rot="12600000" flipV="1">
              <a:off x="4625666" y="5832710"/>
              <a:ext cx="1244799" cy="1432445"/>
            </a:xfrm>
            <a:custGeom>
              <a:avLst/>
              <a:gdLst>
                <a:gd name="connsiteX0" fmla="*/ 413981 w 1244799"/>
                <a:gd name="connsiteY0" fmla="*/ 0 h 1432445"/>
                <a:gd name="connsiteX1" fmla="*/ 0 w 1244799"/>
                <a:gd name="connsiteY1" fmla="*/ 713760 h 1432445"/>
                <a:gd name="connsiteX2" fmla="*/ 1244799 w 1244799"/>
                <a:gd name="connsiteY2" fmla="*/ 1432445 h 143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4799" h="1432445">
                  <a:moveTo>
                    <a:pt x="413981" y="0"/>
                  </a:moveTo>
                  <a:lnTo>
                    <a:pt x="0" y="713760"/>
                  </a:lnTo>
                  <a:lnTo>
                    <a:pt x="1244799" y="143244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E87675D6-CFFB-8B9F-42BA-E20F5F8CBFB3}"/>
                </a:ext>
              </a:extLst>
            </p:cNvPr>
            <p:cNvSpPr/>
            <p:nvPr/>
          </p:nvSpPr>
          <p:spPr>
            <a:xfrm rot="1800000" flipV="1">
              <a:off x="711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0A40EA79-CDAD-84C0-BD4C-2068659CF1BC}"/>
                </a:ext>
              </a:extLst>
            </p:cNvPr>
            <p:cNvSpPr/>
            <p:nvPr/>
          </p:nvSpPr>
          <p:spPr>
            <a:xfrm rot="16200000" flipV="1">
              <a:off x="562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4C469007-0D4F-B884-7F72-E6F201B34804}"/>
                </a:ext>
              </a:extLst>
            </p:cNvPr>
            <p:cNvSpPr/>
            <p:nvPr/>
          </p:nvSpPr>
          <p:spPr>
            <a:xfrm rot="19800000" flipV="1">
              <a:off x="8103177" y="418594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E6D09E4-1ABE-2993-C5D7-4F7CE5EBD5BA}"/>
                </a:ext>
              </a:extLst>
            </p:cNvPr>
            <p:cNvSpPr/>
            <p:nvPr/>
          </p:nvSpPr>
          <p:spPr>
            <a:xfrm rot="16200000" flipV="1">
              <a:off x="7770682" y="4880809"/>
              <a:ext cx="1973182" cy="1981200"/>
            </a:xfrm>
            <a:custGeom>
              <a:avLst/>
              <a:gdLst>
                <a:gd name="connsiteX0" fmla="*/ 1973182 w 1973182"/>
                <a:gd name="connsiteY0" fmla="*/ 1981200 h 1981200"/>
                <a:gd name="connsiteX1" fmla="*/ 824086 w 1973182"/>
                <a:gd name="connsiteY1" fmla="*/ 0 h 1981200"/>
                <a:gd name="connsiteX2" fmla="*/ 0 w 1973182"/>
                <a:gd name="connsiteY2" fmla="*/ 1420838 h 1981200"/>
                <a:gd name="connsiteX3" fmla="*/ 0 w 1973182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182" h="1981200">
                  <a:moveTo>
                    <a:pt x="1973182" y="1981200"/>
                  </a:moveTo>
                  <a:lnTo>
                    <a:pt x="824086" y="0"/>
                  </a:lnTo>
                  <a:lnTo>
                    <a:pt x="0" y="1420838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0422EBF-2EE3-C86E-67AE-38D60F53AC02}"/>
                </a:ext>
              </a:extLst>
            </p:cNvPr>
            <p:cNvSpPr/>
            <p:nvPr/>
          </p:nvSpPr>
          <p:spPr>
            <a:xfrm rot="9000000" flipV="1">
              <a:off x="8504937" y="6140736"/>
              <a:ext cx="2484675" cy="1434528"/>
            </a:xfrm>
            <a:custGeom>
              <a:avLst/>
              <a:gdLst>
                <a:gd name="connsiteX0" fmla="*/ 829775 w 2484675"/>
                <a:gd name="connsiteY0" fmla="*/ 3285 h 1434528"/>
                <a:gd name="connsiteX1" fmla="*/ 829947 w 2484675"/>
                <a:gd name="connsiteY1" fmla="*/ 3584 h 1434528"/>
                <a:gd name="connsiteX2" fmla="*/ 0 w 2484675"/>
                <a:gd name="connsiteY2" fmla="*/ 1434528 h 1434528"/>
                <a:gd name="connsiteX3" fmla="*/ 2484675 w 2484675"/>
                <a:gd name="connsiteY3" fmla="*/ 0 h 1434528"/>
                <a:gd name="connsiteX4" fmla="*/ 830468 w 2484675"/>
                <a:gd name="connsiteY4" fmla="*/ 3283 h 1434528"/>
                <a:gd name="connsiteX5" fmla="*/ 830295 w 2484675"/>
                <a:gd name="connsiteY5" fmla="*/ 2985 h 1434528"/>
                <a:gd name="connsiteX6" fmla="*/ 830121 w 2484675"/>
                <a:gd name="connsiteY6" fmla="*/ 3284 h 143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4675" h="1434528">
                  <a:moveTo>
                    <a:pt x="829775" y="3285"/>
                  </a:moveTo>
                  <a:lnTo>
                    <a:pt x="829947" y="3584"/>
                  </a:lnTo>
                  <a:lnTo>
                    <a:pt x="0" y="1434528"/>
                  </a:lnTo>
                  <a:lnTo>
                    <a:pt x="2484675" y="0"/>
                  </a:lnTo>
                  <a:lnTo>
                    <a:pt x="830468" y="3283"/>
                  </a:lnTo>
                  <a:lnTo>
                    <a:pt x="830295" y="2985"/>
                  </a:lnTo>
                  <a:lnTo>
                    <a:pt x="830121" y="328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AED9E2B-0639-9CB3-A7F8-F349E5F58FB0}"/>
                </a:ext>
              </a:extLst>
            </p:cNvPr>
            <p:cNvSpPr/>
            <p:nvPr/>
          </p:nvSpPr>
          <p:spPr>
            <a:xfrm rot="5400000" flipV="1">
              <a:off x="9750682" y="4880809"/>
              <a:ext cx="1973182" cy="1981200"/>
            </a:xfrm>
            <a:custGeom>
              <a:avLst/>
              <a:gdLst>
                <a:gd name="connsiteX0" fmla="*/ 0 w 1973182"/>
                <a:gd name="connsiteY0" fmla="*/ 1981200 h 1981200"/>
                <a:gd name="connsiteX1" fmla="*/ 1973182 w 1973182"/>
                <a:gd name="connsiteY1" fmla="*/ 1981200 h 1981200"/>
                <a:gd name="connsiteX2" fmla="*/ 1973182 w 1973182"/>
                <a:gd name="connsiteY2" fmla="*/ 1420838 h 1981200"/>
                <a:gd name="connsiteX3" fmla="*/ 1149096 w 1973182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182" h="1981200">
                  <a:moveTo>
                    <a:pt x="0" y="1981200"/>
                  </a:moveTo>
                  <a:lnTo>
                    <a:pt x="1973182" y="1981200"/>
                  </a:lnTo>
                  <a:lnTo>
                    <a:pt x="1973182" y="1420838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2BCECC6-8683-1E12-0395-344992919DF4}"/>
                </a:ext>
              </a:extLst>
            </p:cNvPr>
            <p:cNvSpPr/>
            <p:nvPr/>
          </p:nvSpPr>
          <p:spPr>
            <a:xfrm rot="1800000" flipV="1">
              <a:off x="11132126" y="536490"/>
              <a:ext cx="1418194" cy="1981200"/>
            </a:xfrm>
            <a:custGeom>
              <a:avLst/>
              <a:gdLst>
                <a:gd name="connsiteX0" fmla="*/ 0 w 1418194"/>
                <a:gd name="connsiteY0" fmla="*/ 1981200 h 1981200"/>
                <a:gd name="connsiteX1" fmla="*/ 542217 w 1418194"/>
                <a:gd name="connsiteY1" fmla="*/ 1981200 h 1981200"/>
                <a:gd name="connsiteX2" fmla="*/ 1418194 w 1418194"/>
                <a:gd name="connsiteY2" fmla="*/ 463962 h 1981200"/>
                <a:gd name="connsiteX3" fmla="*/ 1149096 w 1418194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8194" h="1981200">
                  <a:moveTo>
                    <a:pt x="0" y="1981200"/>
                  </a:moveTo>
                  <a:lnTo>
                    <a:pt x="542217" y="1981200"/>
                  </a:lnTo>
                  <a:lnTo>
                    <a:pt x="1418194" y="463962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3BB893-E856-74EF-E644-F32AF0E1FD57}"/>
                </a:ext>
              </a:extLst>
            </p:cNvPr>
            <p:cNvSpPr/>
            <p:nvPr/>
          </p:nvSpPr>
          <p:spPr>
            <a:xfrm rot="19800000" flipV="1">
              <a:off x="10083177" y="756489"/>
              <a:ext cx="2298192" cy="1981200"/>
            </a:xfrm>
            <a:custGeom>
              <a:avLst/>
              <a:gdLst>
                <a:gd name="connsiteX0" fmla="*/ 2298192 w 2298192"/>
                <a:gd name="connsiteY0" fmla="*/ 1981200 h 1981200"/>
                <a:gd name="connsiteX1" fmla="*/ 1149096 w 2298192"/>
                <a:gd name="connsiteY1" fmla="*/ 0 h 1981200"/>
                <a:gd name="connsiteX2" fmla="*/ 0 w 2298192"/>
                <a:gd name="connsiteY2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8192" h="1981200">
                  <a:moveTo>
                    <a:pt x="2298192" y="1981200"/>
                  </a:moveTo>
                  <a:lnTo>
                    <a:pt x="1149096" y="0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FC09000B-E4F5-BF5B-9833-5A4AABA6A876}"/>
                </a:ext>
              </a:extLst>
            </p:cNvPr>
            <p:cNvSpPr/>
            <p:nvPr/>
          </p:nvSpPr>
          <p:spPr>
            <a:xfrm rot="16200000" flipV="1">
              <a:off x="9588177" y="161385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F0B7468-D920-E97F-C55B-A5628F507863}"/>
                </a:ext>
              </a:extLst>
            </p:cNvPr>
            <p:cNvSpPr/>
            <p:nvPr/>
          </p:nvSpPr>
          <p:spPr>
            <a:xfrm rot="12600000" flipV="1">
              <a:off x="10083177" y="2471219"/>
              <a:ext cx="2298192" cy="1981200"/>
            </a:xfrm>
            <a:custGeom>
              <a:avLst/>
              <a:gdLst>
                <a:gd name="connsiteX0" fmla="*/ 1149096 w 2298192"/>
                <a:gd name="connsiteY0" fmla="*/ 0 h 1981200"/>
                <a:gd name="connsiteX1" fmla="*/ 0 w 2298192"/>
                <a:gd name="connsiteY1" fmla="*/ 1981200 h 1981200"/>
                <a:gd name="connsiteX2" fmla="*/ 2298192 w 2298192"/>
                <a:gd name="connsiteY2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8192" h="1981200">
                  <a:moveTo>
                    <a:pt x="1149096" y="0"/>
                  </a:moveTo>
                  <a:lnTo>
                    <a:pt x="0" y="1981200"/>
                  </a:lnTo>
                  <a:lnTo>
                    <a:pt x="2298192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982E661-8009-8E97-D716-7AD851D1F9F6}"/>
                </a:ext>
              </a:extLst>
            </p:cNvPr>
            <p:cNvSpPr/>
            <p:nvPr/>
          </p:nvSpPr>
          <p:spPr>
            <a:xfrm rot="5400000" flipV="1">
              <a:off x="11689447" y="2371792"/>
              <a:ext cx="539779" cy="465327"/>
            </a:xfrm>
            <a:custGeom>
              <a:avLst/>
              <a:gdLst>
                <a:gd name="connsiteX0" fmla="*/ 0 w 539779"/>
                <a:gd name="connsiteY0" fmla="*/ 465327 h 465327"/>
                <a:gd name="connsiteX1" fmla="*/ 539779 w 539779"/>
                <a:gd name="connsiteY1" fmla="*/ 465327 h 465327"/>
                <a:gd name="connsiteX2" fmla="*/ 269889 w 539779"/>
                <a:gd name="connsiteY2" fmla="*/ 0 h 46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9779" h="465327">
                  <a:moveTo>
                    <a:pt x="0" y="465327"/>
                  </a:moveTo>
                  <a:lnTo>
                    <a:pt x="539779" y="465327"/>
                  </a:lnTo>
                  <a:lnTo>
                    <a:pt x="269889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C57F9B-4957-2586-50F2-4D74E1540121}"/>
                </a:ext>
              </a:extLst>
            </p:cNvPr>
            <p:cNvSpPr/>
            <p:nvPr/>
          </p:nvSpPr>
          <p:spPr>
            <a:xfrm rot="16200000" flipV="1">
              <a:off x="7873532" y="-117154"/>
              <a:ext cx="323570" cy="557879"/>
            </a:xfrm>
            <a:custGeom>
              <a:avLst/>
              <a:gdLst>
                <a:gd name="connsiteX0" fmla="*/ 323570 w 323570"/>
                <a:gd name="connsiteY0" fmla="*/ 557879 h 557879"/>
                <a:gd name="connsiteX1" fmla="*/ 323570 w 323570"/>
                <a:gd name="connsiteY1" fmla="*/ 0 h 557879"/>
                <a:gd name="connsiteX2" fmla="*/ 0 w 323570"/>
                <a:gd name="connsiteY2" fmla="*/ 557879 h 55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70" h="557879">
                  <a:moveTo>
                    <a:pt x="323570" y="557879"/>
                  </a:moveTo>
                  <a:lnTo>
                    <a:pt x="323570" y="0"/>
                  </a:lnTo>
                  <a:lnTo>
                    <a:pt x="0" y="557879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DAE8C7C-2CDF-0773-9EF6-BC3FE85EB6D0}"/>
                </a:ext>
              </a:extLst>
            </p:cNvPr>
            <p:cNvSpPr/>
            <p:nvPr/>
          </p:nvSpPr>
          <p:spPr>
            <a:xfrm rot="12600000" flipV="1">
              <a:off x="7914242" y="-292070"/>
              <a:ext cx="2298192" cy="1266643"/>
            </a:xfrm>
            <a:custGeom>
              <a:avLst/>
              <a:gdLst>
                <a:gd name="connsiteX0" fmla="*/ 1980842 w 2298192"/>
                <a:gd name="connsiteY0" fmla="*/ 719487 h 1266643"/>
                <a:gd name="connsiteX1" fmla="*/ 734653 w 2298192"/>
                <a:gd name="connsiteY1" fmla="*/ 0 h 1266643"/>
                <a:gd name="connsiteX2" fmla="*/ 0 w 2298192"/>
                <a:gd name="connsiteY2" fmla="*/ 1266643 h 1266643"/>
                <a:gd name="connsiteX3" fmla="*/ 2298192 w 2298192"/>
                <a:gd name="connsiteY3" fmla="*/ 1266643 h 126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192" h="1266643">
                  <a:moveTo>
                    <a:pt x="1980842" y="719487"/>
                  </a:moveTo>
                  <a:lnTo>
                    <a:pt x="734653" y="0"/>
                  </a:lnTo>
                  <a:lnTo>
                    <a:pt x="0" y="1266643"/>
                  </a:lnTo>
                  <a:lnTo>
                    <a:pt x="2298192" y="126664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AF2E2D9-1B47-C21A-0329-42C94B38F386}"/>
                </a:ext>
              </a:extLst>
            </p:cNvPr>
            <p:cNvSpPr/>
            <p:nvPr/>
          </p:nvSpPr>
          <p:spPr>
            <a:xfrm rot="5400000" flipV="1">
              <a:off x="11288427" y="-117154"/>
              <a:ext cx="323570" cy="557879"/>
            </a:xfrm>
            <a:custGeom>
              <a:avLst/>
              <a:gdLst>
                <a:gd name="connsiteX0" fmla="*/ 0 w 323570"/>
                <a:gd name="connsiteY0" fmla="*/ 0 h 557879"/>
                <a:gd name="connsiteX1" fmla="*/ 0 w 323570"/>
                <a:gd name="connsiteY1" fmla="*/ 557879 h 557879"/>
                <a:gd name="connsiteX2" fmla="*/ 323570 w 323570"/>
                <a:gd name="connsiteY2" fmla="*/ 557879 h 55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570" h="557879">
                  <a:moveTo>
                    <a:pt x="0" y="0"/>
                  </a:moveTo>
                  <a:lnTo>
                    <a:pt x="0" y="557879"/>
                  </a:lnTo>
                  <a:lnTo>
                    <a:pt x="323570" y="557879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2CDF127-5A24-3310-62DB-84D1E08D4D98}"/>
                </a:ext>
              </a:extLst>
            </p:cNvPr>
            <p:cNvSpPr/>
            <p:nvPr/>
          </p:nvSpPr>
          <p:spPr>
            <a:xfrm rot="16200000" flipV="1">
              <a:off x="11800275" y="-68155"/>
              <a:ext cx="323570" cy="459881"/>
            </a:xfrm>
            <a:custGeom>
              <a:avLst/>
              <a:gdLst>
                <a:gd name="connsiteX0" fmla="*/ 323570 w 323570"/>
                <a:gd name="connsiteY0" fmla="*/ 459881 h 459881"/>
                <a:gd name="connsiteX1" fmla="*/ 323570 w 323570"/>
                <a:gd name="connsiteY1" fmla="*/ 0 h 459881"/>
                <a:gd name="connsiteX2" fmla="*/ 266731 w 323570"/>
                <a:gd name="connsiteY2" fmla="*/ 0 h 459881"/>
                <a:gd name="connsiteX3" fmla="*/ 0 w 323570"/>
                <a:gd name="connsiteY3" fmla="*/ 459881 h 45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570" h="459881">
                  <a:moveTo>
                    <a:pt x="323570" y="459881"/>
                  </a:moveTo>
                  <a:lnTo>
                    <a:pt x="323570" y="0"/>
                  </a:lnTo>
                  <a:lnTo>
                    <a:pt x="266731" y="0"/>
                  </a:lnTo>
                  <a:lnTo>
                    <a:pt x="0" y="45988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85C4010-C149-B182-9B7A-3264B1756780}"/>
                </a:ext>
              </a:extLst>
            </p:cNvPr>
            <p:cNvSpPr/>
            <p:nvPr/>
          </p:nvSpPr>
          <p:spPr>
            <a:xfrm rot="19800000" flipV="1">
              <a:off x="11807241" y="4727478"/>
              <a:ext cx="536622" cy="463664"/>
            </a:xfrm>
            <a:custGeom>
              <a:avLst/>
              <a:gdLst>
                <a:gd name="connsiteX0" fmla="*/ 536622 w 536622"/>
                <a:gd name="connsiteY0" fmla="*/ 463664 h 463664"/>
                <a:gd name="connsiteX1" fmla="*/ 268925 w 536622"/>
                <a:gd name="connsiteY1" fmla="*/ 0 h 463664"/>
                <a:gd name="connsiteX2" fmla="*/ 0 w 536622"/>
                <a:gd name="connsiteY2" fmla="*/ 463664 h 46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6622" h="463664">
                  <a:moveTo>
                    <a:pt x="536622" y="463664"/>
                  </a:moveTo>
                  <a:lnTo>
                    <a:pt x="268925" y="0"/>
                  </a:lnTo>
                  <a:lnTo>
                    <a:pt x="0" y="46366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567149B-28AF-DB3C-F2F5-1CA073B3B14B}"/>
                </a:ext>
              </a:extLst>
            </p:cNvPr>
            <p:cNvSpPr/>
            <p:nvPr/>
          </p:nvSpPr>
          <p:spPr>
            <a:xfrm rot="16200000" flipV="1">
              <a:off x="10975209" y="5641208"/>
              <a:ext cx="1973701" cy="459882"/>
            </a:xfrm>
            <a:custGeom>
              <a:avLst/>
              <a:gdLst>
                <a:gd name="connsiteX0" fmla="*/ 1973701 w 1973701"/>
                <a:gd name="connsiteY0" fmla="*/ 459882 h 459882"/>
                <a:gd name="connsiteX1" fmla="*/ 1706970 w 1973701"/>
                <a:gd name="connsiteY1" fmla="*/ 0 h 459882"/>
                <a:gd name="connsiteX2" fmla="*/ 0 w 1973701"/>
                <a:gd name="connsiteY2" fmla="*/ 0 h 459882"/>
                <a:gd name="connsiteX3" fmla="*/ 0 w 1973701"/>
                <a:gd name="connsiteY3" fmla="*/ 459882 h 45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1" h="459882">
                  <a:moveTo>
                    <a:pt x="1973701" y="459882"/>
                  </a:moveTo>
                  <a:lnTo>
                    <a:pt x="1706970" y="0"/>
                  </a:lnTo>
                  <a:lnTo>
                    <a:pt x="0" y="0"/>
                  </a:lnTo>
                  <a:lnTo>
                    <a:pt x="0" y="45988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F238D3C9-8B4A-3CC1-A950-6BD011CCDD8E}"/>
                </a:ext>
              </a:extLst>
            </p:cNvPr>
            <p:cNvSpPr/>
            <p:nvPr/>
          </p:nvSpPr>
          <p:spPr>
            <a:xfrm rot="19800000" flipV="1">
              <a:off x="6122276" y="75596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CD92BDE-7EFC-DD10-4B2C-23014E2B4A25}"/>
              </a:ext>
            </a:extLst>
          </p:cNvPr>
          <p:cNvSpPr/>
          <p:nvPr userDrawn="1"/>
        </p:nvSpPr>
        <p:spPr>
          <a:xfrm rot="9000000" flipV="1">
            <a:off x="11132125" y="2691219"/>
            <a:ext cx="1418194" cy="1981200"/>
          </a:xfrm>
          <a:custGeom>
            <a:avLst/>
            <a:gdLst>
              <a:gd name="connsiteX0" fmla="*/ 269098 w 1418194"/>
              <a:gd name="connsiteY0" fmla="*/ 0 h 1981200"/>
              <a:gd name="connsiteX1" fmla="*/ 0 w 1418194"/>
              <a:gd name="connsiteY1" fmla="*/ 463962 h 1981200"/>
              <a:gd name="connsiteX2" fmla="*/ 875978 w 1418194"/>
              <a:gd name="connsiteY2" fmla="*/ 1981200 h 1981200"/>
              <a:gd name="connsiteX3" fmla="*/ 1418194 w 1418194"/>
              <a:gd name="connsiteY3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194" h="1981200">
                <a:moveTo>
                  <a:pt x="269098" y="0"/>
                </a:moveTo>
                <a:lnTo>
                  <a:pt x="0" y="463962"/>
                </a:lnTo>
                <a:lnTo>
                  <a:pt x="875978" y="1981200"/>
                </a:lnTo>
                <a:lnTo>
                  <a:pt x="1418194" y="19812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CB71C9F5-EEEF-F2DF-72BA-C6981B73EC98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4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58C8960-2A89-CC33-2567-C81D1805275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67000">
                <a:schemeClr val="accent1">
                  <a:lumMod val="3000"/>
                  <a:lumOff val="97000"/>
                  <a:alpha val="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5C88C6C-44A8-63EA-F549-C905F03A127A}"/>
              </a:ext>
            </a:extLst>
          </p:cNvPr>
          <p:cNvSpPr/>
          <p:nvPr userDrawn="1"/>
        </p:nvSpPr>
        <p:spPr>
          <a:xfrm rot="9000000" flipV="1">
            <a:off x="7457848" y="-531299"/>
            <a:ext cx="4584812" cy="3975291"/>
          </a:xfrm>
          <a:custGeom>
            <a:avLst/>
            <a:gdLst>
              <a:gd name="connsiteX0" fmla="*/ 2820240 w 4584812"/>
              <a:gd name="connsiteY0" fmla="*/ 1255 h 3975291"/>
              <a:gd name="connsiteX1" fmla="*/ 1577412 w 4584812"/>
              <a:gd name="connsiteY1" fmla="*/ 718803 h 3975291"/>
              <a:gd name="connsiteX2" fmla="*/ 331224 w 4584812"/>
              <a:gd name="connsiteY2" fmla="*/ 1438290 h 3975291"/>
              <a:gd name="connsiteX3" fmla="*/ 15444 w 4584812"/>
              <a:gd name="connsiteY3" fmla="*/ 1982737 h 3975291"/>
              <a:gd name="connsiteX4" fmla="*/ 0 w 4584812"/>
              <a:gd name="connsiteY4" fmla="*/ 1991654 h 3975291"/>
              <a:gd name="connsiteX5" fmla="*/ 810482 w 4584812"/>
              <a:gd name="connsiteY5" fmla="*/ 3395451 h 3975291"/>
              <a:gd name="connsiteX6" fmla="*/ 817963 w 4584812"/>
              <a:gd name="connsiteY6" fmla="*/ 3391132 h 3975291"/>
              <a:gd name="connsiteX7" fmla="*/ 1153964 w 4584812"/>
              <a:gd name="connsiteY7" fmla="*/ 3970444 h 3975291"/>
              <a:gd name="connsiteX8" fmla="*/ 1153793 w 4584812"/>
              <a:gd name="connsiteY8" fmla="*/ 3970744 h 3975291"/>
              <a:gd name="connsiteX9" fmla="*/ 1154139 w 4584812"/>
              <a:gd name="connsiteY9" fmla="*/ 3970745 h 3975291"/>
              <a:gd name="connsiteX10" fmla="*/ 1154312 w 4584812"/>
              <a:gd name="connsiteY10" fmla="*/ 3971044 h 3975291"/>
              <a:gd name="connsiteX11" fmla="*/ 1154485 w 4584812"/>
              <a:gd name="connsiteY11" fmla="*/ 3970746 h 3975291"/>
              <a:gd name="connsiteX12" fmla="*/ 3444109 w 4584812"/>
              <a:gd name="connsiteY12" fmla="*/ 3975291 h 3975291"/>
              <a:gd name="connsiteX13" fmla="*/ 3443763 w 4584812"/>
              <a:gd name="connsiteY13" fmla="*/ 3974690 h 3975291"/>
              <a:gd name="connsiteX14" fmla="*/ 4584467 w 4584812"/>
              <a:gd name="connsiteY14" fmla="*/ 1989844 h 3975291"/>
              <a:gd name="connsiteX15" fmla="*/ 4584812 w 4584812"/>
              <a:gd name="connsiteY15" fmla="*/ 1989843 h 3975291"/>
              <a:gd name="connsiteX16" fmla="*/ 4584640 w 4584812"/>
              <a:gd name="connsiteY16" fmla="*/ 1989543 h 3975291"/>
              <a:gd name="connsiteX17" fmla="*/ 4584812 w 4584812"/>
              <a:gd name="connsiteY17" fmla="*/ 1989243 h 3975291"/>
              <a:gd name="connsiteX18" fmla="*/ 4584467 w 4584812"/>
              <a:gd name="connsiteY18" fmla="*/ 1989243 h 3975291"/>
              <a:gd name="connsiteX19" fmla="*/ 3446988 w 4584812"/>
              <a:gd name="connsiteY19" fmla="*/ 10008 h 3975291"/>
              <a:gd name="connsiteX20" fmla="*/ 3452766 w 4584812"/>
              <a:gd name="connsiteY20" fmla="*/ 0 h 397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584812" h="3975291">
                <a:moveTo>
                  <a:pt x="2820240" y="1255"/>
                </a:moveTo>
                <a:lnTo>
                  <a:pt x="1577412" y="718803"/>
                </a:lnTo>
                <a:lnTo>
                  <a:pt x="331224" y="1438290"/>
                </a:lnTo>
                <a:lnTo>
                  <a:pt x="15444" y="1982737"/>
                </a:lnTo>
                <a:lnTo>
                  <a:pt x="0" y="1991654"/>
                </a:lnTo>
                <a:lnTo>
                  <a:pt x="810482" y="3395451"/>
                </a:lnTo>
                <a:lnTo>
                  <a:pt x="817963" y="3391132"/>
                </a:lnTo>
                <a:lnTo>
                  <a:pt x="1153964" y="3970444"/>
                </a:lnTo>
                <a:lnTo>
                  <a:pt x="1153793" y="3970744"/>
                </a:lnTo>
                <a:lnTo>
                  <a:pt x="1154139" y="3970745"/>
                </a:lnTo>
                <a:lnTo>
                  <a:pt x="1154312" y="3971044"/>
                </a:lnTo>
                <a:lnTo>
                  <a:pt x="1154485" y="3970746"/>
                </a:lnTo>
                <a:lnTo>
                  <a:pt x="3444109" y="3975291"/>
                </a:lnTo>
                <a:lnTo>
                  <a:pt x="3443763" y="3974690"/>
                </a:lnTo>
                <a:lnTo>
                  <a:pt x="4584467" y="1989844"/>
                </a:lnTo>
                <a:lnTo>
                  <a:pt x="4584812" y="1989843"/>
                </a:lnTo>
                <a:lnTo>
                  <a:pt x="4584640" y="1989543"/>
                </a:lnTo>
                <a:lnTo>
                  <a:pt x="4584812" y="1989243"/>
                </a:lnTo>
                <a:lnTo>
                  <a:pt x="4584467" y="1989243"/>
                </a:lnTo>
                <a:lnTo>
                  <a:pt x="3446988" y="10008"/>
                </a:lnTo>
                <a:lnTo>
                  <a:pt x="3452766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7000" r="-13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D12A384-C9F3-12D7-7F3C-99E8C39EF838}"/>
              </a:ext>
            </a:extLst>
          </p:cNvPr>
          <p:cNvSpPr/>
          <p:nvPr userDrawn="1"/>
        </p:nvSpPr>
        <p:spPr>
          <a:xfrm rot="12600000" flipV="1">
            <a:off x="11807242" y="16727"/>
            <a:ext cx="536621" cy="463663"/>
          </a:xfrm>
          <a:custGeom>
            <a:avLst/>
            <a:gdLst>
              <a:gd name="connsiteX0" fmla="*/ 267696 w 536621"/>
              <a:gd name="connsiteY0" fmla="*/ 0 h 463663"/>
              <a:gd name="connsiteX1" fmla="*/ 0 w 536621"/>
              <a:gd name="connsiteY1" fmla="*/ 463663 h 463663"/>
              <a:gd name="connsiteX2" fmla="*/ 536621 w 536621"/>
              <a:gd name="connsiteY2" fmla="*/ 463663 h 46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621" h="463663">
                <a:moveTo>
                  <a:pt x="267696" y="0"/>
                </a:moveTo>
                <a:lnTo>
                  <a:pt x="0" y="463663"/>
                </a:lnTo>
                <a:lnTo>
                  <a:pt x="536621" y="46366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E15FEC30-651C-9432-6B22-5792C28E4236}"/>
              </a:ext>
            </a:extLst>
          </p:cNvPr>
          <p:cNvSpPr/>
          <p:nvPr userDrawn="1"/>
        </p:nvSpPr>
        <p:spPr>
          <a:xfrm rot="9000000" flipV="1">
            <a:off x="5310915" y="-292070"/>
            <a:ext cx="2298192" cy="1266642"/>
          </a:xfrm>
          <a:custGeom>
            <a:avLst/>
            <a:gdLst>
              <a:gd name="connsiteX0" fmla="*/ 1563539 w 2298192"/>
              <a:gd name="connsiteY0" fmla="*/ 0 h 1266642"/>
              <a:gd name="connsiteX1" fmla="*/ 317350 w 2298192"/>
              <a:gd name="connsiteY1" fmla="*/ 719488 h 1266642"/>
              <a:gd name="connsiteX2" fmla="*/ 0 w 2298192"/>
              <a:gd name="connsiteY2" fmla="*/ 1266642 h 1266642"/>
              <a:gd name="connsiteX3" fmla="*/ 2298192 w 2298192"/>
              <a:gd name="connsiteY3" fmla="*/ 126664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2">
                <a:moveTo>
                  <a:pt x="1563539" y="0"/>
                </a:moveTo>
                <a:lnTo>
                  <a:pt x="317350" y="719488"/>
                </a:lnTo>
                <a:lnTo>
                  <a:pt x="0" y="1266642"/>
                </a:lnTo>
                <a:lnTo>
                  <a:pt x="2298192" y="126664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3AEDE632-4091-7EE9-7349-9CF7C095B93B}"/>
              </a:ext>
            </a:extLst>
          </p:cNvPr>
          <p:cNvSpPr/>
          <p:nvPr userDrawn="1"/>
        </p:nvSpPr>
        <p:spPr>
          <a:xfrm rot="12600000" flipV="1">
            <a:off x="583252" y="6140284"/>
            <a:ext cx="2486242" cy="1435433"/>
          </a:xfrm>
          <a:custGeom>
            <a:avLst/>
            <a:gdLst>
              <a:gd name="connsiteX0" fmla="*/ 1655944 w 2486242"/>
              <a:gd name="connsiteY0" fmla="*/ 3287 h 1435433"/>
              <a:gd name="connsiteX1" fmla="*/ 1655598 w 2486242"/>
              <a:gd name="connsiteY1" fmla="*/ 3286 h 1435433"/>
              <a:gd name="connsiteX2" fmla="*/ 1655424 w 2486242"/>
              <a:gd name="connsiteY2" fmla="*/ 2987 h 1435433"/>
              <a:gd name="connsiteX3" fmla="*/ 1655251 w 2486242"/>
              <a:gd name="connsiteY3" fmla="*/ 3285 h 1435433"/>
              <a:gd name="connsiteX4" fmla="*/ 0 w 2486242"/>
              <a:gd name="connsiteY4" fmla="*/ 0 h 1435433"/>
              <a:gd name="connsiteX5" fmla="*/ 2486242 w 2486242"/>
              <a:gd name="connsiteY5" fmla="*/ 1435433 h 1435433"/>
              <a:gd name="connsiteX6" fmla="*/ 1655772 w 2486242"/>
              <a:gd name="connsiteY6" fmla="*/ 3586 h 1435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242" h="1435433">
                <a:moveTo>
                  <a:pt x="1655944" y="3287"/>
                </a:moveTo>
                <a:lnTo>
                  <a:pt x="1655598" y="3286"/>
                </a:lnTo>
                <a:lnTo>
                  <a:pt x="1655424" y="2987"/>
                </a:lnTo>
                <a:lnTo>
                  <a:pt x="1655251" y="3285"/>
                </a:lnTo>
                <a:lnTo>
                  <a:pt x="0" y="0"/>
                </a:lnTo>
                <a:lnTo>
                  <a:pt x="2486242" y="1435433"/>
                </a:lnTo>
                <a:lnTo>
                  <a:pt x="1655772" y="35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00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F73E03BC-3FFF-17F6-C5F8-264F9C43ADB4}"/>
              </a:ext>
            </a:extLst>
          </p:cNvPr>
          <p:cNvSpPr/>
          <p:nvPr userDrawn="1"/>
        </p:nvSpPr>
        <p:spPr>
          <a:xfrm rot="1800000" flipV="1">
            <a:off x="315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68854182-D7B2-8AD5-55E0-27E3E92F2749}"/>
              </a:ext>
            </a:extLst>
          </p:cNvPr>
          <p:cNvSpPr/>
          <p:nvPr userDrawn="1"/>
        </p:nvSpPr>
        <p:spPr>
          <a:xfrm rot="19800000" flipV="1">
            <a:off x="216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FC30683-8606-768A-FAC0-91B5E6D3A6BB}"/>
              </a:ext>
            </a:extLst>
          </p:cNvPr>
          <p:cNvSpPr/>
          <p:nvPr userDrawn="1"/>
        </p:nvSpPr>
        <p:spPr>
          <a:xfrm rot="16200000" flipV="1">
            <a:off x="3922927" y="-117155"/>
            <a:ext cx="323569" cy="557878"/>
          </a:xfrm>
          <a:custGeom>
            <a:avLst/>
            <a:gdLst>
              <a:gd name="connsiteX0" fmla="*/ 323569 w 323569"/>
              <a:gd name="connsiteY0" fmla="*/ 557878 h 557878"/>
              <a:gd name="connsiteX1" fmla="*/ 323569 w 323569"/>
              <a:gd name="connsiteY1" fmla="*/ 0 h 557878"/>
              <a:gd name="connsiteX2" fmla="*/ 0 w 323569"/>
              <a:gd name="connsiteY2" fmla="*/ 557878 h 5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8">
                <a:moveTo>
                  <a:pt x="323569" y="557878"/>
                </a:moveTo>
                <a:lnTo>
                  <a:pt x="323569" y="0"/>
                </a:lnTo>
                <a:lnTo>
                  <a:pt x="0" y="5578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56C1DD6-1959-8040-A04D-89C5D00E15E3}"/>
              </a:ext>
            </a:extLst>
          </p:cNvPr>
          <p:cNvSpPr/>
          <p:nvPr userDrawn="1"/>
        </p:nvSpPr>
        <p:spPr>
          <a:xfrm rot="12600000" flipV="1">
            <a:off x="3963636" y="-292070"/>
            <a:ext cx="2298192" cy="1266642"/>
          </a:xfrm>
          <a:custGeom>
            <a:avLst/>
            <a:gdLst>
              <a:gd name="connsiteX0" fmla="*/ 1980842 w 2298192"/>
              <a:gd name="connsiteY0" fmla="*/ 719488 h 1266642"/>
              <a:gd name="connsiteX1" fmla="*/ 734652 w 2298192"/>
              <a:gd name="connsiteY1" fmla="*/ 0 h 1266642"/>
              <a:gd name="connsiteX2" fmla="*/ 0 w 2298192"/>
              <a:gd name="connsiteY2" fmla="*/ 1266642 h 1266642"/>
              <a:gd name="connsiteX3" fmla="*/ 2298192 w 2298192"/>
              <a:gd name="connsiteY3" fmla="*/ 126664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2">
                <a:moveTo>
                  <a:pt x="1980842" y="719488"/>
                </a:moveTo>
                <a:lnTo>
                  <a:pt x="734652" y="0"/>
                </a:lnTo>
                <a:lnTo>
                  <a:pt x="0" y="1266642"/>
                </a:lnTo>
                <a:lnTo>
                  <a:pt x="2298192" y="12666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62399FB-57C4-A0CA-9A77-62F95CF2AE7F}"/>
              </a:ext>
            </a:extLst>
          </p:cNvPr>
          <p:cNvSpPr/>
          <p:nvPr userDrawn="1"/>
        </p:nvSpPr>
        <p:spPr>
          <a:xfrm rot="5400000" flipV="1">
            <a:off x="7326249" y="-117153"/>
            <a:ext cx="323569" cy="557877"/>
          </a:xfrm>
          <a:custGeom>
            <a:avLst/>
            <a:gdLst>
              <a:gd name="connsiteX0" fmla="*/ 0 w 323569"/>
              <a:gd name="connsiteY0" fmla="*/ 0 h 557877"/>
              <a:gd name="connsiteX1" fmla="*/ 0 w 323569"/>
              <a:gd name="connsiteY1" fmla="*/ 557877 h 557877"/>
              <a:gd name="connsiteX2" fmla="*/ 323569 w 323569"/>
              <a:gd name="connsiteY2" fmla="*/ 557877 h 557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7">
                <a:moveTo>
                  <a:pt x="0" y="0"/>
                </a:moveTo>
                <a:lnTo>
                  <a:pt x="0" y="557877"/>
                </a:lnTo>
                <a:lnTo>
                  <a:pt x="323569" y="55787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D2D465-01CF-CD66-5776-63C1E0CA4457}"/>
              </a:ext>
            </a:extLst>
          </p:cNvPr>
          <p:cNvSpPr/>
          <p:nvPr userDrawn="1"/>
        </p:nvSpPr>
        <p:spPr>
          <a:xfrm rot="16200000" flipV="1">
            <a:off x="84767" y="-84767"/>
            <a:ext cx="234117" cy="403650"/>
          </a:xfrm>
          <a:custGeom>
            <a:avLst/>
            <a:gdLst>
              <a:gd name="connsiteX0" fmla="*/ 234117 w 234117"/>
              <a:gd name="connsiteY0" fmla="*/ 403650 h 403650"/>
              <a:gd name="connsiteX1" fmla="*/ 234117 w 234117"/>
              <a:gd name="connsiteY1" fmla="*/ 0 h 403650"/>
              <a:gd name="connsiteX2" fmla="*/ 0 w 234117"/>
              <a:gd name="connsiteY2" fmla="*/ 403650 h 40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117" h="403650">
                <a:moveTo>
                  <a:pt x="234117" y="403650"/>
                </a:moveTo>
                <a:lnTo>
                  <a:pt x="234117" y="0"/>
                </a:lnTo>
                <a:lnTo>
                  <a:pt x="0" y="4036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BDF53AA-39F7-5B34-14D2-F48B221FF3CC}"/>
              </a:ext>
            </a:extLst>
          </p:cNvPr>
          <p:cNvSpPr/>
          <p:nvPr userDrawn="1"/>
        </p:nvSpPr>
        <p:spPr>
          <a:xfrm rot="12600000" flipV="1">
            <a:off x="89522" y="-269057"/>
            <a:ext cx="2206140" cy="1266642"/>
          </a:xfrm>
          <a:custGeom>
            <a:avLst/>
            <a:gdLst>
              <a:gd name="connsiteX0" fmla="*/ 1980842 w 2206140"/>
              <a:gd name="connsiteY0" fmla="*/ 719488 h 1266642"/>
              <a:gd name="connsiteX1" fmla="*/ 734652 w 2206140"/>
              <a:gd name="connsiteY1" fmla="*/ 0 h 1266642"/>
              <a:gd name="connsiteX2" fmla="*/ 0 w 2206140"/>
              <a:gd name="connsiteY2" fmla="*/ 1266642 h 1266642"/>
              <a:gd name="connsiteX3" fmla="*/ 2114509 w 2206140"/>
              <a:gd name="connsiteY3" fmla="*/ 1266642 h 1266642"/>
              <a:gd name="connsiteX4" fmla="*/ 2206140 w 2206140"/>
              <a:gd name="connsiteY4" fmla="*/ 110793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140" h="1266642">
                <a:moveTo>
                  <a:pt x="1980842" y="719488"/>
                </a:moveTo>
                <a:lnTo>
                  <a:pt x="734652" y="0"/>
                </a:lnTo>
                <a:lnTo>
                  <a:pt x="0" y="1266642"/>
                </a:lnTo>
                <a:lnTo>
                  <a:pt x="2114509" y="1266642"/>
                </a:lnTo>
                <a:lnTo>
                  <a:pt x="2206140" y="110793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7548342-7022-822B-BDCD-EC1D9471F09C}"/>
              </a:ext>
            </a:extLst>
          </p:cNvPr>
          <p:cNvSpPr/>
          <p:nvPr userDrawn="1"/>
        </p:nvSpPr>
        <p:spPr>
          <a:xfrm rot="9000000" flipV="1">
            <a:off x="1350915" y="-292070"/>
            <a:ext cx="2298192" cy="1266642"/>
          </a:xfrm>
          <a:custGeom>
            <a:avLst/>
            <a:gdLst>
              <a:gd name="connsiteX0" fmla="*/ 1563539 w 2298192"/>
              <a:gd name="connsiteY0" fmla="*/ 0 h 1266642"/>
              <a:gd name="connsiteX1" fmla="*/ 317350 w 2298192"/>
              <a:gd name="connsiteY1" fmla="*/ 719488 h 1266642"/>
              <a:gd name="connsiteX2" fmla="*/ 0 w 2298192"/>
              <a:gd name="connsiteY2" fmla="*/ 1266642 h 1266642"/>
              <a:gd name="connsiteX3" fmla="*/ 2298192 w 2298192"/>
              <a:gd name="connsiteY3" fmla="*/ 1266642 h 12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2">
                <a:moveTo>
                  <a:pt x="1563539" y="0"/>
                </a:moveTo>
                <a:lnTo>
                  <a:pt x="317350" y="719488"/>
                </a:lnTo>
                <a:lnTo>
                  <a:pt x="0" y="1266642"/>
                </a:lnTo>
                <a:lnTo>
                  <a:pt x="2298192" y="12666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8BAF2-2536-CD41-D4D8-F61D4182C8AF}"/>
              </a:ext>
            </a:extLst>
          </p:cNvPr>
          <p:cNvSpPr/>
          <p:nvPr userDrawn="1"/>
        </p:nvSpPr>
        <p:spPr>
          <a:xfrm rot="5400000" flipV="1">
            <a:off x="3366249" y="-117154"/>
            <a:ext cx="323569" cy="557878"/>
          </a:xfrm>
          <a:custGeom>
            <a:avLst/>
            <a:gdLst>
              <a:gd name="connsiteX0" fmla="*/ 0 w 323569"/>
              <a:gd name="connsiteY0" fmla="*/ 0 h 557878"/>
              <a:gd name="connsiteX1" fmla="*/ 0 w 323569"/>
              <a:gd name="connsiteY1" fmla="*/ 557878 h 557878"/>
              <a:gd name="connsiteX2" fmla="*/ 323569 w 323569"/>
              <a:gd name="connsiteY2" fmla="*/ 557878 h 5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69" h="557878">
                <a:moveTo>
                  <a:pt x="0" y="0"/>
                </a:moveTo>
                <a:lnTo>
                  <a:pt x="0" y="557878"/>
                </a:lnTo>
                <a:lnTo>
                  <a:pt x="323569" y="5578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1854EB3-18EF-E8FB-039C-D6F832E60E8A}"/>
              </a:ext>
            </a:extLst>
          </p:cNvPr>
          <p:cNvSpPr/>
          <p:nvPr userDrawn="1"/>
        </p:nvSpPr>
        <p:spPr>
          <a:xfrm rot="1800000" flipV="1">
            <a:off x="-598596" y="812004"/>
            <a:ext cx="2115201" cy="1827624"/>
          </a:xfrm>
          <a:custGeom>
            <a:avLst/>
            <a:gdLst>
              <a:gd name="connsiteX0" fmla="*/ 0 w 2115201"/>
              <a:gd name="connsiteY0" fmla="*/ 1827624 h 1827624"/>
              <a:gd name="connsiteX1" fmla="*/ 2115201 w 2115201"/>
              <a:gd name="connsiteY1" fmla="*/ 1827624 h 1827624"/>
              <a:gd name="connsiteX2" fmla="*/ 1055179 w 2115201"/>
              <a:gd name="connsiteY2" fmla="*/ 0 h 182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201" h="1827624">
                <a:moveTo>
                  <a:pt x="0" y="1827624"/>
                </a:moveTo>
                <a:lnTo>
                  <a:pt x="2115201" y="1827624"/>
                </a:lnTo>
                <a:lnTo>
                  <a:pt x="105517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DB76009-74E8-8159-5C16-FFE92DB344A5}"/>
              </a:ext>
            </a:extLst>
          </p:cNvPr>
          <p:cNvSpPr/>
          <p:nvPr userDrawn="1"/>
        </p:nvSpPr>
        <p:spPr>
          <a:xfrm rot="9000000" flipV="1">
            <a:off x="583250" y="6140283"/>
            <a:ext cx="2486244" cy="1435434"/>
          </a:xfrm>
          <a:custGeom>
            <a:avLst/>
            <a:gdLst>
              <a:gd name="connsiteX0" fmla="*/ 830819 w 2486244"/>
              <a:gd name="connsiteY0" fmla="*/ 2987 h 1435434"/>
              <a:gd name="connsiteX1" fmla="*/ 830646 w 2486244"/>
              <a:gd name="connsiteY1" fmla="*/ 3287 h 1435434"/>
              <a:gd name="connsiteX2" fmla="*/ 830300 w 2486244"/>
              <a:gd name="connsiteY2" fmla="*/ 3287 h 1435434"/>
              <a:gd name="connsiteX3" fmla="*/ 830472 w 2486244"/>
              <a:gd name="connsiteY3" fmla="*/ 3586 h 1435434"/>
              <a:gd name="connsiteX4" fmla="*/ 0 w 2486244"/>
              <a:gd name="connsiteY4" fmla="*/ 1435434 h 1435434"/>
              <a:gd name="connsiteX5" fmla="*/ 1241444 w 2486244"/>
              <a:gd name="connsiteY5" fmla="*/ 718686 h 1435434"/>
              <a:gd name="connsiteX6" fmla="*/ 1244800 w 2486244"/>
              <a:gd name="connsiteY6" fmla="*/ 716748 h 1435434"/>
              <a:gd name="connsiteX7" fmla="*/ 2486244 w 2486244"/>
              <a:gd name="connsiteY7" fmla="*/ 0 h 1435434"/>
              <a:gd name="connsiteX8" fmla="*/ 830992 w 2486244"/>
              <a:gd name="connsiteY8" fmla="*/ 3286 h 143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6244" h="1435434">
                <a:moveTo>
                  <a:pt x="830819" y="2987"/>
                </a:moveTo>
                <a:lnTo>
                  <a:pt x="830646" y="3287"/>
                </a:lnTo>
                <a:lnTo>
                  <a:pt x="830300" y="3287"/>
                </a:lnTo>
                <a:lnTo>
                  <a:pt x="830472" y="3586"/>
                </a:lnTo>
                <a:lnTo>
                  <a:pt x="0" y="1435434"/>
                </a:lnTo>
                <a:lnTo>
                  <a:pt x="1241444" y="718686"/>
                </a:lnTo>
                <a:lnTo>
                  <a:pt x="1244800" y="716748"/>
                </a:lnTo>
                <a:lnTo>
                  <a:pt x="2486244" y="0"/>
                </a:lnTo>
                <a:lnTo>
                  <a:pt x="830992" y="328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F6187E0-ACCF-450F-348C-ED8B565C6BFF}"/>
              </a:ext>
            </a:extLst>
          </p:cNvPr>
          <p:cNvSpPr/>
          <p:nvPr userDrawn="1"/>
        </p:nvSpPr>
        <p:spPr>
          <a:xfrm rot="16200000" flipV="1">
            <a:off x="-28639" y="5002389"/>
            <a:ext cx="1884250" cy="1826972"/>
          </a:xfrm>
          <a:custGeom>
            <a:avLst/>
            <a:gdLst>
              <a:gd name="connsiteX0" fmla="*/ 1884250 w 1884250"/>
              <a:gd name="connsiteY0" fmla="*/ 1826972 h 1826972"/>
              <a:gd name="connsiteX1" fmla="*/ 824606 w 1884250"/>
              <a:gd name="connsiteY1" fmla="*/ 0 h 1826972"/>
              <a:gd name="connsiteX2" fmla="*/ 0 w 1884250"/>
              <a:gd name="connsiteY2" fmla="*/ 1421734 h 1826972"/>
              <a:gd name="connsiteX3" fmla="*/ 0 w 1884250"/>
              <a:gd name="connsiteY3" fmla="*/ 1826972 h 182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4250" h="1826972">
                <a:moveTo>
                  <a:pt x="1884250" y="1826972"/>
                </a:moveTo>
                <a:lnTo>
                  <a:pt x="824606" y="0"/>
                </a:lnTo>
                <a:lnTo>
                  <a:pt x="0" y="1421734"/>
                </a:lnTo>
                <a:lnTo>
                  <a:pt x="0" y="182697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6CB3F95-A718-299D-F49C-4DBB7FD8AACD}"/>
              </a:ext>
            </a:extLst>
          </p:cNvPr>
          <p:cNvSpPr/>
          <p:nvPr userDrawn="1"/>
        </p:nvSpPr>
        <p:spPr>
          <a:xfrm rot="5400000" flipV="1">
            <a:off x="1829521" y="4880549"/>
            <a:ext cx="1973702" cy="1981200"/>
          </a:xfrm>
          <a:custGeom>
            <a:avLst/>
            <a:gdLst>
              <a:gd name="connsiteX0" fmla="*/ 0 w 1973702"/>
              <a:gd name="connsiteY0" fmla="*/ 1981200 h 1981200"/>
              <a:gd name="connsiteX1" fmla="*/ 1973702 w 1973702"/>
              <a:gd name="connsiteY1" fmla="*/ 1981200 h 1981200"/>
              <a:gd name="connsiteX2" fmla="*/ 1973702 w 1973702"/>
              <a:gd name="connsiteY2" fmla="*/ 1421735 h 1981200"/>
              <a:gd name="connsiteX3" fmla="*/ 1149096 w 1973702"/>
              <a:gd name="connsiteY3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702" h="1981200">
                <a:moveTo>
                  <a:pt x="0" y="1981200"/>
                </a:moveTo>
                <a:lnTo>
                  <a:pt x="1973702" y="1981200"/>
                </a:lnTo>
                <a:lnTo>
                  <a:pt x="1973702" y="1421735"/>
                </a:lnTo>
                <a:lnTo>
                  <a:pt x="114909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7AAD3ADE-51AF-9E8E-6601-4F51650E800A}"/>
              </a:ext>
            </a:extLst>
          </p:cNvPr>
          <p:cNvSpPr/>
          <p:nvPr userDrawn="1"/>
        </p:nvSpPr>
        <p:spPr>
          <a:xfrm rot="19800000" flipV="1">
            <a:off x="182276" y="418542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241A143-9704-44D6-0B03-DBB8BB5CE88A}"/>
              </a:ext>
            </a:extLst>
          </p:cNvPr>
          <p:cNvSpPr/>
          <p:nvPr userDrawn="1"/>
        </p:nvSpPr>
        <p:spPr>
          <a:xfrm rot="9000000" flipV="1">
            <a:off x="5702280" y="5832710"/>
            <a:ext cx="1244799" cy="1432445"/>
          </a:xfrm>
          <a:custGeom>
            <a:avLst/>
            <a:gdLst>
              <a:gd name="connsiteX0" fmla="*/ 830818 w 1244799"/>
              <a:gd name="connsiteY0" fmla="*/ 0 h 1432445"/>
              <a:gd name="connsiteX1" fmla="*/ 0 w 1244799"/>
              <a:gd name="connsiteY1" fmla="*/ 1432445 h 1432445"/>
              <a:gd name="connsiteX2" fmla="*/ 1244799 w 1244799"/>
              <a:gd name="connsiteY2" fmla="*/ 713760 h 143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4799" h="1432445">
                <a:moveTo>
                  <a:pt x="830818" y="0"/>
                </a:moveTo>
                <a:lnTo>
                  <a:pt x="0" y="1432445"/>
                </a:lnTo>
                <a:lnTo>
                  <a:pt x="1244799" y="713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FCEDEB49-B338-E294-2201-170EF1DF86DB}"/>
              </a:ext>
            </a:extLst>
          </p:cNvPr>
          <p:cNvSpPr/>
          <p:nvPr userDrawn="1"/>
        </p:nvSpPr>
        <p:spPr>
          <a:xfrm rot="1800000" flipV="1">
            <a:off x="711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E10D725-010A-6CE3-EDB1-340142347664}"/>
              </a:ext>
            </a:extLst>
          </p:cNvPr>
          <p:cNvSpPr/>
          <p:nvPr userDrawn="1"/>
        </p:nvSpPr>
        <p:spPr>
          <a:xfrm rot="9000000" flipV="1">
            <a:off x="8504937" y="6140736"/>
            <a:ext cx="2484675" cy="1434528"/>
          </a:xfrm>
          <a:custGeom>
            <a:avLst/>
            <a:gdLst>
              <a:gd name="connsiteX0" fmla="*/ 829775 w 2484675"/>
              <a:gd name="connsiteY0" fmla="*/ 3285 h 1434528"/>
              <a:gd name="connsiteX1" fmla="*/ 829947 w 2484675"/>
              <a:gd name="connsiteY1" fmla="*/ 3584 h 1434528"/>
              <a:gd name="connsiteX2" fmla="*/ 0 w 2484675"/>
              <a:gd name="connsiteY2" fmla="*/ 1434528 h 1434528"/>
              <a:gd name="connsiteX3" fmla="*/ 2484675 w 2484675"/>
              <a:gd name="connsiteY3" fmla="*/ 0 h 1434528"/>
              <a:gd name="connsiteX4" fmla="*/ 830468 w 2484675"/>
              <a:gd name="connsiteY4" fmla="*/ 3283 h 1434528"/>
              <a:gd name="connsiteX5" fmla="*/ 830295 w 2484675"/>
              <a:gd name="connsiteY5" fmla="*/ 2985 h 1434528"/>
              <a:gd name="connsiteX6" fmla="*/ 830121 w 2484675"/>
              <a:gd name="connsiteY6" fmla="*/ 3284 h 143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4675" h="1434528">
                <a:moveTo>
                  <a:pt x="829775" y="3285"/>
                </a:moveTo>
                <a:lnTo>
                  <a:pt x="829947" y="3584"/>
                </a:lnTo>
                <a:lnTo>
                  <a:pt x="0" y="1434528"/>
                </a:lnTo>
                <a:lnTo>
                  <a:pt x="2484675" y="0"/>
                </a:lnTo>
                <a:lnTo>
                  <a:pt x="830468" y="3283"/>
                </a:lnTo>
                <a:lnTo>
                  <a:pt x="830295" y="2985"/>
                </a:lnTo>
                <a:lnTo>
                  <a:pt x="830121" y="328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A343E2E-0917-8D76-AED6-07D0F59886BC}"/>
              </a:ext>
            </a:extLst>
          </p:cNvPr>
          <p:cNvSpPr/>
          <p:nvPr userDrawn="1"/>
        </p:nvSpPr>
        <p:spPr>
          <a:xfrm rot="1800000" flipV="1">
            <a:off x="11132126" y="536490"/>
            <a:ext cx="1418194" cy="1981200"/>
          </a:xfrm>
          <a:custGeom>
            <a:avLst/>
            <a:gdLst>
              <a:gd name="connsiteX0" fmla="*/ 0 w 1418194"/>
              <a:gd name="connsiteY0" fmla="*/ 1981200 h 1981200"/>
              <a:gd name="connsiteX1" fmla="*/ 542217 w 1418194"/>
              <a:gd name="connsiteY1" fmla="*/ 1981200 h 1981200"/>
              <a:gd name="connsiteX2" fmla="*/ 1418194 w 1418194"/>
              <a:gd name="connsiteY2" fmla="*/ 463962 h 1981200"/>
              <a:gd name="connsiteX3" fmla="*/ 1149096 w 1418194"/>
              <a:gd name="connsiteY3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194" h="1981200">
                <a:moveTo>
                  <a:pt x="0" y="1981200"/>
                </a:moveTo>
                <a:lnTo>
                  <a:pt x="542217" y="1981200"/>
                </a:lnTo>
                <a:lnTo>
                  <a:pt x="1418194" y="463962"/>
                </a:lnTo>
                <a:lnTo>
                  <a:pt x="114909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EDC4AF6-7374-770A-DAB5-3AEF83C816F4}"/>
              </a:ext>
            </a:extLst>
          </p:cNvPr>
          <p:cNvSpPr/>
          <p:nvPr userDrawn="1"/>
        </p:nvSpPr>
        <p:spPr>
          <a:xfrm rot="19800000" flipV="1">
            <a:off x="10083177" y="756489"/>
            <a:ext cx="2298192" cy="1981200"/>
          </a:xfrm>
          <a:custGeom>
            <a:avLst/>
            <a:gdLst>
              <a:gd name="connsiteX0" fmla="*/ 2298192 w 2298192"/>
              <a:gd name="connsiteY0" fmla="*/ 1981200 h 1981200"/>
              <a:gd name="connsiteX1" fmla="*/ 1149096 w 2298192"/>
              <a:gd name="connsiteY1" fmla="*/ 0 h 1981200"/>
              <a:gd name="connsiteX2" fmla="*/ 0 w 2298192"/>
              <a:gd name="connsiteY2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192" h="1981200">
                <a:moveTo>
                  <a:pt x="2298192" y="1981200"/>
                </a:moveTo>
                <a:lnTo>
                  <a:pt x="1149096" y="0"/>
                </a:lnTo>
                <a:lnTo>
                  <a:pt x="0" y="19812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07BC7DA-0A49-F9FF-F6B3-248DD087B45B}"/>
              </a:ext>
            </a:extLst>
          </p:cNvPr>
          <p:cNvGrpSpPr/>
          <p:nvPr userDrawn="1"/>
        </p:nvGrpSpPr>
        <p:grpSpPr>
          <a:xfrm>
            <a:off x="5132276" y="1454838"/>
            <a:ext cx="7249093" cy="5403162"/>
            <a:chOff x="5132276" y="1454838"/>
            <a:chExt cx="7249093" cy="5403162"/>
          </a:xfrm>
          <a:gradFill>
            <a:gsLst>
              <a:gs pos="65000">
                <a:schemeClr val="bg1"/>
              </a:gs>
              <a:gs pos="99000">
                <a:schemeClr val="bg1">
                  <a:lumMod val="85000"/>
                  <a:alpha val="70000"/>
                </a:schemeClr>
              </a:gs>
            </a:gsLst>
            <a:lin ang="5400000" scaled="0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4399FE1-CF39-505B-1989-8CD62830ADC6}"/>
                </a:ext>
              </a:extLst>
            </p:cNvPr>
            <p:cNvSpPr/>
            <p:nvPr/>
          </p:nvSpPr>
          <p:spPr>
            <a:xfrm rot="5400000" flipV="1">
              <a:off x="5789522" y="4880550"/>
              <a:ext cx="1973701" cy="1981200"/>
            </a:xfrm>
            <a:custGeom>
              <a:avLst/>
              <a:gdLst>
                <a:gd name="connsiteX0" fmla="*/ 0 w 1973701"/>
                <a:gd name="connsiteY0" fmla="*/ 1981200 h 1981200"/>
                <a:gd name="connsiteX1" fmla="*/ 1973701 w 1973701"/>
                <a:gd name="connsiteY1" fmla="*/ 1981200 h 1981200"/>
                <a:gd name="connsiteX2" fmla="*/ 1973701 w 1973701"/>
                <a:gd name="connsiteY2" fmla="*/ 1421733 h 1981200"/>
                <a:gd name="connsiteX3" fmla="*/ 1149096 w 1973701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701" h="1981200">
                  <a:moveTo>
                    <a:pt x="0" y="1981200"/>
                  </a:moveTo>
                  <a:lnTo>
                    <a:pt x="1973701" y="1981200"/>
                  </a:lnTo>
                  <a:lnTo>
                    <a:pt x="1973701" y="1421733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410ADEAA-9550-FC5B-3AD3-DD2DDED78C23}"/>
                </a:ext>
              </a:extLst>
            </p:cNvPr>
            <p:cNvSpPr/>
            <p:nvPr/>
          </p:nvSpPr>
          <p:spPr>
            <a:xfrm rot="1800000" flipV="1">
              <a:off x="5132276" y="4185430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1E9BA66-B301-024B-8B45-0A308CF2C377}"/>
                </a:ext>
              </a:extLst>
            </p:cNvPr>
            <p:cNvSpPr/>
            <p:nvPr/>
          </p:nvSpPr>
          <p:spPr>
            <a:xfrm rot="5400000" flipV="1">
              <a:off x="7607276" y="161333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3EE2B9FA-1E98-BF44-0DFC-999958BF1722}"/>
                </a:ext>
              </a:extLst>
            </p:cNvPr>
            <p:cNvSpPr/>
            <p:nvPr/>
          </p:nvSpPr>
          <p:spPr>
            <a:xfrm rot="12600000" flipV="1">
              <a:off x="612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EC54F64F-94D2-7DAC-DBCB-EAC5FD58A5F3}"/>
                </a:ext>
              </a:extLst>
            </p:cNvPr>
            <p:cNvSpPr/>
            <p:nvPr/>
          </p:nvSpPr>
          <p:spPr>
            <a:xfrm rot="9000000" flipV="1">
              <a:off x="7112276" y="247069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985494C1-9442-FA6A-D60F-C28D09D0FC41}"/>
                </a:ext>
              </a:extLst>
            </p:cNvPr>
            <p:cNvSpPr/>
            <p:nvPr/>
          </p:nvSpPr>
          <p:spPr>
            <a:xfrm rot="1800000" flipV="1">
              <a:off x="9093177" y="418594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95ABBB3F-C10E-D7D1-307B-A8C51F1322E2}"/>
                </a:ext>
              </a:extLst>
            </p:cNvPr>
            <p:cNvSpPr/>
            <p:nvPr/>
          </p:nvSpPr>
          <p:spPr>
            <a:xfrm rot="19800000" flipV="1">
              <a:off x="8103177" y="4185949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72DBBA4-E396-F4AD-6DE6-095072E71398}"/>
                </a:ext>
              </a:extLst>
            </p:cNvPr>
            <p:cNvSpPr/>
            <p:nvPr/>
          </p:nvSpPr>
          <p:spPr>
            <a:xfrm rot="16200000" flipV="1">
              <a:off x="7770682" y="4880809"/>
              <a:ext cx="1973182" cy="1981200"/>
            </a:xfrm>
            <a:custGeom>
              <a:avLst/>
              <a:gdLst>
                <a:gd name="connsiteX0" fmla="*/ 1973182 w 1973182"/>
                <a:gd name="connsiteY0" fmla="*/ 1981200 h 1981200"/>
                <a:gd name="connsiteX1" fmla="*/ 824086 w 1973182"/>
                <a:gd name="connsiteY1" fmla="*/ 0 h 1981200"/>
                <a:gd name="connsiteX2" fmla="*/ 0 w 1973182"/>
                <a:gd name="connsiteY2" fmla="*/ 1420838 h 1981200"/>
                <a:gd name="connsiteX3" fmla="*/ 0 w 1973182"/>
                <a:gd name="connsiteY3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182" h="1981200">
                  <a:moveTo>
                    <a:pt x="1973182" y="1981200"/>
                  </a:moveTo>
                  <a:lnTo>
                    <a:pt x="824086" y="0"/>
                  </a:lnTo>
                  <a:lnTo>
                    <a:pt x="0" y="1420838"/>
                  </a:lnTo>
                  <a:lnTo>
                    <a:pt x="0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7BA0F0D-1A20-D625-D05D-99C5FA83496B}"/>
                </a:ext>
              </a:extLst>
            </p:cNvPr>
            <p:cNvSpPr/>
            <p:nvPr/>
          </p:nvSpPr>
          <p:spPr>
            <a:xfrm rot="5400000" flipV="1">
              <a:off x="9750682" y="4880809"/>
              <a:ext cx="1973182" cy="1981200"/>
            </a:xfrm>
            <a:custGeom>
              <a:avLst/>
              <a:gdLst>
                <a:gd name="connsiteX0" fmla="*/ 0 w 1973182"/>
                <a:gd name="connsiteY0" fmla="*/ 1981200 h 1981200"/>
                <a:gd name="connsiteX1" fmla="*/ 1973182 w 1973182"/>
                <a:gd name="connsiteY1" fmla="*/ 1981200 h 1981200"/>
                <a:gd name="connsiteX2" fmla="*/ 1973182 w 1973182"/>
                <a:gd name="connsiteY2" fmla="*/ 1420838 h 1981200"/>
                <a:gd name="connsiteX3" fmla="*/ 1149096 w 1973182"/>
                <a:gd name="connsiteY3" fmla="*/ 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182" h="1981200">
                  <a:moveTo>
                    <a:pt x="0" y="1981200"/>
                  </a:moveTo>
                  <a:lnTo>
                    <a:pt x="1973182" y="1981200"/>
                  </a:lnTo>
                  <a:lnTo>
                    <a:pt x="1973182" y="1420838"/>
                  </a:lnTo>
                  <a:lnTo>
                    <a:pt x="114909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6AE15C25-EBA1-1FFD-649A-BAC90474280F}"/>
                </a:ext>
              </a:extLst>
            </p:cNvPr>
            <p:cNvSpPr/>
            <p:nvPr/>
          </p:nvSpPr>
          <p:spPr>
            <a:xfrm rot="16200000" flipV="1">
              <a:off x="9588177" y="1613854"/>
              <a:ext cx="2298192" cy="1981200"/>
            </a:xfrm>
            <a:prstGeom prst="triangl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07300AC-7E2D-C6F8-DA7B-82E97231512E}"/>
                </a:ext>
              </a:extLst>
            </p:cNvPr>
            <p:cNvSpPr/>
            <p:nvPr/>
          </p:nvSpPr>
          <p:spPr>
            <a:xfrm rot="12600000" flipV="1">
              <a:off x="10083177" y="2471219"/>
              <a:ext cx="2298192" cy="1981200"/>
            </a:xfrm>
            <a:custGeom>
              <a:avLst/>
              <a:gdLst>
                <a:gd name="connsiteX0" fmla="*/ 1149096 w 2298192"/>
                <a:gd name="connsiteY0" fmla="*/ 0 h 1981200"/>
                <a:gd name="connsiteX1" fmla="*/ 0 w 2298192"/>
                <a:gd name="connsiteY1" fmla="*/ 1981200 h 1981200"/>
                <a:gd name="connsiteX2" fmla="*/ 2298192 w 2298192"/>
                <a:gd name="connsiteY2" fmla="*/ 19812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8192" h="1981200">
                  <a:moveTo>
                    <a:pt x="1149096" y="0"/>
                  </a:moveTo>
                  <a:lnTo>
                    <a:pt x="0" y="1981200"/>
                  </a:lnTo>
                  <a:lnTo>
                    <a:pt x="2298192" y="19812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6950949-8918-3789-46D3-462591AE648F}"/>
              </a:ext>
            </a:extLst>
          </p:cNvPr>
          <p:cNvSpPr/>
          <p:nvPr userDrawn="1"/>
        </p:nvSpPr>
        <p:spPr>
          <a:xfrm rot="5400000" flipV="1">
            <a:off x="11689447" y="2371792"/>
            <a:ext cx="539779" cy="465327"/>
          </a:xfrm>
          <a:custGeom>
            <a:avLst/>
            <a:gdLst>
              <a:gd name="connsiteX0" fmla="*/ 0 w 539779"/>
              <a:gd name="connsiteY0" fmla="*/ 465327 h 465327"/>
              <a:gd name="connsiteX1" fmla="*/ 539779 w 539779"/>
              <a:gd name="connsiteY1" fmla="*/ 465327 h 465327"/>
              <a:gd name="connsiteX2" fmla="*/ 269889 w 539779"/>
              <a:gd name="connsiteY2" fmla="*/ 0 h 46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779" h="465327">
                <a:moveTo>
                  <a:pt x="0" y="465327"/>
                </a:moveTo>
                <a:lnTo>
                  <a:pt x="539779" y="465327"/>
                </a:lnTo>
                <a:lnTo>
                  <a:pt x="26988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E051FB5-E688-AB8E-B60B-2268DEC5F77F}"/>
              </a:ext>
            </a:extLst>
          </p:cNvPr>
          <p:cNvSpPr/>
          <p:nvPr userDrawn="1"/>
        </p:nvSpPr>
        <p:spPr>
          <a:xfrm rot="16200000" flipV="1">
            <a:off x="7873532" y="-117154"/>
            <a:ext cx="323570" cy="557879"/>
          </a:xfrm>
          <a:custGeom>
            <a:avLst/>
            <a:gdLst>
              <a:gd name="connsiteX0" fmla="*/ 323570 w 323570"/>
              <a:gd name="connsiteY0" fmla="*/ 557879 h 557879"/>
              <a:gd name="connsiteX1" fmla="*/ 323570 w 323570"/>
              <a:gd name="connsiteY1" fmla="*/ 0 h 557879"/>
              <a:gd name="connsiteX2" fmla="*/ 0 w 323570"/>
              <a:gd name="connsiteY2" fmla="*/ 557879 h 55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70" h="557879">
                <a:moveTo>
                  <a:pt x="323570" y="557879"/>
                </a:moveTo>
                <a:lnTo>
                  <a:pt x="323570" y="0"/>
                </a:lnTo>
                <a:lnTo>
                  <a:pt x="0" y="55787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5F67333-3F23-7A49-BA91-D5A512A88AF7}"/>
              </a:ext>
            </a:extLst>
          </p:cNvPr>
          <p:cNvSpPr/>
          <p:nvPr userDrawn="1"/>
        </p:nvSpPr>
        <p:spPr>
          <a:xfrm rot="12600000" flipV="1">
            <a:off x="7914242" y="-292070"/>
            <a:ext cx="2298192" cy="1266643"/>
          </a:xfrm>
          <a:custGeom>
            <a:avLst/>
            <a:gdLst>
              <a:gd name="connsiteX0" fmla="*/ 1980842 w 2298192"/>
              <a:gd name="connsiteY0" fmla="*/ 719487 h 1266643"/>
              <a:gd name="connsiteX1" fmla="*/ 734653 w 2298192"/>
              <a:gd name="connsiteY1" fmla="*/ 0 h 1266643"/>
              <a:gd name="connsiteX2" fmla="*/ 0 w 2298192"/>
              <a:gd name="connsiteY2" fmla="*/ 1266643 h 1266643"/>
              <a:gd name="connsiteX3" fmla="*/ 2298192 w 2298192"/>
              <a:gd name="connsiteY3" fmla="*/ 1266643 h 126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192" h="1266643">
                <a:moveTo>
                  <a:pt x="1980842" y="719487"/>
                </a:moveTo>
                <a:lnTo>
                  <a:pt x="734653" y="0"/>
                </a:lnTo>
                <a:lnTo>
                  <a:pt x="0" y="1266643"/>
                </a:lnTo>
                <a:lnTo>
                  <a:pt x="2298192" y="126664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35F67700-4FEB-3405-3F37-F679748288FB}"/>
              </a:ext>
            </a:extLst>
          </p:cNvPr>
          <p:cNvSpPr/>
          <p:nvPr userDrawn="1"/>
        </p:nvSpPr>
        <p:spPr>
          <a:xfrm rot="5400000" flipV="1">
            <a:off x="11288427" y="-117154"/>
            <a:ext cx="323570" cy="557879"/>
          </a:xfrm>
          <a:custGeom>
            <a:avLst/>
            <a:gdLst>
              <a:gd name="connsiteX0" fmla="*/ 0 w 323570"/>
              <a:gd name="connsiteY0" fmla="*/ 0 h 557879"/>
              <a:gd name="connsiteX1" fmla="*/ 0 w 323570"/>
              <a:gd name="connsiteY1" fmla="*/ 557879 h 557879"/>
              <a:gd name="connsiteX2" fmla="*/ 323570 w 323570"/>
              <a:gd name="connsiteY2" fmla="*/ 557879 h 55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570" h="557879">
                <a:moveTo>
                  <a:pt x="0" y="0"/>
                </a:moveTo>
                <a:lnTo>
                  <a:pt x="0" y="557879"/>
                </a:lnTo>
                <a:lnTo>
                  <a:pt x="323570" y="55787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81EB2EC-3394-E600-31EE-28D72EA2A764}"/>
              </a:ext>
            </a:extLst>
          </p:cNvPr>
          <p:cNvSpPr/>
          <p:nvPr userDrawn="1"/>
        </p:nvSpPr>
        <p:spPr>
          <a:xfrm rot="16200000" flipV="1">
            <a:off x="11800275" y="-68155"/>
            <a:ext cx="323570" cy="459881"/>
          </a:xfrm>
          <a:custGeom>
            <a:avLst/>
            <a:gdLst>
              <a:gd name="connsiteX0" fmla="*/ 323570 w 323570"/>
              <a:gd name="connsiteY0" fmla="*/ 459881 h 459881"/>
              <a:gd name="connsiteX1" fmla="*/ 323570 w 323570"/>
              <a:gd name="connsiteY1" fmla="*/ 0 h 459881"/>
              <a:gd name="connsiteX2" fmla="*/ 266731 w 323570"/>
              <a:gd name="connsiteY2" fmla="*/ 0 h 459881"/>
              <a:gd name="connsiteX3" fmla="*/ 0 w 323570"/>
              <a:gd name="connsiteY3" fmla="*/ 459881 h 4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570" h="459881">
                <a:moveTo>
                  <a:pt x="323570" y="459881"/>
                </a:moveTo>
                <a:lnTo>
                  <a:pt x="323570" y="0"/>
                </a:lnTo>
                <a:lnTo>
                  <a:pt x="266731" y="0"/>
                </a:lnTo>
                <a:lnTo>
                  <a:pt x="0" y="45988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047A775-6B19-9E34-141F-04366956FF79}"/>
              </a:ext>
            </a:extLst>
          </p:cNvPr>
          <p:cNvSpPr/>
          <p:nvPr userDrawn="1"/>
        </p:nvSpPr>
        <p:spPr>
          <a:xfrm rot="19800000" flipV="1">
            <a:off x="11807241" y="4727478"/>
            <a:ext cx="536622" cy="463664"/>
          </a:xfrm>
          <a:custGeom>
            <a:avLst/>
            <a:gdLst>
              <a:gd name="connsiteX0" fmla="*/ 536622 w 536622"/>
              <a:gd name="connsiteY0" fmla="*/ 463664 h 463664"/>
              <a:gd name="connsiteX1" fmla="*/ 268925 w 536622"/>
              <a:gd name="connsiteY1" fmla="*/ 0 h 463664"/>
              <a:gd name="connsiteX2" fmla="*/ 0 w 536622"/>
              <a:gd name="connsiteY2" fmla="*/ 463664 h 46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6622" h="463664">
                <a:moveTo>
                  <a:pt x="536622" y="463664"/>
                </a:moveTo>
                <a:lnTo>
                  <a:pt x="268925" y="0"/>
                </a:lnTo>
                <a:lnTo>
                  <a:pt x="0" y="4636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CA2FA5E-5387-D911-3DF5-59BFCFF44D12}"/>
              </a:ext>
            </a:extLst>
          </p:cNvPr>
          <p:cNvSpPr/>
          <p:nvPr userDrawn="1"/>
        </p:nvSpPr>
        <p:spPr>
          <a:xfrm rot="16200000" flipV="1">
            <a:off x="10975209" y="5641208"/>
            <a:ext cx="1973701" cy="459882"/>
          </a:xfrm>
          <a:custGeom>
            <a:avLst/>
            <a:gdLst>
              <a:gd name="connsiteX0" fmla="*/ 1973701 w 1973701"/>
              <a:gd name="connsiteY0" fmla="*/ 459882 h 459882"/>
              <a:gd name="connsiteX1" fmla="*/ 1706970 w 1973701"/>
              <a:gd name="connsiteY1" fmla="*/ 0 h 459882"/>
              <a:gd name="connsiteX2" fmla="*/ 0 w 1973701"/>
              <a:gd name="connsiteY2" fmla="*/ 0 h 459882"/>
              <a:gd name="connsiteX3" fmla="*/ 0 w 1973701"/>
              <a:gd name="connsiteY3" fmla="*/ 459882 h 45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701" h="459882">
                <a:moveTo>
                  <a:pt x="1973701" y="459882"/>
                </a:moveTo>
                <a:lnTo>
                  <a:pt x="1706970" y="0"/>
                </a:lnTo>
                <a:lnTo>
                  <a:pt x="0" y="0"/>
                </a:lnTo>
                <a:lnTo>
                  <a:pt x="0" y="45988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1F038321-A00D-6FB5-CDE4-A74836203FA3}"/>
              </a:ext>
            </a:extLst>
          </p:cNvPr>
          <p:cNvSpPr/>
          <p:nvPr userDrawn="1"/>
        </p:nvSpPr>
        <p:spPr>
          <a:xfrm rot="19800000" flipV="1">
            <a:off x="6122276" y="755969"/>
            <a:ext cx="2298192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F44967D-4908-FEF6-F4DE-6FECE7F6F1CB}"/>
              </a:ext>
            </a:extLst>
          </p:cNvPr>
          <p:cNvSpPr/>
          <p:nvPr userDrawn="1"/>
        </p:nvSpPr>
        <p:spPr>
          <a:xfrm rot="9000000" flipV="1">
            <a:off x="11132125" y="2691219"/>
            <a:ext cx="1418194" cy="1981200"/>
          </a:xfrm>
          <a:custGeom>
            <a:avLst/>
            <a:gdLst>
              <a:gd name="connsiteX0" fmla="*/ 269098 w 1418194"/>
              <a:gd name="connsiteY0" fmla="*/ 0 h 1981200"/>
              <a:gd name="connsiteX1" fmla="*/ 0 w 1418194"/>
              <a:gd name="connsiteY1" fmla="*/ 463962 h 1981200"/>
              <a:gd name="connsiteX2" fmla="*/ 875978 w 1418194"/>
              <a:gd name="connsiteY2" fmla="*/ 1981200 h 1981200"/>
              <a:gd name="connsiteX3" fmla="*/ 1418194 w 1418194"/>
              <a:gd name="connsiteY3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194" h="1981200">
                <a:moveTo>
                  <a:pt x="269098" y="0"/>
                </a:moveTo>
                <a:lnTo>
                  <a:pt x="0" y="463962"/>
                </a:lnTo>
                <a:lnTo>
                  <a:pt x="875978" y="1981200"/>
                </a:lnTo>
                <a:lnTo>
                  <a:pt x="1418194" y="19812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6F74124-FA50-1F6A-8D3A-EAA556BC4EB1}"/>
              </a:ext>
            </a:extLst>
          </p:cNvPr>
          <p:cNvSpPr/>
          <p:nvPr userDrawn="1"/>
        </p:nvSpPr>
        <p:spPr>
          <a:xfrm flipH="1"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67000">
                <a:schemeClr val="accent1">
                  <a:lumMod val="3000"/>
                  <a:lumOff val="97000"/>
                  <a:alpha val="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2C6C5FC-0B83-F41C-9C5E-29D843E59287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3000">
                <a:schemeClr val="bg1"/>
              </a:gs>
              <a:gs pos="100000">
                <a:schemeClr val="accent1">
                  <a:lumMod val="3000"/>
                  <a:lumOff val="97000"/>
                  <a:alpha val="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03F350F-7ABC-75C3-74A0-A068A9BA2B09}"/>
              </a:ext>
            </a:extLst>
          </p:cNvPr>
          <p:cNvSpPr/>
          <p:nvPr userDrawn="1"/>
        </p:nvSpPr>
        <p:spPr>
          <a:xfrm rot="9000000" flipV="1">
            <a:off x="-713254" y="2135490"/>
            <a:ext cx="3255904" cy="1990292"/>
          </a:xfrm>
          <a:custGeom>
            <a:avLst/>
            <a:gdLst>
              <a:gd name="connsiteX0" fmla="*/ 0 w 3255904"/>
              <a:gd name="connsiteY0" fmla="*/ 0 h 1990292"/>
              <a:gd name="connsiteX1" fmla="*/ 1143506 w 3255904"/>
              <a:gd name="connsiteY1" fmla="*/ 1980611 h 1990292"/>
              <a:gd name="connsiteX2" fmla="*/ 1140702 w 3255904"/>
              <a:gd name="connsiteY2" fmla="*/ 1985446 h 1990292"/>
              <a:gd name="connsiteX3" fmla="*/ 1146298 w 3255904"/>
              <a:gd name="connsiteY3" fmla="*/ 1985446 h 1990292"/>
              <a:gd name="connsiteX4" fmla="*/ 1149096 w 3255904"/>
              <a:gd name="connsiteY4" fmla="*/ 1990292 h 1990292"/>
              <a:gd name="connsiteX5" fmla="*/ 1151881 w 3255904"/>
              <a:gd name="connsiteY5" fmla="*/ 1985446 h 1990292"/>
              <a:gd name="connsiteX6" fmla="*/ 3255904 w 3255904"/>
              <a:gd name="connsiteY6" fmla="*/ 1985446 h 1990292"/>
              <a:gd name="connsiteX7" fmla="*/ 2201478 w 3255904"/>
              <a:gd name="connsiteY7" fmla="*/ 159128 h 1990292"/>
              <a:gd name="connsiteX8" fmla="*/ 2201478 w 3255904"/>
              <a:gd name="connsiteY8" fmla="*/ 159128 h 1990292"/>
              <a:gd name="connsiteX9" fmla="*/ 2112026 w 3255904"/>
              <a:gd name="connsiteY9" fmla="*/ 4192 h 199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5904" h="1990292">
                <a:moveTo>
                  <a:pt x="0" y="0"/>
                </a:moveTo>
                <a:lnTo>
                  <a:pt x="1143506" y="1980611"/>
                </a:lnTo>
                <a:lnTo>
                  <a:pt x="1140702" y="1985446"/>
                </a:lnTo>
                <a:lnTo>
                  <a:pt x="1146298" y="1985446"/>
                </a:lnTo>
                <a:lnTo>
                  <a:pt x="1149096" y="1990292"/>
                </a:lnTo>
                <a:lnTo>
                  <a:pt x="1151881" y="1985446"/>
                </a:lnTo>
                <a:lnTo>
                  <a:pt x="3255904" y="1985446"/>
                </a:lnTo>
                <a:lnTo>
                  <a:pt x="2201478" y="159128"/>
                </a:lnTo>
                <a:lnTo>
                  <a:pt x="2201478" y="159128"/>
                </a:lnTo>
                <a:lnTo>
                  <a:pt x="2112026" y="419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05E1C69-156A-45F6-C544-18EC72D5C237}"/>
              </a:ext>
            </a:extLst>
          </p:cNvPr>
          <p:cNvSpPr/>
          <p:nvPr userDrawn="1"/>
        </p:nvSpPr>
        <p:spPr>
          <a:xfrm rot="16200000" flipV="1">
            <a:off x="2092368" y="1183396"/>
            <a:ext cx="5403162" cy="5946046"/>
          </a:xfrm>
          <a:custGeom>
            <a:avLst/>
            <a:gdLst>
              <a:gd name="connsiteX0" fmla="*/ 5403162 w 5403162"/>
              <a:gd name="connsiteY0" fmla="*/ 5941199 h 5946046"/>
              <a:gd name="connsiteX1" fmla="*/ 4254414 w 5403162"/>
              <a:gd name="connsiteY1" fmla="*/ 3960600 h 5946046"/>
              <a:gd name="connsiteX2" fmla="*/ 5402466 w 5403162"/>
              <a:gd name="connsiteY2" fmla="*/ 1981200 h 5946046"/>
              <a:gd name="connsiteX3" fmla="*/ 5403162 w 5403162"/>
              <a:gd name="connsiteY3" fmla="*/ 1981200 h 5946046"/>
              <a:gd name="connsiteX4" fmla="*/ 5402814 w 5403162"/>
              <a:gd name="connsiteY4" fmla="*/ 1980600 h 5946046"/>
              <a:gd name="connsiteX5" fmla="*/ 5403162 w 5403162"/>
              <a:gd name="connsiteY5" fmla="*/ 1980000 h 5946046"/>
              <a:gd name="connsiteX6" fmla="*/ 5402466 w 5403162"/>
              <a:gd name="connsiteY6" fmla="*/ 1980000 h 5946046"/>
              <a:gd name="connsiteX7" fmla="*/ 4254066 w 5403162"/>
              <a:gd name="connsiteY7" fmla="*/ 0 h 5946046"/>
              <a:gd name="connsiteX8" fmla="*/ 3108122 w 5403162"/>
              <a:gd name="connsiteY8" fmla="*/ 1975766 h 5946046"/>
              <a:gd name="connsiteX9" fmla="*/ 824779 w 5403162"/>
              <a:gd name="connsiteY9" fmla="*/ 1980299 h 5946046"/>
              <a:gd name="connsiteX10" fmla="*/ 824605 w 5403162"/>
              <a:gd name="connsiteY10" fmla="*/ 1980000 h 5946046"/>
              <a:gd name="connsiteX11" fmla="*/ 824432 w 5403162"/>
              <a:gd name="connsiteY11" fmla="*/ 1980298 h 5946046"/>
              <a:gd name="connsiteX12" fmla="*/ 0 w 5403162"/>
              <a:gd name="connsiteY12" fmla="*/ 1978662 h 5946046"/>
              <a:gd name="connsiteX13" fmla="*/ 0 w 5403162"/>
              <a:gd name="connsiteY13" fmla="*/ 3401733 h 5946046"/>
              <a:gd name="connsiteX14" fmla="*/ 0 w 5403162"/>
              <a:gd name="connsiteY14" fmla="*/ 3416032 h 5946046"/>
              <a:gd name="connsiteX15" fmla="*/ 0 w 5403162"/>
              <a:gd name="connsiteY15" fmla="*/ 3961200 h 5946046"/>
              <a:gd name="connsiteX16" fmla="*/ 1961833 w 5403162"/>
              <a:gd name="connsiteY16" fmla="*/ 3961200 h 5946046"/>
              <a:gd name="connsiteX17" fmla="*/ 824086 w 5403162"/>
              <a:gd name="connsiteY17" fmla="*/ 5940899 h 5946046"/>
              <a:gd name="connsiteX18" fmla="*/ 3113016 w 5403162"/>
              <a:gd name="connsiteY18" fmla="*/ 5945443 h 5946046"/>
              <a:gd name="connsiteX19" fmla="*/ 3113364 w 5403162"/>
              <a:gd name="connsiteY19" fmla="*/ 5946046 h 5946046"/>
              <a:gd name="connsiteX20" fmla="*/ 3113710 w 5403162"/>
              <a:gd name="connsiteY20" fmla="*/ 5945444 h 5946046"/>
              <a:gd name="connsiteX21" fmla="*/ 3114404 w 5403162"/>
              <a:gd name="connsiteY21" fmla="*/ 5945446 h 5946046"/>
              <a:gd name="connsiteX22" fmla="*/ 3114056 w 5403162"/>
              <a:gd name="connsiteY22" fmla="*/ 5944843 h 5946046"/>
              <a:gd name="connsiteX23" fmla="*/ 3116150 w 5403162"/>
              <a:gd name="connsiteY23" fmla="*/ 5941199 h 594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03162" h="5946046">
                <a:moveTo>
                  <a:pt x="5403162" y="5941199"/>
                </a:moveTo>
                <a:lnTo>
                  <a:pt x="4254414" y="3960600"/>
                </a:lnTo>
                <a:lnTo>
                  <a:pt x="5402466" y="1981200"/>
                </a:lnTo>
                <a:lnTo>
                  <a:pt x="5403162" y="1981200"/>
                </a:lnTo>
                <a:lnTo>
                  <a:pt x="5402814" y="1980600"/>
                </a:lnTo>
                <a:lnTo>
                  <a:pt x="5403162" y="1980000"/>
                </a:lnTo>
                <a:lnTo>
                  <a:pt x="5402466" y="1980000"/>
                </a:lnTo>
                <a:lnTo>
                  <a:pt x="4254066" y="0"/>
                </a:lnTo>
                <a:lnTo>
                  <a:pt x="3108122" y="1975766"/>
                </a:lnTo>
                <a:lnTo>
                  <a:pt x="824779" y="1980299"/>
                </a:lnTo>
                <a:lnTo>
                  <a:pt x="824605" y="1980000"/>
                </a:lnTo>
                <a:lnTo>
                  <a:pt x="824432" y="1980298"/>
                </a:lnTo>
                <a:lnTo>
                  <a:pt x="0" y="1978662"/>
                </a:lnTo>
                <a:lnTo>
                  <a:pt x="0" y="3401733"/>
                </a:lnTo>
                <a:lnTo>
                  <a:pt x="0" y="3416032"/>
                </a:lnTo>
                <a:lnTo>
                  <a:pt x="0" y="3961200"/>
                </a:lnTo>
                <a:lnTo>
                  <a:pt x="1961833" y="3961200"/>
                </a:lnTo>
                <a:lnTo>
                  <a:pt x="824086" y="5940899"/>
                </a:lnTo>
                <a:lnTo>
                  <a:pt x="3113016" y="5945443"/>
                </a:lnTo>
                <a:lnTo>
                  <a:pt x="3113364" y="5946046"/>
                </a:lnTo>
                <a:lnTo>
                  <a:pt x="3113710" y="5945444"/>
                </a:lnTo>
                <a:lnTo>
                  <a:pt x="3114404" y="5945446"/>
                </a:lnTo>
                <a:lnTo>
                  <a:pt x="3114056" y="5944843"/>
                </a:lnTo>
                <a:lnTo>
                  <a:pt x="3116150" y="5941199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7000" r="-13000"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6" name="Picture 4" descr="查看图片">
            <a:extLst>
              <a:ext uri="{FF2B5EF4-FFF2-40B4-BE49-F238E27FC236}">
                <a16:creationId xmlns:a16="http://schemas.microsoft.com/office/drawing/2014/main" id="{20377A86-22D1-BF63-F7E3-3940DF9527F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79353" y="2482825"/>
            <a:ext cx="4892249" cy="271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619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查看图片">
            <a:extLst>
              <a:ext uri="{FF2B5EF4-FFF2-40B4-BE49-F238E27FC236}">
                <a16:creationId xmlns:a16="http://schemas.microsoft.com/office/drawing/2014/main" id="{F22FCC7E-DC14-B5E7-F1EA-65BD813435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t="28902" b="28902"/>
          <a:stretch>
            <a:fillRect/>
          </a:stretch>
        </p:blipFill>
        <p:spPr bwMode="auto"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2D619E4-609F-FDCA-A1C6-869D5C0053B8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3000">
                <a:schemeClr val="bg1"/>
              </a:gs>
              <a:gs pos="100000">
                <a:schemeClr val="accent1">
                  <a:lumMod val="3000"/>
                  <a:lumOff val="97000"/>
                  <a:alpha val="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三角形 7">
            <a:extLst>
              <a:ext uri="{FF2B5EF4-FFF2-40B4-BE49-F238E27FC236}">
                <a16:creationId xmlns:a16="http://schemas.microsoft.com/office/drawing/2014/main" id="{85FAF821-8FA7-4D58-7549-66EF067953A4}"/>
              </a:ext>
            </a:extLst>
          </p:cNvPr>
          <p:cNvSpPr/>
          <p:nvPr userDrawn="1"/>
        </p:nvSpPr>
        <p:spPr>
          <a:xfrm rot="16200000">
            <a:off x="10788309" y="6217692"/>
            <a:ext cx="702862" cy="60591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6" name="三角形 7">
            <a:extLst>
              <a:ext uri="{FF2B5EF4-FFF2-40B4-BE49-F238E27FC236}">
                <a16:creationId xmlns:a16="http://schemas.microsoft.com/office/drawing/2014/main" id="{13D00749-4215-5E80-0B41-036C0609F3D7}"/>
              </a:ext>
            </a:extLst>
          </p:cNvPr>
          <p:cNvSpPr/>
          <p:nvPr userDrawn="1"/>
        </p:nvSpPr>
        <p:spPr>
          <a:xfrm rot="5400000">
            <a:off x="11454043" y="6555041"/>
            <a:ext cx="702864" cy="60591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1B07ABD-F297-E268-E04D-627179781D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6600" y="6316176"/>
            <a:ext cx="54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5F55369-88BF-4A05-8410-121991761D6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0F9AA3B-E049-7872-0B88-DC16C61F7265}"/>
              </a:ext>
            </a:extLst>
          </p:cNvPr>
          <p:cNvSpPr/>
          <p:nvPr userDrawn="1"/>
        </p:nvSpPr>
        <p:spPr>
          <a:xfrm>
            <a:off x="1" y="0"/>
            <a:ext cx="7304314" cy="10287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EA836BF5-9780-3783-DB54-A77EB021D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1" y="216636"/>
            <a:ext cx="4042229" cy="65852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944F64-4EEA-BE97-0F36-659BE67FA837}"/>
              </a:ext>
            </a:extLst>
          </p:cNvPr>
          <p:cNvSpPr/>
          <p:nvPr userDrawn="1"/>
        </p:nvSpPr>
        <p:spPr>
          <a:xfrm>
            <a:off x="6738256" y="0"/>
            <a:ext cx="5453743" cy="102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14CF991C-80BD-B271-5B15-F824E91A77DF}"/>
              </a:ext>
            </a:extLst>
          </p:cNvPr>
          <p:cNvSpPr/>
          <p:nvPr userDrawn="1"/>
        </p:nvSpPr>
        <p:spPr>
          <a:xfrm>
            <a:off x="6095999" y="-664029"/>
            <a:ext cx="1785257" cy="1687286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E7299E69-E85B-C780-0823-F9A23FEC366D}"/>
              </a:ext>
            </a:extLst>
          </p:cNvPr>
          <p:cNvSpPr/>
          <p:nvPr userDrawn="1"/>
        </p:nvSpPr>
        <p:spPr>
          <a:xfrm>
            <a:off x="8153401" y="-1"/>
            <a:ext cx="4038598" cy="1014619"/>
          </a:xfrm>
          <a:prstGeom prst="parallelogram">
            <a:avLst>
              <a:gd name="adj" fmla="val 30357"/>
            </a:avLst>
          </a:pr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B6D844B-6624-7CF1-63DF-BE96DEF51DF1}"/>
              </a:ext>
            </a:extLst>
          </p:cNvPr>
          <p:cNvGrpSpPr/>
          <p:nvPr userDrawn="1"/>
        </p:nvGrpSpPr>
        <p:grpSpPr>
          <a:xfrm>
            <a:off x="8153402" y="0"/>
            <a:ext cx="4038597" cy="1014619"/>
            <a:chOff x="8153402" y="0"/>
            <a:chExt cx="4038597" cy="1014619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99A1DCC-7D37-A169-7FA1-BECB7C1C02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t="8000" r="58631" b="9150"/>
            <a:stretch>
              <a:fillRect/>
            </a:stretch>
          </p:blipFill>
          <p:spPr>
            <a:xfrm>
              <a:off x="10887593" y="0"/>
              <a:ext cx="1304406" cy="1014619"/>
            </a:xfrm>
            <a:custGeom>
              <a:avLst/>
              <a:gdLst>
                <a:gd name="connsiteX0" fmla="*/ 0 w 1304406"/>
                <a:gd name="connsiteY0" fmla="*/ 0 h 1014619"/>
                <a:gd name="connsiteX1" fmla="*/ 1304406 w 1304406"/>
                <a:gd name="connsiteY1" fmla="*/ 0 h 1014619"/>
                <a:gd name="connsiteX2" fmla="*/ 996398 w 1304406"/>
                <a:gd name="connsiteY2" fmla="*/ 1014619 h 1014619"/>
                <a:gd name="connsiteX3" fmla="*/ 0 w 1304406"/>
                <a:gd name="connsiteY3" fmla="*/ 1014619 h 101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4406" h="1014619">
                  <a:moveTo>
                    <a:pt x="0" y="0"/>
                  </a:moveTo>
                  <a:lnTo>
                    <a:pt x="1304406" y="0"/>
                  </a:lnTo>
                  <a:lnTo>
                    <a:pt x="996398" y="1014619"/>
                  </a:lnTo>
                  <a:lnTo>
                    <a:pt x="0" y="1014619"/>
                  </a:lnTo>
                  <a:close/>
                </a:path>
              </a:pathLst>
            </a:cu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E512B67F-7E2C-0EFB-73AA-70ADCFD26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13000" t="8000" b="9150"/>
            <a:stretch>
              <a:fillRect/>
            </a:stretch>
          </p:blipFill>
          <p:spPr>
            <a:xfrm>
              <a:off x="8153402" y="0"/>
              <a:ext cx="2743199" cy="1014619"/>
            </a:xfrm>
            <a:custGeom>
              <a:avLst/>
              <a:gdLst>
                <a:gd name="connsiteX0" fmla="*/ 308008 w 2743199"/>
                <a:gd name="connsiteY0" fmla="*/ 0 h 1014619"/>
                <a:gd name="connsiteX1" fmla="*/ 2743199 w 2743199"/>
                <a:gd name="connsiteY1" fmla="*/ 0 h 1014619"/>
                <a:gd name="connsiteX2" fmla="*/ 2743199 w 2743199"/>
                <a:gd name="connsiteY2" fmla="*/ 1014619 h 1014619"/>
                <a:gd name="connsiteX3" fmla="*/ 0 w 2743199"/>
                <a:gd name="connsiteY3" fmla="*/ 1014619 h 101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199" h="1014619">
                  <a:moveTo>
                    <a:pt x="308008" y="0"/>
                  </a:moveTo>
                  <a:lnTo>
                    <a:pt x="2743199" y="0"/>
                  </a:lnTo>
                  <a:lnTo>
                    <a:pt x="2743199" y="1014619"/>
                  </a:lnTo>
                  <a:lnTo>
                    <a:pt x="0" y="101461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308789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370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121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BC4D08-9E25-5BAE-1D47-967F0B0E2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7E599A-CAD1-5298-FCC6-24CAF304C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80B18F-C162-8CD7-073A-5CDFB165F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16688-EA4D-4D08-9E4A-206D63F9A537}" type="datetime1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6E3D7B-065E-9D36-114F-F7D9BF7EFF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FE540F-9F19-2080-461C-3BECED4D4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55369-88BF-4A05-8410-121991761D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5" r:id="rId4"/>
    <p:sldLayoutId id="2147483663" r:id="rId5"/>
    <p:sldLayoutId id="214748366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2" name="等腰三角形 2101">
            <a:extLst>
              <a:ext uri="{FF2B5EF4-FFF2-40B4-BE49-F238E27FC236}">
                <a16:creationId xmlns:a16="http://schemas.microsoft.com/office/drawing/2014/main" id="{1E72220B-2A80-DE71-FB39-EC1D5CFE3854}"/>
              </a:ext>
            </a:extLst>
          </p:cNvPr>
          <p:cNvSpPr/>
          <p:nvPr/>
        </p:nvSpPr>
        <p:spPr>
          <a:xfrm rot="5400000" flipV="1">
            <a:off x="644118" y="980432"/>
            <a:ext cx="391965" cy="33790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3" name="等腰三角形 2102">
            <a:extLst>
              <a:ext uri="{FF2B5EF4-FFF2-40B4-BE49-F238E27FC236}">
                <a16:creationId xmlns:a16="http://schemas.microsoft.com/office/drawing/2014/main" id="{52229511-115D-4123-363A-E6346C32D0F2}"/>
              </a:ext>
            </a:extLst>
          </p:cNvPr>
          <p:cNvSpPr/>
          <p:nvPr/>
        </p:nvSpPr>
        <p:spPr>
          <a:xfrm rot="16200000" flipV="1">
            <a:off x="1045522" y="1176415"/>
            <a:ext cx="391963" cy="33789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4" name="文本框 2103">
            <a:extLst>
              <a:ext uri="{FF2B5EF4-FFF2-40B4-BE49-F238E27FC236}">
                <a16:creationId xmlns:a16="http://schemas.microsoft.com/office/drawing/2014/main" id="{208757D3-5361-CA20-0A65-3BC0FDC10B47}"/>
              </a:ext>
            </a:extLst>
          </p:cNvPr>
          <p:cNvSpPr txBox="1"/>
          <p:nvPr/>
        </p:nvSpPr>
        <p:spPr>
          <a:xfrm>
            <a:off x="593562" y="1631008"/>
            <a:ext cx="1681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7000">
                      <a:schemeClr val="accent1"/>
                    </a:gs>
                  </a:gsLst>
                  <a:lin ang="5400000" scaled="0"/>
                </a:gradFill>
                <a:effectLst>
                  <a:outerShdw blurRad="304800" dist="165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endParaRPr lang="zh-CN" altLang="en-US" sz="48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7000">
                    <a:schemeClr val="accent1"/>
                  </a:gs>
                </a:gsLst>
                <a:lin ang="5400000" scaled="0"/>
              </a:gradFill>
              <a:effectLst>
                <a:outerShdw blurRad="304800" dist="165100" dir="2700000" algn="tl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05" name="文本框 2104">
            <a:extLst>
              <a:ext uri="{FF2B5EF4-FFF2-40B4-BE49-F238E27FC236}">
                <a16:creationId xmlns:a16="http://schemas.microsoft.com/office/drawing/2014/main" id="{E3A8A3D3-7EAF-00CD-CA21-DABC0C271690}"/>
              </a:ext>
            </a:extLst>
          </p:cNvPr>
          <p:cNvSpPr txBox="1"/>
          <p:nvPr/>
        </p:nvSpPr>
        <p:spPr>
          <a:xfrm>
            <a:off x="593562" y="249510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7000">
                      <a:schemeClr val="accent1"/>
                    </a:gs>
                  </a:gsLst>
                  <a:lin ang="4500000" scaled="0"/>
                </a:gradFill>
                <a:effectLst>
                  <a:outerShdw blurRad="304800" dist="165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个人年终总结报告</a:t>
            </a:r>
          </a:p>
        </p:txBody>
      </p:sp>
      <p:sp>
        <p:nvSpPr>
          <p:cNvPr id="2106" name="文本框 2105">
            <a:extLst>
              <a:ext uri="{FF2B5EF4-FFF2-40B4-BE49-F238E27FC236}">
                <a16:creationId xmlns:a16="http://schemas.microsoft.com/office/drawing/2014/main" id="{0138920D-E56D-2211-F26A-2984BF45E7F5}"/>
              </a:ext>
            </a:extLst>
          </p:cNvPr>
          <p:cNvSpPr txBox="1"/>
          <p:nvPr/>
        </p:nvSpPr>
        <p:spPr>
          <a:xfrm>
            <a:off x="593562" y="3608596"/>
            <a:ext cx="4862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有限公司</a:t>
            </a:r>
          </a:p>
        </p:txBody>
      </p:sp>
      <p:cxnSp>
        <p:nvCxnSpPr>
          <p:cNvPr id="2108" name="直接连接符 2107">
            <a:extLst>
              <a:ext uri="{FF2B5EF4-FFF2-40B4-BE49-F238E27FC236}">
                <a16:creationId xmlns:a16="http://schemas.microsoft.com/office/drawing/2014/main" id="{E8360E6C-5C92-FF02-53DC-5CF2AAF3A566}"/>
              </a:ext>
            </a:extLst>
          </p:cNvPr>
          <p:cNvCxnSpPr/>
          <p:nvPr/>
        </p:nvCxnSpPr>
        <p:spPr>
          <a:xfrm>
            <a:off x="671150" y="3575500"/>
            <a:ext cx="478477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9" name="直接连接符 2108">
            <a:extLst>
              <a:ext uri="{FF2B5EF4-FFF2-40B4-BE49-F238E27FC236}">
                <a16:creationId xmlns:a16="http://schemas.microsoft.com/office/drawing/2014/main" id="{FD8F6ED1-6B56-BFE1-7827-CB669751F49E}"/>
              </a:ext>
            </a:extLst>
          </p:cNvPr>
          <p:cNvCxnSpPr/>
          <p:nvPr/>
        </p:nvCxnSpPr>
        <p:spPr>
          <a:xfrm>
            <a:off x="671150" y="4041803"/>
            <a:ext cx="478477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0" name="文本框 2109">
            <a:extLst>
              <a:ext uri="{FF2B5EF4-FFF2-40B4-BE49-F238E27FC236}">
                <a16:creationId xmlns:a16="http://schemas.microsoft.com/office/drawing/2014/main" id="{1DF3283D-1D92-42FB-A25A-E4B9D83F7445}"/>
              </a:ext>
            </a:extLst>
          </p:cNvPr>
          <p:cNvSpPr txBox="1"/>
          <p:nvPr/>
        </p:nvSpPr>
        <p:spPr>
          <a:xfrm>
            <a:off x="593562" y="4679502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汇报人：</a:t>
            </a: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11" name="文本框 2110">
            <a:extLst>
              <a:ext uri="{FF2B5EF4-FFF2-40B4-BE49-F238E27FC236}">
                <a16:creationId xmlns:a16="http://schemas.microsoft.com/office/drawing/2014/main" id="{6A4183F0-152B-5CA1-65E4-F00AEE6A89D2}"/>
              </a:ext>
            </a:extLst>
          </p:cNvPr>
          <p:cNvSpPr txBox="1"/>
          <p:nvPr/>
        </p:nvSpPr>
        <p:spPr>
          <a:xfrm>
            <a:off x="593562" y="5240923"/>
            <a:ext cx="1569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时间：</a:t>
            </a: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20xx-xx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12" name="文本框 2111">
            <a:extLst>
              <a:ext uri="{FF2B5EF4-FFF2-40B4-BE49-F238E27FC236}">
                <a16:creationId xmlns:a16="http://schemas.microsoft.com/office/drawing/2014/main" id="{28C058A1-4A88-6AFD-B799-A4E58C7D649D}"/>
              </a:ext>
            </a:extLst>
          </p:cNvPr>
          <p:cNvSpPr txBox="1"/>
          <p:nvPr/>
        </p:nvSpPr>
        <p:spPr>
          <a:xfrm>
            <a:off x="2329679" y="4679502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部门：</a:t>
            </a: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05059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2" name="等腰三角形 2101">
            <a:extLst>
              <a:ext uri="{FF2B5EF4-FFF2-40B4-BE49-F238E27FC236}">
                <a16:creationId xmlns:a16="http://schemas.microsoft.com/office/drawing/2014/main" id="{1E72220B-2A80-DE71-FB39-EC1D5CFE3854}"/>
              </a:ext>
            </a:extLst>
          </p:cNvPr>
          <p:cNvSpPr/>
          <p:nvPr/>
        </p:nvSpPr>
        <p:spPr>
          <a:xfrm rot="5400000" flipV="1">
            <a:off x="644118" y="980432"/>
            <a:ext cx="391965" cy="33790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3" name="等腰三角形 2102">
            <a:extLst>
              <a:ext uri="{FF2B5EF4-FFF2-40B4-BE49-F238E27FC236}">
                <a16:creationId xmlns:a16="http://schemas.microsoft.com/office/drawing/2014/main" id="{52229511-115D-4123-363A-E6346C32D0F2}"/>
              </a:ext>
            </a:extLst>
          </p:cNvPr>
          <p:cNvSpPr/>
          <p:nvPr/>
        </p:nvSpPr>
        <p:spPr>
          <a:xfrm rot="16200000" flipV="1">
            <a:off x="1045522" y="1176415"/>
            <a:ext cx="391963" cy="33789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4" name="文本框 2103">
            <a:extLst>
              <a:ext uri="{FF2B5EF4-FFF2-40B4-BE49-F238E27FC236}">
                <a16:creationId xmlns:a16="http://schemas.microsoft.com/office/drawing/2014/main" id="{208757D3-5361-CA20-0A65-3BC0FDC10B47}"/>
              </a:ext>
            </a:extLst>
          </p:cNvPr>
          <p:cNvSpPr txBox="1"/>
          <p:nvPr/>
        </p:nvSpPr>
        <p:spPr>
          <a:xfrm>
            <a:off x="593562" y="1631008"/>
            <a:ext cx="16818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7000">
                      <a:schemeClr val="accent1"/>
                    </a:gs>
                  </a:gsLst>
                  <a:lin ang="5400000" scaled="0"/>
                </a:gradFill>
                <a:effectLst>
                  <a:outerShdw blurRad="304800" dist="165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endParaRPr lang="zh-CN" altLang="en-US" sz="48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7000">
                    <a:schemeClr val="accent1"/>
                  </a:gs>
                </a:gsLst>
                <a:lin ang="5400000" scaled="0"/>
              </a:gradFill>
              <a:effectLst>
                <a:outerShdw blurRad="304800" dist="165100" dir="2700000" algn="tl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05" name="文本框 2104">
            <a:extLst>
              <a:ext uri="{FF2B5EF4-FFF2-40B4-BE49-F238E27FC236}">
                <a16:creationId xmlns:a16="http://schemas.microsoft.com/office/drawing/2014/main" id="{E3A8A3D3-7EAF-00CD-CA21-DABC0C271690}"/>
              </a:ext>
            </a:extLst>
          </p:cNvPr>
          <p:cNvSpPr txBox="1"/>
          <p:nvPr/>
        </p:nvSpPr>
        <p:spPr>
          <a:xfrm>
            <a:off x="593561" y="2495102"/>
            <a:ext cx="4862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7000">
                      <a:schemeClr val="accent1"/>
                    </a:gs>
                  </a:gsLst>
                  <a:lin ang="4500000" scaled="0"/>
                </a:gradFill>
                <a:effectLst>
                  <a:outerShdw blurRad="304800" dist="165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谢谢您的聆听</a:t>
            </a:r>
          </a:p>
        </p:txBody>
      </p:sp>
      <p:sp>
        <p:nvSpPr>
          <p:cNvPr id="2106" name="文本框 2105">
            <a:extLst>
              <a:ext uri="{FF2B5EF4-FFF2-40B4-BE49-F238E27FC236}">
                <a16:creationId xmlns:a16="http://schemas.microsoft.com/office/drawing/2014/main" id="{0138920D-E56D-2211-F26A-2984BF45E7F5}"/>
              </a:ext>
            </a:extLst>
          </p:cNvPr>
          <p:cNvSpPr txBox="1"/>
          <p:nvPr/>
        </p:nvSpPr>
        <p:spPr>
          <a:xfrm>
            <a:off x="593562" y="3608596"/>
            <a:ext cx="4862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有限公司</a:t>
            </a:r>
          </a:p>
        </p:txBody>
      </p:sp>
      <p:cxnSp>
        <p:nvCxnSpPr>
          <p:cNvPr id="2108" name="直接连接符 2107">
            <a:extLst>
              <a:ext uri="{FF2B5EF4-FFF2-40B4-BE49-F238E27FC236}">
                <a16:creationId xmlns:a16="http://schemas.microsoft.com/office/drawing/2014/main" id="{E8360E6C-5C92-FF02-53DC-5CF2AAF3A566}"/>
              </a:ext>
            </a:extLst>
          </p:cNvPr>
          <p:cNvCxnSpPr/>
          <p:nvPr/>
        </p:nvCxnSpPr>
        <p:spPr>
          <a:xfrm>
            <a:off x="671150" y="3575500"/>
            <a:ext cx="478477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9" name="直接连接符 2108">
            <a:extLst>
              <a:ext uri="{FF2B5EF4-FFF2-40B4-BE49-F238E27FC236}">
                <a16:creationId xmlns:a16="http://schemas.microsoft.com/office/drawing/2014/main" id="{FD8F6ED1-6B56-BFE1-7827-CB669751F49E}"/>
              </a:ext>
            </a:extLst>
          </p:cNvPr>
          <p:cNvCxnSpPr/>
          <p:nvPr/>
        </p:nvCxnSpPr>
        <p:spPr>
          <a:xfrm>
            <a:off x="671150" y="4041803"/>
            <a:ext cx="478477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0" name="文本框 2109">
            <a:extLst>
              <a:ext uri="{FF2B5EF4-FFF2-40B4-BE49-F238E27FC236}">
                <a16:creationId xmlns:a16="http://schemas.microsoft.com/office/drawing/2014/main" id="{1DF3283D-1D92-42FB-A25A-E4B9D83F7445}"/>
              </a:ext>
            </a:extLst>
          </p:cNvPr>
          <p:cNvSpPr txBox="1"/>
          <p:nvPr/>
        </p:nvSpPr>
        <p:spPr>
          <a:xfrm>
            <a:off x="593562" y="4679502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汇报人：</a:t>
            </a: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11" name="文本框 2110">
            <a:extLst>
              <a:ext uri="{FF2B5EF4-FFF2-40B4-BE49-F238E27FC236}">
                <a16:creationId xmlns:a16="http://schemas.microsoft.com/office/drawing/2014/main" id="{6A4183F0-152B-5CA1-65E4-F00AEE6A89D2}"/>
              </a:ext>
            </a:extLst>
          </p:cNvPr>
          <p:cNvSpPr txBox="1"/>
          <p:nvPr/>
        </p:nvSpPr>
        <p:spPr>
          <a:xfrm>
            <a:off x="593562" y="5240923"/>
            <a:ext cx="1569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时间：</a:t>
            </a:r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20xx-xx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08062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阿泉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A Quan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精进中的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quan400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840F1F09-C187-C674-1BDF-468FC638AA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2" t="28781" r="15804" b="21850"/>
          <a:stretch/>
        </p:blipFill>
        <p:spPr>
          <a:xfrm>
            <a:off x="3008910" y="704890"/>
            <a:ext cx="1821911" cy="1816874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5DFD6F1-8F53-F77B-4E7A-087D7D63D6F1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阿泉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12127B8-7AE8-CFED-1525-E43326A3AF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4D01FEB3-314E-10FC-22CA-3439F56C3CD8}"/>
              </a:ext>
            </a:extLst>
          </p:cNvPr>
          <p:cNvSpPr/>
          <p:nvPr/>
        </p:nvSpPr>
        <p:spPr>
          <a:xfrm>
            <a:off x="5789219" y="3423664"/>
            <a:ext cx="803930" cy="80393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16AFA00-EDDC-3F79-36E7-ED34FD81F9A9}"/>
              </a:ext>
            </a:extLst>
          </p:cNvPr>
          <p:cNvSpPr/>
          <p:nvPr/>
        </p:nvSpPr>
        <p:spPr>
          <a:xfrm>
            <a:off x="684586" y="3450192"/>
            <a:ext cx="803930" cy="80393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A48E26A-AFD5-C945-0968-D7018F71D2AE}"/>
              </a:ext>
            </a:extLst>
          </p:cNvPr>
          <p:cNvSpPr/>
          <p:nvPr/>
        </p:nvSpPr>
        <p:spPr>
          <a:xfrm>
            <a:off x="699731" y="5094329"/>
            <a:ext cx="803930" cy="80393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C9E07AE-6A3E-5FB7-321D-9049E1A31870}"/>
              </a:ext>
            </a:extLst>
          </p:cNvPr>
          <p:cNvSpPr/>
          <p:nvPr/>
        </p:nvSpPr>
        <p:spPr>
          <a:xfrm>
            <a:off x="5779550" y="5079512"/>
            <a:ext cx="803930" cy="80393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05C2E795-5A30-5028-3EA4-AAB359C79448}"/>
              </a:ext>
            </a:extLst>
          </p:cNvPr>
          <p:cNvSpPr/>
          <p:nvPr/>
        </p:nvSpPr>
        <p:spPr>
          <a:xfrm rot="5400000" flipV="1">
            <a:off x="644118" y="980432"/>
            <a:ext cx="391965" cy="33790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EAD48148-2718-1EDB-3AA8-B40566211DA8}"/>
              </a:ext>
            </a:extLst>
          </p:cNvPr>
          <p:cNvSpPr/>
          <p:nvPr/>
        </p:nvSpPr>
        <p:spPr>
          <a:xfrm rot="16200000" flipV="1">
            <a:off x="1045522" y="1176415"/>
            <a:ext cx="391963" cy="33789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90C62F-6CAE-9930-475D-E11100853317}"/>
              </a:ext>
            </a:extLst>
          </p:cNvPr>
          <p:cNvSpPr txBox="1"/>
          <p:nvPr/>
        </p:nvSpPr>
        <p:spPr>
          <a:xfrm>
            <a:off x="533617" y="1565121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7000">
                      <a:schemeClr val="accent1"/>
                    </a:gs>
                  </a:gsLst>
                  <a:lin ang="5400000" scaled="0"/>
                </a:gradFill>
                <a:effectLst>
                  <a:outerShdw blurRad="304800" dist="165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C0046E-6C17-3033-8691-A08F44B0DE58}"/>
              </a:ext>
            </a:extLst>
          </p:cNvPr>
          <p:cNvSpPr txBox="1"/>
          <p:nvPr/>
        </p:nvSpPr>
        <p:spPr>
          <a:xfrm>
            <a:off x="593562" y="2651357"/>
            <a:ext cx="2103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452B52-D7A7-7854-33A1-02749BEC6057}"/>
              </a:ext>
            </a:extLst>
          </p:cNvPr>
          <p:cNvSpPr txBox="1"/>
          <p:nvPr/>
        </p:nvSpPr>
        <p:spPr>
          <a:xfrm>
            <a:off x="6801291" y="3446014"/>
            <a:ext cx="2120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存在问题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FBE591-AB6A-D279-8312-D743D811B538}"/>
              </a:ext>
            </a:extLst>
          </p:cNvPr>
          <p:cNvSpPr txBox="1"/>
          <p:nvPr/>
        </p:nvSpPr>
        <p:spPr>
          <a:xfrm>
            <a:off x="5798427" y="3502464"/>
            <a:ext cx="78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ource Han Sans Bold" panose="020B0800000000000000" pitchFamily="34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EB08A2A-75A3-B32A-12B6-8A725BBA0B4D}"/>
              </a:ext>
            </a:extLst>
          </p:cNvPr>
          <p:cNvSpPr/>
          <p:nvPr/>
        </p:nvSpPr>
        <p:spPr>
          <a:xfrm>
            <a:off x="6804082" y="4021684"/>
            <a:ext cx="20279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EXISTING PROBLEM</a:t>
            </a:r>
            <a:endParaRPr kumimoji="0" lang="zh-CN" altLang="en-US" sz="1100" b="0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E6308D8-A1DA-AC52-3481-42E0F5CD33F3}"/>
              </a:ext>
            </a:extLst>
          </p:cNvPr>
          <p:cNvSpPr txBox="1"/>
          <p:nvPr/>
        </p:nvSpPr>
        <p:spPr>
          <a:xfrm>
            <a:off x="1696657" y="3429000"/>
            <a:ext cx="2033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B19B8C-112A-FFE4-A024-884BB9EDAD8E}"/>
              </a:ext>
            </a:extLst>
          </p:cNvPr>
          <p:cNvSpPr txBox="1"/>
          <p:nvPr/>
        </p:nvSpPr>
        <p:spPr>
          <a:xfrm>
            <a:off x="716407" y="3528992"/>
            <a:ext cx="740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ource Han Sans Bold" panose="020B0800000000000000" pitchFamily="34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F95A4AF-ADDF-AE62-4C14-5567FA4C961B}"/>
              </a:ext>
            </a:extLst>
          </p:cNvPr>
          <p:cNvSpPr/>
          <p:nvPr/>
        </p:nvSpPr>
        <p:spPr>
          <a:xfrm>
            <a:off x="1732112" y="4015523"/>
            <a:ext cx="19561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WORK SUMMARY</a:t>
            </a:r>
            <a:endParaRPr kumimoji="0" lang="zh-CN" altLang="en-US" sz="1100" b="0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FC64A4-0F3A-9E5E-069C-513255E3D219}"/>
              </a:ext>
            </a:extLst>
          </p:cNvPr>
          <p:cNvSpPr txBox="1"/>
          <p:nvPr/>
        </p:nvSpPr>
        <p:spPr>
          <a:xfrm>
            <a:off x="1711803" y="5073137"/>
            <a:ext cx="2079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改正措施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3112FAB-5269-1628-717C-7B08E3E6F749}"/>
              </a:ext>
            </a:extLst>
          </p:cNvPr>
          <p:cNvSpPr txBox="1"/>
          <p:nvPr/>
        </p:nvSpPr>
        <p:spPr>
          <a:xfrm>
            <a:off x="711365" y="5173129"/>
            <a:ext cx="78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ource Han Sans Bold" panose="020B0800000000000000" pitchFamily="34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E3A99E2-051A-24FF-B53A-01C74FCBDFCB}"/>
              </a:ext>
            </a:extLst>
          </p:cNvPr>
          <p:cNvSpPr/>
          <p:nvPr/>
        </p:nvSpPr>
        <p:spPr>
          <a:xfrm>
            <a:off x="1705233" y="5637224"/>
            <a:ext cx="19836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5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CORRECTIVE MEASURE</a:t>
            </a:r>
            <a:endParaRPr kumimoji="0" lang="zh-CN" altLang="en-US" sz="1100" b="0" i="0" u="none" strike="noStrike" kern="1200" cap="none" spc="5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7926D24-BEA9-C1CA-08D9-4FDE412393B6}"/>
              </a:ext>
            </a:extLst>
          </p:cNvPr>
          <p:cNvSpPr txBox="1"/>
          <p:nvPr/>
        </p:nvSpPr>
        <p:spPr>
          <a:xfrm>
            <a:off x="6762594" y="5058320"/>
            <a:ext cx="2027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未来展望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99FD04-3375-248B-E6F3-A672B92DD32A}"/>
              </a:ext>
            </a:extLst>
          </p:cNvPr>
          <p:cNvSpPr txBox="1"/>
          <p:nvPr/>
        </p:nvSpPr>
        <p:spPr>
          <a:xfrm>
            <a:off x="5794064" y="5158312"/>
            <a:ext cx="774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ource Han Sans Bold" panose="020B0800000000000000" pitchFamily="34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AB38965-691D-8300-E054-5B25ADF48420}"/>
              </a:ext>
            </a:extLst>
          </p:cNvPr>
          <p:cNvSpPr/>
          <p:nvPr/>
        </p:nvSpPr>
        <p:spPr>
          <a:xfrm>
            <a:off x="6800830" y="5637224"/>
            <a:ext cx="200161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5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FUTURE EXPECTATIONS</a:t>
            </a:r>
            <a:endParaRPr kumimoji="0" lang="zh-CN" altLang="en-US" sz="1100" b="0" i="0" u="none" strike="noStrike" kern="1200" cap="none" spc="5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878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30EC18-34B5-069B-8694-E434C89C1996}"/>
              </a:ext>
            </a:extLst>
          </p:cNvPr>
          <p:cNvSpPr txBox="1"/>
          <p:nvPr/>
        </p:nvSpPr>
        <p:spPr>
          <a:xfrm>
            <a:off x="7905547" y="2297758"/>
            <a:ext cx="37332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Medium" panose="020B0600000000000000" pitchFamily="34" charset="-122"/>
              </a:rPr>
              <a:t>工作总结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226567-30BC-F287-C954-E932E6CF135D}"/>
              </a:ext>
            </a:extLst>
          </p:cNvPr>
          <p:cNvSpPr/>
          <p:nvPr/>
        </p:nvSpPr>
        <p:spPr>
          <a:xfrm>
            <a:off x="8302246" y="3313421"/>
            <a:ext cx="32166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2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WORK SUMMARY</a:t>
            </a:r>
            <a:endParaRPr kumimoji="0" lang="zh-CN" altLang="en-US" sz="1400" b="0" i="0" u="none" strike="noStrike" kern="1200" cap="none" spc="2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952ED-0720-81CD-00CF-87AA28ED64DE}"/>
              </a:ext>
            </a:extLst>
          </p:cNvPr>
          <p:cNvSpPr txBox="1"/>
          <p:nvPr/>
        </p:nvSpPr>
        <p:spPr>
          <a:xfrm>
            <a:off x="9475227" y="1374428"/>
            <a:ext cx="197355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en-US" altLang="zh-CN" sz="54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libaba PuHuiTi M" pitchFamily="18" charset="-122"/>
              </a:rPr>
              <a:t>Part</a:t>
            </a:r>
            <a:r>
              <a:rPr kumimoji="1" lang="zh-CN" altLang="en-US" sz="54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libaba PuHuiTi M" pitchFamily="18" charset="-122"/>
              </a:rPr>
              <a:t> </a:t>
            </a:r>
            <a:r>
              <a:rPr kumimoji="1" lang="en-US" altLang="zh-CN" sz="5400" dirty="0">
                <a:solidFill>
                  <a:schemeClr val="accen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libaba PuHuiTi M" pitchFamily="18" charset="-122"/>
              </a:rPr>
              <a:t>1</a:t>
            </a:r>
            <a:endParaRPr kumimoji="1" lang="zh-CN" altLang="en-US" sz="5400" dirty="0">
              <a:solidFill>
                <a:schemeClr val="accent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Alibaba PuHuiTi M" pitchFamily="18" charset="-122"/>
            </a:endParaRPr>
          </a:p>
        </p:txBody>
      </p:sp>
      <p:sp>
        <p:nvSpPr>
          <p:cNvPr id="5" name="三角形 7">
            <a:extLst>
              <a:ext uri="{FF2B5EF4-FFF2-40B4-BE49-F238E27FC236}">
                <a16:creationId xmlns:a16="http://schemas.microsoft.com/office/drawing/2014/main" id="{938C8BD1-6759-1259-0850-59677BDBB6D9}"/>
              </a:ext>
            </a:extLst>
          </p:cNvPr>
          <p:cNvSpPr/>
          <p:nvPr/>
        </p:nvSpPr>
        <p:spPr>
          <a:xfrm rot="5400000">
            <a:off x="8360304" y="1556428"/>
            <a:ext cx="415637" cy="3583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493085-46A6-AEC4-AB35-98D2A882637A}"/>
              </a:ext>
            </a:extLst>
          </p:cNvPr>
          <p:cNvSpPr txBox="1"/>
          <p:nvPr/>
        </p:nvSpPr>
        <p:spPr>
          <a:xfrm>
            <a:off x="8272586" y="3955126"/>
            <a:ext cx="2999219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01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工作内容回顾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0F889D-F48B-D21B-1687-A24BB285E42C}"/>
              </a:ext>
            </a:extLst>
          </p:cNvPr>
          <p:cNvSpPr txBox="1"/>
          <p:nvPr/>
        </p:nvSpPr>
        <p:spPr>
          <a:xfrm>
            <a:off x="8272586" y="4646135"/>
            <a:ext cx="30825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02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市场数据分析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89257A-589D-3212-0E5A-48D277A92D25}"/>
              </a:ext>
            </a:extLst>
          </p:cNvPr>
          <p:cNvSpPr txBox="1"/>
          <p:nvPr/>
        </p:nvSpPr>
        <p:spPr>
          <a:xfrm>
            <a:off x="8302246" y="5337144"/>
            <a:ext cx="30825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03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cs typeface="+mn-cs"/>
              </a:rPr>
              <a:t>经验总结分析</a:t>
            </a:r>
          </a:p>
        </p:txBody>
      </p:sp>
    </p:spTree>
    <p:extLst>
      <p:ext uri="{BB962C8B-B14F-4D97-AF65-F5344CB8AC3E}">
        <p14:creationId xmlns:p14="http://schemas.microsoft.com/office/powerpoint/2010/main" val="2907257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D570434-0DAF-C522-E667-83260E34F051}"/>
              </a:ext>
            </a:extLst>
          </p:cNvPr>
          <p:cNvSpPr/>
          <p:nvPr/>
        </p:nvSpPr>
        <p:spPr>
          <a:xfrm>
            <a:off x="489845" y="1183787"/>
            <a:ext cx="5717894" cy="5262975"/>
          </a:xfrm>
          <a:prstGeom prst="roundRect">
            <a:avLst>
              <a:gd name="adj" fmla="val 5817"/>
            </a:avLst>
          </a:prstGeom>
          <a:solidFill>
            <a:schemeClr val="bg1"/>
          </a:solidFill>
          <a:ln>
            <a:noFill/>
          </a:ln>
          <a:effectLst>
            <a:outerShdw blurRad="419100" dist="139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业务完成情况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3EDB88D1-2123-E0AB-1E87-A5382D9E20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7189224"/>
              </p:ext>
            </p:extLst>
          </p:nvPr>
        </p:nvGraphicFramePr>
        <p:xfrm>
          <a:off x="660400" y="1343378"/>
          <a:ext cx="5435600" cy="5103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1091965E-5497-21F0-A4A9-1CA719DE4286}"/>
              </a:ext>
            </a:extLst>
          </p:cNvPr>
          <p:cNvSpPr txBox="1"/>
          <p:nvPr/>
        </p:nvSpPr>
        <p:spPr>
          <a:xfrm>
            <a:off x="993422" y="200942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单位：万元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1FE914F-C71F-D2CD-B241-411D44F7EC81}"/>
              </a:ext>
            </a:extLst>
          </p:cNvPr>
          <p:cNvSpPr/>
          <p:nvPr/>
        </p:nvSpPr>
        <p:spPr>
          <a:xfrm>
            <a:off x="6339065" y="1589689"/>
            <a:ext cx="733128" cy="733128"/>
          </a:xfrm>
          <a:prstGeom prst="ellipse">
            <a:avLst/>
          </a:prstGeom>
          <a:gradFill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1A10AB-E75A-0499-A1A7-546DA8B808C8}"/>
              </a:ext>
            </a:extLst>
          </p:cNvPr>
          <p:cNvSpPr txBox="1"/>
          <p:nvPr/>
        </p:nvSpPr>
        <p:spPr>
          <a:xfrm>
            <a:off x="7238119" y="1589689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4AD4ED-5A44-D5F8-879E-3F09D14E8BFB}"/>
              </a:ext>
            </a:extLst>
          </p:cNvPr>
          <p:cNvSpPr txBox="1"/>
          <p:nvPr/>
        </p:nvSpPr>
        <p:spPr>
          <a:xfrm>
            <a:off x="7238119" y="1986581"/>
            <a:ext cx="4464036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kern="1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8EE2529-2257-5066-ADF5-3D9087E6E96D}"/>
              </a:ext>
            </a:extLst>
          </p:cNvPr>
          <p:cNvSpPr/>
          <p:nvPr/>
        </p:nvSpPr>
        <p:spPr>
          <a:xfrm>
            <a:off x="6513913" y="1820521"/>
            <a:ext cx="383432" cy="346885"/>
          </a:xfrm>
          <a:custGeom>
            <a:avLst/>
            <a:gdLst>
              <a:gd name="connsiteX0" fmla="*/ 366678 w 513420"/>
              <a:gd name="connsiteY0" fmla="*/ 148326 h 464483"/>
              <a:gd name="connsiteX1" fmla="*/ 512247 w 513420"/>
              <a:gd name="connsiteY1" fmla="*/ 148326 h 464483"/>
              <a:gd name="connsiteX2" fmla="*/ 489640 w 513420"/>
              <a:gd name="connsiteY2" fmla="*/ 176309 h 464483"/>
              <a:gd name="connsiteX3" fmla="*/ 265428 w 513420"/>
              <a:gd name="connsiteY3" fmla="*/ 453800 h 464483"/>
              <a:gd name="connsiteX4" fmla="*/ 165764 w 513420"/>
              <a:gd name="connsiteY4" fmla="*/ 148326 h 464483"/>
              <a:gd name="connsiteX5" fmla="*/ 356409 w 513420"/>
              <a:gd name="connsiteY5" fmla="*/ 148326 h 464483"/>
              <a:gd name="connsiteX6" fmla="*/ 256882 w 513420"/>
              <a:gd name="connsiteY6" fmla="*/ 464483 h 464483"/>
              <a:gd name="connsiteX7" fmla="*/ 1172 w 513420"/>
              <a:gd name="connsiteY7" fmla="*/ 148326 h 464483"/>
              <a:gd name="connsiteX8" fmla="*/ 155631 w 513420"/>
              <a:gd name="connsiteY8" fmla="*/ 148326 h 464483"/>
              <a:gd name="connsiteX9" fmla="*/ 248611 w 513420"/>
              <a:gd name="connsiteY9" fmla="*/ 454489 h 464483"/>
              <a:gd name="connsiteX10" fmla="*/ 23779 w 513420"/>
              <a:gd name="connsiteY10" fmla="*/ 176309 h 464483"/>
              <a:gd name="connsiteX11" fmla="*/ 256882 w 513420"/>
              <a:gd name="connsiteY11" fmla="*/ 8754 h 464483"/>
              <a:gd name="connsiteX12" fmla="*/ 352756 w 513420"/>
              <a:gd name="connsiteY12" fmla="*/ 136885 h 464483"/>
              <a:gd name="connsiteX13" fmla="*/ 169072 w 513420"/>
              <a:gd name="connsiteY13" fmla="*/ 136885 h 464483"/>
              <a:gd name="connsiteX14" fmla="*/ 433191 w 513420"/>
              <a:gd name="connsiteY14" fmla="*/ 5032 h 464483"/>
              <a:gd name="connsiteX15" fmla="*/ 513420 w 513420"/>
              <a:gd name="connsiteY15" fmla="*/ 136885 h 464483"/>
              <a:gd name="connsiteX16" fmla="*/ 371573 w 513420"/>
              <a:gd name="connsiteY16" fmla="*/ 136885 h 464483"/>
              <a:gd name="connsiteX17" fmla="*/ 80297 w 513420"/>
              <a:gd name="connsiteY17" fmla="*/ 4963 h 464483"/>
              <a:gd name="connsiteX18" fmla="*/ 150324 w 513420"/>
              <a:gd name="connsiteY18" fmla="*/ 136885 h 464483"/>
              <a:gd name="connsiteX19" fmla="*/ 0 w 513420"/>
              <a:gd name="connsiteY19" fmla="*/ 136885 h 464483"/>
              <a:gd name="connsiteX20" fmla="*/ 263154 w 513420"/>
              <a:gd name="connsiteY20" fmla="*/ 0 h 464483"/>
              <a:gd name="connsiteX21" fmla="*/ 424644 w 513420"/>
              <a:gd name="connsiteY21" fmla="*/ 0 h 464483"/>
              <a:gd name="connsiteX22" fmla="*/ 362543 w 513420"/>
              <a:gd name="connsiteY22" fmla="*/ 132818 h 464483"/>
              <a:gd name="connsiteX23" fmla="*/ 88982 w 513420"/>
              <a:gd name="connsiteY23" fmla="*/ 0 h 464483"/>
              <a:gd name="connsiteX24" fmla="*/ 250541 w 513420"/>
              <a:gd name="connsiteY24" fmla="*/ 0 h 464483"/>
              <a:gd name="connsiteX25" fmla="*/ 159492 w 513420"/>
              <a:gd name="connsiteY25" fmla="*/ 132887 h 4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3420" h="464483">
                <a:moveTo>
                  <a:pt x="366678" y="148326"/>
                </a:moveTo>
                <a:lnTo>
                  <a:pt x="512247" y="148326"/>
                </a:lnTo>
                <a:lnTo>
                  <a:pt x="489640" y="176309"/>
                </a:lnTo>
                <a:lnTo>
                  <a:pt x="265428" y="453800"/>
                </a:lnTo>
                <a:close/>
                <a:moveTo>
                  <a:pt x="165764" y="148326"/>
                </a:moveTo>
                <a:lnTo>
                  <a:pt x="356409" y="148326"/>
                </a:lnTo>
                <a:lnTo>
                  <a:pt x="256882" y="464483"/>
                </a:lnTo>
                <a:close/>
                <a:moveTo>
                  <a:pt x="1172" y="148326"/>
                </a:moveTo>
                <a:lnTo>
                  <a:pt x="155631" y="148326"/>
                </a:lnTo>
                <a:lnTo>
                  <a:pt x="248611" y="454489"/>
                </a:lnTo>
                <a:lnTo>
                  <a:pt x="23779" y="176309"/>
                </a:lnTo>
                <a:close/>
                <a:moveTo>
                  <a:pt x="256882" y="8754"/>
                </a:moveTo>
                <a:lnTo>
                  <a:pt x="352756" y="136885"/>
                </a:lnTo>
                <a:lnTo>
                  <a:pt x="169072" y="136885"/>
                </a:lnTo>
                <a:close/>
                <a:moveTo>
                  <a:pt x="433191" y="5032"/>
                </a:moveTo>
                <a:lnTo>
                  <a:pt x="513420" y="136885"/>
                </a:lnTo>
                <a:lnTo>
                  <a:pt x="371573" y="136885"/>
                </a:lnTo>
                <a:close/>
                <a:moveTo>
                  <a:pt x="80297" y="4963"/>
                </a:moveTo>
                <a:lnTo>
                  <a:pt x="150324" y="136885"/>
                </a:lnTo>
                <a:lnTo>
                  <a:pt x="0" y="136885"/>
                </a:lnTo>
                <a:close/>
                <a:moveTo>
                  <a:pt x="263154" y="0"/>
                </a:moveTo>
                <a:lnTo>
                  <a:pt x="424644" y="0"/>
                </a:lnTo>
                <a:lnTo>
                  <a:pt x="362543" y="132818"/>
                </a:lnTo>
                <a:close/>
                <a:moveTo>
                  <a:pt x="88982" y="0"/>
                </a:moveTo>
                <a:lnTo>
                  <a:pt x="250541" y="0"/>
                </a:lnTo>
                <a:lnTo>
                  <a:pt x="159492" y="132887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3718BB1-2712-50BD-1B08-E8C4FF5BD638}"/>
              </a:ext>
            </a:extLst>
          </p:cNvPr>
          <p:cNvSpPr/>
          <p:nvPr/>
        </p:nvSpPr>
        <p:spPr>
          <a:xfrm>
            <a:off x="6339065" y="3244974"/>
            <a:ext cx="733128" cy="733128"/>
          </a:xfrm>
          <a:prstGeom prst="ellipse">
            <a:avLst/>
          </a:prstGeom>
          <a:gradFill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1FDDA1-5362-19E3-44F4-496CD1A6342F}"/>
              </a:ext>
            </a:extLst>
          </p:cNvPr>
          <p:cNvSpPr txBox="1"/>
          <p:nvPr/>
        </p:nvSpPr>
        <p:spPr>
          <a:xfrm>
            <a:off x="7238119" y="3244974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A4FD88-FDCD-B367-CC9E-A3DFACD03182}"/>
              </a:ext>
            </a:extLst>
          </p:cNvPr>
          <p:cNvSpPr txBox="1"/>
          <p:nvPr/>
        </p:nvSpPr>
        <p:spPr>
          <a:xfrm>
            <a:off x="7238119" y="3641866"/>
            <a:ext cx="4464036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kern="1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2" name="Freeform 97">
            <a:extLst>
              <a:ext uri="{FF2B5EF4-FFF2-40B4-BE49-F238E27FC236}">
                <a16:creationId xmlns:a16="http://schemas.microsoft.com/office/drawing/2014/main" id="{F9492866-BCB5-5FBC-0456-7BD49CB92B5B}"/>
              </a:ext>
            </a:extLst>
          </p:cNvPr>
          <p:cNvSpPr/>
          <p:nvPr/>
        </p:nvSpPr>
        <p:spPr>
          <a:xfrm>
            <a:off x="6513914" y="3419822"/>
            <a:ext cx="383430" cy="383432"/>
          </a:xfrm>
          <a:custGeom>
            <a:avLst/>
            <a:gdLst>
              <a:gd name="connsiteX0" fmla="*/ 380114 w 455570"/>
              <a:gd name="connsiteY0" fmla="*/ 179501 h 455571"/>
              <a:gd name="connsiteX1" fmla="*/ 374772 w 455570"/>
              <a:gd name="connsiteY1" fmla="*/ 192833 h 455571"/>
              <a:gd name="connsiteX2" fmla="*/ 213723 w 455570"/>
              <a:gd name="connsiteY2" fmla="*/ 353882 h 455571"/>
              <a:gd name="connsiteX3" fmla="*/ 200071 w 455570"/>
              <a:gd name="connsiteY3" fmla="*/ 359533 h 455571"/>
              <a:gd name="connsiteX4" fmla="*/ 186727 w 455570"/>
              <a:gd name="connsiteY4" fmla="*/ 353882 h 455571"/>
              <a:gd name="connsiteX5" fmla="*/ 79349 w 455570"/>
              <a:gd name="connsiteY5" fmla="*/ 246504 h 455571"/>
              <a:gd name="connsiteX6" fmla="*/ 74006 w 455570"/>
              <a:gd name="connsiteY6" fmla="*/ 233160 h 455571"/>
              <a:gd name="connsiteX7" fmla="*/ 79349 w 455570"/>
              <a:gd name="connsiteY7" fmla="*/ 219508 h 455571"/>
              <a:gd name="connsiteX8" fmla="*/ 106345 w 455570"/>
              <a:gd name="connsiteY8" fmla="*/ 192833 h 455571"/>
              <a:gd name="connsiteX9" fmla="*/ 132604 w 455570"/>
              <a:gd name="connsiteY9" fmla="*/ 192417 h 455571"/>
              <a:gd name="connsiteX10" fmla="*/ 133020 w 455570"/>
              <a:gd name="connsiteY10" fmla="*/ 192833 h 455571"/>
              <a:gd name="connsiteX11" fmla="*/ 200023 w 455570"/>
              <a:gd name="connsiteY11" fmla="*/ 259836 h 455571"/>
              <a:gd name="connsiteX12" fmla="*/ 321006 w 455570"/>
              <a:gd name="connsiteY12" fmla="*/ 139126 h 455571"/>
              <a:gd name="connsiteX13" fmla="*/ 347230 w 455570"/>
              <a:gd name="connsiteY13" fmla="*/ 138675 h 455571"/>
              <a:gd name="connsiteX14" fmla="*/ 347681 w 455570"/>
              <a:gd name="connsiteY14" fmla="*/ 139126 h 455571"/>
              <a:gd name="connsiteX15" fmla="*/ 374665 w 455570"/>
              <a:gd name="connsiteY15" fmla="*/ 165801 h 455571"/>
              <a:gd name="connsiteX16" fmla="*/ 380114 w 455570"/>
              <a:gd name="connsiteY16" fmla="*/ 179501 h 455571"/>
              <a:gd name="connsiteX17" fmla="*/ 424277 w 455570"/>
              <a:gd name="connsiteY17" fmla="*/ 113163 h 455571"/>
              <a:gd name="connsiteX18" fmla="*/ 341389 w 455570"/>
              <a:gd name="connsiteY18" fmla="*/ 30287 h 455571"/>
              <a:gd name="connsiteX19" fmla="*/ 227055 w 455570"/>
              <a:gd name="connsiteY19" fmla="*/ -282 h 455571"/>
              <a:gd name="connsiteX20" fmla="*/ 112720 w 455570"/>
              <a:gd name="connsiteY20" fmla="*/ 30287 h 455571"/>
              <a:gd name="connsiteX21" fmla="*/ 29844 w 455570"/>
              <a:gd name="connsiteY21" fmla="*/ 113163 h 455571"/>
              <a:gd name="connsiteX22" fmla="*/ -725 w 455570"/>
              <a:gd name="connsiteY22" fmla="*/ 227498 h 455571"/>
              <a:gd name="connsiteX23" fmla="*/ 29844 w 455570"/>
              <a:gd name="connsiteY23" fmla="*/ 341833 h 455571"/>
              <a:gd name="connsiteX24" fmla="*/ 112720 w 455570"/>
              <a:gd name="connsiteY24" fmla="*/ 424720 h 455571"/>
              <a:gd name="connsiteX25" fmla="*/ 227055 w 455570"/>
              <a:gd name="connsiteY25" fmla="*/ 455289 h 455571"/>
              <a:gd name="connsiteX26" fmla="*/ 341389 w 455570"/>
              <a:gd name="connsiteY26" fmla="*/ 424720 h 455571"/>
              <a:gd name="connsiteX27" fmla="*/ 424277 w 455570"/>
              <a:gd name="connsiteY27" fmla="*/ 341833 h 455571"/>
              <a:gd name="connsiteX28" fmla="*/ 454846 w 455570"/>
              <a:gd name="connsiteY28" fmla="*/ 227498 h 455571"/>
              <a:gd name="connsiteX29" fmla="*/ 424277 w 455570"/>
              <a:gd name="connsiteY29" fmla="*/ 113163 h 45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5570" h="455571">
                <a:moveTo>
                  <a:pt x="380114" y="179501"/>
                </a:moveTo>
                <a:cubicBezTo>
                  <a:pt x="380269" y="184499"/>
                  <a:pt x="378334" y="189331"/>
                  <a:pt x="374772" y="192833"/>
                </a:cubicBezTo>
                <a:lnTo>
                  <a:pt x="213723" y="353882"/>
                </a:lnTo>
                <a:cubicBezTo>
                  <a:pt x="210149" y="357562"/>
                  <a:pt x="205211" y="359604"/>
                  <a:pt x="200071" y="359533"/>
                </a:cubicBezTo>
                <a:cubicBezTo>
                  <a:pt x="195025" y="359592"/>
                  <a:pt x="190193" y="357539"/>
                  <a:pt x="186727" y="353882"/>
                </a:cubicBezTo>
                <a:lnTo>
                  <a:pt x="79349" y="246504"/>
                </a:lnTo>
                <a:cubicBezTo>
                  <a:pt x="75799" y="242990"/>
                  <a:pt x="73864" y="238158"/>
                  <a:pt x="74006" y="233160"/>
                </a:cubicBezTo>
                <a:cubicBezTo>
                  <a:pt x="73828" y="228068"/>
                  <a:pt x="75763" y="223129"/>
                  <a:pt x="79349" y="219508"/>
                </a:cubicBezTo>
                <a:lnTo>
                  <a:pt x="106345" y="192833"/>
                </a:lnTo>
                <a:cubicBezTo>
                  <a:pt x="113479" y="185472"/>
                  <a:pt x="125232" y="185282"/>
                  <a:pt x="132604" y="192417"/>
                </a:cubicBezTo>
                <a:cubicBezTo>
                  <a:pt x="132747" y="192548"/>
                  <a:pt x="132877" y="192690"/>
                  <a:pt x="133020" y="192833"/>
                </a:cubicBezTo>
                <a:lnTo>
                  <a:pt x="200023" y="259836"/>
                </a:lnTo>
                <a:lnTo>
                  <a:pt x="321006" y="139126"/>
                </a:lnTo>
                <a:cubicBezTo>
                  <a:pt x="328117" y="131766"/>
                  <a:pt x="339858" y="131552"/>
                  <a:pt x="347230" y="138675"/>
                </a:cubicBezTo>
                <a:cubicBezTo>
                  <a:pt x="347385" y="138817"/>
                  <a:pt x="347527" y="138972"/>
                  <a:pt x="347681" y="139126"/>
                </a:cubicBezTo>
                <a:lnTo>
                  <a:pt x="374665" y="165801"/>
                </a:lnTo>
                <a:cubicBezTo>
                  <a:pt x="378334" y="169398"/>
                  <a:pt x="380316" y="174373"/>
                  <a:pt x="380114" y="179501"/>
                </a:cubicBezTo>
                <a:close/>
                <a:moveTo>
                  <a:pt x="424277" y="113163"/>
                </a:moveTo>
                <a:cubicBezTo>
                  <a:pt x="404392" y="78747"/>
                  <a:pt x="375805" y="50161"/>
                  <a:pt x="341389" y="30287"/>
                </a:cubicBezTo>
                <a:cubicBezTo>
                  <a:pt x="306523" y="9940"/>
                  <a:pt x="268415" y="-246"/>
                  <a:pt x="227055" y="-282"/>
                </a:cubicBezTo>
                <a:cubicBezTo>
                  <a:pt x="185694" y="-317"/>
                  <a:pt x="147586" y="9880"/>
                  <a:pt x="112720" y="30287"/>
                </a:cubicBezTo>
                <a:cubicBezTo>
                  <a:pt x="78304" y="50172"/>
                  <a:pt x="49729" y="78747"/>
                  <a:pt x="29844" y="113163"/>
                </a:cubicBezTo>
                <a:cubicBezTo>
                  <a:pt x="9496" y="148041"/>
                  <a:pt x="-689" y="186149"/>
                  <a:pt x="-725" y="227498"/>
                </a:cubicBezTo>
                <a:cubicBezTo>
                  <a:pt x="-761" y="268846"/>
                  <a:pt x="9437" y="306954"/>
                  <a:pt x="29844" y="341833"/>
                </a:cubicBezTo>
                <a:cubicBezTo>
                  <a:pt x="49729" y="376248"/>
                  <a:pt x="78304" y="404835"/>
                  <a:pt x="112720" y="424720"/>
                </a:cubicBezTo>
                <a:cubicBezTo>
                  <a:pt x="147598" y="445068"/>
                  <a:pt x="185706" y="455254"/>
                  <a:pt x="227055" y="455289"/>
                </a:cubicBezTo>
                <a:cubicBezTo>
                  <a:pt x="268403" y="455325"/>
                  <a:pt x="306511" y="445127"/>
                  <a:pt x="341389" y="424720"/>
                </a:cubicBezTo>
                <a:cubicBezTo>
                  <a:pt x="375805" y="404835"/>
                  <a:pt x="404392" y="376248"/>
                  <a:pt x="424277" y="341833"/>
                </a:cubicBezTo>
                <a:cubicBezTo>
                  <a:pt x="444625" y="306966"/>
                  <a:pt x="454810" y="268858"/>
                  <a:pt x="454846" y="227498"/>
                </a:cubicBezTo>
                <a:cubicBezTo>
                  <a:pt x="454881" y="186137"/>
                  <a:pt x="444684" y="148030"/>
                  <a:pt x="424277" y="113163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32B1270-68D2-9A1E-14C7-FCF7FE057AFC}"/>
              </a:ext>
            </a:extLst>
          </p:cNvPr>
          <p:cNvSpPr/>
          <p:nvPr/>
        </p:nvSpPr>
        <p:spPr>
          <a:xfrm>
            <a:off x="6339065" y="4900260"/>
            <a:ext cx="733128" cy="733128"/>
          </a:xfrm>
          <a:prstGeom prst="ellipse">
            <a:avLst/>
          </a:prstGeom>
          <a:gradFill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DA5FAB-3C46-4E82-80BA-C046E1A5CB52}"/>
              </a:ext>
            </a:extLst>
          </p:cNvPr>
          <p:cNvSpPr txBox="1"/>
          <p:nvPr/>
        </p:nvSpPr>
        <p:spPr>
          <a:xfrm>
            <a:off x="7238119" y="4900260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C12B8A-6F06-A257-1470-54FBA0BAC202}"/>
              </a:ext>
            </a:extLst>
          </p:cNvPr>
          <p:cNvSpPr txBox="1"/>
          <p:nvPr/>
        </p:nvSpPr>
        <p:spPr>
          <a:xfrm>
            <a:off x="7238119" y="5297152"/>
            <a:ext cx="4464036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kern="1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6" name="Freeform 103">
            <a:extLst>
              <a:ext uri="{FF2B5EF4-FFF2-40B4-BE49-F238E27FC236}">
                <a16:creationId xmlns:a16="http://schemas.microsoft.com/office/drawing/2014/main" id="{99AAE205-D8E0-8408-5A71-F1D68811E530}"/>
              </a:ext>
            </a:extLst>
          </p:cNvPr>
          <p:cNvSpPr/>
          <p:nvPr/>
        </p:nvSpPr>
        <p:spPr>
          <a:xfrm>
            <a:off x="6524073" y="5064948"/>
            <a:ext cx="383432" cy="383432"/>
          </a:xfrm>
          <a:custGeom>
            <a:avLst/>
            <a:gdLst>
              <a:gd name="connsiteX0" fmla="*/ 226401 w 453813"/>
              <a:gd name="connsiteY0" fmla="*/ 241660 h 453813"/>
              <a:gd name="connsiteX1" fmla="*/ 343847 w 453813"/>
              <a:gd name="connsiteY1" fmla="*/ 241660 h 453813"/>
              <a:gd name="connsiteX2" fmla="*/ 357808 w 453813"/>
              <a:gd name="connsiteY2" fmla="*/ 227699 h 453813"/>
              <a:gd name="connsiteX3" fmla="*/ 343847 w 453813"/>
              <a:gd name="connsiteY3" fmla="*/ 213738 h 453813"/>
              <a:gd name="connsiteX4" fmla="*/ 240362 w 453813"/>
              <a:gd name="connsiteY4" fmla="*/ 213738 h 453813"/>
              <a:gd name="connsiteX5" fmla="*/ 240362 w 453813"/>
              <a:gd name="connsiteY5" fmla="*/ 76171 h 453813"/>
              <a:gd name="connsiteX6" fmla="*/ 226817 w 453813"/>
              <a:gd name="connsiteY6" fmla="*/ 61806 h 453813"/>
              <a:gd name="connsiteX7" fmla="*/ 212452 w 453813"/>
              <a:gd name="connsiteY7" fmla="*/ 75352 h 453813"/>
              <a:gd name="connsiteX8" fmla="*/ 212452 w 453813"/>
              <a:gd name="connsiteY8" fmla="*/ 76171 h 453813"/>
              <a:gd name="connsiteX9" fmla="*/ 212452 w 453813"/>
              <a:gd name="connsiteY9" fmla="*/ 241660 h 453813"/>
              <a:gd name="connsiteX10" fmla="*/ 226188 w 453813"/>
              <a:gd name="connsiteY10" fmla="*/ 453496 h 453813"/>
              <a:gd name="connsiteX11" fmla="*/ -725 w 453813"/>
              <a:gd name="connsiteY11" fmla="*/ 226595 h 453813"/>
              <a:gd name="connsiteX12" fmla="*/ 226188 w 453813"/>
              <a:gd name="connsiteY12" fmla="*/ -282 h 453813"/>
              <a:gd name="connsiteX13" fmla="*/ 453089 w 453813"/>
              <a:gd name="connsiteY13" fmla="*/ 226631 h 453813"/>
              <a:gd name="connsiteX14" fmla="*/ 226188 w 453813"/>
              <a:gd name="connsiteY14" fmla="*/ 453532 h 4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3813" h="453813">
                <a:moveTo>
                  <a:pt x="226401" y="241660"/>
                </a:moveTo>
                <a:lnTo>
                  <a:pt x="343847" y="241660"/>
                </a:lnTo>
                <a:cubicBezTo>
                  <a:pt x="351551" y="241660"/>
                  <a:pt x="357808" y="235404"/>
                  <a:pt x="357808" y="227699"/>
                </a:cubicBezTo>
                <a:cubicBezTo>
                  <a:pt x="357808" y="219995"/>
                  <a:pt x="351551" y="213738"/>
                  <a:pt x="343847" y="213738"/>
                </a:cubicBezTo>
                <a:lnTo>
                  <a:pt x="240362" y="213738"/>
                </a:lnTo>
                <a:lnTo>
                  <a:pt x="240362" y="76171"/>
                </a:lnTo>
                <a:cubicBezTo>
                  <a:pt x="240588" y="68466"/>
                  <a:pt x="234522" y="62032"/>
                  <a:pt x="226817" y="61806"/>
                </a:cubicBezTo>
                <a:cubicBezTo>
                  <a:pt x="219112" y="61581"/>
                  <a:pt x="212678" y="67647"/>
                  <a:pt x="212452" y="75352"/>
                </a:cubicBezTo>
                <a:cubicBezTo>
                  <a:pt x="212440" y="75625"/>
                  <a:pt x="212440" y="75898"/>
                  <a:pt x="212452" y="76171"/>
                </a:cubicBezTo>
                <a:lnTo>
                  <a:pt x="212452" y="241660"/>
                </a:lnTo>
                <a:close/>
                <a:moveTo>
                  <a:pt x="226188" y="453496"/>
                </a:moveTo>
                <a:cubicBezTo>
                  <a:pt x="100872" y="453496"/>
                  <a:pt x="-725" y="351911"/>
                  <a:pt x="-725" y="226595"/>
                </a:cubicBezTo>
                <a:cubicBezTo>
                  <a:pt x="-725" y="101279"/>
                  <a:pt x="100872" y="-282"/>
                  <a:pt x="226188" y="-282"/>
                </a:cubicBezTo>
                <a:cubicBezTo>
                  <a:pt x="351504" y="-282"/>
                  <a:pt x="453089" y="101303"/>
                  <a:pt x="453089" y="226631"/>
                </a:cubicBezTo>
                <a:cubicBezTo>
                  <a:pt x="453089" y="351959"/>
                  <a:pt x="351504" y="453532"/>
                  <a:pt x="226188" y="453532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76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工作成果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F27AE17-00C0-B982-2728-F145E9E25961}"/>
              </a:ext>
            </a:extLst>
          </p:cNvPr>
          <p:cNvGrpSpPr/>
          <p:nvPr/>
        </p:nvGrpSpPr>
        <p:grpSpPr>
          <a:xfrm>
            <a:off x="371727" y="1479908"/>
            <a:ext cx="11448546" cy="4755792"/>
            <a:chOff x="371727" y="1378308"/>
            <a:chExt cx="11448546" cy="4755792"/>
          </a:xfrm>
          <a:effectLst>
            <a:outerShdw blurRad="50800" dist="38100" dir="5400000" algn="t" rotWithShape="0">
              <a:schemeClr val="accent1">
                <a:lumMod val="50000"/>
                <a:alpha val="40000"/>
              </a:schemeClr>
            </a:outerShdw>
            <a:reflection blurRad="127000" stA="7000" endPos="55000" dir="5400000" sy="-100000" algn="bl" rotWithShape="0"/>
          </a:effectLst>
        </p:grpSpPr>
        <p:pic>
          <p:nvPicPr>
            <p:cNvPr id="6" name="Picture 2" descr="查看图片">
              <a:extLst>
                <a:ext uri="{FF2B5EF4-FFF2-40B4-BE49-F238E27FC236}">
                  <a16:creationId xmlns:a16="http://schemas.microsoft.com/office/drawing/2014/main" id="{C2A1CD4C-D32F-A3F0-C1C4-0A4674F29E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1" t="12761" r="8837" b="12592"/>
            <a:stretch/>
          </p:blipFill>
          <p:spPr bwMode="auto">
            <a:xfrm>
              <a:off x="8348939" y="1378308"/>
              <a:ext cx="3471334" cy="4755792"/>
            </a:xfrm>
            <a:prstGeom prst="rect">
              <a:avLst/>
            </a:prstGeom>
            <a:noFill/>
            <a:scene3d>
              <a:camera prst="perspectiveRight">
                <a:rot lat="0" lon="2400000" rev="0"/>
              </a:camera>
              <a:lightRig rig="threePt" dir="t"/>
            </a:scene3d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查看图片">
              <a:extLst>
                <a:ext uri="{FF2B5EF4-FFF2-40B4-BE49-F238E27FC236}">
                  <a16:creationId xmlns:a16="http://schemas.microsoft.com/office/drawing/2014/main" id="{3FF8817E-A81A-7B8C-644D-83127736E7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1" t="12761" r="8837" b="12592"/>
            <a:stretch/>
          </p:blipFill>
          <p:spPr bwMode="auto">
            <a:xfrm>
              <a:off x="371727" y="1378308"/>
              <a:ext cx="3471334" cy="4755792"/>
            </a:xfrm>
            <a:prstGeom prst="rect">
              <a:avLst/>
            </a:prstGeom>
            <a:noFill/>
            <a:scene3d>
              <a:camera prst="perspectiveRight">
                <a:rot lat="0" lon="19199991" rev="0"/>
              </a:camera>
              <a:lightRig rig="threePt" dir="t"/>
            </a:scene3d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查看图片">
              <a:extLst>
                <a:ext uri="{FF2B5EF4-FFF2-40B4-BE49-F238E27FC236}">
                  <a16:creationId xmlns:a16="http://schemas.microsoft.com/office/drawing/2014/main" id="{8715D182-B047-D650-3E9F-01BB55AE56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1" t="12761" r="8837" b="12592"/>
            <a:stretch/>
          </p:blipFill>
          <p:spPr bwMode="auto">
            <a:xfrm>
              <a:off x="2624666" y="1378308"/>
              <a:ext cx="3471334" cy="4755792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查看图片">
              <a:extLst>
                <a:ext uri="{FF2B5EF4-FFF2-40B4-BE49-F238E27FC236}">
                  <a16:creationId xmlns:a16="http://schemas.microsoft.com/office/drawing/2014/main" id="{796714E7-BC2B-296F-7D2A-605126E9A2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1" t="12761" r="8837" b="12592"/>
            <a:stretch/>
          </p:blipFill>
          <p:spPr bwMode="auto">
            <a:xfrm>
              <a:off x="5794627" y="1378308"/>
              <a:ext cx="3471334" cy="4755792"/>
            </a:xfrm>
            <a:prstGeom prst="rect">
              <a:avLst/>
            </a:prstGeom>
            <a:noFill/>
            <a:scene3d>
              <a:camera prst="perspectiveRight">
                <a:rot lat="0" lon="1199974" rev="0"/>
              </a:camera>
              <a:lightRig rig="threePt" dir="t"/>
            </a:scene3d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Picture 2" descr="查看图片">
              <a:extLst>
                <a:ext uri="{FF2B5EF4-FFF2-40B4-BE49-F238E27FC236}">
                  <a16:creationId xmlns:a16="http://schemas.microsoft.com/office/drawing/2014/main" id="{F0B38A52-43E1-6B39-61D8-A70A438BAC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1" t="12761" r="8837" b="12592"/>
            <a:stretch/>
          </p:blipFill>
          <p:spPr bwMode="auto">
            <a:xfrm>
              <a:off x="4360333" y="1378308"/>
              <a:ext cx="3471334" cy="4755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9496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存在问题</a:t>
            </a:r>
          </a:p>
        </p:txBody>
      </p:sp>
      <p:sp>
        <p:nvSpPr>
          <p:cNvPr id="23" name="Object 1013">
            <a:extLst>
              <a:ext uri="{FF2B5EF4-FFF2-40B4-BE49-F238E27FC236}">
                <a16:creationId xmlns:a16="http://schemas.microsoft.com/office/drawing/2014/main" id="{58E8E6AC-1DC9-E1A0-8F3D-F59CF1F9889A}"/>
              </a:ext>
            </a:extLst>
          </p:cNvPr>
          <p:cNvSpPr txBox="1"/>
          <p:nvPr/>
        </p:nvSpPr>
        <p:spPr>
          <a:xfrm rot="5400000">
            <a:off x="-757572" y="4741879"/>
            <a:ext cx="1235749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endParaRPr lang="zh-CN" altLang="en-US" sz="900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2C5BE02-483E-1165-C19B-476AC29ABC1D}"/>
              </a:ext>
            </a:extLst>
          </p:cNvPr>
          <p:cNvSpPr/>
          <p:nvPr/>
        </p:nvSpPr>
        <p:spPr>
          <a:xfrm>
            <a:off x="715433" y="1435709"/>
            <a:ext cx="5133862" cy="2235200"/>
          </a:xfrm>
          <a:prstGeom prst="roundRect">
            <a:avLst>
              <a:gd name="adj" fmla="val 9298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8100000" scaled="1"/>
            <a:tileRect/>
          </a:gradFill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048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3E15027A-09F3-3D1B-DB62-595992861F57}"/>
              </a:ext>
            </a:extLst>
          </p:cNvPr>
          <p:cNvSpPr/>
          <p:nvPr/>
        </p:nvSpPr>
        <p:spPr>
          <a:xfrm>
            <a:off x="715432" y="1435709"/>
            <a:ext cx="2298701" cy="537028"/>
          </a:xfrm>
          <a:prstGeom prst="round2DiagRect">
            <a:avLst>
              <a:gd name="adj1" fmla="val 34492"/>
              <a:gd name="adj2" fmla="val 0"/>
            </a:avLst>
          </a:pr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1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3133B5-FFA7-570F-CB06-BF179FE53E46}"/>
              </a:ext>
            </a:extLst>
          </p:cNvPr>
          <p:cNvSpPr txBox="1"/>
          <p:nvPr/>
        </p:nvSpPr>
        <p:spPr>
          <a:xfrm>
            <a:off x="837336" y="2124463"/>
            <a:ext cx="4460378" cy="106883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在这里输入你的正文，阐述与关键词标题相关的具体内容，在这里输入你的正文，阐述与关键词标题相关的具体内容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014A04B-177E-DE49-35D8-3F2A04F6EC14}"/>
              </a:ext>
            </a:extLst>
          </p:cNvPr>
          <p:cNvSpPr/>
          <p:nvPr/>
        </p:nvSpPr>
        <p:spPr>
          <a:xfrm flipH="1">
            <a:off x="6385038" y="3894138"/>
            <a:ext cx="5133862" cy="2235200"/>
          </a:xfrm>
          <a:prstGeom prst="roundRect">
            <a:avLst>
              <a:gd name="adj" fmla="val 9298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8100000" scaled="1"/>
            <a:tileRect/>
          </a:gradFill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048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9F72EDA2-182A-7522-2AB7-F018374701DB}"/>
              </a:ext>
            </a:extLst>
          </p:cNvPr>
          <p:cNvSpPr/>
          <p:nvPr/>
        </p:nvSpPr>
        <p:spPr>
          <a:xfrm flipH="1">
            <a:off x="9211733" y="3894138"/>
            <a:ext cx="2307168" cy="537028"/>
          </a:xfrm>
          <a:prstGeom prst="round2DiagRect">
            <a:avLst>
              <a:gd name="adj1" fmla="val 34492"/>
              <a:gd name="adj2" fmla="val 0"/>
            </a:avLst>
          </a:pr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1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A58B25-AF01-C67B-909C-0894BEDA2B09}"/>
              </a:ext>
            </a:extLst>
          </p:cNvPr>
          <p:cNvSpPr txBox="1"/>
          <p:nvPr/>
        </p:nvSpPr>
        <p:spPr>
          <a:xfrm flipH="1">
            <a:off x="6894286" y="4582892"/>
            <a:ext cx="4502711" cy="9644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在这里输入你的正文，阐述与关键词标题相关的具体内容，在这里输入你的正文，阐述与关键词标题相关的具体内容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349E342-5A4E-C02C-74A7-EB557C57CB97}"/>
              </a:ext>
            </a:extLst>
          </p:cNvPr>
          <p:cNvSpPr/>
          <p:nvPr/>
        </p:nvSpPr>
        <p:spPr>
          <a:xfrm flipH="1">
            <a:off x="6385038" y="1435709"/>
            <a:ext cx="5133862" cy="2235200"/>
          </a:xfrm>
          <a:prstGeom prst="roundRect">
            <a:avLst>
              <a:gd name="adj" fmla="val 9298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8100000" scaled="1"/>
            <a:tileRect/>
          </a:gradFill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048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B1A77D86-5FD8-9725-A8EF-6884307D439A}"/>
              </a:ext>
            </a:extLst>
          </p:cNvPr>
          <p:cNvSpPr/>
          <p:nvPr/>
        </p:nvSpPr>
        <p:spPr>
          <a:xfrm flipH="1">
            <a:off x="9211733" y="1435709"/>
            <a:ext cx="2307168" cy="537028"/>
          </a:xfrm>
          <a:prstGeom prst="round2DiagRect">
            <a:avLst>
              <a:gd name="adj1" fmla="val 34492"/>
              <a:gd name="adj2" fmla="val 0"/>
            </a:avLst>
          </a:pr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1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CD93F6D-D92D-C24F-4DC2-65FE0BEABD30}"/>
              </a:ext>
            </a:extLst>
          </p:cNvPr>
          <p:cNvSpPr txBox="1"/>
          <p:nvPr/>
        </p:nvSpPr>
        <p:spPr>
          <a:xfrm flipH="1">
            <a:off x="6894286" y="2124463"/>
            <a:ext cx="4502711" cy="9644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在这里输入你的正文，阐述与关键词标题相关的具体内容，在这里输入你的正文，阐述与关键词标题相关的具体内容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8FD08EE-0916-0C48-42EC-4168D45EAE1E}"/>
              </a:ext>
            </a:extLst>
          </p:cNvPr>
          <p:cNvSpPr/>
          <p:nvPr/>
        </p:nvSpPr>
        <p:spPr>
          <a:xfrm>
            <a:off x="715433" y="3894138"/>
            <a:ext cx="5133862" cy="2235200"/>
          </a:xfrm>
          <a:prstGeom prst="roundRect">
            <a:avLst>
              <a:gd name="adj" fmla="val 9298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8100000" scaled="1"/>
            <a:tileRect/>
          </a:gradFill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048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id="{6D79596A-F991-8B38-3E65-E845B4077F69}"/>
              </a:ext>
            </a:extLst>
          </p:cNvPr>
          <p:cNvSpPr/>
          <p:nvPr/>
        </p:nvSpPr>
        <p:spPr>
          <a:xfrm>
            <a:off x="715432" y="3894138"/>
            <a:ext cx="2298701" cy="537028"/>
          </a:xfrm>
          <a:prstGeom prst="round2DiagRect">
            <a:avLst>
              <a:gd name="adj1" fmla="val 34492"/>
              <a:gd name="adj2" fmla="val 0"/>
            </a:avLst>
          </a:pr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1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1BACE9B-2947-2A7A-D038-5ADC2F6FD818}"/>
              </a:ext>
            </a:extLst>
          </p:cNvPr>
          <p:cNvSpPr txBox="1"/>
          <p:nvPr/>
        </p:nvSpPr>
        <p:spPr>
          <a:xfrm>
            <a:off x="837336" y="4582892"/>
            <a:ext cx="4460378" cy="9644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在这里输入你的正文，阐述与关键词标题相关的具体内容，在这里输入你的正文，阐述与关键词标题相关的具体内容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493EA90-14D7-386F-A6DE-EF354FDA3024}"/>
              </a:ext>
            </a:extLst>
          </p:cNvPr>
          <p:cNvGrpSpPr/>
          <p:nvPr/>
        </p:nvGrpSpPr>
        <p:grpSpPr>
          <a:xfrm>
            <a:off x="5007429" y="2693953"/>
            <a:ext cx="2177142" cy="2177142"/>
            <a:chOff x="5007429" y="2558136"/>
            <a:chExt cx="2177142" cy="217714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CC947AB4-07E0-0D70-5FE9-D99A35AEF263}"/>
                </a:ext>
              </a:extLst>
            </p:cNvPr>
            <p:cNvSpPr/>
            <p:nvPr/>
          </p:nvSpPr>
          <p:spPr>
            <a:xfrm>
              <a:off x="5007429" y="2558136"/>
              <a:ext cx="2177142" cy="2177142"/>
            </a:xfrm>
            <a:prstGeom prst="ellipse">
              <a:avLst/>
            </a:prstGeom>
            <a:gradFill flip="none" rotWithShape="1">
              <a:gsLst>
                <a:gs pos="5000">
                  <a:schemeClr val="accent1">
                    <a:lumMod val="60000"/>
                    <a:lumOff val="40000"/>
                  </a:schemeClr>
                </a:gs>
                <a:gs pos="91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noFill/>
            </a:ln>
            <a:effectLst>
              <a:outerShdw blurRad="508000" dist="508000" dir="5400000" sx="93000" sy="93000" algn="t" rotWithShape="0">
                <a:schemeClr val="accent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gradFill>
                  <a:gsLst>
                    <a:gs pos="0">
                      <a:schemeClr val="accent2"/>
                    </a:gs>
                    <a:gs pos="74000">
                      <a:schemeClr val="accent1"/>
                    </a:gs>
                  </a:gsLst>
                  <a:lin ang="2700000" scaled="1"/>
                </a:gra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219B6D-BD31-B024-23A9-E8AAE47BD10C}"/>
                </a:ext>
              </a:extLst>
            </p:cNvPr>
            <p:cNvSpPr txBox="1"/>
            <p:nvPr/>
          </p:nvSpPr>
          <p:spPr>
            <a:xfrm>
              <a:off x="5297714" y="2984988"/>
              <a:ext cx="1596572" cy="13234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effectLst>
                    <a:outerShdw blurRad="101600" dist="76200" dir="2700000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+mj-ea"/>
                  <a:ea typeface="+mj-ea"/>
                </a:rPr>
                <a:t>主要问题</a:t>
              </a:r>
              <a:endParaRPr lang="en-US" sz="4000" dirty="0">
                <a:solidFill>
                  <a:schemeClr val="bg1"/>
                </a:solidFill>
                <a:effectLst>
                  <a:outerShdw blurRad="101600" dist="762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686A3969-40D5-127A-A7E8-791341EB4A82}"/>
              </a:ext>
            </a:extLst>
          </p:cNvPr>
          <p:cNvSpPr/>
          <p:nvPr/>
        </p:nvSpPr>
        <p:spPr>
          <a:xfrm>
            <a:off x="937473" y="1473390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8DD24CD-21BB-DEB5-BD60-385A230F1687}"/>
              </a:ext>
            </a:extLst>
          </p:cNvPr>
          <p:cNvSpPr/>
          <p:nvPr/>
        </p:nvSpPr>
        <p:spPr>
          <a:xfrm>
            <a:off x="9644485" y="1473390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6F43A61-6266-4C2C-1DC3-A24381DCBCEC}"/>
              </a:ext>
            </a:extLst>
          </p:cNvPr>
          <p:cNvSpPr/>
          <p:nvPr/>
        </p:nvSpPr>
        <p:spPr>
          <a:xfrm>
            <a:off x="937473" y="3939112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498E40C-5C9B-DC42-E739-4DA30AB284A7}"/>
              </a:ext>
            </a:extLst>
          </p:cNvPr>
          <p:cNvSpPr/>
          <p:nvPr/>
        </p:nvSpPr>
        <p:spPr>
          <a:xfrm>
            <a:off x="9644485" y="3939112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1911658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6E0499-CEE6-1044-3CC1-5B302F0FCE2C}"/>
              </a:ext>
            </a:extLst>
          </p:cNvPr>
          <p:cNvGrpSpPr/>
          <p:nvPr/>
        </p:nvGrpSpPr>
        <p:grpSpPr>
          <a:xfrm>
            <a:off x="4221929" y="2046380"/>
            <a:ext cx="3772185" cy="3774296"/>
            <a:chOff x="-6550461" y="1218483"/>
            <a:chExt cx="6610543" cy="661424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ECA08A-E9FD-4BFC-738A-CF4FC5D00856}"/>
                </a:ext>
              </a:extLst>
            </p:cNvPr>
            <p:cNvSpPr/>
            <p:nvPr/>
          </p:nvSpPr>
          <p:spPr>
            <a:xfrm>
              <a:off x="-2400227" y="3504485"/>
              <a:ext cx="2460309" cy="4048125"/>
            </a:xfrm>
            <a:custGeom>
              <a:avLst/>
              <a:gdLst>
                <a:gd name="connsiteX0" fmla="*/ 0 w 2460309"/>
                <a:gd name="connsiteY0" fmla="*/ 0 h 4048125"/>
                <a:gd name="connsiteX1" fmla="*/ 2300002 w 2460309"/>
                <a:gd name="connsiteY1" fmla="*/ 0 h 4048125"/>
                <a:gd name="connsiteX2" fmla="*/ 2460308 w 2460309"/>
                <a:gd name="connsiteY2" fmla="*/ 1019175 h 4048125"/>
                <a:gd name="connsiteX3" fmla="*/ 479108 w 2460309"/>
                <a:gd name="connsiteY3" fmla="*/ 4048125 h 4048125"/>
                <a:gd name="connsiteX4" fmla="*/ 479108 w 2460309"/>
                <a:gd name="connsiteY4" fmla="*/ 862013 h 4048125"/>
                <a:gd name="connsiteX5" fmla="*/ 469583 w 2460309"/>
                <a:gd name="connsiteY5" fmla="*/ 862013 h 4048125"/>
                <a:gd name="connsiteX6" fmla="*/ 0 w 2460309"/>
                <a:gd name="connsiteY6" fmla="*/ 0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0309" h="4048125">
                  <a:moveTo>
                    <a:pt x="0" y="0"/>
                  </a:moveTo>
                  <a:lnTo>
                    <a:pt x="2300002" y="0"/>
                  </a:lnTo>
                  <a:cubicBezTo>
                    <a:pt x="2406492" y="329185"/>
                    <a:pt x="2460594" y="673131"/>
                    <a:pt x="2460308" y="1019175"/>
                  </a:cubicBezTo>
                  <a:cubicBezTo>
                    <a:pt x="2460308" y="2373344"/>
                    <a:pt x="1645444" y="3537682"/>
                    <a:pt x="479108" y="4048125"/>
                  </a:cubicBezTo>
                  <a:lnTo>
                    <a:pt x="479108" y="862013"/>
                  </a:lnTo>
                  <a:lnTo>
                    <a:pt x="469583" y="862013"/>
                  </a:lnTo>
                  <a:cubicBezTo>
                    <a:pt x="429483" y="525019"/>
                    <a:pt x="261367" y="21641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FEE722A-935A-082A-E653-14CFAFD6E0B4}"/>
                </a:ext>
              </a:extLst>
            </p:cNvPr>
            <p:cNvSpPr/>
            <p:nvPr/>
          </p:nvSpPr>
          <p:spPr>
            <a:xfrm>
              <a:off x="-4264461" y="1218483"/>
              <a:ext cx="4048125" cy="2460116"/>
            </a:xfrm>
            <a:custGeom>
              <a:avLst/>
              <a:gdLst>
                <a:gd name="connsiteX0" fmla="*/ 1019175 w 4048125"/>
                <a:gd name="connsiteY0" fmla="*/ 1 h 2460116"/>
                <a:gd name="connsiteX1" fmla="*/ 4048125 w 4048125"/>
                <a:gd name="connsiteY1" fmla="*/ 1981201 h 2460116"/>
                <a:gd name="connsiteX2" fmla="*/ 1019175 w 4048125"/>
                <a:gd name="connsiteY2" fmla="*/ 1981201 h 2460116"/>
                <a:gd name="connsiteX3" fmla="*/ 0 w 4048125"/>
                <a:gd name="connsiteY3" fmla="*/ 2460116 h 2460116"/>
                <a:gd name="connsiteX4" fmla="*/ 0 w 4048125"/>
                <a:gd name="connsiteY4" fmla="*/ 160117 h 2460116"/>
                <a:gd name="connsiteX5" fmla="*/ 1019175 w 4048125"/>
                <a:gd name="connsiteY5" fmla="*/ 1 h 24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8125" h="2460116">
                  <a:moveTo>
                    <a:pt x="1019175" y="1"/>
                  </a:moveTo>
                  <a:cubicBezTo>
                    <a:pt x="2373345" y="1"/>
                    <a:pt x="3537681" y="814865"/>
                    <a:pt x="4048125" y="1981201"/>
                  </a:cubicBezTo>
                  <a:lnTo>
                    <a:pt x="1019175" y="1981201"/>
                  </a:lnTo>
                  <a:cubicBezTo>
                    <a:pt x="625031" y="1980820"/>
                    <a:pt x="251270" y="2156460"/>
                    <a:pt x="0" y="2460116"/>
                  </a:cubicBezTo>
                  <a:lnTo>
                    <a:pt x="0" y="160117"/>
                  </a:lnTo>
                  <a:cubicBezTo>
                    <a:pt x="329279" y="53721"/>
                    <a:pt x="673132" y="-285"/>
                    <a:pt x="1019175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247FFBD-C906-5F00-E1C7-FBB63766E932}"/>
                </a:ext>
              </a:extLst>
            </p:cNvPr>
            <p:cNvSpPr/>
            <p:nvPr/>
          </p:nvSpPr>
          <p:spPr>
            <a:xfrm>
              <a:off x="-6550461" y="1494710"/>
              <a:ext cx="2460119" cy="4048125"/>
            </a:xfrm>
            <a:custGeom>
              <a:avLst/>
              <a:gdLst>
                <a:gd name="connsiteX0" fmla="*/ 1981201 w 2460119"/>
                <a:gd name="connsiteY0" fmla="*/ 0 h 4048125"/>
                <a:gd name="connsiteX1" fmla="*/ 1981201 w 2460119"/>
                <a:gd name="connsiteY1" fmla="*/ 3028950 h 4048125"/>
                <a:gd name="connsiteX2" fmla="*/ 2460119 w 2460119"/>
                <a:gd name="connsiteY2" fmla="*/ 4048125 h 4048125"/>
                <a:gd name="connsiteX3" fmla="*/ 160117 w 2460119"/>
                <a:gd name="connsiteY3" fmla="*/ 4048125 h 4048125"/>
                <a:gd name="connsiteX4" fmla="*/ 1 w 2460119"/>
                <a:gd name="connsiteY4" fmla="*/ 3028950 h 4048125"/>
                <a:gd name="connsiteX5" fmla="*/ 1981201 w 2460119"/>
                <a:gd name="connsiteY5" fmla="*/ 0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0119" h="4048125">
                  <a:moveTo>
                    <a:pt x="1981201" y="0"/>
                  </a:moveTo>
                  <a:lnTo>
                    <a:pt x="1981201" y="3028950"/>
                  </a:lnTo>
                  <a:cubicBezTo>
                    <a:pt x="1980820" y="3423094"/>
                    <a:pt x="2156461" y="3796857"/>
                    <a:pt x="2460119" y="4048125"/>
                  </a:cubicBezTo>
                  <a:lnTo>
                    <a:pt x="160117" y="4048125"/>
                  </a:lnTo>
                  <a:cubicBezTo>
                    <a:pt x="53722" y="3718848"/>
                    <a:pt x="-285" y="3374994"/>
                    <a:pt x="1" y="3028950"/>
                  </a:cubicBezTo>
                  <a:cubicBezTo>
                    <a:pt x="1" y="1674782"/>
                    <a:pt x="814865" y="510446"/>
                    <a:pt x="19812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A4F7353-4A18-9242-38FA-6AFA12C55FBE}"/>
                </a:ext>
              </a:extLst>
            </p:cNvPr>
            <p:cNvSpPr/>
            <p:nvPr/>
          </p:nvSpPr>
          <p:spPr>
            <a:xfrm>
              <a:off x="-6274236" y="5368719"/>
              <a:ext cx="4048125" cy="2460116"/>
            </a:xfrm>
            <a:custGeom>
              <a:avLst/>
              <a:gdLst>
                <a:gd name="connsiteX0" fmla="*/ 4048125 w 4048125"/>
                <a:gd name="connsiteY0" fmla="*/ 0 h 2460116"/>
                <a:gd name="connsiteX1" fmla="*/ 4048125 w 4048125"/>
                <a:gd name="connsiteY1" fmla="*/ 2300000 h 2460116"/>
                <a:gd name="connsiteX2" fmla="*/ 3028950 w 4048125"/>
                <a:gd name="connsiteY2" fmla="*/ 2460115 h 2460116"/>
                <a:gd name="connsiteX3" fmla="*/ 0 w 4048125"/>
                <a:gd name="connsiteY3" fmla="*/ 478915 h 2460116"/>
                <a:gd name="connsiteX4" fmla="*/ 3028950 w 4048125"/>
                <a:gd name="connsiteY4" fmla="*/ 478915 h 2460116"/>
                <a:gd name="connsiteX5" fmla="*/ 4048125 w 4048125"/>
                <a:gd name="connsiteY5" fmla="*/ 0 h 24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8125" h="2460116">
                  <a:moveTo>
                    <a:pt x="4048125" y="0"/>
                  </a:moveTo>
                  <a:lnTo>
                    <a:pt x="4048125" y="2300000"/>
                  </a:lnTo>
                  <a:cubicBezTo>
                    <a:pt x="3718847" y="2406393"/>
                    <a:pt x="3374993" y="2460399"/>
                    <a:pt x="3028950" y="2460115"/>
                  </a:cubicBezTo>
                  <a:cubicBezTo>
                    <a:pt x="1674781" y="2460115"/>
                    <a:pt x="510445" y="1645253"/>
                    <a:pt x="0" y="478915"/>
                  </a:cubicBezTo>
                  <a:lnTo>
                    <a:pt x="3028950" y="478915"/>
                  </a:lnTo>
                  <a:cubicBezTo>
                    <a:pt x="3423095" y="479297"/>
                    <a:pt x="3796856" y="303656"/>
                    <a:pt x="40481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E5EA3A3-7035-EDBE-4A65-ACE39F514D1D}"/>
                </a:ext>
              </a:extLst>
            </p:cNvPr>
            <p:cNvSpPr/>
            <p:nvPr/>
          </p:nvSpPr>
          <p:spPr>
            <a:xfrm>
              <a:off x="-6549408" y="1498600"/>
              <a:ext cx="1981200" cy="3010374"/>
            </a:xfrm>
            <a:custGeom>
              <a:avLst/>
              <a:gdLst>
                <a:gd name="connsiteX0" fmla="*/ 1980147 w 1981200"/>
                <a:gd name="connsiteY0" fmla="*/ 220996 h 3010374"/>
                <a:gd name="connsiteX1" fmla="*/ 1980147 w 1981200"/>
                <a:gd name="connsiteY1" fmla="*/ -3890 h 3010374"/>
                <a:gd name="connsiteX2" fmla="*/ -1053 w 1981200"/>
                <a:gd name="connsiteY2" fmla="*/ 3006485 h 3010374"/>
                <a:gd name="connsiteX3" fmla="*/ 1980147 w 1981200"/>
                <a:gd name="connsiteY3" fmla="*/ 220996 h 301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0" h="3010374">
                  <a:moveTo>
                    <a:pt x="1980147" y="220996"/>
                  </a:moveTo>
                  <a:lnTo>
                    <a:pt x="1980147" y="-3890"/>
                  </a:lnTo>
                  <a:cubicBezTo>
                    <a:pt x="819335" y="504174"/>
                    <a:pt x="6663" y="1660032"/>
                    <a:pt x="-1053" y="3006485"/>
                  </a:cubicBezTo>
                  <a:cubicBezTo>
                    <a:pt x="525585" y="762491"/>
                    <a:pt x="1808697" y="276430"/>
                    <a:pt x="1980147" y="22099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50E4B59-D7F9-E776-858D-2AA21DE2E77C}"/>
                </a:ext>
              </a:extLst>
            </p:cNvPr>
            <p:cNvSpPr/>
            <p:nvPr/>
          </p:nvSpPr>
          <p:spPr>
            <a:xfrm>
              <a:off x="-3672858" y="1222375"/>
              <a:ext cx="3457575" cy="1981200"/>
            </a:xfrm>
            <a:custGeom>
              <a:avLst/>
              <a:gdLst>
                <a:gd name="connsiteX0" fmla="*/ 427572 w 3457575"/>
                <a:gd name="connsiteY0" fmla="*/ -3890 h 1981200"/>
                <a:gd name="connsiteX1" fmla="*/ -1053 w 3457575"/>
                <a:gd name="connsiteY1" fmla="*/ 23732 h 1981200"/>
                <a:gd name="connsiteX2" fmla="*/ 3094572 w 3457575"/>
                <a:gd name="connsiteY2" fmla="*/ 1977310 h 1981200"/>
                <a:gd name="connsiteX3" fmla="*/ 3456522 w 3457575"/>
                <a:gd name="connsiteY3" fmla="*/ 1977310 h 1981200"/>
                <a:gd name="connsiteX4" fmla="*/ 427572 w 3457575"/>
                <a:gd name="connsiteY4" fmla="*/ -389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75" h="1981200">
                  <a:moveTo>
                    <a:pt x="427572" y="-3890"/>
                  </a:moveTo>
                  <a:cubicBezTo>
                    <a:pt x="284220" y="-3890"/>
                    <a:pt x="141060" y="5349"/>
                    <a:pt x="-1053" y="23732"/>
                  </a:cubicBezTo>
                  <a:cubicBezTo>
                    <a:pt x="713322" y="114124"/>
                    <a:pt x="2531550" y="487792"/>
                    <a:pt x="3094572" y="1977310"/>
                  </a:cubicBezTo>
                  <a:lnTo>
                    <a:pt x="3456522" y="1977310"/>
                  </a:lnTo>
                  <a:cubicBezTo>
                    <a:pt x="2946458" y="810974"/>
                    <a:pt x="1782122" y="-3890"/>
                    <a:pt x="427572" y="-389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DE1B9EC-5BD9-1499-035C-B0ADC9BBC9B2}"/>
                </a:ext>
              </a:extLst>
            </p:cNvPr>
            <p:cNvSpPr/>
            <p:nvPr/>
          </p:nvSpPr>
          <p:spPr>
            <a:xfrm>
              <a:off x="-6273183" y="5851525"/>
              <a:ext cx="3314700" cy="1981200"/>
            </a:xfrm>
            <a:custGeom>
              <a:avLst/>
              <a:gdLst>
                <a:gd name="connsiteX0" fmla="*/ 3027897 w 3314700"/>
                <a:gd name="connsiteY0" fmla="*/ 1977310 h 1981200"/>
                <a:gd name="connsiteX1" fmla="*/ 3313647 w 3314700"/>
                <a:gd name="connsiteY1" fmla="*/ 1965022 h 1981200"/>
                <a:gd name="connsiteX2" fmla="*/ 353467 w 3314700"/>
                <a:gd name="connsiteY2" fmla="*/ -3890 h 1981200"/>
                <a:gd name="connsiteX3" fmla="*/ -1053 w 3314700"/>
                <a:gd name="connsiteY3" fmla="*/ -3890 h 1981200"/>
                <a:gd name="connsiteX4" fmla="*/ 3027897 w 3314700"/>
                <a:gd name="connsiteY4" fmla="*/ 197731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00" h="1981200">
                  <a:moveTo>
                    <a:pt x="3027897" y="1977310"/>
                  </a:moveTo>
                  <a:cubicBezTo>
                    <a:pt x="3124099" y="1977310"/>
                    <a:pt x="3219254" y="1973022"/>
                    <a:pt x="3313647" y="1965022"/>
                  </a:cubicBezTo>
                  <a:cubicBezTo>
                    <a:pt x="1062032" y="1480675"/>
                    <a:pt x="474625" y="316053"/>
                    <a:pt x="353467" y="-3890"/>
                  </a:cubicBezTo>
                  <a:lnTo>
                    <a:pt x="-1053" y="-3890"/>
                  </a:lnTo>
                  <a:cubicBezTo>
                    <a:pt x="509011" y="1162448"/>
                    <a:pt x="1673347" y="1977310"/>
                    <a:pt x="3027897" y="19773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1"/>
                </a:gradFill>
                <a:latin typeface="+mj-lt"/>
              </a:endParaRPr>
            </a:p>
          </p:txBody>
        </p:sp>
      </p:grpSp>
      <p:sp>
        <p:nvSpPr>
          <p:cNvPr id="20" name="Object 107">
            <a:extLst>
              <a:ext uri="{FF2B5EF4-FFF2-40B4-BE49-F238E27FC236}">
                <a16:creationId xmlns:a16="http://schemas.microsoft.com/office/drawing/2014/main" id="{D3963E5A-AF5D-9454-60C0-C822F876FC24}"/>
              </a:ext>
            </a:extLst>
          </p:cNvPr>
          <p:cNvSpPr txBox="1"/>
          <p:nvPr/>
        </p:nvSpPr>
        <p:spPr>
          <a:xfrm>
            <a:off x="8674346" y="1849530"/>
            <a:ext cx="1235595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1300" spc="13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Strength</a:t>
            </a:r>
            <a:endParaRPr lang="zh-CN" altLang="en-US" sz="900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" name="Object 108">
            <a:extLst>
              <a:ext uri="{FF2B5EF4-FFF2-40B4-BE49-F238E27FC236}">
                <a16:creationId xmlns:a16="http://schemas.microsoft.com/office/drawing/2014/main" id="{BB3911D3-CEBC-6BC1-27BC-F00FDD67FDB9}"/>
              </a:ext>
            </a:extLst>
          </p:cNvPr>
          <p:cNvSpPr txBox="1"/>
          <p:nvPr/>
        </p:nvSpPr>
        <p:spPr>
          <a:xfrm>
            <a:off x="6233889" y="2399475"/>
            <a:ext cx="1255936" cy="31750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600" spc="18" dirty="0">
                <a:gradFill>
                  <a:gsLst>
                    <a:gs pos="0">
                      <a:schemeClr val="bg1"/>
                    </a:gs>
                    <a:gs pos="8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S</a:t>
            </a:r>
            <a:endParaRPr lang="zh-CN" altLang="en-US" sz="1200" dirty="0">
              <a:gradFill>
                <a:gsLst>
                  <a:gs pos="0">
                    <a:schemeClr val="bg1"/>
                  </a:gs>
                  <a:gs pos="8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" name="Object 1013">
            <a:extLst>
              <a:ext uri="{FF2B5EF4-FFF2-40B4-BE49-F238E27FC236}">
                <a16:creationId xmlns:a16="http://schemas.microsoft.com/office/drawing/2014/main" id="{58E8E6AC-1DC9-E1A0-8F3D-F59CF1F9889A}"/>
              </a:ext>
            </a:extLst>
          </p:cNvPr>
          <p:cNvSpPr txBox="1"/>
          <p:nvPr/>
        </p:nvSpPr>
        <p:spPr>
          <a:xfrm rot="5400000">
            <a:off x="-757572" y="4741879"/>
            <a:ext cx="1235749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endParaRPr lang="zh-CN" altLang="en-US" sz="900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4" name="Object 1014">
            <a:extLst>
              <a:ext uri="{FF2B5EF4-FFF2-40B4-BE49-F238E27FC236}">
                <a16:creationId xmlns:a16="http://schemas.microsoft.com/office/drawing/2014/main" id="{7B4A35CE-0F0F-8713-05A0-40247C81200B}"/>
              </a:ext>
            </a:extLst>
          </p:cNvPr>
          <p:cNvSpPr txBox="1"/>
          <p:nvPr/>
        </p:nvSpPr>
        <p:spPr>
          <a:xfrm rot="5400000">
            <a:off x="6899972" y="4423622"/>
            <a:ext cx="1268607" cy="31750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8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W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8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7" name="Object 1020">
            <a:extLst>
              <a:ext uri="{FF2B5EF4-FFF2-40B4-BE49-F238E27FC236}">
                <a16:creationId xmlns:a16="http://schemas.microsoft.com/office/drawing/2014/main" id="{A6126621-2785-B1F3-A6DF-E02CEE6F32FF}"/>
              </a:ext>
            </a:extLst>
          </p:cNvPr>
          <p:cNvSpPr txBox="1"/>
          <p:nvPr/>
        </p:nvSpPr>
        <p:spPr>
          <a:xfrm>
            <a:off x="4571925" y="4840305"/>
            <a:ext cx="1460293" cy="31750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3600" spc="18" dirty="0">
                <a:gradFill>
                  <a:gsLst>
                    <a:gs pos="0">
                      <a:schemeClr val="bg1"/>
                    </a:gs>
                    <a:gs pos="8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O</a:t>
            </a:r>
            <a:endParaRPr lang="zh-CN" altLang="en-US" sz="1200" dirty="0">
              <a:gradFill>
                <a:gsLst>
                  <a:gs pos="0">
                    <a:schemeClr val="bg1"/>
                  </a:gs>
                  <a:gs pos="8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" name="Object 1026">
            <a:extLst>
              <a:ext uri="{FF2B5EF4-FFF2-40B4-BE49-F238E27FC236}">
                <a16:creationId xmlns:a16="http://schemas.microsoft.com/office/drawing/2014/main" id="{13D7F61B-8E37-A68C-0541-784AC24A9588}"/>
              </a:ext>
            </a:extLst>
          </p:cNvPr>
          <p:cNvSpPr txBox="1"/>
          <p:nvPr/>
        </p:nvSpPr>
        <p:spPr>
          <a:xfrm rot="5400000">
            <a:off x="4392585" y="3047319"/>
            <a:ext cx="1221721" cy="31750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3600" spc="18" dirty="0">
                <a:gradFill>
                  <a:gsLst>
                    <a:gs pos="0">
                      <a:schemeClr val="bg1"/>
                    </a:gs>
                    <a:gs pos="8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T</a:t>
            </a:r>
            <a:endParaRPr lang="zh-CN" altLang="en-US" sz="1200" dirty="0">
              <a:gradFill>
                <a:gsLst>
                  <a:gs pos="0">
                    <a:schemeClr val="bg1"/>
                  </a:gs>
                  <a:gs pos="89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6" name="Object 1045">
            <a:extLst>
              <a:ext uri="{FF2B5EF4-FFF2-40B4-BE49-F238E27FC236}">
                <a16:creationId xmlns:a16="http://schemas.microsoft.com/office/drawing/2014/main" id="{FB592D07-3946-0F19-65F2-4A4297B37C15}"/>
              </a:ext>
            </a:extLst>
          </p:cNvPr>
          <p:cNvSpPr txBox="1"/>
          <p:nvPr/>
        </p:nvSpPr>
        <p:spPr>
          <a:xfrm>
            <a:off x="7937497" y="2076112"/>
            <a:ext cx="3523558" cy="9080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在这里输入你的正文阐述与关键词标题相关的具体内容，</a:t>
            </a:r>
            <a:endParaRPr lang="en-US" altLang="zh-CN" sz="1400" b="1" spc="13" dirty="0">
              <a:solidFill>
                <a:schemeClr val="dk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75" name="Object 1045">
            <a:extLst>
              <a:ext uri="{FF2B5EF4-FFF2-40B4-BE49-F238E27FC236}">
                <a16:creationId xmlns:a16="http://schemas.microsoft.com/office/drawing/2014/main" id="{8B4A05FA-2034-B5C6-D420-5D33F6A6D606}"/>
              </a:ext>
            </a:extLst>
          </p:cNvPr>
          <p:cNvSpPr txBox="1"/>
          <p:nvPr/>
        </p:nvSpPr>
        <p:spPr>
          <a:xfrm>
            <a:off x="8075139" y="4462223"/>
            <a:ext cx="3523558" cy="9080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在这里输入你的正文阐述与关键词标题相关的具体内容，</a:t>
            </a:r>
            <a:endParaRPr lang="en-US" altLang="zh-CN" sz="1400" b="1" spc="13" dirty="0">
              <a:solidFill>
                <a:schemeClr val="dk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74" name="Object 1045">
            <a:extLst>
              <a:ext uri="{FF2B5EF4-FFF2-40B4-BE49-F238E27FC236}">
                <a16:creationId xmlns:a16="http://schemas.microsoft.com/office/drawing/2014/main" id="{345CEDBA-2125-33D6-DC0F-0F0A93D5C368}"/>
              </a:ext>
            </a:extLst>
          </p:cNvPr>
          <p:cNvSpPr txBox="1"/>
          <p:nvPr/>
        </p:nvSpPr>
        <p:spPr>
          <a:xfrm>
            <a:off x="1155234" y="5024560"/>
            <a:ext cx="3523558" cy="9080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在这里输入你的正文阐述与关键词标题相关的具体内容，</a:t>
            </a:r>
            <a:endParaRPr lang="en-US" altLang="zh-CN" sz="1400" b="1" spc="13" dirty="0">
              <a:solidFill>
                <a:schemeClr val="dk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53" name="Object 1045">
            <a:extLst>
              <a:ext uri="{FF2B5EF4-FFF2-40B4-BE49-F238E27FC236}">
                <a16:creationId xmlns:a16="http://schemas.microsoft.com/office/drawing/2014/main" id="{032AF99E-9CB5-66A1-C98D-CAC79CBAF082}"/>
              </a:ext>
            </a:extLst>
          </p:cNvPr>
          <p:cNvSpPr txBox="1"/>
          <p:nvPr/>
        </p:nvSpPr>
        <p:spPr>
          <a:xfrm>
            <a:off x="730945" y="2920662"/>
            <a:ext cx="3523558" cy="9080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在这里输入你的正文阐述与关键词标题相关的具体内容，</a:t>
            </a:r>
            <a:endParaRPr lang="en-US" altLang="zh-CN" sz="1400" b="1" spc="13" dirty="0">
              <a:solidFill>
                <a:schemeClr val="dk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b="1" spc="13" dirty="0">
                <a:solidFill>
                  <a:schemeClr val="dk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3EB38BB-17EB-1C63-9120-1C5B58DFD76F}"/>
              </a:ext>
            </a:extLst>
          </p:cNvPr>
          <p:cNvSpPr txBox="1"/>
          <p:nvPr/>
        </p:nvSpPr>
        <p:spPr>
          <a:xfrm>
            <a:off x="7994114" y="1655911"/>
            <a:ext cx="1372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spc="18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优势</a:t>
            </a:r>
            <a:endParaRPr lang="zh-CN" altLang="en-US" sz="10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9" name="Object 107">
            <a:extLst>
              <a:ext uri="{FF2B5EF4-FFF2-40B4-BE49-F238E27FC236}">
                <a16:creationId xmlns:a16="http://schemas.microsoft.com/office/drawing/2014/main" id="{1F49DC76-CC73-35D1-6A92-EB180E04C897}"/>
              </a:ext>
            </a:extLst>
          </p:cNvPr>
          <p:cNvSpPr txBox="1"/>
          <p:nvPr/>
        </p:nvSpPr>
        <p:spPr>
          <a:xfrm>
            <a:off x="8779455" y="4271570"/>
            <a:ext cx="1235595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1300" spc="13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Weakness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ADD174D-E516-64B8-8B92-6ECF57AD2D53}"/>
              </a:ext>
            </a:extLst>
          </p:cNvPr>
          <p:cNvSpPr txBox="1"/>
          <p:nvPr/>
        </p:nvSpPr>
        <p:spPr>
          <a:xfrm>
            <a:off x="8099223" y="4077951"/>
            <a:ext cx="1372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spc="18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劣势</a:t>
            </a:r>
          </a:p>
        </p:txBody>
      </p:sp>
      <p:sp>
        <p:nvSpPr>
          <p:cNvPr id="81" name="Object 107">
            <a:extLst>
              <a:ext uri="{FF2B5EF4-FFF2-40B4-BE49-F238E27FC236}">
                <a16:creationId xmlns:a16="http://schemas.microsoft.com/office/drawing/2014/main" id="{3ECA8F9B-767F-1688-C909-5528FF2CF739}"/>
              </a:ext>
            </a:extLst>
          </p:cNvPr>
          <p:cNvSpPr txBox="1"/>
          <p:nvPr/>
        </p:nvSpPr>
        <p:spPr>
          <a:xfrm>
            <a:off x="1870924" y="4818707"/>
            <a:ext cx="1235595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1300" spc="13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Opportunity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33F6911-9C96-B33B-50AD-550960EDD561}"/>
              </a:ext>
            </a:extLst>
          </p:cNvPr>
          <p:cNvSpPr txBox="1"/>
          <p:nvPr/>
        </p:nvSpPr>
        <p:spPr>
          <a:xfrm>
            <a:off x="1190692" y="4625088"/>
            <a:ext cx="1372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spc="18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机会</a:t>
            </a:r>
          </a:p>
        </p:txBody>
      </p:sp>
      <p:sp>
        <p:nvSpPr>
          <p:cNvPr id="83" name="Object 107">
            <a:extLst>
              <a:ext uri="{FF2B5EF4-FFF2-40B4-BE49-F238E27FC236}">
                <a16:creationId xmlns:a16="http://schemas.microsoft.com/office/drawing/2014/main" id="{E0CFE8DC-91DE-2E5B-3BCD-D673231FA859}"/>
              </a:ext>
            </a:extLst>
          </p:cNvPr>
          <p:cNvSpPr txBox="1"/>
          <p:nvPr/>
        </p:nvSpPr>
        <p:spPr>
          <a:xfrm>
            <a:off x="1419733" y="2756118"/>
            <a:ext cx="1235595" cy="196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1300" spc="13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R" panose="00020600040101010101" pitchFamily="18" charset="-122"/>
              </a:rPr>
              <a:t>Threat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E355AFC-D03C-7501-02F2-8247A9F08DFD}"/>
              </a:ext>
            </a:extLst>
          </p:cNvPr>
          <p:cNvSpPr txBox="1"/>
          <p:nvPr/>
        </p:nvSpPr>
        <p:spPr>
          <a:xfrm>
            <a:off x="739501" y="2562499"/>
            <a:ext cx="1372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spc="18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R" panose="00020600040101010101" pitchFamily="18" charset="-122"/>
              </a:rPr>
              <a:t>挑战</a:t>
            </a:r>
          </a:p>
        </p:txBody>
      </p:sp>
    </p:spTree>
    <p:extLst>
      <p:ext uri="{BB962C8B-B14F-4D97-AF65-F5344CB8AC3E}">
        <p14:creationId xmlns:p14="http://schemas.microsoft.com/office/powerpoint/2010/main" val="2425810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改进措施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256B75B-6BA1-0C4D-ACD0-B7C43BC06178}"/>
              </a:ext>
            </a:extLst>
          </p:cNvPr>
          <p:cNvSpPr/>
          <p:nvPr/>
        </p:nvSpPr>
        <p:spPr>
          <a:xfrm>
            <a:off x="1302851" y="5971171"/>
            <a:ext cx="2069931" cy="325858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E13EDD3-3743-EB79-4776-37EADCF457D7}"/>
              </a:ext>
            </a:extLst>
          </p:cNvPr>
          <p:cNvSpPr/>
          <p:nvPr/>
        </p:nvSpPr>
        <p:spPr>
          <a:xfrm>
            <a:off x="598465" y="1130300"/>
            <a:ext cx="3478703" cy="4784227"/>
          </a:xfrm>
          <a:custGeom>
            <a:avLst/>
            <a:gdLst>
              <a:gd name="connsiteX0" fmla="*/ 129293 w 2775129"/>
              <a:gd name="connsiteY0" fmla="*/ 0 h 3550517"/>
              <a:gd name="connsiteX1" fmla="*/ 2645836 w 2775129"/>
              <a:gd name="connsiteY1" fmla="*/ 0 h 3550517"/>
              <a:gd name="connsiteX2" fmla="*/ 2775129 w 2775129"/>
              <a:gd name="connsiteY2" fmla="*/ 129293 h 3550517"/>
              <a:gd name="connsiteX3" fmla="*/ 2775129 w 2775129"/>
              <a:gd name="connsiteY3" fmla="*/ 3177236 h 3550517"/>
              <a:gd name="connsiteX4" fmla="*/ 2645836 w 2775129"/>
              <a:gd name="connsiteY4" fmla="*/ 3306529 h 3550517"/>
              <a:gd name="connsiteX5" fmla="*/ 2464327 w 2775129"/>
              <a:gd name="connsiteY5" fmla="*/ 3306529 h 3550517"/>
              <a:gd name="connsiteX6" fmla="*/ 2464370 w 2775129"/>
              <a:gd name="connsiteY6" fmla="*/ 3306954 h 3550517"/>
              <a:gd name="connsiteX7" fmla="*/ 2560625 w 2775129"/>
              <a:gd name="connsiteY7" fmla="*/ 3306954 h 3550517"/>
              <a:gd name="connsiteX8" fmla="*/ 2458233 w 2775129"/>
              <a:gd name="connsiteY8" fmla="*/ 3372516 h 3550517"/>
              <a:gd name="connsiteX9" fmla="*/ 2457268 w 2775129"/>
              <a:gd name="connsiteY9" fmla="*/ 3377132 h 3550517"/>
              <a:gd name="connsiteX10" fmla="*/ 2457268 w 2775129"/>
              <a:gd name="connsiteY10" fmla="*/ 3363777 h 3550517"/>
              <a:gd name="connsiteX11" fmla="*/ 2445350 w 2775129"/>
              <a:gd name="connsiteY11" fmla="*/ 3402172 h 3550517"/>
              <a:gd name="connsiteX12" fmla="*/ 2221549 w 2775129"/>
              <a:gd name="connsiteY12" fmla="*/ 3550517 h 3550517"/>
              <a:gd name="connsiteX13" fmla="*/ 553579 w 2775129"/>
              <a:gd name="connsiteY13" fmla="*/ 3550516 h 3550517"/>
              <a:gd name="connsiteX14" fmla="*/ 345855 w 2775129"/>
              <a:gd name="connsiteY14" fmla="*/ 3433575 h 3550517"/>
              <a:gd name="connsiteX15" fmla="*/ 317860 w 2775129"/>
              <a:gd name="connsiteY15" fmla="*/ 3362269 h 3550517"/>
              <a:gd name="connsiteX16" fmla="*/ 317860 w 2775129"/>
              <a:gd name="connsiteY16" fmla="*/ 3377132 h 3550517"/>
              <a:gd name="connsiteX17" fmla="*/ 316895 w 2775129"/>
              <a:gd name="connsiteY17" fmla="*/ 3372516 h 3550517"/>
              <a:gd name="connsiteX18" fmla="*/ 214503 w 2775129"/>
              <a:gd name="connsiteY18" fmla="*/ 3306954 h 3550517"/>
              <a:gd name="connsiteX19" fmla="*/ 310759 w 2775129"/>
              <a:gd name="connsiteY19" fmla="*/ 3306954 h 3550517"/>
              <a:gd name="connsiteX20" fmla="*/ 310802 w 2775129"/>
              <a:gd name="connsiteY20" fmla="*/ 3306529 h 3550517"/>
              <a:gd name="connsiteX21" fmla="*/ 129293 w 2775129"/>
              <a:gd name="connsiteY21" fmla="*/ 3306529 h 3550517"/>
              <a:gd name="connsiteX22" fmla="*/ 0 w 2775129"/>
              <a:gd name="connsiteY22" fmla="*/ 3177236 h 3550517"/>
              <a:gd name="connsiteX23" fmla="*/ 0 w 2775129"/>
              <a:gd name="connsiteY23" fmla="*/ 129293 h 3550517"/>
              <a:gd name="connsiteX24" fmla="*/ 129293 w 2775129"/>
              <a:gd name="connsiteY24" fmla="*/ 0 h 3550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75129" h="3550517">
                <a:moveTo>
                  <a:pt x="129293" y="0"/>
                </a:moveTo>
                <a:lnTo>
                  <a:pt x="2645836" y="0"/>
                </a:lnTo>
                <a:cubicBezTo>
                  <a:pt x="2717243" y="0"/>
                  <a:pt x="2775129" y="57886"/>
                  <a:pt x="2775129" y="129293"/>
                </a:cubicBezTo>
                <a:lnTo>
                  <a:pt x="2775129" y="3177236"/>
                </a:lnTo>
                <a:cubicBezTo>
                  <a:pt x="2775129" y="3248643"/>
                  <a:pt x="2717243" y="3306529"/>
                  <a:pt x="2645836" y="3306529"/>
                </a:cubicBezTo>
                <a:lnTo>
                  <a:pt x="2464327" y="3306529"/>
                </a:lnTo>
                <a:lnTo>
                  <a:pt x="2464370" y="3306954"/>
                </a:lnTo>
                <a:lnTo>
                  <a:pt x="2560625" y="3306954"/>
                </a:lnTo>
                <a:cubicBezTo>
                  <a:pt x="2514595" y="3306954"/>
                  <a:pt x="2475102" y="3333988"/>
                  <a:pt x="2458233" y="3372516"/>
                </a:cubicBezTo>
                <a:lnTo>
                  <a:pt x="2457268" y="3377132"/>
                </a:lnTo>
                <a:lnTo>
                  <a:pt x="2457268" y="3363777"/>
                </a:lnTo>
                <a:lnTo>
                  <a:pt x="2445350" y="3402172"/>
                </a:lnTo>
                <a:cubicBezTo>
                  <a:pt x="2408477" y="3489348"/>
                  <a:pt x="2322156" y="3550517"/>
                  <a:pt x="2221549" y="3550517"/>
                </a:cubicBezTo>
                <a:lnTo>
                  <a:pt x="553579" y="3550516"/>
                </a:lnTo>
                <a:cubicBezTo>
                  <a:pt x="465548" y="3550516"/>
                  <a:pt x="388454" y="3503684"/>
                  <a:pt x="345855" y="3433575"/>
                </a:cubicBezTo>
                <a:lnTo>
                  <a:pt x="317860" y="3362269"/>
                </a:lnTo>
                <a:lnTo>
                  <a:pt x="317860" y="3377132"/>
                </a:lnTo>
                <a:lnTo>
                  <a:pt x="316895" y="3372516"/>
                </a:lnTo>
                <a:cubicBezTo>
                  <a:pt x="300026" y="3333988"/>
                  <a:pt x="260533" y="3306954"/>
                  <a:pt x="214503" y="3306954"/>
                </a:cubicBezTo>
                <a:lnTo>
                  <a:pt x="310759" y="3306954"/>
                </a:lnTo>
                <a:lnTo>
                  <a:pt x="310802" y="3306529"/>
                </a:lnTo>
                <a:lnTo>
                  <a:pt x="129293" y="3306529"/>
                </a:lnTo>
                <a:cubicBezTo>
                  <a:pt x="57886" y="3306529"/>
                  <a:pt x="0" y="3248643"/>
                  <a:pt x="0" y="3177236"/>
                </a:cubicBezTo>
                <a:lnTo>
                  <a:pt x="0" y="129293"/>
                </a:lnTo>
                <a:cubicBezTo>
                  <a:pt x="0" y="57886"/>
                  <a:pt x="57886" y="0"/>
                  <a:pt x="129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63500" dir="5400000" algn="ctr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F5D7CFC-DEC5-FC56-BE9A-992EC8D4751A}"/>
              </a:ext>
            </a:extLst>
          </p:cNvPr>
          <p:cNvSpPr/>
          <p:nvPr/>
        </p:nvSpPr>
        <p:spPr>
          <a:xfrm>
            <a:off x="723054" y="1181730"/>
            <a:ext cx="3229524" cy="4336568"/>
          </a:xfrm>
          <a:prstGeom prst="roundRect">
            <a:avLst>
              <a:gd name="adj" fmla="val 6454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FFED97F-2EEB-39D9-8663-37C3602A6155}"/>
              </a:ext>
            </a:extLst>
          </p:cNvPr>
          <p:cNvSpPr/>
          <p:nvPr/>
        </p:nvSpPr>
        <p:spPr>
          <a:xfrm>
            <a:off x="1374299" y="5302580"/>
            <a:ext cx="1927035" cy="450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DF6D328-EAC7-2292-792C-152A082BF40E}"/>
              </a:ext>
            </a:extLst>
          </p:cNvPr>
          <p:cNvSpPr/>
          <p:nvPr/>
        </p:nvSpPr>
        <p:spPr>
          <a:xfrm>
            <a:off x="937473" y="3298090"/>
            <a:ext cx="2800686" cy="1608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阐述与关键词标题相关的具体内容，在这里输入你的正文，阐述与关键词标题相关的具体内容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C32F4DC-23AE-F78F-F66B-F32CDE71BAEB}"/>
              </a:ext>
            </a:extLst>
          </p:cNvPr>
          <p:cNvSpPr/>
          <p:nvPr/>
        </p:nvSpPr>
        <p:spPr>
          <a:xfrm>
            <a:off x="1800793" y="1439655"/>
            <a:ext cx="1074046" cy="107404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3BB8D0-6C15-AA4D-1A59-19161202F452}"/>
              </a:ext>
            </a:extLst>
          </p:cNvPr>
          <p:cNvSpPr/>
          <p:nvPr/>
        </p:nvSpPr>
        <p:spPr>
          <a:xfrm>
            <a:off x="1461560" y="2581281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96B6DF6-980E-E217-E93B-E5EE5C9A7370}"/>
              </a:ext>
            </a:extLst>
          </p:cNvPr>
          <p:cNvCxnSpPr>
            <a:cxnSpLocks/>
          </p:cNvCxnSpPr>
          <p:nvPr/>
        </p:nvCxnSpPr>
        <p:spPr>
          <a:xfrm>
            <a:off x="2012302" y="3046183"/>
            <a:ext cx="65102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0650513-850A-5B3D-A5CA-41A466FEA2CC}"/>
              </a:ext>
            </a:extLst>
          </p:cNvPr>
          <p:cNvSpPr>
            <a:spLocks/>
          </p:cNvSpPr>
          <p:nvPr/>
        </p:nvSpPr>
        <p:spPr>
          <a:xfrm>
            <a:off x="2018663" y="1680675"/>
            <a:ext cx="638306" cy="638306"/>
          </a:xfrm>
          <a:custGeom>
            <a:avLst/>
            <a:gdLst>
              <a:gd name="connsiteX0" fmla="*/ 200231 w 400731"/>
              <a:gd name="connsiteY0" fmla="*/ 46110 h 458141"/>
              <a:gd name="connsiteX1" fmla="*/ 200231 w 400731"/>
              <a:gd name="connsiteY1" fmla="*/ 46385 h 458141"/>
              <a:gd name="connsiteX2" fmla="*/ 252751 w 400731"/>
              <a:gd name="connsiteY2" fmla="*/ 62927 h 458141"/>
              <a:gd name="connsiteX3" fmla="*/ 329120 w 400731"/>
              <a:gd name="connsiteY3" fmla="*/ 82364 h 458141"/>
              <a:gd name="connsiteX4" fmla="*/ 347454 w 400731"/>
              <a:gd name="connsiteY4" fmla="*/ 116068 h 458141"/>
              <a:gd name="connsiteX5" fmla="*/ 335599 w 400731"/>
              <a:gd name="connsiteY5" fmla="*/ 248128 h 458141"/>
              <a:gd name="connsiteX6" fmla="*/ 198163 w 400731"/>
              <a:gd name="connsiteY6" fmla="*/ 405483 h 458141"/>
              <a:gd name="connsiteX7" fmla="*/ 62933 w 400731"/>
              <a:gd name="connsiteY7" fmla="*/ 247852 h 458141"/>
              <a:gd name="connsiteX8" fmla="*/ 51491 w 400731"/>
              <a:gd name="connsiteY8" fmla="*/ 117998 h 458141"/>
              <a:gd name="connsiteX9" fmla="*/ 69687 w 400731"/>
              <a:gd name="connsiteY9" fmla="*/ 84363 h 458141"/>
              <a:gd name="connsiteX10" fmla="*/ 144402 w 400731"/>
              <a:gd name="connsiteY10" fmla="*/ 63685 h 458141"/>
              <a:gd name="connsiteX11" fmla="*/ 200231 w 400731"/>
              <a:gd name="connsiteY11" fmla="*/ 46110 h 458141"/>
              <a:gd name="connsiteX12" fmla="*/ 200231 w 400731"/>
              <a:gd name="connsiteY12" fmla="*/ 33704 h 458141"/>
              <a:gd name="connsiteX13" fmla="*/ 138199 w 400731"/>
              <a:gd name="connsiteY13" fmla="*/ 53347 h 458141"/>
              <a:gd name="connsiteX14" fmla="*/ 60589 w 400731"/>
              <a:gd name="connsiteY14" fmla="*/ 74507 h 458141"/>
              <a:gd name="connsiteX15" fmla="*/ 35708 w 400731"/>
              <a:gd name="connsiteY15" fmla="*/ 80159 h 458141"/>
              <a:gd name="connsiteX16" fmla="*/ 35294 w 400731"/>
              <a:gd name="connsiteY16" fmla="*/ 87052 h 458141"/>
              <a:gd name="connsiteX17" fmla="*/ 35294 w 400731"/>
              <a:gd name="connsiteY17" fmla="*/ 89119 h 458141"/>
              <a:gd name="connsiteX18" fmla="*/ 50320 w 400731"/>
              <a:gd name="connsiteY18" fmla="*/ 251161 h 458141"/>
              <a:gd name="connsiteX19" fmla="*/ 138199 w 400731"/>
              <a:gd name="connsiteY19" fmla="*/ 374605 h 458141"/>
              <a:gd name="connsiteX20" fmla="*/ 198301 w 400731"/>
              <a:gd name="connsiteY20" fmla="*/ 418992 h 458141"/>
              <a:gd name="connsiteX21" fmla="*/ 259506 w 400731"/>
              <a:gd name="connsiteY21" fmla="*/ 375156 h 458141"/>
              <a:gd name="connsiteX22" fmla="*/ 348626 w 400731"/>
              <a:gd name="connsiteY22" fmla="*/ 251850 h 458141"/>
              <a:gd name="connsiteX23" fmla="*/ 364202 w 400731"/>
              <a:gd name="connsiteY23" fmla="*/ 86431 h 458141"/>
              <a:gd name="connsiteX24" fmla="*/ 364202 w 400731"/>
              <a:gd name="connsiteY24" fmla="*/ 84294 h 458141"/>
              <a:gd name="connsiteX25" fmla="*/ 363582 w 400731"/>
              <a:gd name="connsiteY25" fmla="*/ 78298 h 458141"/>
              <a:gd name="connsiteX26" fmla="*/ 338080 w 400731"/>
              <a:gd name="connsiteY26" fmla="*/ 72233 h 458141"/>
              <a:gd name="connsiteX27" fmla="*/ 258679 w 400731"/>
              <a:gd name="connsiteY27" fmla="*/ 52107 h 458141"/>
              <a:gd name="connsiteX28" fmla="*/ 200231 w 400731"/>
              <a:gd name="connsiteY28" fmla="*/ 33704 h 458141"/>
              <a:gd name="connsiteX29" fmla="*/ 200644 w 400731"/>
              <a:gd name="connsiteY29" fmla="*/ 0 h 458141"/>
              <a:gd name="connsiteX30" fmla="*/ 200920 w 400731"/>
              <a:gd name="connsiteY30" fmla="*/ 275 h 458141"/>
              <a:gd name="connsiteX31" fmla="*/ 272050 w 400731"/>
              <a:gd name="connsiteY31" fmla="*/ 20953 h 458141"/>
              <a:gd name="connsiteX32" fmla="*/ 375437 w 400731"/>
              <a:gd name="connsiteY32" fmla="*/ 45490 h 458141"/>
              <a:gd name="connsiteX33" fmla="*/ 400319 w 400731"/>
              <a:gd name="connsiteY33" fmla="*/ 88568 h 458141"/>
              <a:gd name="connsiteX34" fmla="*/ 384191 w 400731"/>
              <a:gd name="connsiteY34" fmla="*/ 257502 h 458141"/>
              <a:gd name="connsiteX35" fmla="*/ 198094 w 400731"/>
              <a:gd name="connsiteY35" fmla="*/ 458141 h 458141"/>
              <a:gd name="connsiteX36" fmla="*/ 15789 w 400731"/>
              <a:gd name="connsiteY36" fmla="*/ 256882 h 458141"/>
              <a:gd name="connsiteX37" fmla="*/ 349 w 400731"/>
              <a:gd name="connsiteY37" fmla="*/ 91807 h 458141"/>
              <a:gd name="connsiteX38" fmla="*/ 24611 w 400731"/>
              <a:gd name="connsiteY38" fmla="*/ 49143 h 458141"/>
              <a:gd name="connsiteX39" fmla="*/ 125241 w 400731"/>
              <a:gd name="connsiteY39" fmla="*/ 22607 h 458141"/>
              <a:gd name="connsiteX40" fmla="*/ 200644 w 400731"/>
              <a:gd name="connsiteY40" fmla="*/ 0 h 45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00731" h="458141">
                <a:moveTo>
                  <a:pt x="200231" y="46110"/>
                </a:moveTo>
                <a:lnTo>
                  <a:pt x="200231" y="46385"/>
                </a:lnTo>
                <a:cubicBezTo>
                  <a:pt x="208226" y="47006"/>
                  <a:pt x="225595" y="52589"/>
                  <a:pt x="252751" y="62927"/>
                </a:cubicBezTo>
                <a:cubicBezTo>
                  <a:pt x="279907" y="73266"/>
                  <a:pt x="306650" y="76781"/>
                  <a:pt x="329120" y="82364"/>
                </a:cubicBezTo>
                <a:cubicBezTo>
                  <a:pt x="351589" y="87947"/>
                  <a:pt x="347454" y="116068"/>
                  <a:pt x="347454" y="116068"/>
                </a:cubicBezTo>
                <a:cubicBezTo>
                  <a:pt x="347454" y="116068"/>
                  <a:pt x="339045" y="229449"/>
                  <a:pt x="335599" y="248128"/>
                </a:cubicBezTo>
                <a:cubicBezTo>
                  <a:pt x="319263" y="337041"/>
                  <a:pt x="198163" y="405483"/>
                  <a:pt x="198163" y="405483"/>
                </a:cubicBezTo>
                <a:cubicBezTo>
                  <a:pt x="198163" y="405483"/>
                  <a:pt x="78785" y="335524"/>
                  <a:pt x="62933" y="247852"/>
                </a:cubicBezTo>
                <a:cubicBezTo>
                  <a:pt x="59624" y="229449"/>
                  <a:pt x="51491" y="117998"/>
                  <a:pt x="51491" y="117998"/>
                </a:cubicBezTo>
                <a:cubicBezTo>
                  <a:pt x="51491" y="117998"/>
                  <a:pt x="47769" y="90359"/>
                  <a:pt x="69687" y="84363"/>
                </a:cubicBezTo>
                <a:cubicBezTo>
                  <a:pt x="91605" y="78366"/>
                  <a:pt x="117728" y="74507"/>
                  <a:pt x="144402" y="63685"/>
                </a:cubicBezTo>
                <a:cubicBezTo>
                  <a:pt x="162330" y="55848"/>
                  <a:pt x="181047" y="49956"/>
                  <a:pt x="200231" y="46110"/>
                </a:cubicBezTo>
                <a:close/>
                <a:moveTo>
                  <a:pt x="200231" y="33704"/>
                </a:moveTo>
                <a:cubicBezTo>
                  <a:pt x="179090" y="38687"/>
                  <a:pt x="158354" y="45255"/>
                  <a:pt x="138199" y="53347"/>
                </a:cubicBezTo>
                <a:cubicBezTo>
                  <a:pt x="112918" y="62404"/>
                  <a:pt x="86970" y="69483"/>
                  <a:pt x="60589" y="74507"/>
                </a:cubicBezTo>
                <a:cubicBezTo>
                  <a:pt x="51767" y="76368"/>
                  <a:pt x="43358" y="78229"/>
                  <a:pt x="35708" y="80159"/>
                </a:cubicBezTo>
                <a:cubicBezTo>
                  <a:pt x="35228" y="82427"/>
                  <a:pt x="35089" y="84750"/>
                  <a:pt x="35294" y="87052"/>
                </a:cubicBezTo>
                <a:cubicBezTo>
                  <a:pt x="35335" y="87741"/>
                  <a:pt x="35335" y="88430"/>
                  <a:pt x="35294" y="89119"/>
                </a:cubicBezTo>
                <a:cubicBezTo>
                  <a:pt x="39499" y="143363"/>
                  <a:pt x="47287" y="235308"/>
                  <a:pt x="50320" y="251161"/>
                </a:cubicBezTo>
                <a:cubicBezTo>
                  <a:pt x="59625" y="299615"/>
                  <a:pt x="103185" y="344967"/>
                  <a:pt x="138199" y="374605"/>
                </a:cubicBezTo>
                <a:cubicBezTo>
                  <a:pt x="157261" y="390671"/>
                  <a:pt x="177337" y="405497"/>
                  <a:pt x="198301" y="418992"/>
                </a:cubicBezTo>
                <a:cubicBezTo>
                  <a:pt x="219659" y="405766"/>
                  <a:pt x="240106" y="391119"/>
                  <a:pt x="259506" y="375156"/>
                </a:cubicBezTo>
                <a:cubicBezTo>
                  <a:pt x="294795" y="346001"/>
                  <a:pt x="339114" y="300787"/>
                  <a:pt x="348626" y="251850"/>
                </a:cubicBezTo>
                <a:cubicBezTo>
                  <a:pt x="351727" y="235446"/>
                  <a:pt x="359860" y="141571"/>
                  <a:pt x="364202" y="86431"/>
                </a:cubicBezTo>
                <a:cubicBezTo>
                  <a:pt x="364202" y="85328"/>
                  <a:pt x="364202" y="85190"/>
                  <a:pt x="364202" y="84294"/>
                </a:cubicBezTo>
                <a:cubicBezTo>
                  <a:pt x="364478" y="78298"/>
                  <a:pt x="363582" y="78298"/>
                  <a:pt x="363582" y="78298"/>
                </a:cubicBezTo>
                <a:cubicBezTo>
                  <a:pt x="359791" y="77540"/>
                  <a:pt x="338080" y="72233"/>
                  <a:pt x="338080" y="72233"/>
                </a:cubicBezTo>
                <a:cubicBezTo>
                  <a:pt x="311124" y="67621"/>
                  <a:pt x="284574" y="60888"/>
                  <a:pt x="258679" y="52107"/>
                </a:cubicBezTo>
                <a:cubicBezTo>
                  <a:pt x="239629" y="44677"/>
                  <a:pt x="220102" y="38528"/>
                  <a:pt x="200231" y="33704"/>
                </a:cubicBezTo>
                <a:close/>
                <a:moveTo>
                  <a:pt x="200644" y="0"/>
                </a:moveTo>
                <a:lnTo>
                  <a:pt x="200920" y="275"/>
                </a:lnTo>
                <a:cubicBezTo>
                  <a:pt x="211741" y="827"/>
                  <a:pt x="235520" y="7857"/>
                  <a:pt x="272050" y="20953"/>
                </a:cubicBezTo>
                <a:cubicBezTo>
                  <a:pt x="308580" y="34048"/>
                  <a:pt x="344904" y="38460"/>
                  <a:pt x="375437" y="45490"/>
                </a:cubicBezTo>
                <a:cubicBezTo>
                  <a:pt x="405971" y="52520"/>
                  <a:pt x="400319" y="88568"/>
                  <a:pt x="400319" y="88568"/>
                </a:cubicBezTo>
                <a:cubicBezTo>
                  <a:pt x="400319" y="88568"/>
                  <a:pt x="388878" y="233654"/>
                  <a:pt x="384191" y="257502"/>
                </a:cubicBezTo>
                <a:cubicBezTo>
                  <a:pt x="362135" y="371159"/>
                  <a:pt x="198094" y="458141"/>
                  <a:pt x="198094" y="458141"/>
                </a:cubicBezTo>
                <a:cubicBezTo>
                  <a:pt x="198094" y="458141"/>
                  <a:pt x="37086" y="368471"/>
                  <a:pt x="15789" y="256882"/>
                </a:cubicBezTo>
                <a:cubicBezTo>
                  <a:pt x="11308" y="233516"/>
                  <a:pt x="349" y="91807"/>
                  <a:pt x="349" y="91807"/>
                </a:cubicBezTo>
                <a:cubicBezTo>
                  <a:pt x="349" y="91807"/>
                  <a:pt x="-4820" y="56725"/>
                  <a:pt x="24611" y="49143"/>
                </a:cubicBezTo>
                <a:cubicBezTo>
                  <a:pt x="54042" y="41561"/>
                  <a:pt x="89262" y="36392"/>
                  <a:pt x="125241" y="22607"/>
                </a:cubicBezTo>
                <a:cubicBezTo>
                  <a:pt x="149532" y="12502"/>
                  <a:pt x="174800" y="4928"/>
                  <a:pt x="200644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lin ang="2700000" scaled="1"/>
            <a:tileRect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F233D28-2E4F-C2A4-5D3E-39838BE2FE07}"/>
              </a:ext>
            </a:extLst>
          </p:cNvPr>
          <p:cNvSpPr/>
          <p:nvPr/>
        </p:nvSpPr>
        <p:spPr>
          <a:xfrm>
            <a:off x="5119873" y="5971171"/>
            <a:ext cx="2069931" cy="325858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67252CD-81F5-7FAB-7385-160B5B81D63C}"/>
              </a:ext>
            </a:extLst>
          </p:cNvPr>
          <p:cNvSpPr/>
          <p:nvPr/>
        </p:nvSpPr>
        <p:spPr>
          <a:xfrm>
            <a:off x="4415487" y="1130300"/>
            <a:ext cx="3478703" cy="4784227"/>
          </a:xfrm>
          <a:custGeom>
            <a:avLst/>
            <a:gdLst>
              <a:gd name="connsiteX0" fmla="*/ 129293 w 2775129"/>
              <a:gd name="connsiteY0" fmla="*/ 0 h 3550517"/>
              <a:gd name="connsiteX1" fmla="*/ 2645836 w 2775129"/>
              <a:gd name="connsiteY1" fmla="*/ 0 h 3550517"/>
              <a:gd name="connsiteX2" fmla="*/ 2775129 w 2775129"/>
              <a:gd name="connsiteY2" fmla="*/ 129293 h 3550517"/>
              <a:gd name="connsiteX3" fmla="*/ 2775129 w 2775129"/>
              <a:gd name="connsiteY3" fmla="*/ 3177236 h 3550517"/>
              <a:gd name="connsiteX4" fmla="*/ 2645836 w 2775129"/>
              <a:gd name="connsiteY4" fmla="*/ 3306529 h 3550517"/>
              <a:gd name="connsiteX5" fmla="*/ 2464327 w 2775129"/>
              <a:gd name="connsiteY5" fmla="*/ 3306529 h 3550517"/>
              <a:gd name="connsiteX6" fmla="*/ 2464370 w 2775129"/>
              <a:gd name="connsiteY6" fmla="*/ 3306954 h 3550517"/>
              <a:gd name="connsiteX7" fmla="*/ 2560625 w 2775129"/>
              <a:gd name="connsiteY7" fmla="*/ 3306954 h 3550517"/>
              <a:gd name="connsiteX8" fmla="*/ 2458233 w 2775129"/>
              <a:gd name="connsiteY8" fmla="*/ 3372516 h 3550517"/>
              <a:gd name="connsiteX9" fmla="*/ 2457268 w 2775129"/>
              <a:gd name="connsiteY9" fmla="*/ 3377132 h 3550517"/>
              <a:gd name="connsiteX10" fmla="*/ 2457268 w 2775129"/>
              <a:gd name="connsiteY10" fmla="*/ 3363777 h 3550517"/>
              <a:gd name="connsiteX11" fmla="*/ 2445350 w 2775129"/>
              <a:gd name="connsiteY11" fmla="*/ 3402172 h 3550517"/>
              <a:gd name="connsiteX12" fmla="*/ 2221549 w 2775129"/>
              <a:gd name="connsiteY12" fmla="*/ 3550517 h 3550517"/>
              <a:gd name="connsiteX13" fmla="*/ 553579 w 2775129"/>
              <a:gd name="connsiteY13" fmla="*/ 3550516 h 3550517"/>
              <a:gd name="connsiteX14" fmla="*/ 345855 w 2775129"/>
              <a:gd name="connsiteY14" fmla="*/ 3433575 h 3550517"/>
              <a:gd name="connsiteX15" fmla="*/ 317860 w 2775129"/>
              <a:gd name="connsiteY15" fmla="*/ 3362269 h 3550517"/>
              <a:gd name="connsiteX16" fmla="*/ 317860 w 2775129"/>
              <a:gd name="connsiteY16" fmla="*/ 3377132 h 3550517"/>
              <a:gd name="connsiteX17" fmla="*/ 316895 w 2775129"/>
              <a:gd name="connsiteY17" fmla="*/ 3372516 h 3550517"/>
              <a:gd name="connsiteX18" fmla="*/ 214503 w 2775129"/>
              <a:gd name="connsiteY18" fmla="*/ 3306954 h 3550517"/>
              <a:gd name="connsiteX19" fmla="*/ 310759 w 2775129"/>
              <a:gd name="connsiteY19" fmla="*/ 3306954 h 3550517"/>
              <a:gd name="connsiteX20" fmla="*/ 310802 w 2775129"/>
              <a:gd name="connsiteY20" fmla="*/ 3306529 h 3550517"/>
              <a:gd name="connsiteX21" fmla="*/ 129293 w 2775129"/>
              <a:gd name="connsiteY21" fmla="*/ 3306529 h 3550517"/>
              <a:gd name="connsiteX22" fmla="*/ 0 w 2775129"/>
              <a:gd name="connsiteY22" fmla="*/ 3177236 h 3550517"/>
              <a:gd name="connsiteX23" fmla="*/ 0 w 2775129"/>
              <a:gd name="connsiteY23" fmla="*/ 129293 h 3550517"/>
              <a:gd name="connsiteX24" fmla="*/ 129293 w 2775129"/>
              <a:gd name="connsiteY24" fmla="*/ 0 h 3550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75129" h="3550517">
                <a:moveTo>
                  <a:pt x="129293" y="0"/>
                </a:moveTo>
                <a:lnTo>
                  <a:pt x="2645836" y="0"/>
                </a:lnTo>
                <a:cubicBezTo>
                  <a:pt x="2717243" y="0"/>
                  <a:pt x="2775129" y="57886"/>
                  <a:pt x="2775129" y="129293"/>
                </a:cubicBezTo>
                <a:lnTo>
                  <a:pt x="2775129" y="3177236"/>
                </a:lnTo>
                <a:cubicBezTo>
                  <a:pt x="2775129" y="3248643"/>
                  <a:pt x="2717243" y="3306529"/>
                  <a:pt x="2645836" y="3306529"/>
                </a:cubicBezTo>
                <a:lnTo>
                  <a:pt x="2464327" y="3306529"/>
                </a:lnTo>
                <a:lnTo>
                  <a:pt x="2464370" y="3306954"/>
                </a:lnTo>
                <a:lnTo>
                  <a:pt x="2560625" y="3306954"/>
                </a:lnTo>
                <a:cubicBezTo>
                  <a:pt x="2514595" y="3306954"/>
                  <a:pt x="2475102" y="3333988"/>
                  <a:pt x="2458233" y="3372516"/>
                </a:cubicBezTo>
                <a:lnTo>
                  <a:pt x="2457268" y="3377132"/>
                </a:lnTo>
                <a:lnTo>
                  <a:pt x="2457268" y="3363777"/>
                </a:lnTo>
                <a:lnTo>
                  <a:pt x="2445350" y="3402172"/>
                </a:lnTo>
                <a:cubicBezTo>
                  <a:pt x="2408477" y="3489348"/>
                  <a:pt x="2322156" y="3550517"/>
                  <a:pt x="2221549" y="3550517"/>
                </a:cubicBezTo>
                <a:lnTo>
                  <a:pt x="553579" y="3550516"/>
                </a:lnTo>
                <a:cubicBezTo>
                  <a:pt x="465548" y="3550516"/>
                  <a:pt x="388454" y="3503684"/>
                  <a:pt x="345855" y="3433575"/>
                </a:cubicBezTo>
                <a:lnTo>
                  <a:pt x="317860" y="3362269"/>
                </a:lnTo>
                <a:lnTo>
                  <a:pt x="317860" y="3377132"/>
                </a:lnTo>
                <a:lnTo>
                  <a:pt x="316895" y="3372516"/>
                </a:lnTo>
                <a:cubicBezTo>
                  <a:pt x="300026" y="3333988"/>
                  <a:pt x="260533" y="3306954"/>
                  <a:pt x="214503" y="3306954"/>
                </a:cubicBezTo>
                <a:lnTo>
                  <a:pt x="310759" y="3306954"/>
                </a:lnTo>
                <a:lnTo>
                  <a:pt x="310802" y="3306529"/>
                </a:lnTo>
                <a:lnTo>
                  <a:pt x="129293" y="3306529"/>
                </a:lnTo>
                <a:cubicBezTo>
                  <a:pt x="57886" y="3306529"/>
                  <a:pt x="0" y="3248643"/>
                  <a:pt x="0" y="3177236"/>
                </a:cubicBezTo>
                <a:lnTo>
                  <a:pt x="0" y="129293"/>
                </a:lnTo>
                <a:cubicBezTo>
                  <a:pt x="0" y="57886"/>
                  <a:pt x="57886" y="0"/>
                  <a:pt x="129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63500" dir="5400000" algn="ctr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2A56A3EA-E767-7B0F-2CD3-9E8F57D8E776}"/>
              </a:ext>
            </a:extLst>
          </p:cNvPr>
          <p:cNvSpPr/>
          <p:nvPr/>
        </p:nvSpPr>
        <p:spPr>
          <a:xfrm>
            <a:off x="4540076" y="1181730"/>
            <a:ext cx="3229524" cy="4336568"/>
          </a:xfrm>
          <a:prstGeom prst="roundRect">
            <a:avLst>
              <a:gd name="adj" fmla="val 6454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4D7C743F-A0DD-5201-1353-059316EE6BBD}"/>
              </a:ext>
            </a:extLst>
          </p:cNvPr>
          <p:cNvSpPr/>
          <p:nvPr/>
        </p:nvSpPr>
        <p:spPr>
          <a:xfrm>
            <a:off x="5191321" y="5302580"/>
            <a:ext cx="1927035" cy="450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1C60B20-ED9B-E610-D81A-C13FF87D58DC}"/>
              </a:ext>
            </a:extLst>
          </p:cNvPr>
          <p:cNvSpPr/>
          <p:nvPr/>
        </p:nvSpPr>
        <p:spPr>
          <a:xfrm>
            <a:off x="4754495" y="3298090"/>
            <a:ext cx="2800686" cy="1608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阐述与关键词标题相关的具体内容，在这里输入你的正文，阐述与关键词标题相关的具体内容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A9C6931C-D24F-CC35-003D-39C263A76C91}"/>
              </a:ext>
            </a:extLst>
          </p:cNvPr>
          <p:cNvSpPr/>
          <p:nvPr/>
        </p:nvSpPr>
        <p:spPr>
          <a:xfrm>
            <a:off x="5617815" y="1439655"/>
            <a:ext cx="1074046" cy="107404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614B6FA-7E3C-3380-4C79-04CD648DDE52}"/>
              </a:ext>
            </a:extLst>
          </p:cNvPr>
          <p:cNvSpPr/>
          <p:nvPr/>
        </p:nvSpPr>
        <p:spPr>
          <a:xfrm>
            <a:off x="5278582" y="2581281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5BBC51E-7E3F-CC35-3E3B-A47C7DDA11BB}"/>
              </a:ext>
            </a:extLst>
          </p:cNvPr>
          <p:cNvCxnSpPr>
            <a:cxnSpLocks/>
          </p:cNvCxnSpPr>
          <p:nvPr/>
        </p:nvCxnSpPr>
        <p:spPr>
          <a:xfrm>
            <a:off x="5829324" y="3046183"/>
            <a:ext cx="65102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B32443F-8A3B-D99E-2FC4-1A6144862B59}"/>
              </a:ext>
            </a:extLst>
          </p:cNvPr>
          <p:cNvSpPr>
            <a:spLocks/>
          </p:cNvSpPr>
          <p:nvPr/>
        </p:nvSpPr>
        <p:spPr>
          <a:xfrm>
            <a:off x="5821795" y="1663700"/>
            <a:ext cx="624098" cy="624098"/>
          </a:xfrm>
          <a:custGeom>
            <a:avLst/>
            <a:gdLst>
              <a:gd name="connsiteX0" fmla="*/ 316382 w 355445"/>
              <a:gd name="connsiteY0" fmla="*/ 178804 h 444157"/>
              <a:gd name="connsiteX1" fmla="*/ 305837 w 355445"/>
              <a:gd name="connsiteY1" fmla="*/ 178804 h 444157"/>
              <a:gd name="connsiteX2" fmla="*/ 305837 w 355445"/>
              <a:gd name="connsiteY2" fmla="*/ 131108 h 444157"/>
              <a:gd name="connsiteX3" fmla="*/ 180642 w 355445"/>
              <a:gd name="connsiteY3" fmla="*/ -28 h 444157"/>
              <a:gd name="connsiteX4" fmla="*/ 49506 w 355445"/>
              <a:gd name="connsiteY4" fmla="*/ 125166 h 444157"/>
              <a:gd name="connsiteX5" fmla="*/ 49506 w 355445"/>
              <a:gd name="connsiteY5" fmla="*/ 131108 h 444157"/>
              <a:gd name="connsiteX6" fmla="*/ 49506 w 355445"/>
              <a:gd name="connsiteY6" fmla="*/ 178804 h 444157"/>
              <a:gd name="connsiteX7" fmla="*/ 38961 w 355445"/>
              <a:gd name="connsiteY7" fmla="*/ 178804 h 444157"/>
              <a:gd name="connsiteX8" fmla="*/ -51 w 355445"/>
              <a:gd name="connsiteY8" fmla="*/ 218091 h 444157"/>
              <a:gd name="connsiteX9" fmla="*/ -51 w 355445"/>
              <a:gd name="connsiteY9" fmla="*/ 218159 h 444157"/>
              <a:gd name="connsiteX10" fmla="*/ -51 w 355445"/>
              <a:gd name="connsiteY10" fmla="*/ 404807 h 444157"/>
              <a:gd name="connsiteX11" fmla="*/ 38961 w 355445"/>
              <a:gd name="connsiteY11" fmla="*/ 444094 h 444157"/>
              <a:gd name="connsiteX12" fmla="*/ 38961 w 355445"/>
              <a:gd name="connsiteY12" fmla="*/ 444094 h 444157"/>
              <a:gd name="connsiteX13" fmla="*/ 316382 w 355445"/>
              <a:gd name="connsiteY13" fmla="*/ 444094 h 444157"/>
              <a:gd name="connsiteX14" fmla="*/ 355394 w 355445"/>
              <a:gd name="connsiteY14" fmla="*/ 404807 h 444157"/>
              <a:gd name="connsiteX15" fmla="*/ 355394 w 355445"/>
              <a:gd name="connsiteY15" fmla="*/ 404807 h 444157"/>
              <a:gd name="connsiteX16" fmla="*/ 355394 w 355445"/>
              <a:gd name="connsiteY16" fmla="*/ 218159 h 444157"/>
              <a:gd name="connsiteX17" fmla="*/ 316451 w 355445"/>
              <a:gd name="connsiteY17" fmla="*/ 178804 h 444157"/>
              <a:gd name="connsiteX18" fmla="*/ 316382 w 355445"/>
              <a:gd name="connsiteY18" fmla="*/ 178804 h 444157"/>
              <a:gd name="connsiteX19" fmla="*/ 194041 w 355445"/>
              <a:gd name="connsiteY19" fmla="*/ 314034 h 444157"/>
              <a:gd name="connsiteX20" fmla="*/ 194041 w 355445"/>
              <a:gd name="connsiteY20" fmla="*/ 338433 h 444157"/>
              <a:gd name="connsiteX21" fmla="*/ 187148 w 355445"/>
              <a:gd name="connsiteY21" fmla="*/ 344981 h 444157"/>
              <a:gd name="connsiteX22" fmla="*/ 167505 w 355445"/>
              <a:gd name="connsiteY22" fmla="*/ 344981 h 444157"/>
              <a:gd name="connsiteX23" fmla="*/ 160957 w 355445"/>
              <a:gd name="connsiteY23" fmla="*/ 338433 h 444157"/>
              <a:gd name="connsiteX24" fmla="*/ 160957 w 355445"/>
              <a:gd name="connsiteY24" fmla="*/ 314034 h 444157"/>
              <a:gd name="connsiteX25" fmla="*/ 150577 w 355445"/>
              <a:gd name="connsiteY25" fmla="*/ 270914 h 444157"/>
              <a:gd name="connsiteX26" fmla="*/ 193696 w 355445"/>
              <a:gd name="connsiteY26" fmla="*/ 260534 h 444157"/>
              <a:gd name="connsiteX27" fmla="*/ 204076 w 355445"/>
              <a:gd name="connsiteY27" fmla="*/ 303654 h 444157"/>
              <a:gd name="connsiteX28" fmla="*/ 193696 w 355445"/>
              <a:gd name="connsiteY28" fmla="*/ 314034 h 444157"/>
              <a:gd name="connsiteX29" fmla="*/ 249663 w 355445"/>
              <a:gd name="connsiteY29" fmla="*/ 178804 h 444157"/>
              <a:gd name="connsiteX30" fmla="*/ 105680 w 355445"/>
              <a:gd name="connsiteY30" fmla="*/ 178804 h 444157"/>
              <a:gd name="connsiteX31" fmla="*/ 105680 w 355445"/>
              <a:gd name="connsiteY31" fmla="*/ 131108 h 444157"/>
              <a:gd name="connsiteX32" fmla="*/ 175445 w 355445"/>
              <a:gd name="connsiteY32" fmla="*/ 56890 h 444157"/>
              <a:gd name="connsiteX33" fmla="*/ 249663 w 355445"/>
              <a:gd name="connsiteY33" fmla="*/ 126655 h 444157"/>
              <a:gd name="connsiteX34" fmla="*/ 249663 w 355445"/>
              <a:gd name="connsiteY34" fmla="*/ 131108 h 44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5445" h="444157">
                <a:moveTo>
                  <a:pt x="316382" y="178804"/>
                </a:moveTo>
                <a:lnTo>
                  <a:pt x="305837" y="178804"/>
                </a:lnTo>
                <a:lnTo>
                  <a:pt x="305837" y="131108"/>
                </a:lnTo>
                <a:cubicBezTo>
                  <a:pt x="307477" y="60322"/>
                  <a:pt x="251428" y="1612"/>
                  <a:pt x="180642" y="-28"/>
                </a:cubicBezTo>
                <a:cubicBezTo>
                  <a:pt x="109863" y="-1669"/>
                  <a:pt x="51146" y="54381"/>
                  <a:pt x="49506" y="125166"/>
                </a:cubicBezTo>
                <a:cubicBezTo>
                  <a:pt x="49458" y="127145"/>
                  <a:pt x="49458" y="129129"/>
                  <a:pt x="49506" y="131108"/>
                </a:cubicBezTo>
                <a:lnTo>
                  <a:pt x="49506" y="178804"/>
                </a:lnTo>
                <a:lnTo>
                  <a:pt x="38961" y="178804"/>
                </a:lnTo>
                <a:cubicBezTo>
                  <a:pt x="17339" y="178879"/>
                  <a:pt x="-127" y="196469"/>
                  <a:pt x="-51" y="218091"/>
                </a:cubicBezTo>
                <a:cubicBezTo>
                  <a:pt x="-51" y="218111"/>
                  <a:pt x="-51" y="218139"/>
                  <a:pt x="-51" y="218159"/>
                </a:cubicBezTo>
                <a:lnTo>
                  <a:pt x="-51" y="404807"/>
                </a:lnTo>
                <a:cubicBezTo>
                  <a:pt x="-127" y="426429"/>
                  <a:pt x="17339" y="444019"/>
                  <a:pt x="38961" y="444094"/>
                </a:cubicBezTo>
                <a:cubicBezTo>
                  <a:pt x="38961" y="444094"/>
                  <a:pt x="38961" y="444094"/>
                  <a:pt x="38961" y="444094"/>
                </a:cubicBezTo>
                <a:lnTo>
                  <a:pt x="316382" y="444094"/>
                </a:lnTo>
                <a:cubicBezTo>
                  <a:pt x="338004" y="444019"/>
                  <a:pt x="355469" y="426429"/>
                  <a:pt x="355394" y="404807"/>
                </a:cubicBezTo>
                <a:cubicBezTo>
                  <a:pt x="355394" y="404807"/>
                  <a:pt x="355394" y="404807"/>
                  <a:pt x="355394" y="404807"/>
                </a:cubicBezTo>
                <a:lnTo>
                  <a:pt x="355394" y="218159"/>
                </a:lnTo>
                <a:cubicBezTo>
                  <a:pt x="355511" y="196538"/>
                  <a:pt x="338073" y="178920"/>
                  <a:pt x="316451" y="178804"/>
                </a:cubicBezTo>
                <a:cubicBezTo>
                  <a:pt x="316430" y="178804"/>
                  <a:pt x="316403" y="178804"/>
                  <a:pt x="316382" y="178804"/>
                </a:cubicBezTo>
                <a:close/>
                <a:moveTo>
                  <a:pt x="194041" y="314034"/>
                </a:moveTo>
                <a:lnTo>
                  <a:pt x="194041" y="338433"/>
                </a:lnTo>
                <a:cubicBezTo>
                  <a:pt x="193855" y="342107"/>
                  <a:pt x="190822" y="344987"/>
                  <a:pt x="187148" y="344981"/>
                </a:cubicBezTo>
                <a:lnTo>
                  <a:pt x="167505" y="344981"/>
                </a:lnTo>
                <a:cubicBezTo>
                  <a:pt x="163962" y="344808"/>
                  <a:pt x="161129" y="341976"/>
                  <a:pt x="160957" y="338433"/>
                </a:cubicBezTo>
                <a:lnTo>
                  <a:pt x="160957" y="314034"/>
                </a:lnTo>
                <a:cubicBezTo>
                  <a:pt x="146187" y="304991"/>
                  <a:pt x="141534" y="285685"/>
                  <a:pt x="150577" y="270914"/>
                </a:cubicBezTo>
                <a:cubicBezTo>
                  <a:pt x="159620" y="256144"/>
                  <a:pt x="178926" y="251491"/>
                  <a:pt x="193696" y="260534"/>
                </a:cubicBezTo>
                <a:cubicBezTo>
                  <a:pt x="208467" y="269577"/>
                  <a:pt x="213119" y="288883"/>
                  <a:pt x="204076" y="303654"/>
                </a:cubicBezTo>
                <a:cubicBezTo>
                  <a:pt x="201485" y="307885"/>
                  <a:pt x="197928" y="311442"/>
                  <a:pt x="193696" y="314034"/>
                </a:cubicBezTo>
                <a:close/>
                <a:moveTo>
                  <a:pt x="249663" y="178804"/>
                </a:moveTo>
                <a:lnTo>
                  <a:pt x="105680" y="178804"/>
                </a:lnTo>
                <a:lnTo>
                  <a:pt x="105680" y="131108"/>
                </a:lnTo>
                <a:cubicBezTo>
                  <a:pt x="104446" y="91345"/>
                  <a:pt x="135682" y="58116"/>
                  <a:pt x="175445" y="56890"/>
                </a:cubicBezTo>
                <a:cubicBezTo>
                  <a:pt x="215201" y="55656"/>
                  <a:pt x="248429" y="86892"/>
                  <a:pt x="249663" y="126655"/>
                </a:cubicBezTo>
                <a:cubicBezTo>
                  <a:pt x="249711" y="128137"/>
                  <a:pt x="249711" y="129626"/>
                  <a:pt x="249663" y="131108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lin ang="2700000" scaled="1"/>
            <a:tileRect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0CFE04DA-ECA4-7553-1A1B-B7498A44D260}"/>
              </a:ext>
            </a:extLst>
          </p:cNvPr>
          <p:cNvSpPr/>
          <p:nvPr/>
        </p:nvSpPr>
        <p:spPr>
          <a:xfrm>
            <a:off x="8819218" y="5971171"/>
            <a:ext cx="2069931" cy="325858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5AC35A1-3561-01F9-E6AF-7B6D6E2063E7}"/>
              </a:ext>
            </a:extLst>
          </p:cNvPr>
          <p:cNvSpPr/>
          <p:nvPr/>
        </p:nvSpPr>
        <p:spPr>
          <a:xfrm>
            <a:off x="8114832" y="1130300"/>
            <a:ext cx="3478703" cy="4784227"/>
          </a:xfrm>
          <a:custGeom>
            <a:avLst/>
            <a:gdLst>
              <a:gd name="connsiteX0" fmla="*/ 129293 w 2775129"/>
              <a:gd name="connsiteY0" fmla="*/ 0 h 3550517"/>
              <a:gd name="connsiteX1" fmla="*/ 2645836 w 2775129"/>
              <a:gd name="connsiteY1" fmla="*/ 0 h 3550517"/>
              <a:gd name="connsiteX2" fmla="*/ 2775129 w 2775129"/>
              <a:gd name="connsiteY2" fmla="*/ 129293 h 3550517"/>
              <a:gd name="connsiteX3" fmla="*/ 2775129 w 2775129"/>
              <a:gd name="connsiteY3" fmla="*/ 3177236 h 3550517"/>
              <a:gd name="connsiteX4" fmla="*/ 2645836 w 2775129"/>
              <a:gd name="connsiteY4" fmla="*/ 3306529 h 3550517"/>
              <a:gd name="connsiteX5" fmla="*/ 2464327 w 2775129"/>
              <a:gd name="connsiteY5" fmla="*/ 3306529 h 3550517"/>
              <a:gd name="connsiteX6" fmla="*/ 2464370 w 2775129"/>
              <a:gd name="connsiteY6" fmla="*/ 3306954 h 3550517"/>
              <a:gd name="connsiteX7" fmla="*/ 2560625 w 2775129"/>
              <a:gd name="connsiteY7" fmla="*/ 3306954 h 3550517"/>
              <a:gd name="connsiteX8" fmla="*/ 2458233 w 2775129"/>
              <a:gd name="connsiteY8" fmla="*/ 3372516 h 3550517"/>
              <a:gd name="connsiteX9" fmla="*/ 2457268 w 2775129"/>
              <a:gd name="connsiteY9" fmla="*/ 3377132 h 3550517"/>
              <a:gd name="connsiteX10" fmla="*/ 2457268 w 2775129"/>
              <a:gd name="connsiteY10" fmla="*/ 3363777 h 3550517"/>
              <a:gd name="connsiteX11" fmla="*/ 2445350 w 2775129"/>
              <a:gd name="connsiteY11" fmla="*/ 3402172 h 3550517"/>
              <a:gd name="connsiteX12" fmla="*/ 2221549 w 2775129"/>
              <a:gd name="connsiteY12" fmla="*/ 3550517 h 3550517"/>
              <a:gd name="connsiteX13" fmla="*/ 553579 w 2775129"/>
              <a:gd name="connsiteY13" fmla="*/ 3550516 h 3550517"/>
              <a:gd name="connsiteX14" fmla="*/ 345855 w 2775129"/>
              <a:gd name="connsiteY14" fmla="*/ 3433575 h 3550517"/>
              <a:gd name="connsiteX15" fmla="*/ 317860 w 2775129"/>
              <a:gd name="connsiteY15" fmla="*/ 3362269 h 3550517"/>
              <a:gd name="connsiteX16" fmla="*/ 317860 w 2775129"/>
              <a:gd name="connsiteY16" fmla="*/ 3377132 h 3550517"/>
              <a:gd name="connsiteX17" fmla="*/ 316895 w 2775129"/>
              <a:gd name="connsiteY17" fmla="*/ 3372516 h 3550517"/>
              <a:gd name="connsiteX18" fmla="*/ 214503 w 2775129"/>
              <a:gd name="connsiteY18" fmla="*/ 3306954 h 3550517"/>
              <a:gd name="connsiteX19" fmla="*/ 310759 w 2775129"/>
              <a:gd name="connsiteY19" fmla="*/ 3306954 h 3550517"/>
              <a:gd name="connsiteX20" fmla="*/ 310802 w 2775129"/>
              <a:gd name="connsiteY20" fmla="*/ 3306529 h 3550517"/>
              <a:gd name="connsiteX21" fmla="*/ 129293 w 2775129"/>
              <a:gd name="connsiteY21" fmla="*/ 3306529 h 3550517"/>
              <a:gd name="connsiteX22" fmla="*/ 0 w 2775129"/>
              <a:gd name="connsiteY22" fmla="*/ 3177236 h 3550517"/>
              <a:gd name="connsiteX23" fmla="*/ 0 w 2775129"/>
              <a:gd name="connsiteY23" fmla="*/ 129293 h 3550517"/>
              <a:gd name="connsiteX24" fmla="*/ 129293 w 2775129"/>
              <a:gd name="connsiteY24" fmla="*/ 0 h 3550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75129" h="3550517">
                <a:moveTo>
                  <a:pt x="129293" y="0"/>
                </a:moveTo>
                <a:lnTo>
                  <a:pt x="2645836" y="0"/>
                </a:lnTo>
                <a:cubicBezTo>
                  <a:pt x="2717243" y="0"/>
                  <a:pt x="2775129" y="57886"/>
                  <a:pt x="2775129" y="129293"/>
                </a:cubicBezTo>
                <a:lnTo>
                  <a:pt x="2775129" y="3177236"/>
                </a:lnTo>
                <a:cubicBezTo>
                  <a:pt x="2775129" y="3248643"/>
                  <a:pt x="2717243" y="3306529"/>
                  <a:pt x="2645836" y="3306529"/>
                </a:cubicBezTo>
                <a:lnTo>
                  <a:pt x="2464327" y="3306529"/>
                </a:lnTo>
                <a:lnTo>
                  <a:pt x="2464370" y="3306954"/>
                </a:lnTo>
                <a:lnTo>
                  <a:pt x="2560625" y="3306954"/>
                </a:lnTo>
                <a:cubicBezTo>
                  <a:pt x="2514595" y="3306954"/>
                  <a:pt x="2475102" y="3333988"/>
                  <a:pt x="2458233" y="3372516"/>
                </a:cubicBezTo>
                <a:lnTo>
                  <a:pt x="2457268" y="3377132"/>
                </a:lnTo>
                <a:lnTo>
                  <a:pt x="2457268" y="3363777"/>
                </a:lnTo>
                <a:lnTo>
                  <a:pt x="2445350" y="3402172"/>
                </a:lnTo>
                <a:cubicBezTo>
                  <a:pt x="2408477" y="3489348"/>
                  <a:pt x="2322156" y="3550517"/>
                  <a:pt x="2221549" y="3550517"/>
                </a:cubicBezTo>
                <a:lnTo>
                  <a:pt x="553579" y="3550516"/>
                </a:lnTo>
                <a:cubicBezTo>
                  <a:pt x="465548" y="3550516"/>
                  <a:pt x="388454" y="3503684"/>
                  <a:pt x="345855" y="3433575"/>
                </a:cubicBezTo>
                <a:lnTo>
                  <a:pt x="317860" y="3362269"/>
                </a:lnTo>
                <a:lnTo>
                  <a:pt x="317860" y="3377132"/>
                </a:lnTo>
                <a:lnTo>
                  <a:pt x="316895" y="3372516"/>
                </a:lnTo>
                <a:cubicBezTo>
                  <a:pt x="300026" y="3333988"/>
                  <a:pt x="260533" y="3306954"/>
                  <a:pt x="214503" y="3306954"/>
                </a:cubicBezTo>
                <a:lnTo>
                  <a:pt x="310759" y="3306954"/>
                </a:lnTo>
                <a:lnTo>
                  <a:pt x="310802" y="3306529"/>
                </a:lnTo>
                <a:lnTo>
                  <a:pt x="129293" y="3306529"/>
                </a:lnTo>
                <a:cubicBezTo>
                  <a:pt x="57886" y="3306529"/>
                  <a:pt x="0" y="3248643"/>
                  <a:pt x="0" y="3177236"/>
                </a:cubicBezTo>
                <a:lnTo>
                  <a:pt x="0" y="129293"/>
                </a:lnTo>
                <a:cubicBezTo>
                  <a:pt x="0" y="57886"/>
                  <a:pt x="57886" y="0"/>
                  <a:pt x="129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63500" dir="5400000" algn="ctr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5CCBD7D1-2F70-0D03-DC01-157D2842B165}"/>
              </a:ext>
            </a:extLst>
          </p:cNvPr>
          <p:cNvSpPr/>
          <p:nvPr/>
        </p:nvSpPr>
        <p:spPr>
          <a:xfrm>
            <a:off x="8239421" y="1181730"/>
            <a:ext cx="3229524" cy="4336568"/>
          </a:xfrm>
          <a:prstGeom prst="roundRect">
            <a:avLst>
              <a:gd name="adj" fmla="val 6454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6DBA8EFB-F826-50A8-2FC7-A09B6C1F464B}"/>
              </a:ext>
            </a:extLst>
          </p:cNvPr>
          <p:cNvSpPr/>
          <p:nvPr/>
        </p:nvSpPr>
        <p:spPr>
          <a:xfrm>
            <a:off x="8890666" y="5302580"/>
            <a:ext cx="1927035" cy="450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C787EA9-626F-421C-AA7B-2DC6762E6FB0}"/>
              </a:ext>
            </a:extLst>
          </p:cNvPr>
          <p:cNvSpPr/>
          <p:nvPr/>
        </p:nvSpPr>
        <p:spPr>
          <a:xfrm>
            <a:off x="8453840" y="3298090"/>
            <a:ext cx="2800686" cy="1608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在这里输入你的正文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阐述与关键词标题相关的具体内容，在这里输入你的正文，阐述与关键词标题相关的具体内容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BE7FA5F-B689-F5CE-DDB8-E2942C99F47E}"/>
              </a:ext>
            </a:extLst>
          </p:cNvPr>
          <p:cNvSpPr/>
          <p:nvPr/>
        </p:nvSpPr>
        <p:spPr>
          <a:xfrm>
            <a:off x="9317160" y="1439655"/>
            <a:ext cx="1074046" cy="107404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19C4D1F-0A74-9EDA-8481-DE8D0EF5B4BC}"/>
              </a:ext>
            </a:extLst>
          </p:cNvPr>
          <p:cNvSpPr/>
          <p:nvPr/>
        </p:nvSpPr>
        <p:spPr>
          <a:xfrm>
            <a:off x="8977927" y="2581281"/>
            <a:ext cx="175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E45F107-222B-A2C6-1C3E-B77BC0D255B3}"/>
              </a:ext>
            </a:extLst>
          </p:cNvPr>
          <p:cNvCxnSpPr>
            <a:cxnSpLocks/>
          </p:cNvCxnSpPr>
          <p:nvPr/>
        </p:nvCxnSpPr>
        <p:spPr>
          <a:xfrm>
            <a:off x="9528669" y="3046183"/>
            <a:ext cx="65102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1064E86-6753-E5B5-59FA-50F0A26E8BEA}"/>
              </a:ext>
            </a:extLst>
          </p:cNvPr>
          <p:cNvSpPr>
            <a:spLocks/>
          </p:cNvSpPr>
          <p:nvPr/>
        </p:nvSpPr>
        <p:spPr>
          <a:xfrm>
            <a:off x="9542135" y="1687779"/>
            <a:ext cx="624098" cy="624098"/>
          </a:xfrm>
          <a:custGeom>
            <a:avLst/>
            <a:gdLst>
              <a:gd name="connsiteX0" fmla="*/ 348000 w 484402"/>
              <a:gd name="connsiteY0" fmla="*/ 253919 h 362062"/>
              <a:gd name="connsiteX1" fmla="*/ 355030 w 484402"/>
              <a:gd name="connsiteY1" fmla="*/ 253919 h 362062"/>
              <a:gd name="connsiteX2" fmla="*/ 477372 w 484402"/>
              <a:gd name="connsiteY2" fmla="*/ 253919 h 362062"/>
              <a:gd name="connsiteX3" fmla="*/ 484402 w 484402"/>
              <a:gd name="connsiteY3" fmla="*/ 253919 h 362062"/>
              <a:gd name="connsiteX4" fmla="*/ 484402 w 484402"/>
              <a:gd name="connsiteY4" fmla="*/ 362062 h 362062"/>
              <a:gd name="connsiteX5" fmla="*/ 477372 w 484402"/>
              <a:gd name="connsiteY5" fmla="*/ 362062 h 362062"/>
              <a:gd name="connsiteX6" fmla="*/ 355030 w 484402"/>
              <a:gd name="connsiteY6" fmla="*/ 362062 h 362062"/>
              <a:gd name="connsiteX7" fmla="*/ 348000 w 484402"/>
              <a:gd name="connsiteY7" fmla="*/ 362062 h 362062"/>
              <a:gd name="connsiteX8" fmla="*/ 174035 w 484402"/>
              <a:gd name="connsiteY8" fmla="*/ 253919 h 362062"/>
              <a:gd name="connsiteX9" fmla="*/ 181065 w 484402"/>
              <a:gd name="connsiteY9" fmla="*/ 253919 h 362062"/>
              <a:gd name="connsiteX10" fmla="*/ 303407 w 484402"/>
              <a:gd name="connsiteY10" fmla="*/ 253919 h 362062"/>
              <a:gd name="connsiteX11" fmla="*/ 310437 w 484402"/>
              <a:gd name="connsiteY11" fmla="*/ 253919 h 362062"/>
              <a:gd name="connsiteX12" fmla="*/ 310437 w 484402"/>
              <a:gd name="connsiteY12" fmla="*/ 362062 h 362062"/>
              <a:gd name="connsiteX13" fmla="*/ 303407 w 484402"/>
              <a:gd name="connsiteY13" fmla="*/ 362062 h 362062"/>
              <a:gd name="connsiteX14" fmla="*/ 181065 w 484402"/>
              <a:gd name="connsiteY14" fmla="*/ 362062 h 362062"/>
              <a:gd name="connsiteX15" fmla="*/ 174035 w 484402"/>
              <a:gd name="connsiteY15" fmla="*/ 362062 h 362062"/>
              <a:gd name="connsiteX16" fmla="*/ 0 w 484402"/>
              <a:gd name="connsiteY16" fmla="*/ 253919 h 362062"/>
              <a:gd name="connsiteX17" fmla="*/ 7030 w 484402"/>
              <a:gd name="connsiteY17" fmla="*/ 253919 h 362062"/>
              <a:gd name="connsiteX18" fmla="*/ 129372 w 484402"/>
              <a:gd name="connsiteY18" fmla="*/ 253919 h 362062"/>
              <a:gd name="connsiteX19" fmla="*/ 136402 w 484402"/>
              <a:gd name="connsiteY19" fmla="*/ 253919 h 362062"/>
              <a:gd name="connsiteX20" fmla="*/ 136402 w 484402"/>
              <a:gd name="connsiteY20" fmla="*/ 362062 h 362062"/>
              <a:gd name="connsiteX21" fmla="*/ 129372 w 484402"/>
              <a:gd name="connsiteY21" fmla="*/ 362062 h 362062"/>
              <a:gd name="connsiteX22" fmla="*/ 7030 w 484402"/>
              <a:gd name="connsiteY22" fmla="*/ 362062 h 362062"/>
              <a:gd name="connsiteX23" fmla="*/ 0 w 484402"/>
              <a:gd name="connsiteY23" fmla="*/ 362062 h 362062"/>
              <a:gd name="connsiteX24" fmla="*/ 235258 w 484402"/>
              <a:gd name="connsiteY24" fmla="*/ 120142 h 362062"/>
              <a:gd name="connsiteX25" fmla="*/ 249387 w 484402"/>
              <a:gd name="connsiteY25" fmla="*/ 120142 h 362062"/>
              <a:gd name="connsiteX26" fmla="*/ 256280 w 484402"/>
              <a:gd name="connsiteY26" fmla="*/ 127034 h 362062"/>
              <a:gd name="connsiteX27" fmla="*/ 256280 w 484402"/>
              <a:gd name="connsiteY27" fmla="*/ 165839 h 362062"/>
              <a:gd name="connsiteX28" fmla="*/ 424042 w 484402"/>
              <a:gd name="connsiteY28" fmla="*/ 165839 h 362062"/>
              <a:gd name="connsiteX29" fmla="*/ 430935 w 484402"/>
              <a:gd name="connsiteY29" fmla="*/ 172731 h 362062"/>
              <a:gd name="connsiteX30" fmla="*/ 430314 w 484402"/>
              <a:gd name="connsiteY30" fmla="*/ 172731 h 362062"/>
              <a:gd name="connsiteX31" fmla="*/ 430314 w 484402"/>
              <a:gd name="connsiteY31" fmla="*/ 234074 h 362062"/>
              <a:gd name="connsiteX32" fmla="*/ 423422 w 484402"/>
              <a:gd name="connsiteY32" fmla="*/ 240967 h 362062"/>
              <a:gd name="connsiteX33" fmla="*/ 409637 w 484402"/>
              <a:gd name="connsiteY33" fmla="*/ 240967 h 362062"/>
              <a:gd name="connsiteX34" fmla="*/ 402745 w 484402"/>
              <a:gd name="connsiteY34" fmla="*/ 234074 h 362062"/>
              <a:gd name="connsiteX35" fmla="*/ 402745 w 484402"/>
              <a:gd name="connsiteY35" fmla="*/ 193891 h 362062"/>
              <a:gd name="connsiteX36" fmla="*/ 255729 w 484402"/>
              <a:gd name="connsiteY36" fmla="*/ 193891 h 362062"/>
              <a:gd name="connsiteX37" fmla="*/ 255729 w 484402"/>
              <a:gd name="connsiteY37" fmla="*/ 232695 h 362062"/>
              <a:gd name="connsiteX38" fmla="*/ 248836 w 484402"/>
              <a:gd name="connsiteY38" fmla="*/ 239588 h 362062"/>
              <a:gd name="connsiteX39" fmla="*/ 234706 w 484402"/>
              <a:gd name="connsiteY39" fmla="*/ 239588 h 362062"/>
              <a:gd name="connsiteX40" fmla="*/ 227814 w 484402"/>
              <a:gd name="connsiteY40" fmla="*/ 232695 h 362062"/>
              <a:gd name="connsiteX41" fmla="*/ 227814 w 484402"/>
              <a:gd name="connsiteY41" fmla="*/ 193891 h 362062"/>
              <a:gd name="connsiteX42" fmla="*/ 80660 w 484402"/>
              <a:gd name="connsiteY42" fmla="*/ 193891 h 362062"/>
              <a:gd name="connsiteX43" fmla="*/ 80660 w 484402"/>
              <a:gd name="connsiteY43" fmla="*/ 232695 h 362062"/>
              <a:gd name="connsiteX44" fmla="*/ 73767 w 484402"/>
              <a:gd name="connsiteY44" fmla="*/ 239588 h 362062"/>
              <a:gd name="connsiteX45" fmla="*/ 59982 w 484402"/>
              <a:gd name="connsiteY45" fmla="*/ 239588 h 362062"/>
              <a:gd name="connsiteX46" fmla="*/ 53090 w 484402"/>
              <a:gd name="connsiteY46" fmla="*/ 232695 h 362062"/>
              <a:gd name="connsiteX47" fmla="*/ 53090 w 484402"/>
              <a:gd name="connsiteY47" fmla="*/ 176108 h 362062"/>
              <a:gd name="connsiteX48" fmla="*/ 53090 w 484402"/>
              <a:gd name="connsiteY48" fmla="*/ 175281 h 362062"/>
              <a:gd name="connsiteX49" fmla="*/ 53090 w 484402"/>
              <a:gd name="connsiteY49" fmla="*/ 172731 h 362062"/>
              <a:gd name="connsiteX50" fmla="*/ 59982 w 484402"/>
              <a:gd name="connsiteY50" fmla="*/ 165839 h 362062"/>
              <a:gd name="connsiteX51" fmla="*/ 228365 w 484402"/>
              <a:gd name="connsiteY51" fmla="*/ 165839 h 362062"/>
              <a:gd name="connsiteX52" fmla="*/ 228365 w 484402"/>
              <a:gd name="connsiteY52" fmla="*/ 127034 h 362062"/>
              <a:gd name="connsiteX53" fmla="*/ 235258 w 484402"/>
              <a:gd name="connsiteY53" fmla="*/ 120142 h 362062"/>
              <a:gd name="connsiteX54" fmla="*/ 174035 w 484402"/>
              <a:gd name="connsiteY54" fmla="*/ 0 h 362062"/>
              <a:gd name="connsiteX55" fmla="*/ 181065 w 484402"/>
              <a:gd name="connsiteY55" fmla="*/ 0 h 362062"/>
              <a:gd name="connsiteX56" fmla="*/ 303407 w 484402"/>
              <a:gd name="connsiteY56" fmla="*/ 0 h 362062"/>
              <a:gd name="connsiteX57" fmla="*/ 310437 w 484402"/>
              <a:gd name="connsiteY57" fmla="*/ 0 h 362062"/>
              <a:gd name="connsiteX58" fmla="*/ 310437 w 484402"/>
              <a:gd name="connsiteY58" fmla="*/ 108143 h 362062"/>
              <a:gd name="connsiteX59" fmla="*/ 303407 w 484402"/>
              <a:gd name="connsiteY59" fmla="*/ 108143 h 362062"/>
              <a:gd name="connsiteX60" fmla="*/ 181065 w 484402"/>
              <a:gd name="connsiteY60" fmla="*/ 108143 h 362062"/>
              <a:gd name="connsiteX61" fmla="*/ 174035 w 484402"/>
              <a:gd name="connsiteY61" fmla="*/ 108143 h 362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84402" h="362062">
                <a:moveTo>
                  <a:pt x="348000" y="253919"/>
                </a:moveTo>
                <a:cubicBezTo>
                  <a:pt x="348000" y="253919"/>
                  <a:pt x="351147" y="253919"/>
                  <a:pt x="355030" y="253919"/>
                </a:cubicBezTo>
                <a:lnTo>
                  <a:pt x="477372" y="253919"/>
                </a:lnTo>
                <a:cubicBezTo>
                  <a:pt x="481254" y="253919"/>
                  <a:pt x="484402" y="253919"/>
                  <a:pt x="484402" y="253919"/>
                </a:cubicBezTo>
                <a:lnTo>
                  <a:pt x="484402" y="362062"/>
                </a:lnTo>
                <a:cubicBezTo>
                  <a:pt x="484402" y="362062"/>
                  <a:pt x="481254" y="362062"/>
                  <a:pt x="477372" y="362062"/>
                </a:cubicBezTo>
                <a:lnTo>
                  <a:pt x="355030" y="362062"/>
                </a:lnTo>
                <a:cubicBezTo>
                  <a:pt x="351147" y="362062"/>
                  <a:pt x="348000" y="362062"/>
                  <a:pt x="348000" y="362062"/>
                </a:cubicBezTo>
                <a:close/>
                <a:moveTo>
                  <a:pt x="174035" y="253919"/>
                </a:moveTo>
                <a:cubicBezTo>
                  <a:pt x="174035" y="253919"/>
                  <a:pt x="177182" y="253919"/>
                  <a:pt x="181065" y="253919"/>
                </a:cubicBezTo>
                <a:lnTo>
                  <a:pt x="303407" y="253919"/>
                </a:lnTo>
                <a:cubicBezTo>
                  <a:pt x="307290" y="253919"/>
                  <a:pt x="310437" y="253919"/>
                  <a:pt x="310437" y="253919"/>
                </a:cubicBezTo>
                <a:lnTo>
                  <a:pt x="310437" y="362062"/>
                </a:lnTo>
                <a:cubicBezTo>
                  <a:pt x="310437" y="362062"/>
                  <a:pt x="307290" y="362062"/>
                  <a:pt x="303407" y="362062"/>
                </a:cubicBezTo>
                <a:lnTo>
                  <a:pt x="181065" y="362062"/>
                </a:lnTo>
                <a:cubicBezTo>
                  <a:pt x="177182" y="362062"/>
                  <a:pt x="174035" y="362062"/>
                  <a:pt x="174035" y="362062"/>
                </a:cubicBezTo>
                <a:close/>
                <a:moveTo>
                  <a:pt x="0" y="253919"/>
                </a:moveTo>
                <a:cubicBezTo>
                  <a:pt x="0" y="253919"/>
                  <a:pt x="3147" y="253919"/>
                  <a:pt x="7030" y="253919"/>
                </a:cubicBezTo>
                <a:lnTo>
                  <a:pt x="129372" y="253919"/>
                </a:lnTo>
                <a:cubicBezTo>
                  <a:pt x="133255" y="253919"/>
                  <a:pt x="136402" y="253919"/>
                  <a:pt x="136402" y="253919"/>
                </a:cubicBezTo>
                <a:lnTo>
                  <a:pt x="136402" y="362062"/>
                </a:lnTo>
                <a:cubicBezTo>
                  <a:pt x="136402" y="362062"/>
                  <a:pt x="133255" y="362062"/>
                  <a:pt x="129372" y="362062"/>
                </a:cubicBezTo>
                <a:lnTo>
                  <a:pt x="7030" y="362062"/>
                </a:lnTo>
                <a:cubicBezTo>
                  <a:pt x="3147" y="362062"/>
                  <a:pt x="0" y="362062"/>
                  <a:pt x="0" y="362062"/>
                </a:cubicBezTo>
                <a:close/>
                <a:moveTo>
                  <a:pt x="235258" y="120142"/>
                </a:moveTo>
                <a:lnTo>
                  <a:pt x="249387" y="120142"/>
                </a:lnTo>
                <a:cubicBezTo>
                  <a:pt x="253192" y="120142"/>
                  <a:pt x="256280" y="123243"/>
                  <a:pt x="256280" y="127034"/>
                </a:cubicBezTo>
                <a:lnTo>
                  <a:pt x="256280" y="165839"/>
                </a:lnTo>
                <a:lnTo>
                  <a:pt x="424042" y="165839"/>
                </a:lnTo>
                <a:cubicBezTo>
                  <a:pt x="427847" y="165839"/>
                  <a:pt x="430935" y="168940"/>
                  <a:pt x="430935" y="172731"/>
                </a:cubicBezTo>
                <a:lnTo>
                  <a:pt x="430314" y="172731"/>
                </a:lnTo>
                <a:lnTo>
                  <a:pt x="430314" y="234074"/>
                </a:lnTo>
                <a:cubicBezTo>
                  <a:pt x="430314" y="237865"/>
                  <a:pt x="427227" y="240967"/>
                  <a:pt x="423422" y="240967"/>
                </a:cubicBezTo>
                <a:lnTo>
                  <a:pt x="409637" y="240967"/>
                </a:lnTo>
                <a:cubicBezTo>
                  <a:pt x="405832" y="240967"/>
                  <a:pt x="402745" y="237865"/>
                  <a:pt x="402745" y="234074"/>
                </a:cubicBezTo>
                <a:lnTo>
                  <a:pt x="402745" y="193891"/>
                </a:lnTo>
                <a:lnTo>
                  <a:pt x="255729" y="193891"/>
                </a:lnTo>
                <a:lnTo>
                  <a:pt x="255729" y="232695"/>
                </a:lnTo>
                <a:cubicBezTo>
                  <a:pt x="255729" y="236486"/>
                  <a:pt x="252641" y="239588"/>
                  <a:pt x="248836" y="239588"/>
                </a:cubicBezTo>
                <a:lnTo>
                  <a:pt x="234706" y="239588"/>
                </a:lnTo>
                <a:cubicBezTo>
                  <a:pt x="230902" y="239588"/>
                  <a:pt x="227814" y="236486"/>
                  <a:pt x="227814" y="232695"/>
                </a:cubicBezTo>
                <a:lnTo>
                  <a:pt x="227814" y="193891"/>
                </a:lnTo>
                <a:lnTo>
                  <a:pt x="80660" y="193891"/>
                </a:lnTo>
                <a:lnTo>
                  <a:pt x="80660" y="232695"/>
                </a:lnTo>
                <a:cubicBezTo>
                  <a:pt x="80660" y="236486"/>
                  <a:pt x="77572" y="239588"/>
                  <a:pt x="73767" y="239588"/>
                </a:cubicBezTo>
                <a:lnTo>
                  <a:pt x="59982" y="239588"/>
                </a:lnTo>
                <a:cubicBezTo>
                  <a:pt x="56178" y="239588"/>
                  <a:pt x="53090" y="236486"/>
                  <a:pt x="53090" y="232695"/>
                </a:cubicBezTo>
                <a:lnTo>
                  <a:pt x="53090" y="176108"/>
                </a:lnTo>
                <a:cubicBezTo>
                  <a:pt x="53090" y="175833"/>
                  <a:pt x="53090" y="175281"/>
                  <a:pt x="53090" y="175281"/>
                </a:cubicBezTo>
                <a:lnTo>
                  <a:pt x="53090" y="172731"/>
                </a:lnTo>
                <a:cubicBezTo>
                  <a:pt x="53090" y="168940"/>
                  <a:pt x="56178" y="165839"/>
                  <a:pt x="59982" y="165839"/>
                </a:cubicBezTo>
                <a:lnTo>
                  <a:pt x="228365" y="165839"/>
                </a:lnTo>
                <a:lnTo>
                  <a:pt x="228365" y="127034"/>
                </a:lnTo>
                <a:cubicBezTo>
                  <a:pt x="228365" y="123243"/>
                  <a:pt x="231453" y="120142"/>
                  <a:pt x="235258" y="120142"/>
                </a:cubicBezTo>
                <a:close/>
                <a:moveTo>
                  <a:pt x="174035" y="0"/>
                </a:moveTo>
                <a:cubicBezTo>
                  <a:pt x="174035" y="0"/>
                  <a:pt x="177182" y="0"/>
                  <a:pt x="181065" y="0"/>
                </a:cubicBezTo>
                <a:lnTo>
                  <a:pt x="303407" y="0"/>
                </a:lnTo>
                <a:cubicBezTo>
                  <a:pt x="307290" y="0"/>
                  <a:pt x="310437" y="0"/>
                  <a:pt x="310437" y="0"/>
                </a:cubicBezTo>
                <a:lnTo>
                  <a:pt x="310437" y="108143"/>
                </a:lnTo>
                <a:cubicBezTo>
                  <a:pt x="310437" y="108143"/>
                  <a:pt x="307290" y="108143"/>
                  <a:pt x="303407" y="108143"/>
                </a:cubicBezTo>
                <a:lnTo>
                  <a:pt x="181065" y="108143"/>
                </a:lnTo>
                <a:cubicBezTo>
                  <a:pt x="177182" y="108143"/>
                  <a:pt x="174035" y="108143"/>
                  <a:pt x="174035" y="108143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lin ang="2700000" scaled="1"/>
            <a:tileRect/>
          </a:gradFill>
          <a:ln w="68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83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3981F-D560-A8F9-09DA-A3C4E21A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62" name="gaoding-2">
            <a:extLst>
              <a:ext uri="{FF2B5EF4-FFF2-40B4-BE49-F238E27FC236}">
                <a16:creationId xmlns:a16="http://schemas.microsoft.com/office/drawing/2014/main" id="{DE067362-FAEF-3DC2-E722-90750BBAEB5E}"/>
              </a:ext>
            </a:extLst>
          </p:cNvPr>
          <p:cNvSpPr/>
          <p:nvPr/>
        </p:nvSpPr>
        <p:spPr>
          <a:xfrm>
            <a:off x="1911471" y="2134565"/>
            <a:ext cx="9621717" cy="1166615"/>
          </a:xfrm>
          <a:prstGeom prst="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gaoding-3">
            <a:extLst>
              <a:ext uri="{FF2B5EF4-FFF2-40B4-BE49-F238E27FC236}">
                <a16:creationId xmlns:a16="http://schemas.microsoft.com/office/drawing/2014/main" id="{75FF1267-FB4F-963D-B7A0-FE8D5D85C317}"/>
              </a:ext>
            </a:extLst>
          </p:cNvPr>
          <p:cNvSpPr/>
          <p:nvPr/>
        </p:nvSpPr>
        <p:spPr>
          <a:xfrm>
            <a:off x="1911471" y="3374085"/>
            <a:ext cx="9621717" cy="685969"/>
          </a:xfrm>
          <a:prstGeom prst="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gaoding-4">
            <a:extLst>
              <a:ext uri="{FF2B5EF4-FFF2-40B4-BE49-F238E27FC236}">
                <a16:creationId xmlns:a16="http://schemas.microsoft.com/office/drawing/2014/main" id="{315EAADB-758F-9710-2012-15B24589E119}"/>
              </a:ext>
            </a:extLst>
          </p:cNvPr>
          <p:cNvSpPr/>
          <p:nvPr/>
        </p:nvSpPr>
        <p:spPr>
          <a:xfrm>
            <a:off x="1911471" y="4099509"/>
            <a:ext cx="9621717" cy="685969"/>
          </a:xfrm>
          <a:prstGeom prst="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gaoding-5">
            <a:extLst>
              <a:ext uri="{FF2B5EF4-FFF2-40B4-BE49-F238E27FC236}">
                <a16:creationId xmlns:a16="http://schemas.microsoft.com/office/drawing/2014/main" id="{A2F75984-5206-823A-7C80-C2F0C8AC4FBC}"/>
              </a:ext>
            </a:extLst>
          </p:cNvPr>
          <p:cNvSpPr/>
          <p:nvPr/>
        </p:nvSpPr>
        <p:spPr>
          <a:xfrm>
            <a:off x="1911471" y="4837126"/>
            <a:ext cx="9621717" cy="651836"/>
          </a:xfrm>
          <a:prstGeom prst="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gaoding-6">
            <a:extLst>
              <a:ext uri="{FF2B5EF4-FFF2-40B4-BE49-F238E27FC236}">
                <a16:creationId xmlns:a16="http://schemas.microsoft.com/office/drawing/2014/main" id="{495D1676-2DB2-F25B-95FA-2DEEC0FC09CF}"/>
              </a:ext>
            </a:extLst>
          </p:cNvPr>
          <p:cNvSpPr/>
          <p:nvPr/>
        </p:nvSpPr>
        <p:spPr>
          <a:xfrm>
            <a:off x="1911471" y="5544261"/>
            <a:ext cx="9621717" cy="686469"/>
          </a:xfrm>
          <a:prstGeom prst="rect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gaoding-7">
            <a:extLst>
              <a:ext uri="{FF2B5EF4-FFF2-40B4-BE49-F238E27FC236}">
                <a16:creationId xmlns:a16="http://schemas.microsoft.com/office/drawing/2014/main" id="{EA942251-27B2-5DA0-F4BF-981DBCD6050D}"/>
              </a:ext>
            </a:extLst>
          </p:cNvPr>
          <p:cNvSpPr/>
          <p:nvPr/>
        </p:nvSpPr>
        <p:spPr>
          <a:xfrm>
            <a:off x="0" y="5549231"/>
            <a:ext cx="3822942" cy="686469"/>
          </a:xfrm>
          <a:custGeom>
            <a:avLst/>
            <a:gdLst>
              <a:gd name="connsiteX0" fmla="*/ 0 w 3822942"/>
              <a:gd name="connsiteY0" fmla="*/ 678684 h 686469"/>
              <a:gd name="connsiteX1" fmla="*/ 3822943 w 3822942"/>
              <a:gd name="connsiteY1" fmla="*/ 686469 h 686469"/>
              <a:gd name="connsiteX2" fmla="*/ 3525814 w 3822942"/>
              <a:gd name="connsiteY2" fmla="*/ 0 h 686469"/>
              <a:gd name="connsiteX3" fmla="*/ 311794 w 3822942"/>
              <a:gd name="connsiteY3" fmla="*/ 1657 h 686469"/>
              <a:gd name="connsiteX4" fmla="*/ 0 w 3822942"/>
              <a:gd name="connsiteY4" fmla="*/ 678684 h 686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2942" h="686469">
                <a:moveTo>
                  <a:pt x="0" y="678684"/>
                </a:moveTo>
                <a:lnTo>
                  <a:pt x="3822943" y="686469"/>
                </a:lnTo>
                <a:lnTo>
                  <a:pt x="3525814" y="0"/>
                </a:lnTo>
                <a:lnTo>
                  <a:pt x="311794" y="1657"/>
                </a:lnTo>
                <a:lnTo>
                  <a:pt x="0" y="67868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gaoding-8">
            <a:extLst>
              <a:ext uri="{FF2B5EF4-FFF2-40B4-BE49-F238E27FC236}">
                <a16:creationId xmlns:a16="http://schemas.microsoft.com/office/drawing/2014/main" id="{BF56D89D-E1C7-303C-DD7A-83376044A6C3}"/>
              </a:ext>
            </a:extLst>
          </p:cNvPr>
          <p:cNvSpPr/>
          <p:nvPr/>
        </p:nvSpPr>
        <p:spPr>
          <a:xfrm>
            <a:off x="333943" y="4836796"/>
            <a:ext cx="3164146" cy="652165"/>
          </a:xfrm>
          <a:custGeom>
            <a:avLst/>
            <a:gdLst>
              <a:gd name="connsiteX0" fmla="*/ 2865210 w 3164146"/>
              <a:gd name="connsiteY0" fmla="*/ 4972 h 652165"/>
              <a:gd name="connsiteX1" fmla="*/ 308529 w 3164146"/>
              <a:gd name="connsiteY1" fmla="*/ 0 h 652165"/>
              <a:gd name="connsiteX2" fmla="*/ 0 w 3164146"/>
              <a:gd name="connsiteY2" fmla="*/ 652166 h 652165"/>
              <a:gd name="connsiteX3" fmla="*/ 3164147 w 3164146"/>
              <a:gd name="connsiteY3" fmla="*/ 652166 h 652165"/>
              <a:gd name="connsiteX4" fmla="*/ 2865210 w 3164146"/>
              <a:gd name="connsiteY4" fmla="*/ 4972 h 6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4146" h="652165">
                <a:moveTo>
                  <a:pt x="2865210" y="4972"/>
                </a:moveTo>
                <a:lnTo>
                  <a:pt x="308529" y="0"/>
                </a:lnTo>
                <a:lnTo>
                  <a:pt x="0" y="652166"/>
                </a:lnTo>
                <a:lnTo>
                  <a:pt x="3164147" y="652166"/>
                </a:lnTo>
                <a:lnTo>
                  <a:pt x="2865210" y="497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gaoding-9">
            <a:extLst>
              <a:ext uri="{FF2B5EF4-FFF2-40B4-BE49-F238E27FC236}">
                <a16:creationId xmlns:a16="http://schemas.microsoft.com/office/drawing/2014/main" id="{F826B64C-29B5-7F93-D2FC-69F335458CB6}"/>
              </a:ext>
            </a:extLst>
          </p:cNvPr>
          <p:cNvSpPr/>
          <p:nvPr/>
        </p:nvSpPr>
        <p:spPr>
          <a:xfrm>
            <a:off x="1012577" y="3376867"/>
            <a:ext cx="1806878" cy="655984"/>
          </a:xfrm>
          <a:custGeom>
            <a:avLst/>
            <a:gdLst>
              <a:gd name="connsiteX0" fmla="*/ 1807163 w 1806878"/>
              <a:gd name="connsiteY0" fmla="*/ 656373 h 655984"/>
              <a:gd name="connsiteX1" fmla="*/ 1503254 w 1806878"/>
              <a:gd name="connsiteY1" fmla="*/ 3052 h 655984"/>
              <a:gd name="connsiteX2" fmla="*/ 300024 w 1806878"/>
              <a:gd name="connsiteY2" fmla="*/ 5061 h 655984"/>
              <a:gd name="connsiteX3" fmla="*/ 284 w 1806878"/>
              <a:gd name="connsiteY3" fmla="*/ 654163 h 65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6878" h="655984">
                <a:moveTo>
                  <a:pt x="1807163" y="656373"/>
                </a:moveTo>
                <a:lnTo>
                  <a:pt x="1503254" y="3052"/>
                </a:lnTo>
                <a:cubicBezTo>
                  <a:pt x="1489844" y="-3829"/>
                  <a:pt x="408358" y="4760"/>
                  <a:pt x="300024" y="5061"/>
                </a:cubicBezTo>
                <a:lnTo>
                  <a:pt x="284" y="654163"/>
                </a:lnTo>
                <a:close/>
              </a:path>
            </a:pathLst>
          </a:custGeom>
          <a:solidFill>
            <a:schemeClr val="accent1"/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gaoding-10">
            <a:extLst>
              <a:ext uri="{FF2B5EF4-FFF2-40B4-BE49-F238E27FC236}">
                <a16:creationId xmlns:a16="http://schemas.microsoft.com/office/drawing/2014/main" id="{F22F3755-7832-62E9-E8D6-7CD6B288937A}"/>
              </a:ext>
            </a:extLst>
          </p:cNvPr>
          <p:cNvSpPr/>
          <p:nvPr/>
        </p:nvSpPr>
        <p:spPr>
          <a:xfrm>
            <a:off x="674415" y="4107586"/>
            <a:ext cx="2484960" cy="650910"/>
          </a:xfrm>
          <a:custGeom>
            <a:avLst/>
            <a:gdLst>
              <a:gd name="connsiteX0" fmla="*/ 2182408 w 2484960"/>
              <a:gd name="connsiteY0" fmla="*/ 0 h 650910"/>
              <a:gd name="connsiteX1" fmla="*/ 300795 w 2484960"/>
              <a:gd name="connsiteY1" fmla="*/ 0 h 650910"/>
              <a:gd name="connsiteX2" fmla="*/ 0 w 2484960"/>
              <a:gd name="connsiteY2" fmla="*/ 650358 h 650910"/>
              <a:gd name="connsiteX3" fmla="*/ 2484960 w 2484960"/>
              <a:gd name="connsiteY3" fmla="*/ 650910 h 650910"/>
              <a:gd name="connsiteX4" fmla="*/ 2182408 w 2484960"/>
              <a:gd name="connsiteY4" fmla="*/ 0 h 65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4960" h="650910">
                <a:moveTo>
                  <a:pt x="2182408" y="0"/>
                </a:moveTo>
                <a:lnTo>
                  <a:pt x="300795" y="0"/>
                </a:lnTo>
                <a:lnTo>
                  <a:pt x="0" y="650358"/>
                </a:lnTo>
                <a:lnTo>
                  <a:pt x="2484960" y="650910"/>
                </a:lnTo>
                <a:lnTo>
                  <a:pt x="2182408" y="0"/>
                </a:lnTo>
                <a:close/>
              </a:path>
            </a:pathLst>
          </a:custGeom>
          <a:solidFill>
            <a:schemeClr val="accent1"/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gaoding-11">
            <a:extLst>
              <a:ext uri="{FF2B5EF4-FFF2-40B4-BE49-F238E27FC236}">
                <a16:creationId xmlns:a16="http://schemas.microsoft.com/office/drawing/2014/main" id="{4F18EF27-6AB6-9B74-E8E6-A66FAE080905}"/>
              </a:ext>
            </a:extLst>
          </p:cNvPr>
          <p:cNvSpPr/>
          <p:nvPr/>
        </p:nvSpPr>
        <p:spPr>
          <a:xfrm>
            <a:off x="1354907" y="2134565"/>
            <a:ext cx="1122217" cy="1166615"/>
          </a:xfrm>
          <a:custGeom>
            <a:avLst/>
            <a:gdLst>
              <a:gd name="connsiteX0" fmla="*/ 1122218 w 1122217"/>
              <a:gd name="connsiteY0" fmla="*/ 1161594 h 1166615"/>
              <a:gd name="connsiteX1" fmla="*/ 555785 w 1122217"/>
              <a:gd name="connsiteY1" fmla="*/ 0 h 1166615"/>
              <a:gd name="connsiteX2" fmla="*/ 0 w 1122217"/>
              <a:gd name="connsiteY2" fmla="*/ 1166616 h 1166615"/>
              <a:gd name="connsiteX3" fmla="*/ 1122218 w 1122217"/>
              <a:gd name="connsiteY3" fmla="*/ 1161594 h 116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2217" h="1166615">
                <a:moveTo>
                  <a:pt x="1122218" y="1161594"/>
                </a:moveTo>
                <a:lnTo>
                  <a:pt x="555785" y="0"/>
                </a:lnTo>
                <a:lnTo>
                  <a:pt x="0" y="1166616"/>
                </a:lnTo>
                <a:lnTo>
                  <a:pt x="1122218" y="1161594"/>
                </a:lnTo>
                <a:close/>
              </a:path>
            </a:pathLst>
          </a:custGeom>
          <a:solidFill>
            <a:schemeClr val="accent1"/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gaoding-13">
            <a:extLst>
              <a:ext uri="{FF2B5EF4-FFF2-40B4-BE49-F238E27FC236}">
                <a16:creationId xmlns:a16="http://schemas.microsoft.com/office/drawing/2014/main" id="{14DBD674-A733-2ECE-E70E-0DCC99948B71}"/>
              </a:ext>
            </a:extLst>
          </p:cNvPr>
          <p:cNvSpPr txBox="1"/>
          <p:nvPr/>
        </p:nvSpPr>
        <p:spPr>
          <a:xfrm>
            <a:off x="5103706" y="2521889"/>
            <a:ext cx="5336212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在这里输入你的正文阐述与关键词标题相关的具体内容。</a:t>
            </a:r>
          </a:p>
        </p:txBody>
      </p:sp>
      <p:sp>
        <p:nvSpPr>
          <p:cNvPr id="73" name="gaoding-14">
            <a:extLst>
              <a:ext uri="{FF2B5EF4-FFF2-40B4-BE49-F238E27FC236}">
                <a16:creationId xmlns:a16="http://schemas.microsoft.com/office/drawing/2014/main" id="{938A734D-DD6A-A1F7-34C7-89C075F525BD}"/>
              </a:ext>
            </a:extLst>
          </p:cNvPr>
          <p:cNvSpPr txBox="1"/>
          <p:nvPr/>
        </p:nvSpPr>
        <p:spPr>
          <a:xfrm>
            <a:off x="3391406" y="2517817"/>
            <a:ext cx="154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74" name="gaoding-16">
            <a:extLst>
              <a:ext uri="{FF2B5EF4-FFF2-40B4-BE49-F238E27FC236}">
                <a16:creationId xmlns:a16="http://schemas.microsoft.com/office/drawing/2014/main" id="{FF909CE4-9D4B-307E-B28E-AE33EBE68C8B}"/>
              </a:ext>
            </a:extLst>
          </p:cNvPr>
          <p:cNvSpPr/>
          <p:nvPr/>
        </p:nvSpPr>
        <p:spPr>
          <a:xfrm>
            <a:off x="1739366" y="4914005"/>
            <a:ext cx="353301" cy="400001"/>
          </a:xfrm>
          <a:custGeom>
            <a:avLst/>
            <a:gdLst>
              <a:gd name="connsiteX0" fmla="*/ 96737 w 353301"/>
              <a:gd name="connsiteY0" fmla="*/ 251096 h 400001"/>
              <a:gd name="connsiteX1" fmla="*/ 96737 w 353301"/>
              <a:gd name="connsiteY1" fmla="*/ 187210 h 400001"/>
              <a:gd name="connsiteX2" fmla="*/ 99750 w 353301"/>
              <a:gd name="connsiteY2" fmla="*/ 181786 h 400001"/>
              <a:gd name="connsiteX3" fmla="*/ 114817 w 353301"/>
              <a:gd name="connsiteY3" fmla="*/ 179978 h 400001"/>
              <a:gd name="connsiteX4" fmla="*/ 116023 w 353301"/>
              <a:gd name="connsiteY4" fmla="*/ 249891 h 400001"/>
              <a:gd name="connsiteX5" fmla="*/ 101558 w 353301"/>
              <a:gd name="connsiteY5" fmla="*/ 259534 h 400001"/>
              <a:gd name="connsiteX6" fmla="*/ 96536 w 353301"/>
              <a:gd name="connsiteY6" fmla="*/ 251096 h 400001"/>
              <a:gd name="connsiteX7" fmla="*/ 197989 w 353301"/>
              <a:gd name="connsiteY7" fmla="*/ 237837 h 400001"/>
              <a:gd name="connsiteX8" fmla="*/ 170165 w 353301"/>
              <a:gd name="connsiteY8" fmla="*/ 238891 h 400001"/>
              <a:gd name="connsiteX9" fmla="*/ 153440 w 353301"/>
              <a:gd name="connsiteY9" fmla="*/ 240298 h 400001"/>
              <a:gd name="connsiteX10" fmla="*/ 139578 w 353301"/>
              <a:gd name="connsiteY10" fmla="*/ 251598 h 400001"/>
              <a:gd name="connsiteX11" fmla="*/ 132044 w 353301"/>
              <a:gd name="connsiteY11" fmla="*/ 270734 h 400001"/>
              <a:gd name="connsiteX12" fmla="*/ 122000 w 353301"/>
              <a:gd name="connsiteY12" fmla="*/ 278519 h 400001"/>
              <a:gd name="connsiteX13" fmla="*/ 115119 w 353301"/>
              <a:gd name="connsiteY13" fmla="*/ 280025 h 400001"/>
              <a:gd name="connsiteX14" fmla="*/ 95481 w 353301"/>
              <a:gd name="connsiteY14" fmla="*/ 279172 h 400001"/>
              <a:gd name="connsiteX15" fmla="*/ 87144 w 353301"/>
              <a:gd name="connsiteY15" fmla="*/ 275405 h 400001"/>
              <a:gd name="connsiteX16" fmla="*/ 75391 w 353301"/>
              <a:gd name="connsiteY16" fmla="*/ 250996 h 400001"/>
              <a:gd name="connsiteX17" fmla="*/ 69415 w 353301"/>
              <a:gd name="connsiteY17" fmla="*/ 240147 h 400001"/>
              <a:gd name="connsiteX18" fmla="*/ 33303 w 353301"/>
              <a:gd name="connsiteY18" fmla="*/ 235125 h 400001"/>
              <a:gd name="connsiteX19" fmla="*/ 22254 w 353301"/>
              <a:gd name="connsiteY19" fmla="*/ 235125 h 400001"/>
              <a:gd name="connsiteX20" fmla="*/ 27276 w 353301"/>
              <a:gd name="connsiteY20" fmla="*/ 321662 h 400001"/>
              <a:gd name="connsiteX21" fmla="*/ 30691 w 353301"/>
              <a:gd name="connsiteY21" fmla="*/ 330300 h 400001"/>
              <a:gd name="connsiteX22" fmla="*/ 35714 w 353301"/>
              <a:gd name="connsiteY22" fmla="*/ 338437 h 400001"/>
              <a:gd name="connsiteX23" fmla="*/ 53945 w 353301"/>
              <a:gd name="connsiteY23" fmla="*/ 358777 h 400001"/>
              <a:gd name="connsiteX24" fmla="*/ 75793 w 353301"/>
              <a:gd name="connsiteY24" fmla="*/ 370731 h 400001"/>
              <a:gd name="connsiteX25" fmla="*/ 89504 w 353301"/>
              <a:gd name="connsiteY25" fmla="*/ 375050 h 400001"/>
              <a:gd name="connsiteX26" fmla="*/ 140985 w 353301"/>
              <a:gd name="connsiteY26" fmla="*/ 372087 h 400001"/>
              <a:gd name="connsiteX27" fmla="*/ 158663 w 353301"/>
              <a:gd name="connsiteY27" fmla="*/ 363197 h 400001"/>
              <a:gd name="connsiteX28" fmla="*/ 178753 w 353301"/>
              <a:gd name="connsiteY28" fmla="*/ 344765 h 400001"/>
              <a:gd name="connsiteX29" fmla="*/ 190506 w 353301"/>
              <a:gd name="connsiteY29" fmla="*/ 325177 h 400001"/>
              <a:gd name="connsiteX30" fmla="*/ 198040 w 353301"/>
              <a:gd name="connsiteY30" fmla="*/ 237535 h 400001"/>
              <a:gd name="connsiteX31" fmla="*/ 71423 w 353301"/>
              <a:gd name="connsiteY31" fmla="*/ 216140 h 400001"/>
              <a:gd name="connsiteX32" fmla="*/ 83276 w 353301"/>
              <a:gd name="connsiteY32" fmla="*/ 165312 h 400001"/>
              <a:gd name="connsiteX33" fmla="*/ 113662 w 353301"/>
              <a:gd name="connsiteY33" fmla="*/ 155770 h 400001"/>
              <a:gd name="connsiteX34" fmla="*/ 127223 w 353301"/>
              <a:gd name="connsiteY34" fmla="*/ 162801 h 400001"/>
              <a:gd name="connsiteX35" fmla="*/ 135560 w 353301"/>
              <a:gd name="connsiteY35" fmla="*/ 174905 h 400001"/>
              <a:gd name="connsiteX36" fmla="*/ 140131 w 353301"/>
              <a:gd name="connsiteY36" fmla="*/ 205291 h 400001"/>
              <a:gd name="connsiteX37" fmla="*/ 141336 w 353301"/>
              <a:gd name="connsiteY37" fmla="*/ 217345 h 400001"/>
              <a:gd name="connsiteX38" fmla="*/ 187291 w 353301"/>
              <a:gd name="connsiteY38" fmla="*/ 212674 h 400001"/>
              <a:gd name="connsiteX39" fmla="*/ 197989 w 353301"/>
              <a:gd name="connsiteY39" fmla="*/ 206497 h 400001"/>
              <a:gd name="connsiteX40" fmla="*/ 194775 w 353301"/>
              <a:gd name="connsiteY40" fmla="*/ 173549 h 400001"/>
              <a:gd name="connsiteX41" fmla="*/ 193218 w 353301"/>
              <a:gd name="connsiteY41" fmla="*/ 164308 h 400001"/>
              <a:gd name="connsiteX42" fmla="*/ 187744 w 353301"/>
              <a:gd name="connsiteY42" fmla="*/ 152857 h 400001"/>
              <a:gd name="connsiteX43" fmla="*/ 177699 w 353301"/>
              <a:gd name="connsiteY43" fmla="*/ 136182 h 400001"/>
              <a:gd name="connsiteX44" fmla="*/ 154294 w 353301"/>
              <a:gd name="connsiteY44" fmla="*/ 116092 h 400001"/>
              <a:gd name="connsiteX45" fmla="*/ 139227 w 353301"/>
              <a:gd name="connsiteY45" fmla="*/ 109161 h 400001"/>
              <a:gd name="connsiteX46" fmla="*/ 111955 w 353301"/>
              <a:gd name="connsiteY46" fmla="*/ 105093 h 400001"/>
              <a:gd name="connsiteX47" fmla="*/ 79460 w 353301"/>
              <a:gd name="connsiteY47" fmla="*/ 108709 h 400001"/>
              <a:gd name="connsiteX48" fmla="*/ 71423 w 353301"/>
              <a:gd name="connsiteY48" fmla="*/ 112778 h 400001"/>
              <a:gd name="connsiteX49" fmla="*/ 63689 w 353301"/>
              <a:gd name="connsiteY49" fmla="*/ 117047 h 400001"/>
              <a:gd name="connsiteX50" fmla="*/ 59470 w 353301"/>
              <a:gd name="connsiteY50" fmla="*/ 118855 h 400001"/>
              <a:gd name="connsiteX51" fmla="*/ 37924 w 353301"/>
              <a:gd name="connsiteY51" fmla="*/ 139547 h 400001"/>
              <a:gd name="connsiteX52" fmla="*/ 35362 w 353301"/>
              <a:gd name="connsiteY52" fmla="*/ 143013 h 400001"/>
              <a:gd name="connsiteX53" fmla="*/ 29335 w 353301"/>
              <a:gd name="connsiteY53" fmla="*/ 155067 h 400001"/>
              <a:gd name="connsiteX54" fmla="*/ 27728 w 353301"/>
              <a:gd name="connsiteY54" fmla="*/ 159486 h 400001"/>
              <a:gd name="connsiteX55" fmla="*/ 21550 w 353301"/>
              <a:gd name="connsiteY55" fmla="*/ 207551 h 400001"/>
              <a:gd name="connsiteX56" fmla="*/ 70972 w 353301"/>
              <a:gd name="connsiteY56" fmla="*/ 215989 h 400001"/>
              <a:gd name="connsiteX57" fmla="*/ 306 w 353301"/>
              <a:gd name="connsiteY57" fmla="*/ 177567 h 400001"/>
              <a:gd name="connsiteX58" fmla="*/ 306 w 353301"/>
              <a:gd name="connsiteY58" fmla="*/ 308955 h 400001"/>
              <a:gd name="connsiteX59" fmla="*/ 3470 w 353301"/>
              <a:gd name="connsiteY59" fmla="*/ 319000 h 400001"/>
              <a:gd name="connsiteX60" fmla="*/ 6182 w 353301"/>
              <a:gd name="connsiteY60" fmla="*/ 329547 h 400001"/>
              <a:gd name="connsiteX61" fmla="*/ 17080 w 353301"/>
              <a:gd name="connsiteY61" fmla="*/ 351244 h 400001"/>
              <a:gd name="connsiteX62" fmla="*/ 20194 w 353301"/>
              <a:gd name="connsiteY62" fmla="*/ 355312 h 400001"/>
              <a:gd name="connsiteX63" fmla="*/ 46713 w 353301"/>
              <a:gd name="connsiteY63" fmla="*/ 381881 h 400001"/>
              <a:gd name="connsiteX64" fmla="*/ 59269 w 353301"/>
              <a:gd name="connsiteY64" fmla="*/ 388611 h 400001"/>
              <a:gd name="connsiteX65" fmla="*/ 63839 w 353301"/>
              <a:gd name="connsiteY65" fmla="*/ 391222 h 400001"/>
              <a:gd name="connsiteX66" fmla="*/ 73884 w 353301"/>
              <a:gd name="connsiteY66" fmla="*/ 394437 h 400001"/>
              <a:gd name="connsiteX67" fmla="*/ 83477 w 353301"/>
              <a:gd name="connsiteY67" fmla="*/ 398153 h 400001"/>
              <a:gd name="connsiteX68" fmla="*/ 107836 w 353301"/>
              <a:gd name="connsiteY68" fmla="*/ 400363 h 400001"/>
              <a:gd name="connsiteX69" fmla="*/ 120844 w 353301"/>
              <a:gd name="connsiteY69" fmla="*/ 399309 h 400001"/>
              <a:gd name="connsiteX70" fmla="*/ 143144 w 353301"/>
              <a:gd name="connsiteY70" fmla="*/ 395040 h 400001"/>
              <a:gd name="connsiteX71" fmla="*/ 148167 w 353301"/>
              <a:gd name="connsiteY71" fmla="*/ 393985 h 400001"/>
              <a:gd name="connsiteX72" fmla="*/ 153591 w 353301"/>
              <a:gd name="connsiteY72" fmla="*/ 392177 h 400001"/>
              <a:gd name="connsiteX73" fmla="*/ 162631 w 353301"/>
              <a:gd name="connsiteY73" fmla="*/ 387958 h 400001"/>
              <a:gd name="connsiteX74" fmla="*/ 166398 w 353301"/>
              <a:gd name="connsiteY74" fmla="*/ 385748 h 400001"/>
              <a:gd name="connsiteX75" fmla="*/ 185534 w 353301"/>
              <a:gd name="connsiteY75" fmla="*/ 371082 h 400001"/>
              <a:gd name="connsiteX76" fmla="*/ 203263 w 353301"/>
              <a:gd name="connsiteY76" fmla="*/ 349034 h 400001"/>
              <a:gd name="connsiteX77" fmla="*/ 207381 w 353301"/>
              <a:gd name="connsiteY77" fmla="*/ 339943 h 400001"/>
              <a:gd name="connsiteX78" fmla="*/ 209742 w 353301"/>
              <a:gd name="connsiteY78" fmla="*/ 336277 h 400001"/>
              <a:gd name="connsiteX79" fmla="*/ 217326 w 353301"/>
              <a:gd name="connsiteY79" fmla="*/ 310110 h 400001"/>
              <a:gd name="connsiteX80" fmla="*/ 218531 w 353301"/>
              <a:gd name="connsiteY80" fmla="*/ 283591 h 400001"/>
              <a:gd name="connsiteX81" fmla="*/ 218531 w 353301"/>
              <a:gd name="connsiteY81" fmla="*/ 187110 h 400001"/>
              <a:gd name="connsiteX82" fmla="*/ 216673 w 353301"/>
              <a:gd name="connsiteY82" fmla="*/ 162450 h 400001"/>
              <a:gd name="connsiteX83" fmla="*/ 212052 w 353301"/>
              <a:gd name="connsiteY83" fmla="*/ 152656 h 400001"/>
              <a:gd name="connsiteX84" fmla="*/ 191159 w 353301"/>
              <a:gd name="connsiteY84" fmla="*/ 118051 h 400001"/>
              <a:gd name="connsiteX85" fmla="*/ 166047 w 353301"/>
              <a:gd name="connsiteY85" fmla="*/ 96455 h 400001"/>
              <a:gd name="connsiteX86" fmla="*/ 161024 w 353301"/>
              <a:gd name="connsiteY86" fmla="*/ 94245 h 400001"/>
              <a:gd name="connsiteX87" fmla="*/ 152185 w 353301"/>
              <a:gd name="connsiteY87" fmla="*/ 89825 h 400001"/>
              <a:gd name="connsiteX88" fmla="*/ 117479 w 353301"/>
              <a:gd name="connsiteY88" fmla="*/ 82291 h 400001"/>
              <a:gd name="connsiteX89" fmla="*/ 123757 w 353301"/>
              <a:gd name="connsiteY89" fmla="*/ 58435 h 400001"/>
              <a:gd name="connsiteX90" fmla="*/ 126219 w 353301"/>
              <a:gd name="connsiteY90" fmla="*/ 53663 h 400001"/>
              <a:gd name="connsiteX91" fmla="*/ 127776 w 353301"/>
              <a:gd name="connsiteY91" fmla="*/ 51554 h 400001"/>
              <a:gd name="connsiteX92" fmla="*/ 133802 w 353301"/>
              <a:gd name="connsiteY92" fmla="*/ 44322 h 400001"/>
              <a:gd name="connsiteX93" fmla="*/ 137971 w 353301"/>
              <a:gd name="connsiteY93" fmla="*/ 40103 h 400001"/>
              <a:gd name="connsiteX94" fmla="*/ 152636 w 353301"/>
              <a:gd name="connsiteY94" fmla="*/ 30610 h 400001"/>
              <a:gd name="connsiteX95" fmla="*/ 158111 w 353301"/>
              <a:gd name="connsiteY95" fmla="*/ 27647 h 400001"/>
              <a:gd name="connsiteX96" fmla="*/ 170768 w 353301"/>
              <a:gd name="connsiteY96" fmla="*/ 24633 h 400001"/>
              <a:gd name="connsiteX97" fmla="*/ 204267 w 353301"/>
              <a:gd name="connsiteY97" fmla="*/ 24633 h 400001"/>
              <a:gd name="connsiteX98" fmla="*/ 225663 w 353301"/>
              <a:gd name="connsiteY98" fmla="*/ 33322 h 400001"/>
              <a:gd name="connsiteX99" fmla="*/ 246707 w 353301"/>
              <a:gd name="connsiteY99" fmla="*/ 53412 h 400001"/>
              <a:gd name="connsiteX100" fmla="*/ 253387 w 353301"/>
              <a:gd name="connsiteY100" fmla="*/ 65968 h 400001"/>
              <a:gd name="connsiteX101" fmla="*/ 256451 w 353301"/>
              <a:gd name="connsiteY101" fmla="*/ 73753 h 400001"/>
              <a:gd name="connsiteX102" fmla="*/ 259916 w 353301"/>
              <a:gd name="connsiteY102" fmla="*/ 90829 h 400001"/>
              <a:gd name="connsiteX103" fmla="*/ 264537 w 353301"/>
              <a:gd name="connsiteY103" fmla="*/ 131963 h 400001"/>
              <a:gd name="connsiteX104" fmla="*/ 261925 w 353301"/>
              <a:gd name="connsiteY104" fmla="*/ 153409 h 400001"/>
              <a:gd name="connsiteX105" fmla="*/ 258610 w 353301"/>
              <a:gd name="connsiteY105" fmla="*/ 175458 h 400001"/>
              <a:gd name="connsiteX106" fmla="*/ 254191 w 353301"/>
              <a:gd name="connsiteY106" fmla="*/ 195096 h 400001"/>
              <a:gd name="connsiteX107" fmla="*/ 253186 w 353301"/>
              <a:gd name="connsiteY107" fmla="*/ 206145 h 400001"/>
              <a:gd name="connsiteX108" fmla="*/ 249369 w 353301"/>
              <a:gd name="connsiteY108" fmla="*/ 215587 h 400001"/>
              <a:gd name="connsiteX109" fmla="*/ 245703 w 353301"/>
              <a:gd name="connsiteY109" fmla="*/ 236029 h 400001"/>
              <a:gd name="connsiteX110" fmla="*/ 242036 w 353301"/>
              <a:gd name="connsiteY110" fmla="*/ 257675 h 400001"/>
              <a:gd name="connsiteX111" fmla="*/ 238068 w 353301"/>
              <a:gd name="connsiteY111" fmla="*/ 277765 h 400001"/>
              <a:gd name="connsiteX112" fmla="*/ 238420 w 353301"/>
              <a:gd name="connsiteY112" fmla="*/ 330401 h 400001"/>
              <a:gd name="connsiteX113" fmla="*/ 241936 w 353301"/>
              <a:gd name="connsiteY113" fmla="*/ 335423 h 400001"/>
              <a:gd name="connsiteX114" fmla="*/ 243191 w 353301"/>
              <a:gd name="connsiteY114" fmla="*/ 342605 h 400001"/>
              <a:gd name="connsiteX115" fmla="*/ 252081 w 353301"/>
              <a:gd name="connsiteY115" fmla="*/ 361439 h 400001"/>
              <a:gd name="connsiteX116" fmla="*/ 270263 w 353301"/>
              <a:gd name="connsiteY116" fmla="*/ 380625 h 400001"/>
              <a:gd name="connsiteX117" fmla="*/ 310442 w 353301"/>
              <a:gd name="connsiteY117" fmla="*/ 388762 h 400001"/>
              <a:gd name="connsiteX118" fmla="*/ 318227 w 353301"/>
              <a:gd name="connsiteY118" fmla="*/ 385648 h 400001"/>
              <a:gd name="connsiteX119" fmla="*/ 333294 w 353301"/>
              <a:gd name="connsiteY119" fmla="*/ 376909 h 400001"/>
              <a:gd name="connsiteX120" fmla="*/ 344494 w 353301"/>
              <a:gd name="connsiteY120" fmla="*/ 363951 h 400001"/>
              <a:gd name="connsiteX121" fmla="*/ 349115 w 353301"/>
              <a:gd name="connsiteY121" fmla="*/ 356568 h 400001"/>
              <a:gd name="connsiteX122" fmla="*/ 353585 w 353301"/>
              <a:gd name="connsiteY122" fmla="*/ 336930 h 400001"/>
              <a:gd name="connsiteX123" fmla="*/ 350321 w 353301"/>
              <a:gd name="connsiteY123" fmla="*/ 325730 h 400001"/>
              <a:gd name="connsiteX124" fmla="*/ 349466 w 353301"/>
              <a:gd name="connsiteY124" fmla="*/ 319401 h 400001"/>
              <a:gd name="connsiteX125" fmla="*/ 335755 w 353301"/>
              <a:gd name="connsiteY125" fmla="*/ 304334 h 400001"/>
              <a:gd name="connsiteX126" fmla="*/ 333545 w 353301"/>
              <a:gd name="connsiteY126" fmla="*/ 302928 h 400001"/>
              <a:gd name="connsiteX127" fmla="*/ 309538 w 353301"/>
              <a:gd name="connsiteY127" fmla="*/ 294289 h 400001"/>
              <a:gd name="connsiteX128" fmla="*/ 294471 w 353301"/>
              <a:gd name="connsiteY128" fmla="*/ 299563 h 400001"/>
              <a:gd name="connsiteX129" fmla="*/ 299744 w 353301"/>
              <a:gd name="connsiteY129" fmla="*/ 316287 h 400001"/>
              <a:gd name="connsiteX130" fmla="*/ 313958 w 353301"/>
              <a:gd name="connsiteY130" fmla="*/ 317794 h 400001"/>
              <a:gd name="connsiteX131" fmla="*/ 324254 w 353301"/>
              <a:gd name="connsiteY131" fmla="*/ 323168 h 400001"/>
              <a:gd name="connsiteX132" fmla="*/ 325961 w 353301"/>
              <a:gd name="connsiteY132" fmla="*/ 352750 h 400001"/>
              <a:gd name="connsiteX133" fmla="*/ 302758 w 353301"/>
              <a:gd name="connsiteY133" fmla="*/ 365708 h 400001"/>
              <a:gd name="connsiteX134" fmla="*/ 286736 w 353301"/>
              <a:gd name="connsiteY134" fmla="*/ 364302 h 400001"/>
              <a:gd name="connsiteX135" fmla="*/ 277847 w 353301"/>
              <a:gd name="connsiteY135" fmla="*/ 357472 h 400001"/>
              <a:gd name="connsiteX136" fmla="*/ 265843 w 353301"/>
              <a:gd name="connsiteY136" fmla="*/ 340546 h 400001"/>
              <a:gd name="connsiteX137" fmla="*/ 260820 w 353301"/>
              <a:gd name="connsiteY137" fmla="*/ 317794 h 400001"/>
              <a:gd name="connsiteX138" fmla="*/ 259565 w 353301"/>
              <a:gd name="connsiteY138" fmla="*/ 300919 h 400001"/>
              <a:gd name="connsiteX139" fmla="*/ 262126 w 353301"/>
              <a:gd name="connsiteY139" fmla="*/ 267218 h 400001"/>
              <a:gd name="connsiteX140" fmla="*/ 266245 w 353301"/>
              <a:gd name="connsiteY140" fmla="*/ 253256 h 400001"/>
              <a:gd name="connsiteX141" fmla="*/ 268002 w 353301"/>
              <a:gd name="connsiteY141" fmla="*/ 236983 h 400001"/>
              <a:gd name="connsiteX142" fmla="*/ 273025 w 353301"/>
              <a:gd name="connsiteY142" fmla="*/ 215487 h 400001"/>
              <a:gd name="connsiteX143" fmla="*/ 277696 w 353301"/>
              <a:gd name="connsiteY143" fmla="*/ 191228 h 400001"/>
              <a:gd name="connsiteX144" fmla="*/ 283723 w 353301"/>
              <a:gd name="connsiteY144" fmla="*/ 161094 h 400001"/>
              <a:gd name="connsiteX145" fmla="*/ 287188 w 353301"/>
              <a:gd name="connsiteY145" fmla="*/ 128297 h 400001"/>
              <a:gd name="connsiteX146" fmla="*/ 282166 w 353301"/>
              <a:gd name="connsiteY146" fmla="*/ 79228 h 400001"/>
              <a:gd name="connsiteX147" fmla="*/ 279353 w 353301"/>
              <a:gd name="connsiteY147" fmla="*/ 73602 h 400001"/>
              <a:gd name="connsiteX148" fmla="*/ 277394 w 353301"/>
              <a:gd name="connsiteY148" fmla="*/ 65968 h 400001"/>
              <a:gd name="connsiteX149" fmla="*/ 272824 w 353301"/>
              <a:gd name="connsiteY149" fmla="*/ 57229 h 400001"/>
              <a:gd name="connsiteX150" fmla="*/ 268103 w 353301"/>
              <a:gd name="connsiteY150" fmla="*/ 48741 h 400001"/>
              <a:gd name="connsiteX151" fmla="*/ 261172 w 353301"/>
              <a:gd name="connsiteY151" fmla="*/ 37591 h 400001"/>
              <a:gd name="connsiteX152" fmla="*/ 250424 w 353301"/>
              <a:gd name="connsiteY152" fmla="*/ 25387 h 400001"/>
              <a:gd name="connsiteX153" fmla="*/ 247812 w 353301"/>
              <a:gd name="connsiteY153" fmla="*/ 23227 h 400001"/>
              <a:gd name="connsiteX154" fmla="*/ 243342 w 353301"/>
              <a:gd name="connsiteY154" fmla="*/ 19209 h 400001"/>
              <a:gd name="connsiteX155" fmla="*/ 226015 w 353301"/>
              <a:gd name="connsiteY155" fmla="*/ 8863 h 400001"/>
              <a:gd name="connsiteX156" fmla="*/ 196734 w 353301"/>
              <a:gd name="connsiteY156" fmla="*/ 727 h 400001"/>
              <a:gd name="connsiteX157" fmla="*/ 155650 w 353301"/>
              <a:gd name="connsiteY157" fmla="*/ 5397 h 400001"/>
              <a:gd name="connsiteX158" fmla="*/ 146811 w 353301"/>
              <a:gd name="connsiteY158" fmla="*/ 7457 h 400001"/>
              <a:gd name="connsiteX159" fmla="*/ 140080 w 353301"/>
              <a:gd name="connsiteY159" fmla="*/ 11575 h 400001"/>
              <a:gd name="connsiteX160" fmla="*/ 127123 w 353301"/>
              <a:gd name="connsiteY160" fmla="*/ 20314 h 400001"/>
              <a:gd name="connsiteX161" fmla="*/ 117630 w 353301"/>
              <a:gd name="connsiteY161" fmla="*/ 28199 h 400001"/>
              <a:gd name="connsiteX162" fmla="*/ 117027 w 353301"/>
              <a:gd name="connsiteY162" fmla="*/ 28802 h 400001"/>
              <a:gd name="connsiteX163" fmla="*/ 99499 w 353301"/>
              <a:gd name="connsiteY163" fmla="*/ 57079 h 400001"/>
              <a:gd name="connsiteX164" fmla="*/ 94477 w 353301"/>
              <a:gd name="connsiteY164" fmla="*/ 74004 h 400001"/>
              <a:gd name="connsiteX165" fmla="*/ 82172 w 353301"/>
              <a:gd name="connsiteY165" fmla="*/ 84602 h 400001"/>
              <a:gd name="connsiteX166" fmla="*/ 74186 w 353301"/>
              <a:gd name="connsiteY166" fmla="*/ 87464 h 400001"/>
              <a:gd name="connsiteX167" fmla="*/ 59118 w 353301"/>
              <a:gd name="connsiteY167" fmla="*/ 93943 h 400001"/>
              <a:gd name="connsiteX168" fmla="*/ 52439 w 353301"/>
              <a:gd name="connsiteY168" fmla="*/ 98112 h 400001"/>
              <a:gd name="connsiteX169" fmla="*/ 28130 w 353301"/>
              <a:gd name="connsiteY169" fmla="*/ 117248 h 400001"/>
              <a:gd name="connsiteX170" fmla="*/ 23107 w 353301"/>
              <a:gd name="connsiteY170" fmla="*/ 123174 h 400001"/>
              <a:gd name="connsiteX171" fmla="*/ 10752 w 353301"/>
              <a:gd name="connsiteY171" fmla="*/ 143264 h 400001"/>
              <a:gd name="connsiteX172" fmla="*/ 6584 w 353301"/>
              <a:gd name="connsiteY172" fmla="*/ 149944 h 400001"/>
              <a:gd name="connsiteX173" fmla="*/ 4675 w 353301"/>
              <a:gd name="connsiteY173" fmla="*/ 158934 h 400001"/>
              <a:gd name="connsiteX174" fmla="*/ 1661 w 353301"/>
              <a:gd name="connsiteY174" fmla="*/ 166719 h 400001"/>
              <a:gd name="connsiteX175" fmla="*/ 306 w 353301"/>
              <a:gd name="connsiteY175" fmla="*/ 177567 h 40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53301" h="400001">
                <a:moveTo>
                  <a:pt x="96737" y="251096"/>
                </a:moveTo>
                <a:lnTo>
                  <a:pt x="96737" y="187210"/>
                </a:lnTo>
                <a:cubicBezTo>
                  <a:pt x="97058" y="185101"/>
                  <a:pt x="98128" y="183172"/>
                  <a:pt x="99750" y="181786"/>
                </a:cubicBezTo>
                <a:cubicBezTo>
                  <a:pt x="104019" y="177065"/>
                  <a:pt x="109192" y="178672"/>
                  <a:pt x="114817" y="179978"/>
                </a:cubicBezTo>
                <a:cubicBezTo>
                  <a:pt x="117580" y="191731"/>
                  <a:pt x="116023" y="234823"/>
                  <a:pt x="116023" y="249891"/>
                </a:cubicBezTo>
                <a:cubicBezTo>
                  <a:pt x="116023" y="258630"/>
                  <a:pt x="110197" y="259534"/>
                  <a:pt x="101558" y="259534"/>
                </a:cubicBezTo>
                <a:cubicBezTo>
                  <a:pt x="99750" y="251598"/>
                  <a:pt x="96536" y="256420"/>
                  <a:pt x="96536" y="251096"/>
                </a:cubicBezTo>
                <a:close/>
                <a:moveTo>
                  <a:pt x="197989" y="237837"/>
                </a:moveTo>
                <a:cubicBezTo>
                  <a:pt x="197989" y="229248"/>
                  <a:pt x="173882" y="238540"/>
                  <a:pt x="170165" y="238891"/>
                </a:cubicBezTo>
                <a:cubicBezTo>
                  <a:pt x="164540" y="239444"/>
                  <a:pt x="158111" y="240147"/>
                  <a:pt x="153440" y="240298"/>
                </a:cubicBezTo>
                <a:cubicBezTo>
                  <a:pt x="132999" y="240750"/>
                  <a:pt x="141286" y="239092"/>
                  <a:pt x="139578" y="251598"/>
                </a:cubicBezTo>
                <a:cubicBezTo>
                  <a:pt x="138308" y="258399"/>
                  <a:pt x="135751" y="264893"/>
                  <a:pt x="132044" y="270734"/>
                </a:cubicBezTo>
                <a:lnTo>
                  <a:pt x="122000" y="278519"/>
                </a:lnTo>
                <a:cubicBezTo>
                  <a:pt x="120242" y="279121"/>
                  <a:pt x="116977" y="279473"/>
                  <a:pt x="115119" y="280025"/>
                </a:cubicBezTo>
                <a:cubicBezTo>
                  <a:pt x="102362" y="283842"/>
                  <a:pt x="117128" y="284043"/>
                  <a:pt x="95481" y="279172"/>
                </a:cubicBezTo>
                <a:cubicBezTo>
                  <a:pt x="90459" y="278016"/>
                  <a:pt x="91061" y="279172"/>
                  <a:pt x="87144" y="275405"/>
                </a:cubicBezTo>
                <a:cubicBezTo>
                  <a:pt x="79871" y="269358"/>
                  <a:pt x="75582" y="260453"/>
                  <a:pt x="75391" y="250996"/>
                </a:cubicBezTo>
                <a:cubicBezTo>
                  <a:pt x="74939" y="242508"/>
                  <a:pt x="77903" y="240499"/>
                  <a:pt x="69415" y="240147"/>
                </a:cubicBezTo>
                <a:cubicBezTo>
                  <a:pt x="53393" y="239394"/>
                  <a:pt x="45508" y="239645"/>
                  <a:pt x="33303" y="235125"/>
                </a:cubicBezTo>
                <a:cubicBezTo>
                  <a:pt x="29792" y="233532"/>
                  <a:pt x="25764" y="233532"/>
                  <a:pt x="22254" y="235125"/>
                </a:cubicBezTo>
                <a:cubicBezTo>
                  <a:pt x="22254" y="248886"/>
                  <a:pt x="21199" y="310160"/>
                  <a:pt x="27276" y="321662"/>
                </a:cubicBezTo>
                <a:cubicBezTo>
                  <a:pt x="29335" y="325529"/>
                  <a:pt x="29084" y="327186"/>
                  <a:pt x="30691" y="330300"/>
                </a:cubicBezTo>
                <a:cubicBezTo>
                  <a:pt x="33002" y="334619"/>
                  <a:pt x="31846" y="329898"/>
                  <a:pt x="35714" y="338437"/>
                </a:cubicBezTo>
                <a:lnTo>
                  <a:pt x="53945" y="358777"/>
                </a:lnTo>
                <a:cubicBezTo>
                  <a:pt x="60283" y="364287"/>
                  <a:pt x="67737" y="368360"/>
                  <a:pt x="75793" y="370731"/>
                </a:cubicBezTo>
                <a:cubicBezTo>
                  <a:pt x="82523" y="372941"/>
                  <a:pt x="76948" y="373744"/>
                  <a:pt x="89504" y="375050"/>
                </a:cubicBezTo>
                <a:cubicBezTo>
                  <a:pt x="103366" y="376507"/>
                  <a:pt x="130086" y="378767"/>
                  <a:pt x="140985" y="372087"/>
                </a:cubicBezTo>
                <a:cubicBezTo>
                  <a:pt x="149020" y="367064"/>
                  <a:pt x="144601" y="373041"/>
                  <a:pt x="158663" y="363197"/>
                </a:cubicBezTo>
                <a:lnTo>
                  <a:pt x="178753" y="344765"/>
                </a:lnTo>
                <a:cubicBezTo>
                  <a:pt x="183163" y="338542"/>
                  <a:pt x="187091" y="331993"/>
                  <a:pt x="190506" y="325177"/>
                </a:cubicBezTo>
                <a:cubicBezTo>
                  <a:pt x="199346" y="310964"/>
                  <a:pt x="198040" y="252452"/>
                  <a:pt x="198040" y="237535"/>
                </a:cubicBezTo>
                <a:close/>
                <a:moveTo>
                  <a:pt x="71423" y="216140"/>
                </a:moveTo>
                <a:cubicBezTo>
                  <a:pt x="81820" y="216140"/>
                  <a:pt x="66803" y="186005"/>
                  <a:pt x="83276" y="165312"/>
                </a:cubicBezTo>
                <a:cubicBezTo>
                  <a:pt x="91006" y="156985"/>
                  <a:pt x="102558" y="153359"/>
                  <a:pt x="113662" y="155770"/>
                </a:cubicBezTo>
                <a:cubicBezTo>
                  <a:pt x="118770" y="156739"/>
                  <a:pt x="123486" y="159185"/>
                  <a:pt x="127223" y="162801"/>
                </a:cubicBezTo>
                <a:cubicBezTo>
                  <a:pt x="131432" y="165639"/>
                  <a:pt x="134410" y="169963"/>
                  <a:pt x="135560" y="174905"/>
                </a:cubicBezTo>
                <a:cubicBezTo>
                  <a:pt x="141688" y="188717"/>
                  <a:pt x="140131" y="186658"/>
                  <a:pt x="140131" y="205291"/>
                </a:cubicBezTo>
                <a:cubicBezTo>
                  <a:pt x="140131" y="213829"/>
                  <a:pt x="137017" y="209158"/>
                  <a:pt x="141336" y="217345"/>
                </a:cubicBezTo>
                <a:cubicBezTo>
                  <a:pt x="156750" y="216968"/>
                  <a:pt x="172114" y="215406"/>
                  <a:pt x="187291" y="212674"/>
                </a:cubicBezTo>
                <a:cubicBezTo>
                  <a:pt x="192314" y="211167"/>
                  <a:pt x="197989" y="211921"/>
                  <a:pt x="197989" y="206497"/>
                </a:cubicBezTo>
                <a:cubicBezTo>
                  <a:pt x="198667" y="195412"/>
                  <a:pt x="197583" y="184292"/>
                  <a:pt x="194775" y="173549"/>
                </a:cubicBezTo>
                <a:cubicBezTo>
                  <a:pt x="193730" y="170581"/>
                  <a:pt x="193203" y="167457"/>
                  <a:pt x="193218" y="164308"/>
                </a:cubicBezTo>
                <a:cubicBezTo>
                  <a:pt x="192515" y="154263"/>
                  <a:pt x="190456" y="159286"/>
                  <a:pt x="187744" y="152857"/>
                </a:cubicBezTo>
                <a:cubicBezTo>
                  <a:pt x="185830" y="146549"/>
                  <a:pt x="182380" y="140818"/>
                  <a:pt x="177699" y="136182"/>
                </a:cubicBezTo>
                <a:cubicBezTo>
                  <a:pt x="171179" y="128121"/>
                  <a:pt x="163249" y="121311"/>
                  <a:pt x="154294" y="116092"/>
                </a:cubicBezTo>
                <a:cubicBezTo>
                  <a:pt x="146459" y="110769"/>
                  <a:pt x="150226" y="115038"/>
                  <a:pt x="139227" y="109161"/>
                </a:cubicBezTo>
                <a:cubicBezTo>
                  <a:pt x="130347" y="106645"/>
                  <a:pt x="121181" y="105274"/>
                  <a:pt x="111955" y="105093"/>
                </a:cubicBezTo>
                <a:cubicBezTo>
                  <a:pt x="101041" y="105420"/>
                  <a:pt x="90177" y="106630"/>
                  <a:pt x="79460" y="108709"/>
                </a:cubicBezTo>
                <a:cubicBezTo>
                  <a:pt x="76913" y="110312"/>
                  <a:pt x="74221" y="111678"/>
                  <a:pt x="71423" y="112778"/>
                </a:cubicBezTo>
                <a:cubicBezTo>
                  <a:pt x="65396" y="114937"/>
                  <a:pt x="67757" y="114787"/>
                  <a:pt x="63689" y="117047"/>
                </a:cubicBezTo>
                <a:cubicBezTo>
                  <a:pt x="61580" y="118202"/>
                  <a:pt x="61278" y="117900"/>
                  <a:pt x="59470" y="118855"/>
                </a:cubicBezTo>
                <a:cubicBezTo>
                  <a:pt x="53795" y="121768"/>
                  <a:pt x="42444" y="134876"/>
                  <a:pt x="37924" y="139547"/>
                </a:cubicBezTo>
                <a:cubicBezTo>
                  <a:pt x="35664" y="141908"/>
                  <a:pt x="37271" y="138643"/>
                  <a:pt x="35362" y="143013"/>
                </a:cubicBezTo>
                <a:lnTo>
                  <a:pt x="29335" y="155067"/>
                </a:lnTo>
                <a:cubicBezTo>
                  <a:pt x="28873" y="156568"/>
                  <a:pt x="28336" y="158040"/>
                  <a:pt x="27728" y="159486"/>
                </a:cubicBezTo>
                <a:cubicBezTo>
                  <a:pt x="21601" y="172444"/>
                  <a:pt x="21550" y="188968"/>
                  <a:pt x="21550" y="207551"/>
                </a:cubicBezTo>
                <a:cubicBezTo>
                  <a:pt x="21550" y="215989"/>
                  <a:pt x="63237" y="215989"/>
                  <a:pt x="70972" y="215989"/>
                </a:cubicBezTo>
                <a:close/>
                <a:moveTo>
                  <a:pt x="306" y="177567"/>
                </a:moveTo>
                <a:lnTo>
                  <a:pt x="306" y="308955"/>
                </a:lnTo>
                <a:cubicBezTo>
                  <a:pt x="150" y="312571"/>
                  <a:pt x="1270" y="316127"/>
                  <a:pt x="3470" y="319000"/>
                </a:cubicBezTo>
                <a:cubicBezTo>
                  <a:pt x="5880" y="323771"/>
                  <a:pt x="4625" y="325177"/>
                  <a:pt x="6182" y="329547"/>
                </a:cubicBezTo>
                <a:cubicBezTo>
                  <a:pt x="8693" y="336679"/>
                  <a:pt x="14117" y="344614"/>
                  <a:pt x="17080" y="351244"/>
                </a:cubicBezTo>
                <a:cubicBezTo>
                  <a:pt x="18889" y="355211"/>
                  <a:pt x="17683" y="352650"/>
                  <a:pt x="20194" y="355312"/>
                </a:cubicBezTo>
                <a:lnTo>
                  <a:pt x="46713" y="381881"/>
                </a:lnTo>
                <a:lnTo>
                  <a:pt x="59269" y="388611"/>
                </a:lnTo>
                <a:cubicBezTo>
                  <a:pt x="60871" y="389339"/>
                  <a:pt x="62398" y="390213"/>
                  <a:pt x="63839" y="391222"/>
                </a:cubicBezTo>
                <a:lnTo>
                  <a:pt x="73884" y="394437"/>
                </a:lnTo>
                <a:cubicBezTo>
                  <a:pt x="80665" y="395642"/>
                  <a:pt x="78254" y="396396"/>
                  <a:pt x="83477" y="398153"/>
                </a:cubicBezTo>
                <a:cubicBezTo>
                  <a:pt x="91523" y="399560"/>
                  <a:pt x="99670" y="400298"/>
                  <a:pt x="107836" y="400363"/>
                </a:cubicBezTo>
                <a:cubicBezTo>
                  <a:pt x="112196" y="400494"/>
                  <a:pt x="116560" y="400137"/>
                  <a:pt x="120844" y="399309"/>
                </a:cubicBezTo>
                <a:cubicBezTo>
                  <a:pt x="144801" y="398053"/>
                  <a:pt x="127323" y="399911"/>
                  <a:pt x="143144" y="395040"/>
                </a:cubicBezTo>
                <a:cubicBezTo>
                  <a:pt x="144796" y="394598"/>
                  <a:pt x="146474" y="394246"/>
                  <a:pt x="148167" y="393985"/>
                </a:cubicBezTo>
                <a:cubicBezTo>
                  <a:pt x="150080" y="393754"/>
                  <a:pt x="151923" y="393136"/>
                  <a:pt x="153591" y="392177"/>
                </a:cubicBezTo>
                <a:lnTo>
                  <a:pt x="162631" y="387958"/>
                </a:lnTo>
                <a:cubicBezTo>
                  <a:pt x="164053" y="387556"/>
                  <a:pt x="165353" y="386793"/>
                  <a:pt x="166398" y="385748"/>
                </a:cubicBezTo>
                <a:lnTo>
                  <a:pt x="185534" y="371082"/>
                </a:lnTo>
                <a:cubicBezTo>
                  <a:pt x="192430" y="364583"/>
                  <a:pt x="198391" y="357160"/>
                  <a:pt x="203263" y="349034"/>
                </a:cubicBezTo>
                <a:cubicBezTo>
                  <a:pt x="207080" y="343660"/>
                  <a:pt x="205021" y="345267"/>
                  <a:pt x="207381" y="339943"/>
                </a:cubicBezTo>
                <a:cubicBezTo>
                  <a:pt x="209139" y="336076"/>
                  <a:pt x="207783" y="339441"/>
                  <a:pt x="209742" y="336277"/>
                </a:cubicBezTo>
                <a:cubicBezTo>
                  <a:pt x="214217" y="328241"/>
                  <a:pt x="216809" y="319291"/>
                  <a:pt x="217326" y="310110"/>
                </a:cubicBezTo>
                <a:cubicBezTo>
                  <a:pt x="217326" y="301371"/>
                  <a:pt x="218531" y="293938"/>
                  <a:pt x="218531" y="283591"/>
                </a:cubicBezTo>
                <a:cubicBezTo>
                  <a:pt x="218531" y="251498"/>
                  <a:pt x="219536" y="219203"/>
                  <a:pt x="218531" y="187110"/>
                </a:cubicBezTo>
                <a:lnTo>
                  <a:pt x="216673" y="162450"/>
                </a:lnTo>
                <a:cubicBezTo>
                  <a:pt x="214965" y="154966"/>
                  <a:pt x="214112" y="159235"/>
                  <a:pt x="212052" y="152656"/>
                </a:cubicBezTo>
                <a:cubicBezTo>
                  <a:pt x="207331" y="137588"/>
                  <a:pt x="201254" y="130205"/>
                  <a:pt x="191159" y="118051"/>
                </a:cubicBezTo>
                <a:lnTo>
                  <a:pt x="166047" y="96455"/>
                </a:lnTo>
                <a:cubicBezTo>
                  <a:pt x="162531" y="93692"/>
                  <a:pt x="165645" y="95551"/>
                  <a:pt x="161024" y="94245"/>
                </a:cubicBezTo>
                <a:cubicBezTo>
                  <a:pt x="154344" y="92336"/>
                  <a:pt x="156655" y="91633"/>
                  <a:pt x="152185" y="89825"/>
                </a:cubicBezTo>
                <a:cubicBezTo>
                  <a:pt x="131191" y="81287"/>
                  <a:pt x="132647" y="85807"/>
                  <a:pt x="117479" y="82291"/>
                </a:cubicBezTo>
                <a:cubicBezTo>
                  <a:pt x="117479" y="69534"/>
                  <a:pt x="120342" y="68429"/>
                  <a:pt x="123757" y="58435"/>
                </a:cubicBezTo>
                <a:cubicBezTo>
                  <a:pt x="124174" y="56667"/>
                  <a:pt x="125023" y="55029"/>
                  <a:pt x="126219" y="53663"/>
                </a:cubicBezTo>
                <a:lnTo>
                  <a:pt x="127776" y="51554"/>
                </a:lnTo>
                <a:lnTo>
                  <a:pt x="133802" y="44322"/>
                </a:lnTo>
                <a:lnTo>
                  <a:pt x="137971" y="40103"/>
                </a:lnTo>
                <a:cubicBezTo>
                  <a:pt x="142195" y="36014"/>
                  <a:pt x="147177" y="32790"/>
                  <a:pt x="152636" y="30610"/>
                </a:cubicBezTo>
                <a:cubicBezTo>
                  <a:pt x="154605" y="29922"/>
                  <a:pt x="156459" y="28923"/>
                  <a:pt x="158111" y="27647"/>
                </a:cubicBezTo>
                <a:cubicBezTo>
                  <a:pt x="162089" y="25819"/>
                  <a:pt x="166393" y="24794"/>
                  <a:pt x="170768" y="24633"/>
                </a:cubicBezTo>
                <a:cubicBezTo>
                  <a:pt x="181907" y="23554"/>
                  <a:pt x="193128" y="23554"/>
                  <a:pt x="204267" y="24633"/>
                </a:cubicBezTo>
                <a:cubicBezTo>
                  <a:pt x="211881" y="26165"/>
                  <a:pt x="219139" y="29114"/>
                  <a:pt x="225663" y="33322"/>
                </a:cubicBezTo>
                <a:lnTo>
                  <a:pt x="246707" y="53412"/>
                </a:lnTo>
                <a:lnTo>
                  <a:pt x="253387" y="65968"/>
                </a:lnTo>
                <a:cubicBezTo>
                  <a:pt x="255245" y="71694"/>
                  <a:pt x="252985" y="68379"/>
                  <a:pt x="256451" y="73753"/>
                </a:cubicBezTo>
                <a:cubicBezTo>
                  <a:pt x="258806" y="79132"/>
                  <a:pt x="259991" y="84953"/>
                  <a:pt x="259916" y="90829"/>
                </a:cubicBezTo>
                <a:cubicBezTo>
                  <a:pt x="261524" y="107102"/>
                  <a:pt x="264537" y="85154"/>
                  <a:pt x="264537" y="131963"/>
                </a:cubicBezTo>
                <a:cubicBezTo>
                  <a:pt x="264567" y="139196"/>
                  <a:pt x="263693" y="146398"/>
                  <a:pt x="261925" y="153409"/>
                </a:cubicBezTo>
                <a:cubicBezTo>
                  <a:pt x="260408" y="160692"/>
                  <a:pt x="259298" y="168050"/>
                  <a:pt x="258610" y="175458"/>
                </a:cubicBezTo>
                <a:cubicBezTo>
                  <a:pt x="257505" y="183494"/>
                  <a:pt x="255396" y="186306"/>
                  <a:pt x="254191" y="195096"/>
                </a:cubicBezTo>
                <a:cubicBezTo>
                  <a:pt x="253638" y="198862"/>
                  <a:pt x="254191" y="202880"/>
                  <a:pt x="253186" y="206145"/>
                </a:cubicBezTo>
                <a:cubicBezTo>
                  <a:pt x="251750" y="209224"/>
                  <a:pt x="250474" y="212373"/>
                  <a:pt x="249369" y="215587"/>
                </a:cubicBezTo>
                <a:cubicBezTo>
                  <a:pt x="247611" y="223975"/>
                  <a:pt x="248917" y="228545"/>
                  <a:pt x="245703" y="236029"/>
                </a:cubicBezTo>
                <a:cubicBezTo>
                  <a:pt x="242488" y="243512"/>
                  <a:pt x="243543" y="249891"/>
                  <a:pt x="242036" y="257675"/>
                </a:cubicBezTo>
                <a:cubicBezTo>
                  <a:pt x="240278" y="266716"/>
                  <a:pt x="238169" y="266967"/>
                  <a:pt x="238068" y="277765"/>
                </a:cubicBezTo>
                <a:cubicBezTo>
                  <a:pt x="237968" y="288563"/>
                  <a:pt x="234051" y="319000"/>
                  <a:pt x="238420" y="330401"/>
                </a:cubicBezTo>
                <a:cubicBezTo>
                  <a:pt x="239826" y="334067"/>
                  <a:pt x="239877" y="331053"/>
                  <a:pt x="241936" y="335423"/>
                </a:cubicBezTo>
                <a:cubicBezTo>
                  <a:pt x="243995" y="339793"/>
                  <a:pt x="242338" y="338688"/>
                  <a:pt x="243191" y="342605"/>
                </a:cubicBezTo>
                <a:lnTo>
                  <a:pt x="252081" y="361439"/>
                </a:lnTo>
                <a:lnTo>
                  <a:pt x="270263" y="380625"/>
                </a:lnTo>
                <a:cubicBezTo>
                  <a:pt x="280709" y="388611"/>
                  <a:pt x="297133" y="388762"/>
                  <a:pt x="310442" y="388762"/>
                </a:cubicBezTo>
                <a:cubicBezTo>
                  <a:pt x="314862" y="388762"/>
                  <a:pt x="315214" y="387405"/>
                  <a:pt x="318227" y="385648"/>
                </a:cubicBezTo>
                <a:cubicBezTo>
                  <a:pt x="323586" y="383357"/>
                  <a:pt x="328643" y="380424"/>
                  <a:pt x="333294" y="376909"/>
                </a:cubicBezTo>
                <a:cubicBezTo>
                  <a:pt x="337945" y="373473"/>
                  <a:pt x="341767" y="369048"/>
                  <a:pt x="344494" y="363951"/>
                </a:cubicBezTo>
                <a:cubicBezTo>
                  <a:pt x="346754" y="359280"/>
                  <a:pt x="347558" y="360284"/>
                  <a:pt x="349115" y="356568"/>
                </a:cubicBezTo>
                <a:cubicBezTo>
                  <a:pt x="349466" y="355764"/>
                  <a:pt x="353585" y="337281"/>
                  <a:pt x="353585" y="336930"/>
                </a:cubicBezTo>
                <a:cubicBezTo>
                  <a:pt x="353585" y="332761"/>
                  <a:pt x="351023" y="330049"/>
                  <a:pt x="350321" y="325730"/>
                </a:cubicBezTo>
                <a:cubicBezTo>
                  <a:pt x="350225" y="323600"/>
                  <a:pt x="349939" y="321481"/>
                  <a:pt x="349466" y="319401"/>
                </a:cubicBezTo>
                <a:cubicBezTo>
                  <a:pt x="346207" y="313329"/>
                  <a:pt x="341496" y="308151"/>
                  <a:pt x="335755" y="304334"/>
                </a:cubicBezTo>
                <a:cubicBezTo>
                  <a:pt x="333294" y="302827"/>
                  <a:pt x="336157" y="304836"/>
                  <a:pt x="333545" y="302928"/>
                </a:cubicBezTo>
                <a:cubicBezTo>
                  <a:pt x="326338" y="298187"/>
                  <a:pt x="318111" y="295228"/>
                  <a:pt x="309538" y="294289"/>
                </a:cubicBezTo>
                <a:cubicBezTo>
                  <a:pt x="303918" y="293023"/>
                  <a:pt x="298072" y="295068"/>
                  <a:pt x="294471" y="299563"/>
                </a:cubicBezTo>
                <a:cubicBezTo>
                  <a:pt x="289448" y="305389"/>
                  <a:pt x="293265" y="313123"/>
                  <a:pt x="299744" y="316287"/>
                </a:cubicBezTo>
                <a:cubicBezTo>
                  <a:pt x="305319" y="318949"/>
                  <a:pt x="307278" y="317242"/>
                  <a:pt x="313958" y="317794"/>
                </a:cubicBezTo>
                <a:cubicBezTo>
                  <a:pt x="317956" y="318181"/>
                  <a:pt x="321652" y="320110"/>
                  <a:pt x="324254" y="323168"/>
                </a:cubicBezTo>
                <a:cubicBezTo>
                  <a:pt x="333796" y="332108"/>
                  <a:pt x="332491" y="342655"/>
                  <a:pt x="325961" y="352750"/>
                </a:cubicBezTo>
                <a:cubicBezTo>
                  <a:pt x="320753" y="360540"/>
                  <a:pt x="312120" y="365357"/>
                  <a:pt x="302758" y="365708"/>
                </a:cubicBezTo>
                <a:cubicBezTo>
                  <a:pt x="302256" y="365708"/>
                  <a:pt x="287690" y="364603"/>
                  <a:pt x="286736" y="364302"/>
                </a:cubicBezTo>
                <a:cubicBezTo>
                  <a:pt x="283376" y="362594"/>
                  <a:pt x="280363" y="360279"/>
                  <a:pt x="277847" y="357472"/>
                </a:cubicBezTo>
                <a:lnTo>
                  <a:pt x="265843" y="340546"/>
                </a:lnTo>
                <a:cubicBezTo>
                  <a:pt x="262603" y="333394"/>
                  <a:pt x="260891" y="325644"/>
                  <a:pt x="260820" y="317794"/>
                </a:cubicBezTo>
                <a:cubicBezTo>
                  <a:pt x="260820" y="309959"/>
                  <a:pt x="259816" y="307448"/>
                  <a:pt x="259565" y="300919"/>
                </a:cubicBezTo>
                <a:cubicBezTo>
                  <a:pt x="259761" y="289643"/>
                  <a:pt x="260614" y="278393"/>
                  <a:pt x="262126" y="267218"/>
                </a:cubicBezTo>
                <a:cubicBezTo>
                  <a:pt x="262729" y="260438"/>
                  <a:pt x="264838" y="259634"/>
                  <a:pt x="266245" y="253256"/>
                </a:cubicBezTo>
                <a:cubicBezTo>
                  <a:pt x="267651" y="246877"/>
                  <a:pt x="266546" y="242508"/>
                  <a:pt x="268002" y="236983"/>
                </a:cubicBezTo>
                <a:lnTo>
                  <a:pt x="273025" y="215487"/>
                </a:lnTo>
                <a:cubicBezTo>
                  <a:pt x="274481" y="206045"/>
                  <a:pt x="276892" y="209661"/>
                  <a:pt x="277696" y="191228"/>
                </a:cubicBezTo>
                <a:cubicBezTo>
                  <a:pt x="278198" y="179526"/>
                  <a:pt x="283672" y="173047"/>
                  <a:pt x="283723" y="161094"/>
                </a:cubicBezTo>
                <a:cubicBezTo>
                  <a:pt x="283773" y="149140"/>
                  <a:pt x="286234" y="138894"/>
                  <a:pt x="287188" y="128297"/>
                </a:cubicBezTo>
                <a:lnTo>
                  <a:pt x="282166" y="79228"/>
                </a:lnTo>
                <a:cubicBezTo>
                  <a:pt x="281011" y="74205"/>
                  <a:pt x="281412" y="77470"/>
                  <a:pt x="279353" y="73602"/>
                </a:cubicBezTo>
                <a:cubicBezTo>
                  <a:pt x="277294" y="69735"/>
                  <a:pt x="278298" y="69735"/>
                  <a:pt x="277394" y="65968"/>
                </a:cubicBezTo>
                <a:cubicBezTo>
                  <a:pt x="276038" y="60594"/>
                  <a:pt x="274280" y="62001"/>
                  <a:pt x="272824" y="57229"/>
                </a:cubicBezTo>
                <a:lnTo>
                  <a:pt x="268103" y="48741"/>
                </a:lnTo>
                <a:cubicBezTo>
                  <a:pt x="266235" y="44768"/>
                  <a:pt x="263909" y="41027"/>
                  <a:pt x="261172" y="37591"/>
                </a:cubicBezTo>
                <a:lnTo>
                  <a:pt x="250424" y="25387"/>
                </a:lnTo>
                <a:cubicBezTo>
                  <a:pt x="249635" y="24573"/>
                  <a:pt x="248761" y="23845"/>
                  <a:pt x="247812" y="23227"/>
                </a:cubicBezTo>
                <a:lnTo>
                  <a:pt x="243342" y="19209"/>
                </a:lnTo>
                <a:cubicBezTo>
                  <a:pt x="238320" y="14689"/>
                  <a:pt x="231188" y="12580"/>
                  <a:pt x="226015" y="8863"/>
                </a:cubicBezTo>
                <a:cubicBezTo>
                  <a:pt x="216849" y="4343"/>
                  <a:pt x="206919" y="1580"/>
                  <a:pt x="196734" y="727"/>
                </a:cubicBezTo>
                <a:cubicBezTo>
                  <a:pt x="170416" y="727"/>
                  <a:pt x="175237" y="-1483"/>
                  <a:pt x="155650" y="5397"/>
                </a:cubicBezTo>
                <a:cubicBezTo>
                  <a:pt x="152636" y="6502"/>
                  <a:pt x="149221" y="6402"/>
                  <a:pt x="146811" y="7457"/>
                </a:cubicBezTo>
                <a:cubicBezTo>
                  <a:pt x="142793" y="9164"/>
                  <a:pt x="145605" y="9616"/>
                  <a:pt x="140080" y="11575"/>
                </a:cubicBezTo>
                <a:cubicBezTo>
                  <a:pt x="132798" y="14086"/>
                  <a:pt x="133049" y="15493"/>
                  <a:pt x="127123" y="20314"/>
                </a:cubicBezTo>
                <a:lnTo>
                  <a:pt x="117630" y="28199"/>
                </a:lnTo>
                <a:lnTo>
                  <a:pt x="117027" y="28802"/>
                </a:lnTo>
                <a:cubicBezTo>
                  <a:pt x="109529" y="37094"/>
                  <a:pt x="103592" y="46672"/>
                  <a:pt x="99499" y="57079"/>
                </a:cubicBezTo>
                <a:cubicBezTo>
                  <a:pt x="97209" y="62518"/>
                  <a:pt x="95526" y="68193"/>
                  <a:pt x="94477" y="74004"/>
                </a:cubicBezTo>
                <a:cubicBezTo>
                  <a:pt x="93773" y="87716"/>
                  <a:pt x="94477" y="81940"/>
                  <a:pt x="82172" y="84602"/>
                </a:cubicBezTo>
                <a:cubicBezTo>
                  <a:pt x="79384" y="85169"/>
                  <a:pt x="76697" y="86133"/>
                  <a:pt x="74186" y="87464"/>
                </a:cubicBezTo>
                <a:lnTo>
                  <a:pt x="59118" y="93943"/>
                </a:lnTo>
                <a:cubicBezTo>
                  <a:pt x="53343" y="95902"/>
                  <a:pt x="56356" y="95551"/>
                  <a:pt x="52439" y="98112"/>
                </a:cubicBezTo>
                <a:cubicBezTo>
                  <a:pt x="43288" y="103034"/>
                  <a:pt x="35061" y="109508"/>
                  <a:pt x="28130" y="117248"/>
                </a:cubicBezTo>
                <a:cubicBezTo>
                  <a:pt x="26342" y="119121"/>
                  <a:pt x="24664" y="121100"/>
                  <a:pt x="23107" y="123174"/>
                </a:cubicBezTo>
                <a:lnTo>
                  <a:pt x="10752" y="143264"/>
                </a:lnTo>
                <a:cubicBezTo>
                  <a:pt x="8743" y="147684"/>
                  <a:pt x="8090" y="146629"/>
                  <a:pt x="6584" y="149944"/>
                </a:cubicBezTo>
                <a:cubicBezTo>
                  <a:pt x="5649" y="152872"/>
                  <a:pt x="5012" y="155880"/>
                  <a:pt x="4675" y="158934"/>
                </a:cubicBezTo>
                <a:cubicBezTo>
                  <a:pt x="3419" y="163956"/>
                  <a:pt x="2967" y="162249"/>
                  <a:pt x="1661" y="166719"/>
                </a:cubicBezTo>
                <a:cubicBezTo>
                  <a:pt x="632" y="170239"/>
                  <a:pt x="175" y="173901"/>
                  <a:pt x="306" y="177567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gaoding-17">
            <a:extLst>
              <a:ext uri="{FF2B5EF4-FFF2-40B4-BE49-F238E27FC236}">
                <a16:creationId xmlns:a16="http://schemas.microsoft.com/office/drawing/2014/main" id="{993D9B94-D489-2080-E9AB-95530AB33AA9}"/>
              </a:ext>
            </a:extLst>
          </p:cNvPr>
          <p:cNvSpPr/>
          <p:nvPr/>
        </p:nvSpPr>
        <p:spPr>
          <a:xfrm>
            <a:off x="1726554" y="2677218"/>
            <a:ext cx="378921" cy="378380"/>
          </a:xfrm>
          <a:custGeom>
            <a:avLst/>
            <a:gdLst>
              <a:gd name="connsiteX0" fmla="*/ 157543 w 585719"/>
              <a:gd name="connsiteY0" fmla="*/ 374189 h 584884"/>
              <a:gd name="connsiteX1" fmla="*/ 183446 w 585719"/>
              <a:gd name="connsiteY1" fmla="*/ 401650 h 584884"/>
              <a:gd name="connsiteX2" fmla="*/ 211040 w 585719"/>
              <a:gd name="connsiteY2" fmla="*/ 427601 h 584884"/>
              <a:gd name="connsiteX3" fmla="*/ 22242 w 585719"/>
              <a:gd name="connsiteY3" fmla="*/ 581792 h 584884"/>
              <a:gd name="connsiteX4" fmla="*/ 3104 w 585719"/>
              <a:gd name="connsiteY4" fmla="*/ 579837 h 584884"/>
              <a:gd name="connsiteX5" fmla="*/ 3104 w 585719"/>
              <a:gd name="connsiteY5" fmla="*/ 562685 h 584884"/>
              <a:gd name="connsiteX6" fmla="*/ 409441 w 585719"/>
              <a:gd name="connsiteY6" fmla="*/ 33 h 584884"/>
              <a:gd name="connsiteX7" fmla="*/ 520584 w 585719"/>
              <a:gd name="connsiteY7" fmla="*/ 65083 h 584884"/>
              <a:gd name="connsiteX8" fmla="*/ 578532 w 585719"/>
              <a:gd name="connsiteY8" fmla="*/ 198123 h 584884"/>
              <a:gd name="connsiteX9" fmla="*/ 354306 w 585719"/>
              <a:gd name="connsiteY9" fmla="*/ 362623 h 584884"/>
              <a:gd name="connsiteX10" fmla="*/ 388577 w 585719"/>
              <a:gd name="connsiteY10" fmla="*/ 468824 h 584884"/>
              <a:gd name="connsiteX11" fmla="*/ 370774 w 585719"/>
              <a:gd name="connsiteY11" fmla="*/ 474956 h 584884"/>
              <a:gd name="connsiteX12" fmla="*/ 211172 w 585719"/>
              <a:gd name="connsiteY12" fmla="*/ 373999 h 584884"/>
              <a:gd name="connsiteX13" fmla="*/ 116195 w 585719"/>
              <a:gd name="connsiteY13" fmla="*/ 196879 h 584884"/>
              <a:gd name="connsiteX14" fmla="*/ 133908 w 585719"/>
              <a:gd name="connsiteY14" fmla="*/ 190746 h 584884"/>
              <a:gd name="connsiteX15" fmla="*/ 222566 w 585719"/>
              <a:gd name="connsiteY15" fmla="*/ 231094 h 584884"/>
              <a:gd name="connsiteX16" fmla="*/ 387241 w 585719"/>
              <a:gd name="connsiteY16" fmla="*/ 7139 h 584884"/>
              <a:gd name="connsiteX17" fmla="*/ 409441 w 585719"/>
              <a:gd name="connsiteY17" fmla="*/ 33 h 58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85719" h="584884">
                <a:moveTo>
                  <a:pt x="157543" y="374189"/>
                </a:moveTo>
                <a:cubicBezTo>
                  <a:pt x="165732" y="383432"/>
                  <a:pt x="174455" y="392585"/>
                  <a:pt x="183446" y="401650"/>
                </a:cubicBezTo>
                <a:cubicBezTo>
                  <a:pt x="192169" y="410271"/>
                  <a:pt x="201427" y="418980"/>
                  <a:pt x="211040" y="427601"/>
                </a:cubicBezTo>
                <a:lnTo>
                  <a:pt x="22242" y="581792"/>
                </a:lnTo>
                <a:cubicBezTo>
                  <a:pt x="16456" y="586591"/>
                  <a:pt x="7821" y="585702"/>
                  <a:pt x="3104" y="579837"/>
                </a:cubicBezTo>
                <a:cubicBezTo>
                  <a:pt x="-1080" y="574771"/>
                  <a:pt x="-991" y="567573"/>
                  <a:pt x="3104" y="562685"/>
                </a:cubicBezTo>
                <a:close/>
                <a:moveTo>
                  <a:pt x="409441" y="33"/>
                </a:moveTo>
                <a:cubicBezTo>
                  <a:pt x="437501" y="1046"/>
                  <a:pt x="480995" y="25491"/>
                  <a:pt x="520584" y="65083"/>
                </a:cubicBezTo>
                <a:cubicBezTo>
                  <a:pt x="573369" y="117783"/>
                  <a:pt x="599361" y="177416"/>
                  <a:pt x="578532" y="198123"/>
                </a:cubicBezTo>
                <a:cubicBezTo>
                  <a:pt x="577464" y="199189"/>
                  <a:pt x="428811" y="308056"/>
                  <a:pt x="354306" y="362623"/>
                </a:cubicBezTo>
                <a:cubicBezTo>
                  <a:pt x="389200" y="411502"/>
                  <a:pt x="404065" y="453360"/>
                  <a:pt x="388577" y="468824"/>
                </a:cubicBezTo>
                <a:cubicBezTo>
                  <a:pt x="384393" y="473001"/>
                  <a:pt x="378340" y="474956"/>
                  <a:pt x="370774" y="474956"/>
                </a:cubicBezTo>
                <a:cubicBezTo>
                  <a:pt x="336949" y="474956"/>
                  <a:pt x="272592" y="435320"/>
                  <a:pt x="211172" y="373999"/>
                </a:cubicBezTo>
                <a:cubicBezTo>
                  <a:pt x="135956" y="298902"/>
                  <a:pt x="93407" y="219541"/>
                  <a:pt x="116195" y="196879"/>
                </a:cubicBezTo>
                <a:cubicBezTo>
                  <a:pt x="120289" y="192702"/>
                  <a:pt x="126342" y="190746"/>
                  <a:pt x="133908" y="190746"/>
                </a:cubicBezTo>
                <a:cubicBezTo>
                  <a:pt x="154648" y="190746"/>
                  <a:pt x="186782" y="205588"/>
                  <a:pt x="222566" y="231094"/>
                </a:cubicBezTo>
                <a:cubicBezTo>
                  <a:pt x="277220" y="156709"/>
                  <a:pt x="386173" y="8205"/>
                  <a:pt x="387241" y="7139"/>
                </a:cubicBezTo>
                <a:cubicBezTo>
                  <a:pt x="392449" y="1962"/>
                  <a:pt x="400087" y="-304"/>
                  <a:pt x="409441" y="33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501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2" name="gaoding-18">
            <a:extLst>
              <a:ext uri="{FF2B5EF4-FFF2-40B4-BE49-F238E27FC236}">
                <a16:creationId xmlns:a16="http://schemas.microsoft.com/office/drawing/2014/main" id="{94BD006E-C9CA-584F-BF84-5935B77F2401}"/>
              </a:ext>
            </a:extLst>
          </p:cNvPr>
          <p:cNvSpPr/>
          <p:nvPr/>
        </p:nvSpPr>
        <p:spPr>
          <a:xfrm>
            <a:off x="1685696" y="5620250"/>
            <a:ext cx="451550" cy="424143"/>
          </a:xfrm>
          <a:custGeom>
            <a:avLst/>
            <a:gdLst>
              <a:gd name="connsiteX0" fmla="*/ 32326 w 155810"/>
              <a:gd name="connsiteY0" fmla="*/ 105292 h 146353"/>
              <a:gd name="connsiteX1" fmla="*/ 69006 w 155810"/>
              <a:gd name="connsiteY1" fmla="*/ 105292 h 146353"/>
              <a:gd name="connsiteX2" fmla="*/ 71203 w 155810"/>
              <a:gd name="connsiteY2" fmla="*/ 106128 h 146353"/>
              <a:gd name="connsiteX3" fmla="*/ 72118 w 155810"/>
              <a:gd name="connsiteY3" fmla="*/ 108304 h 146353"/>
              <a:gd name="connsiteX4" fmla="*/ 72118 w 155810"/>
              <a:gd name="connsiteY4" fmla="*/ 131511 h 146353"/>
              <a:gd name="connsiteX5" fmla="*/ 71203 w 155810"/>
              <a:gd name="connsiteY5" fmla="*/ 133687 h 146353"/>
              <a:gd name="connsiteX6" fmla="*/ 69006 w 155810"/>
              <a:gd name="connsiteY6" fmla="*/ 134546 h 146353"/>
              <a:gd name="connsiteX7" fmla="*/ 32326 w 155810"/>
              <a:gd name="connsiteY7" fmla="*/ 134546 h 146353"/>
              <a:gd name="connsiteX8" fmla="*/ 30129 w 155810"/>
              <a:gd name="connsiteY8" fmla="*/ 133687 h 146353"/>
              <a:gd name="connsiteX9" fmla="*/ 29214 w 155810"/>
              <a:gd name="connsiteY9" fmla="*/ 131511 h 146353"/>
              <a:gd name="connsiteX10" fmla="*/ 29214 w 155810"/>
              <a:gd name="connsiteY10" fmla="*/ 108327 h 146353"/>
              <a:gd name="connsiteX11" fmla="*/ 30129 w 155810"/>
              <a:gd name="connsiteY11" fmla="*/ 106151 h 146353"/>
              <a:gd name="connsiteX12" fmla="*/ 32326 w 155810"/>
              <a:gd name="connsiteY12" fmla="*/ 105292 h 146353"/>
              <a:gd name="connsiteX13" fmla="*/ 32326 w 155810"/>
              <a:gd name="connsiteY13" fmla="*/ 68260 h 146353"/>
              <a:gd name="connsiteX14" fmla="*/ 69006 w 155810"/>
              <a:gd name="connsiteY14" fmla="*/ 68260 h 146353"/>
              <a:gd name="connsiteX15" fmla="*/ 71203 w 155810"/>
              <a:gd name="connsiteY15" fmla="*/ 69096 h 146353"/>
              <a:gd name="connsiteX16" fmla="*/ 72118 w 155810"/>
              <a:gd name="connsiteY16" fmla="*/ 71272 h 146353"/>
              <a:gd name="connsiteX17" fmla="*/ 72118 w 155810"/>
              <a:gd name="connsiteY17" fmla="*/ 94467 h 146353"/>
              <a:gd name="connsiteX18" fmla="*/ 71203 w 155810"/>
              <a:gd name="connsiteY18" fmla="*/ 96644 h 146353"/>
              <a:gd name="connsiteX19" fmla="*/ 69006 w 155810"/>
              <a:gd name="connsiteY19" fmla="*/ 97503 h 146353"/>
              <a:gd name="connsiteX20" fmla="*/ 32417 w 155810"/>
              <a:gd name="connsiteY20" fmla="*/ 97503 h 146353"/>
              <a:gd name="connsiteX21" fmla="*/ 30221 w 155810"/>
              <a:gd name="connsiteY21" fmla="*/ 96644 h 146353"/>
              <a:gd name="connsiteX22" fmla="*/ 29306 w 155810"/>
              <a:gd name="connsiteY22" fmla="*/ 94467 h 146353"/>
              <a:gd name="connsiteX23" fmla="*/ 29306 w 155810"/>
              <a:gd name="connsiteY23" fmla="*/ 71272 h 146353"/>
              <a:gd name="connsiteX24" fmla="*/ 32326 w 155810"/>
              <a:gd name="connsiteY24" fmla="*/ 68260 h 146353"/>
              <a:gd name="connsiteX25" fmla="*/ 88911 w 155810"/>
              <a:gd name="connsiteY25" fmla="*/ 68189 h 146353"/>
              <a:gd name="connsiteX26" fmla="*/ 125538 w 155810"/>
              <a:gd name="connsiteY26" fmla="*/ 68189 h 146353"/>
              <a:gd name="connsiteX27" fmla="*/ 127736 w 155810"/>
              <a:gd name="connsiteY27" fmla="*/ 69048 h 146353"/>
              <a:gd name="connsiteX28" fmla="*/ 128641 w 155810"/>
              <a:gd name="connsiteY28" fmla="*/ 71224 h 146353"/>
              <a:gd name="connsiteX29" fmla="*/ 128641 w 155810"/>
              <a:gd name="connsiteY29" fmla="*/ 131451 h 146353"/>
              <a:gd name="connsiteX30" fmla="*/ 127736 w 155810"/>
              <a:gd name="connsiteY30" fmla="*/ 133627 h 146353"/>
              <a:gd name="connsiteX31" fmla="*/ 125538 w 155810"/>
              <a:gd name="connsiteY31" fmla="*/ 134487 h 146353"/>
              <a:gd name="connsiteX32" fmla="*/ 88911 w 155810"/>
              <a:gd name="connsiteY32" fmla="*/ 134487 h 146353"/>
              <a:gd name="connsiteX33" fmla="*/ 86713 w 155810"/>
              <a:gd name="connsiteY33" fmla="*/ 133627 h 146353"/>
              <a:gd name="connsiteX34" fmla="*/ 85808 w 155810"/>
              <a:gd name="connsiteY34" fmla="*/ 131451 h 146353"/>
              <a:gd name="connsiteX35" fmla="*/ 85808 w 155810"/>
              <a:gd name="connsiteY35" fmla="*/ 71224 h 146353"/>
              <a:gd name="connsiteX36" fmla="*/ 86713 w 155810"/>
              <a:gd name="connsiteY36" fmla="*/ 69048 h 146353"/>
              <a:gd name="connsiteX37" fmla="*/ 88911 w 155810"/>
              <a:gd name="connsiteY37" fmla="*/ 68189 h 146353"/>
              <a:gd name="connsiteX38" fmla="*/ 77968 w 155810"/>
              <a:gd name="connsiteY38" fmla="*/ 0 h 146353"/>
              <a:gd name="connsiteX39" fmla="*/ 123159 w 155810"/>
              <a:gd name="connsiteY39" fmla="*/ 0 h 146353"/>
              <a:gd name="connsiteX40" fmla="*/ 127202 w 155810"/>
              <a:gd name="connsiteY40" fmla="*/ 1753 h 146353"/>
              <a:gd name="connsiteX41" fmla="*/ 128805 w 155810"/>
              <a:gd name="connsiteY41" fmla="*/ 5842 h 146353"/>
              <a:gd name="connsiteX42" fmla="*/ 128805 w 155810"/>
              <a:gd name="connsiteY42" fmla="*/ 30503 h 146353"/>
              <a:gd name="connsiteX43" fmla="*/ 127202 w 155810"/>
              <a:gd name="connsiteY43" fmla="*/ 34592 h 146353"/>
              <a:gd name="connsiteX44" fmla="*/ 123159 w 155810"/>
              <a:gd name="connsiteY44" fmla="*/ 36345 h 146353"/>
              <a:gd name="connsiteX45" fmla="*/ 105053 w 155810"/>
              <a:gd name="connsiteY45" fmla="*/ 36345 h 146353"/>
              <a:gd name="connsiteX46" fmla="*/ 105053 w 155810"/>
              <a:gd name="connsiteY46" fmla="*/ 40320 h 146353"/>
              <a:gd name="connsiteX47" fmla="*/ 111283 w 155810"/>
              <a:gd name="connsiteY47" fmla="*/ 44134 h 146353"/>
              <a:gd name="connsiteX48" fmla="*/ 152397 w 155810"/>
              <a:gd name="connsiteY48" fmla="*/ 44134 h 146353"/>
              <a:gd name="connsiteX49" fmla="*/ 155799 w 155810"/>
              <a:gd name="connsiteY49" fmla="*/ 47547 h 146353"/>
              <a:gd name="connsiteX50" fmla="*/ 155799 w 155810"/>
              <a:gd name="connsiteY50" fmla="*/ 57284 h 146353"/>
              <a:gd name="connsiteX51" fmla="*/ 154848 w 155810"/>
              <a:gd name="connsiteY51" fmla="*/ 60010 h 146353"/>
              <a:gd name="connsiteX52" fmla="*/ 152191 w 155810"/>
              <a:gd name="connsiteY52" fmla="*/ 61178 h 146353"/>
              <a:gd name="connsiteX53" fmla="*/ 148687 w 155810"/>
              <a:gd name="connsiteY53" fmla="*/ 61178 h 146353"/>
              <a:gd name="connsiteX54" fmla="*/ 145182 w 155810"/>
              <a:gd name="connsiteY54" fmla="*/ 64786 h 146353"/>
              <a:gd name="connsiteX55" fmla="*/ 145182 w 155810"/>
              <a:gd name="connsiteY55" fmla="*/ 142722 h 146353"/>
              <a:gd name="connsiteX56" fmla="*/ 141689 w 155810"/>
              <a:gd name="connsiteY56" fmla="*/ 146330 h 146353"/>
              <a:gd name="connsiteX57" fmla="*/ 138185 w 155810"/>
              <a:gd name="connsiteY57" fmla="*/ 146330 h 146353"/>
              <a:gd name="connsiteX58" fmla="*/ 134681 w 155810"/>
              <a:gd name="connsiteY58" fmla="*/ 142722 h 146353"/>
              <a:gd name="connsiteX59" fmla="*/ 134681 w 155810"/>
              <a:gd name="connsiteY59" fmla="*/ 64786 h 146353"/>
              <a:gd name="connsiteX60" fmla="*/ 131176 w 155810"/>
              <a:gd name="connsiteY60" fmla="*/ 61178 h 146353"/>
              <a:gd name="connsiteX61" fmla="*/ 24508 w 155810"/>
              <a:gd name="connsiteY61" fmla="*/ 61178 h 146353"/>
              <a:gd name="connsiteX62" fmla="*/ 21015 w 155810"/>
              <a:gd name="connsiteY62" fmla="*/ 64786 h 146353"/>
              <a:gd name="connsiteX63" fmla="*/ 21015 w 155810"/>
              <a:gd name="connsiteY63" fmla="*/ 142745 h 146353"/>
              <a:gd name="connsiteX64" fmla="*/ 17511 w 155810"/>
              <a:gd name="connsiteY64" fmla="*/ 146353 h 146353"/>
              <a:gd name="connsiteX65" fmla="*/ 14006 w 155810"/>
              <a:gd name="connsiteY65" fmla="*/ 146353 h 146353"/>
              <a:gd name="connsiteX66" fmla="*/ 10513 w 155810"/>
              <a:gd name="connsiteY66" fmla="*/ 142745 h 146353"/>
              <a:gd name="connsiteX67" fmla="*/ 10513 w 155810"/>
              <a:gd name="connsiteY67" fmla="*/ 64798 h 146353"/>
              <a:gd name="connsiteX68" fmla="*/ 7009 w 155810"/>
              <a:gd name="connsiteY68" fmla="*/ 61189 h 146353"/>
              <a:gd name="connsiteX69" fmla="*/ 3504 w 155810"/>
              <a:gd name="connsiteY69" fmla="*/ 61189 h 146353"/>
              <a:gd name="connsiteX70" fmla="*/ 0 w 155810"/>
              <a:gd name="connsiteY70" fmla="*/ 57581 h 146353"/>
              <a:gd name="connsiteX71" fmla="*/ 0 w 155810"/>
              <a:gd name="connsiteY71" fmla="*/ 47845 h 146353"/>
              <a:gd name="connsiteX72" fmla="*/ 3504 w 155810"/>
              <a:gd name="connsiteY72" fmla="*/ 44432 h 146353"/>
              <a:gd name="connsiteX73" fmla="*/ 26799 w 155810"/>
              <a:gd name="connsiteY73" fmla="*/ 44432 h 146353"/>
              <a:gd name="connsiteX74" fmla="*/ 26799 w 155810"/>
              <a:gd name="connsiteY74" fmla="*/ 43847 h 146353"/>
              <a:gd name="connsiteX75" fmla="*/ 27589 w 155810"/>
              <a:gd name="connsiteY75" fmla="*/ 41213 h 146353"/>
              <a:gd name="connsiteX76" fmla="*/ 27589 w 155810"/>
              <a:gd name="connsiteY76" fmla="*/ 34306 h 146353"/>
              <a:gd name="connsiteX77" fmla="*/ 26226 w 155810"/>
              <a:gd name="connsiteY77" fmla="*/ 30503 h 146353"/>
              <a:gd name="connsiteX78" fmla="*/ 25356 w 155810"/>
              <a:gd name="connsiteY78" fmla="*/ 23482 h 146353"/>
              <a:gd name="connsiteX79" fmla="*/ 25356 w 155810"/>
              <a:gd name="connsiteY79" fmla="*/ 19782 h 146353"/>
              <a:gd name="connsiteX80" fmla="*/ 29250 w 155810"/>
              <a:gd name="connsiteY80" fmla="*/ 16174 h 146353"/>
              <a:gd name="connsiteX81" fmla="*/ 38984 w 155810"/>
              <a:gd name="connsiteY81" fmla="*/ 16174 h 146353"/>
              <a:gd name="connsiteX82" fmla="*/ 43462 w 155810"/>
              <a:gd name="connsiteY82" fmla="*/ 19587 h 146353"/>
              <a:gd name="connsiteX83" fmla="*/ 43462 w 155810"/>
              <a:gd name="connsiteY83" fmla="*/ 23287 h 146353"/>
              <a:gd name="connsiteX84" fmla="*/ 42592 w 155810"/>
              <a:gd name="connsiteY84" fmla="*/ 30308 h 146353"/>
              <a:gd name="connsiteX85" fmla="*/ 41229 w 155810"/>
              <a:gd name="connsiteY85" fmla="*/ 34111 h 146353"/>
              <a:gd name="connsiteX86" fmla="*/ 41229 w 155810"/>
              <a:gd name="connsiteY86" fmla="*/ 41018 h 146353"/>
              <a:gd name="connsiteX87" fmla="*/ 42019 w 155810"/>
              <a:gd name="connsiteY87" fmla="*/ 43653 h 146353"/>
              <a:gd name="connsiteX88" fmla="*/ 42019 w 155810"/>
              <a:gd name="connsiteY88" fmla="*/ 44237 h 146353"/>
              <a:gd name="connsiteX89" fmla="*/ 90050 w 155810"/>
              <a:gd name="connsiteY89" fmla="*/ 44237 h 146353"/>
              <a:gd name="connsiteX90" fmla="*/ 96281 w 155810"/>
              <a:gd name="connsiteY90" fmla="*/ 40434 h 146353"/>
              <a:gd name="connsiteX91" fmla="*/ 96281 w 155810"/>
              <a:gd name="connsiteY91" fmla="*/ 36345 h 146353"/>
              <a:gd name="connsiteX92" fmla="*/ 77968 w 155810"/>
              <a:gd name="connsiteY92" fmla="*/ 36345 h 146353"/>
              <a:gd name="connsiteX93" fmla="*/ 73937 w 155810"/>
              <a:gd name="connsiteY93" fmla="*/ 34592 h 146353"/>
              <a:gd name="connsiteX94" fmla="*/ 72322 w 155810"/>
              <a:gd name="connsiteY94" fmla="*/ 30503 h 146353"/>
              <a:gd name="connsiteX95" fmla="*/ 72322 w 155810"/>
              <a:gd name="connsiteY95" fmla="*/ 5842 h 146353"/>
              <a:gd name="connsiteX96" fmla="*/ 73937 w 155810"/>
              <a:gd name="connsiteY96" fmla="*/ 1753 h 146353"/>
              <a:gd name="connsiteX97" fmla="*/ 77968 w 155810"/>
              <a:gd name="connsiteY97" fmla="*/ 0 h 14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55810" h="146353">
                <a:moveTo>
                  <a:pt x="32326" y="105292"/>
                </a:moveTo>
                <a:lnTo>
                  <a:pt x="69006" y="105292"/>
                </a:lnTo>
                <a:cubicBezTo>
                  <a:pt x="69830" y="105257"/>
                  <a:pt x="70619" y="105555"/>
                  <a:pt x="71203" y="106128"/>
                </a:cubicBezTo>
                <a:cubicBezTo>
                  <a:pt x="71775" y="106701"/>
                  <a:pt x="72118" y="107480"/>
                  <a:pt x="72118" y="108304"/>
                </a:cubicBezTo>
                <a:lnTo>
                  <a:pt x="72118" y="131511"/>
                </a:lnTo>
                <a:cubicBezTo>
                  <a:pt x="72118" y="132335"/>
                  <a:pt x="71798" y="133126"/>
                  <a:pt x="71203" y="133687"/>
                </a:cubicBezTo>
                <a:cubicBezTo>
                  <a:pt x="70619" y="134260"/>
                  <a:pt x="69830" y="134569"/>
                  <a:pt x="69006" y="134546"/>
                </a:cubicBezTo>
                <a:lnTo>
                  <a:pt x="32326" y="134546"/>
                </a:lnTo>
                <a:cubicBezTo>
                  <a:pt x="31502" y="134569"/>
                  <a:pt x="30713" y="134260"/>
                  <a:pt x="30129" y="133687"/>
                </a:cubicBezTo>
                <a:cubicBezTo>
                  <a:pt x="29557" y="133126"/>
                  <a:pt x="29214" y="132335"/>
                  <a:pt x="29214" y="131511"/>
                </a:cubicBezTo>
                <a:lnTo>
                  <a:pt x="29214" y="108327"/>
                </a:lnTo>
                <a:cubicBezTo>
                  <a:pt x="29214" y="107502"/>
                  <a:pt x="29534" y="106712"/>
                  <a:pt x="30129" y="106151"/>
                </a:cubicBezTo>
                <a:cubicBezTo>
                  <a:pt x="30713" y="105578"/>
                  <a:pt x="31502" y="105269"/>
                  <a:pt x="32326" y="105292"/>
                </a:cubicBezTo>
                <a:close/>
                <a:moveTo>
                  <a:pt x="32326" y="68260"/>
                </a:moveTo>
                <a:lnTo>
                  <a:pt x="69006" y="68260"/>
                </a:lnTo>
                <a:cubicBezTo>
                  <a:pt x="69830" y="68237"/>
                  <a:pt x="70619" y="68535"/>
                  <a:pt x="71203" y="69096"/>
                </a:cubicBezTo>
                <a:cubicBezTo>
                  <a:pt x="71775" y="69669"/>
                  <a:pt x="72118" y="70448"/>
                  <a:pt x="72118" y="71272"/>
                </a:cubicBezTo>
                <a:lnTo>
                  <a:pt x="72118" y="94467"/>
                </a:lnTo>
                <a:cubicBezTo>
                  <a:pt x="72118" y="95281"/>
                  <a:pt x="71798" y="96071"/>
                  <a:pt x="71203" y="96644"/>
                </a:cubicBezTo>
                <a:cubicBezTo>
                  <a:pt x="70619" y="97216"/>
                  <a:pt x="69830" y="97514"/>
                  <a:pt x="69006" y="97503"/>
                </a:cubicBezTo>
                <a:lnTo>
                  <a:pt x="32417" y="97503"/>
                </a:lnTo>
                <a:cubicBezTo>
                  <a:pt x="31594" y="97514"/>
                  <a:pt x="30804" y="97216"/>
                  <a:pt x="30221" y="96644"/>
                </a:cubicBezTo>
                <a:cubicBezTo>
                  <a:pt x="29649" y="96071"/>
                  <a:pt x="29306" y="95281"/>
                  <a:pt x="29306" y="94467"/>
                </a:cubicBezTo>
                <a:lnTo>
                  <a:pt x="29306" y="71272"/>
                </a:lnTo>
                <a:cubicBezTo>
                  <a:pt x="29306" y="69612"/>
                  <a:pt x="30667" y="68260"/>
                  <a:pt x="32326" y="68260"/>
                </a:cubicBezTo>
                <a:close/>
                <a:moveTo>
                  <a:pt x="88911" y="68189"/>
                </a:moveTo>
                <a:lnTo>
                  <a:pt x="125538" y="68189"/>
                </a:lnTo>
                <a:cubicBezTo>
                  <a:pt x="126363" y="68166"/>
                  <a:pt x="127141" y="68475"/>
                  <a:pt x="127736" y="69048"/>
                </a:cubicBezTo>
                <a:cubicBezTo>
                  <a:pt x="128309" y="69621"/>
                  <a:pt x="128641" y="70400"/>
                  <a:pt x="128641" y="71224"/>
                </a:cubicBezTo>
                <a:lnTo>
                  <a:pt x="128641" y="131451"/>
                </a:lnTo>
                <a:cubicBezTo>
                  <a:pt x="128641" y="132264"/>
                  <a:pt x="128320" y="133055"/>
                  <a:pt x="127736" y="133627"/>
                </a:cubicBezTo>
                <a:cubicBezTo>
                  <a:pt x="127141" y="134200"/>
                  <a:pt x="126363" y="134498"/>
                  <a:pt x="125538" y="134487"/>
                </a:cubicBezTo>
                <a:lnTo>
                  <a:pt x="88911" y="134487"/>
                </a:lnTo>
                <a:cubicBezTo>
                  <a:pt x="88086" y="134498"/>
                  <a:pt x="87308" y="134200"/>
                  <a:pt x="86713" y="133627"/>
                </a:cubicBezTo>
                <a:cubicBezTo>
                  <a:pt x="86140" y="133055"/>
                  <a:pt x="85808" y="132264"/>
                  <a:pt x="85808" y="131451"/>
                </a:cubicBezTo>
                <a:lnTo>
                  <a:pt x="85808" y="71224"/>
                </a:lnTo>
                <a:cubicBezTo>
                  <a:pt x="85808" y="70400"/>
                  <a:pt x="86129" y="69621"/>
                  <a:pt x="86713" y="69048"/>
                </a:cubicBezTo>
                <a:cubicBezTo>
                  <a:pt x="87308" y="68475"/>
                  <a:pt x="88086" y="68166"/>
                  <a:pt x="88911" y="68189"/>
                </a:cubicBezTo>
                <a:close/>
                <a:moveTo>
                  <a:pt x="77968" y="0"/>
                </a:moveTo>
                <a:lnTo>
                  <a:pt x="123159" y="0"/>
                </a:lnTo>
                <a:cubicBezTo>
                  <a:pt x="124683" y="23"/>
                  <a:pt x="126148" y="664"/>
                  <a:pt x="127202" y="1753"/>
                </a:cubicBezTo>
                <a:cubicBezTo>
                  <a:pt x="128256" y="2841"/>
                  <a:pt x="128828" y="4330"/>
                  <a:pt x="128805" y="5842"/>
                </a:cubicBezTo>
                <a:lnTo>
                  <a:pt x="128805" y="30503"/>
                </a:lnTo>
                <a:cubicBezTo>
                  <a:pt x="128840" y="32015"/>
                  <a:pt x="128256" y="33504"/>
                  <a:pt x="127202" y="34592"/>
                </a:cubicBezTo>
                <a:cubicBezTo>
                  <a:pt x="126148" y="35680"/>
                  <a:pt x="124683" y="36322"/>
                  <a:pt x="123159" y="36345"/>
                </a:cubicBezTo>
                <a:lnTo>
                  <a:pt x="105053" y="36345"/>
                </a:lnTo>
                <a:lnTo>
                  <a:pt x="105053" y="40320"/>
                </a:lnTo>
                <a:lnTo>
                  <a:pt x="111283" y="44134"/>
                </a:lnTo>
                <a:lnTo>
                  <a:pt x="152397" y="44134"/>
                </a:lnTo>
                <a:cubicBezTo>
                  <a:pt x="154276" y="44180"/>
                  <a:pt x="155810" y="45669"/>
                  <a:pt x="155799" y="47547"/>
                </a:cubicBezTo>
                <a:lnTo>
                  <a:pt x="155799" y="57284"/>
                </a:lnTo>
                <a:cubicBezTo>
                  <a:pt x="155879" y="58280"/>
                  <a:pt x="155524" y="59277"/>
                  <a:pt x="154848" y="60010"/>
                </a:cubicBezTo>
                <a:cubicBezTo>
                  <a:pt x="154150" y="60766"/>
                  <a:pt x="153188" y="61178"/>
                  <a:pt x="152191" y="61178"/>
                </a:cubicBezTo>
                <a:lnTo>
                  <a:pt x="148687" y="61178"/>
                </a:lnTo>
                <a:cubicBezTo>
                  <a:pt x="146740" y="61224"/>
                  <a:pt x="145182" y="62839"/>
                  <a:pt x="145182" y="64786"/>
                </a:cubicBezTo>
                <a:lnTo>
                  <a:pt x="145182" y="142722"/>
                </a:lnTo>
                <a:cubicBezTo>
                  <a:pt x="145182" y="144692"/>
                  <a:pt x="143636" y="146284"/>
                  <a:pt x="141689" y="146330"/>
                </a:cubicBezTo>
                <a:lnTo>
                  <a:pt x="138185" y="146330"/>
                </a:lnTo>
                <a:cubicBezTo>
                  <a:pt x="136238" y="146284"/>
                  <a:pt x="134681" y="144669"/>
                  <a:pt x="134681" y="142722"/>
                </a:cubicBezTo>
                <a:lnTo>
                  <a:pt x="134681" y="64786"/>
                </a:lnTo>
                <a:cubicBezTo>
                  <a:pt x="134681" y="62816"/>
                  <a:pt x="133123" y="61224"/>
                  <a:pt x="131176" y="61178"/>
                </a:cubicBezTo>
                <a:lnTo>
                  <a:pt x="24508" y="61178"/>
                </a:lnTo>
                <a:cubicBezTo>
                  <a:pt x="22561" y="61224"/>
                  <a:pt x="21015" y="62839"/>
                  <a:pt x="21015" y="64786"/>
                </a:cubicBezTo>
                <a:lnTo>
                  <a:pt x="21015" y="142745"/>
                </a:lnTo>
                <a:cubicBezTo>
                  <a:pt x="21015" y="144704"/>
                  <a:pt x="19458" y="146296"/>
                  <a:pt x="17511" y="146353"/>
                </a:cubicBezTo>
                <a:lnTo>
                  <a:pt x="14006" y="146353"/>
                </a:lnTo>
                <a:cubicBezTo>
                  <a:pt x="12059" y="146296"/>
                  <a:pt x="10513" y="144692"/>
                  <a:pt x="10513" y="142745"/>
                </a:cubicBezTo>
                <a:lnTo>
                  <a:pt x="10513" y="64798"/>
                </a:lnTo>
                <a:cubicBezTo>
                  <a:pt x="10513" y="62839"/>
                  <a:pt x="8956" y="61247"/>
                  <a:pt x="7009" y="61189"/>
                </a:cubicBezTo>
                <a:lnTo>
                  <a:pt x="3504" y="61189"/>
                </a:lnTo>
                <a:cubicBezTo>
                  <a:pt x="1558" y="61132"/>
                  <a:pt x="0" y="59529"/>
                  <a:pt x="0" y="57581"/>
                </a:cubicBezTo>
                <a:lnTo>
                  <a:pt x="0" y="47845"/>
                </a:lnTo>
                <a:cubicBezTo>
                  <a:pt x="92" y="45967"/>
                  <a:pt x="1626" y="44489"/>
                  <a:pt x="3504" y="44432"/>
                </a:cubicBezTo>
                <a:lnTo>
                  <a:pt x="26799" y="44432"/>
                </a:lnTo>
                <a:lnTo>
                  <a:pt x="26799" y="43847"/>
                </a:lnTo>
                <a:lnTo>
                  <a:pt x="27589" y="41213"/>
                </a:lnTo>
                <a:cubicBezTo>
                  <a:pt x="28207" y="38968"/>
                  <a:pt x="28207" y="36574"/>
                  <a:pt x="27589" y="34306"/>
                </a:cubicBezTo>
                <a:lnTo>
                  <a:pt x="26226" y="30503"/>
                </a:lnTo>
                <a:cubicBezTo>
                  <a:pt x="25470" y="28235"/>
                  <a:pt x="25172" y="25853"/>
                  <a:pt x="25356" y="23482"/>
                </a:cubicBezTo>
                <a:lnTo>
                  <a:pt x="25356" y="19782"/>
                </a:lnTo>
                <a:cubicBezTo>
                  <a:pt x="25585" y="17777"/>
                  <a:pt x="27245" y="16265"/>
                  <a:pt x="29250" y="16174"/>
                </a:cubicBezTo>
                <a:lnTo>
                  <a:pt x="38984" y="16174"/>
                </a:lnTo>
                <a:cubicBezTo>
                  <a:pt x="41137" y="15945"/>
                  <a:pt x="43107" y="17445"/>
                  <a:pt x="43462" y="19587"/>
                </a:cubicBezTo>
                <a:lnTo>
                  <a:pt x="43462" y="23287"/>
                </a:lnTo>
                <a:cubicBezTo>
                  <a:pt x="43645" y="25658"/>
                  <a:pt x="43336" y="28052"/>
                  <a:pt x="42592" y="30308"/>
                </a:cubicBezTo>
                <a:lnTo>
                  <a:pt x="41229" y="34111"/>
                </a:lnTo>
                <a:cubicBezTo>
                  <a:pt x="40610" y="36356"/>
                  <a:pt x="40610" y="38750"/>
                  <a:pt x="41229" y="41018"/>
                </a:cubicBezTo>
                <a:lnTo>
                  <a:pt x="42019" y="43653"/>
                </a:lnTo>
                <a:lnTo>
                  <a:pt x="42019" y="44237"/>
                </a:lnTo>
                <a:lnTo>
                  <a:pt x="90050" y="44237"/>
                </a:lnTo>
                <a:lnTo>
                  <a:pt x="96281" y="40434"/>
                </a:lnTo>
                <a:lnTo>
                  <a:pt x="96281" y="36345"/>
                </a:lnTo>
                <a:lnTo>
                  <a:pt x="77968" y="36345"/>
                </a:lnTo>
                <a:cubicBezTo>
                  <a:pt x="76456" y="36322"/>
                  <a:pt x="74990" y="35680"/>
                  <a:pt x="73937" y="34592"/>
                </a:cubicBezTo>
                <a:cubicBezTo>
                  <a:pt x="72883" y="33504"/>
                  <a:pt x="72311" y="32015"/>
                  <a:pt x="72322" y="30503"/>
                </a:cubicBezTo>
                <a:lnTo>
                  <a:pt x="72322" y="5842"/>
                </a:lnTo>
                <a:cubicBezTo>
                  <a:pt x="72288" y="4330"/>
                  <a:pt x="72883" y="2841"/>
                  <a:pt x="73937" y="1753"/>
                </a:cubicBezTo>
                <a:cubicBezTo>
                  <a:pt x="74990" y="664"/>
                  <a:pt x="76456" y="23"/>
                  <a:pt x="779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501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7" name="gaoding-19">
            <a:extLst>
              <a:ext uri="{FF2B5EF4-FFF2-40B4-BE49-F238E27FC236}">
                <a16:creationId xmlns:a16="http://schemas.microsoft.com/office/drawing/2014/main" id="{4297CF5B-1F50-CA99-70A0-0CBE1CCCF9F6}"/>
              </a:ext>
            </a:extLst>
          </p:cNvPr>
          <p:cNvSpPr/>
          <p:nvPr/>
        </p:nvSpPr>
        <p:spPr>
          <a:xfrm>
            <a:off x="1714244" y="4201990"/>
            <a:ext cx="405303" cy="368529"/>
          </a:xfrm>
          <a:custGeom>
            <a:avLst/>
            <a:gdLst>
              <a:gd name="connsiteX0" fmla="*/ 163284 w 405303"/>
              <a:gd name="connsiteY0" fmla="*/ 231954 h 368529"/>
              <a:gd name="connsiteX1" fmla="*/ 210030 w 405303"/>
              <a:gd name="connsiteY1" fmla="*/ 233649 h 368529"/>
              <a:gd name="connsiteX2" fmla="*/ 201592 w 405303"/>
              <a:gd name="connsiteY2" fmla="*/ 250525 h 368529"/>
              <a:gd name="connsiteX3" fmla="*/ 114804 w 405303"/>
              <a:gd name="connsiteY3" fmla="*/ 250525 h 368529"/>
              <a:gd name="connsiteX4" fmla="*/ 106367 w 405303"/>
              <a:gd name="connsiteY4" fmla="*/ 240882 h 368529"/>
              <a:gd name="connsiteX5" fmla="*/ 112394 w 405303"/>
              <a:gd name="connsiteY5" fmla="*/ 232444 h 368529"/>
              <a:gd name="connsiteX6" fmla="*/ 163284 w 405303"/>
              <a:gd name="connsiteY6" fmla="*/ 231954 h 368529"/>
              <a:gd name="connsiteX7" fmla="*/ 164226 w 405303"/>
              <a:gd name="connsiteY7" fmla="*/ 186841 h 368529"/>
              <a:gd name="connsiteX8" fmla="*/ 204004 w 405303"/>
              <a:gd name="connsiteY8" fmla="*/ 186841 h 368529"/>
              <a:gd name="connsiteX9" fmla="*/ 202799 w 405303"/>
              <a:gd name="connsiteY9" fmla="*/ 204921 h 368529"/>
              <a:gd name="connsiteX10" fmla="*/ 156994 w 405303"/>
              <a:gd name="connsiteY10" fmla="*/ 191662 h 368529"/>
              <a:gd name="connsiteX11" fmla="*/ 164226 w 405303"/>
              <a:gd name="connsiteY11" fmla="*/ 186841 h 368529"/>
              <a:gd name="connsiteX12" fmla="*/ 117065 w 405303"/>
              <a:gd name="connsiteY12" fmla="*/ 186483 h 368529"/>
              <a:gd name="connsiteX13" fmla="*/ 136502 w 405303"/>
              <a:gd name="connsiteY13" fmla="*/ 186840 h 368529"/>
              <a:gd name="connsiteX14" fmla="*/ 135296 w 405303"/>
              <a:gd name="connsiteY14" fmla="*/ 204921 h 368529"/>
              <a:gd name="connsiteX15" fmla="*/ 106367 w 405303"/>
              <a:gd name="connsiteY15" fmla="*/ 191662 h 368529"/>
              <a:gd name="connsiteX16" fmla="*/ 117065 w 405303"/>
              <a:gd name="connsiteY16" fmla="*/ 186483 h 368529"/>
              <a:gd name="connsiteX17" fmla="*/ 112394 w 405303"/>
              <a:gd name="connsiteY17" fmla="*/ 138625 h 368529"/>
              <a:gd name="connsiteX18" fmla="*/ 248603 w 405303"/>
              <a:gd name="connsiteY18" fmla="*/ 138625 h 368529"/>
              <a:gd name="connsiteX19" fmla="*/ 247398 w 405303"/>
              <a:gd name="connsiteY19" fmla="*/ 156705 h 368529"/>
              <a:gd name="connsiteX20" fmla="*/ 113600 w 405303"/>
              <a:gd name="connsiteY20" fmla="*/ 156705 h 368529"/>
              <a:gd name="connsiteX21" fmla="*/ 106367 w 405303"/>
              <a:gd name="connsiteY21" fmla="*/ 147062 h 368529"/>
              <a:gd name="connsiteX22" fmla="*/ 112394 w 405303"/>
              <a:gd name="connsiteY22" fmla="*/ 138625 h 368529"/>
              <a:gd name="connsiteX23" fmla="*/ 398071 w 405303"/>
              <a:gd name="connsiteY23" fmla="*/ 125115 h 368529"/>
              <a:gd name="connsiteX24" fmla="*/ 405303 w 405303"/>
              <a:gd name="connsiteY24" fmla="*/ 132347 h 368529"/>
              <a:gd name="connsiteX25" fmla="*/ 400583 w 405303"/>
              <a:gd name="connsiteY25" fmla="*/ 142040 h 368529"/>
              <a:gd name="connsiteX26" fmla="*/ 399980 w 405303"/>
              <a:gd name="connsiteY26" fmla="*/ 142693 h 368529"/>
              <a:gd name="connsiteX27" fmla="*/ 396263 w 405303"/>
              <a:gd name="connsiteY27" fmla="*/ 146209 h 368529"/>
              <a:gd name="connsiteX28" fmla="*/ 393300 w 405303"/>
              <a:gd name="connsiteY28" fmla="*/ 149222 h 368529"/>
              <a:gd name="connsiteX29" fmla="*/ 380041 w 405303"/>
              <a:gd name="connsiteY29" fmla="*/ 162532 h 368529"/>
              <a:gd name="connsiteX30" fmla="*/ 374566 w 405303"/>
              <a:gd name="connsiteY30" fmla="*/ 167856 h 368529"/>
              <a:gd name="connsiteX31" fmla="*/ 369242 w 405303"/>
              <a:gd name="connsiteY31" fmla="*/ 173380 h 368529"/>
              <a:gd name="connsiteX32" fmla="*/ 363115 w 405303"/>
              <a:gd name="connsiteY32" fmla="*/ 178403 h 368529"/>
              <a:gd name="connsiteX33" fmla="*/ 354275 w 405303"/>
              <a:gd name="connsiteY33" fmla="*/ 163335 h 368529"/>
              <a:gd name="connsiteX34" fmla="*/ 385415 w 405303"/>
              <a:gd name="connsiteY34" fmla="*/ 131744 h 368529"/>
              <a:gd name="connsiteX35" fmla="*/ 393350 w 405303"/>
              <a:gd name="connsiteY35" fmla="*/ 126420 h 368529"/>
              <a:gd name="connsiteX36" fmla="*/ 398071 w 405303"/>
              <a:gd name="connsiteY36" fmla="*/ 125115 h 368529"/>
              <a:gd name="connsiteX37" fmla="*/ 358293 w 405303"/>
              <a:gd name="connsiteY37" fmla="*/ 115923 h 368529"/>
              <a:gd name="connsiteX38" fmla="*/ 319419 w 405303"/>
              <a:gd name="connsiteY38" fmla="*/ 154194 h 368529"/>
              <a:gd name="connsiteX39" fmla="*/ 306311 w 405303"/>
              <a:gd name="connsiteY39" fmla="*/ 166399 h 368529"/>
              <a:gd name="connsiteX40" fmla="*/ 305758 w 405303"/>
              <a:gd name="connsiteY40" fmla="*/ 167001 h 368529"/>
              <a:gd name="connsiteX41" fmla="*/ 267387 w 405303"/>
              <a:gd name="connsiteY41" fmla="*/ 204569 h 368529"/>
              <a:gd name="connsiteX42" fmla="*/ 258607 w 405303"/>
              <a:gd name="connsiteY42" fmla="*/ 220151 h 368529"/>
              <a:gd name="connsiteX43" fmla="*/ 258045 w 405303"/>
              <a:gd name="connsiteY43" fmla="*/ 220390 h 368529"/>
              <a:gd name="connsiteX44" fmla="*/ 258246 w 405303"/>
              <a:gd name="connsiteY44" fmla="*/ 220792 h 368529"/>
              <a:gd name="connsiteX45" fmla="*/ 258607 w 405303"/>
              <a:gd name="connsiteY45" fmla="*/ 220151 h 368529"/>
              <a:gd name="connsiteX46" fmla="*/ 272755 w 405303"/>
              <a:gd name="connsiteY46" fmla="*/ 214137 h 368529"/>
              <a:gd name="connsiteX47" fmla="*/ 288481 w 405303"/>
              <a:gd name="connsiteY47" fmla="*/ 197789 h 368529"/>
              <a:gd name="connsiteX48" fmla="*/ 301740 w 405303"/>
              <a:gd name="connsiteY48" fmla="*/ 184480 h 368529"/>
              <a:gd name="connsiteX49" fmla="*/ 318364 w 405303"/>
              <a:gd name="connsiteY49" fmla="*/ 168558 h 368529"/>
              <a:gd name="connsiteX50" fmla="*/ 321328 w 405303"/>
              <a:gd name="connsiteY50" fmla="*/ 165545 h 368529"/>
              <a:gd name="connsiteX51" fmla="*/ 328359 w 405303"/>
              <a:gd name="connsiteY51" fmla="*/ 159518 h 368529"/>
              <a:gd name="connsiteX52" fmla="*/ 341719 w 405303"/>
              <a:gd name="connsiteY52" fmla="*/ 146359 h 368529"/>
              <a:gd name="connsiteX53" fmla="*/ 365525 w 405303"/>
              <a:gd name="connsiteY53" fmla="*/ 118334 h 368529"/>
              <a:gd name="connsiteX54" fmla="*/ 358293 w 405303"/>
              <a:gd name="connsiteY54" fmla="*/ 115923 h 368529"/>
              <a:gd name="connsiteX55" fmla="*/ 373762 w 405303"/>
              <a:gd name="connsiteY55" fmla="*/ 100253 h 368529"/>
              <a:gd name="connsiteX56" fmla="*/ 380995 w 405303"/>
              <a:gd name="connsiteY56" fmla="*/ 106280 h 368529"/>
              <a:gd name="connsiteX57" fmla="*/ 373762 w 405303"/>
              <a:gd name="connsiteY57" fmla="*/ 100253 h 368529"/>
              <a:gd name="connsiteX58" fmla="*/ 190142 w 405303"/>
              <a:gd name="connsiteY58" fmla="*/ 92820 h 368529"/>
              <a:gd name="connsiteX59" fmla="*/ 275524 w 405303"/>
              <a:gd name="connsiteY59" fmla="*/ 92820 h 368529"/>
              <a:gd name="connsiteX60" fmla="*/ 283961 w 405303"/>
              <a:gd name="connsiteY60" fmla="*/ 94025 h 368529"/>
              <a:gd name="connsiteX61" fmla="*/ 278939 w 405303"/>
              <a:gd name="connsiteY61" fmla="*/ 110900 h 368529"/>
              <a:gd name="connsiteX62" fmla="*/ 183512 w 405303"/>
              <a:gd name="connsiteY62" fmla="*/ 110900 h 368529"/>
              <a:gd name="connsiteX63" fmla="*/ 177485 w 405303"/>
              <a:gd name="connsiteY63" fmla="*/ 97641 h 368529"/>
              <a:gd name="connsiteX64" fmla="*/ 190142 w 405303"/>
              <a:gd name="connsiteY64" fmla="*/ 92820 h 368529"/>
              <a:gd name="connsiteX65" fmla="*/ 123211 w 405303"/>
              <a:gd name="connsiteY65" fmla="*/ 92461 h 368529"/>
              <a:gd name="connsiteX66" fmla="*/ 148756 w 405303"/>
              <a:gd name="connsiteY66" fmla="*/ 92819 h 368529"/>
              <a:gd name="connsiteX67" fmla="*/ 157194 w 405303"/>
              <a:gd name="connsiteY67" fmla="*/ 94025 h 368529"/>
              <a:gd name="connsiteX68" fmla="*/ 152172 w 405303"/>
              <a:gd name="connsiteY68" fmla="*/ 110900 h 368529"/>
              <a:gd name="connsiteX69" fmla="*/ 106367 w 405303"/>
              <a:gd name="connsiteY69" fmla="*/ 98846 h 368529"/>
              <a:gd name="connsiteX70" fmla="*/ 123211 w 405303"/>
              <a:gd name="connsiteY70" fmla="*/ 92461 h 368529"/>
              <a:gd name="connsiteX71" fmla="*/ 374541 w 405303"/>
              <a:gd name="connsiteY71" fmla="*/ 75957 h 368529"/>
              <a:gd name="connsiteX72" fmla="*/ 387524 w 405303"/>
              <a:gd name="connsiteY72" fmla="*/ 84332 h 368529"/>
              <a:gd name="connsiteX73" fmla="*/ 397569 w 405303"/>
              <a:gd name="connsiteY73" fmla="*/ 94377 h 368529"/>
              <a:gd name="connsiteX74" fmla="*/ 405303 w 405303"/>
              <a:gd name="connsiteY74" fmla="*/ 99851 h 368529"/>
              <a:gd name="connsiteX75" fmla="*/ 398925 w 405303"/>
              <a:gd name="connsiteY75" fmla="*/ 113964 h 368529"/>
              <a:gd name="connsiteX76" fmla="*/ 371000 w 405303"/>
              <a:gd name="connsiteY76" fmla="*/ 141437 h 368529"/>
              <a:gd name="connsiteX77" fmla="*/ 368489 w 405303"/>
              <a:gd name="connsiteY77" fmla="*/ 143747 h 368529"/>
              <a:gd name="connsiteX78" fmla="*/ 363115 w 405303"/>
              <a:gd name="connsiteY78" fmla="*/ 149222 h 368529"/>
              <a:gd name="connsiteX79" fmla="*/ 287477 w 405303"/>
              <a:gd name="connsiteY79" fmla="*/ 224308 h 368529"/>
              <a:gd name="connsiteX80" fmla="*/ 269546 w 405303"/>
              <a:gd name="connsiteY80" fmla="*/ 236462 h 368529"/>
              <a:gd name="connsiteX81" fmla="*/ 262565 w 405303"/>
              <a:gd name="connsiteY81" fmla="*/ 239174 h 368529"/>
              <a:gd name="connsiteX82" fmla="*/ 253474 w 405303"/>
              <a:gd name="connsiteY82" fmla="*/ 240882 h 368529"/>
              <a:gd name="connsiteX83" fmla="*/ 230673 w 405303"/>
              <a:gd name="connsiteY83" fmla="*/ 246808 h 368529"/>
              <a:gd name="connsiteX84" fmla="*/ 226906 w 405303"/>
              <a:gd name="connsiteY84" fmla="*/ 240882 h 368529"/>
              <a:gd name="connsiteX85" fmla="*/ 229367 w 405303"/>
              <a:gd name="connsiteY85" fmla="*/ 237567 h 368529"/>
              <a:gd name="connsiteX86" fmla="*/ 238508 w 405303"/>
              <a:gd name="connsiteY86" fmla="*/ 222500 h 368529"/>
              <a:gd name="connsiteX87" fmla="*/ 245991 w 405303"/>
              <a:gd name="connsiteY87" fmla="*/ 201054 h 368529"/>
              <a:gd name="connsiteX88" fmla="*/ 352367 w 405303"/>
              <a:gd name="connsiteY88" fmla="*/ 95231 h 368529"/>
              <a:gd name="connsiteX89" fmla="*/ 374541 w 405303"/>
              <a:gd name="connsiteY89" fmla="*/ 75957 h 368529"/>
              <a:gd name="connsiteX90" fmla="*/ 278737 w 405303"/>
              <a:gd name="connsiteY90" fmla="*/ 29938 h 368529"/>
              <a:gd name="connsiteX91" fmla="*/ 279943 w 405303"/>
              <a:gd name="connsiteY91" fmla="*/ 63840 h 368529"/>
              <a:gd name="connsiteX92" fmla="*/ 310077 w 405303"/>
              <a:gd name="connsiteY92" fmla="*/ 63840 h 368529"/>
              <a:gd name="connsiteX93" fmla="*/ 304251 w 405303"/>
              <a:gd name="connsiteY93" fmla="*/ 53795 h 368529"/>
              <a:gd name="connsiteX94" fmla="*/ 290339 w 405303"/>
              <a:gd name="connsiteY94" fmla="*/ 39983 h 368529"/>
              <a:gd name="connsiteX95" fmla="*/ 282353 w 405303"/>
              <a:gd name="connsiteY95" fmla="*/ 29938 h 368529"/>
              <a:gd name="connsiteX96" fmla="*/ 65182 w 405303"/>
              <a:gd name="connsiteY96" fmla="*/ 4 h 368529"/>
              <a:gd name="connsiteX97" fmla="*/ 271505 w 405303"/>
              <a:gd name="connsiteY97" fmla="*/ 4 h 368529"/>
              <a:gd name="connsiteX98" fmla="*/ 278637 w 405303"/>
              <a:gd name="connsiteY98" fmla="*/ 3721 h 368529"/>
              <a:gd name="connsiteX99" fmla="*/ 332678 w 405303"/>
              <a:gd name="connsiteY99" fmla="*/ 58164 h 368529"/>
              <a:gd name="connsiteX100" fmla="*/ 343828 w 405303"/>
              <a:gd name="connsiteY100" fmla="*/ 84382 h 368529"/>
              <a:gd name="connsiteX101" fmla="*/ 342623 w 405303"/>
              <a:gd name="connsiteY101" fmla="*/ 98846 h 368529"/>
              <a:gd name="connsiteX102" fmla="*/ 324693 w 405303"/>
              <a:gd name="connsiteY102" fmla="*/ 81820 h 368529"/>
              <a:gd name="connsiteX103" fmla="*/ 301640 w 405303"/>
              <a:gd name="connsiteY103" fmla="*/ 80765 h 368529"/>
              <a:gd name="connsiteX104" fmla="*/ 260656 w 405303"/>
              <a:gd name="connsiteY104" fmla="*/ 31344 h 368529"/>
              <a:gd name="connsiteX105" fmla="*/ 257040 w 405303"/>
              <a:gd name="connsiteY105" fmla="*/ 18085 h 368529"/>
              <a:gd name="connsiteX106" fmla="*/ 83464 w 405303"/>
              <a:gd name="connsiteY106" fmla="*/ 18085 h 368529"/>
              <a:gd name="connsiteX107" fmla="*/ 76232 w 405303"/>
              <a:gd name="connsiteY107" fmla="*/ 20496 h 368529"/>
              <a:gd name="connsiteX108" fmla="*/ 77437 w 405303"/>
              <a:gd name="connsiteY108" fmla="*/ 31344 h 368529"/>
              <a:gd name="connsiteX109" fmla="*/ 77437 w 405303"/>
              <a:gd name="connsiteY109" fmla="*/ 274381 h 368529"/>
              <a:gd name="connsiteX110" fmla="*/ 78643 w 405303"/>
              <a:gd name="connsiteY110" fmla="*/ 290051 h 368529"/>
              <a:gd name="connsiteX111" fmla="*/ 84670 w 405303"/>
              <a:gd name="connsiteY111" fmla="*/ 291256 h 368529"/>
              <a:gd name="connsiteX112" fmla="*/ 252821 w 405303"/>
              <a:gd name="connsiteY112" fmla="*/ 290654 h 368529"/>
              <a:gd name="connsiteX113" fmla="*/ 263268 w 405303"/>
              <a:gd name="connsiteY113" fmla="*/ 310392 h 368529"/>
              <a:gd name="connsiteX114" fmla="*/ 267889 w 405303"/>
              <a:gd name="connsiteY114" fmla="*/ 321391 h 368529"/>
              <a:gd name="connsiteX115" fmla="*/ 260656 w 405303"/>
              <a:gd name="connsiteY115" fmla="*/ 344294 h 368529"/>
              <a:gd name="connsiteX116" fmla="*/ 248552 w 405303"/>
              <a:gd name="connsiteY116" fmla="*/ 320236 h 368529"/>
              <a:gd name="connsiteX117" fmla="*/ 242174 w 405303"/>
              <a:gd name="connsiteY117" fmla="*/ 308534 h 368529"/>
              <a:gd name="connsiteX118" fmla="*/ 48508 w 405303"/>
              <a:gd name="connsiteY118" fmla="*/ 308132 h 368529"/>
              <a:gd name="connsiteX119" fmla="*/ 21738 w 405303"/>
              <a:gd name="connsiteY119" fmla="*/ 318177 h 368529"/>
              <a:gd name="connsiteX120" fmla="*/ 30929 w 405303"/>
              <a:gd name="connsiteY120" fmla="*/ 333244 h 368529"/>
              <a:gd name="connsiteX121" fmla="*/ 49211 w 405303"/>
              <a:gd name="connsiteY121" fmla="*/ 346353 h 368529"/>
              <a:gd name="connsiteX122" fmla="*/ 111188 w 405303"/>
              <a:gd name="connsiteY122" fmla="*/ 348211 h 368529"/>
              <a:gd name="connsiteX123" fmla="*/ 283659 w 405303"/>
              <a:gd name="connsiteY123" fmla="*/ 348211 h 368529"/>
              <a:gd name="connsiteX124" fmla="*/ 300936 w 405303"/>
              <a:gd name="connsiteY124" fmla="*/ 341431 h 368529"/>
              <a:gd name="connsiteX125" fmla="*/ 323236 w 405303"/>
              <a:gd name="connsiteY125" fmla="*/ 313104 h 368529"/>
              <a:gd name="connsiteX126" fmla="*/ 324542 w 405303"/>
              <a:gd name="connsiteY126" fmla="*/ 310744 h 368529"/>
              <a:gd name="connsiteX127" fmla="*/ 325747 w 405303"/>
              <a:gd name="connsiteY127" fmla="*/ 216773 h 368529"/>
              <a:gd name="connsiteX128" fmla="*/ 332980 w 405303"/>
              <a:gd name="connsiteY128" fmla="*/ 192666 h 368529"/>
              <a:gd name="connsiteX129" fmla="*/ 343828 w 405303"/>
              <a:gd name="connsiteY129" fmla="*/ 210747 h 368529"/>
              <a:gd name="connsiteX130" fmla="*/ 344481 w 405303"/>
              <a:gd name="connsiteY130" fmla="*/ 302105 h 368529"/>
              <a:gd name="connsiteX131" fmla="*/ 340865 w 405303"/>
              <a:gd name="connsiteY131" fmla="*/ 317825 h 368529"/>
              <a:gd name="connsiteX132" fmla="*/ 331373 w 405303"/>
              <a:gd name="connsiteY132" fmla="*/ 338417 h 368529"/>
              <a:gd name="connsiteX133" fmla="*/ 316305 w 405303"/>
              <a:gd name="connsiteY133" fmla="*/ 353485 h 368529"/>
              <a:gd name="connsiteX134" fmla="*/ 289686 w 405303"/>
              <a:gd name="connsiteY134" fmla="*/ 366644 h 368529"/>
              <a:gd name="connsiteX135" fmla="*/ 262063 w 405303"/>
              <a:gd name="connsiteY135" fmla="*/ 367949 h 368529"/>
              <a:gd name="connsiteX136" fmla="*/ 48006 w 405303"/>
              <a:gd name="connsiteY136" fmla="*/ 365036 h 368529"/>
              <a:gd name="connsiteX137" fmla="*/ 36002 w 405303"/>
              <a:gd name="connsiteY137" fmla="*/ 360014 h 368529"/>
              <a:gd name="connsiteX138" fmla="*/ 10890 w 405303"/>
              <a:gd name="connsiteY138" fmla="*/ 335504 h 368529"/>
              <a:gd name="connsiteX139" fmla="*/ 10437 w 405303"/>
              <a:gd name="connsiteY139" fmla="*/ 334801 h 368529"/>
              <a:gd name="connsiteX140" fmla="*/ 9885 w 405303"/>
              <a:gd name="connsiteY140" fmla="*/ 334098 h 368529"/>
              <a:gd name="connsiteX141" fmla="*/ 6420 w 405303"/>
              <a:gd name="connsiteY141" fmla="*/ 329076 h 368529"/>
              <a:gd name="connsiteX142" fmla="*/ 292 w 405303"/>
              <a:gd name="connsiteY142" fmla="*/ 309890 h 368529"/>
              <a:gd name="connsiteX143" fmla="*/ 1498 w 405303"/>
              <a:gd name="connsiteY143" fmla="*/ 291809 h 368529"/>
              <a:gd name="connsiteX144" fmla="*/ 7374 w 405303"/>
              <a:gd name="connsiteY144" fmla="*/ 291106 h 368529"/>
              <a:gd name="connsiteX145" fmla="*/ 48508 w 405303"/>
              <a:gd name="connsiteY145" fmla="*/ 291709 h 368529"/>
              <a:gd name="connsiteX146" fmla="*/ 59356 w 405303"/>
              <a:gd name="connsiteY146" fmla="*/ 290503 h 368529"/>
              <a:gd name="connsiteX147" fmla="*/ 59356 w 405303"/>
              <a:gd name="connsiteY147" fmla="*/ 10853 h 368529"/>
              <a:gd name="connsiteX148" fmla="*/ 65182 w 405303"/>
              <a:gd name="connsiteY148" fmla="*/ 4 h 3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05303" h="368529">
                <a:moveTo>
                  <a:pt x="163284" y="231954"/>
                </a:moveTo>
                <a:cubicBezTo>
                  <a:pt x="183914" y="231892"/>
                  <a:pt x="203853" y="232193"/>
                  <a:pt x="210030" y="233649"/>
                </a:cubicBezTo>
                <a:cubicBezTo>
                  <a:pt x="212792" y="245502"/>
                  <a:pt x="212792" y="250525"/>
                  <a:pt x="201592" y="250525"/>
                </a:cubicBezTo>
                <a:lnTo>
                  <a:pt x="114804" y="250525"/>
                </a:lnTo>
                <a:cubicBezTo>
                  <a:pt x="105965" y="250525"/>
                  <a:pt x="106367" y="244849"/>
                  <a:pt x="106367" y="240882"/>
                </a:cubicBezTo>
                <a:cubicBezTo>
                  <a:pt x="106367" y="237014"/>
                  <a:pt x="108526" y="232645"/>
                  <a:pt x="112394" y="232444"/>
                </a:cubicBezTo>
                <a:cubicBezTo>
                  <a:pt x="121334" y="232444"/>
                  <a:pt x="142655" y="232017"/>
                  <a:pt x="163284" y="231954"/>
                </a:cubicBezTo>
                <a:close/>
                <a:moveTo>
                  <a:pt x="164226" y="186841"/>
                </a:moveTo>
                <a:lnTo>
                  <a:pt x="204004" y="186841"/>
                </a:lnTo>
                <a:cubicBezTo>
                  <a:pt x="217363" y="186841"/>
                  <a:pt x="210232" y="204921"/>
                  <a:pt x="202799" y="204921"/>
                </a:cubicBezTo>
                <a:cubicBezTo>
                  <a:pt x="165934" y="204921"/>
                  <a:pt x="156994" y="209391"/>
                  <a:pt x="156994" y="191662"/>
                </a:cubicBezTo>
                <a:cubicBezTo>
                  <a:pt x="156994" y="187945"/>
                  <a:pt x="160610" y="186841"/>
                  <a:pt x="164226" y="186841"/>
                </a:cubicBezTo>
                <a:close/>
                <a:moveTo>
                  <a:pt x="117065" y="186483"/>
                </a:moveTo>
                <a:cubicBezTo>
                  <a:pt x="123142" y="186200"/>
                  <a:pt x="130676" y="186840"/>
                  <a:pt x="136502" y="186840"/>
                </a:cubicBezTo>
                <a:cubicBezTo>
                  <a:pt x="144387" y="186840"/>
                  <a:pt x="142428" y="204921"/>
                  <a:pt x="135296" y="204921"/>
                </a:cubicBezTo>
                <a:cubicBezTo>
                  <a:pt x="111088" y="204921"/>
                  <a:pt x="106367" y="207181"/>
                  <a:pt x="106367" y="191662"/>
                </a:cubicBezTo>
                <a:cubicBezTo>
                  <a:pt x="106367" y="187971"/>
                  <a:pt x="110988" y="186765"/>
                  <a:pt x="117065" y="186483"/>
                </a:cubicBezTo>
                <a:close/>
                <a:moveTo>
                  <a:pt x="112394" y="138625"/>
                </a:moveTo>
                <a:lnTo>
                  <a:pt x="248603" y="138625"/>
                </a:lnTo>
                <a:cubicBezTo>
                  <a:pt x="255634" y="138625"/>
                  <a:pt x="261109" y="156705"/>
                  <a:pt x="247398" y="156705"/>
                </a:cubicBezTo>
                <a:lnTo>
                  <a:pt x="113600" y="156705"/>
                </a:lnTo>
                <a:cubicBezTo>
                  <a:pt x="105312" y="156705"/>
                  <a:pt x="106367" y="152085"/>
                  <a:pt x="106367" y="147062"/>
                </a:cubicBezTo>
                <a:cubicBezTo>
                  <a:pt x="106367" y="142994"/>
                  <a:pt x="108527" y="138625"/>
                  <a:pt x="112394" y="138625"/>
                </a:cubicBezTo>
                <a:close/>
                <a:moveTo>
                  <a:pt x="398071" y="125115"/>
                </a:moveTo>
                <a:cubicBezTo>
                  <a:pt x="401838" y="130689"/>
                  <a:pt x="401738" y="131393"/>
                  <a:pt x="405303" y="132347"/>
                </a:cubicBezTo>
                <a:cubicBezTo>
                  <a:pt x="405303" y="139730"/>
                  <a:pt x="404500" y="137972"/>
                  <a:pt x="400583" y="142040"/>
                </a:cubicBezTo>
                <a:lnTo>
                  <a:pt x="399980" y="142693"/>
                </a:lnTo>
                <a:lnTo>
                  <a:pt x="396263" y="146209"/>
                </a:lnTo>
                <a:cubicBezTo>
                  <a:pt x="394305" y="148067"/>
                  <a:pt x="394857" y="147665"/>
                  <a:pt x="393300" y="149222"/>
                </a:cubicBezTo>
                <a:lnTo>
                  <a:pt x="380041" y="162532"/>
                </a:lnTo>
                <a:cubicBezTo>
                  <a:pt x="378233" y="164189"/>
                  <a:pt x="376776" y="165595"/>
                  <a:pt x="374566" y="167856"/>
                </a:cubicBezTo>
                <a:cubicBezTo>
                  <a:pt x="372356" y="170116"/>
                  <a:pt x="371251" y="171472"/>
                  <a:pt x="369242" y="173380"/>
                </a:cubicBezTo>
                <a:cubicBezTo>
                  <a:pt x="362864" y="179608"/>
                  <a:pt x="367233" y="178403"/>
                  <a:pt x="363115" y="178403"/>
                </a:cubicBezTo>
                <a:cubicBezTo>
                  <a:pt x="362512" y="178403"/>
                  <a:pt x="349303" y="173380"/>
                  <a:pt x="354275" y="163335"/>
                </a:cubicBezTo>
                <a:lnTo>
                  <a:pt x="385415" y="131744"/>
                </a:lnTo>
                <a:cubicBezTo>
                  <a:pt x="388729" y="128379"/>
                  <a:pt x="388328" y="127977"/>
                  <a:pt x="393350" y="126420"/>
                </a:cubicBezTo>
                <a:cubicBezTo>
                  <a:pt x="394892" y="125876"/>
                  <a:pt x="396469" y="125439"/>
                  <a:pt x="398071" y="125115"/>
                </a:cubicBezTo>
                <a:close/>
                <a:moveTo>
                  <a:pt x="358293" y="115923"/>
                </a:moveTo>
                <a:lnTo>
                  <a:pt x="319419" y="154194"/>
                </a:lnTo>
                <a:cubicBezTo>
                  <a:pt x="314799" y="158815"/>
                  <a:pt x="310680" y="162029"/>
                  <a:pt x="306311" y="166399"/>
                </a:cubicBezTo>
                <a:lnTo>
                  <a:pt x="305758" y="167001"/>
                </a:lnTo>
                <a:lnTo>
                  <a:pt x="267387" y="204569"/>
                </a:lnTo>
                <a:lnTo>
                  <a:pt x="258607" y="220151"/>
                </a:lnTo>
                <a:lnTo>
                  <a:pt x="258045" y="220390"/>
                </a:lnTo>
                <a:lnTo>
                  <a:pt x="258246" y="220792"/>
                </a:lnTo>
                <a:lnTo>
                  <a:pt x="258607" y="220151"/>
                </a:lnTo>
                <a:lnTo>
                  <a:pt x="272755" y="214137"/>
                </a:lnTo>
                <a:cubicBezTo>
                  <a:pt x="277168" y="210170"/>
                  <a:pt x="281751" y="204519"/>
                  <a:pt x="288481" y="197789"/>
                </a:cubicBezTo>
                <a:cubicBezTo>
                  <a:pt x="293202" y="193068"/>
                  <a:pt x="297019" y="189150"/>
                  <a:pt x="301740" y="184480"/>
                </a:cubicBezTo>
                <a:lnTo>
                  <a:pt x="318364" y="168558"/>
                </a:lnTo>
                <a:cubicBezTo>
                  <a:pt x="319921" y="166951"/>
                  <a:pt x="319369" y="167403"/>
                  <a:pt x="321328" y="165545"/>
                </a:cubicBezTo>
                <a:lnTo>
                  <a:pt x="328359" y="159518"/>
                </a:lnTo>
                <a:cubicBezTo>
                  <a:pt x="333231" y="155098"/>
                  <a:pt x="337048" y="151080"/>
                  <a:pt x="341719" y="146359"/>
                </a:cubicBezTo>
                <a:cubicBezTo>
                  <a:pt x="347746" y="140382"/>
                  <a:pt x="364872" y="126269"/>
                  <a:pt x="365525" y="118334"/>
                </a:cubicBezTo>
                <a:cubicBezTo>
                  <a:pt x="363436" y="116775"/>
                  <a:pt x="360900" y="115930"/>
                  <a:pt x="358293" y="115923"/>
                </a:cubicBezTo>
                <a:close/>
                <a:moveTo>
                  <a:pt x="373762" y="100253"/>
                </a:moveTo>
                <a:cubicBezTo>
                  <a:pt x="374466" y="105476"/>
                  <a:pt x="375068" y="105778"/>
                  <a:pt x="380995" y="106280"/>
                </a:cubicBezTo>
                <a:cubicBezTo>
                  <a:pt x="380593" y="100906"/>
                  <a:pt x="378785" y="100705"/>
                  <a:pt x="373762" y="100253"/>
                </a:cubicBezTo>
                <a:close/>
                <a:moveTo>
                  <a:pt x="190142" y="92820"/>
                </a:moveTo>
                <a:lnTo>
                  <a:pt x="275524" y="92820"/>
                </a:lnTo>
                <a:cubicBezTo>
                  <a:pt x="278356" y="93045"/>
                  <a:pt x="281179" y="93448"/>
                  <a:pt x="283961" y="94025"/>
                </a:cubicBezTo>
                <a:cubicBezTo>
                  <a:pt x="284916" y="98997"/>
                  <a:pt x="286573" y="110900"/>
                  <a:pt x="278939" y="110900"/>
                </a:cubicBezTo>
                <a:lnTo>
                  <a:pt x="183512" y="110900"/>
                </a:lnTo>
                <a:cubicBezTo>
                  <a:pt x="176330" y="110900"/>
                  <a:pt x="177485" y="101307"/>
                  <a:pt x="177485" y="97641"/>
                </a:cubicBezTo>
                <a:cubicBezTo>
                  <a:pt x="177485" y="93071"/>
                  <a:pt x="184818" y="92820"/>
                  <a:pt x="190142" y="92820"/>
                </a:cubicBezTo>
                <a:close/>
                <a:moveTo>
                  <a:pt x="123211" y="92461"/>
                </a:moveTo>
                <a:cubicBezTo>
                  <a:pt x="132358" y="92078"/>
                  <a:pt x="142955" y="92819"/>
                  <a:pt x="148756" y="92819"/>
                </a:cubicBezTo>
                <a:cubicBezTo>
                  <a:pt x="151589" y="93045"/>
                  <a:pt x="154411" y="93448"/>
                  <a:pt x="157194" y="94025"/>
                </a:cubicBezTo>
                <a:cubicBezTo>
                  <a:pt x="157194" y="99047"/>
                  <a:pt x="159705" y="110900"/>
                  <a:pt x="152172" y="110900"/>
                </a:cubicBezTo>
                <a:cubicBezTo>
                  <a:pt x="118822" y="110900"/>
                  <a:pt x="106367" y="115471"/>
                  <a:pt x="106367" y="98846"/>
                </a:cubicBezTo>
                <a:cubicBezTo>
                  <a:pt x="106367" y="94351"/>
                  <a:pt x="114064" y="92844"/>
                  <a:pt x="123211" y="92461"/>
                </a:cubicBezTo>
                <a:close/>
                <a:moveTo>
                  <a:pt x="374541" y="75957"/>
                </a:moveTo>
                <a:cubicBezTo>
                  <a:pt x="379287" y="75329"/>
                  <a:pt x="382502" y="79309"/>
                  <a:pt x="387524" y="84332"/>
                </a:cubicBezTo>
                <a:lnTo>
                  <a:pt x="397569" y="94377"/>
                </a:lnTo>
                <a:cubicBezTo>
                  <a:pt x="400884" y="97440"/>
                  <a:pt x="400281" y="98696"/>
                  <a:pt x="405303" y="99851"/>
                </a:cubicBezTo>
                <a:cubicBezTo>
                  <a:pt x="405303" y="108590"/>
                  <a:pt x="403947" y="109796"/>
                  <a:pt x="398925" y="113964"/>
                </a:cubicBezTo>
                <a:lnTo>
                  <a:pt x="371000" y="141437"/>
                </a:lnTo>
                <a:cubicBezTo>
                  <a:pt x="369142" y="143295"/>
                  <a:pt x="369995" y="142341"/>
                  <a:pt x="368489" y="143747"/>
                </a:cubicBezTo>
                <a:cubicBezTo>
                  <a:pt x="365626" y="146359"/>
                  <a:pt x="365676" y="146861"/>
                  <a:pt x="363115" y="149222"/>
                </a:cubicBezTo>
                <a:cubicBezTo>
                  <a:pt x="340916" y="169663"/>
                  <a:pt x="308973" y="202862"/>
                  <a:pt x="287477" y="224308"/>
                </a:cubicBezTo>
                <a:cubicBezTo>
                  <a:pt x="273414" y="238370"/>
                  <a:pt x="281450" y="231440"/>
                  <a:pt x="269546" y="236462"/>
                </a:cubicBezTo>
                <a:cubicBezTo>
                  <a:pt x="267357" y="237686"/>
                  <a:pt x="265006" y="238599"/>
                  <a:pt x="262565" y="239174"/>
                </a:cubicBezTo>
                <a:cubicBezTo>
                  <a:pt x="257693" y="240179"/>
                  <a:pt x="257593" y="239023"/>
                  <a:pt x="253474" y="240882"/>
                </a:cubicBezTo>
                <a:cubicBezTo>
                  <a:pt x="240466" y="246808"/>
                  <a:pt x="240466" y="259063"/>
                  <a:pt x="230673" y="246808"/>
                </a:cubicBezTo>
                <a:cubicBezTo>
                  <a:pt x="228915" y="244649"/>
                  <a:pt x="226906" y="243694"/>
                  <a:pt x="226906" y="240882"/>
                </a:cubicBezTo>
                <a:cubicBezTo>
                  <a:pt x="226906" y="237115"/>
                  <a:pt x="227609" y="239224"/>
                  <a:pt x="229367" y="237567"/>
                </a:cubicBezTo>
                <a:cubicBezTo>
                  <a:pt x="237704" y="228878"/>
                  <a:pt x="235996" y="234955"/>
                  <a:pt x="238508" y="222500"/>
                </a:cubicBezTo>
                <a:lnTo>
                  <a:pt x="245991" y="201054"/>
                </a:lnTo>
                <a:lnTo>
                  <a:pt x="352367" y="95231"/>
                </a:lnTo>
                <a:cubicBezTo>
                  <a:pt x="363517" y="81821"/>
                  <a:pt x="369795" y="76585"/>
                  <a:pt x="374541" y="75957"/>
                </a:cubicBezTo>
                <a:close/>
                <a:moveTo>
                  <a:pt x="278737" y="29938"/>
                </a:moveTo>
                <a:lnTo>
                  <a:pt x="279943" y="63840"/>
                </a:lnTo>
                <a:lnTo>
                  <a:pt x="310077" y="63840"/>
                </a:lnTo>
                <a:cubicBezTo>
                  <a:pt x="309977" y="58064"/>
                  <a:pt x="311484" y="60575"/>
                  <a:pt x="304251" y="53795"/>
                </a:cubicBezTo>
                <a:lnTo>
                  <a:pt x="290339" y="39983"/>
                </a:lnTo>
                <a:cubicBezTo>
                  <a:pt x="286868" y="37366"/>
                  <a:pt x="284121" y="33910"/>
                  <a:pt x="282353" y="29938"/>
                </a:cubicBezTo>
                <a:close/>
                <a:moveTo>
                  <a:pt x="65182" y="4"/>
                </a:moveTo>
                <a:lnTo>
                  <a:pt x="271505" y="4"/>
                </a:lnTo>
                <a:cubicBezTo>
                  <a:pt x="276628" y="4"/>
                  <a:pt x="276477" y="1310"/>
                  <a:pt x="278637" y="3721"/>
                </a:cubicBezTo>
                <a:lnTo>
                  <a:pt x="332678" y="58164"/>
                </a:lnTo>
                <a:cubicBezTo>
                  <a:pt x="347394" y="72729"/>
                  <a:pt x="343828" y="71172"/>
                  <a:pt x="343828" y="84382"/>
                </a:cubicBezTo>
                <a:cubicBezTo>
                  <a:pt x="343828" y="92769"/>
                  <a:pt x="346691" y="81569"/>
                  <a:pt x="342623" y="98846"/>
                </a:cubicBezTo>
                <a:cubicBezTo>
                  <a:pt x="316506" y="104923"/>
                  <a:pt x="330268" y="87495"/>
                  <a:pt x="324693" y="81820"/>
                </a:cubicBezTo>
                <a:cubicBezTo>
                  <a:pt x="321730" y="78706"/>
                  <a:pt x="307014" y="80765"/>
                  <a:pt x="301640" y="80765"/>
                </a:cubicBezTo>
                <a:cubicBezTo>
                  <a:pt x="253273" y="80765"/>
                  <a:pt x="260656" y="89354"/>
                  <a:pt x="260656" y="31344"/>
                </a:cubicBezTo>
                <a:cubicBezTo>
                  <a:pt x="260656" y="25769"/>
                  <a:pt x="264373" y="18085"/>
                  <a:pt x="257040" y="18085"/>
                </a:cubicBezTo>
                <a:lnTo>
                  <a:pt x="83464" y="18085"/>
                </a:lnTo>
                <a:cubicBezTo>
                  <a:pt x="80863" y="18110"/>
                  <a:pt x="78331" y="18953"/>
                  <a:pt x="76232" y="20496"/>
                </a:cubicBezTo>
                <a:cubicBezTo>
                  <a:pt x="76382" y="25920"/>
                  <a:pt x="77437" y="25267"/>
                  <a:pt x="77437" y="31344"/>
                </a:cubicBezTo>
                <a:lnTo>
                  <a:pt x="77437" y="274381"/>
                </a:lnTo>
                <a:cubicBezTo>
                  <a:pt x="77437" y="283371"/>
                  <a:pt x="74775" y="281915"/>
                  <a:pt x="78643" y="290051"/>
                </a:cubicBezTo>
                <a:cubicBezTo>
                  <a:pt x="80571" y="290789"/>
                  <a:pt x="82605" y="291197"/>
                  <a:pt x="84670" y="291256"/>
                </a:cubicBezTo>
                <a:lnTo>
                  <a:pt x="252821" y="290654"/>
                </a:lnTo>
                <a:cubicBezTo>
                  <a:pt x="265830" y="292060"/>
                  <a:pt x="260255" y="293366"/>
                  <a:pt x="263268" y="310392"/>
                </a:cubicBezTo>
                <a:lnTo>
                  <a:pt x="267889" y="321391"/>
                </a:lnTo>
                <a:cubicBezTo>
                  <a:pt x="269094" y="324505"/>
                  <a:pt x="286522" y="344294"/>
                  <a:pt x="260656" y="344294"/>
                </a:cubicBezTo>
                <a:cubicBezTo>
                  <a:pt x="258597" y="336207"/>
                  <a:pt x="250210" y="332190"/>
                  <a:pt x="248552" y="320236"/>
                </a:cubicBezTo>
                <a:cubicBezTo>
                  <a:pt x="248025" y="315656"/>
                  <a:pt x="245735" y="311460"/>
                  <a:pt x="242174" y="308534"/>
                </a:cubicBezTo>
                <a:cubicBezTo>
                  <a:pt x="239713" y="306927"/>
                  <a:pt x="72164" y="308132"/>
                  <a:pt x="48508" y="308132"/>
                </a:cubicBezTo>
                <a:cubicBezTo>
                  <a:pt x="24852" y="308132"/>
                  <a:pt x="13752" y="304214"/>
                  <a:pt x="21738" y="318177"/>
                </a:cubicBezTo>
                <a:cubicBezTo>
                  <a:pt x="26158" y="326062"/>
                  <a:pt x="23848" y="324907"/>
                  <a:pt x="30929" y="333244"/>
                </a:cubicBezTo>
                <a:lnTo>
                  <a:pt x="49211" y="346353"/>
                </a:lnTo>
                <a:cubicBezTo>
                  <a:pt x="56745" y="349869"/>
                  <a:pt x="98532" y="348211"/>
                  <a:pt x="111188" y="348211"/>
                </a:cubicBezTo>
                <a:cubicBezTo>
                  <a:pt x="166435" y="348211"/>
                  <a:pt x="229216" y="349115"/>
                  <a:pt x="283659" y="348211"/>
                </a:cubicBezTo>
                <a:cubicBezTo>
                  <a:pt x="292599" y="348060"/>
                  <a:pt x="290188" y="346905"/>
                  <a:pt x="300936" y="341431"/>
                </a:cubicBezTo>
                <a:cubicBezTo>
                  <a:pt x="313744" y="334902"/>
                  <a:pt x="318565" y="323149"/>
                  <a:pt x="323236" y="313104"/>
                </a:cubicBezTo>
                <a:cubicBezTo>
                  <a:pt x="324542" y="310392"/>
                  <a:pt x="323286" y="313556"/>
                  <a:pt x="324542" y="310744"/>
                </a:cubicBezTo>
                <a:cubicBezTo>
                  <a:pt x="327555" y="303963"/>
                  <a:pt x="325747" y="234503"/>
                  <a:pt x="325747" y="216773"/>
                </a:cubicBezTo>
                <a:cubicBezTo>
                  <a:pt x="325747" y="207030"/>
                  <a:pt x="323236" y="192666"/>
                  <a:pt x="332980" y="192666"/>
                </a:cubicBezTo>
                <a:cubicBezTo>
                  <a:pt x="348851" y="192666"/>
                  <a:pt x="343828" y="205473"/>
                  <a:pt x="343828" y="210747"/>
                </a:cubicBezTo>
                <a:lnTo>
                  <a:pt x="344481" y="302105"/>
                </a:lnTo>
                <a:lnTo>
                  <a:pt x="340865" y="317825"/>
                </a:lnTo>
                <a:cubicBezTo>
                  <a:pt x="338911" y="325185"/>
                  <a:pt x="335697" y="332151"/>
                  <a:pt x="331373" y="338417"/>
                </a:cubicBezTo>
                <a:lnTo>
                  <a:pt x="316305" y="353485"/>
                </a:lnTo>
                <a:cubicBezTo>
                  <a:pt x="308093" y="359097"/>
                  <a:pt x="299133" y="363527"/>
                  <a:pt x="289686" y="366644"/>
                </a:cubicBezTo>
                <a:lnTo>
                  <a:pt x="262063" y="367949"/>
                </a:lnTo>
                <a:cubicBezTo>
                  <a:pt x="239713" y="367949"/>
                  <a:pt x="56895" y="370461"/>
                  <a:pt x="48006" y="365036"/>
                </a:cubicBezTo>
                <a:cubicBezTo>
                  <a:pt x="37308" y="358306"/>
                  <a:pt x="41928" y="363982"/>
                  <a:pt x="36002" y="360014"/>
                </a:cubicBezTo>
                <a:lnTo>
                  <a:pt x="10890" y="335504"/>
                </a:lnTo>
                <a:lnTo>
                  <a:pt x="10437" y="334801"/>
                </a:lnTo>
                <a:lnTo>
                  <a:pt x="9885" y="334098"/>
                </a:lnTo>
                <a:cubicBezTo>
                  <a:pt x="6821" y="330181"/>
                  <a:pt x="8629" y="335705"/>
                  <a:pt x="6420" y="329076"/>
                </a:cubicBezTo>
                <a:cubicBezTo>
                  <a:pt x="3306" y="319633"/>
                  <a:pt x="292" y="315465"/>
                  <a:pt x="292" y="309890"/>
                </a:cubicBezTo>
                <a:cubicBezTo>
                  <a:pt x="-346" y="303838"/>
                  <a:pt x="61" y="297722"/>
                  <a:pt x="1498" y="291809"/>
                </a:cubicBezTo>
                <a:cubicBezTo>
                  <a:pt x="5767" y="291457"/>
                  <a:pt x="4210" y="291106"/>
                  <a:pt x="7374" y="291106"/>
                </a:cubicBezTo>
                <a:lnTo>
                  <a:pt x="48508" y="291709"/>
                </a:lnTo>
                <a:cubicBezTo>
                  <a:pt x="54334" y="291709"/>
                  <a:pt x="53932" y="290503"/>
                  <a:pt x="59356" y="290503"/>
                </a:cubicBezTo>
                <a:lnTo>
                  <a:pt x="59356" y="10853"/>
                </a:lnTo>
                <a:cubicBezTo>
                  <a:pt x="59356" y="5981"/>
                  <a:pt x="60662" y="-197"/>
                  <a:pt x="65182" y="4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gaoding-20">
            <a:extLst>
              <a:ext uri="{FF2B5EF4-FFF2-40B4-BE49-F238E27FC236}">
                <a16:creationId xmlns:a16="http://schemas.microsoft.com/office/drawing/2014/main" id="{2411876F-4F0D-0F7C-2F01-EEE7D82C7B15}"/>
              </a:ext>
            </a:extLst>
          </p:cNvPr>
          <p:cNvSpPr/>
          <p:nvPr/>
        </p:nvSpPr>
        <p:spPr>
          <a:xfrm>
            <a:off x="1711735" y="3506036"/>
            <a:ext cx="408563" cy="329908"/>
          </a:xfrm>
          <a:custGeom>
            <a:avLst/>
            <a:gdLst>
              <a:gd name="connsiteX0" fmla="*/ 499361 w 608838"/>
              <a:gd name="connsiteY0" fmla="*/ 285654 h 491629"/>
              <a:gd name="connsiteX1" fmla="*/ 499361 w 608838"/>
              <a:gd name="connsiteY1" fmla="*/ 344437 h 491629"/>
              <a:gd name="connsiteX2" fmla="*/ 558245 w 608838"/>
              <a:gd name="connsiteY2" fmla="*/ 344437 h 491629"/>
              <a:gd name="connsiteX3" fmla="*/ 558245 w 608838"/>
              <a:gd name="connsiteY3" fmla="*/ 285654 h 491629"/>
              <a:gd name="connsiteX4" fmla="*/ 50593 w 608838"/>
              <a:gd name="connsiteY4" fmla="*/ 285654 h 491629"/>
              <a:gd name="connsiteX5" fmla="*/ 50593 w 608838"/>
              <a:gd name="connsiteY5" fmla="*/ 344437 h 491629"/>
              <a:gd name="connsiteX6" fmla="*/ 109477 w 608838"/>
              <a:gd name="connsiteY6" fmla="*/ 344437 h 491629"/>
              <a:gd name="connsiteX7" fmla="*/ 109477 w 608838"/>
              <a:gd name="connsiteY7" fmla="*/ 285654 h 491629"/>
              <a:gd name="connsiteX8" fmla="*/ 324062 w 608838"/>
              <a:gd name="connsiteY8" fmla="*/ 265425 h 491629"/>
              <a:gd name="connsiteX9" fmla="*/ 324062 w 608838"/>
              <a:gd name="connsiteY9" fmla="*/ 329947 h 491629"/>
              <a:gd name="connsiteX10" fmla="*/ 388693 w 608838"/>
              <a:gd name="connsiteY10" fmla="*/ 329947 h 491629"/>
              <a:gd name="connsiteX11" fmla="*/ 388693 w 608838"/>
              <a:gd name="connsiteY11" fmla="*/ 265425 h 491629"/>
              <a:gd name="connsiteX12" fmla="*/ 220144 w 608838"/>
              <a:gd name="connsiteY12" fmla="*/ 265425 h 491629"/>
              <a:gd name="connsiteX13" fmla="*/ 220144 w 608838"/>
              <a:gd name="connsiteY13" fmla="*/ 329947 h 491629"/>
              <a:gd name="connsiteX14" fmla="*/ 284775 w 608838"/>
              <a:gd name="connsiteY14" fmla="*/ 329947 h 491629"/>
              <a:gd name="connsiteX15" fmla="*/ 284775 w 608838"/>
              <a:gd name="connsiteY15" fmla="*/ 265425 h 491629"/>
              <a:gd name="connsiteX16" fmla="*/ 499361 w 608838"/>
              <a:gd name="connsiteY16" fmla="*/ 191225 h 491629"/>
              <a:gd name="connsiteX17" fmla="*/ 499361 w 608838"/>
              <a:gd name="connsiteY17" fmla="*/ 250008 h 491629"/>
              <a:gd name="connsiteX18" fmla="*/ 558245 w 608838"/>
              <a:gd name="connsiteY18" fmla="*/ 250008 h 491629"/>
              <a:gd name="connsiteX19" fmla="*/ 558245 w 608838"/>
              <a:gd name="connsiteY19" fmla="*/ 191225 h 491629"/>
              <a:gd name="connsiteX20" fmla="*/ 50593 w 608838"/>
              <a:gd name="connsiteY20" fmla="*/ 191225 h 491629"/>
              <a:gd name="connsiteX21" fmla="*/ 50593 w 608838"/>
              <a:gd name="connsiteY21" fmla="*/ 250008 h 491629"/>
              <a:gd name="connsiteX22" fmla="*/ 109477 w 608838"/>
              <a:gd name="connsiteY22" fmla="*/ 250008 h 491629"/>
              <a:gd name="connsiteX23" fmla="*/ 109477 w 608838"/>
              <a:gd name="connsiteY23" fmla="*/ 191225 h 491629"/>
              <a:gd name="connsiteX24" fmla="*/ 324062 w 608838"/>
              <a:gd name="connsiteY24" fmla="*/ 161682 h 491629"/>
              <a:gd name="connsiteX25" fmla="*/ 324062 w 608838"/>
              <a:gd name="connsiteY25" fmla="*/ 226204 h 491629"/>
              <a:gd name="connsiteX26" fmla="*/ 388693 w 608838"/>
              <a:gd name="connsiteY26" fmla="*/ 226204 h 491629"/>
              <a:gd name="connsiteX27" fmla="*/ 388693 w 608838"/>
              <a:gd name="connsiteY27" fmla="*/ 161682 h 491629"/>
              <a:gd name="connsiteX28" fmla="*/ 220144 w 608838"/>
              <a:gd name="connsiteY28" fmla="*/ 161682 h 491629"/>
              <a:gd name="connsiteX29" fmla="*/ 220144 w 608838"/>
              <a:gd name="connsiteY29" fmla="*/ 226204 h 491629"/>
              <a:gd name="connsiteX30" fmla="*/ 284775 w 608838"/>
              <a:gd name="connsiteY30" fmla="*/ 226204 h 491629"/>
              <a:gd name="connsiteX31" fmla="*/ 284775 w 608838"/>
              <a:gd name="connsiteY31" fmla="*/ 161682 h 491629"/>
              <a:gd name="connsiteX32" fmla="*/ 499361 w 608838"/>
              <a:gd name="connsiteY32" fmla="*/ 96797 h 491629"/>
              <a:gd name="connsiteX33" fmla="*/ 499361 w 608838"/>
              <a:gd name="connsiteY33" fmla="*/ 155579 h 491629"/>
              <a:gd name="connsiteX34" fmla="*/ 558245 w 608838"/>
              <a:gd name="connsiteY34" fmla="*/ 155579 h 491629"/>
              <a:gd name="connsiteX35" fmla="*/ 558245 w 608838"/>
              <a:gd name="connsiteY35" fmla="*/ 96797 h 491629"/>
              <a:gd name="connsiteX36" fmla="*/ 50593 w 608838"/>
              <a:gd name="connsiteY36" fmla="*/ 96797 h 491629"/>
              <a:gd name="connsiteX37" fmla="*/ 50593 w 608838"/>
              <a:gd name="connsiteY37" fmla="*/ 155579 h 491629"/>
              <a:gd name="connsiteX38" fmla="*/ 109477 w 608838"/>
              <a:gd name="connsiteY38" fmla="*/ 155579 h 491629"/>
              <a:gd name="connsiteX39" fmla="*/ 109477 w 608838"/>
              <a:gd name="connsiteY39" fmla="*/ 96797 h 491629"/>
              <a:gd name="connsiteX40" fmla="*/ 324062 w 608838"/>
              <a:gd name="connsiteY40" fmla="*/ 57938 h 491629"/>
              <a:gd name="connsiteX41" fmla="*/ 324062 w 608838"/>
              <a:gd name="connsiteY41" fmla="*/ 122461 h 491629"/>
              <a:gd name="connsiteX42" fmla="*/ 388693 w 608838"/>
              <a:gd name="connsiteY42" fmla="*/ 122461 h 491629"/>
              <a:gd name="connsiteX43" fmla="*/ 388693 w 608838"/>
              <a:gd name="connsiteY43" fmla="*/ 57938 h 491629"/>
              <a:gd name="connsiteX44" fmla="*/ 220144 w 608838"/>
              <a:gd name="connsiteY44" fmla="*/ 57938 h 491629"/>
              <a:gd name="connsiteX45" fmla="*/ 220144 w 608838"/>
              <a:gd name="connsiteY45" fmla="*/ 122461 h 491629"/>
              <a:gd name="connsiteX46" fmla="*/ 284775 w 608838"/>
              <a:gd name="connsiteY46" fmla="*/ 122461 h 491629"/>
              <a:gd name="connsiteX47" fmla="*/ 284775 w 608838"/>
              <a:gd name="connsiteY47" fmla="*/ 57938 h 491629"/>
              <a:gd name="connsiteX48" fmla="*/ 469401 w 608838"/>
              <a:gd name="connsiteY48" fmla="*/ 44033 h 491629"/>
              <a:gd name="connsiteX49" fmla="*/ 608838 w 608838"/>
              <a:gd name="connsiteY49" fmla="*/ 44033 h 491629"/>
              <a:gd name="connsiteX50" fmla="*/ 608838 w 608838"/>
              <a:gd name="connsiteY50" fmla="*/ 491629 h 491629"/>
              <a:gd name="connsiteX51" fmla="*/ 510950 w 608838"/>
              <a:gd name="connsiteY51" fmla="*/ 491629 h 491629"/>
              <a:gd name="connsiteX52" fmla="*/ 510950 w 608838"/>
              <a:gd name="connsiteY52" fmla="*/ 391651 h 491629"/>
              <a:gd name="connsiteX53" fmla="*/ 469401 w 608838"/>
              <a:gd name="connsiteY53" fmla="*/ 391651 h 491629"/>
              <a:gd name="connsiteX54" fmla="*/ 0 w 608838"/>
              <a:gd name="connsiteY54" fmla="*/ 44033 h 491629"/>
              <a:gd name="connsiteX55" fmla="*/ 139437 w 608838"/>
              <a:gd name="connsiteY55" fmla="*/ 44033 h 491629"/>
              <a:gd name="connsiteX56" fmla="*/ 139437 w 608838"/>
              <a:gd name="connsiteY56" fmla="*/ 391651 h 491629"/>
              <a:gd name="connsiteX57" fmla="*/ 97889 w 608838"/>
              <a:gd name="connsiteY57" fmla="*/ 391651 h 491629"/>
              <a:gd name="connsiteX58" fmla="*/ 97889 w 608838"/>
              <a:gd name="connsiteY58" fmla="*/ 491629 h 491629"/>
              <a:gd name="connsiteX59" fmla="*/ 0 w 608838"/>
              <a:gd name="connsiteY59" fmla="*/ 491629 h 491629"/>
              <a:gd name="connsiteX60" fmla="*/ 164558 w 608838"/>
              <a:gd name="connsiteY60" fmla="*/ 0 h 491629"/>
              <a:gd name="connsiteX61" fmla="*/ 444279 w 608838"/>
              <a:gd name="connsiteY61" fmla="*/ 0 h 491629"/>
              <a:gd name="connsiteX62" fmla="*/ 444279 w 608838"/>
              <a:gd name="connsiteY62" fmla="*/ 491629 h 491629"/>
              <a:gd name="connsiteX63" fmla="*/ 336781 w 608838"/>
              <a:gd name="connsiteY63" fmla="*/ 491629 h 491629"/>
              <a:gd name="connsiteX64" fmla="*/ 336781 w 608838"/>
              <a:gd name="connsiteY64" fmla="*/ 381866 h 491629"/>
              <a:gd name="connsiteX65" fmla="*/ 272056 w 608838"/>
              <a:gd name="connsiteY65" fmla="*/ 381866 h 491629"/>
              <a:gd name="connsiteX66" fmla="*/ 272056 w 608838"/>
              <a:gd name="connsiteY66" fmla="*/ 491629 h 491629"/>
              <a:gd name="connsiteX67" fmla="*/ 164558 w 608838"/>
              <a:gd name="connsiteY67" fmla="*/ 491629 h 49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8838" h="491629">
                <a:moveTo>
                  <a:pt x="499361" y="285654"/>
                </a:moveTo>
                <a:lnTo>
                  <a:pt x="499361" y="344437"/>
                </a:lnTo>
                <a:lnTo>
                  <a:pt x="558245" y="344437"/>
                </a:lnTo>
                <a:lnTo>
                  <a:pt x="558245" y="285654"/>
                </a:lnTo>
                <a:close/>
                <a:moveTo>
                  <a:pt x="50593" y="285654"/>
                </a:moveTo>
                <a:lnTo>
                  <a:pt x="50593" y="344437"/>
                </a:lnTo>
                <a:lnTo>
                  <a:pt x="109477" y="344437"/>
                </a:lnTo>
                <a:lnTo>
                  <a:pt x="109477" y="285654"/>
                </a:lnTo>
                <a:close/>
                <a:moveTo>
                  <a:pt x="324062" y="265425"/>
                </a:moveTo>
                <a:lnTo>
                  <a:pt x="324062" y="329947"/>
                </a:lnTo>
                <a:lnTo>
                  <a:pt x="388693" y="329947"/>
                </a:lnTo>
                <a:lnTo>
                  <a:pt x="388693" y="265425"/>
                </a:lnTo>
                <a:close/>
                <a:moveTo>
                  <a:pt x="220144" y="265425"/>
                </a:moveTo>
                <a:lnTo>
                  <a:pt x="220144" y="329947"/>
                </a:lnTo>
                <a:lnTo>
                  <a:pt x="284775" y="329947"/>
                </a:lnTo>
                <a:lnTo>
                  <a:pt x="284775" y="265425"/>
                </a:lnTo>
                <a:close/>
                <a:moveTo>
                  <a:pt x="499361" y="191225"/>
                </a:moveTo>
                <a:lnTo>
                  <a:pt x="499361" y="250008"/>
                </a:lnTo>
                <a:lnTo>
                  <a:pt x="558245" y="250008"/>
                </a:lnTo>
                <a:lnTo>
                  <a:pt x="558245" y="191225"/>
                </a:lnTo>
                <a:close/>
                <a:moveTo>
                  <a:pt x="50593" y="191225"/>
                </a:moveTo>
                <a:lnTo>
                  <a:pt x="50593" y="250008"/>
                </a:lnTo>
                <a:lnTo>
                  <a:pt x="109477" y="250008"/>
                </a:lnTo>
                <a:lnTo>
                  <a:pt x="109477" y="191225"/>
                </a:lnTo>
                <a:close/>
                <a:moveTo>
                  <a:pt x="324062" y="161682"/>
                </a:moveTo>
                <a:lnTo>
                  <a:pt x="324062" y="226204"/>
                </a:lnTo>
                <a:lnTo>
                  <a:pt x="388693" y="226204"/>
                </a:lnTo>
                <a:lnTo>
                  <a:pt x="388693" y="161682"/>
                </a:lnTo>
                <a:close/>
                <a:moveTo>
                  <a:pt x="220144" y="161682"/>
                </a:moveTo>
                <a:lnTo>
                  <a:pt x="220144" y="226204"/>
                </a:lnTo>
                <a:lnTo>
                  <a:pt x="284775" y="226204"/>
                </a:lnTo>
                <a:lnTo>
                  <a:pt x="284775" y="161682"/>
                </a:lnTo>
                <a:close/>
                <a:moveTo>
                  <a:pt x="499361" y="96797"/>
                </a:moveTo>
                <a:lnTo>
                  <a:pt x="499361" y="155579"/>
                </a:lnTo>
                <a:lnTo>
                  <a:pt x="558245" y="155579"/>
                </a:lnTo>
                <a:lnTo>
                  <a:pt x="558245" y="96797"/>
                </a:lnTo>
                <a:close/>
                <a:moveTo>
                  <a:pt x="50593" y="96797"/>
                </a:moveTo>
                <a:lnTo>
                  <a:pt x="50593" y="155579"/>
                </a:lnTo>
                <a:lnTo>
                  <a:pt x="109477" y="155579"/>
                </a:lnTo>
                <a:lnTo>
                  <a:pt x="109477" y="96797"/>
                </a:lnTo>
                <a:close/>
                <a:moveTo>
                  <a:pt x="324062" y="57938"/>
                </a:moveTo>
                <a:lnTo>
                  <a:pt x="324062" y="122461"/>
                </a:lnTo>
                <a:lnTo>
                  <a:pt x="388693" y="122461"/>
                </a:lnTo>
                <a:lnTo>
                  <a:pt x="388693" y="57938"/>
                </a:lnTo>
                <a:close/>
                <a:moveTo>
                  <a:pt x="220144" y="57938"/>
                </a:moveTo>
                <a:lnTo>
                  <a:pt x="220144" y="122461"/>
                </a:lnTo>
                <a:lnTo>
                  <a:pt x="284775" y="122461"/>
                </a:lnTo>
                <a:lnTo>
                  <a:pt x="284775" y="57938"/>
                </a:lnTo>
                <a:close/>
                <a:moveTo>
                  <a:pt x="469401" y="44033"/>
                </a:moveTo>
                <a:lnTo>
                  <a:pt x="608838" y="44033"/>
                </a:lnTo>
                <a:lnTo>
                  <a:pt x="608838" y="491629"/>
                </a:lnTo>
                <a:lnTo>
                  <a:pt x="510950" y="491629"/>
                </a:lnTo>
                <a:lnTo>
                  <a:pt x="510950" y="391651"/>
                </a:lnTo>
                <a:lnTo>
                  <a:pt x="469401" y="391651"/>
                </a:lnTo>
                <a:close/>
                <a:moveTo>
                  <a:pt x="0" y="44033"/>
                </a:moveTo>
                <a:lnTo>
                  <a:pt x="139437" y="44033"/>
                </a:lnTo>
                <a:lnTo>
                  <a:pt x="139437" y="391651"/>
                </a:lnTo>
                <a:lnTo>
                  <a:pt x="97889" y="391651"/>
                </a:lnTo>
                <a:lnTo>
                  <a:pt x="97889" y="491629"/>
                </a:lnTo>
                <a:lnTo>
                  <a:pt x="0" y="491629"/>
                </a:lnTo>
                <a:close/>
                <a:moveTo>
                  <a:pt x="164558" y="0"/>
                </a:moveTo>
                <a:lnTo>
                  <a:pt x="444279" y="0"/>
                </a:lnTo>
                <a:lnTo>
                  <a:pt x="444279" y="491629"/>
                </a:lnTo>
                <a:lnTo>
                  <a:pt x="336781" y="491629"/>
                </a:lnTo>
                <a:lnTo>
                  <a:pt x="336781" y="381866"/>
                </a:lnTo>
                <a:lnTo>
                  <a:pt x="272056" y="381866"/>
                </a:lnTo>
                <a:lnTo>
                  <a:pt x="272056" y="491629"/>
                </a:lnTo>
                <a:lnTo>
                  <a:pt x="164558" y="491629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501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9" name="gaoding-21">
            <a:extLst>
              <a:ext uri="{FF2B5EF4-FFF2-40B4-BE49-F238E27FC236}">
                <a16:creationId xmlns:a16="http://schemas.microsoft.com/office/drawing/2014/main" id="{943FE95E-0190-D30D-E7DC-23A1A212867C}"/>
              </a:ext>
            </a:extLst>
          </p:cNvPr>
          <p:cNvSpPr/>
          <p:nvPr/>
        </p:nvSpPr>
        <p:spPr>
          <a:xfrm>
            <a:off x="1926859" y="2161768"/>
            <a:ext cx="1898986" cy="4073932"/>
          </a:xfrm>
          <a:custGeom>
            <a:avLst/>
            <a:gdLst>
              <a:gd name="connsiteX0" fmla="*/ 1601857 w 1898986"/>
              <a:gd name="connsiteY0" fmla="*/ 3387463 h 4073932"/>
              <a:gd name="connsiteX1" fmla="*/ 1898986 w 1898986"/>
              <a:gd name="connsiteY1" fmla="*/ 4073932 h 4073932"/>
              <a:gd name="connsiteX2" fmla="*/ 1721158 w 1898986"/>
              <a:gd name="connsiteY2" fmla="*/ 4073570 h 4073932"/>
              <a:gd name="connsiteX3" fmla="*/ 1677017 w 1898986"/>
              <a:gd name="connsiteY3" fmla="*/ 3972457 h 4073932"/>
              <a:gd name="connsiteX4" fmla="*/ 1492049 w 1898986"/>
              <a:gd name="connsiteY4" fmla="*/ 3547711 h 4073932"/>
              <a:gd name="connsiteX5" fmla="*/ 1422487 w 1898986"/>
              <a:gd name="connsiteY5" fmla="*/ 3387556 h 4073932"/>
              <a:gd name="connsiteX6" fmla="*/ 1116401 w 1898986"/>
              <a:gd name="connsiteY6" fmla="*/ 2679691 h 4073932"/>
              <a:gd name="connsiteX7" fmla="*/ 1275196 w 1898986"/>
              <a:gd name="connsiteY7" fmla="*/ 2680000 h 4073932"/>
              <a:gd name="connsiteX8" fmla="*/ 1574133 w 1898986"/>
              <a:gd name="connsiteY8" fmla="*/ 3327194 h 4073932"/>
              <a:gd name="connsiteX9" fmla="*/ 1396308 w 1898986"/>
              <a:gd name="connsiteY9" fmla="*/ 3327194 h 4073932"/>
              <a:gd name="connsiteX10" fmla="*/ 1347235 w 1898986"/>
              <a:gd name="connsiteY10" fmla="*/ 3214037 h 4073932"/>
              <a:gd name="connsiteX11" fmla="*/ 1190352 w 1898986"/>
              <a:gd name="connsiteY11" fmla="*/ 2851341 h 4073932"/>
              <a:gd name="connsiteX12" fmla="*/ 801670 w 1898986"/>
              <a:gd name="connsiteY12" fmla="*/ 1945818 h 4073932"/>
              <a:gd name="connsiteX13" fmla="*/ 932866 w 1898986"/>
              <a:gd name="connsiteY13" fmla="*/ 1945818 h 4073932"/>
              <a:gd name="connsiteX14" fmla="*/ 1235418 w 1898986"/>
              <a:gd name="connsiteY14" fmla="*/ 2596728 h 4073932"/>
              <a:gd name="connsiteX15" fmla="*/ 1080644 w 1898986"/>
              <a:gd name="connsiteY15" fmla="*/ 2596694 h 4073932"/>
              <a:gd name="connsiteX16" fmla="*/ 1025796 w 1898986"/>
              <a:gd name="connsiteY16" fmla="*/ 2469384 h 4073932"/>
              <a:gd name="connsiteX17" fmla="*/ 857967 w 1898986"/>
              <a:gd name="connsiteY17" fmla="*/ 2077926 h 4073932"/>
              <a:gd name="connsiteX18" fmla="*/ 492535 w 1898986"/>
              <a:gd name="connsiteY18" fmla="*/ 1215855 h 4073932"/>
              <a:gd name="connsiteX19" fmla="*/ 515147 w 1898986"/>
              <a:gd name="connsiteY19" fmla="*/ 1215968 h 4073932"/>
              <a:gd name="connsiteX20" fmla="*/ 591874 w 1898986"/>
              <a:gd name="connsiteY20" fmla="*/ 1218151 h 4073932"/>
              <a:gd name="connsiteX21" fmla="*/ 895783 w 1898986"/>
              <a:gd name="connsiteY21" fmla="*/ 1871472 h 4073932"/>
              <a:gd name="connsiteX22" fmla="*/ 769922 w 1898986"/>
              <a:gd name="connsiteY22" fmla="*/ 1871318 h 4073932"/>
              <a:gd name="connsiteX23" fmla="*/ 691260 w 1898986"/>
              <a:gd name="connsiteY23" fmla="*/ 1686727 h 4073932"/>
              <a:gd name="connsiteX24" fmla="*/ 530076 w 1898986"/>
              <a:gd name="connsiteY24" fmla="*/ 1305547 h 4073932"/>
              <a:gd name="connsiteX25" fmla="*/ 0 w 1898986"/>
              <a:gd name="connsiteY25" fmla="*/ 0 h 4073932"/>
              <a:gd name="connsiteX26" fmla="*/ 553168 w 1898986"/>
              <a:gd name="connsiteY26" fmla="*/ 1134391 h 4073932"/>
              <a:gd name="connsiteX27" fmla="*/ 458615 w 1898986"/>
              <a:gd name="connsiteY27" fmla="*/ 1134814 h 4073932"/>
              <a:gd name="connsiteX28" fmla="*/ 378811 w 1898986"/>
              <a:gd name="connsiteY28" fmla="*/ 944146 h 4073932"/>
              <a:gd name="connsiteX29" fmla="*/ 28510 w 1898986"/>
              <a:gd name="connsiteY29" fmla="*/ 76221 h 40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8986" h="4073932">
                <a:moveTo>
                  <a:pt x="1601857" y="3387463"/>
                </a:moveTo>
                <a:lnTo>
                  <a:pt x="1898986" y="4073932"/>
                </a:lnTo>
                <a:lnTo>
                  <a:pt x="1721158" y="4073570"/>
                </a:lnTo>
                <a:lnTo>
                  <a:pt x="1677017" y="3972457"/>
                </a:lnTo>
                <a:cubicBezTo>
                  <a:pt x="1623186" y="3849078"/>
                  <a:pt x="1560705" y="3705666"/>
                  <a:pt x="1492049" y="3547711"/>
                </a:cubicBezTo>
                <a:lnTo>
                  <a:pt x="1422487" y="3387556"/>
                </a:lnTo>
                <a:close/>
                <a:moveTo>
                  <a:pt x="1116401" y="2679691"/>
                </a:moveTo>
                <a:lnTo>
                  <a:pt x="1275196" y="2680000"/>
                </a:lnTo>
                <a:lnTo>
                  <a:pt x="1574133" y="3327194"/>
                </a:lnTo>
                <a:lnTo>
                  <a:pt x="1396308" y="3327194"/>
                </a:lnTo>
                <a:lnTo>
                  <a:pt x="1347235" y="3214037"/>
                </a:lnTo>
                <a:cubicBezTo>
                  <a:pt x="1296708" y="3097433"/>
                  <a:pt x="1244169" y="2975992"/>
                  <a:pt x="1190352" y="2851341"/>
                </a:cubicBezTo>
                <a:close/>
                <a:moveTo>
                  <a:pt x="801670" y="1945818"/>
                </a:moveTo>
                <a:lnTo>
                  <a:pt x="932866" y="1945818"/>
                </a:lnTo>
                <a:lnTo>
                  <a:pt x="1235418" y="2596728"/>
                </a:lnTo>
                <a:lnTo>
                  <a:pt x="1080644" y="2596694"/>
                </a:lnTo>
                <a:lnTo>
                  <a:pt x="1025796" y="2469384"/>
                </a:lnTo>
                <a:cubicBezTo>
                  <a:pt x="970154" y="2339940"/>
                  <a:pt x="913967" y="2208911"/>
                  <a:pt x="857967" y="2077926"/>
                </a:cubicBezTo>
                <a:close/>
                <a:moveTo>
                  <a:pt x="492535" y="1215855"/>
                </a:moveTo>
                <a:lnTo>
                  <a:pt x="515147" y="1215968"/>
                </a:lnTo>
                <a:cubicBezTo>
                  <a:pt x="561608" y="1216379"/>
                  <a:pt x="589779" y="1217076"/>
                  <a:pt x="591874" y="1218151"/>
                </a:cubicBezTo>
                <a:lnTo>
                  <a:pt x="895783" y="1871472"/>
                </a:lnTo>
                <a:lnTo>
                  <a:pt x="769922" y="1871318"/>
                </a:lnTo>
                <a:lnTo>
                  <a:pt x="691260" y="1686727"/>
                </a:lnTo>
                <a:cubicBezTo>
                  <a:pt x="636368" y="1557455"/>
                  <a:pt x="582395" y="1429852"/>
                  <a:pt x="530076" y="1305547"/>
                </a:cubicBezTo>
                <a:close/>
                <a:moveTo>
                  <a:pt x="0" y="0"/>
                </a:moveTo>
                <a:lnTo>
                  <a:pt x="553168" y="1134391"/>
                </a:lnTo>
                <a:lnTo>
                  <a:pt x="458615" y="1134814"/>
                </a:lnTo>
                <a:lnTo>
                  <a:pt x="378811" y="944146"/>
                </a:lnTo>
                <a:cubicBezTo>
                  <a:pt x="233971" y="595888"/>
                  <a:pt x="110608" y="291939"/>
                  <a:pt x="28510" y="7622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50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gaoding-22">
            <a:extLst>
              <a:ext uri="{FF2B5EF4-FFF2-40B4-BE49-F238E27FC236}">
                <a16:creationId xmlns:a16="http://schemas.microsoft.com/office/drawing/2014/main" id="{B6E16DB6-23D5-A2D0-83ED-C30EC4B7C36F}"/>
              </a:ext>
            </a:extLst>
          </p:cNvPr>
          <p:cNvSpPr txBox="1"/>
          <p:nvPr/>
        </p:nvSpPr>
        <p:spPr>
          <a:xfrm>
            <a:off x="5354578" y="3521086"/>
            <a:ext cx="5369281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在这里输入你的正文阐述与关键词标题相关的具体内容。</a:t>
            </a:r>
          </a:p>
        </p:txBody>
      </p:sp>
      <p:sp>
        <p:nvSpPr>
          <p:cNvPr id="81" name="gaoding-23">
            <a:extLst>
              <a:ext uri="{FF2B5EF4-FFF2-40B4-BE49-F238E27FC236}">
                <a16:creationId xmlns:a16="http://schemas.microsoft.com/office/drawing/2014/main" id="{8CC6CAE1-1E14-5870-111E-C2892554E6C3}"/>
              </a:ext>
            </a:extLst>
          </p:cNvPr>
          <p:cNvSpPr txBox="1"/>
          <p:nvPr/>
        </p:nvSpPr>
        <p:spPr>
          <a:xfrm>
            <a:off x="3642278" y="3517014"/>
            <a:ext cx="1461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82" name="gaoding-24">
            <a:extLst>
              <a:ext uri="{FF2B5EF4-FFF2-40B4-BE49-F238E27FC236}">
                <a16:creationId xmlns:a16="http://schemas.microsoft.com/office/drawing/2014/main" id="{23FBE879-2861-E9A7-74EC-B4590B268C8E}"/>
              </a:ext>
            </a:extLst>
          </p:cNvPr>
          <p:cNvSpPr txBox="1"/>
          <p:nvPr/>
        </p:nvSpPr>
        <p:spPr>
          <a:xfrm>
            <a:off x="5605450" y="4246510"/>
            <a:ext cx="5434198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在这里输入你的正文阐述与关键词标题相关的具体内容。</a:t>
            </a:r>
          </a:p>
        </p:txBody>
      </p:sp>
      <p:sp>
        <p:nvSpPr>
          <p:cNvPr id="83" name="gaoding-25">
            <a:extLst>
              <a:ext uri="{FF2B5EF4-FFF2-40B4-BE49-F238E27FC236}">
                <a16:creationId xmlns:a16="http://schemas.microsoft.com/office/drawing/2014/main" id="{E830F7C7-658F-A845-442F-3246BD0F905F}"/>
              </a:ext>
            </a:extLst>
          </p:cNvPr>
          <p:cNvSpPr txBox="1"/>
          <p:nvPr/>
        </p:nvSpPr>
        <p:spPr>
          <a:xfrm>
            <a:off x="3893150" y="4242438"/>
            <a:ext cx="1461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84" name="gaoding-26">
            <a:extLst>
              <a:ext uri="{FF2B5EF4-FFF2-40B4-BE49-F238E27FC236}">
                <a16:creationId xmlns:a16="http://schemas.microsoft.com/office/drawing/2014/main" id="{897C75E6-D7D9-6472-BB5C-62329C173EEE}"/>
              </a:ext>
            </a:extLst>
          </p:cNvPr>
          <p:cNvSpPr txBox="1"/>
          <p:nvPr/>
        </p:nvSpPr>
        <p:spPr>
          <a:xfrm>
            <a:off x="5856322" y="4967061"/>
            <a:ext cx="5353545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在这里输入你的正文阐述与关键词标题相关的具体内容。</a:t>
            </a:r>
          </a:p>
        </p:txBody>
      </p:sp>
      <p:sp>
        <p:nvSpPr>
          <p:cNvPr id="85" name="gaoding-27">
            <a:extLst>
              <a:ext uri="{FF2B5EF4-FFF2-40B4-BE49-F238E27FC236}">
                <a16:creationId xmlns:a16="http://schemas.microsoft.com/office/drawing/2014/main" id="{D8C7A454-C2C2-4D53-F45E-742BB06EF3F0}"/>
              </a:ext>
            </a:extLst>
          </p:cNvPr>
          <p:cNvSpPr txBox="1"/>
          <p:nvPr/>
        </p:nvSpPr>
        <p:spPr>
          <a:xfrm>
            <a:off x="4144022" y="4962989"/>
            <a:ext cx="1461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86" name="gaoding-28">
            <a:extLst>
              <a:ext uri="{FF2B5EF4-FFF2-40B4-BE49-F238E27FC236}">
                <a16:creationId xmlns:a16="http://schemas.microsoft.com/office/drawing/2014/main" id="{1B229BA7-8152-E779-854F-EBDFE26D6369}"/>
              </a:ext>
            </a:extLst>
          </p:cNvPr>
          <p:cNvSpPr txBox="1"/>
          <p:nvPr/>
        </p:nvSpPr>
        <p:spPr>
          <a:xfrm>
            <a:off x="6107193" y="5691512"/>
            <a:ext cx="5305873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在这里输入你的正文阐述与关键词标题相关的具体内容。</a:t>
            </a:r>
          </a:p>
        </p:txBody>
      </p:sp>
      <p:sp>
        <p:nvSpPr>
          <p:cNvPr id="87" name="gaoding-29">
            <a:extLst>
              <a:ext uri="{FF2B5EF4-FFF2-40B4-BE49-F238E27FC236}">
                <a16:creationId xmlns:a16="http://schemas.microsoft.com/office/drawing/2014/main" id="{30CBE0BE-A8C1-B299-12CD-D4653307F6EC}"/>
              </a:ext>
            </a:extLst>
          </p:cNvPr>
          <p:cNvSpPr txBox="1"/>
          <p:nvPr/>
        </p:nvSpPr>
        <p:spPr>
          <a:xfrm>
            <a:off x="4394894" y="5687440"/>
            <a:ext cx="1461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关键词标题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98F92118-3BB7-97BF-4564-25490ECF0422}"/>
              </a:ext>
            </a:extLst>
          </p:cNvPr>
          <p:cNvSpPr/>
          <p:nvPr/>
        </p:nvSpPr>
        <p:spPr>
          <a:xfrm>
            <a:off x="674415" y="1293849"/>
            <a:ext cx="1989763" cy="5951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关键词标题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24455515-F781-0B8D-712F-8F083AF3CBA0}"/>
              </a:ext>
            </a:extLst>
          </p:cNvPr>
          <p:cNvCxnSpPr/>
          <p:nvPr/>
        </p:nvCxnSpPr>
        <p:spPr>
          <a:xfrm>
            <a:off x="2819455" y="1888983"/>
            <a:ext cx="86994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44614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941;#21305;#167441;#144915;#404705;"/>
</p:tagLst>
</file>

<file path=ppt/theme/theme1.xml><?xml version="1.0" encoding="utf-8"?>
<a:theme xmlns:a="http://schemas.openxmlformats.org/drawingml/2006/main" name="Office 主题​​">
  <a:themeElements>
    <a:clrScheme name="小杰经典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C3190"/>
      </a:accent1>
      <a:accent2>
        <a:srgbClr val="68D6FC"/>
      </a:accent2>
      <a:accent3>
        <a:srgbClr val="333F5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685</Words>
  <Application>Microsoft Office PowerPoint</Application>
  <PresentationFormat>宽屏</PresentationFormat>
  <Paragraphs>118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思源黑体 CN Bold</vt:lpstr>
      <vt:lpstr>Arial Black</vt:lpstr>
      <vt:lpstr>汉仪雅酷黑 45W</vt:lpstr>
      <vt:lpstr>OPPOSans H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业务完成情况</vt:lpstr>
      <vt:lpstr>工作成果</vt:lpstr>
      <vt:lpstr>存在问题</vt:lpstr>
      <vt:lpstr>问题分析</vt:lpstr>
      <vt:lpstr>改进措施</vt:lpstr>
      <vt:lpstr>未来展望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蓝色几何风年终个人工作汇报通用ppt模板</dc:title>
  <dc:creator>阿泉</dc:creator>
  <cp:keywords>P界达人</cp:keywords>
  <dc:description>www.51pptmoban.com</dc:description>
  <cp:lastModifiedBy>Power user</cp:lastModifiedBy>
  <cp:revision>12</cp:revision>
  <dcterms:created xsi:type="dcterms:W3CDTF">2022-11-27T10:03:58Z</dcterms:created>
  <dcterms:modified xsi:type="dcterms:W3CDTF">2023-01-12T12:21:10Z</dcterms:modified>
</cp:coreProperties>
</file>