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58" r:id="rId4"/>
    <p:sldId id="263" r:id="rId5"/>
    <p:sldId id="264" r:id="rId6"/>
    <p:sldId id="265" r:id="rId7"/>
    <p:sldId id="266" r:id="rId8"/>
    <p:sldId id="260" r:id="rId9"/>
    <p:sldId id="277" r:id="rId10"/>
    <p:sldId id="268" r:id="rId11"/>
    <p:sldId id="269" r:id="rId12"/>
    <p:sldId id="270" r:id="rId13"/>
    <p:sldId id="261" r:id="rId14"/>
    <p:sldId id="271" r:id="rId15"/>
    <p:sldId id="272" r:id="rId16"/>
    <p:sldId id="262" r:id="rId17"/>
    <p:sldId id="273" r:id="rId18"/>
    <p:sldId id="275" r:id="rId19"/>
    <p:sldId id="276" r:id="rId20"/>
    <p:sldId id="274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298" autoAdjust="0"/>
  </p:normalViewPr>
  <p:slideViewPr>
    <p:cSldViewPr snapToGrid="0" showGuides="1">
      <p:cViewPr>
        <p:scale>
          <a:sx n="25" d="100"/>
          <a:sy n="25" d="100"/>
        </p:scale>
        <p:origin x="3018" y="162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0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261589-0D98-9C94-6F38-C67E43AFE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17003-BFDD-35E1-5786-A8D4FA231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9A11D8-45F7-2FB4-A003-546141367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575692F-70BA-E1A6-8ACD-C1FF5FA9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06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E1256210-6C9B-46DA-BBF0-6D548D5EB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3331028" y="1312954"/>
            <a:ext cx="8256814" cy="4747666"/>
          </a:xfrm>
          <a:prstGeom prst="rect">
            <a:avLst/>
          </a:prstGeom>
          <a:effectLst>
            <a:outerShdw blurRad="381000" dist="508000" dir="5400000" sx="95000" sy="95000" algn="t" rotWithShape="0">
              <a:prstClr val="black">
                <a:alpha val="20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6BFA018-75EB-4D3D-819C-5404CC52B42A}"/>
              </a:ext>
            </a:extLst>
          </p:cNvPr>
          <p:cNvSpPr/>
          <p:nvPr/>
        </p:nvSpPr>
        <p:spPr>
          <a:xfrm>
            <a:off x="-2422071" y="1578429"/>
            <a:ext cx="6428014" cy="3842656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gaoding-14">
            <a:extLst>
              <a:ext uri="{FF2B5EF4-FFF2-40B4-BE49-F238E27FC236}">
                <a16:creationId xmlns:a16="http://schemas.microsoft.com/office/drawing/2014/main" id="{D6C4F93E-B658-4054-97F1-205FF8623EFF}"/>
              </a:ext>
            </a:extLst>
          </p:cNvPr>
          <p:cNvSpPr txBox="1"/>
          <p:nvPr/>
        </p:nvSpPr>
        <p:spPr>
          <a:xfrm>
            <a:off x="5393873" y="2013485"/>
            <a:ext cx="651452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项目复盘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E484FCA8-3064-4B72-A144-534860082545}"/>
              </a:ext>
            </a:extLst>
          </p:cNvPr>
          <p:cNvSpPr txBox="1"/>
          <p:nvPr/>
        </p:nvSpPr>
        <p:spPr>
          <a:xfrm>
            <a:off x="5393873" y="4492614"/>
            <a:ext cx="54428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Project review year-end summary and report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4E189D89-3BC1-4F19-9597-7CC4F74BE139}"/>
              </a:ext>
            </a:extLst>
          </p:cNvPr>
          <p:cNvSpPr txBox="1"/>
          <p:nvPr/>
        </p:nvSpPr>
        <p:spPr>
          <a:xfrm>
            <a:off x="5393873" y="3143643"/>
            <a:ext cx="651452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年终总结汇报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gaoding-14">
            <a:extLst>
              <a:ext uri="{FF2B5EF4-FFF2-40B4-BE49-F238E27FC236}">
                <a16:creationId xmlns:a16="http://schemas.microsoft.com/office/drawing/2014/main" id="{E149AE60-D89D-48EC-A3D1-A4FC9AC4E1CD}"/>
              </a:ext>
            </a:extLst>
          </p:cNvPr>
          <p:cNvSpPr txBox="1"/>
          <p:nvPr/>
        </p:nvSpPr>
        <p:spPr>
          <a:xfrm>
            <a:off x="5480959" y="5618780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A8D5AD14-ACAC-4A55-8CB1-8583A542FDA7}"/>
              </a:ext>
            </a:extLst>
          </p:cNvPr>
          <p:cNvSpPr txBox="1"/>
          <p:nvPr/>
        </p:nvSpPr>
        <p:spPr>
          <a:xfrm>
            <a:off x="7252608" y="5618780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996D17A-99FC-4710-BE0F-919E1E9D9F86}"/>
              </a:ext>
            </a:extLst>
          </p:cNvPr>
          <p:cNvCxnSpPr>
            <a:cxnSpLocks/>
          </p:cNvCxnSpPr>
          <p:nvPr/>
        </p:nvCxnSpPr>
        <p:spPr>
          <a:xfrm>
            <a:off x="5480958" y="1741714"/>
            <a:ext cx="694871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350D0117-3047-4969-8C63-3AAC0A7A8253}"/>
              </a:ext>
            </a:extLst>
          </p:cNvPr>
          <p:cNvSpPr txBox="1"/>
          <p:nvPr/>
        </p:nvSpPr>
        <p:spPr>
          <a:xfrm flipH="1">
            <a:off x="518636" y="707804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1AFAB15-4FFB-4D86-80E5-DE16430AD457}"/>
              </a:ext>
            </a:extLst>
          </p:cNvPr>
          <p:cNvSpPr/>
          <p:nvPr/>
        </p:nvSpPr>
        <p:spPr>
          <a:xfrm>
            <a:off x="900466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6D187D1-3111-4C25-81BA-6C8080858230}"/>
              </a:ext>
            </a:extLst>
          </p:cNvPr>
          <p:cNvSpPr/>
          <p:nvPr/>
        </p:nvSpPr>
        <p:spPr>
          <a:xfrm>
            <a:off x="3497259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D2F6290-C0A4-4E21-9363-1391FE35D27B}"/>
              </a:ext>
            </a:extLst>
          </p:cNvPr>
          <p:cNvSpPr/>
          <p:nvPr/>
        </p:nvSpPr>
        <p:spPr>
          <a:xfrm>
            <a:off x="6093944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2821AC2-E07B-4876-A736-B07C81AB4FCA}"/>
              </a:ext>
            </a:extLst>
          </p:cNvPr>
          <p:cNvSpPr/>
          <p:nvPr/>
        </p:nvSpPr>
        <p:spPr>
          <a:xfrm>
            <a:off x="8690737" y="2657576"/>
            <a:ext cx="2600797" cy="1761111"/>
          </a:xfrm>
          <a:custGeom>
            <a:avLst/>
            <a:gdLst>
              <a:gd name="connsiteX0" fmla="*/ 0 w 2498589"/>
              <a:gd name="connsiteY0" fmla="*/ 0 h 1353177"/>
              <a:gd name="connsiteX1" fmla="*/ 2498590 w 2498589"/>
              <a:gd name="connsiteY1" fmla="*/ 0 h 1353177"/>
              <a:gd name="connsiteX2" fmla="*/ 2498590 w 2498589"/>
              <a:gd name="connsiteY2" fmla="*/ 1353177 h 1353177"/>
              <a:gd name="connsiteX3" fmla="*/ 0 w 2498589"/>
              <a:gd name="connsiteY3" fmla="*/ 1353177 h 13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589" h="1353177">
                <a:moveTo>
                  <a:pt x="0" y="0"/>
                </a:moveTo>
                <a:lnTo>
                  <a:pt x="2498590" y="0"/>
                </a:lnTo>
                <a:lnTo>
                  <a:pt x="2498590" y="1353177"/>
                </a:lnTo>
                <a:lnTo>
                  <a:pt x="0" y="1353177"/>
                </a:ln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43BF3D5-DD55-4C58-B02E-2AA7267BB77B}"/>
              </a:ext>
            </a:extLst>
          </p:cNvPr>
          <p:cNvSpPr/>
          <p:nvPr/>
        </p:nvSpPr>
        <p:spPr>
          <a:xfrm>
            <a:off x="2181706" y="2358725"/>
            <a:ext cx="7841360" cy="27059"/>
          </a:xfrm>
          <a:custGeom>
            <a:avLst/>
            <a:gdLst>
              <a:gd name="connsiteX0" fmla="*/ 0 w 7533204"/>
              <a:gd name="connsiteY0" fmla="*/ 0 h 25996"/>
              <a:gd name="connsiteX1" fmla="*/ 7533204 w 7533204"/>
              <a:gd name="connsiteY1" fmla="*/ 0 h 25996"/>
              <a:gd name="connsiteX2" fmla="*/ 7533204 w 7533204"/>
              <a:gd name="connsiteY2" fmla="*/ 25997 h 25996"/>
              <a:gd name="connsiteX3" fmla="*/ 0 w 7533204"/>
              <a:gd name="connsiteY3" fmla="*/ 25997 h 2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3204" h="25996">
                <a:moveTo>
                  <a:pt x="0" y="0"/>
                </a:moveTo>
                <a:lnTo>
                  <a:pt x="7533204" y="0"/>
                </a:lnTo>
                <a:lnTo>
                  <a:pt x="7533204" y="25997"/>
                </a:lnTo>
                <a:lnTo>
                  <a:pt x="0" y="25997"/>
                </a:ln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42826FC-B492-425B-976D-FB42F41A08D6}"/>
              </a:ext>
            </a:extLst>
          </p:cNvPr>
          <p:cNvSpPr/>
          <p:nvPr/>
        </p:nvSpPr>
        <p:spPr>
          <a:xfrm>
            <a:off x="9533016" y="3130336"/>
            <a:ext cx="933834" cy="815591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1BD42BD-A460-480F-825E-7DFDA65266C0}"/>
              </a:ext>
            </a:extLst>
          </p:cNvPr>
          <p:cNvSpPr/>
          <p:nvPr/>
        </p:nvSpPr>
        <p:spPr>
          <a:xfrm>
            <a:off x="4376820" y="3115236"/>
            <a:ext cx="845681" cy="84579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43C2D90-8EC0-461E-AB98-FA4CAD23024F}"/>
              </a:ext>
            </a:extLst>
          </p:cNvPr>
          <p:cNvSpPr/>
          <p:nvPr/>
        </p:nvSpPr>
        <p:spPr>
          <a:xfrm>
            <a:off x="1845782" y="3125032"/>
            <a:ext cx="710164" cy="826199"/>
          </a:xfrm>
          <a:custGeom>
            <a:avLst/>
            <a:gdLst>
              <a:gd name="connsiteX0" fmla="*/ 427982 w 710164"/>
              <a:gd name="connsiteY0" fmla="*/ 531802 h 826199"/>
              <a:gd name="connsiteX1" fmla="*/ 386093 w 710164"/>
              <a:gd name="connsiteY1" fmla="*/ 558196 h 826199"/>
              <a:gd name="connsiteX2" fmla="*/ 321149 w 710164"/>
              <a:gd name="connsiteY2" fmla="*/ 558196 h 826199"/>
              <a:gd name="connsiteX3" fmla="*/ 282182 w 710164"/>
              <a:gd name="connsiteY3" fmla="*/ 532627 h 826199"/>
              <a:gd name="connsiteX4" fmla="*/ 282182 w 710164"/>
              <a:gd name="connsiteY4" fmla="*/ 575483 h 826199"/>
              <a:gd name="connsiteX5" fmla="*/ 330675 w 710164"/>
              <a:gd name="connsiteY5" fmla="*/ 630500 h 826199"/>
              <a:gd name="connsiteX6" fmla="*/ 382306 w 710164"/>
              <a:gd name="connsiteY6" fmla="*/ 630500 h 826199"/>
              <a:gd name="connsiteX7" fmla="*/ 427982 w 710164"/>
              <a:gd name="connsiteY7" fmla="*/ 578678 h 826199"/>
              <a:gd name="connsiteX8" fmla="*/ 494334 w 710164"/>
              <a:gd name="connsiteY8" fmla="*/ 192560 h 826199"/>
              <a:gd name="connsiteX9" fmla="*/ 537629 w 710164"/>
              <a:gd name="connsiteY9" fmla="*/ 194184 h 826199"/>
              <a:gd name="connsiteX10" fmla="*/ 535465 w 710164"/>
              <a:gd name="connsiteY10" fmla="*/ 250794 h 826199"/>
              <a:gd name="connsiteX11" fmla="*/ 559278 w 710164"/>
              <a:gd name="connsiteY11" fmla="*/ 306104 h 826199"/>
              <a:gd name="connsiteX12" fmla="*/ 557654 w 710164"/>
              <a:gd name="connsiteY12" fmla="*/ 312598 h 826199"/>
              <a:gd name="connsiteX13" fmla="*/ 527889 w 710164"/>
              <a:gd name="connsiteY13" fmla="*/ 353080 h 826199"/>
              <a:gd name="connsiteX14" fmla="*/ 522043 w 710164"/>
              <a:gd name="connsiteY14" fmla="*/ 426359 h 826199"/>
              <a:gd name="connsiteX15" fmla="*/ 506622 w 710164"/>
              <a:gd name="connsiteY15" fmla="*/ 472142 h 826199"/>
              <a:gd name="connsiteX16" fmla="*/ 471279 w 710164"/>
              <a:gd name="connsiteY16" fmla="*/ 504428 h 826199"/>
              <a:gd name="connsiteX17" fmla="*/ 471279 w 710164"/>
              <a:gd name="connsiteY17" fmla="*/ 568371 h 826199"/>
              <a:gd name="connsiteX18" fmla="*/ 669466 w 710164"/>
              <a:gd name="connsiteY18" fmla="*/ 635912 h 826199"/>
              <a:gd name="connsiteX19" fmla="*/ 710164 w 710164"/>
              <a:gd name="connsiteY19" fmla="*/ 692738 h 826199"/>
              <a:gd name="connsiteX20" fmla="*/ 709406 w 710164"/>
              <a:gd name="connsiteY20" fmla="*/ 826199 h 826199"/>
              <a:gd name="connsiteX21" fmla="*/ 666110 w 710164"/>
              <a:gd name="connsiteY21" fmla="*/ 826199 h 826199"/>
              <a:gd name="connsiteX22" fmla="*/ 666110 w 710164"/>
              <a:gd name="connsiteY22" fmla="*/ 692522 h 826199"/>
              <a:gd name="connsiteX23" fmla="*/ 655287 w 710164"/>
              <a:gd name="connsiteY23" fmla="*/ 676610 h 826199"/>
              <a:gd name="connsiteX24" fmla="*/ 458480 w 710164"/>
              <a:gd name="connsiteY24" fmla="*/ 609509 h 826199"/>
              <a:gd name="connsiteX25" fmla="*/ 401898 w 710164"/>
              <a:gd name="connsiteY25" fmla="*/ 673796 h 826199"/>
              <a:gd name="connsiteX26" fmla="*/ 311084 w 710164"/>
              <a:gd name="connsiteY26" fmla="*/ 673796 h 826199"/>
              <a:gd name="connsiteX27" fmla="*/ 253703 w 710164"/>
              <a:gd name="connsiteY27" fmla="*/ 608603 h 826199"/>
              <a:gd name="connsiteX28" fmla="*/ 54877 w 710164"/>
              <a:gd name="connsiteY28" fmla="*/ 676393 h 826199"/>
              <a:gd name="connsiteX29" fmla="*/ 44054 w 710164"/>
              <a:gd name="connsiteY29" fmla="*/ 692304 h 826199"/>
              <a:gd name="connsiteX30" fmla="*/ 43296 w 710164"/>
              <a:gd name="connsiteY30" fmla="*/ 826198 h 826199"/>
              <a:gd name="connsiteX31" fmla="*/ 0 w 710164"/>
              <a:gd name="connsiteY31" fmla="*/ 826198 h 826199"/>
              <a:gd name="connsiteX32" fmla="*/ 0 w 710164"/>
              <a:gd name="connsiteY32" fmla="*/ 692521 h 826199"/>
              <a:gd name="connsiteX33" fmla="*/ 40698 w 710164"/>
              <a:gd name="connsiteY33" fmla="*/ 635695 h 826199"/>
              <a:gd name="connsiteX34" fmla="*/ 238887 w 710164"/>
              <a:gd name="connsiteY34" fmla="*/ 568153 h 826199"/>
              <a:gd name="connsiteX35" fmla="*/ 238887 w 710164"/>
              <a:gd name="connsiteY35" fmla="*/ 504218 h 826199"/>
              <a:gd name="connsiteX36" fmla="*/ 238669 w 710164"/>
              <a:gd name="connsiteY36" fmla="*/ 504075 h 826199"/>
              <a:gd name="connsiteX37" fmla="*/ 187797 w 710164"/>
              <a:gd name="connsiteY37" fmla="*/ 425601 h 826199"/>
              <a:gd name="connsiteX38" fmla="*/ 182168 w 710164"/>
              <a:gd name="connsiteY38" fmla="*/ 355895 h 826199"/>
              <a:gd name="connsiteX39" fmla="*/ 146341 w 710164"/>
              <a:gd name="connsiteY39" fmla="*/ 312598 h 826199"/>
              <a:gd name="connsiteX40" fmla="*/ 144717 w 710164"/>
              <a:gd name="connsiteY40" fmla="*/ 306104 h 826199"/>
              <a:gd name="connsiteX41" fmla="*/ 186823 w 710164"/>
              <a:gd name="connsiteY41" fmla="*/ 295929 h 826199"/>
              <a:gd name="connsiteX42" fmla="*/ 188447 w 710164"/>
              <a:gd name="connsiteY42" fmla="*/ 302424 h 826199"/>
              <a:gd name="connsiteX43" fmla="*/ 206197 w 710164"/>
              <a:gd name="connsiteY43" fmla="*/ 318984 h 826199"/>
              <a:gd name="connsiteX44" fmla="*/ 222866 w 710164"/>
              <a:gd name="connsiteY44" fmla="*/ 321691 h 826199"/>
              <a:gd name="connsiteX45" fmla="*/ 230984 w 710164"/>
              <a:gd name="connsiteY45" fmla="*/ 422896 h 826199"/>
              <a:gd name="connsiteX46" fmla="*/ 259669 w 710164"/>
              <a:gd name="connsiteY46" fmla="*/ 466841 h 826199"/>
              <a:gd name="connsiteX47" fmla="*/ 261617 w 710164"/>
              <a:gd name="connsiteY47" fmla="*/ 467924 h 826199"/>
              <a:gd name="connsiteX48" fmla="*/ 334138 w 710164"/>
              <a:gd name="connsiteY48" fmla="*/ 515657 h 826199"/>
              <a:gd name="connsiteX49" fmla="*/ 372996 w 710164"/>
              <a:gd name="connsiteY49" fmla="*/ 515657 h 826199"/>
              <a:gd name="connsiteX50" fmla="*/ 450063 w 710164"/>
              <a:gd name="connsiteY50" fmla="*/ 466841 h 826199"/>
              <a:gd name="connsiteX51" fmla="*/ 478856 w 710164"/>
              <a:gd name="connsiteY51" fmla="*/ 423003 h 826199"/>
              <a:gd name="connsiteX52" fmla="*/ 486865 w 710164"/>
              <a:gd name="connsiteY52" fmla="*/ 322557 h 826199"/>
              <a:gd name="connsiteX53" fmla="*/ 500828 w 710164"/>
              <a:gd name="connsiteY53" fmla="*/ 318118 h 826199"/>
              <a:gd name="connsiteX54" fmla="*/ 515549 w 710164"/>
              <a:gd name="connsiteY54" fmla="*/ 302424 h 826199"/>
              <a:gd name="connsiteX55" fmla="*/ 517173 w 710164"/>
              <a:gd name="connsiteY55" fmla="*/ 295929 h 826199"/>
              <a:gd name="connsiteX56" fmla="*/ 516090 w 710164"/>
              <a:gd name="connsiteY56" fmla="*/ 290409 h 826199"/>
              <a:gd name="connsiteX57" fmla="*/ 510895 w 710164"/>
              <a:gd name="connsiteY57" fmla="*/ 287378 h 826199"/>
              <a:gd name="connsiteX58" fmla="*/ 490762 w 710164"/>
              <a:gd name="connsiteY58" fmla="*/ 285214 h 826199"/>
              <a:gd name="connsiteX59" fmla="*/ 278395 w 710164"/>
              <a:gd name="connsiteY59" fmla="*/ 43838 h 826199"/>
              <a:gd name="connsiteX60" fmla="*/ 230445 w 710164"/>
              <a:gd name="connsiteY60" fmla="*/ 87134 h 826199"/>
              <a:gd name="connsiteX61" fmla="*/ 219621 w 710164"/>
              <a:gd name="connsiteY61" fmla="*/ 106510 h 826199"/>
              <a:gd name="connsiteX62" fmla="*/ 198622 w 710164"/>
              <a:gd name="connsiteY62" fmla="*/ 111705 h 826199"/>
              <a:gd name="connsiteX63" fmla="*/ 181412 w 710164"/>
              <a:gd name="connsiteY63" fmla="*/ 116359 h 826199"/>
              <a:gd name="connsiteX64" fmla="*/ 181629 w 710164"/>
              <a:gd name="connsiteY64" fmla="*/ 248629 h 826199"/>
              <a:gd name="connsiteX65" fmla="*/ 186932 w 710164"/>
              <a:gd name="connsiteY65" fmla="*/ 248629 h 826199"/>
              <a:gd name="connsiteX66" fmla="*/ 186932 w 710164"/>
              <a:gd name="connsiteY66" fmla="*/ 198730 h 826199"/>
              <a:gd name="connsiteX67" fmla="*/ 243433 w 710164"/>
              <a:gd name="connsiteY67" fmla="*/ 142770 h 826199"/>
              <a:gd name="connsiteX68" fmla="*/ 520962 w 710164"/>
              <a:gd name="connsiteY68" fmla="*/ 142770 h 826199"/>
              <a:gd name="connsiteX69" fmla="*/ 569129 w 710164"/>
              <a:gd name="connsiteY69" fmla="*/ 94711 h 826199"/>
              <a:gd name="connsiteX70" fmla="*/ 569129 w 710164"/>
              <a:gd name="connsiteY70" fmla="*/ 43838 h 826199"/>
              <a:gd name="connsiteX71" fmla="*/ 278395 w 710164"/>
              <a:gd name="connsiteY71" fmla="*/ 1 h 826199"/>
              <a:gd name="connsiteX72" fmla="*/ 612424 w 710164"/>
              <a:gd name="connsiteY72" fmla="*/ 1 h 826199"/>
              <a:gd name="connsiteX73" fmla="*/ 612424 w 710164"/>
              <a:gd name="connsiteY73" fmla="*/ 94170 h 826199"/>
              <a:gd name="connsiteX74" fmla="*/ 520962 w 710164"/>
              <a:gd name="connsiteY74" fmla="*/ 185525 h 826199"/>
              <a:gd name="connsiteX75" fmla="*/ 243433 w 710164"/>
              <a:gd name="connsiteY75" fmla="*/ 185525 h 826199"/>
              <a:gd name="connsiteX76" fmla="*/ 230228 w 710164"/>
              <a:gd name="connsiteY76" fmla="*/ 198730 h 826199"/>
              <a:gd name="connsiteX77" fmla="*/ 230228 w 710164"/>
              <a:gd name="connsiteY77" fmla="*/ 263674 h 826199"/>
              <a:gd name="connsiteX78" fmla="*/ 201652 w 710164"/>
              <a:gd name="connsiteY78" fmla="*/ 291925 h 826199"/>
              <a:gd name="connsiteX79" fmla="*/ 166908 w 710164"/>
              <a:gd name="connsiteY79" fmla="*/ 291925 h 826199"/>
              <a:gd name="connsiteX80" fmla="*/ 138332 w 710164"/>
              <a:gd name="connsiteY80" fmla="*/ 263349 h 826199"/>
              <a:gd name="connsiteX81" fmla="*/ 138332 w 710164"/>
              <a:gd name="connsiteY81" fmla="*/ 108457 h 826199"/>
              <a:gd name="connsiteX82" fmla="*/ 139415 w 710164"/>
              <a:gd name="connsiteY82" fmla="*/ 105102 h 826199"/>
              <a:gd name="connsiteX83" fmla="*/ 190071 w 710164"/>
              <a:gd name="connsiteY83" fmla="*/ 67542 h 826199"/>
              <a:gd name="connsiteX84" fmla="*/ 278395 w 710164"/>
              <a:gd name="connsiteY84" fmla="*/ 1 h 8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10164" h="826199">
                <a:moveTo>
                  <a:pt x="427982" y="531802"/>
                </a:moveTo>
                <a:lnTo>
                  <a:pt x="386093" y="558196"/>
                </a:lnTo>
                <a:lnTo>
                  <a:pt x="321149" y="558196"/>
                </a:lnTo>
                <a:lnTo>
                  <a:pt x="282182" y="532627"/>
                </a:lnTo>
                <a:lnTo>
                  <a:pt x="282182" y="575483"/>
                </a:lnTo>
                <a:lnTo>
                  <a:pt x="330675" y="630500"/>
                </a:lnTo>
                <a:lnTo>
                  <a:pt x="382306" y="630500"/>
                </a:lnTo>
                <a:lnTo>
                  <a:pt x="427982" y="578678"/>
                </a:lnTo>
                <a:close/>
                <a:moveTo>
                  <a:pt x="494334" y="192560"/>
                </a:moveTo>
                <a:lnTo>
                  <a:pt x="537629" y="194184"/>
                </a:lnTo>
                <a:lnTo>
                  <a:pt x="535465" y="250794"/>
                </a:lnTo>
                <a:cubicBezTo>
                  <a:pt x="554797" y="261899"/>
                  <a:pt x="564495" y="284423"/>
                  <a:pt x="559278" y="306104"/>
                </a:cubicBezTo>
                <a:lnTo>
                  <a:pt x="557654" y="312598"/>
                </a:lnTo>
                <a:cubicBezTo>
                  <a:pt x="553508" y="329516"/>
                  <a:pt x="542804" y="344086"/>
                  <a:pt x="527889" y="353080"/>
                </a:cubicBezTo>
                <a:lnTo>
                  <a:pt x="522043" y="426359"/>
                </a:lnTo>
                <a:cubicBezTo>
                  <a:pt x="520847" y="442947"/>
                  <a:pt x="515421" y="458645"/>
                  <a:pt x="506622" y="472142"/>
                </a:cubicBezTo>
                <a:lnTo>
                  <a:pt x="471279" y="504428"/>
                </a:lnTo>
                <a:lnTo>
                  <a:pt x="471279" y="568371"/>
                </a:lnTo>
                <a:lnTo>
                  <a:pt x="669466" y="635912"/>
                </a:lnTo>
                <a:cubicBezTo>
                  <a:pt x="693788" y="644204"/>
                  <a:pt x="710154" y="667042"/>
                  <a:pt x="710164" y="692738"/>
                </a:cubicBezTo>
                <a:lnTo>
                  <a:pt x="709406" y="826199"/>
                </a:lnTo>
                <a:lnTo>
                  <a:pt x="666110" y="826199"/>
                </a:lnTo>
                <a:lnTo>
                  <a:pt x="666110" y="692522"/>
                </a:lnTo>
                <a:cubicBezTo>
                  <a:pt x="666176" y="685476"/>
                  <a:pt x="661857" y="679144"/>
                  <a:pt x="655287" y="676610"/>
                </a:cubicBezTo>
                <a:lnTo>
                  <a:pt x="458480" y="609509"/>
                </a:lnTo>
                <a:lnTo>
                  <a:pt x="401898" y="673796"/>
                </a:lnTo>
                <a:lnTo>
                  <a:pt x="311084" y="673796"/>
                </a:lnTo>
                <a:lnTo>
                  <a:pt x="253703" y="608603"/>
                </a:lnTo>
                <a:lnTo>
                  <a:pt x="54877" y="676393"/>
                </a:lnTo>
                <a:cubicBezTo>
                  <a:pt x="48283" y="678893"/>
                  <a:pt x="43959" y="685258"/>
                  <a:pt x="44054" y="692304"/>
                </a:cubicBezTo>
                <a:lnTo>
                  <a:pt x="43296" y="826198"/>
                </a:lnTo>
                <a:lnTo>
                  <a:pt x="0" y="826198"/>
                </a:lnTo>
                <a:lnTo>
                  <a:pt x="0" y="692521"/>
                </a:lnTo>
                <a:cubicBezTo>
                  <a:pt x="-51" y="666803"/>
                  <a:pt x="16333" y="643921"/>
                  <a:pt x="40698" y="635695"/>
                </a:cubicBezTo>
                <a:lnTo>
                  <a:pt x="238887" y="568153"/>
                </a:lnTo>
                <a:lnTo>
                  <a:pt x="238887" y="504218"/>
                </a:lnTo>
                <a:lnTo>
                  <a:pt x="238669" y="504075"/>
                </a:lnTo>
                <a:cubicBezTo>
                  <a:pt x="209304" y="488456"/>
                  <a:pt x="190069" y="458788"/>
                  <a:pt x="187797" y="425601"/>
                </a:cubicBezTo>
                <a:lnTo>
                  <a:pt x="182168" y="355895"/>
                </a:lnTo>
                <a:cubicBezTo>
                  <a:pt x="164276" y="347647"/>
                  <a:pt x="151093" y="331714"/>
                  <a:pt x="146341" y="312598"/>
                </a:cubicBezTo>
                <a:lnTo>
                  <a:pt x="144717" y="306104"/>
                </a:lnTo>
                <a:lnTo>
                  <a:pt x="186823" y="295929"/>
                </a:lnTo>
                <a:lnTo>
                  <a:pt x="188447" y="302424"/>
                </a:lnTo>
                <a:cubicBezTo>
                  <a:pt x="190416" y="311051"/>
                  <a:pt x="197452" y="317610"/>
                  <a:pt x="206197" y="318984"/>
                </a:cubicBezTo>
                <a:lnTo>
                  <a:pt x="222866" y="321691"/>
                </a:lnTo>
                <a:lnTo>
                  <a:pt x="230984" y="422896"/>
                </a:lnTo>
                <a:cubicBezTo>
                  <a:pt x="232327" y="441513"/>
                  <a:pt x="243172" y="458117"/>
                  <a:pt x="259669" y="466841"/>
                </a:cubicBezTo>
                <a:lnTo>
                  <a:pt x="261617" y="467924"/>
                </a:lnTo>
                <a:lnTo>
                  <a:pt x="334138" y="515657"/>
                </a:lnTo>
                <a:lnTo>
                  <a:pt x="372996" y="515657"/>
                </a:lnTo>
                <a:lnTo>
                  <a:pt x="450063" y="466841"/>
                </a:lnTo>
                <a:cubicBezTo>
                  <a:pt x="466570" y="458171"/>
                  <a:pt x="477448" y="441599"/>
                  <a:pt x="478856" y="423003"/>
                </a:cubicBezTo>
                <a:lnTo>
                  <a:pt x="486865" y="322557"/>
                </a:lnTo>
                <a:lnTo>
                  <a:pt x="500828" y="318118"/>
                </a:lnTo>
                <a:cubicBezTo>
                  <a:pt x="508167" y="315867"/>
                  <a:pt x="513774" y="309892"/>
                  <a:pt x="515549" y="302424"/>
                </a:cubicBezTo>
                <a:lnTo>
                  <a:pt x="517173" y="295929"/>
                </a:lnTo>
                <a:cubicBezTo>
                  <a:pt x="517724" y="294025"/>
                  <a:pt x="517313" y="291968"/>
                  <a:pt x="516090" y="290409"/>
                </a:cubicBezTo>
                <a:cubicBezTo>
                  <a:pt x="514953" y="288613"/>
                  <a:pt x="513016" y="287476"/>
                  <a:pt x="510895" y="287378"/>
                </a:cubicBezTo>
                <a:lnTo>
                  <a:pt x="490762" y="285214"/>
                </a:lnTo>
                <a:close/>
                <a:moveTo>
                  <a:pt x="278395" y="43838"/>
                </a:moveTo>
                <a:cubicBezTo>
                  <a:pt x="253630" y="43719"/>
                  <a:pt x="232847" y="62488"/>
                  <a:pt x="230445" y="87134"/>
                </a:cubicBezTo>
                <a:cubicBezTo>
                  <a:pt x="229763" y="94841"/>
                  <a:pt x="225822" y="101887"/>
                  <a:pt x="219621" y="106510"/>
                </a:cubicBezTo>
                <a:cubicBezTo>
                  <a:pt x="213624" y="111034"/>
                  <a:pt x="206037" y="112918"/>
                  <a:pt x="198622" y="111705"/>
                </a:cubicBezTo>
                <a:cubicBezTo>
                  <a:pt x="187040" y="109648"/>
                  <a:pt x="183144" y="113112"/>
                  <a:pt x="181412" y="116359"/>
                </a:cubicBezTo>
                <a:lnTo>
                  <a:pt x="181629" y="248629"/>
                </a:lnTo>
                <a:lnTo>
                  <a:pt x="186932" y="248629"/>
                </a:lnTo>
                <a:lnTo>
                  <a:pt x="186932" y="198730"/>
                </a:lnTo>
                <a:cubicBezTo>
                  <a:pt x="187343" y="167784"/>
                  <a:pt x="212487" y="142888"/>
                  <a:pt x="243433" y="142770"/>
                </a:cubicBezTo>
                <a:lnTo>
                  <a:pt x="520962" y="142770"/>
                </a:lnTo>
                <a:cubicBezTo>
                  <a:pt x="547524" y="142770"/>
                  <a:pt x="569063" y="121273"/>
                  <a:pt x="569129" y="94711"/>
                </a:cubicBezTo>
                <a:lnTo>
                  <a:pt x="569129" y="43838"/>
                </a:lnTo>
                <a:close/>
                <a:moveTo>
                  <a:pt x="278395" y="1"/>
                </a:moveTo>
                <a:lnTo>
                  <a:pt x="612424" y="1"/>
                </a:lnTo>
                <a:lnTo>
                  <a:pt x="612424" y="94170"/>
                </a:lnTo>
                <a:cubicBezTo>
                  <a:pt x="612360" y="144642"/>
                  <a:pt x="571434" y="185525"/>
                  <a:pt x="520962" y="185525"/>
                </a:cubicBezTo>
                <a:lnTo>
                  <a:pt x="243433" y="185525"/>
                </a:lnTo>
                <a:cubicBezTo>
                  <a:pt x="236138" y="185525"/>
                  <a:pt x="230228" y="191434"/>
                  <a:pt x="230228" y="198730"/>
                </a:cubicBezTo>
                <a:lnTo>
                  <a:pt x="230228" y="263674"/>
                </a:lnTo>
                <a:cubicBezTo>
                  <a:pt x="230055" y="279326"/>
                  <a:pt x="217305" y="291925"/>
                  <a:pt x="201652" y="291925"/>
                </a:cubicBezTo>
                <a:lnTo>
                  <a:pt x="166908" y="291925"/>
                </a:lnTo>
                <a:cubicBezTo>
                  <a:pt x="151126" y="291925"/>
                  <a:pt x="138332" y="279130"/>
                  <a:pt x="138332" y="263349"/>
                </a:cubicBezTo>
                <a:lnTo>
                  <a:pt x="138332" y="108457"/>
                </a:lnTo>
                <a:lnTo>
                  <a:pt x="139415" y="105102"/>
                </a:lnTo>
                <a:cubicBezTo>
                  <a:pt x="146277" y="82858"/>
                  <a:pt x="166788" y="67640"/>
                  <a:pt x="190071" y="67542"/>
                </a:cubicBezTo>
                <a:cubicBezTo>
                  <a:pt x="200744" y="27575"/>
                  <a:pt x="237026" y="-171"/>
                  <a:pt x="278395" y="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4FBD78D-F15E-4BA6-9C7A-698AFBE0F1F7}"/>
              </a:ext>
            </a:extLst>
          </p:cNvPr>
          <p:cNvSpPr/>
          <p:nvPr/>
        </p:nvSpPr>
        <p:spPr>
          <a:xfrm>
            <a:off x="7026865" y="3108255"/>
            <a:ext cx="712438" cy="859752"/>
          </a:xfrm>
          <a:custGeom>
            <a:avLst/>
            <a:gdLst>
              <a:gd name="connsiteX0" fmla="*/ 503968 w 712438"/>
              <a:gd name="connsiteY0" fmla="*/ 749780 h 859752"/>
              <a:gd name="connsiteX1" fmla="*/ 548022 w 712438"/>
              <a:gd name="connsiteY1" fmla="*/ 749780 h 859752"/>
              <a:gd name="connsiteX2" fmla="*/ 548022 w 712438"/>
              <a:gd name="connsiteY2" fmla="*/ 793076 h 859752"/>
              <a:gd name="connsiteX3" fmla="*/ 503968 w 712438"/>
              <a:gd name="connsiteY3" fmla="*/ 793076 h 859752"/>
              <a:gd name="connsiteX4" fmla="*/ 252201 w 712438"/>
              <a:gd name="connsiteY4" fmla="*/ 749780 h 859752"/>
              <a:gd name="connsiteX5" fmla="*/ 462295 w 712438"/>
              <a:gd name="connsiteY5" fmla="*/ 749780 h 859752"/>
              <a:gd name="connsiteX6" fmla="*/ 462295 w 712438"/>
              <a:gd name="connsiteY6" fmla="*/ 793076 h 859752"/>
              <a:gd name="connsiteX7" fmla="*/ 252201 w 712438"/>
              <a:gd name="connsiteY7" fmla="*/ 793076 h 859752"/>
              <a:gd name="connsiteX8" fmla="*/ 161062 w 712438"/>
              <a:gd name="connsiteY8" fmla="*/ 749780 h 859752"/>
              <a:gd name="connsiteX9" fmla="*/ 205116 w 712438"/>
              <a:gd name="connsiteY9" fmla="*/ 749780 h 859752"/>
              <a:gd name="connsiteX10" fmla="*/ 205116 w 712438"/>
              <a:gd name="connsiteY10" fmla="*/ 793076 h 859752"/>
              <a:gd name="connsiteX11" fmla="*/ 161062 w 712438"/>
              <a:gd name="connsiteY11" fmla="*/ 793076 h 859752"/>
              <a:gd name="connsiteX12" fmla="*/ 503968 w 712438"/>
              <a:gd name="connsiteY12" fmla="*/ 674228 h 859752"/>
              <a:gd name="connsiteX13" fmla="*/ 548022 w 712438"/>
              <a:gd name="connsiteY13" fmla="*/ 674228 h 859752"/>
              <a:gd name="connsiteX14" fmla="*/ 548022 w 712438"/>
              <a:gd name="connsiteY14" fmla="*/ 717524 h 859752"/>
              <a:gd name="connsiteX15" fmla="*/ 503968 w 712438"/>
              <a:gd name="connsiteY15" fmla="*/ 717524 h 859752"/>
              <a:gd name="connsiteX16" fmla="*/ 418241 w 712438"/>
              <a:gd name="connsiteY16" fmla="*/ 674228 h 859752"/>
              <a:gd name="connsiteX17" fmla="*/ 462295 w 712438"/>
              <a:gd name="connsiteY17" fmla="*/ 674228 h 859752"/>
              <a:gd name="connsiteX18" fmla="*/ 462295 w 712438"/>
              <a:gd name="connsiteY18" fmla="*/ 717524 h 859752"/>
              <a:gd name="connsiteX19" fmla="*/ 418241 w 712438"/>
              <a:gd name="connsiteY19" fmla="*/ 717524 h 859752"/>
              <a:gd name="connsiteX20" fmla="*/ 332515 w 712438"/>
              <a:gd name="connsiteY20" fmla="*/ 674228 h 859752"/>
              <a:gd name="connsiteX21" fmla="*/ 376568 w 712438"/>
              <a:gd name="connsiteY21" fmla="*/ 674228 h 859752"/>
              <a:gd name="connsiteX22" fmla="*/ 376568 w 712438"/>
              <a:gd name="connsiteY22" fmla="*/ 717524 h 859752"/>
              <a:gd name="connsiteX23" fmla="*/ 332515 w 712438"/>
              <a:gd name="connsiteY23" fmla="*/ 717524 h 859752"/>
              <a:gd name="connsiteX24" fmla="*/ 246789 w 712438"/>
              <a:gd name="connsiteY24" fmla="*/ 674228 h 859752"/>
              <a:gd name="connsiteX25" fmla="*/ 290842 w 712438"/>
              <a:gd name="connsiteY25" fmla="*/ 674228 h 859752"/>
              <a:gd name="connsiteX26" fmla="*/ 290842 w 712438"/>
              <a:gd name="connsiteY26" fmla="*/ 717524 h 859752"/>
              <a:gd name="connsiteX27" fmla="*/ 246789 w 712438"/>
              <a:gd name="connsiteY27" fmla="*/ 717524 h 859752"/>
              <a:gd name="connsiteX28" fmla="*/ 161062 w 712438"/>
              <a:gd name="connsiteY28" fmla="*/ 674228 h 859752"/>
              <a:gd name="connsiteX29" fmla="*/ 205116 w 712438"/>
              <a:gd name="connsiteY29" fmla="*/ 674228 h 859752"/>
              <a:gd name="connsiteX30" fmla="*/ 205116 w 712438"/>
              <a:gd name="connsiteY30" fmla="*/ 717524 h 859752"/>
              <a:gd name="connsiteX31" fmla="*/ 161062 w 712438"/>
              <a:gd name="connsiteY31" fmla="*/ 717524 h 859752"/>
              <a:gd name="connsiteX32" fmla="*/ 503968 w 712438"/>
              <a:gd name="connsiteY32" fmla="*/ 598785 h 859752"/>
              <a:gd name="connsiteX33" fmla="*/ 548022 w 712438"/>
              <a:gd name="connsiteY33" fmla="*/ 598785 h 859752"/>
              <a:gd name="connsiteX34" fmla="*/ 548022 w 712438"/>
              <a:gd name="connsiteY34" fmla="*/ 642081 h 859752"/>
              <a:gd name="connsiteX35" fmla="*/ 503968 w 712438"/>
              <a:gd name="connsiteY35" fmla="*/ 642081 h 859752"/>
              <a:gd name="connsiteX36" fmla="*/ 418241 w 712438"/>
              <a:gd name="connsiteY36" fmla="*/ 598785 h 859752"/>
              <a:gd name="connsiteX37" fmla="*/ 462295 w 712438"/>
              <a:gd name="connsiteY37" fmla="*/ 598785 h 859752"/>
              <a:gd name="connsiteX38" fmla="*/ 462295 w 712438"/>
              <a:gd name="connsiteY38" fmla="*/ 642081 h 859752"/>
              <a:gd name="connsiteX39" fmla="*/ 418241 w 712438"/>
              <a:gd name="connsiteY39" fmla="*/ 642081 h 859752"/>
              <a:gd name="connsiteX40" fmla="*/ 332515 w 712438"/>
              <a:gd name="connsiteY40" fmla="*/ 598785 h 859752"/>
              <a:gd name="connsiteX41" fmla="*/ 376568 w 712438"/>
              <a:gd name="connsiteY41" fmla="*/ 598785 h 859752"/>
              <a:gd name="connsiteX42" fmla="*/ 376568 w 712438"/>
              <a:gd name="connsiteY42" fmla="*/ 642081 h 859752"/>
              <a:gd name="connsiteX43" fmla="*/ 332515 w 712438"/>
              <a:gd name="connsiteY43" fmla="*/ 642081 h 859752"/>
              <a:gd name="connsiteX44" fmla="*/ 246789 w 712438"/>
              <a:gd name="connsiteY44" fmla="*/ 598785 h 859752"/>
              <a:gd name="connsiteX45" fmla="*/ 290842 w 712438"/>
              <a:gd name="connsiteY45" fmla="*/ 598785 h 859752"/>
              <a:gd name="connsiteX46" fmla="*/ 290842 w 712438"/>
              <a:gd name="connsiteY46" fmla="*/ 642081 h 859752"/>
              <a:gd name="connsiteX47" fmla="*/ 246789 w 712438"/>
              <a:gd name="connsiteY47" fmla="*/ 642081 h 859752"/>
              <a:gd name="connsiteX48" fmla="*/ 161062 w 712438"/>
              <a:gd name="connsiteY48" fmla="*/ 598785 h 859752"/>
              <a:gd name="connsiteX49" fmla="*/ 205116 w 712438"/>
              <a:gd name="connsiteY49" fmla="*/ 598785 h 859752"/>
              <a:gd name="connsiteX50" fmla="*/ 205116 w 712438"/>
              <a:gd name="connsiteY50" fmla="*/ 642081 h 859752"/>
              <a:gd name="connsiteX51" fmla="*/ 161062 w 712438"/>
              <a:gd name="connsiteY51" fmla="*/ 642081 h 859752"/>
              <a:gd name="connsiteX52" fmla="*/ 52931 w 712438"/>
              <a:gd name="connsiteY52" fmla="*/ 575404 h 859752"/>
              <a:gd name="connsiteX53" fmla="*/ 96227 w 712438"/>
              <a:gd name="connsiteY53" fmla="*/ 575404 h 859752"/>
              <a:gd name="connsiteX54" fmla="*/ 96227 w 712438"/>
              <a:gd name="connsiteY54" fmla="*/ 703019 h 859752"/>
              <a:gd name="connsiteX55" fmla="*/ 52931 w 712438"/>
              <a:gd name="connsiteY55" fmla="*/ 703019 h 859752"/>
              <a:gd name="connsiteX56" fmla="*/ 612316 w 712438"/>
              <a:gd name="connsiteY56" fmla="*/ 462077 h 859752"/>
              <a:gd name="connsiteX57" fmla="*/ 612316 w 712438"/>
              <a:gd name="connsiteY57" fmla="*/ 816565 h 859752"/>
              <a:gd name="connsiteX58" fmla="*/ 657235 w 712438"/>
              <a:gd name="connsiteY58" fmla="*/ 816565 h 859752"/>
              <a:gd name="connsiteX59" fmla="*/ 669142 w 712438"/>
              <a:gd name="connsiteY59" fmla="*/ 804658 h 859752"/>
              <a:gd name="connsiteX60" fmla="*/ 669142 w 712438"/>
              <a:gd name="connsiteY60" fmla="*/ 473983 h 859752"/>
              <a:gd name="connsiteX61" fmla="*/ 657235 w 712438"/>
              <a:gd name="connsiteY61" fmla="*/ 462077 h 859752"/>
              <a:gd name="connsiteX62" fmla="*/ 55202 w 712438"/>
              <a:gd name="connsiteY62" fmla="*/ 462077 h 859752"/>
              <a:gd name="connsiteX63" fmla="*/ 43188 w 712438"/>
              <a:gd name="connsiteY63" fmla="*/ 473983 h 859752"/>
              <a:gd name="connsiteX64" fmla="*/ 43188 w 712438"/>
              <a:gd name="connsiteY64" fmla="*/ 804658 h 859752"/>
              <a:gd name="connsiteX65" fmla="*/ 55202 w 712438"/>
              <a:gd name="connsiteY65" fmla="*/ 816565 h 859752"/>
              <a:gd name="connsiteX66" fmla="*/ 101314 w 712438"/>
              <a:gd name="connsiteY66" fmla="*/ 816565 h 859752"/>
              <a:gd name="connsiteX67" fmla="*/ 101314 w 712438"/>
              <a:gd name="connsiteY67" fmla="*/ 462077 h 859752"/>
              <a:gd name="connsiteX68" fmla="*/ 55310 w 712438"/>
              <a:gd name="connsiteY68" fmla="*/ 418781 h 859752"/>
              <a:gd name="connsiteX69" fmla="*/ 165283 w 712438"/>
              <a:gd name="connsiteY69" fmla="*/ 418781 h 859752"/>
              <a:gd name="connsiteX70" fmla="*/ 165283 w 712438"/>
              <a:gd name="connsiteY70" fmla="*/ 462077 h 859752"/>
              <a:gd name="connsiteX71" fmla="*/ 144609 w 712438"/>
              <a:gd name="connsiteY71" fmla="*/ 462077 h 859752"/>
              <a:gd name="connsiteX72" fmla="*/ 144609 w 712438"/>
              <a:gd name="connsiteY72" fmla="*/ 816565 h 859752"/>
              <a:gd name="connsiteX73" fmla="*/ 569020 w 712438"/>
              <a:gd name="connsiteY73" fmla="*/ 816565 h 859752"/>
              <a:gd name="connsiteX74" fmla="*/ 569020 w 712438"/>
              <a:gd name="connsiteY74" fmla="*/ 462077 h 859752"/>
              <a:gd name="connsiteX75" fmla="*/ 536764 w 712438"/>
              <a:gd name="connsiteY75" fmla="*/ 462077 h 859752"/>
              <a:gd name="connsiteX76" fmla="*/ 536764 w 712438"/>
              <a:gd name="connsiteY76" fmla="*/ 418781 h 859752"/>
              <a:gd name="connsiteX77" fmla="*/ 657235 w 712438"/>
              <a:gd name="connsiteY77" fmla="*/ 418781 h 859752"/>
              <a:gd name="connsiteX78" fmla="*/ 712438 w 712438"/>
              <a:gd name="connsiteY78" fmla="*/ 473983 h 859752"/>
              <a:gd name="connsiteX79" fmla="*/ 712438 w 712438"/>
              <a:gd name="connsiteY79" fmla="*/ 804658 h 859752"/>
              <a:gd name="connsiteX80" fmla="*/ 657235 w 712438"/>
              <a:gd name="connsiteY80" fmla="*/ 859752 h 859752"/>
              <a:gd name="connsiteX81" fmla="*/ 55202 w 712438"/>
              <a:gd name="connsiteY81" fmla="*/ 859752 h 859752"/>
              <a:gd name="connsiteX82" fmla="*/ 0 w 712438"/>
              <a:gd name="connsiteY82" fmla="*/ 804658 h 859752"/>
              <a:gd name="connsiteX83" fmla="*/ 0 w 712438"/>
              <a:gd name="connsiteY83" fmla="*/ 473983 h 859752"/>
              <a:gd name="connsiteX84" fmla="*/ 55310 w 712438"/>
              <a:gd name="connsiteY84" fmla="*/ 418781 h 859752"/>
              <a:gd name="connsiteX85" fmla="*/ 481128 w 712438"/>
              <a:gd name="connsiteY85" fmla="*/ 394319 h 859752"/>
              <a:gd name="connsiteX86" fmla="*/ 524425 w 712438"/>
              <a:gd name="connsiteY86" fmla="*/ 394319 h 859752"/>
              <a:gd name="connsiteX87" fmla="*/ 524425 w 712438"/>
              <a:gd name="connsiteY87" fmla="*/ 520202 h 859752"/>
              <a:gd name="connsiteX88" fmla="*/ 506241 w 712438"/>
              <a:gd name="connsiteY88" fmla="*/ 546180 h 859752"/>
              <a:gd name="connsiteX89" fmla="*/ 497256 w 712438"/>
              <a:gd name="connsiteY89" fmla="*/ 547912 h 859752"/>
              <a:gd name="connsiteX90" fmla="*/ 477124 w 712438"/>
              <a:gd name="connsiteY90" fmla="*/ 539036 h 859752"/>
              <a:gd name="connsiteX91" fmla="*/ 407741 w 712438"/>
              <a:gd name="connsiteY91" fmla="*/ 472035 h 859752"/>
              <a:gd name="connsiteX92" fmla="*/ 437832 w 712438"/>
              <a:gd name="connsiteY92" fmla="*/ 440862 h 859752"/>
              <a:gd name="connsiteX93" fmla="*/ 481128 w 712438"/>
              <a:gd name="connsiteY93" fmla="*/ 483292 h 859752"/>
              <a:gd name="connsiteX94" fmla="*/ 287703 w 712438"/>
              <a:gd name="connsiteY94" fmla="*/ 269842 h 859752"/>
              <a:gd name="connsiteX95" fmla="*/ 463053 w 712438"/>
              <a:gd name="connsiteY95" fmla="*/ 269842 h 859752"/>
              <a:gd name="connsiteX96" fmla="*/ 463053 w 712438"/>
              <a:gd name="connsiteY96" fmla="*/ 313138 h 859752"/>
              <a:gd name="connsiteX97" fmla="*/ 287703 w 712438"/>
              <a:gd name="connsiteY97" fmla="*/ 313138 h 859752"/>
              <a:gd name="connsiteX98" fmla="*/ 287703 w 712438"/>
              <a:gd name="connsiteY98" fmla="*/ 177839 h 859752"/>
              <a:gd name="connsiteX99" fmla="*/ 608636 w 712438"/>
              <a:gd name="connsiteY99" fmla="*/ 177839 h 859752"/>
              <a:gd name="connsiteX100" fmla="*/ 608636 w 712438"/>
              <a:gd name="connsiteY100" fmla="*/ 221135 h 859752"/>
              <a:gd name="connsiteX101" fmla="*/ 287703 w 712438"/>
              <a:gd name="connsiteY101" fmla="*/ 221135 h 859752"/>
              <a:gd name="connsiteX102" fmla="*/ 287703 w 712438"/>
              <a:gd name="connsiteY102" fmla="*/ 85834 h 859752"/>
              <a:gd name="connsiteX103" fmla="*/ 608636 w 712438"/>
              <a:gd name="connsiteY103" fmla="*/ 85834 h 859752"/>
              <a:gd name="connsiteX104" fmla="*/ 608636 w 712438"/>
              <a:gd name="connsiteY104" fmla="*/ 129130 h 859752"/>
              <a:gd name="connsiteX105" fmla="*/ 287703 w 712438"/>
              <a:gd name="connsiteY105" fmla="*/ 129130 h 859752"/>
              <a:gd name="connsiteX106" fmla="*/ 48709 w 712438"/>
              <a:gd name="connsiteY106" fmla="*/ 44269 h 859752"/>
              <a:gd name="connsiteX107" fmla="*/ 176324 w 712438"/>
              <a:gd name="connsiteY107" fmla="*/ 44269 h 859752"/>
              <a:gd name="connsiteX108" fmla="*/ 176324 w 712438"/>
              <a:gd name="connsiteY108" fmla="*/ 87565 h 859752"/>
              <a:gd name="connsiteX109" fmla="*/ 66352 w 712438"/>
              <a:gd name="connsiteY109" fmla="*/ 87565 h 859752"/>
              <a:gd name="connsiteX110" fmla="*/ 66352 w 712438"/>
              <a:gd name="connsiteY110" fmla="*/ 363252 h 859752"/>
              <a:gd name="connsiteX111" fmla="*/ 176324 w 712438"/>
              <a:gd name="connsiteY111" fmla="*/ 363252 h 859752"/>
              <a:gd name="connsiteX112" fmla="*/ 176324 w 712438"/>
              <a:gd name="connsiteY112" fmla="*/ 406549 h 859752"/>
              <a:gd name="connsiteX113" fmla="*/ 48709 w 712438"/>
              <a:gd name="connsiteY113" fmla="*/ 406549 h 859752"/>
              <a:gd name="connsiteX114" fmla="*/ 23056 w 712438"/>
              <a:gd name="connsiteY114" fmla="*/ 380896 h 859752"/>
              <a:gd name="connsiteX115" fmla="*/ 23056 w 712438"/>
              <a:gd name="connsiteY115" fmla="*/ 69922 h 859752"/>
              <a:gd name="connsiteX116" fmla="*/ 48709 w 712438"/>
              <a:gd name="connsiteY116" fmla="*/ 44269 h 859752"/>
              <a:gd name="connsiteX117" fmla="*/ 236397 w 712438"/>
              <a:gd name="connsiteY117" fmla="*/ 43296 h 859752"/>
              <a:gd name="connsiteX118" fmla="*/ 236397 w 712438"/>
              <a:gd name="connsiteY118" fmla="*/ 344637 h 859752"/>
              <a:gd name="connsiteX119" fmla="*/ 319742 w 712438"/>
              <a:gd name="connsiteY119" fmla="*/ 344637 h 859752"/>
              <a:gd name="connsiteX120" fmla="*/ 319742 w 712438"/>
              <a:gd name="connsiteY120" fmla="*/ 465866 h 859752"/>
              <a:gd name="connsiteX121" fmla="*/ 445301 w 712438"/>
              <a:gd name="connsiteY121" fmla="*/ 344637 h 859752"/>
              <a:gd name="connsiteX122" fmla="*/ 660267 w 712438"/>
              <a:gd name="connsiteY122" fmla="*/ 344637 h 859752"/>
              <a:gd name="connsiteX123" fmla="*/ 660267 w 712438"/>
              <a:gd name="connsiteY123" fmla="*/ 43296 h 859752"/>
              <a:gd name="connsiteX124" fmla="*/ 221026 w 712438"/>
              <a:gd name="connsiteY124" fmla="*/ 0 h 859752"/>
              <a:gd name="connsiteX125" fmla="*/ 675637 w 712438"/>
              <a:gd name="connsiteY125" fmla="*/ 0 h 859752"/>
              <a:gd name="connsiteX126" fmla="*/ 703562 w 712438"/>
              <a:gd name="connsiteY126" fmla="*/ 27710 h 859752"/>
              <a:gd name="connsiteX127" fmla="*/ 703562 w 712438"/>
              <a:gd name="connsiteY127" fmla="*/ 27818 h 859752"/>
              <a:gd name="connsiteX128" fmla="*/ 703562 w 712438"/>
              <a:gd name="connsiteY128" fmla="*/ 360116 h 859752"/>
              <a:gd name="connsiteX129" fmla="*/ 675745 w 712438"/>
              <a:gd name="connsiteY129" fmla="*/ 387933 h 859752"/>
              <a:gd name="connsiteX130" fmla="*/ 675637 w 712438"/>
              <a:gd name="connsiteY130" fmla="*/ 387933 h 859752"/>
              <a:gd name="connsiteX131" fmla="*/ 462835 w 712438"/>
              <a:gd name="connsiteY131" fmla="*/ 387933 h 859752"/>
              <a:gd name="connsiteX132" fmla="*/ 324720 w 712438"/>
              <a:gd name="connsiteY132" fmla="*/ 520961 h 859752"/>
              <a:gd name="connsiteX133" fmla="*/ 304696 w 712438"/>
              <a:gd name="connsiteY133" fmla="*/ 529944 h 859752"/>
              <a:gd name="connsiteX134" fmla="*/ 294955 w 712438"/>
              <a:gd name="connsiteY134" fmla="*/ 528213 h 859752"/>
              <a:gd name="connsiteX135" fmla="*/ 276445 w 712438"/>
              <a:gd name="connsiteY135" fmla="*/ 501802 h 859752"/>
              <a:gd name="connsiteX136" fmla="*/ 276445 w 712438"/>
              <a:gd name="connsiteY136" fmla="*/ 387933 h 859752"/>
              <a:gd name="connsiteX137" fmla="*/ 221026 w 712438"/>
              <a:gd name="connsiteY137" fmla="*/ 387933 h 859752"/>
              <a:gd name="connsiteX138" fmla="*/ 193101 w 712438"/>
              <a:gd name="connsiteY138" fmla="*/ 360116 h 859752"/>
              <a:gd name="connsiteX139" fmla="*/ 193101 w 712438"/>
              <a:gd name="connsiteY139" fmla="*/ 27818 h 859752"/>
              <a:gd name="connsiteX140" fmla="*/ 221026 w 712438"/>
              <a:gd name="connsiteY140" fmla="*/ 0 h 85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712438" h="859752">
                <a:moveTo>
                  <a:pt x="503968" y="749780"/>
                </a:moveTo>
                <a:lnTo>
                  <a:pt x="548022" y="749780"/>
                </a:lnTo>
                <a:lnTo>
                  <a:pt x="548022" y="793076"/>
                </a:lnTo>
                <a:lnTo>
                  <a:pt x="503968" y="793076"/>
                </a:lnTo>
                <a:close/>
                <a:moveTo>
                  <a:pt x="252201" y="749780"/>
                </a:moveTo>
                <a:lnTo>
                  <a:pt x="462295" y="749780"/>
                </a:lnTo>
                <a:lnTo>
                  <a:pt x="462295" y="793076"/>
                </a:lnTo>
                <a:lnTo>
                  <a:pt x="252201" y="793076"/>
                </a:lnTo>
                <a:close/>
                <a:moveTo>
                  <a:pt x="161062" y="749780"/>
                </a:moveTo>
                <a:lnTo>
                  <a:pt x="205116" y="749780"/>
                </a:lnTo>
                <a:lnTo>
                  <a:pt x="205116" y="793076"/>
                </a:lnTo>
                <a:lnTo>
                  <a:pt x="161062" y="793076"/>
                </a:lnTo>
                <a:close/>
                <a:moveTo>
                  <a:pt x="503968" y="674228"/>
                </a:moveTo>
                <a:lnTo>
                  <a:pt x="548022" y="674228"/>
                </a:lnTo>
                <a:lnTo>
                  <a:pt x="548022" y="717524"/>
                </a:lnTo>
                <a:lnTo>
                  <a:pt x="503968" y="717524"/>
                </a:lnTo>
                <a:close/>
                <a:moveTo>
                  <a:pt x="418241" y="674228"/>
                </a:moveTo>
                <a:lnTo>
                  <a:pt x="462295" y="674228"/>
                </a:lnTo>
                <a:lnTo>
                  <a:pt x="462295" y="717524"/>
                </a:lnTo>
                <a:lnTo>
                  <a:pt x="418241" y="717524"/>
                </a:lnTo>
                <a:close/>
                <a:moveTo>
                  <a:pt x="332515" y="674228"/>
                </a:moveTo>
                <a:lnTo>
                  <a:pt x="376568" y="674228"/>
                </a:lnTo>
                <a:lnTo>
                  <a:pt x="376568" y="717524"/>
                </a:lnTo>
                <a:lnTo>
                  <a:pt x="332515" y="717524"/>
                </a:lnTo>
                <a:close/>
                <a:moveTo>
                  <a:pt x="246789" y="674228"/>
                </a:moveTo>
                <a:lnTo>
                  <a:pt x="290842" y="674228"/>
                </a:lnTo>
                <a:lnTo>
                  <a:pt x="290842" y="717524"/>
                </a:lnTo>
                <a:lnTo>
                  <a:pt x="246789" y="717524"/>
                </a:lnTo>
                <a:close/>
                <a:moveTo>
                  <a:pt x="161062" y="674228"/>
                </a:moveTo>
                <a:lnTo>
                  <a:pt x="205116" y="674228"/>
                </a:lnTo>
                <a:lnTo>
                  <a:pt x="205116" y="717524"/>
                </a:lnTo>
                <a:lnTo>
                  <a:pt x="161062" y="717524"/>
                </a:lnTo>
                <a:close/>
                <a:moveTo>
                  <a:pt x="503968" y="598785"/>
                </a:moveTo>
                <a:lnTo>
                  <a:pt x="548022" y="598785"/>
                </a:lnTo>
                <a:lnTo>
                  <a:pt x="548022" y="642081"/>
                </a:lnTo>
                <a:lnTo>
                  <a:pt x="503968" y="642081"/>
                </a:lnTo>
                <a:close/>
                <a:moveTo>
                  <a:pt x="418241" y="598785"/>
                </a:moveTo>
                <a:lnTo>
                  <a:pt x="462295" y="598785"/>
                </a:lnTo>
                <a:lnTo>
                  <a:pt x="462295" y="642081"/>
                </a:lnTo>
                <a:lnTo>
                  <a:pt x="418241" y="642081"/>
                </a:lnTo>
                <a:close/>
                <a:moveTo>
                  <a:pt x="332515" y="598785"/>
                </a:moveTo>
                <a:lnTo>
                  <a:pt x="376568" y="598785"/>
                </a:lnTo>
                <a:lnTo>
                  <a:pt x="376568" y="642081"/>
                </a:lnTo>
                <a:lnTo>
                  <a:pt x="332515" y="642081"/>
                </a:lnTo>
                <a:close/>
                <a:moveTo>
                  <a:pt x="246789" y="598785"/>
                </a:moveTo>
                <a:lnTo>
                  <a:pt x="290842" y="598785"/>
                </a:lnTo>
                <a:lnTo>
                  <a:pt x="290842" y="642081"/>
                </a:lnTo>
                <a:lnTo>
                  <a:pt x="246789" y="642081"/>
                </a:lnTo>
                <a:close/>
                <a:moveTo>
                  <a:pt x="161062" y="598785"/>
                </a:moveTo>
                <a:lnTo>
                  <a:pt x="205116" y="598785"/>
                </a:lnTo>
                <a:lnTo>
                  <a:pt x="205116" y="642081"/>
                </a:lnTo>
                <a:lnTo>
                  <a:pt x="161062" y="642081"/>
                </a:lnTo>
                <a:close/>
                <a:moveTo>
                  <a:pt x="52931" y="575404"/>
                </a:moveTo>
                <a:lnTo>
                  <a:pt x="96227" y="575404"/>
                </a:lnTo>
                <a:lnTo>
                  <a:pt x="96227" y="703019"/>
                </a:lnTo>
                <a:lnTo>
                  <a:pt x="52931" y="703019"/>
                </a:lnTo>
                <a:close/>
                <a:moveTo>
                  <a:pt x="612316" y="462077"/>
                </a:moveTo>
                <a:lnTo>
                  <a:pt x="612316" y="816565"/>
                </a:lnTo>
                <a:lnTo>
                  <a:pt x="657235" y="816565"/>
                </a:lnTo>
                <a:cubicBezTo>
                  <a:pt x="663806" y="816565"/>
                  <a:pt x="669142" y="811240"/>
                  <a:pt x="669142" y="804658"/>
                </a:cubicBezTo>
                <a:lnTo>
                  <a:pt x="669142" y="473983"/>
                </a:lnTo>
                <a:cubicBezTo>
                  <a:pt x="669142" y="467403"/>
                  <a:pt x="663816" y="462077"/>
                  <a:pt x="657235" y="462077"/>
                </a:cubicBezTo>
                <a:close/>
                <a:moveTo>
                  <a:pt x="55202" y="462077"/>
                </a:moveTo>
                <a:cubicBezTo>
                  <a:pt x="48611" y="462077"/>
                  <a:pt x="43242" y="467391"/>
                  <a:pt x="43188" y="473983"/>
                </a:cubicBezTo>
                <a:lnTo>
                  <a:pt x="43188" y="804658"/>
                </a:lnTo>
                <a:cubicBezTo>
                  <a:pt x="43242" y="811250"/>
                  <a:pt x="48611" y="816565"/>
                  <a:pt x="55202" y="816565"/>
                </a:cubicBezTo>
                <a:lnTo>
                  <a:pt x="101314" y="816565"/>
                </a:lnTo>
                <a:lnTo>
                  <a:pt x="101314" y="462077"/>
                </a:lnTo>
                <a:close/>
                <a:moveTo>
                  <a:pt x="55310" y="418781"/>
                </a:moveTo>
                <a:lnTo>
                  <a:pt x="165283" y="418781"/>
                </a:lnTo>
                <a:lnTo>
                  <a:pt x="165283" y="462077"/>
                </a:lnTo>
                <a:lnTo>
                  <a:pt x="144609" y="462077"/>
                </a:lnTo>
                <a:lnTo>
                  <a:pt x="144609" y="816565"/>
                </a:lnTo>
                <a:lnTo>
                  <a:pt x="569020" y="816565"/>
                </a:lnTo>
                <a:lnTo>
                  <a:pt x="569020" y="462077"/>
                </a:lnTo>
                <a:lnTo>
                  <a:pt x="536764" y="462077"/>
                </a:lnTo>
                <a:lnTo>
                  <a:pt x="536764" y="418781"/>
                </a:lnTo>
                <a:lnTo>
                  <a:pt x="657235" y="418781"/>
                </a:lnTo>
                <a:cubicBezTo>
                  <a:pt x="687694" y="418845"/>
                  <a:pt x="712374" y="443524"/>
                  <a:pt x="712438" y="473983"/>
                </a:cubicBezTo>
                <a:lnTo>
                  <a:pt x="712438" y="804658"/>
                </a:lnTo>
                <a:cubicBezTo>
                  <a:pt x="712384" y="835107"/>
                  <a:pt x="687683" y="859752"/>
                  <a:pt x="657235" y="859752"/>
                </a:cubicBezTo>
                <a:lnTo>
                  <a:pt x="55202" y="859752"/>
                </a:lnTo>
                <a:cubicBezTo>
                  <a:pt x="24755" y="859752"/>
                  <a:pt x="54" y="835107"/>
                  <a:pt x="0" y="804658"/>
                </a:cubicBezTo>
                <a:lnTo>
                  <a:pt x="0" y="473983"/>
                </a:lnTo>
                <a:cubicBezTo>
                  <a:pt x="54" y="443482"/>
                  <a:pt x="24809" y="418781"/>
                  <a:pt x="55310" y="418781"/>
                </a:cubicBezTo>
                <a:close/>
                <a:moveTo>
                  <a:pt x="481128" y="394319"/>
                </a:moveTo>
                <a:lnTo>
                  <a:pt x="524425" y="394319"/>
                </a:lnTo>
                <a:lnTo>
                  <a:pt x="524425" y="520202"/>
                </a:lnTo>
                <a:cubicBezTo>
                  <a:pt x="524500" y="531849"/>
                  <a:pt x="517205" y="542272"/>
                  <a:pt x="506241" y="546180"/>
                </a:cubicBezTo>
                <a:cubicBezTo>
                  <a:pt x="503349" y="547220"/>
                  <a:pt x="500319" y="547804"/>
                  <a:pt x="497256" y="547912"/>
                </a:cubicBezTo>
                <a:cubicBezTo>
                  <a:pt x="489603" y="547880"/>
                  <a:pt x="482308" y="544664"/>
                  <a:pt x="477124" y="539036"/>
                </a:cubicBezTo>
                <a:lnTo>
                  <a:pt x="407741" y="472035"/>
                </a:lnTo>
                <a:lnTo>
                  <a:pt x="437832" y="440862"/>
                </a:lnTo>
                <a:lnTo>
                  <a:pt x="481128" y="483292"/>
                </a:lnTo>
                <a:close/>
                <a:moveTo>
                  <a:pt x="287703" y="269842"/>
                </a:moveTo>
                <a:lnTo>
                  <a:pt x="463053" y="269842"/>
                </a:lnTo>
                <a:lnTo>
                  <a:pt x="463053" y="313138"/>
                </a:lnTo>
                <a:lnTo>
                  <a:pt x="287703" y="313138"/>
                </a:lnTo>
                <a:close/>
                <a:moveTo>
                  <a:pt x="287703" y="177839"/>
                </a:moveTo>
                <a:lnTo>
                  <a:pt x="608636" y="177839"/>
                </a:lnTo>
                <a:lnTo>
                  <a:pt x="608636" y="221135"/>
                </a:lnTo>
                <a:lnTo>
                  <a:pt x="287703" y="221135"/>
                </a:lnTo>
                <a:close/>
                <a:moveTo>
                  <a:pt x="287703" y="85834"/>
                </a:moveTo>
                <a:lnTo>
                  <a:pt x="608636" y="85834"/>
                </a:lnTo>
                <a:lnTo>
                  <a:pt x="608636" y="129130"/>
                </a:lnTo>
                <a:lnTo>
                  <a:pt x="287703" y="129130"/>
                </a:lnTo>
                <a:close/>
                <a:moveTo>
                  <a:pt x="48709" y="44269"/>
                </a:moveTo>
                <a:lnTo>
                  <a:pt x="176324" y="44269"/>
                </a:lnTo>
                <a:lnTo>
                  <a:pt x="176324" y="87565"/>
                </a:lnTo>
                <a:lnTo>
                  <a:pt x="66352" y="87565"/>
                </a:lnTo>
                <a:lnTo>
                  <a:pt x="66352" y="363252"/>
                </a:lnTo>
                <a:lnTo>
                  <a:pt x="176324" y="363252"/>
                </a:lnTo>
                <a:lnTo>
                  <a:pt x="176324" y="406549"/>
                </a:lnTo>
                <a:lnTo>
                  <a:pt x="48709" y="406549"/>
                </a:lnTo>
                <a:cubicBezTo>
                  <a:pt x="34540" y="406549"/>
                  <a:pt x="23056" y="395065"/>
                  <a:pt x="23056" y="380896"/>
                </a:cubicBezTo>
                <a:lnTo>
                  <a:pt x="23056" y="69922"/>
                </a:lnTo>
                <a:cubicBezTo>
                  <a:pt x="23056" y="55754"/>
                  <a:pt x="34540" y="44269"/>
                  <a:pt x="48709" y="44269"/>
                </a:cubicBezTo>
                <a:close/>
                <a:moveTo>
                  <a:pt x="236397" y="43296"/>
                </a:moveTo>
                <a:lnTo>
                  <a:pt x="236397" y="344637"/>
                </a:lnTo>
                <a:lnTo>
                  <a:pt x="319742" y="344637"/>
                </a:lnTo>
                <a:lnTo>
                  <a:pt x="319742" y="465866"/>
                </a:lnTo>
                <a:lnTo>
                  <a:pt x="445301" y="344637"/>
                </a:lnTo>
                <a:lnTo>
                  <a:pt x="660267" y="344637"/>
                </a:lnTo>
                <a:lnTo>
                  <a:pt x="660267" y="43296"/>
                </a:lnTo>
                <a:close/>
                <a:moveTo>
                  <a:pt x="221026" y="0"/>
                </a:moveTo>
                <a:lnTo>
                  <a:pt x="675637" y="0"/>
                </a:lnTo>
                <a:cubicBezTo>
                  <a:pt x="690996" y="-59"/>
                  <a:pt x="703498" y="12346"/>
                  <a:pt x="703562" y="27710"/>
                </a:cubicBezTo>
                <a:cubicBezTo>
                  <a:pt x="703562" y="27745"/>
                  <a:pt x="703562" y="27782"/>
                  <a:pt x="703562" y="27818"/>
                </a:cubicBezTo>
                <a:lnTo>
                  <a:pt x="703562" y="360116"/>
                </a:lnTo>
                <a:cubicBezTo>
                  <a:pt x="703562" y="375474"/>
                  <a:pt x="691105" y="387933"/>
                  <a:pt x="675745" y="387933"/>
                </a:cubicBezTo>
                <a:cubicBezTo>
                  <a:pt x="675713" y="387933"/>
                  <a:pt x="675669" y="387933"/>
                  <a:pt x="675637" y="387933"/>
                </a:cubicBezTo>
                <a:lnTo>
                  <a:pt x="462835" y="387933"/>
                </a:lnTo>
                <a:lnTo>
                  <a:pt x="324720" y="520961"/>
                </a:lnTo>
                <a:cubicBezTo>
                  <a:pt x="319569" y="526579"/>
                  <a:pt x="312327" y="529836"/>
                  <a:pt x="304696" y="529944"/>
                </a:cubicBezTo>
                <a:cubicBezTo>
                  <a:pt x="301374" y="529891"/>
                  <a:pt x="298083" y="529306"/>
                  <a:pt x="294955" y="528213"/>
                </a:cubicBezTo>
                <a:cubicBezTo>
                  <a:pt x="283817" y="524219"/>
                  <a:pt x="276391" y="513643"/>
                  <a:pt x="276445" y="501802"/>
                </a:cubicBezTo>
                <a:lnTo>
                  <a:pt x="276445" y="387933"/>
                </a:lnTo>
                <a:lnTo>
                  <a:pt x="221026" y="387933"/>
                </a:lnTo>
                <a:cubicBezTo>
                  <a:pt x="205646" y="387933"/>
                  <a:pt x="193165" y="375496"/>
                  <a:pt x="193101" y="360116"/>
                </a:cubicBezTo>
                <a:lnTo>
                  <a:pt x="193101" y="27818"/>
                </a:lnTo>
                <a:cubicBezTo>
                  <a:pt x="193165" y="12437"/>
                  <a:pt x="205646" y="0"/>
                  <a:pt x="221026" y="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F8A63CA8-3862-479C-A031-03C9370E977E}"/>
              </a:ext>
            </a:extLst>
          </p:cNvPr>
          <p:cNvSpPr txBox="1"/>
          <p:nvPr/>
        </p:nvSpPr>
        <p:spPr>
          <a:xfrm>
            <a:off x="1784734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201X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8" name="gaoding-14">
            <a:extLst>
              <a:ext uri="{FF2B5EF4-FFF2-40B4-BE49-F238E27FC236}">
                <a16:creationId xmlns:a16="http://schemas.microsoft.com/office/drawing/2014/main" id="{70DAED44-209B-46D6-A9E3-FF13B2F3B2FF}"/>
              </a:ext>
            </a:extLst>
          </p:cNvPr>
          <p:cNvSpPr txBox="1"/>
          <p:nvPr/>
        </p:nvSpPr>
        <p:spPr>
          <a:xfrm>
            <a:off x="4376820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201X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gaoding-14">
            <a:extLst>
              <a:ext uri="{FF2B5EF4-FFF2-40B4-BE49-F238E27FC236}">
                <a16:creationId xmlns:a16="http://schemas.microsoft.com/office/drawing/2014/main" id="{F1FA7285-FB34-4A3E-8D8B-8D54BABDDA65}"/>
              </a:ext>
            </a:extLst>
          </p:cNvPr>
          <p:cNvSpPr txBox="1"/>
          <p:nvPr/>
        </p:nvSpPr>
        <p:spPr>
          <a:xfrm>
            <a:off x="6968906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0F4EA0E6-EE84-493C-9517-A25002814276}"/>
              </a:ext>
            </a:extLst>
          </p:cNvPr>
          <p:cNvSpPr txBox="1"/>
          <p:nvPr/>
        </p:nvSpPr>
        <p:spPr>
          <a:xfrm>
            <a:off x="9560992" y="1923008"/>
            <a:ext cx="8322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351191DC-4590-4EE0-9F70-2EEE63BD251E}"/>
              </a:ext>
            </a:extLst>
          </p:cNvPr>
          <p:cNvSpPr txBox="1"/>
          <p:nvPr/>
        </p:nvSpPr>
        <p:spPr>
          <a:xfrm>
            <a:off x="1123858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2" name="gaoding-14">
            <a:extLst>
              <a:ext uri="{FF2B5EF4-FFF2-40B4-BE49-F238E27FC236}">
                <a16:creationId xmlns:a16="http://schemas.microsoft.com/office/drawing/2014/main" id="{F08D48BC-4F15-40F9-B336-CD68109ED173}"/>
              </a:ext>
            </a:extLst>
          </p:cNvPr>
          <p:cNvSpPr txBox="1"/>
          <p:nvPr/>
        </p:nvSpPr>
        <p:spPr>
          <a:xfrm>
            <a:off x="1296187" y="5020003"/>
            <a:ext cx="1809356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F76C23E5-713D-4D39-9FAC-5186C122EB58}"/>
              </a:ext>
            </a:extLst>
          </p:cNvPr>
          <p:cNvSpPr txBox="1"/>
          <p:nvPr/>
        </p:nvSpPr>
        <p:spPr>
          <a:xfrm>
            <a:off x="3720615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4" name="gaoding-14">
            <a:extLst>
              <a:ext uri="{FF2B5EF4-FFF2-40B4-BE49-F238E27FC236}">
                <a16:creationId xmlns:a16="http://schemas.microsoft.com/office/drawing/2014/main" id="{BA5C22E9-4853-415F-8B89-11B03A49D16D}"/>
              </a:ext>
            </a:extLst>
          </p:cNvPr>
          <p:cNvSpPr txBox="1"/>
          <p:nvPr/>
        </p:nvSpPr>
        <p:spPr>
          <a:xfrm>
            <a:off x="3892944" y="5020003"/>
            <a:ext cx="180935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5" name="gaoding-14">
            <a:extLst>
              <a:ext uri="{FF2B5EF4-FFF2-40B4-BE49-F238E27FC236}">
                <a16:creationId xmlns:a16="http://schemas.microsoft.com/office/drawing/2014/main" id="{337C97AF-A5B9-41B5-A305-C746775DBB37}"/>
              </a:ext>
            </a:extLst>
          </p:cNvPr>
          <p:cNvSpPr txBox="1"/>
          <p:nvPr/>
        </p:nvSpPr>
        <p:spPr>
          <a:xfrm>
            <a:off x="6317372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0CDAB26F-91D4-414D-A463-707E414612E5}"/>
              </a:ext>
            </a:extLst>
          </p:cNvPr>
          <p:cNvSpPr txBox="1"/>
          <p:nvPr/>
        </p:nvSpPr>
        <p:spPr>
          <a:xfrm>
            <a:off x="6489701" y="5020003"/>
            <a:ext cx="180935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7" name="gaoding-14">
            <a:extLst>
              <a:ext uri="{FF2B5EF4-FFF2-40B4-BE49-F238E27FC236}">
                <a16:creationId xmlns:a16="http://schemas.microsoft.com/office/drawing/2014/main" id="{A50F8B2C-FEC4-4610-8BB6-7AC642DD1D7A}"/>
              </a:ext>
            </a:extLst>
          </p:cNvPr>
          <p:cNvSpPr txBox="1"/>
          <p:nvPr/>
        </p:nvSpPr>
        <p:spPr>
          <a:xfrm>
            <a:off x="8914129" y="469158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8" name="gaoding-14">
            <a:extLst>
              <a:ext uri="{FF2B5EF4-FFF2-40B4-BE49-F238E27FC236}">
                <a16:creationId xmlns:a16="http://schemas.microsoft.com/office/drawing/2014/main" id="{54C340B0-0460-4D6D-AF01-29468876A628}"/>
              </a:ext>
            </a:extLst>
          </p:cNvPr>
          <p:cNvSpPr txBox="1"/>
          <p:nvPr/>
        </p:nvSpPr>
        <p:spPr>
          <a:xfrm>
            <a:off x="9086457" y="5020003"/>
            <a:ext cx="1809356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E57E1AA-F6A3-466F-87C7-E507CB132F2D}"/>
              </a:ext>
            </a:extLst>
          </p:cNvPr>
          <p:cNvSpPr/>
          <p:nvPr/>
        </p:nvSpPr>
        <p:spPr>
          <a:xfrm>
            <a:off x="2104206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051B0B5-A611-4CCF-845D-BAB67C472C2A}"/>
              </a:ext>
            </a:extLst>
          </p:cNvPr>
          <p:cNvSpPr/>
          <p:nvPr/>
        </p:nvSpPr>
        <p:spPr>
          <a:xfrm>
            <a:off x="4717992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7089408-31B9-4F41-990F-C499661D2FBB}"/>
              </a:ext>
            </a:extLst>
          </p:cNvPr>
          <p:cNvSpPr/>
          <p:nvPr/>
        </p:nvSpPr>
        <p:spPr>
          <a:xfrm>
            <a:off x="7331779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7F96E8B-32A0-4DDC-9EEF-0AE190153297}"/>
              </a:ext>
            </a:extLst>
          </p:cNvPr>
          <p:cNvSpPr/>
          <p:nvPr/>
        </p:nvSpPr>
        <p:spPr>
          <a:xfrm>
            <a:off x="9945566" y="2294755"/>
            <a:ext cx="154999" cy="154999"/>
          </a:xfrm>
          <a:custGeom>
            <a:avLst/>
            <a:gdLst>
              <a:gd name="connsiteX0" fmla="*/ 0 w 148908"/>
              <a:gd name="connsiteY0" fmla="*/ 0 h 148908"/>
              <a:gd name="connsiteX1" fmla="*/ 148909 w 148908"/>
              <a:gd name="connsiteY1" fmla="*/ 0 h 148908"/>
              <a:gd name="connsiteX2" fmla="*/ 148909 w 148908"/>
              <a:gd name="connsiteY2" fmla="*/ 148909 h 148908"/>
              <a:gd name="connsiteX3" fmla="*/ 0 w 148908"/>
              <a:gd name="connsiteY3" fmla="*/ 148909 h 148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908" h="148908">
                <a:moveTo>
                  <a:pt x="0" y="0"/>
                </a:moveTo>
                <a:lnTo>
                  <a:pt x="148909" y="0"/>
                </a:lnTo>
                <a:lnTo>
                  <a:pt x="148909" y="148909"/>
                </a:lnTo>
                <a:lnTo>
                  <a:pt x="0" y="148909"/>
                </a:ln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32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1813FB6-16A9-4C6D-8D60-07308AD8B468}"/>
              </a:ext>
            </a:extLst>
          </p:cNvPr>
          <p:cNvSpPr/>
          <p:nvPr/>
        </p:nvSpPr>
        <p:spPr>
          <a:xfrm>
            <a:off x="0" y="1661162"/>
            <a:ext cx="12192000" cy="1508756"/>
          </a:xfrm>
          <a:prstGeom prst="rect">
            <a:avLst/>
          </a:prstGeom>
          <a:gradFill>
            <a:gsLst>
              <a:gs pos="0">
                <a:schemeClr val="accent1"/>
              </a:gs>
              <a:gs pos="99000">
                <a:schemeClr val="accent1">
                  <a:lumMod val="7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@稿定PPT实验室 出品-13-1">
            <a:extLst>
              <a:ext uri="{FF2B5EF4-FFF2-40B4-BE49-F238E27FC236}">
                <a16:creationId xmlns:a16="http://schemas.microsoft.com/office/drawing/2014/main" id="{FB1B8851-7680-427A-93EF-E27C057F3988}"/>
              </a:ext>
            </a:extLst>
          </p:cNvPr>
          <p:cNvSpPr txBox="1">
            <a:spLocks/>
          </p:cNvSpPr>
          <p:nvPr/>
        </p:nvSpPr>
        <p:spPr>
          <a:xfrm>
            <a:off x="1209312" y="3380926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7" name="@稿定PPT实验室 出品-13-1">
            <a:extLst>
              <a:ext uri="{FF2B5EF4-FFF2-40B4-BE49-F238E27FC236}">
                <a16:creationId xmlns:a16="http://schemas.microsoft.com/office/drawing/2014/main" id="{97FD7212-AE5B-484F-9F29-EE713EB9C33D}"/>
              </a:ext>
            </a:extLst>
          </p:cNvPr>
          <p:cNvSpPr txBox="1">
            <a:spLocks/>
          </p:cNvSpPr>
          <p:nvPr/>
        </p:nvSpPr>
        <p:spPr>
          <a:xfrm>
            <a:off x="1209312" y="3728189"/>
            <a:ext cx="2016217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Digital asset Management</a:t>
            </a:r>
          </a:p>
        </p:txBody>
      </p:sp>
      <p:sp>
        <p:nvSpPr>
          <p:cNvPr id="8" name="@稿定PPT实验室 出品-13-1">
            <a:extLst>
              <a:ext uri="{FF2B5EF4-FFF2-40B4-BE49-F238E27FC236}">
                <a16:creationId xmlns:a16="http://schemas.microsoft.com/office/drawing/2014/main" id="{3F686540-F666-40DE-841D-84349D288B1A}"/>
              </a:ext>
            </a:extLst>
          </p:cNvPr>
          <p:cNvSpPr txBox="1">
            <a:spLocks/>
          </p:cNvSpPr>
          <p:nvPr/>
        </p:nvSpPr>
        <p:spPr>
          <a:xfrm>
            <a:off x="1209312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01.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@稿定PPT实验室 出品-13-2">
            <a:extLst>
              <a:ext uri="{FF2B5EF4-FFF2-40B4-BE49-F238E27FC236}">
                <a16:creationId xmlns:a16="http://schemas.microsoft.com/office/drawing/2014/main" id="{9E7ACA6F-2172-40AB-BF15-BB999DABC2D3}"/>
              </a:ext>
            </a:extLst>
          </p:cNvPr>
          <p:cNvSpPr txBox="1">
            <a:spLocks/>
          </p:cNvSpPr>
          <p:nvPr/>
        </p:nvSpPr>
        <p:spPr>
          <a:xfrm>
            <a:off x="120931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10" name="@稿定PPT实验室 出品-13-1">
            <a:extLst>
              <a:ext uri="{FF2B5EF4-FFF2-40B4-BE49-F238E27FC236}">
                <a16:creationId xmlns:a16="http://schemas.microsoft.com/office/drawing/2014/main" id="{7CC9CCE8-88D4-441E-A81A-48739BFB199F}"/>
              </a:ext>
            </a:extLst>
          </p:cNvPr>
          <p:cNvSpPr txBox="1">
            <a:spLocks/>
          </p:cNvSpPr>
          <p:nvPr/>
        </p:nvSpPr>
        <p:spPr>
          <a:xfrm>
            <a:off x="3777252" y="3380926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11" name="@稿定PPT实验室 出品-13-1">
            <a:extLst>
              <a:ext uri="{FF2B5EF4-FFF2-40B4-BE49-F238E27FC236}">
                <a16:creationId xmlns:a16="http://schemas.microsoft.com/office/drawing/2014/main" id="{A061CC2F-BBF6-4E36-A2E5-4F49C8B95973}"/>
              </a:ext>
            </a:extLst>
          </p:cNvPr>
          <p:cNvSpPr txBox="1">
            <a:spLocks/>
          </p:cNvSpPr>
          <p:nvPr/>
        </p:nvSpPr>
        <p:spPr>
          <a:xfrm>
            <a:off x="3777252" y="3728189"/>
            <a:ext cx="2016217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Intelligent flow of content</a:t>
            </a:r>
          </a:p>
        </p:txBody>
      </p:sp>
      <p:sp>
        <p:nvSpPr>
          <p:cNvPr id="14" name="@稿定PPT实验室 出品-13-1">
            <a:extLst>
              <a:ext uri="{FF2B5EF4-FFF2-40B4-BE49-F238E27FC236}">
                <a16:creationId xmlns:a16="http://schemas.microsoft.com/office/drawing/2014/main" id="{CED29AB2-3739-4755-B2C5-88FB0A1A09E5}"/>
              </a:ext>
            </a:extLst>
          </p:cNvPr>
          <p:cNvSpPr txBox="1">
            <a:spLocks/>
          </p:cNvSpPr>
          <p:nvPr/>
        </p:nvSpPr>
        <p:spPr>
          <a:xfrm>
            <a:off x="3777252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02.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@稿定PPT实验室 出品-13-2">
            <a:extLst>
              <a:ext uri="{FF2B5EF4-FFF2-40B4-BE49-F238E27FC236}">
                <a16:creationId xmlns:a16="http://schemas.microsoft.com/office/drawing/2014/main" id="{EA08ACC9-7B2D-4B60-B83C-BF59DDFF8537}"/>
              </a:ext>
            </a:extLst>
          </p:cNvPr>
          <p:cNvSpPr txBox="1">
            <a:spLocks/>
          </p:cNvSpPr>
          <p:nvPr/>
        </p:nvSpPr>
        <p:spPr>
          <a:xfrm>
            <a:off x="377725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" name="@稿定PPT实验室 出品-13-1">
            <a:extLst>
              <a:ext uri="{FF2B5EF4-FFF2-40B4-BE49-F238E27FC236}">
                <a16:creationId xmlns:a16="http://schemas.microsoft.com/office/drawing/2014/main" id="{914CCC4C-4EC2-4170-94FA-7BE163B5418C}"/>
              </a:ext>
            </a:extLst>
          </p:cNvPr>
          <p:cNvSpPr txBox="1">
            <a:spLocks/>
          </p:cNvSpPr>
          <p:nvPr/>
        </p:nvSpPr>
        <p:spPr>
          <a:xfrm>
            <a:off x="6345192" y="3380926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18" name="@稿定PPT实验室 出品-13-1">
            <a:extLst>
              <a:ext uri="{FF2B5EF4-FFF2-40B4-BE49-F238E27FC236}">
                <a16:creationId xmlns:a16="http://schemas.microsoft.com/office/drawing/2014/main" id="{3FD63CF2-E68F-47CF-906D-453060390DC9}"/>
              </a:ext>
            </a:extLst>
          </p:cNvPr>
          <p:cNvSpPr txBox="1">
            <a:spLocks/>
          </p:cNvSpPr>
          <p:nvPr/>
        </p:nvSpPr>
        <p:spPr>
          <a:xfrm>
            <a:off x="6345192" y="3728189"/>
            <a:ext cx="241018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Brand building and communication</a:t>
            </a:r>
          </a:p>
        </p:txBody>
      </p:sp>
      <p:sp>
        <p:nvSpPr>
          <p:cNvPr id="19" name="@稿定PPT实验室 出品-13-1">
            <a:extLst>
              <a:ext uri="{FF2B5EF4-FFF2-40B4-BE49-F238E27FC236}">
                <a16:creationId xmlns:a16="http://schemas.microsoft.com/office/drawing/2014/main" id="{CFB4B50D-89D3-4A50-99BD-92527BAF5FB8}"/>
              </a:ext>
            </a:extLst>
          </p:cNvPr>
          <p:cNvSpPr txBox="1">
            <a:spLocks/>
          </p:cNvSpPr>
          <p:nvPr/>
        </p:nvSpPr>
        <p:spPr>
          <a:xfrm>
            <a:off x="6345192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03.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@稿定PPT实验室 出品-13-2">
            <a:extLst>
              <a:ext uri="{FF2B5EF4-FFF2-40B4-BE49-F238E27FC236}">
                <a16:creationId xmlns:a16="http://schemas.microsoft.com/office/drawing/2014/main" id="{4C6BB0AB-B24D-4D5B-89D7-F7E9442007C8}"/>
              </a:ext>
            </a:extLst>
          </p:cNvPr>
          <p:cNvSpPr txBox="1">
            <a:spLocks/>
          </p:cNvSpPr>
          <p:nvPr/>
        </p:nvSpPr>
        <p:spPr>
          <a:xfrm>
            <a:off x="634519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1" name="@稿定PPT实验室 出品-13-1">
            <a:extLst>
              <a:ext uri="{FF2B5EF4-FFF2-40B4-BE49-F238E27FC236}">
                <a16:creationId xmlns:a16="http://schemas.microsoft.com/office/drawing/2014/main" id="{F2669F19-236A-4905-B2BF-AFAD706B5B6A}"/>
              </a:ext>
            </a:extLst>
          </p:cNvPr>
          <p:cNvSpPr txBox="1">
            <a:spLocks/>
          </p:cNvSpPr>
          <p:nvPr/>
        </p:nvSpPr>
        <p:spPr>
          <a:xfrm>
            <a:off x="8913132" y="3380926"/>
            <a:ext cx="2069557" cy="3320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全员营销获客</a:t>
            </a:r>
          </a:p>
        </p:txBody>
      </p:sp>
      <p:sp>
        <p:nvSpPr>
          <p:cNvPr id="22" name="@稿定PPT实验室 出品-13-1">
            <a:extLst>
              <a:ext uri="{FF2B5EF4-FFF2-40B4-BE49-F238E27FC236}">
                <a16:creationId xmlns:a16="http://schemas.microsoft.com/office/drawing/2014/main" id="{A1730437-BAC5-4FD3-AAF0-E98EF9A64AFB}"/>
              </a:ext>
            </a:extLst>
          </p:cNvPr>
          <p:cNvSpPr txBox="1">
            <a:spLocks/>
          </p:cNvSpPr>
          <p:nvPr/>
        </p:nvSpPr>
        <p:spPr>
          <a:xfrm>
            <a:off x="8913132" y="3728189"/>
            <a:ext cx="251686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Full marketing to get customers</a:t>
            </a:r>
          </a:p>
        </p:txBody>
      </p:sp>
      <p:sp>
        <p:nvSpPr>
          <p:cNvPr id="23" name="@稿定PPT实验室 出品-13-1">
            <a:extLst>
              <a:ext uri="{FF2B5EF4-FFF2-40B4-BE49-F238E27FC236}">
                <a16:creationId xmlns:a16="http://schemas.microsoft.com/office/drawing/2014/main" id="{DC9453F8-A95D-447A-A1B5-1A7A6958D22E}"/>
              </a:ext>
            </a:extLst>
          </p:cNvPr>
          <p:cNvSpPr txBox="1">
            <a:spLocks/>
          </p:cNvSpPr>
          <p:nvPr/>
        </p:nvSpPr>
        <p:spPr>
          <a:xfrm>
            <a:off x="8913132" y="19870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04.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@稿定PPT实验室 出品-13-2">
            <a:extLst>
              <a:ext uri="{FF2B5EF4-FFF2-40B4-BE49-F238E27FC236}">
                <a16:creationId xmlns:a16="http://schemas.microsoft.com/office/drawing/2014/main" id="{833F5B31-7A4E-4EA9-BEAD-AEBC7BF7161E}"/>
              </a:ext>
            </a:extLst>
          </p:cNvPr>
          <p:cNvSpPr txBox="1">
            <a:spLocks/>
          </p:cNvSpPr>
          <p:nvPr/>
        </p:nvSpPr>
        <p:spPr>
          <a:xfrm>
            <a:off x="8913132" y="4056009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在不同流量平台开设个人账户，传递品牌声量，对平台用户种草、拉新以建立企业私域流量池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949301F-1B41-4679-A232-F32FEB4F84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31" t="28000" b="50000"/>
          <a:stretch>
            <a:fillRect/>
          </a:stretch>
        </p:blipFill>
        <p:spPr>
          <a:xfrm>
            <a:off x="0" y="1661162"/>
            <a:ext cx="10867406" cy="1508756"/>
          </a:xfrm>
          <a:custGeom>
            <a:avLst/>
            <a:gdLst>
              <a:gd name="connsiteX0" fmla="*/ 0 w 10867406"/>
              <a:gd name="connsiteY0" fmla="*/ 0 h 1508756"/>
              <a:gd name="connsiteX1" fmla="*/ 10867406 w 10867406"/>
              <a:gd name="connsiteY1" fmla="*/ 0 h 1508756"/>
              <a:gd name="connsiteX2" fmla="*/ 10867406 w 10867406"/>
              <a:gd name="connsiteY2" fmla="*/ 1508756 h 1508756"/>
              <a:gd name="connsiteX3" fmla="*/ 0 w 10867406"/>
              <a:gd name="connsiteY3" fmla="*/ 1508756 h 15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7406" h="1508756">
                <a:moveTo>
                  <a:pt x="0" y="0"/>
                </a:moveTo>
                <a:lnTo>
                  <a:pt x="10867406" y="0"/>
                </a:lnTo>
                <a:lnTo>
                  <a:pt x="10867406" y="1508756"/>
                </a:lnTo>
                <a:lnTo>
                  <a:pt x="0" y="150875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71963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35" name="Shape 6">
            <a:extLst>
              <a:ext uri="{FF2B5EF4-FFF2-40B4-BE49-F238E27FC236}">
                <a16:creationId xmlns:a16="http://schemas.microsoft.com/office/drawing/2014/main" id="{CEC3E618-7ED0-44F2-8BF8-8B7D19CB0861}"/>
              </a:ext>
            </a:extLst>
          </p:cNvPr>
          <p:cNvSpPr/>
          <p:nvPr/>
        </p:nvSpPr>
        <p:spPr>
          <a:xfrm>
            <a:off x="2850558" y="1632671"/>
            <a:ext cx="1796133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36" name="Shape 7">
            <a:extLst>
              <a:ext uri="{FF2B5EF4-FFF2-40B4-BE49-F238E27FC236}">
                <a16:creationId xmlns:a16="http://schemas.microsoft.com/office/drawing/2014/main" id="{FF60E27F-4201-42FD-94DA-7F825BCC6F3D}"/>
              </a:ext>
            </a:extLst>
          </p:cNvPr>
          <p:cNvSpPr/>
          <p:nvPr/>
        </p:nvSpPr>
        <p:spPr>
          <a:xfrm flipH="1">
            <a:off x="1054425" y="1632671"/>
            <a:ext cx="1796132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37" name="Shape 9">
            <a:extLst>
              <a:ext uri="{FF2B5EF4-FFF2-40B4-BE49-F238E27FC236}">
                <a16:creationId xmlns:a16="http://schemas.microsoft.com/office/drawing/2014/main" id="{B0F936C7-C680-47A7-8986-C0A3C96D5A82}"/>
              </a:ext>
            </a:extLst>
          </p:cNvPr>
          <p:cNvSpPr/>
          <p:nvPr/>
        </p:nvSpPr>
        <p:spPr>
          <a:xfrm rot="10800000" flipH="1">
            <a:off x="2850558" y="4613343"/>
            <a:ext cx="1796133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38" name="Shape 10">
            <a:extLst>
              <a:ext uri="{FF2B5EF4-FFF2-40B4-BE49-F238E27FC236}">
                <a16:creationId xmlns:a16="http://schemas.microsoft.com/office/drawing/2014/main" id="{4AFA2EC5-EC2E-4A76-9E09-CD625654125B}"/>
              </a:ext>
            </a:extLst>
          </p:cNvPr>
          <p:cNvSpPr/>
          <p:nvPr/>
        </p:nvSpPr>
        <p:spPr>
          <a:xfrm rot="10800000">
            <a:off x="1054425" y="4613343"/>
            <a:ext cx="1796132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39" name="Shape 12">
            <a:extLst>
              <a:ext uri="{FF2B5EF4-FFF2-40B4-BE49-F238E27FC236}">
                <a16:creationId xmlns:a16="http://schemas.microsoft.com/office/drawing/2014/main" id="{2E85594D-561F-4627-B2CD-109D7443D3C5}"/>
              </a:ext>
            </a:extLst>
          </p:cNvPr>
          <p:cNvSpPr/>
          <p:nvPr/>
        </p:nvSpPr>
        <p:spPr>
          <a:xfrm rot="16200000" flipH="1">
            <a:off x="462687" y="4022795"/>
            <a:ext cx="1796134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40" name="Shape 13">
            <a:extLst>
              <a:ext uri="{FF2B5EF4-FFF2-40B4-BE49-F238E27FC236}">
                <a16:creationId xmlns:a16="http://schemas.microsoft.com/office/drawing/2014/main" id="{84A2AF19-A737-433F-BDF8-D2E39E8DE612}"/>
              </a:ext>
            </a:extLst>
          </p:cNvPr>
          <p:cNvSpPr/>
          <p:nvPr/>
        </p:nvSpPr>
        <p:spPr>
          <a:xfrm rot="16200000">
            <a:off x="462687" y="2226662"/>
            <a:ext cx="1796133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41" name="Shape 15">
            <a:extLst>
              <a:ext uri="{FF2B5EF4-FFF2-40B4-BE49-F238E27FC236}">
                <a16:creationId xmlns:a16="http://schemas.microsoft.com/office/drawing/2014/main" id="{38EA79C6-3A0F-4C37-B1E2-B3ED5697C0B9}"/>
              </a:ext>
            </a:extLst>
          </p:cNvPr>
          <p:cNvSpPr/>
          <p:nvPr/>
        </p:nvSpPr>
        <p:spPr>
          <a:xfrm rot="5400000">
            <a:off x="3441199" y="4022795"/>
            <a:ext cx="1796134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42" name="Shape 16">
            <a:extLst>
              <a:ext uri="{FF2B5EF4-FFF2-40B4-BE49-F238E27FC236}">
                <a16:creationId xmlns:a16="http://schemas.microsoft.com/office/drawing/2014/main" id="{E7CB31EE-3AC4-4395-A104-F6112E0F80E9}"/>
              </a:ext>
            </a:extLst>
          </p:cNvPr>
          <p:cNvSpPr/>
          <p:nvPr/>
        </p:nvSpPr>
        <p:spPr>
          <a:xfrm rot="5400000" flipH="1">
            <a:off x="3441199" y="2226662"/>
            <a:ext cx="1796133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43" name="gaoding-2">
            <a:extLst>
              <a:ext uri="{FF2B5EF4-FFF2-40B4-BE49-F238E27FC236}">
                <a16:creationId xmlns:a16="http://schemas.microsoft.com/office/drawing/2014/main" id="{D591EEB1-1B78-4EBB-89BC-FB5EC95FF07A}"/>
              </a:ext>
            </a:extLst>
          </p:cNvPr>
          <p:cNvSpPr/>
          <p:nvPr/>
        </p:nvSpPr>
        <p:spPr>
          <a:xfrm>
            <a:off x="5492721" y="1886767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44" name="gaoding-20">
            <a:extLst>
              <a:ext uri="{FF2B5EF4-FFF2-40B4-BE49-F238E27FC236}">
                <a16:creationId xmlns:a16="http://schemas.microsoft.com/office/drawing/2014/main" id="{1B93FAE7-123A-4F5D-A150-45A2B2B8B929}"/>
              </a:ext>
            </a:extLst>
          </p:cNvPr>
          <p:cNvSpPr txBox="1"/>
          <p:nvPr/>
        </p:nvSpPr>
        <p:spPr>
          <a:xfrm>
            <a:off x="6153848" y="1923029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45" name="Shape 2540">
            <a:extLst>
              <a:ext uri="{FF2B5EF4-FFF2-40B4-BE49-F238E27FC236}">
                <a16:creationId xmlns:a16="http://schemas.microsoft.com/office/drawing/2014/main" id="{C7FFAB8C-3BA2-4E65-89AF-8B16CE751E25}"/>
              </a:ext>
            </a:extLst>
          </p:cNvPr>
          <p:cNvSpPr/>
          <p:nvPr/>
        </p:nvSpPr>
        <p:spPr>
          <a:xfrm>
            <a:off x="5638161" y="2036711"/>
            <a:ext cx="279328" cy="270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6" name="gaoding-20">
            <a:extLst>
              <a:ext uri="{FF2B5EF4-FFF2-40B4-BE49-F238E27FC236}">
                <a16:creationId xmlns:a16="http://schemas.microsoft.com/office/drawing/2014/main" id="{D7FA291E-BCC9-42B8-BC16-1340127BA251}"/>
              </a:ext>
            </a:extLst>
          </p:cNvPr>
          <p:cNvSpPr txBox="1"/>
          <p:nvPr/>
        </p:nvSpPr>
        <p:spPr>
          <a:xfrm>
            <a:off x="6153848" y="2283234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Intelligent flow of content</a:t>
            </a:r>
          </a:p>
        </p:txBody>
      </p:sp>
      <p:sp>
        <p:nvSpPr>
          <p:cNvPr id="47" name="gaoding-14">
            <a:extLst>
              <a:ext uri="{FF2B5EF4-FFF2-40B4-BE49-F238E27FC236}">
                <a16:creationId xmlns:a16="http://schemas.microsoft.com/office/drawing/2014/main" id="{0EF9BE58-C48E-42C0-AFAE-725990BE6CF8}"/>
              </a:ext>
            </a:extLst>
          </p:cNvPr>
          <p:cNvSpPr txBox="1"/>
          <p:nvPr/>
        </p:nvSpPr>
        <p:spPr>
          <a:xfrm>
            <a:off x="5492721" y="2546622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8" name="gaoding-2">
            <a:extLst>
              <a:ext uri="{FF2B5EF4-FFF2-40B4-BE49-F238E27FC236}">
                <a16:creationId xmlns:a16="http://schemas.microsoft.com/office/drawing/2014/main" id="{CDDF9F3D-A585-48F1-979C-DC9C59E28014}"/>
              </a:ext>
            </a:extLst>
          </p:cNvPr>
          <p:cNvSpPr/>
          <p:nvPr/>
        </p:nvSpPr>
        <p:spPr>
          <a:xfrm>
            <a:off x="8649578" y="1886767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49" name="gaoding-20">
            <a:extLst>
              <a:ext uri="{FF2B5EF4-FFF2-40B4-BE49-F238E27FC236}">
                <a16:creationId xmlns:a16="http://schemas.microsoft.com/office/drawing/2014/main" id="{1AD430F8-DE3E-4A6B-9FA8-9F64CC7347E2}"/>
              </a:ext>
            </a:extLst>
          </p:cNvPr>
          <p:cNvSpPr txBox="1"/>
          <p:nvPr/>
        </p:nvSpPr>
        <p:spPr>
          <a:xfrm>
            <a:off x="9310705" y="1923029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50" name="Shape 2540">
            <a:extLst>
              <a:ext uri="{FF2B5EF4-FFF2-40B4-BE49-F238E27FC236}">
                <a16:creationId xmlns:a16="http://schemas.microsoft.com/office/drawing/2014/main" id="{168D76D5-A63D-40C2-917D-8FE1A5B033B9}"/>
              </a:ext>
            </a:extLst>
          </p:cNvPr>
          <p:cNvSpPr/>
          <p:nvPr/>
        </p:nvSpPr>
        <p:spPr>
          <a:xfrm>
            <a:off x="8795018" y="2045247"/>
            <a:ext cx="279328" cy="25324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1" name="gaoding-20">
            <a:extLst>
              <a:ext uri="{FF2B5EF4-FFF2-40B4-BE49-F238E27FC236}">
                <a16:creationId xmlns:a16="http://schemas.microsoft.com/office/drawing/2014/main" id="{4C99D263-55B4-4267-9E06-9809D6F39D9E}"/>
              </a:ext>
            </a:extLst>
          </p:cNvPr>
          <p:cNvSpPr txBox="1"/>
          <p:nvPr/>
        </p:nvSpPr>
        <p:spPr>
          <a:xfrm>
            <a:off x="9310705" y="2283234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Digital asset Management</a:t>
            </a:r>
          </a:p>
        </p:txBody>
      </p:sp>
      <p:sp>
        <p:nvSpPr>
          <p:cNvPr id="52" name="gaoding-14">
            <a:extLst>
              <a:ext uri="{FF2B5EF4-FFF2-40B4-BE49-F238E27FC236}">
                <a16:creationId xmlns:a16="http://schemas.microsoft.com/office/drawing/2014/main" id="{22E52199-D631-43AF-97B7-3631452F5150}"/>
              </a:ext>
            </a:extLst>
          </p:cNvPr>
          <p:cNvSpPr txBox="1"/>
          <p:nvPr/>
        </p:nvSpPr>
        <p:spPr>
          <a:xfrm>
            <a:off x="8649578" y="2546622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spc="0" dirty="0" err="1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53" name="gaoding-2">
            <a:extLst>
              <a:ext uri="{FF2B5EF4-FFF2-40B4-BE49-F238E27FC236}">
                <a16:creationId xmlns:a16="http://schemas.microsoft.com/office/drawing/2014/main" id="{5DFAB105-671A-4190-8DDD-F31296120BBB}"/>
              </a:ext>
            </a:extLst>
          </p:cNvPr>
          <p:cNvSpPr/>
          <p:nvPr/>
        </p:nvSpPr>
        <p:spPr>
          <a:xfrm>
            <a:off x="5492721" y="3888624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54" name="gaoding-20">
            <a:extLst>
              <a:ext uri="{FF2B5EF4-FFF2-40B4-BE49-F238E27FC236}">
                <a16:creationId xmlns:a16="http://schemas.microsoft.com/office/drawing/2014/main" id="{08D6E346-E8E2-4FD3-AD4F-97583DB8609A}"/>
              </a:ext>
            </a:extLst>
          </p:cNvPr>
          <p:cNvSpPr txBox="1"/>
          <p:nvPr/>
        </p:nvSpPr>
        <p:spPr>
          <a:xfrm>
            <a:off x="6153848" y="3924886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55" name="Shape 2540">
            <a:extLst>
              <a:ext uri="{FF2B5EF4-FFF2-40B4-BE49-F238E27FC236}">
                <a16:creationId xmlns:a16="http://schemas.microsoft.com/office/drawing/2014/main" id="{ED07ABE5-ED0D-433F-9C12-8AAF87CAB6BD}"/>
              </a:ext>
            </a:extLst>
          </p:cNvPr>
          <p:cNvSpPr/>
          <p:nvPr/>
        </p:nvSpPr>
        <p:spPr>
          <a:xfrm>
            <a:off x="5648893" y="4034062"/>
            <a:ext cx="257863" cy="27932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56" name="gaoding-20">
            <a:extLst>
              <a:ext uri="{FF2B5EF4-FFF2-40B4-BE49-F238E27FC236}">
                <a16:creationId xmlns:a16="http://schemas.microsoft.com/office/drawing/2014/main" id="{7FB622C0-E10A-4DA7-9FAC-E80B566020CD}"/>
              </a:ext>
            </a:extLst>
          </p:cNvPr>
          <p:cNvSpPr txBox="1"/>
          <p:nvPr/>
        </p:nvSpPr>
        <p:spPr>
          <a:xfrm>
            <a:off x="6153848" y="4285091"/>
            <a:ext cx="22078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57" name="gaoding-14">
            <a:extLst>
              <a:ext uri="{FF2B5EF4-FFF2-40B4-BE49-F238E27FC236}">
                <a16:creationId xmlns:a16="http://schemas.microsoft.com/office/drawing/2014/main" id="{95059F1D-0226-4F32-8BC9-3B80D94B24B4}"/>
              </a:ext>
            </a:extLst>
          </p:cNvPr>
          <p:cNvSpPr txBox="1"/>
          <p:nvPr/>
        </p:nvSpPr>
        <p:spPr>
          <a:xfrm>
            <a:off x="5492721" y="4548479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8" name="gaoding-2">
            <a:extLst>
              <a:ext uri="{FF2B5EF4-FFF2-40B4-BE49-F238E27FC236}">
                <a16:creationId xmlns:a16="http://schemas.microsoft.com/office/drawing/2014/main" id="{9B2038AE-CBF9-46A4-A73F-C2E6135E1DF8}"/>
              </a:ext>
            </a:extLst>
          </p:cNvPr>
          <p:cNvSpPr/>
          <p:nvPr/>
        </p:nvSpPr>
        <p:spPr>
          <a:xfrm>
            <a:off x="8649578" y="3888624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59" name="gaoding-20">
            <a:extLst>
              <a:ext uri="{FF2B5EF4-FFF2-40B4-BE49-F238E27FC236}">
                <a16:creationId xmlns:a16="http://schemas.microsoft.com/office/drawing/2014/main" id="{6B3AE275-6291-442E-89C1-9FAA0042AFA9}"/>
              </a:ext>
            </a:extLst>
          </p:cNvPr>
          <p:cNvSpPr txBox="1"/>
          <p:nvPr/>
        </p:nvSpPr>
        <p:spPr>
          <a:xfrm>
            <a:off x="9310705" y="3924886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60" name="Shape 2540">
            <a:extLst>
              <a:ext uri="{FF2B5EF4-FFF2-40B4-BE49-F238E27FC236}">
                <a16:creationId xmlns:a16="http://schemas.microsoft.com/office/drawing/2014/main" id="{D0C712DF-BF3C-4C87-AA4A-3EEDDCC7A879}"/>
              </a:ext>
            </a:extLst>
          </p:cNvPr>
          <p:cNvSpPr/>
          <p:nvPr/>
        </p:nvSpPr>
        <p:spPr>
          <a:xfrm>
            <a:off x="8795018" y="4042089"/>
            <a:ext cx="279328" cy="26327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1" name="gaoding-20">
            <a:extLst>
              <a:ext uri="{FF2B5EF4-FFF2-40B4-BE49-F238E27FC236}">
                <a16:creationId xmlns:a16="http://schemas.microsoft.com/office/drawing/2014/main" id="{582989C1-F3D8-4E97-9867-A8A146EB680A}"/>
              </a:ext>
            </a:extLst>
          </p:cNvPr>
          <p:cNvSpPr txBox="1"/>
          <p:nvPr/>
        </p:nvSpPr>
        <p:spPr>
          <a:xfrm>
            <a:off x="9310705" y="4285091"/>
            <a:ext cx="1998515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Full marketing to get customers</a:t>
            </a:r>
          </a:p>
        </p:txBody>
      </p:sp>
      <p:sp>
        <p:nvSpPr>
          <p:cNvPr id="62" name="gaoding-14">
            <a:extLst>
              <a:ext uri="{FF2B5EF4-FFF2-40B4-BE49-F238E27FC236}">
                <a16:creationId xmlns:a16="http://schemas.microsoft.com/office/drawing/2014/main" id="{29B25B48-EC70-45D3-A36C-C717694D52CF}"/>
              </a:ext>
            </a:extLst>
          </p:cNvPr>
          <p:cNvSpPr txBox="1"/>
          <p:nvPr/>
        </p:nvSpPr>
        <p:spPr>
          <a:xfrm>
            <a:off x="8649578" y="4548479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63" name="gaoding-4">
            <a:extLst>
              <a:ext uri="{FF2B5EF4-FFF2-40B4-BE49-F238E27FC236}">
                <a16:creationId xmlns:a16="http://schemas.microsoft.com/office/drawing/2014/main" id="{33053852-95B3-4A41-9AD3-C64C7FDF3391}"/>
              </a:ext>
            </a:extLst>
          </p:cNvPr>
          <p:cNvSpPr txBox="1"/>
          <p:nvPr/>
        </p:nvSpPr>
        <p:spPr>
          <a:xfrm>
            <a:off x="2285412" y="3467645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3422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2D10AD5-1F48-4E3B-A03E-818CF5124755}"/>
              </a:ext>
            </a:extLst>
          </p:cNvPr>
          <p:cNvSpPr/>
          <p:nvPr/>
        </p:nvSpPr>
        <p:spPr>
          <a:xfrm>
            <a:off x="6317340" y="1620813"/>
            <a:ext cx="6643918" cy="4416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kumimoji="0" lang="zh-CN" altLang="en-US" sz="287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395801B2-439B-4BD4-BC42-9CB1C50F63C2}"/>
              </a:ext>
            </a:extLst>
          </p:cNvPr>
          <p:cNvSpPr txBox="1"/>
          <p:nvPr/>
        </p:nvSpPr>
        <p:spPr>
          <a:xfrm>
            <a:off x="1362163" y="2690336"/>
            <a:ext cx="410972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存在主要问题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4C1C020A-22C1-4249-9B79-847ECE1E0471}"/>
              </a:ext>
            </a:extLst>
          </p:cNvPr>
          <p:cNvSpPr txBox="1"/>
          <p:nvPr/>
        </p:nvSpPr>
        <p:spPr>
          <a:xfrm>
            <a:off x="1362163" y="3521333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56F661C6-BD6E-4E74-B0C6-27A02795F1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7050535-AE4D-4DEB-A41B-133908780D77}"/>
              </a:ext>
            </a:extLst>
          </p:cNvPr>
          <p:cNvCxnSpPr>
            <a:cxnSpLocks/>
          </p:cNvCxnSpPr>
          <p:nvPr/>
        </p:nvCxnSpPr>
        <p:spPr>
          <a:xfrm>
            <a:off x="1362163" y="2462566"/>
            <a:ext cx="694871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A89EAA3-2721-424F-8D8B-F74689925B50}"/>
              </a:ext>
            </a:extLst>
          </p:cNvPr>
          <p:cNvSpPr/>
          <p:nvPr/>
        </p:nvSpPr>
        <p:spPr>
          <a:xfrm>
            <a:off x="0" y="2336800"/>
            <a:ext cx="694871" cy="14923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90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324C0507-E204-48F1-8397-FFA9A1AB622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473050" y="1610050"/>
            <a:ext cx="4398950" cy="439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E2A412-CBDD-470B-92E6-1F9285B0E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2658" y="3040924"/>
            <a:ext cx="1558468" cy="155846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A26CEE84-9B15-41C4-B7D5-FB1A6C6A791F}"/>
              </a:ext>
            </a:extLst>
          </p:cNvPr>
          <p:cNvSpPr>
            <a:spLocks/>
          </p:cNvSpPr>
          <p:nvPr/>
        </p:nvSpPr>
        <p:spPr bwMode="auto">
          <a:xfrm>
            <a:off x="7882658" y="1610050"/>
            <a:ext cx="2989342" cy="1929098"/>
          </a:xfrm>
          <a:custGeom>
            <a:avLst/>
            <a:gdLst>
              <a:gd name="T0" fmla="*/ 127 w 138"/>
              <a:gd name="T1" fmla="*/ 0 h 89"/>
              <a:gd name="T2" fmla="*/ 51 w 138"/>
              <a:gd name="T3" fmla="*/ 0 h 89"/>
              <a:gd name="T4" fmla="*/ 0 w 138"/>
              <a:gd name="T5" fmla="*/ 51 h 89"/>
              <a:gd name="T6" fmla="*/ 0 w 138"/>
              <a:gd name="T7" fmla="*/ 89 h 89"/>
              <a:gd name="T8" fmla="*/ 15 w 138"/>
              <a:gd name="T9" fmla="*/ 67 h 89"/>
              <a:gd name="T10" fmla="*/ 58 w 138"/>
              <a:gd name="T11" fmla="*/ 60 h 89"/>
              <a:gd name="T12" fmla="*/ 127 w 138"/>
              <a:gd name="T13" fmla="*/ 60 h 89"/>
              <a:gd name="T14" fmla="*/ 138 w 138"/>
              <a:gd name="T15" fmla="*/ 50 h 89"/>
              <a:gd name="T16" fmla="*/ 138 w 138"/>
              <a:gd name="T17" fmla="*/ 11 h 89"/>
              <a:gd name="T18" fmla="*/ 127 w 138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127" y="0"/>
                </a:move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9"/>
                  <a:pt x="3" y="76"/>
                  <a:pt x="15" y="67"/>
                </a:cubicBezTo>
                <a:cubicBezTo>
                  <a:pt x="26" y="59"/>
                  <a:pt x="45" y="61"/>
                  <a:pt x="58" y="60"/>
                </a:cubicBezTo>
                <a:cubicBezTo>
                  <a:pt x="75" y="60"/>
                  <a:pt x="127" y="60"/>
                  <a:pt x="127" y="60"/>
                </a:cubicBezTo>
                <a:cubicBezTo>
                  <a:pt x="133" y="60"/>
                  <a:pt x="138" y="56"/>
                  <a:pt x="138" y="50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5"/>
                  <a:pt x="133" y="0"/>
                  <a:pt x="127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93000">
                <a:schemeClr val="accent1">
                  <a:lumMod val="75000"/>
                </a:schemeClr>
              </a:gs>
            </a:gsLst>
          </a:gra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DF0F8C87-B9A6-40CF-B458-241D29BC24FB}"/>
              </a:ext>
            </a:extLst>
          </p:cNvPr>
          <p:cNvSpPr>
            <a:spLocks/>
          </p:cNvSpPr>
          <p:nvPr/>
        </p:nvSpPr>
        <p:spPr bwMode="auto">
          <a:xfrm>
            <a:off x="6473050" y="4101168"/>
            <a:ext cx="2968076" cy="1907832"/>
          </a:xfrm>
          <a:custGeom>
            <a:avLst/>
            <a:gdLst>
              <a:gd name="T0" fmla="*/ 10 w 137"/>
              <a:gd name="T1" fmla="*/ 88 h 88"/>
              <a:gd name="T2" fmla="*/ 86 w 137"/>
              <a:gd name="T3" fmla="*/ 88 h 88"/>
              <a:gd name="T4" fmla="*/ 137 w 137"/>
              <a:gd name="T5" fmla="*/ 37 h 88"/>
              <a:gd name="T6" fmla="*/ 137 w 137"/>
              <a:gd name="T7" fmla="*/ 0 h 88"/>
              <a:gd name="T8" fmla="*/ 122 w 137"/>
              <a:gd name="T9" fmla="*/ 21 h 88"/>
              <a:gd name="T10" fmla="*/ 79 w 137"/>
              <a:gd name="T11" fmla="*/ 28 h 88"/>
              <a:gd name="T12" fmla="*/ 10 w 137"/>
              <a:gd name="T13" fmla="*/ 28 h 88"/>
              <a:gd name="T14" fmla="*/ 0 w 137"/>
              <a:gd name="T15" fmla="*/ 39 h 88"/>
              <a:gd name="T16" fmla="*/ 0 w 137"/>
              <a:gd name="T17" fmla="*/ 78 h 88"/>
              <a:gd name="T18" fmla="*/ 10 w 137"/>
              <a:gd name="T1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7" h="88">
                <a:moveTo>
                  <a:pt x="1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114" y="88"/>
                  <a:pt x="137" y="65"/>
                  <a:pt x="137" y="37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5" y="13"/>
                  <a:pt x="122" y="21"/>
                </a:cubicBezTo>
                <a:cubicBezTo>
                  <a:pt x="111" y="29"/>
                  <a:pt x="92" y="28"/>
                  <a:pt x="79" y="28"/>
                </a:cubicBezTo>
                <a:cubicBezTo>
                  <a:pt x="62" y="29"/>
                  <a:pt x="10" y="28"/>
                  <a:pt x="10" y="28"/>
                </a:cubicBezTo>
                <a:cubicBezTo>
                  <a:pt x="4" y="28"/>
                  <a:pt x="0" y="33"/>
                  <a:pt x="0" y="39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3"/>
                  <a:pt x="4" y="88"/>
                  <a:pt x="10" y="8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93000">
                <a:schemeClr val="accent1">
                  <a:lumMod val="75000"/>
                </a:schemeClr>
              </a:gs>
            </a:gsLst>
          </a:gra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2E69A78-ADCF-4105-9CD1-7BD7F2E6D7BD}"/>
              </a:ext>
            </a:extLst>
          </p:cNvPr>
          <p:cNvSpPr>
            <a:spLocks/>
          </p:cNvSpPr>
          <p:nvPr/>
        </p:nvSpPr>
        <p:spPr bwMode="auto">
          <a:xfrm>
            <a:off x="8942902" y="3019658"/>
            <a:ext cx="1929098" cy="2968076"/>
          </a:xfrm>
          <a:custGeom>
            <a:avLst/>
            <a:gdLst>
              <a:gd name="T0" fmla="*/ 89 w 89"/>
              <a:gd name="T1" fmla="*/ 127 h 137"/>
              <a:gd name="T2" fmla="*/ 89 w 89"/>
              <a:gd name="T3" fmla="*/ 51 h 137"/>
              <a:gd name="T4" fmla="*/ 38 w 89"/>
              <a:gd name="T5" fmla="*/ 0 h 137"/>
              <a:gd name="T6" fmla="*/ 0 w 89"/>
              <a:gd name="T7" fmla="*/ 0 h 137"/>
              <a:gd name="T8" fmla="*/ 22 w 89"/>
              <a:gd name="T9" fmla="*/ 15 h 137"/>
              <a:gd name="T10" fmla="*/ 29 w 89"/>
              <a:gd name="T11" fmla="*/ 58 h 137"/>
              <a:gd name="T12" fmla="*/ 29 w 89"/>
              <a:gd name="T13" fmla="*/ 127 h 137"/>
              <a:gd name="T14" fmla="*/ 39 w 89"/>
              <a:gd name="T15" fmla="*/ 137 h 137"/>
              <a:gd name="T16" fmla="*/ 78 w 89"/>
              <a:gd name="T17" fmla="*/ 137 h 137"/>
              <a:gd name="T18" fmla="*/ 89 w 89"/>
              <a:gd name="T19" fmla="*/ 12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137">
                <a:moveTo>
                  <a:pt x="89" y="127"/>
                </a:moveTo>
                <a:cubicBezTo>
                  <a:pt x="89" y="51"/>
                  <a:pt x="89" y="51"/>
                  <a:pt x="89" y="51"/>
                </a:cubicBezTo>
                <a:cubicBezTo>
                  <a:pt x="89" y="23"/>
                  <a:pt x="66" y="0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4" y="2"/>
                  <a:pt x="22" y="15"/>
                </a:cubicBezTo>
                <a:cubicBezTo>
                  <a:pt x="30" y="26"/>
                  <a:pt x="28" y="45"/>
                  <a:pt x="29" y="58"/>
                </a:cubicBezTo>
                <a:cubicBezTo>
                  <a:pt x="29" y="75"/>
                  <a:pt x="29" y="127"/>
                  <a:pt x="29" y="127"/>
                </a:cubicBezTo>
                <a:cubicBezTo>
                  <a:pt x="29" y="133"/>
                  <a:pt x="34" y="137"/>
                  <a:pt x="39" y="137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84" y="137"/>
                  <a:pt x="89" y="133"/>
                  <a:pt x="89" y="12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93000">
                <a:schemeClr val="accent1">
                  <a:lumMod val="75000"/>
                </a:schemeClr>
              </a:gs>
            </a:gsLst>
          </a:gra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3748277-3EC9-4D49-8AFA-450B6C726CBB}"/>
              </a:ext>
            </a:extLst>
          </p:cNvPr>
          <p:cNvSpPr>
            <a:spLocks/>
          </p:cNvSpPr>
          <p:nvPr/>
        </p:nvSpPr>
        <p:spPr bwMode="auto">
          <a:xfrm>
            <a:off x="6473050" y="1610050"/>
            <a:ext cx="1907832" cy="2989342"/>
          </a:xfrm>
          <a:custGeom>
            <a:avLst/>
            <a:gdLst>
              <a:gd name="T0" fmla="*/ 0 w 88"/>
              <a:gd name="T1" fmla="*/ 11 h 138"/>
              <a:gd name="T2" fmla="*/ 0 w 88"/>
              <a:gd name="T3" fmla="*/ 87 h 138"/>
              <a:gd name="T4" fmla="*/ 50 w 88"/>
              <a:gd name="T5" fmla="*/ 138 h 138"/>
              <a:gd name="T6" fmla="*/ 88 w 88"/>
              <a:gd name="T7" fmla="*/ 138 h 138"/>
              <a:gd name="T8" fmla="*/ 67 w 88"/>
              <a:gd name="T9" fmla="*/ 123 h 138"/>
              <a:gd name="T10" fmla="*/ 60 w 88"/>
              <a:gd name="T11" fmla="*/ 80 h 138"/>
              <a:gd name="T12" fmla="*/ 60 w 88"/>
              <a:gd name="T13" fmla="*/ 11 h 138"/>
              <a:gd name="T14" fmla="*/ 49 w 88"/>
              <a:gd name="T15" fmla="*/ 0 h 138"/>
              <a:gd name="T16" fmla="*/ 10 w 88"/>
              <a:gd name="T17" fmla="*/ 0 h 138"/>
              <a:gd name="T18" fmla="*/ 0 w 88"/>
              <a:gd name="T19" fmla="*/ 1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138">
                <a:moveTo>
                  <a:pt x="0" y="11"/>
                </a:moveTo>
                <a:cubicBezTo>
                  <a:pt x="0" y="87"/>
                  <a:pt x="0" y="87"/>
                  <a:pt x="0" y="87"/>
                </a:cubicBezTo>
                <a:cubicBezTo>
                  <a:pt x="0" y="115"/>
                  <a:pt x="22" y="138"/>
                  <a:pt x="50" y="138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88" y="138"/>
                  <a:pt x="75" y="135"/>
                  <a:pt x="67" y="123"/>
                </a:cubicBezTo>
                <a:cubicBezTo>
                  <a:pt x="59" y="112"/>
                  <a:pt x="60" y="93"/>
                  <a:pt x="60" y="80"/>
                </a:cubicBezTo>
                <a:cubicBezTo>
                  <a:pt x="59" y="63"/>
                  <a:pt x="60" y="11"/>
                  <a:pt x="60" y="11"/>
                </a:cubicBezTo>
                <a:cubicBezTo>
                  <a:pt x="60" y="5"/>
                  <a:pt x="55" y="0"/>
                  <a:pt x="4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93000">
                <a:schemeClr val="accent1">
                  <a:lumMod val="75000"/>
                </a:schemeClr>
              </a:gs>
            </a:gsLst>
          </a:gra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gaoding-4">
            <a:extLst>
              <a:ext uri="{FF2B5EF4-FFF2-40B4-BE49-F238E27FC236}">
                <a16:creationId xmlns:a16="http://schemas.microsoft.com/office/drawing/2014/main" id="{8D90183A-924A-4D2F-8F5F-35B8D56E0F4B}"/>
              </a:ext>
            </a:extLst>
          </p:cNvPr>
          <p:cNvSpPr txBox="1"/>
          <p:nvPr/>
        </p:nvSpPr>
        <p:spPr>
          <a:xfrm>
            <a:off x="8164961" y="3573937"/>
            <a:ext cx="99386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39BB69A9-9480-450C-A82F-27937327CAE9}"/>
              </a:ext>
            </a:extLst>
          </p:cNvPr>
          <p:cNvSpPr/>
          <p:nvPr/>
        </p:nvSpPr>
        <p:spPr>
          <a:xfrm>
            <a:off x="1212120" y="2109699"/>
            <a:ext cx="2134284" cy="914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5" name="Shape 2778">
            <a:extLst>
              <a:ext uri="{FF2B5EF4-FFF2-40B4-BE49-F238E27FC236}">
                <a16:creationId xmlns:a16="http://schemas.microsoft.com/office/drawing/2014/main" id="{A7F36535-F962-4A13-B3BF-6B4FAEB1F55F}"/>
              </a:ext>
            </a:extLst>
          </p:cNvPr>
          <p:cNvSpPr/>
          <p:nvPr/>
        </p:nvSpPr>
        <p:spPr>
          <a:xfrm>
            <a:off x="865980" y="2264932"/>
            <a:ext cx="279328" cy="279328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6" name="Rectangle 13">
            <a:extLst>
              <a:ext uri="{FF2B5EF4-FFF2-40B4-BE49-F238E27FC236}">
                <a16:creationId xmlns:a16="http://schemas.microsoft.com/office/drawing/2014/main" id="{125A8BBF-01B4-4907-9148-96E287950BC3}"/>
              </a:ext>
            </a:extLst>
          </p:cNvPr>
          <p:cNvSpPr/>
          <p:nvPr/>
        </p:nvSpPr>
        <p:spPr>
          <a:xfrm>
            <a:off x="4020536" y="2129137"/>
            <a:ext cx="2134112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8" name="Shape 2748">
            <a:extLst>
              <a:ext uri="{FF2B5EF4-FFF2-40B4-BE49-F238E27FC236}">
                <a16:creationId xmlns:a16="http://schemas.microsoft.com/office/drawing/2014/main" id="{FBD6526E-9296-4CA1-BB8D-5EE653A34309}"/>
              </a:ext>
            </a:extLst>
          </p:cNvPr>
          <p:cNvSpPr/>
          <p:nvPr/>
        </p:nvSpPr>
        <p:spPr>
          <a:xfrm>
            <a:off x="3673123" y="2255780"/>
            <a:ext cx="279328" cy="279328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E6FFF027-56F2-4DA7-AD00-4DF578E07500}"/>
              </a:ext>
            </a:extLst>
          </p:cNvPr>
          <p:cNvSpPr/>
          <p:nvPr/>
        </p:nvSpPr>
        <p:spPr>
          <a:xfrm>
            <a:off x="1214666" y="3251351"/>
            <a:ext cx="2048337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Shape 2774">
            <a:extLst>
              <a:ext uri="{FF2B5EF4-FFF2-40B4-BE49-F238E27FC236}">
                <a16:creationId xmlns:a16="http://schemas.microsoft.com/office/drawing/2014/main" id="{A042DD76-BDE9-441E-89FC-00E7BC7C4CEB}"/>
              </a:ext>
            </a:extLst>
          </p:cNvPr>
          <p:cNvSpPr/>
          <p:nvPr/>
        </p:nvSpPr>
        <p:spPr>
          <a:xfrm>
            <a:off x="876713" y="3397726"/>
            <a:ext cx="257863" cy="27932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49A45A4-17BC-4F9D-BCE5-67CA89E4430E}"/>
              </a:ext>
            </a:extLst>
          </p:cNvPr>
          <p:cNvSpPr/>
          <p:nvPr/>
        </p:nvSpPr>
        <p:spPr>
          <a:xfrm>
            <a:off x="4020536" y="3221753"/>
            <a:ext cx="2134112" cy="634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</a:t>
            </a:r>
            <a:endParaRPr lang="en-US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Shape 2784">
            <a:extLst>
              <a:ext uri="{FF2B5EF4-FFF2-40B4-BE49-F238E27FC236}">
                <a16:creationId xmlns:a16="http://schemas.microsoft.com/office/drawing/2014/main" id="{F1225F8E-073B-4976-8CFD-0B79F581D826}"/>
              </a:ext>
            </a:extLst>
          </p:cNvPr>
          <p:cNvSpPr/>
          <p:nvPr/>
        </p:nvSpPr>
        <p:spPr>
          <a:xfrm>
            <a:off x="3673144" y="3373521"/>
            <a:ext cx="279287" cy="27932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23" name="gaoding-4">
            <a:extLst>
              <a:ext uri="{FF2B5EF4-FFF2-40B4-BE49-F238E27FC236}">
                <a16:creationId xmlns:a16="http://schemas.microsoft.com/office/drawing/2014/main" id="{E5293D7E-033D-4784-9BE3-9D08F29424A5}"/>
              </a:ext>
            </a:extLst>
          </p:cNvPr>
          <p:cNvSpPr txBox="1"/>
          <p:nvPr/>
        </p:nvSpPr>
        <p:spPr>
          <a:xfrm>
            <a:off x="846819" y="4722161"/>
            <a:ext cx="1420261" cy="7034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D0DD8719-069C-4D27-B6E2-835170814E2F}"/>
              </a:ext>
            </a:extLst>
          </p:cNvPr>
          <p:cNvSpPr txBox="1"/>
          <p:nvPr/>
        </p:nvSpPr>
        <p:spPr>
          <a:xfrm>
            <a:off x="884987" y="4516072"/>
            <a:ext cx="1486538" cy="2525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在线设计与协作平台</a:t>
            </a:r>
          </a:p>
        </p:txBody>
      </p:sp>
      <p:sp>
        <p:nvSpPr>
          <p:cNvPr id="25" name="iSHEJI-11">
            <a:extLst>
              <a:ext uri="{FF2B5EF4-FFF2-40B4-BE49-F238E27FC236}">
                <a16:creationId xmlns:a16="http://schemas.microsoft.com/office/drawing/2014/main" id="{CD47AD5C-63B7-4646-ACAF-40DB2F9F3E82}"/>
              </a:ext>
            </a:extLst>
          </p:cNvPr>
          <p:cNvSpPr txBox="1"/>
          <p:nvPr/>
        </p:nvSpPr>
        <p:spPr>
          <a:xfrm>
            <a:off x="2765501" y="4506919"/>
            <a:ext cx="2983243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</p:txBody>
      </p:sp>
    </p:spTree>
    <p:extLst>
      <p:ext uri="{BB962C8B-B14F-4D97-AF65-F5344CB8AC3E}">
        <p14:creationId xmlns:p14="http://schemas.microsoft.com/office/powerpoint/2010/main" val="2443820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AAF157BE-9034-4C66-83AC-6D25511C83D8}"/>
              </a:ext>
            </a:extLst>
          </p:cNvPr>
          <p:cNvSpPr>
            <a:spLocks noEditPoints="1"/>
          </p:cNvSpPr>
          <p:nvPr/>
        </p:nvSpPr>
        <p:spPr bwMode="auto">
          <a:xfrm>
            <a:off x="6582389" y="3911893"/>
            <a:ext cx="1525291" cy="1526411"/>
          </a:xfrm>
          <a:custGeom>
            <a:avLst/>
            <a:gdLst>
              <a:gd name="T0" fmla="*/ 68 w 568"/>
              <a:gd name="T1" fmla="*/ 160 h 568"/>
              <a:gd name="T2" fmla="*/ 409 w 568"/>
              <a:gd name="T3" fmla="*/ 68 h 568"/>
              <a:gd name="T4" fmla="*/ 500 w 568"/>
              <a:gd name="T5" fmla="*/ 409 h 568"/>
              <a:gd name="T6" fmla="*/ 160 w 568"/>
              <a:gd name="T7" fmla="*/ 500 h 568"/>
              <a:gd name="T8" fmla="*/ 68 w 568"/>
              <a:gd name="T9" fmla="*/ 160 h 568"/>
              <a:gd name="T10" fmla="*/ 444 w 568"/>
              <a:gd name="T11" fmla="*/ 377 h 568"/>
              <a:gd name="T12" fmla="*/ 377 w 568"/>
              <a:gd name="T13" fmla="*/ 124 h 568"/>
              <a:gd name="T14" fmla="*/ 124 w 568"/>
              <a:gd name="T15" fmla="*/ 192 h 568"/>
              <a:gd name="T16" fmla="*/ 192 w 568"/>
              <a:gd name="T17" fmla="*/ 444 h 568"/>
              <a:gd name="T18" fmla="*/ 444 w 568"/>
              <a:gd name="T19" fmla="*/ 377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568">
                <a:moveTo>
                  <a:pt x="68" y="160"/>
                </a:moveTo>
                <a:cubicBezTo>
                  <a:pt x="137" y="41"/>
                  <a:pt x="290" y="0"/>
                  <a:pt x="409" y="68"/>
                </a:cubicBezTo>
                <a:cubicBezTo>
                  <a:pt x="528" y="137"/>
                  <a:pt x="568" y="290"/>
                  <a:pt x="500" y="409"/>
                </a:cubicBezTo>
                <a:cubicBezTo>
                  <a:pt x="431" y="527"/>
                  <a:pt x="278" y="568"/>
                  <a:pt x="160" y="500"/>
                </a:cubicBezTo>
                <a:cubicBezTo>
                  <a:pt x="41" y="431"/>
                  <a:pt x="0" y="278"/>
                  <a:pt x="68" y="160"/>
                </a:cubicBezTo>
                <a:close/>
                <a:moveTo>
                  <a:pt x="444" y="377"/>
                </a:moveTo>
                <a:cubicBezTo>
                  <a:pt x="495" y="288"/>
                  <a:pt x="465" y="175"/>
                  <a:pt x="377" y="124"/>
                </a:cubicBezTo>
                <a:cubicBezTo>
                  <a:pt x="288" y="73"/>
                  <a:pt x="175" y="103"/>
                  <a:pt x="124" y="192"/>
                </a:cubicBezTo>
                <a:cubicBezTo>
                  <a:pt x="73" y="280"/>
                  <a:pt x="103" y="393"/>
                  <a:pt x="192" y="444"/>
                </a:cubicBezTo>
                <a:cubicBezTo>
                  <a:pt x="280" y="495"/>
                  <a:pt x="393" y="465"/>
                  <a:pt x="444" y="3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42004E22-4FAC-48C9-AB8F-16F25A4A9CA4}"/>
              </a:ext>
            </a:extLst>
          </p:cNvPr>
          <p:cNvSpPr>
            <a:spLocks/>
          </p:cNvSpPr>
          <p:nvPr/>
        </p:nvSpPr>
        <p:spPr bwMode="auto">
          <a:xfrm>
            <a:off x="6434456" y="3158774"/>
            <a:ext cx="644410" cy="1185714"/>
          </a:xfrm>
          <a:custGeom>
            <a:avLst/>
            <a:gdLst>
              <a:gd name="T0" fmla="*/ 123 w 240"/>
              <a:gd name="T1" fmla="*/ 440 h 441"/>
              <a:gd name="T2" fmla="*/ 222 w 240"/>
              <a:gd name="T3" fmla="*/ 344 h 441"/>
              <a:gd name="T4" fmla="*/ 63 w 240"/>
              <a:gd name="T5" fmla="*/ 0 h 441"/>
              <a:gd name="T6" fmla="*/ 0 w 240"/>
              <a:gd name="T7" fmla="*/ 38 h 441"/>
              <a:gd name="T8" fmla="*/ 17 w 240"/>
              <a:gd name="T9" fmla="*/ 47 h 441"/>
              <a:gd name="T10" fmla="*/ 123 w 240"/>
              <a:gd name="T11" fmla="*/ 440 h 441"/>
              <a:gd name="T12" fmla="*/ 123 w 240"/>
              <a:gd name="T13" fmla="*/ 441 h 441"/>
              <a:gd name="T14" fmla="*/ 123 w 240"/>
              <a:gd name="T15" fmla="*/ 441 h 441"/>
              <a:gd name="T16" fmla="*/ 123 w 240"/>
              <a:gd name="T17" fmla="*/ 44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441">
                <a:moveTo>
                  <a:pt x="123" y="440"/>
                </a:moveTo>
                <a:cubicBezTo>
                  <a:pt x="148" y="398"/>
                  <a:pt x="182" y="365"/>
                  <a:pt x="222" y="344"/>
                </a:cubicBezTo>
                <a:cubicBezTo>
                  <a:pt x="240" y="212"/>
                  <a:pt x="181" y="75"/>
                  <a:pt x="63" y="0"/>
                </a:cubicBezTo>
                <a:cubicBezTo>
                  <a:pt x="44" y="15"/>
                  <a:pt x="23" y="28"/>
                  <a:pt x="0" y="38"/>
                </a:cubicBezTo>
                <a:cubicBezTo>
                  <a:pt x="6" y="41"/>
                  <a:pt x="12" y="44"/>
                  <a:pt x="17" y="47"/>
                </a:cubicBezTo>
                <a:cubicBezTo>
                  <a:pt x="155" y="126"/>
                  <a:pt x="202" y="303"/>
                  <a:pt x="123" y="440"/>
                </a:cubicBezTo>
                <a:cubicBezTo>
                  <a:pt x="123" y="441"/>
                  <a:pt x="123" y="441"/>
                  <a:pt x="123" y="441"/>
                </a:cubicBezTo>
                <a:cubicBezTo>
                  <a:pt x="123" y="441"/>
                  <a:pt x="123" y="441"/>
                  <a:pt x="123" y="441"/>
                </a:cubicBezTo>
                <a:cubicBezTo>
                  <a:pt x="123" y="440"/>
                  <a:pt x="123" y="440"/>
                  <a:pt x="123" y="440"/>
                </a:cubicBezTo>
                <a:close/>
              </a:path>
            </a:pathLst>
          </a:custGeom>
          <a:gradFill flip="none" rotWithShape="1">
            <a:gsLst>
              <a:gs pos="22000">
                <a:schemeClr val="accent3">
                  <a:lumMod val="50000"/>
                </a:schemeClr>
              </a:gs>
              <a:gs pos="51000">
                <a:schemeClr val="accent3"/>
              </a:gs>
            </a:gsLst>
            <a:lin ang="150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2587F45-C954-4115-9AF2-315DBE69BE7F}"/>
              </a:ext>
            </a:extLst>
          </p:cNvPr>
          <p:cNvSpPr>
            <a:spLocks noEditPoints="1"/>
          </p:cNvSpPr>
          <p:nvPr/>
        </p:nvSpPr>
        <p:spPr bwMode="auto">
          <a:xfrm>
            <a:off x="5421331" y="1840815"/>
            <a:ext cx="1338132" cy="1339252"/>
          </a:xfrm>
          <a:custGeom>
            <a:avLst/>
            <a:gdLst>
              <a:gd name="T0" fmla="*/ 249 w 498"/>
              <a:gd name="T1" fmla="*/ 498 h 498"/>
              <a:gd name="T2" fmla="*/ 0 w 498"/>
              <a:gd name="T3" fmla="*/ 249 h 498"/>
              <a:gd name="T4" fmla="*/ 249 w 498"/>
              <a:gd name="T5" fmla="*/ 0 h 498"/>
              <a:gd name="T6" fmla="*/ 498 w 498"/>
              <a:gd name="T7" fmla="*/ 249 h 498"/>
              <a:gd name="T8" fmla="*/ 249 w 498"/>
              <a:gd name="T9" fmla="*/ 498 h 498"/>
              <a:gd name="T10" fmla="*/ 249 w 498"/>
              <a:gd name="T11" fmla="*/ 64 h 498"/>
              <a:gd name="T12" fmla="*/ 64 w 498"/>
              <a:gd name="T13" fmla="*/ 249 h 498"/>
              <a:gd name="T14" fmla="*/ 249 w 498"/>
              <a:gd name="T15" fmla="*/ 434 h 498"/>
              <a:gd name="T16" fmla="*/ 434 w 498"/>
              <a:gd name="T17" fmla="*/ 249 h 498"/>
              <a:gd name="T18" fmla="*/ 249 w 498"/>
              <a:gd name="T19" fmla="*/ 64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98">
                <a:moveTo>
                  <a:pt x="249" y="498"/>
                </a:moveTo>
                <a:cubicBezTo>
                  <a:pt x="112" y="498"/>
                  <a:pt x="0" y="387"/>
                  <a:pt x="0" y="249"/>
                </a:cubicBezTo>
                <a:cubicBezTo>
                  <a:pt x="0" y="112"/>
                  <a:pt x="112" y="0"/>
                  <a:pt x="249" y="0"/>
                </a:cubicBezTo>
                <a:cubicBezTo>
                  <a:pt x="387" y="0"/>
                  <a:pt x="498" y="112"/>
                  <a:pt x="498" y="249"/>
                </a:cubicBezTo>
                <a:cubicBezTo>
                  <a:pt x="498" y="387"/>
                  <a:pt x="387" y="498"/>
                  <a:pt x="249" y="498"/>
                </a:cubicBezTo>
                <a:close/>
                <a:moveTo>
                  <a:pt x="249" y="64"/>
                </a:moveTo>
                <a:cubicBezTo>
                  <a:pt x="147" y="64"/>
                  <a:pt x="64" y="147"/>
                  <a:pt x="64" y="249"/>
                </a:cubicBezTo>
                <a:cubicBezTo>
                  <a:pt x="64" y="351"/>
                  <a:pt x="147" y="434"/>
                  <a:pt x="249" y="434"/>
                </a:cubicBezTo>
                <a:cubicBezTo>
                  <a:pt x="351" y="434"/>
                  <a:pt x="434" y="351"/>
                  <a:pt x="434" y="249"/>
                </a:cubicBezTo>
                <a:cubicBezTo>
                  <a:pt x="434" y="147"/>
                  <a:pt x="351" y="64"/>
                  <a:pt x="249" y="6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37ECCA4A-B934-4F70-9EF9-E1D58D240B21}"/>
              </a:ext>
            </a:extLst>
          </p:cNvPr>
          <p:cNvSpPr>
            <a:spLocks/>
          </p:cNvSpPr>
          <p:nvPr/>
        </p:nvSpPr>
        <p:spPr bwMode="auto">
          <a:xfrm>
            <a:off x="5150118" y="3080323"/>
            <a:ext cx="945882" cy="927950"/>
          </a:xfrm>
          <a:custGeom>
            <a:avLst/>
            <a:gdLst>
              <a:gd name="T0" fmla="*/ 350 w 352"/>
              <a:gd name="T1" fmla="*/ 37 h 345"/>
              <a:gd name="T2" fmla="*/ 218 w 352"/>
              <a:gd name="T3" fmla="*/ 0 h 345"/>
              <a:gd name="T4" fmla="*/ 0 w 352"/>
              <a:gd name="T5" fmla="*/ 310 h 345"/>
              <a:gd name="T6" fmla="*/ 64 w 352"/>
              <a:gd name="T7" fmla="*/ 345 h 345"/>
              <a:gd name="T8" fmla="*/ 63 w 352"/>
              <a:gd name="T9" fmla="*/ 325 h 345"/>
              <a:gd name="T10" fmla="*/ 351 w 352"/>
              <a:gd name="T11" fmla="*/ 37 h 345"/>
              <a:gd name="T12" fmla="*/ 352 w 352"/>
              <a:gd name="T13" fmla="*/ 37 h 345"/>
              <a:gd name="T14" fmla="*/ 352 w 352"/>
              <a:gd name="T15" fmla="*/ 37 h 345"/>
              <a:gd name="T16" fmla="*/ 350 w 352"/>
              <a:gd name="T17" fmla="*/ 37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345">
                <a:moveTo>
                  <a:pt x="350" y="37"/>
                </a:moveTo>
                <a:cubicBezTo>
                  <a:pt x="302" y="37"/>
                  <a:pt x="257" y="24"/>
                  <a:pt x="218" y="0"/>
                </a:cubicBezTo>
                <a:cubicBezTo>
                  <a:pt x="95" y="50"/>
                  <a:pt x="6" y="169"/>
                  <a:pt x="0" y="310"/>
                </a:cubicBezTo>
                <a:cubicBezTo>
                  <a:pt x="23" y="319"/>
                  <a:pt x="44" y="331"/>
                  <a:pt x="64" y="345"/>
                </a:cubicBezTo>
                <a:cubicBezTo>
                  <a:pt x="64" y="338"/>
                  <a:pt x="63" y="332"/>
                  <a:pt x="63" y="325"/>
                </a:cubicBezTo>
                <a:cubicBezTo>
                  <a:pt x="63" y="167"/>
                  <a:pt x="193" y="37"/>
                  <a:pt x="351" y="37"/>
                </a:cubicBezTo>
                <a:cubicBezTo>
                  <a:pt x="352" y="37"/>
                  <a:pt x="352" y="37"/>
                  <a:pt x="352" y="37"/>
                </a:cubicBezTo>
                <a:cubicBezTo>
                  <a:pt x="352" y="37"/>
                  <a:pt x="352" y="37"/>
                  <a:pt x="352" y="37"/>
                </a:cubicBezTo>
                <a:cubicBezTo>
                  <a:pt x="351" y="37"/>
                  <a:pt x="351" y="37"/>
                  <a:pt x="350" y="37"/>
                </a:cubicBezTo>
                <a:close/>
              </a:path>
            </a:pathLst>
          </a:custGeom>
          <a:gradFill flip="none" rotWithShape="1">
            <a:gsLst>
              <a:gs pos="3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5477A22F-34CA-4F48-92C7-B0C3A8328388}"/>
              </a:ext>
            </a:extLst>
          </p:cNvPr>
          <p:cNvSpPr>
            <a:spLocks noEditPoints="1"/>
          </p:cNvSpPr>
          <p:nvPr/>
        </p:nvSpPr>
        <p:spPr bwMode="auto">
          <a:xfrm>
            <a:off x="4084320" y="3916375"/>
            <a:ext cx="1525290" cy="1527532"/>
          </a:xfrm>
          <a:custGeom>
            <a:avLst/>
            <a:gdLst>
              <a:gd name="T0" fmla="*/ 500 w 568"/>
              <a:gd name="T1" fmla="*/ 159 h 568"/>
              <a:gd name="T2" fmla="*/ 408 w 568"/>
              <a:gd name="T3" fmla="*/ 500 h 568"/>
              <a:gd name="T4" fmla="*/ 68 w 568"/>
              <a:gd name="T5" fmla="*/ 408 h 568"/>
              <a:gd name="T6" fmla="*/ 159 w 568"/>
              <a:gd name="T7" fmla="*/ 68 h 568"/>
              <a:gd name="T8" fmla="*/ 500 w 568"/>
              <a:gd name="T9" fmla="*/ 159 h 568"/>
              <a:gd name="T10" fmla="*/ 124 w 568"/>
              <a:gd name="T11" fmla="*/ 376 h 568"/>
              <a:gd name="T12" fmla="*/ 376 w 568"/>
              <a:gd name="T13" fmla="*/ 444 h 568"/>
              <a:gd name="T14" fmla="*/ 444 w 568"/>
              <a:gd name="T15" fmla="*/ 191 h 568"/>
              <a:gd name="T16" fmla="*/ 191 w 568"/>
              <a:gd name="T17" fmla="*/ 124 h 568"/>
              <a:gd name="T18" fmla="*/ 124 w 568"/>
              <a:gd name="T19" fmla="*/ 376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568">
                <a:moveTo>
                  <a:pt x="500" y="159"/>
                </a:moveTo>
                <a:cubicBezTo>
                  <a:pt x="568" y="278"/>
                  <a:pt x="527" y="431"/>
                  <a:pt x="408" y="500"/>
                </a:cubicBezTo>
                <a:cubicBezTo>
                  <a:pt x="289" y="568"/>
                  <a:pt x="137" y="527"/>
                  <a:pt x="68" y="408"/>
                </a:cubicBezTo>
                <a:cubicBezTo>
                  <a:pt x="0" y="290"/>
                  <a:pt x="40" y="137"/>
                  <a:pt x="159" y="68"/>
                </a:cubicBezTo>
                <a:cubicBezTo>
                  <a:pt x="278" y="0"/>
                  <a:pt x="431" y="40"/>
                  <a:pt x="500" y="159"/>
                </a:cubicBezTo>
                <a:close/>
                <a:moveTo>
                  <a:pt x="124" y="376"/>
                </a:moveTo>
                <a:cubicBezTo>
                  <a:pt x="175" y="465"/>
                  <a:pt x="288" y="495"/>
                  <a:pt x="376" y="444"/>
                </a:cubicBezTo>
                <a:cubicBezTo>
                  <a:pt x="465" y="393"/>
                  <a:pt x="495" y="280"/>
                  <a:pt x="444" y="191"/>
                </a:cubicBezTo>
                <a:cubicBezTo>
                  <a:pt x="393" y="103"/>
                  <a:pt x="280" y="73"/>
                  <a:pt x="191" y="124"/>
                </a:cubicBezTo>
                <a:cubicBezTo>
                  <a:pt x="103" y="175"/>
                  <a:pt x="73" y="288"/>
                  <a:pt x="124" y="3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C732CBF4-E42B-4141-8272-CFAEC424B073}"/>
              </a:ext>
            </a:extLst>
          </p:cNvPr>
          <p:cNvSpPr>
            <a:spLocks/>
          </p:cNvSpPr>
          <p:nvPr/>
        </p:nvSpPr>
        <p:spPr bwMode="auto">
          <a:xfrm>
            <a:off x="5424693" y="4341125"/>
            <a:ext cx="1106144" cy="629840"/>
          </a:xfrm>
          <a:custGeom>
            <a:avLst/>
            <a:gdLst>
              <a:gd name="T0" fmla="*/ 1 w 412"/>
              <a:gd name="T1" fmla="*/ 1 h 234"/>
              <a:gd name="T2" fmla="*/ 34 w 412"/>
              <a:gd name="T3" fmla="*/ 135 h 234"/>
              <a:gd name="T4" fmla="*/ 412 w 412"/>
              <a:gd name="T5" fmla="*/ 169 h 234"/>
              <a:gd name="T6" fmla="*/ 410 w 412"/>
              <a:gd name="T7" fmla="*/ 96 h 234"/>
              <a:gd name="T8" fmla="*/ 393 w 412"/>
              <a:gd name="T9" fmla="*/ 106 h 234"/>
              <a:gd name="T10" fmla="*/ 0 w 412"/>
              <a:gd name="T11" fmla="*/ 0 h 234"/>
              <a:gd name="T12" fmla="*/ 0 w 412"/>
              <a:gd name="T13" fmla="*/ 0 h 234"/>
              <a:gd name="T14" fmla="*/ 0 w 412"/>
              <a:gd name="T15" fmla="*/ 0 h 234"/>
              <a:gd name="T16" fmla="*/ 1 w 412"/>
              <a:gd name="T17" fmla="*/ 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2" h="234">
                <a:moveTo>
                  <a:pt x="1" y="1"/>
                </a:moveTo>
                <a:cubicBezTo>
                  <a:pt x="25" y="43"/>
                  <a:pt x="35" y="89"/>
                  <a:pt x="34" y="135"/>
                </a:cubicBezTo>
                <a:cubicBezTo>
                  <a:pt x="139" y="216"/>
                  <a:pt x="287" y="234"/>
                  <a:pt x="412" y="169"/>
                </a:cubicBezTo>
                <a:cubicBezTo>
                  <a:pt x="408" y="145"/>
                  <a:pt x="408" y="120"/>
                  <a:pt x="410" y="96"/>
                </a:cubicBezTo>
                <a:cubicBezTo>
                  <a:pt x="404" y="99"/>
                  <a:pt x="399" y="103"/>
                  <a:pt x="393" y="106"/>
                </a:cubicBezTo>
                <a:cubicBezTo>
                  <a:pt x="256" y="185"/>
                  <a:pt x="79" y="138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3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C6AE0E7F-221F-4CE1-982E-3EF873EA604A}"/>
              </a:ext>
            </a:extLst>
          </p:cNvPr>
          <p:cNvSpPr txBox="1"/>
          <p:nvPr/>
        </p:nvSpPr>
        <p:spPr>
          <a:xfrm>
            <a:off x="5383362" y="3727227"/>
            <a:ext cx="142527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BF71F5C0-8AB5-4C3D-B29E-68CA696EFD91}"/>
              </a:ext>
            </a:extLst>
          </p:cNvPr>
          <p:cNvSpPr/>
          <p:nvPr/>
        </p:nvSpPr>
        <p:spPr>
          <a:xfrm>
            <a:off x="4639018" y="4479103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1AECECC1-91F6-4D85-B8C4-985D60F962BA}"/>
              </a:ext>
            </a:extLst>
          </p:cNvPr>
          <p:cNvSpPr/>
          <p:nvPr/>
        </p:nvSpPr>
        <p:spPr>
          <a:xfrm>
            <a:off x="5882450" y="2325216"/>
            <a:ext cx="415894" cy="415894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4928F1E0-6A05-45D1-B233-AA8990F99AFD}"/>
              </a:ext>
            </a:extLst>
          </p:cNvPr>
          <p:cNvSpPr/>
          <p:nvPr/>
        </p:nvSpPr>
        <p:spPr>
          <a:xfrm>
            <a:off x="7137117" y="4467151"/>
            <a:ext cx="415833" cy="41589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gaoding-18">
            <a:extLst>
              <a:ext uri="{FF2B5EF4-FFF2-40B4-BE49-F238E27FC236}">
                <a16:creationId xmlns:a16="http://schemas.microsoft.com/office/drawing/2014/main" id="{7F9E1D41-BA44-4CE0-BADE-4142831C9946}"/>
              </a:ext>
            </a:extLst>
          </p:cNvPr>
          <p:cNvSpPr txBox="1"/>
          <p:nvPr/>
        </p:nvSpPr>
        <p:spPr>
          <a:xfrm>
            <a:off x="817257" y="4970965"/>
            <a:ext cx="3179836" cy="8712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gaoding-20">
            <a:extLst>
              <a:ext uri="{FF2B5EF4-FFF2-40B4-BE49-F238E27FC236}">
                <a16:creationId xmlns:a16="http://schemas.microsoft.com/office/drawing/2014/main" id="{56A40CD3-EDD0-45B8-B115-6969EBE2ED54}"/>
              </a:ext>
            </a:extLst>
          </p:cNvPr>
          <p:cNvSpPr txBox="1"/>
          <p:nvPr/>
        </p:nvSpPr>
        <p:spPr>
          <a:xfrm>
            <a:off x="790736" y="4527189"/>
            <a:ext cx="19985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20" name="gaoding-20">
            <a:extLst>
              <a:ext uri="{FF2B5EF4-FFF2-40B4-BE49-F238E27FC236}">
                <a16:creationId xmlns:a16="http://schemas.microsoft.com/office/drawing/2014/main" id="{A83CEE74-082A-49B2-B88A-52E1D052EC0A}"/>
              </a:ext>
            </a:extLst>
          </p:cNvPr>
          <p:cNvSpPr txBox="1"/>
          <p:nvPr/>
        </p:nvSpPr>
        <p:spPr>
          <a:xfrm>
            <a:off x="873737" y="4391962"/>
            <a:ext cx="199851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200" dirty="0">
                <a:sym typeface="+mn-lt"/>
              </a:rPr>
              <a:t>Intelligent flow of content</a:t>
            </a:r>
          </a:p>
        </p:txBody>
      </p:sp>
      <p:sp>
        <p:nvSpPr>
          <p:cNvPr id="21" name="gaoding-18">
            <a:extLst>
              <a:ext uri="{FF2B5EF4-FFF2-40B4-BE49-F238E27FC236}">
                <a16:creationId xmlns:a16="http://schemas.microsoft.com/office/drawing/2014/main" id="{FBC29BB9-CEB6-4A4F-BF62-BE85588AF18C}"/>
              </a:ext>
            </a:extLst>
          </p:cNvPr>
          <p:cNvSpPr txBox="1"/>
          <p:nvPr/>
        </p:nvSpPr>
        <p:spPr>
          <a:xfrm>
            <a:off x="7417322" y="2419818"/>
            <a:ext cx="3179836" cy="59420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基于全社交媒体平台进行全域流量整合营销，借助数据中台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KolRank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提供标准化产品及服务</a:t>
            </a:r>
          </a:p>
        </p:txBody>
      </p:sp>
      <p:sp>
        <p:nvSpPr>
          <p:cNvPr id="22" name="gaoding-20">
            <a:extLst>
              <a:ext uri="{FF2B5EF4-FFF2-40B4-BE49-F238E27FC236}">
                <a16:creationId xmlns:a16="http://schemas.microsoft.com/office/drawing/2014/main" id="{2EE87738-1DD5-44B3-AD01-57074CF08BDC}"/>
              </a:ext>
            </a:extLst>
          </p:cNvPr>
          <p:cNvSpPr txBox="1"/>
          <p:nvPr/>
        </p:nvSpPr>
        <p:spPr>
          <a:xfrm>
            <a:off x="7390801" y="1976042"/>
            <a:ext cx="19985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23" name="gaoding-20">
            <a:extLst>
              <a:ext uri="{FF2B5EF4-FFF2-40B4-BE49-F238E27FC236}">
                <a16:creationId xmlns:a16="http://schemas.microsoft.com/office/drawing/2014/main" id="{B2533DC4-0BE9-46C8-8C19-B191814B4A36}"/>
              </a:ext>
            </a:extLst>
          </p:cNvPr>
          <p:cNvSpPr txBox="1"/>
          <p:nvPr/>
        </p:nvSpPr>
        <p:spPr>
          <a:xfrm>
            <a:off x="7473802" y="1840815"/>
            <a:ext cx="199851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200" dirty="0">
                <a:sym typeface="+mn-lt"/>
              </a:rPr>
              <a:t>Digital asset Management</a:t>
            </a:r>
          </a:p>
        </p:txBody>
      </p:sp>
      <p:sp>
        <p:nvSpPr>
          <p:cNvPr id="24" name="gaoding-18">
            <a:extLst>
              <a:ext uri="{FF2B5EF4-FFF2-40B4-BE49-F238E27FC236}">
                <a16:creationId xmlns:a16="http://schemas.microsoft.com/office/drawing/2014/main" id="{7BE2313A-C7F3-4346-9214-AEB6272E9E7B}"/>
              </a:ext>
            </a:extLst>
          </p:cNvPr>
          <p:cNvSpPr txBox="1"/>
          <p:nvPr/>
        </p:nvSpPr>
        <p:spPr>
          <a:xfrm>
            <a:off x="8496726" y="4757381"/>
            <a:ext cx="3179836" cy="59420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5" name="gaoding-20">
            <a:extLst>
              <a:ext uri="{FF2B5EF4-FFF2-40B4-BE49-F238E27FC236}">
                <a16:creationId xmlns:a16="http://schemas.microsoft.com/office/drawing/2014/main" id="{65258583-747B-495E-8924-FF545A467784}"/>
              </a:ext>
            </a:extLst>
          </p:cNvPr>
          <p:cNvSpPr txBox="1"/>
          <p:nvPr/>
        </p:nvSpPr>
        <p:spPr>
          <a:xfrm>
            <a:off x="8470205" y="4313605"/>
            <a:ext cx="19985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3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26" name="gaoding-20">
            <a:extLst>
              <a:ext uri="{FF2B5EF4-FFF2-40B4-BE49-F238E27FC236}">
                <a16:creationId xmlns:a16="http://schemas.microsoft.com/office/drawing/2014/main" id="{561EA12E-A704-4F0B-AFEF-9636036E9BB9}"/>
              </a:ext>
            </a:extLst>
          </p:cNvPr>
          <p:cNvSpPr txBox="1"/>
          <p:nvPr/>
        </p:nvSpPr>
        <p:spPr>
          <a:xfrm>
            <a:off x="8553206" y="4178378"/>
            <a:ext cx="227803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200" dirty="0">
                <a:sym typeface="+mn-lt"/>
              </a:rPr>
              <a:t> building and communication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3BE296C-9004-4EEC-BD73-F63FB1DAEAE1}"/>
              </a:ext>
            </a:extLst>
          </p:cNvPr>
          <p:cNvCxnSpPr/>
          <p:nvPr/>
        </p:nvCxnSpPr>
        <p:spPr>
          <a:xfrm>
            <a:off x="2514600" y="4757381"/>
            <a:ext cx="148249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F104F47-9F2F-491A-A3DB-23F5548C73A0}"/>
              </a:ext>
            </a:extLst>
          </p:cNvPr>
          <p:cNvCxnSpPr>
            <a:cxnSpLocks/>
          </p:cNvCxnSpPr>
          <p:nvPr/>
        </p:nvCxnSpPr>
        <p:spPr>
          <a:xfrm>
            <a:off x="8107680" y="4527189"/>
            <a:ext cx="38904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5C265A9-6C14-4442-A1CD-12E71084B05D}"/>
              </a:ext>
            </a:extLst>
          </p:cNvPr>
          <p:cNvCxnSpPr>
            <a:cxnSpLocks/>
          </p:cNvCxnSpPr>
          <p:nvPr/>
        </p:nvCxnSpPr>
        <p:spPr>
          <a:xfrm>
            <a:off x="6808638" y="2190389"/>
            <a:ext cx="60868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252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2D10AD5-1F48-4E3B-A03E-818CF5124755}"/>
              </a:ext>
            </a:extLst>
          </p:cNvPr>
          <p:cNvSpPr/>
          <p:nvPr/>
        </p:nvSpPr>
        <p:spPr>
          <a:xfrm>
            <a:off x="6317340" y="1620813"/>
            <a:ext cx="6643918" cy="4416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kumimoji="0" lang="zh-CN" altLang="en-US" sz="287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395801B2-439B-4BD4-BC42-9CB1C50F63C2}"/>
              </a:ext>
            </a:extLst>
          </p:cNvPr>
          <p:cNvSpPr txBox="1"/>
          <p:nvPr/>
        </p:nvSpPr>
        <p:spPr>
          <a:xfrm>
            <a:off x="1362163" y="2690336"/>
            <a:ext cx="410972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4C1C020A-22C1-4249-9B79-847ECE1E0471}"/>
              </a:ext>
            </a:extLst>
          </p:cNvPr>
          <p:cNvSpPr txBox="1"/>
          <p:nvPr/>
        </p:nvSpPr>
        <p:spPr>
          <a:xfrm>
            <a:off x="1362163" y="3521333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56F661C6-BD6E-4E74-B0C6-27A02795F1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7050535-AE4D-4DEB-A41B-133908780D77}"/>
              </a:ext>
            </a:extLst>
          </p:cNvPr>
          <p:cNvCxnSpPr>
            <a:cxnSpLocks/>
          </p:cNvCxnSpPr>
          <p:nvPr/>
        </p:nvCxnSpPr>
        <p:spPr>
          <a:xfrm>
            <a:off x="1362163" y="2462566"/>
            <a:ext cx="694871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A89EAA3-2721-424F-8D8B-F74689925B50}"/>
              </a:ext>
            </a:extLst>
          </p:cNvPr>
          <p:cNvSpPr/>
          <p:nvPr/>
        </p:nvSpPr>
        <p:spPr>
          <a:xfrm>
            <a:off x="0" y="2336800"/>
            <a:ext cx="694871" cy="14923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81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48A474D-2364-4D5C-97DB-CD85BDE7D9D6}"/>
              </a:ext>
            </a:extLst>
          </p:cNvPr>
          <p:cNvSpPr>
            <a:spLocks/>
          </p:cNvSpPr>
          <p:nvPr/>
        </p:nvSpPr>
        <p:spPr bwMode="auto">
          <a:xfrm>
            <a:off x="7844499" y="3802626"/>
            <a:ext cx="3202296" cy="2267189"/>
          </a:xfrm>
          <a:custGeom>
            <a:avLst/>
            <a:gdLst>
              <a:gd name="T0" fmla="*/ 589 w 613"/>
              <a:gd name="T1" fmla="*/ 131 h 434"/>
              <a:gd name="T2" fmla="*/ 545 w 613"/>
              <a:gd name="T3" fmla="*/ 139 h 434"/>
              <a:gd name="T4" fmla="*/ 542 w 613"/>
              <a:gd name="T5" fmla="*/ 145 h 434"/>
              <a:gd name="T6" fmla="*/ 479 w 613"/>
              <a:gd name="T7" fmla="*/ 181 h 434"/>
              <a:gd name="T8" fmla="*/ 478 w 613"/>
              <a:gd name="T9" fmla="*/ 181 h 434"/>
              <a:gd name="T10" fmla="*/ 415 w 613"/>
              <a:gd name="T11" fmla="*/ 138 h 434"/>
              <a:gd name="T12" fmla="*/ 217 w 613"/>
              <a:gd name="T13" fmla="*/ 1 h 434"/>
              <a:gd name="T14" fmla="*/ 1 w 613"/>
              <a:gd name="T15" fmla="*/ 217 h 434"/>
              <a:gd name="T16" fmla="*/ 205 w 613"/>
              <a:gd name="T17" fmla="*/ 430 h 434"/>
              <a:gd name="T18" fmla="*/ 413 w 613"/>
              <a:gd name="T19" fmla="*/ 297 h 434"/>
              <a:gd name="T20" fmla="*/ 476 w 613"/>
              <a:gd name="T21" fmla="*/ 255 h 434"/>
              <a:gd name="T22" fmla="*/ 607 w 613"/>
              <a:gd name="T23" fmla="*/ 181 h 434"/>
              <a:gd name="T24" fmla="*/ 613 w 613"/>
              <a:gd name="T25" fmla="*/ 168 h 434"/>
              <a:gd name="T26" fmla="*/ 589 w 613"/>
              <a:gd name="T27" fmla="*/ 13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3" h="434">
                <a:moveTo>
                  <a:pt x="589" y="131"/>
                </a:moveTo>
                <a:cubicBezTo>
                  <a:pt x="545" y="139"/>
                  <a:pt x="545" y="139"/>
                  <a:pt x="545" y="139"/>
                </a:cubicBezTo>
                <a:cubicBezTo>
                  <a:pt x="544" y="141"/>
                  <a:pt x="543" y="143"/>
                  <a:pt x="542" y="145"/>
                </a:cubicBezTo>
                <a:cubicBezTo>
                  <a:pt x="528" y="167"/>
                  <a:pt x="505" y="181"/>
                  <a:pt x="479" y="181"/>
                </a:cubicBezTo>
                <a:cubicBezTo>
                  <a:pt x="478" y="181"/>
                  <a:pt x="478" y="181"/>
                  <a:pt x="478" y="181"/>
                </a:cubicBezTo>
                <a:cubicBezTo>
                  <a:pt x="450" y="181"/>
                  <a:pt x="425" y="164"/>
                  <a:pt x="415" y="138"/>
                </a:cubicBezTo>
                <a:cubicBezTo>
                  <a:pt x="384" y="59"/>
                  <a:pt x="307" y="2"/>
                  <a:pt x="217" y="1"/>
                </a:cubicBezTo>
                <a:cubicBezTo>
                  <a:pt x="98" y="0"/>
                  <a:pt x="0" y="97"/>
                  <a:pt x="1" y="217"/>
                </a:cubicBezTo>
                <a:cubicBezTo>
                  <a:pt x="1" y="330"/>
                  <a:pt x="92" y="425"/>
                  <a:pt x="205" y="430"/>
                </a:cubicBezTo>
                <a:cubicBezTo>
                  <a:pt x="299" y="434"/>
                  <a:pt x="380" y="378"/>
                  <a:pt x="413" y="297"/>
                </a:cubicBezTo>
                <a:cubicBezTo>
                  <a:pt x="424" y="271"/>
                  <a:pt x="449" y="255"/>
                  <a:pt x="476" y="255"/>
                </a:cubicBezTo>
                <a:cubicBezTo>
                  <a:pt x="530" y="255"/>
                  <a:pt x="580" y="227"/>
                  <a:pt x="607" y="181"/>
                </a:cubicBezTo>
                <a:cubicBezTo>
                  <a:pt x="609" y="177"/>
                  <a:pt x="611" y="172"/>
                  <a:pt x="613" y="168"/>
                </a:cubicBezTo>
                <a:lnTo>
                  <a:pt x="589" y="1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C94FB09-3DCC-4398-810F-0F849E874582}"/>
              </a:ext>
            </a:extLst>
          </p:cNvPr>
          <p:cNvSpPr>
            <a:spLocks/>
          </p:cNvSpPr>
          <p:nvPr/>
        </p:nvSpPr>
        <p:spPr bwMode="auto">
          <a:xfrm>
            <a:off x="6609454" y="1610423"/>
            <a:ext cx="3407402" cy="4333683"/>
          </a:xfrm>
          <a:custGeom>
            <a:avLst/>
            <a:gdLst>
              <a:gd name="T0" fmla="*/ 457 w 652"/>
              <a:gd name="T1" fmla="*/ 442 h 829"/>
              <a:gd name="T2" fmla="*/ 273 w 652"/>
              <a:gd name="T3" fmla="*/ 559 h 829"/>
              <a:gd name="T4" fmla="*/ 211 w 652"/>
              <a:gd name="T5" fmla="*/ 599 h 829"/>
              <a:gd name="T6" fmla="*/ 195 w 652"/>
              <a:gd name="T7" fmla="*/ 599 h 829"/>
              <a:gd name="T8" fmla="*/ 129 w 652"/>
              <a:gd name="T9" fmla="*/ 561 h 829"/>
              <a:gd name="T10" fmla="*/ 125 w 652"/>
              <a:gd name="T11" fmla="*/ 553 h 829"/>
              <a:gd name="T12" fmla="*/ 129 w 652"/>
              <a:gd name="T13" fmla="*/ 488 h 829"/>
              <a:gd name="T14" fmla="*/ 130 w 652"/>
              <a:gd name="T15" fmla="*/ 488 h 829"/>
              <a:gd name="T16" fmla="*/ 198 w 652"/>
              <a:gd name="T17" fmla="*/ 454 h 829"/>
              <a:gd name="T18" fmla="*/ 415 w 652"/>
              <a:gd name="T19" fmla="*/ 352 h 829"/>
              <a:gd name="T20" fmla="*/ 337 w 652"/>
              <a:gd name="T21" fmla="*/ 56 h 829"/>
              <a:gd name="T22" fmla="*/ 50 w 652"/>
              <a:gd name="T23" fmla="*/ 127 h 829"/>
              <a:gd name="T24" fmla="*/ 61 w 652"/>
              <a:gd name="T25" fmla="*/ 374 h 829"/>
              <a:gd name="T26" fmla="*/ 66 w 652"/>
              <a:gd name="T27" fmla="*/ 449 h 829"/>
              <a:gd name="T28" fmla="*/ 58 w 652"/>
              <a:gd name="T29" fmla="*/ 585 h 829"/>
              <a:gd name="T30" fmla="*/ 65 w 652"/>
              <a:gd name="T31" fmla="*/ 600 h 829"/>
              <a:gd name="T32" fmla="*/ 193 w 652"/>
              <a:gd name="T33" fmla="*/ 673 h 829"/>
              <a:gd name="T34" fmla="*/ 212 w 652"/>
              <a:gd name="T35" fmla="*/ 673 h 829"/>
              <a:gd name="T36" fmla="*/ 274 w 652"/>
              <a:gd name="T37" fmla="*/ 713 h 829"/>
              <a:gd name="T38" fmla="*/ 453 w 652"/>
              <a:gd name="T39" fmla="*/ 828 h 829"/>
              <a:gd name="T40" fmla="*/ 643 w 652"/>
              <a:gd name="T41" fmla="*/ 650 h 829"/>
              <a:gd name="T42" fmla="*/ 457 w 652"/>
              <a:gd name="T43" fmla="*/ 44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2" h="829">
                <a:moveTo>
                  <a:pt x="457" y="442"/>
                </a:moveTo>
                <a:cubicBezTo>
                  <a:pt x="375" y="439"/>
                  <a:pt x="304" y="488"/>
                  <a:pt x="273" y="559"/>
                </a:cubicBezTo>
                <a:cubicBezTo>
                  <a:pt x="263" y="583"/>
                  <a:pt x="238" y="599"/>
                  <a:pt x="211" y="599"/>
                </a:cubicBezTo>
                <a:cubicBezTo>
                  <a:pt x="195" y="599"/>
                  <a:pt x="195" y="599"/>
                  <a:pt x="195" y="599"/>
                </a:cubicBezTo>
                <a:cubicBezTo>
                  <a:pt x="168" y="599"/>
                  <a:pt x="142" y="585"/>
                  <a:pt x="129" y="561"/>
                </a:cubicBezTo>
                <a:cubicBezTo>
                  <a:pt x="127" y="558"/>
                  <a:pt x="126" y="556"/>
                  <a:pt x="125" y="553"/>
                </a:cubicBezTo>
                <a:cubicBezTo>
                  <a:pt x="116" y="532"/>
                  <a:pt x="118" y="508"/>
                  <a:pt x="129" y="488"/>
                </a:cubicBezTo>
                <a:cubicBezTo>
                  <a:pt x="130" y="488"/>
                  <a:pt x="130" y="488"/>
                  <a:pt x="130" y="488"/>
                </a:cubicBezTo>
                <a:cubicBezTo>
                  <a:pt x="143" y="464"/>
                  <a:pt x="170" y="450"/>
                  <a:pt x="198" y="454"/>
                </a:cubicBezTo>
                <a:cubicBezTo>
                  <a:pt x="282" y="467"/>
                  <a:pt x="369" y="429"/>
                  <a:pt x="415" y="352"/>
                </a:cubicBezTo>
                <a:cubicBezTo>
                  <a:pt x="476" y="249"/>
                  <a:pt x="441" y="116"/>
                  <a:pt x="337" y="56"/>
                </a:cubicBezTo>
                <a:cubicBezTo>
                  <a:pt x="238" y="0"/>
                  <a:pt x="111" y="32"/>
                  <a:pt x="50" y="127"/>
                </a:cubicBezTo>
                <a:cubicBezTo>
                  <a:pt x="0" y="206"/>
                  <a:pt x="8" y="305"/>
                  <a:pt x="61" y="374"/>
                </a:cubicBezTo>
                <a:cubicBezTo>
                  <a:pt x="78" y="396"/>
                  <a:pt x="80" y="425"/>
                  <a:pt x="66" y="449"/>
                </a:cubicBezTo>
                <a:cubicBezTo>
                  <a:pt x="42" y="491"/>
                  <a:pt x="39" y="541"/>
                  <a:pt x="58" y="585"/>
                </a:cubicBezTo>
                <a:cubicBezTo>
                  <a:pt x="60" y="590"/>
                  <a:pt x="62" y="595"/>
                  <a:pt x="65" y="600"/>
                </a:cubicBezTo>
                <a:cubicBezTo>
                  <a:pt x="92" y="646"/>
                  <a:pt x="140" y="673"/>
                  <a:pt x="193" y="673"/>
                </a:cubicBezTo>
                <a:cubicBezTo>
                  <a:pt x="212" y="673"/>
                  <a:pt x="212" y="673"/>
                  <a:pt x="212" y="673"/>
                </a:cubicBezTo>
                <a:cubicBezTo>
                  <a:pt x="239" y="673"/>
                  <a:pt x="264" y="689"/>
                  <a:pt x="274" y="713"/>
                </a:cubicBezTo>
                <a:cubicBezTo>
                  <a:pt x="304" y="781"/>
                  <a:pt x="373" y="829"/>
                  <a:pt x="453" y="828"/>
                </a:cubicBezTo>
                <a:cubicBezTo>
                  <a:pt x="552" y="827"/>
                  <a:pt x="636" y="749"/>
                  <a:pt x="643" y="650"/>
                </a:cubicBezTo>
                <a:cubicBezTo>
                  <a:pt x="652" y="539"/>
                  <a:pt x="566" y="445"/>
                  <a:pt x="457" y="44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3CB81016-89F1-4513-9AE0-8E58907953BA}"/>
              </a:ext>
            </a:extLst>
          </p:cNvPr>
          <p:cNvSpPr>
            <a:spLocks/>
          </p:cNvSpPr>
          <p:nvPr/>
        </p:nvSpPr>
        <p:spPr bwMode="auto">
          <a:xfrm>
            <a:off x="6684439" y="1224471"/>
            <a:ext cx="4748308" cy="2968519"/>
          </a:xfrm>
          <a:custGeom>
            <a:avLst/>
            <a:gdLst>
              <a:gd name="T0" fmla="*/ 857 w 909"/>
              <a:gd name="T1" fmla="*/ 224 h 568"/>
              <a:gd name="T2" fmla="*/ 638 w 909"/>
              <a:gd name="T3" fmla="*/ 110 h 568"/>
              <a:gd name="T4" fmla="*/ 570 w 909"/>
              <a:gd name="T5" fmla="*/ 76 h 568"/>
              <a:gd name="T6" fmla="*/ 452 w 909"/>
              <a:gd name="T7" fmla="*/ 1 h 568"/>
              <a:gd name="T8" fmla="*/ 440 w 909"/>
              <a:gd name="T9" fmla="*/ 0 h 568"/>
              <a:gd name="T10" fmla="*/ 312 w 909"/>
              <a:gd name="T11" fmla="*/ 74 h 568"/>
              <a:gd name="T12" fmla="*/ 303 w 909"/>
              <a:gd name="T13" fmla="*/ 91 h 568"/>
              <a:gd name="T14" fmla="*/ 237 w 909"/>
              <a:gd name="T15" fmla="*/ 125 h 568"/>
              <a:gd name="T16" fmla="*/ 49 w 909"/>
              <a:gd name="T17" fmla="*/ 222 h 568"/>
              <a:gd name="T18" fmla="*/ 108 w 909"/>
              <a:gd name="T19" fmla="*/ 476 h 568"/>
              <a:gd name="T20" fmla="*/ 381 w 909"/>
              <a:gd name="T21" fmla="*/ 418 h 568"/>
              <a:gd name="T22" fmla="*/ 371 w 909"/>
              <a:gd name="T23" fmla="*/ 201 h 568"/>
              <a:gd name="T24" fmla="*/ 368 w 909"/>
              <a:gd name="T25" fmla="*/ 127 h 568"/>
              <a:gd name="T26" fmla="*/ 376 w 909"/>
              <a:gd name="T27" fmla="*/ 113 h 568"/>
              <a:gd name="T28" fmla="*/ 442 w 909"/>
              <a:gd name="T29" fmla="*/ 75 h 568"/>
              <a:gd name="T30" fmla="*/ 452 w 909"/>
              <a:gd name="T31" fmla="*/ 76 h 568"/>
              <a:gd name="T32" fmla="*/ 504 w 909"/>
              <a:gd name="T33" fmla="*/ 112 h 568"/>
              <a:gd name="T34" fmla="*/ 505 w 909"/>
              <a:gd name="T35" fmla="*/ 112 h 568"/>
              <a:gd name="T36" fmla="*/ 500 w 909"/>
              <a:gd name="T37" fmla="*/ 188 h 568"/>
              <a:gd name="T38" fmla="*/ 480 w 909"/>
              <a:gd name="T39" fmla="*/ 427 h 568"/>
              <a:gd name="T40" fmla="*/ 775 w 909"/>
              <a:gd name="T41" fmla="*/ 507 h 568"/>
              <a:gd name="T42" fmla="*/ 857 w 909"/>
              <a:gd name="T43" fmla="*/ 22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9" h="568">
                <a:moveTo>
                  <a:pt x="857" y="224"/>
                </a:moveTo>
                <a:cubicBezTo>
                  <a:pt x="814" y="140"/>
                  <a:pt x="724" y="98"/>
                  <a:pt x="638" y="110"/>
                </a:cubicBezTo>
                <a:cubicBezTo>
                  <a:pt x="610" y="114"/>
                  <a:pt x="584" y="100"/>
                  <a:pt x="570" y="76"/>
                </a:cubicBezTo>
                <a:cubicBezTo>
                  <a:pt x="545" y="33"/>
                  <a:pt x="501" y="5"/>
                  <a:pt x="452" y="1"/>
                </a:cubicBezTo>
                <a:cubicBezTo>
                  <a:pt x="448" y="0"/>
                  <a:pt x="444" y="0"/>
                  <a:pt x="440" y="0"/>
                </a:cubicBezTo>
                <a:cubicBezTo>
                  <a:pt x="387" y="0"/>
                  <a:pt x="339" y="28"/>
                  <a:pt x="312" y="74"/>
                </a:cubicBezTo>
                <a:cubicBezTo>
                  <a:pt x="303" y="91"/>
                  <a:pt x="303" y="91"/>
                  <a:pt x="303" y="91"/>
                </a:cubicBezTo>
                <a:cubicBezTo>
                  <a:pt x="289" y="114"/>
                  <a:pt x="264" y="128"/>
                  <a:pt x="237" y="125"/>
                </a:cubicBezTo>
                <a:cubicBezTo>
                  <a:pt x="163" y="117"/>
                  <a:pt x="88" y="152"/>
                  <a:pt x="49" y="222"/>
                </a:cubicBezTo>
                <a:cubicBezTo>
                  <a:pt x="0" y="309"/>
                  <a:pt x="25" y="420"/>
                  <a:pt x="108" y="476"/>
                </a:cubicBezTo>
                <a:cubicBezTo>
                  <a:pt x="199" y="539"/>
                  <a:pt x="323" y="512"/>
                  <a:pt x="381" y="418"/>
                </a:cubicBezTo>
                <a:cubicBezTo>
                  <a:pt x="424" y="349"/>
                  <a:pt x="417" y="263"/>
                  <a:pt x="371" y="201"/>
                </a:cubicBezTo>
                <a:cubicBezTo>
                  <a:pt x="355" y="180"/>
                  <a:pt x="354" y="151"/>
                  <a:pt x="368" y="127"/>
                </a:cubicBezTo>
                <a:cubicBezTo>
                  <a:pt x="376" y="113"/>
                  <a:pt x="376" y="113"/>
                  <a:pt x="376" y="113"/>
                </a:cubicBezTo>
                <a:cubicBezTo>
                  <a:pt x="389" y="89"/>
                  <a:pt x="415" y="74"/>
                  <a:pt x="442" y="75"/>
                </a:cubicBezTo>
                <a:cubicBezTo>
                  <a:pt x="445" y="75"/>
                  <a:pt x="449" y="75"/>
                  <a:pt x="452" y="76"/>
                </a:cubicBezTo>
                <a:cubicBezTo>
                  <a:pt x="474" y="79"/>
                  <a:pt x="493" y="92"/>
                  <a:pt x="504" y="112"/>
                </a:cubicBezTo>
                <a:cubicBezTo>
                  <a:pt x="505" y="112"/>
                  <a:pt x="505" y="112"/>
                  <a:pt x="505" y="112"/>
                </a:cubicBezTo>
                <a:cubicBezTo>
                  <a:pt x="519" y="136"/>
                  <a:pt x="517" y="166"/>
                  <a:pt x="500" y="188"/>
                </a:cubicBezTo>
                <a:cubicBezTo>
                  <a:pt x="446" y="254"/>
                  <a:pt x="436" y="349"/>
                  <a:pt x="480" y="427"/>
                </a:cubicBezTo>
                <a:cubicBezTo>
                  <a:pt x="539" y="532"/>
                  <a:pt x="671" y="568"/>
                  <a:pt x="775" y="507"/>
                </a:cubicBezTo>
                <a:cubicBezTo>
                  <a:pt x="873" y="450"/>
                  <a:pt x="909" y="324"/>
                  <a:pt x="857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9236101-9BD1-4F47-B040-68CBA1C88C82}"/>
              </a:ext>
            </a:extLst>
          </p:cNvPr>
          <p:cNvSpPr>
            <a:spLocks/>
          </p:cNvSpPr>
          <p:nvPr/>
        </p:nvSpPr>
        <p:spPr bwMode="auto">
          <a:xfrm>
            <a:off x="9008969" y="1773624"/>
            <a:ext cx="2236314" cy="2906765"/>
          </a:xfrm>
          <a:custGeom>
            <a:avLst/>
            <a:gdLst>
              <a:gd name="T0" fmla="*/ 384 w 428"/>
              <a:gd name="T1" fmla="*/ 421 h 556"/>
              <a:gd name="T2" fmla="*/ 374 w 428"/>
              <a:gd name="T3" fmla="*/ 404 h 556"/>
              <a:gd name="T4" fmla="*/ 378 w 428"/>
              <a:gd name="T5" fmla="*/ 331 h 556"/>
              <a:gd name="T6" fmla="*/ 388 w 428"/>
              <a:gd name="T7" fmla="*/ 119 h 556"/>
              <a:gd name="T8" fmla="*/ 138 w 428"/>
              <a:gd name="T9" fmla="*/ 43 h 556"/>
              <a:gd name="T10" fmla="*/ 52 w 428"/>
              <a:gd name="T11" fmla="*/ 308 h 556"/>
              <a:gd name="T12" fmla="*/ 244 w 428"/>
              <a:gd name="T13" fmla="*/ 409 h 556"/>
              <a:gd name="T14" fmla="*/ 310 w 428"/>
              <a:gd name="T15" fmla="*/ 442 h 556"/>
              <a:gd name="T16" fmla="*/ 319 w 428"/>
              <a:gd name="T17" fmla="*/ 456 h 556"/>
              <a:gd name="T18" fmla="*/ 322 w 428"/>
              <a:gd name="T19" fmla="*/ 527 h 556"/>
              <a:gd name="T20" fmla="*/ 390 w 428"/>
              <a:gd name="T21" fmla="*/ 556 h 556"/>
              <a:gd name="T22" fmla="*/ 384 w 428"/>
              <a:gd name="T23" fmla="*/ 421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8" h="556">
                <a:moveTo>
                  <a:pt x="384" y="421"/>
                </a:moveTo>
                <a:cubicBezTo>
                  <a:pt x="374" y="404"/>
                  <a:pt x="374" y="404"/>
                  <a:pt x="374" y="404"/>
                </a:cubicBezTo>
                <a:cubicBezTo>
                  <a:pt x="361" y="381"/>
                  <a:pt x="362" y="352"/>
                  <a:pt x="378" y="331"/>
                </a:cubicBezTo>
                <a:cubicBezTo>
                  <a:pt x="421" y="271"/>
                  <a:pt x="428" y="188"/>
                  <a:pt x="388" y="119"/>
                </a:cubicBezTo>
                <a:cubicBezTo>
                  <a:pt x="337" y="33"/>
                  <a:pt x="228" y="0"/>
                  <a:pt x="138" y="43"/>
                </a:cubicBezTo>
                <a:cubicBezTo>
                  <a:pt x="38" y="91"/>
                  <a:pt x="0" y="212"/>
                  <a:pt x="52" y="308"/>
                </a:cubicBezTo>
                <a:cubicBezTo>
                  <a:pt x="90" y="380"/>
                  <a:pt x="168" y="418"/>
                  <a:pt x="244" y="409"/>
                </a:cubicBezTo>
                <a:cubicBezTo>
                  <a:pt x="271" y="405"/>
                  <a:pt x="297" y="419"/>
                  <a:pt x="310" y="442"/>
                </a:cubicBezTo>
                <a:cubicBezTo>
                  <a:pt x="319" y="456"/>
                  <a:pt x="319" y="456"/>
                  <a:pt x="319" y="456"/>
                </a:cubicBezTo>
                <a:cubicBezTo>
                  <a:pt x="331" y="478"/>
                  <a:pt x="333" y="504"/>
                  <a:pt x="322" y="527"/>
                </a:cubicBezTo>
                <a:cubicBezTo>
                  <a:pt x="390" y="556"/>
                  <a:pt x="390" y="556"/>
                  <a:pt x="390" y="556"/>
                </a:cubicBezTo>
                <a:cubicBezTo>
                  <a:pt x="410" y="513"/>
                  <a:pt x="408" y="463"/>
                  <a:pt x="384" y="42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Shape 2778">
            <a:extLst>
              <a:ext uri="{FF2B5EF4-FFF2-40B4-BE49-F238E27FC236}">
                <a16:creationId xmlns:a16="http://schemas.microsoft.com/office/drawing/2014/main" id="{26E802B1-84DE-4F4E-ACDA-67BA6B537BF3}"/>
              </a:ext>
            </a:extLst>
          </p:cNvPr>
          <p:cNvSpPr/>
          <p:nvPr/>
        </p:nvSpPr>
        <p:spPr>
          <a:xfrm>
            <a:off x="7640005" y="232403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0" name="Rectangle 33">
            <a:extLst>
              <a:ext uri="{FF2B5EF4-FFF2-40B4-BE49-F238E27FC236}">
                <a16:creationId xmlns:a16="http://schemas.microsoft.com/office/drawing/2014/main" id="{F6402D7C-79B2-473A-9A88-58E8C9769C7C}"/>
              </a:ext>
            </a:extLst>
          </p:cNvPr>
          <p:cNvSpPr/>
          <p:nvPr/>
        </p:nvSpPr>
        <p:spPr>
          <a:xfrm>
            <a:off x="6912489" y="2717407"/>
            <a:ext cx="1734362" cy="792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通过海报、文章、视频、音频、直播等形式创造优质内容</a:t>
            </a:r>
          </a:p>
        </p:txBody>
      </p:sp>
      <p:sp>
        <p:nvSpPr>
          <p:cNvPr id="11" name="Shape 2784">
            <a:extLst>
              <a:ext uri="{FF2B5EF4-FFF2-40B4-BE49-F238E27FC236}">
                <a16:creationId xmlns:a16="http://schemas.microsoft.com/office/drawing/2014/main" id="{69349DA9-6A73-4E17-8572-CBE5F80A0FA3}"/>
              </a:ext>
            </a:extLst>
          </p:cNvPr>
          <p:cNvSpPr/>
          <p:nvPr/>
        </p:nvSpPr>
        <p:spPr>
          <a:xfrm>
            <a:off x="10060779" y="232743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4" name="Rectangle 34">
            <a:extLst>
              <a:ext uri="{FF2B5EF4-FFF2-40B4-BE49-F238E27FC236}">
                <a16:creationId xmlns:a16="http://schemas.microsoft.com/office/drawing/2014/main" id="{C089D850-092D-4272-AB1E-DAFA1E419A5F}"/>
              </a:ext>
            </a:extLst>
          </p:cNvPr>
          <p:cNvSpPr/>
          <p:nvPr/>
        </p:nvSpPr>
        <p:spPr>
          <a:xfrm>
            <a:off x="9333262" y="2717407"/>
            <a:ext cx="1734362" cy="55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基于全社交媒体平台进行全域流量整合营销</a:t>
            </a:r>
          </a:p>
        </p:txBody>
      </p:sp>
      <p:sp>
        <p:nvSpPr>
          <p:cNvPr id="15" name="Shape 2774">
            <a:extLst>
              <a:ext uri="{FF2B5EF4-FFF2-40B4-BE49-F238E27FC236}">
                <a16:creationId xmlns:a16="http://schemas.microsoft.com/office/drawing/2014/main" id="{3DA646F9-DE61-4E76-9BD6-D9F893F8B92D}"/>
              </a:ext>
            </a:extLst>
          </p:cNvPr>
          <p:cNvSpPr/>
          <p:nvPr/>
        </p:nvSpPr>
        <p:spPr>
          <a:xfrm>
            <a:off x="8830726" y="443830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689B2053-1930-43A3-9BD5-B41D22DAC6C6}"/>
              </a:ext>
            </a:extLst>
          </p:cNvPr>
          <p:cNvSpPr/>
          <p:nvPr/>
        </p:nvSpPr>
        <p:spPr>
          <a:xfrm>
            <a:off x="8103209" y="4788992"/>
            <a:ext cx="1734362" cy="55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以优质内容作为营销输出核心，承载品牌内核</a:t>
            </a:r>
          </a:p>
        </p:txBody>
      </p:sp>
      <p:sp>
        <p:nvSpPr>
          <p:cNvPr id="18" name="gaoding-14">
            <a:extLst>
              <a:ext uri="{FF2B5EF4-FFF2-40B4-BE49-F238E27FC236}">
                <a16:creationId xmlns:a16="http://schemas.microsoft.com/office/drawing/2014/main" id="{90772487-EAB1-4B11-A4D3-0BEBDE96C4AE}"/>
              </a:ext>
            </a:extLst>
          </p:cNvPr>
          <p:cNvSpPr txBox="1"/>
          <p:nvPr/>
        </p:nvSpPr>
        <p:spPr>
          <a:xfrm>
            <a:off x="1179726" y="2825714"/>
            <a:ext cx="472792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平台接入了战略投资方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B630332A-A58B-4433-9826-1CA74E128B0E}"/>
              </a:ext>
            </a:extLst>
          </p:cNvPr>
          <p:cNvSpPr txBox="1"/>
          <p:nvPr/>
        </p:nvSpPr>
        <p:spPr>
          <a:xfrm>
            <a:off x="1183251" y="1866177"/>
            <a:ext cx="4827814" cy="794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是国内领先的在线设计与协作平台，并为众多先进企业提供内容中台解决方案</a:t>
            </a:r>
          </a:p>
        </p:txBody>
      </p:sp>
      <p:grpSp>
        <p:nvGrpSpPr>
          <p:cNvPr id="20" name="Group 12">
            <a:extLst>
              <a:ext uri="{FF2B5EF4-FFF2-40B4-BE49-F238E27FC236}">
                <a16:creationId xmlns:a16="http://schemas.microsoft.com/office/drawing/2014/main" id="{0A759AED-12C4-4715-AC70-86D24999FB35}"/>
              </a:ext>
            </a:extLst>
          </p:cNvPr>
          <p:cNvGrpSpPr/>
          <p:nvPr/>
        </p:nvGrpSpPr>
        <p:grpSpPr>
          <a:xfrm>
            <a:off x="1179726" y="4612960"/>
            <a:ext cx="276224" cy="276224"/>
            <a:chOff x="1460006" y="1642203"/>
            <a:chExt cx="479425" cy="479425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4B66AE63-7AB0-45DE-BF72-1EFC0E1D2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3B714E8D-548A-4F79-BCF9-FC19E4170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15">
            <a:extLst>
              <a:ext uri="{FF2B5EF4-FFF2-40B4-BE49-F238E27FC236}">
                <a16:creationId xmlns:a16="http://schemas.microsoft.com/office/drawing/2014/main" id="{5FC2A6D1-8670-4030-AFA2-87576602FBA9}"/>
              </a:ext>
            </a:extLst>
          </p:cNvPr>
          <p:cNvGrpSpPr/>
          <p:nvPr/>
        </p:nvGrpSpPr>
        <p:grpSpPr>
          <a:xfrm>
            <a:off x="1179726" y="5066494"/>
            <a:ext cx="276224" cy="276224"/>
            <a:chOff x="1460006" y="1642203"/>
            <a:chExt cx="479425" cy="479425"/>
          </a:xfrm>
        </p:grpSpPr>
        <p:sp>
          <p:nvSpPr>
            <p:cNvPr id="24" name="Oval 8">
              <a:extLst>
                <a:ext uri="{FF2B5EF4-FFF2-40B4-BE49-F238E27FC236}">
                  <a16:creationId xmlns:a16="http://schemas.microsoft.com/office/drawing/2014/main" id="{A85D1208-2139-407A-9499-4E140EA61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A0B0B37F-8E51-4D36-B802-A44F32A1D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Rectangle 18">
            <a:extLst>
              <a:ext uri="{FF2B5EF4-FFF2-40B4-BE49-F238E27FC236}">
                <a16:creationId xmlns:a16="http://schemas.microsoft.com/office/drawing/2014/main" id="{60760774-3354-48E2-AD2B-557D6DCFDC46}"/>
              </a:ext>
            </a:extLst>
          </p:cNvPr>
          <p:cNvSpPr/>
          <p:nvPr/>
        </p:nvSpPr>
        <p:spPr>
          <a:xfrm>
            <a:off x="1522720" y="4584872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Rectangle 19">
            <a:extLst>
              <a:ext uri="{FF2B5EF4-FFF2-40B4-BE49-F238E27FC236}">
                <a16:creationId xmlns:a16="http://schemas.microsoft.com/office/drawing/2014/main" id="{A1B58684-91A5-4CC5-82B1-E3756FF0C121}"/>
              </a:ext>
            </a:extLst>
          </p:cNvPr>
          <p:cNvSpPr/>
          <p:nvPr/>
        </p:nvSpPr>
        <p:spPr>
          <a:xfrm>
            <a:off x="1522720" y="5038406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8" name="Group 20">
            <a:extLst>
              <a:ext uri="{FF2B5EF4-FFF2-40B4-BE49-F238E27FC236}">
                <a16:creationId xmlns:a16="http://schemas.microsoft.com/office/drawing/2014/main" id="{B79D6190-D91A-4000-8C36-56505568E0EC}"/>
              </a:ext>
            </a:extLst>
          </p:cNvPr>
          <p:cNvGrpSpPr/>
          <p:nvPr/>
        </p:nvGrpSpPr>
        <p:grpSpPr>
          <a:xfrm>
            <a:off x="1179726" y="5524937"/>
            <a:ext cx="276224" cy="276224"/>
            <a:chOff x="1460006" y="1642203"/>
            <a:chExt cx="479425" cy="479425"/>
          </a:xfrm>
        </p:grpSpPr>
        <p:sp>
          <p:nvSpPr>
            <p:cNvPr id="29" name="Oval 8">
              <a:extLst>
                <a:ext uri="{FF2B5EF4-FFF2-40B4-BE49-F238E27FC236}">
                  <a16:creationId xmlns:a16="http://schemas.microsoft.com/office/drawing/2014/main" id="{5A6D416D-B9D3-4666-A832-11F449158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E92B0D7E-0384-4202-B9B6-BE5AAC4AD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23">
            <a:extLst>
              <a:ext uri="{FF2B5EF4-FFF2-40B4-BE49-F238E27FC236}">
                <a16:creationId xmlns:a16="http://schemas.microsoft.com/office/drawing/2014/main" id="{F183BD42-29E3-41BF-891B-390B42A3AF22}"/>
              </a:ext>
            </a:extLst>
          </p:cNvPr>
          <p:cNvSpPr/>
          <p:nvPr/>
        </p:nvSpPr>
        <p:spPr>
          <a:xfrm>
            <a:off x="1522720" y="5491940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Rounded Rectangle 69">
            <a:extLst>
              <a:ext uri="{FF2B5EF4-FFF2-40B4-BE49-F238E27FC236}">
                <a16:creationId xmlns:a16="http://schemas.microsoft.com/office/drawing/2014/main" id="{0D80E923-78C3-43FA-9742-C3C0C4301342}"/>
              </a:ext>
            </a:extLst>
          </p:cNvPr>
          <p:cNvSpPr/>
          <p:nvPr/>
        </p:nvSpPr>
        <p:spPr>
          <a:xfrm>
            <a:off x="1145205" y="3572837"/>
            <a:ext cx="4360040" cy="717929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 is a leading online design and collaboration platform in China, and provides content solutions for many advanced enterprises</a:t>
            </a:r>
          </a:p>
        </p:txBody>
      </p:sp>
    </p:spTree>
    <p:extLst>
      <p:ext uri="{BB962C8B-B14F-4D97-AF65-F5344CB8AC3E}">
        <p14:creationId xmlns:p14="http://schemas.microsoft.com/office/powerpoint/2010/main" val="11415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1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C7691CE-A177-4DAB-B4D0-D7AC1F751863}"/>
              </a:ext>
            </a:extLst>
          </p:cNvPr>
          <p:cNvSpPr>
            <a:spLocks/>
          </p:cNvSpPr>
          <p:nvPr/>
        </p:nvSpPr>
        <p:spPr bwMode="auto">
          <a:xfrm>
            <a:off x="4535626" y="4167013"/>
            <a:ext cx="2726336" cy="1137194"/>
          </a:xfrm>
          <a:custGeom>
            <a:avLst/>
            <a:gdLst>
              <a:gd name="connsiteX0" fmla="*/ 0 w 4137025"/>
              <a:gd name="connsiteY0" fmla="*/ 0 h 1725612"/>
              <a:gd name="connsiteX1" fmla="*/ 3569944 w 4137025"/>
              <a:gd name="connsiteY1" fmla="*/ 0 h 1725612"/>
              <a:gd name="connsiteX2" fmla="*/ 4137025 w 4137025"/>
              <a:gd name="connsiteY2" fmla="*/ 986608 h 1725612"/>
              <a:gd name="connsiteX3" fmla="*/ 3611809 w 4137025"/>
              <a:gd name="connsiteY3" fmla="*/ 1390394 h 1725612"/>
              <a:gd name="connsiteX4" fmla="*/ 2371083 w 4137025"/>
              <a:gd name="connsiteY4" fmla="*/ 1725612 h 1725612"/>
              <a:gd name="connsiteX5" fmla="*/ 1141773 w 4137025"/>
              <a:gd name="connsiteY5" fmla="*/ 1401822 h 1725612"/>
              <a:gd name="connsiteX6" fmla="*/ 213131 w 4137025"/>
              <a:gd name="connsiteY6" fmla="*/ 479972 h 1725612"/>
              <a:gd name="connsiteX7" fmla="*/ 0 w 4137025"/>
              <a:gd name="connsiteY7" fmla="*/ 0 h 172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37025" h="1725612">
                <a:moveTo>
                  <a:pt x="0" y="0"/>
                </a:moveTo>
                <a:cubicBezTo>
                  <a:pt x="3569944" y="0"/>
                  <a:pt x="3569944" y="0"/>
                  <a:pt x="3569944" y="0"/>
                </a:cubicBezTo>
                <a:cubicBezTo>
                  <a:pt x="4137025" y="986608"/>
                  <a:pt x="4137025" y="986608"/>
                  <a:pt x="4137025" y="986608"/>
                </a:cubicBezTo>
                <a:cubicBezTo>
                  <a:pt x="3980983" y="1142790"/>
                  <a:pt x="3805911" y="1279924"/>
                  <a:pt x="3611809" y="1390394"/>
                </a:cubicBezTo>
                <a:cubicBezTo>
                  <a:pt x="3235024" y="1611333"/>
                  <a:pt x="2804956" y="1725612"/>
                  <a:pt x="2371083" y="1725612"/>
                </a:cubicBezTo>
                <a:cubicBezTo>
                  <a:pt x="1941015" y="1725612"/>
                  <a:pt x="1514753" y="1615143"/>
                  <a:pt x="1141773" y="1401822"/>
                </a:cubicBezTo>
                <a:cubicBezTo>
                  <a:pt x="757376" y="1184692"/>
                  <a:pt x="433874" y="864711"/>
                  <a:pt x="213131" y="479972"/>
                </a:cubicBezTo>
                <a:cubicBezTo>
                  <a:pt x="125595" y="327600"/>
                  <a:pt x="53283" y="167609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7000">
                <a:schemeClr val="accent1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C1ECE52-8A01-4C6E-AF8D-C6A4BCBD954D}"/>
              </a:ext>
            </a:extLst>
          </p:cNvPr>
          <p:cNvSpPr>
            <a:spLocks/>
          </p:cNvSpPr>
          <p:nvPr/>
        </p:nvSpPr>
        <p:spPr bwMode="auto">
          <a:xfrm>
            <a:off x="6135230" y="2074660"/>
            <a:ext cx="1601700" cy="2687627"/>
          </a:xfrm>
          <a:custGeom>
            <a:avLst/>
            <a:gdLst>
              <a:gd name="connsiteX0" fmla="*/ 570996 w 2430468"/>
              <a:gd name="connsiteY0" fmla="*/ 0 h 4078287"/>
              <a:gd name="connsiteX1" fmla="*/ 1183864 w 2430468"/>
              <a:gd name="connsiteY1" fmla="*/ 255131 h 4078287"/>
              <a:gd name="connsiteX2" fmla="*/ 2344889 w 2430468"/>
              <a:gd name="connsiteY2" fmla="*/ 1766877 h 4078287"/>
              <a:gd name="connsiteX3" fmla="*/ 2097458 w 2430468"/>
              <a:gd name="connsiteY3" fmla="*/ 3655608 h 4078287"/>
              <a:gd name="connsiteX4" fmla="*/ 1785313 w 2430468"/>
              <a:gd name="connsiteY4" fmla="*/ 4078287 h 4078287"/>
              <a:gd name="connsiteX5" fmla="*/ 0 w 2430468"/>
              <a:gd name="connsiteY5" fmla="*/ 986253 h 4078287"/>
              <a:gd name="connsiteX6" fmla="*/ 570996 w 2430468"/>
              <a:gd name="connsiteY6" fmla="*/ 0 h 40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0468" h="4078287">
                <a:moveTo>
                  <a:pt x="570996" y="0"/>
                </a:moveTo>
                <a:cubicBezTo>
                  <a:pt x="784168" y="57119"/>
                  <a:pt x="989726" y="140893"/>
                  <a:pt x="1183864" y="255131"/>
                </a:cubicBezTo>
                <a:cubicBezTo>
                  <a:pt x="1758667" y="586420"/>
                  <a:pt x="2173590" y="1123338"/>
                  <a:pt x="2344889" y="1766877"/>
                </a:cubicBezTo>
                <a:cubicBezTo>
                  <a:pt x="2516188" y="2406608"/>
                  <a:pt x="2428635" y="3080611"/>
                  <a:pt x="2097458" y="3655608"/>
                </a:cubicBezTo>
                <a:cubicBezTo>
                  <a:pt x="2006098" y="3807924"/>
                  <a:pt x="1903319" y="3948818"/>
                  <a:pt x="1785313" y="4078287"/>
                </a:cubicBezTo>
                <a:lnTo>
                  <a:pt x="0" y="986253"/>
                </a:lnTo>
                <a:cubicBezTo>
                  <a:pt x="570996" y="0"/>
                  <a:pt x="570996" y="0"/>
                  <a:pt x="57099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7000">
                <a:schemeClr val="accent1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ru-RU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AD3FE07-0F7E-4D55-9D27-C93163DC9C7C}"/>
              </a:ext>
            </a:extLst>
          </p:cNvPr>
          <p:cNvSpPr>
            <a:spLocks/>
          </p:cNvSpPr>
          <p:nvPr/>
        </p:nvSpPr>
        <p:spPr bwMode="auto">
          <a:xfrm>
            <a:off x="4455070" y="2021305"/>
            <a:ext cx="1983551" cy="2075614"/>
          </a:xfrm>
          <a:custGeom>
            <a:avLst/>
            <a:gdLst>
              <a:gd name="connsiteX0" fmla="*/ 2488590 w 3009900"/>
              <a:gd name="connsiteY0" fmla="*/ 0 h 3149600"/>
              <a:gd name="connsiteX1" fmla="*/ 3009900 w 3009900"/>
              <a:gd name="connsiteY1" fmla="*/ 53319 h 3149600"/>
              <a:gd name="connsiteX2" fmla="*/ 1225269 w 3009900"/>
              <a:gd name="connsiteY2" fmla="*/ 3149600 h 3149600"/>
              <a:gd name="connsiteX3" fmla="*/ 87519 w 3009900"/>
              <a:gd name="connsiteY3" fmla="*/ 3149600 h 3149600"/>
              <a:gd name="connsiteX4" fmla="*/ 0 w 3009900"/>
              <a:gd name="connsiteY4" fmla="*/ 2490736 h 3149600"/>
              <a:gd name="connsiteX5" fmla="*/ 2488590 w 3009900"/>
              <a:gd name="connsiteY5" fmla="*/ 0 h 314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9900" h="3149600">
                <a:moveTo>
                  <a:pt x="2488590" y="0"/>
                </a:moveTo>
                <a:cubicBezTo>
                  <a:pt x="2663628" y="0"/>
                  <a:pt x="2838667" y="19042"/>
                  <a:pt x="3009900" y="53319"/>
                </a:cubicBezTo>
                <a:cubicBezTo>
                  <a:pt x="1225269" y="3149600"/>
                  <a:pt x="1225269" y="3149600"/>
                  <a:pt x="1225269" y="3149600"/>
                </a:cubicBezTo>
                <a:lnTo>
                  <a:pt x="87519" y="3149600"/>
                </a:lnTo>
                <a:cubicBezTo>
                  <a:pt x="30442" y="2936326"/>
                  <a:pt x="0" y="2715435"/>
                  <a:pt x="0" y="2490736"/>
                </a:cubicBezTo>
                <a:cubicBezTo>
                  <a:pt x="0" y="1115880"/>
                  <a:pt x="1118724" y="0"/>
                  <a:pt x="248859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7000">
                <a:schemeClr val="accent1"/>
              </a:gs>
            </a:gsLst>
            <a:path path="circle">
              <a:fillToRect r="100000" b="100000"/>
            </a:path>
          </a:gra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2EDCCA56-8723-4BEB-9E3E-32D4B0F49D0D}"/>
              </a:ext>
            </a:extLst>
          </p:cNvPr>
          <p:cNvSpPr txBox="1"/>
          <p:nvPr/>
        </p:nvSpPr>
        <p:spPr>
          <a:xfrm>
            <a:off x="4529924" y="3331567"/>
            <a:ext cx="8040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0078CCB8-D7C9-4164-9840-18FAF9816841}"/>
              </a:ext>
            </a:extLst>
          </p:cNvPr>
          <p:cNvSpPr txBox="1"/>
          <p:nvPr/>
        </p:nvSpPr>
        <p:spPr>
          <a:xfrm>
            <a:off x="4529924" y="3615171"/>
            <a:ext cx="8040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>
                    <a:alpha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</a:t>
            </a: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6C8D61BF-F53C-4639-AA7F-6BC92C8CD5E3}"/>
              </a:ext>
            </a:extLst>
          </p:cNvPr>
          <p:cNvSpPr txBox="1"/>
          <p:nvPr/>
        </p:nvSpPr>
        <p:spPr>
          <a:xfrm>
            <a:off x="6201562" y="4439705"/>
            <a:ext cx="8040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DF715048-A019-4823-BF21-0778348E212B}"/>
              </a:ext>
            </a:extLst>
          </p:cNvPr>
          <p:cNvSpPr txBox="1"/>
          <p:nvPr/>
        </p:nvSpPr>
        <p:spPr>
          <a:xfrm>
            <a:off x="6201562" y="4723309"/>
            <a:ext cx="8040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>
                    <a:alpha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</a:p>
        </p:txBody>
      </p:sp>
      <p:sp>
        <p:nvSpPr>
          <p:cNvPr id="14" name="iSHEJI-7">
            <a:extLst>
              <a:ext uri="{FF2B5EF4-FFF2-40B4-BE49-F238E27FC236}">
                <a16:creationId xmlns:a16="http://schemas.microsoft.com/office/drawing/2014/main" id="{ADB24FC8-350A-4CFA-8072-86AF63E37D27}"/>
              </a:ext>
            </a:extLst>
          </p:cNvPr>
          <p:cNvSpPr txBox="1"/>
          <p:nvPr/>
        </p:nvSpPr>
        <p:spPr>
          <a:xfrm>
            <a:off x="6325387" y="2407383"/>
            <a:ext cx="8040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34FCC0C9-3952-42DD-89A2-F2C6829738AE}"/>
              </a:ext>
            </a:extLst>
          </p:cNvPr>
          <p:cNvSpPr txBox="1"/>
          <p:nvPr/>
        </p:nvSpPr>
        <p:spPr>
          <a:xfrm>
            <a:off x="6325387" y="2690987"/>
            <a:ext cx="8040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>
                    <a:alpha val="6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68C5878D-8027-475C-BF4B-C72C3C870C51}"/>
              </a:ext>
            </a:extLst>
          </p:cNvPr>
          <p:cNvSpPr txBox="1"/>
          <p:nvPr/>
        </p:nvSpPr>
        <p:spPr>
          <a:xfrm>
            <a:off x="5432727" y="3501226"/>
            <a:ext cx="142527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gaoding-18">
            <a:extLst>
              <a:ext uri="{FF2B5EF4-FFF2-40B4-BE49-F238E27FC236}">
                <a16:creationId xmlns:a16="http://schemas.microsoft.com/office/drawing/2014/main" id="{904ECFEF-4EC2-4D1E-845D-C96454AE9773}"/>
              </a:ext>
            </a:extLst>
          </p:cNvPr>
          <p:cNvSpPr txBox="1"/>
          <p:nvPr/>
        </p:nvSpPr>
        <p:spPr>
          <a:xfrm>
            <a:off x="910036" y="3025288"/>
            <a:ext cx="3179836" cy="87120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gaoding-20">
            <a:extLst>
              <a:ext uri="{FF2B5EF4-FFF2-40B4-BE49-F238E27FC236}">
                <a16:creationId xmlns:a16="http://schemas.microsoft.com/office/drawing/2014/main" id="{90D66FE9-368D-480A-AD29-EC2899A086D2}"/>
              </a:ext>
            </a:extLst>
          </p:cNvPr>
          <p:cNvSpPr txBox="1"/>
          <p:nvPr/>
        </p:nvSpPr>
        <p:spPr>
          <a:xfrm>
            <a:off x="883515" y="2581512"/>
            <a:ext cx="19985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20" name="gaoding-18">
            <a:extLst>
              <a:ext uri="{FF2B5EF4-FFF2-40B4-BE49-F238E27FC236}">
                <a16:creationId xmlns:a16="http://schemas.microsoft.com/office/drawing/2014/main" id="{C7B3CD7F-713F-42FA-93D3-F37A39A04672}"/>
              </a:ext>
            </a:extLst>
          </p:cNvPr>
          <p:cNvSpPr txBox="1"/>
          <p:nvPr/>
        </p:nvSpPr>
        <p:spPr>
          <a:xfrm>
            <a:off x="3279005" y="5839167"/>
            <a:ext cx="3627088" cy="59420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基于全社交媒体平台进行全域流量整合营销，借助数据中台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KolRank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提供标准化产品及服务</a:t>
            </a:r>
          </a:p>
        </p:txBody>
      </p:sp>
      <p:sp>
        <p:nvSpPr>
          <p:cNvPr id="21" name="gaoding-20">
            <a:extLst>
              <a:ext uri="{FF2B5EF4-FFF2-40B4-BE49-F238E27FC236}">
                <a16:creationId xmlns:a16="http://schemas.microsoft.com/office/drawing/2014/main" id="{4756042A-8964-4670-B47F-835D5964A972}"/>
              </a:ext>
            </a:extLst>
          </p:cNvPr>
          <p:cNvSpPr txBox="1"/>
          <p:nvPr/>
        </p:nvSpPr>
        <p:spPr>
          <a:xfrm>
            <a:off x="3252484" y="5395391"/>
            <a:ext cx="19985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22" name="gaoding-18">
            <a:extLst>
              <a:ext uri="{FF2B5EF4-FFF2-40B4-BE49-F238E27FC236}">
                <a16:creationId xmlns:a16="http://schemas.microsoft.com/office/drawing/2014/main" id="{774A44AF-29A6-4350-9BD0-5B2488C8F169}"/>
              </a:ext>
            </a:extLst>
          </p:cNvPr>
          <p:cNvSpPr txBox="1"/>
          <p:nvPr/>
        </p:nvSpPr>
        <p:spPr>
          <a:xfrm>
            <a:off x="8128649" y="2175997"/>
            <a:ext cx="3179836" cy="59420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3" name="gaoding-20">
            <a:extLst>
              <a:ext uri="{FF2B5EF4-FFF2-40B4-BE49-F238E27FC236}">
                <a16:creationId xmlns:a16="http://schemas.microsoft.com/office/drawing/2014/main" id="{F6538A45-56E1-4CCA-809E-8DF6B1E6876E}"/>
              </a:ext>
            </a:extLst>
          </p:cNvPr>
          <p:cNvSpPr txBox="1"/>
          <p:nvPr/>
        </p:nvSpPr>
        <p:spPr>
          <a:xfrm>
            <a:off x="8102128" y="1732221"/>
            <a:ext cx="1998515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24" name="gaoding-20">
            <a:extLst>
              <a:ext uri="{FF2B5EF4-FFF2-40B4-BE49-F238E27FC236}">
                <a16:creationId xmlns:a16="http://schemas.microsoft.com/office/drawing/2014/main" id="{9F7D9756-31C6-424F-AA3E-CD296D5D9F43}"/>
              </a:ext>
            </a:extLst>
          </p:cNvPr>
          <p:cNvSpPr txBox="1"/>
          <p:nvPr/>
        </p:nvSpPr>
        <p:spPr>
          <a:xfrm>
            <a:off x="966516" y="2446285"/>
            <a:ext cx="199851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200" dirty="0">
                <a:sym typeface="+mn-lt"/>
              </a:rPr>
              <a:t>Intelligent flow of content</a:t>
            </a:r>
          </a:p>
        </p:txBody>
      </p:sp>
      <p:sp>
        <p:nvSpPr>
          <p:cNvPr id="25" name="gaoding-20">
            <a:extLst>
              <a:ext uri="{FF2B5EF4-FFF2-40B4-BE49-F238E27FC236}">
                <a16:creationId xmlns:a16="http://schemas.microsoft.com/office/drawing/2014/main" id="{C1A40710-AB5E-4281-9822-C9972015A368}"/>
              </a:ext>
            </a:extLst>
          </p:cNvPr>
          <p:cNvSpPr txBox="1"/>
          <p:nvPr/>
        </p:nvSpPr>
        <p:spPr>
          <a:xfrm>
            <a:off x="3335485" y="5260164"/>
            <a:ext cx="199851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200" dirty="0">
                <a:sym typeface="+mn-lt"/>
              </a:rPr>
              <a:t>Digital asset Management</a:t>
            </a:r>
          </a:p>
        </p:txBody>
      </p:sp>
      <p:sp>
        <p:nvSpPr>
          <p:cNvPr id="26" name="gaoding-20">
            <a:extLst>
              <a:ext uri="{FF2B5EF4-FFF2-40B4-BE49-F238E27FC236}">
                <a16:creationId xmlns:a16="http://schemas.microsoft.com/office/drawing/2014/main" id="{B72C5235-3487-4AF2-9642-A626CB61044F}"/>
              </a:ext>
            </a:extLst>
          </p:cNvPr>
          <p:cNvSpPr txBox="1"/>
          <p:nvPr/>
        </p:nvSpPr>
        <p:spPr>
          <a:xfrm>
            <a:off x="8185129" y="1596994"/>
            <a:ext cx="238381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200" dirty="0">
                <a:sym typeface="+mn-lt"/>
              </a:rPr>
              <a:t> building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4285219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2" name="TextBox 7">
            <a:extLst>
              <a:ext uri="{FF2B5EF4-FFF2-40B4-BE49-F238E27FC236}">
                <a16:creationId xmlns:a16="http://schemas.microsoft.com/office/drawing/2014/main" id="{DF611E70-0A09-438C-B9BD-2783FB4347AE}"/>
              </a:ext>
            </a:extLst>
          </p:cNvPr>
          <p:cNvSpPr txBox="1">
            <a:spLocks/>
          </p:cNvSpPr>
          <p:nvPr/>
        </p:nvSpPr>
        <p:spPr>
          <a:xfrm>
            <a:off x="1377807" y="1985033"/>
            <a:ext cx="2118649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ym typeface="Microsoft YaHei" panose="020B0503020204020204" pitchFamily="34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33" name="Straight Connector 8">
            <a:extLst>
              <a:ext uri="{FF2B5EF4-FFF2-40B4-BE49-F238E27FC236}">
                <a16:creationId xmlns:a16="http://schemas.microsoft.com/office/drawing/2014/main" id="{F01B6963-B6B2-47ED-A5ED-B376B8296C3A}"/>
              </a:ext>
            </a:extLst>
          </p:cNvPr>
          <p:cNvCxnSpPr/>
          <p:nvPr/>
        </p:nvCxnSpPr>
        <p:spPr>
          <a:xfrm>
            <a:off x="2329093" y="1894507"/>
            <a:ext cx="216075" cy="0"/>
          </a:xfrm>
          <a:prstGeom prst="line">
            <a:avLst/>
          </a:prstGeom>
          <a:ln w="3017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9">
            <a:extLst>
              <a:ext uri="{FF2B5EF4-FFF2-40B4-BE49-F238E27FC236}">
                <a16:creationId xmlns:a16="http://schemas.microsoft.com/office/drawing/2014/main" id="{1E76BE09-4F22-4FAC-A544-DC4D46542457}"/>
              </a:ext>
            </a:extLst>
          </p:cNvPr>
          <p:cNvSpPr txBox="1">
            <a:spLocks/>
          </p:cNvSpPr>
          <p:nvPr/>
        </p:nvSpPr>
        <p:spPr>
          <a:xfrm>
            <a:off x="1377807" y="1482115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Microsoft YaHei" panose="020B0503020204020204" pitchFamily="34" charset="-122"/>
              </a:rPr>
              <a:t>内容智能流转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49BC53B3-D20C-4713-AE89-3A4588700BC4}"/>
              </a:ext>
            </a:extLst>
          </p:cNvPr>
          <p:cNvSpPr txBox="1">
            <a:spLocks/>
          </p:cNvSpPr>
          <p:nvPr/>
        </p:nvSpPr>
        <p:spPr>
          <a:xfrm>
            <a:off x="3815148" y="1985033"/>
            <a:ext cx="211864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ym typeface="Microsoft YaHei" panose="020B0503020204020204" pitchFamily="34" charset="-122"/>
              </a:rPr>
              <a:t>基于全社交媒体平台进行全域流量整合营销，借助数据</a:t>
            </a:r>
            <a:r>
              <a:rPr lang="zh-CN" altLang="en-US" sz="1200">
                <a:sym typeface="Microsoft YaHei" panose="020B0503020204020204" pitchFamily="34" charset="-122"/>
              </a:rPr>
              <a:t>中台</a:t>
            </a:r>
            <a:r>
              <a:rPr lang="en-US" altLang="zh-CN" sz="1200" dirty="0" err="1">
                <a:sym typeface="Microsoft YaHei" panose="020B0503020204020204" pitchFamily="34" charset="-122"/>
              </a:rPr>
              <a:t>KolRank</a:t>
            </a:r>
            <a:r>
              <a:rPr lang="zh-CN" altLang="en-US" sz="1200" dirty="0">
                <a:sym typeface="Microsoft YaHei" panose="020B0503020204020204" pitchFamily="34" charset="-122"/>
              </a:rPr>
              <a:t>提供标准化产品及服务</a:t>
            </a:r>
          </a:p>
        </p:txBody>
      </p:sp>
      <p:cxnSp>
        <p:nvCxnSpPr>
          <p:cNvPr id="36" name="Straight Connector 13">
            <a:extLst>
              <a:ext uri="{FF2B5EF4-FFF2-40B4-BE49-F238E27FC236}">
                <a16:creationId xmlns:a16="http://schemas.microsoft.com/office/drawing/2014/main" id="{B8C4802C-5930-47B5-9870-881216874F8D}"/>
              </a:ext>
            </a:extLst>
          </p:cNvPr>
          <p:cNvCxnSpPr/>
          <p:nvPr/>
        </p:nvCxnSpPr>
        <p:spPr>
          <a:xfrm>
            <a:off x="4766435" y="1894507"/>
            <a:ext cx="216075" cy="0"/>
          </a:xfrm>
          <a:prstGeom prst="line">
            <a:avLst/>
          </a:prstGeom>
          <a:ln w="3017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4">
            <a:extLst>
              <a:ext uri="{FF2B5EF4-FFF2-40B4-BE49-F238E27FC236}">
                <a16:creationId xmlns:a16="http://schemas.microsoft.com/office/drawing/2014/main" id="{90E446D0-B119-4538-BE1D-9D12E120AF81}"/>
              </a:ext>
            </a:extLst>
          </p:cNvPr>
          <p:cNvSpPr txBox="1">
            <a:spLocks/>
          </p:cNvSpPr>
          <p:nvPr/>
        </p:nvSpPr>
        <p:spPr>
          <a:xfrm>
            <a:off x="3815148" y="1482115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Microsoft YaHei" panose="020B0503020204020204" pitchFamily="34" charset="-122"/>
              </a:rPr>
              <a:t>数字资产管理</a:t>
            </a:r>
          </a:p>
        </p:txBody>
      </p:sp>
      <p:sp>
        <p:nvSpPr>
          <p:cNvPr id="38" name="TextBox 16">
            <a:extLst>
              <a:ext uri="{FF2B5EF4-FFF2-40B4-BE49-F238E27FC236}">
                <a16:creationId xmlns:a16="http://schemas.microsoft.com/office/drawing/2014/main" id="{1417A702-ECC4-4816-8B1B-505460AB3BEA}"/>
              </a:ext>
            </a:extLst>
          </p:cNvPr>
          <p:cNvSpPr txBox="1">
            <a:spLocks/>
          </p:cNvSpPr>
          <p:nvPr/>
        </p:nvSpPr>
        <p:spPr>
          <a:xfrm>
            <a:off x="6258207" y="5402090"/>
            <a:ext cx="211864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ym typeface="Microsoft YaHei" panose="020B0503020204020204" pitchFamily="34" charset="-122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39" name="Straight Connector 17">
            <a:extLst>
              <a:ext uri="{FF2B5EF4-FFF2-40B4-BE49-F238E27FC236}">
                <a16:creationId xmlns:a16="http://schemas.microsoft.com/office/drawing/2014/main" id="{57703926-FC28-4A54-9ABB-1E4AEA78D447}"/>
              </a:ext>
            </a:extLst>
          </p:cNvPr>
          <p:cNvCxnSpPr/>
          <p:nvPr/>
        </p:nvCxnSpPr>
        <p:spPr>
          <a:xfrm>
            <a:off x="7209492" y="5311563"/>
            <a:ext cx="216075" cy="0"/>
          </a:xfrm>
          <a:prstGeom prst="line">
            <a:avLst/>
          </a:prstGeom>
          <a:ln w="301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8">
            <a:extLst>
              <a:ext uri="{FF2B5EF4-FFF2-40B4-BE49-F238E27FC236}">
                <a16:creationId xmlns:a16="http://schemas.microsoft.com/office/drawing/2014/main" id="{3B23568C-E44F-468C-8D15-51B39211F231}"/>
              </a:ext>
            </a:extLst>
          </p:cNvPr>
          <p:cNvSpPr txBox="1">
            <a:spLocks/>
          </p:cNvSpPr>
          <p:nvPr/>
        </p:nvSpPr>
        <p:spPr>
          <a:xfrm>
            <a:off x="6258207" y="4899171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Microsoft YaHei" panose="020B0503020204020204" pitchFamily="34" charset="-122"/>
              </a:rPr>
              <a:t>品牌塑造传播</a:t>
            </a:r>
          </a:p>
        </p:txBody>
      </p:sp>
      <p:sp>
        <p:nvSpPr>
          <p:cNvPr id="41" name="TextBox 20">
            <a:extLst>
              <a:ext uri="{FF2B5EF4-FFF2-40B4-BE49-F238E27FC236}">
                <a16:creationId xmlns:a16="http://schemas.microsoft.com/office/drawing/2014/main" id="{7B390F74-2B50-42F1-89FB-90BDE4778748}"/>
              </a:ext>
            </a:extLst>
          </p:cNvPr>
          <p:cNvSpPr txBox="1">
            <a:spLocks/>
          </p:cNvSpPr>
          <p:nvPr/>
        </p:nvSpPr>
        <p:spPr>
          <a:xfrm>
            <a:off x="8695547" y="5402090"/>
            <a:ext cx="211864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ym typeface="Microsoft YaHei" panose="020B0503020204020204" pitchFamily="34" charset="-122"/>
              </a:rPr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42" name="Straight Connector 21">
            <a:extLst>
              <a:ext uri="{FF2B5EF4-FFF2-40B4-BE49-F238E27FC236}">
                <a16:creationId xmlns:a16="http://schemas.microsoft.com/office/drawing/2014/main" id="{8993E899-9639-49F9-BD5D-01B991129384}"/>
              </a:ext>
            </a:extLst>
          </p:cNvPr>
          <p:cNvCxnSpPr/>
          <p:nvPr/>
        </p:nvCxnSpPr>
        <p:spPr>
          <a:xfrm>
            <a:off x="9646834" y="5311563"/>
            <a:ext cx="216075" cy="0"/>
          </a:xfrm>
          <a:prstGeom prst="line">
            <a:avLst/>
          </a:prstGeom>
          <a:ln w="301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2">
            <a:extLst>
              <a:ext uri="{FF2B5EF4-FFF2-40B4-BE49-F238E27FC236}">
                <a16:creationId xmlns:a16="http://schemas.microsoft.com/office/drawing/2014/main" id="{D6764F08-3188-4ACB-8A90-67B6D037C7E4}"/>
              </a:ext>
            </a:extLst>
          </p:cNvPr>
          <p:cNvSpPr txBox="1">
            <a:spLocks/>
          </p:cNvSpPr>
          <p:nvPr/>
        </p:nvSpPr>
        <p:spPr>
          <a:xfrm>
            <a:off x="8695547" y="4899171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Microsoft YaHei" panose="020B0503020204020204" pitchFamily="34" charset="-122"/>
              </a:rPr>
              <a:t>全员营销获客</a:t>
            </a:r>
          </a:p>
        </p:txBody>
      </p:sp>
      <p:sp>
        <p:nvSpPr>
          <p:cNvPr id="44" name="TextBox 23">
            <a:extLst>
              <a:ext uri="{FF2B5EF4-FFF2-40B4-BE49-F238E27FC236}">
                <a16:creationId xmlns:a16="http://schemas.microsoft.com/office/drawing/2014/main" id="{0845E30E-74CA-42C6-A3FE-3A6D02054335}"/>
              </a:ext>
            </a:extLst>
          </p:cNvPr>
          <p:cNvSpPr txBox="1">
            <a:spLocks/>
          </p:cNvSpPr>
          <p:nvPr/>
        </p:nvSpPr>
        <p:spPr>
          <a:xfrm>
            <a:off x="2588242" y="3602019"/>
            <a:ext cx="2118649" cy="548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564" b="1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PROFIT</a:t>
            </a:r>
          </a:p>
        </p:txBody>
      </p:sp>
      <p:sp>
        <p:nvSpPr>
          <p:cNvPr id="45" name="TextBox 24">
            <a:extLst>
              <a:ext uri="{FF2B5EF4-FFF2-40B4-BE49-F238E27FC236}">
                <a16:creationId xmlns:a16="http://schemas.microsoft.com/office/drawing/2014/main" id="{11853154-723E-4231-B021-038B5388724A}"/>
              </a:ext>
            </a:extLst>
          </p:cNvPr>
          <p:cNvSpPr txBox="1">
            <a:spLocks/>
          </p:cNvSpPr>
          <p:nvPr/>
        </p:nvSpPr>
        <p:spPr>
          <a:xfrm>
            <a:off x="7492981" y="3602019"/>
            <a:ext cx="2118649" cy="548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564" b="1">
                <a:solidFill>
                  <a:schemeClr val="accent4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LOSS</a:t>
            </a:r>
          </a:p>
        </p:txBody>
      </p:sp>
      <p:sp>
        <p:nvSpPr>
          <p:cNvPr id="46" name="Freeform 55">
            <a:extLst>
              <a:ext uri="{FF2B5EF4-FFF2-40B4-BE49-F238E27FC236}">
                <a16:creationId xmlns:a16="http://schemas.microsoft.com/office/drawing/2014/main" id="{04377347-E3F4-4CCE-A870-EDAB65FB2736}"/>
              </a:ext>
            </a:extLst>
          </p:cNvPr>
          <p:cNvSpPr>
            <a:spLocks/>
          </p:cNvSpPr>
          <p:nvPr/>
        </p:nvSpPr>
        <p:spPr bwMode="auto">
          <a:xfrm>
            <a:off x="5093622" y="4269377"/>
            <a:ext cx="2145774" cy="2387613"/>
          </a:xfrm>
          <a:custGeom>
            <a:avLst/>
            <a:gdLst>
              <a:gd name="T0" fmla="*/ 42 w 563"/>
              <a:gd name="T1" fmla="*/ 180 h 633"/>
              <a:gd name="T2" fmla="*/ 42 w 563"/>
              <a:gd name="T3" fmla="*/ 577 h 633"/>
              <a:gd name="T4" fmla="*/ 0 w 563"/>
              <a:gd name="T5" fmla="*/ 577 h 633"/>
              <a:gd name="T6" fmla="*/ 52 w 563"/>
              <a:gd name="T7" fmla="*/ 633 h 633"/>
              <a:gd name="T8" fmla="*/ 104 w 563"/>
              <a:gd name="T9" fmla="*/ 577 h 633"/>
              <a:gd name="T10" fmla="*/ 62 w 563"/>
              <a:gd name="T11" fmla="*/ 577 h 633"/>
              <a:gd name="T12" fmla="*/ 62 w 563"/>
              <a:gd name="T13" fmla="*/ 180 h 633"/>
              <a:gd name="T14" fmla="*/ 222 w 563"/>
              <a:gd name="T15" fmla="*/ 20 h 633"/>
              <a:gd name="T16" fmla="*/ 563 w 563"/>
              <a:gd name="T17" fmla="*/ 20 h 633"/>
              <a:gd name="T18" fmla="*/ 563 w 563"/>
              <a:gd name="T19" fmla="*/ 0 h 633"/>
              <a:gd name="T20" fmla="*/ 222 w 563"/>
              <a:gd name="T21" fmla="*/ 0 h 633"/>
              <a:gd name="T22" fmla="*/ 42 w 563"/>
              <a:gd name="T23" fmla="*/ 18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3" h="633">
                <a:moveTo>
                  <a:pt x="42" y="180"/>
                </a:moveTo>
                <a:cubicBezTo>
                  <a:pt x="42" y="577"/>
                  <a:pt x="42" y="577"/>
                  <a:pt x="42" y="577"/>
                </a:cubicBezTo>
                <a:cubicBezTo>
                  <a:pt x="0" y="577"/>
                  <a:pt x="0" y="577"/>
                  <a:pt x="0" y="577"/>
                </a:cubicBezTo>
                <a:cubicBezTo>
                  <a:pt x="52" y="633"/>
                  <a:pt x="52" y="633"/>
                  <a:pt x="52" y="633"/>
                </a:cubicBezTo>
                <a:cubicBezTo>
                  <a:pt x="104" y="577"/>
                  <a:pt x="104" y="577"/>
                  <a:pt x="104" y="577"/>
                </a:cubicBezTo>
                <a:cubicBezTo>
                  <a:pt x="62" y="577"/>
                  <a:pt x="62" y="577"/>
                  <a:pt x="62" y="577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62" y="92"/>
                  <a:pt x="134" y="20"/>
                  <a:pt x="222" y="20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3" y="0"/>
                  <a:pt x="563" y="0"/>
                  <a:pt x="563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123" y="0"/>
                  <a:pt x="42" y="81"/>
                  <a:pt x="42" y="18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7" name="Freeform 56">
            <a:extLst>
              <a:ext uri="{FF2B5EF4-FFF2-40B4-BE49-F238E27FC236}">
                <a16:creationId xmlns:a16="http://schemas.microsoft.com/office/drawing/2014/main" id="{BA3D2B3C-8CDC-4CCB-8D80-B40E54A29B0A}"/>
              </a:ext>
            </a:extLst>
          </p:cNvPr>
          <p:cNvSpPr>
            <a:spLocks/>
          </p:cNvSpPr>
          <p:nvPr/>
        </p:nvSpPr>
        <p:spPr bwMode="auto">
          <a:xfrm>
            <a:off x="4952604" y="1504574"/>
            <a:ext cx="2145774" cy="2021738"/>
          </a:xfrm>
          <a:custGeom>
            <a:avLst/>
            <a:gdLst>
              <a:gd name="T0" fmla="*/ 511 w 563"/>
              <a:gd name="T1" fmla="*/ 0 h 536"/>
              <a:gd name="T2" fmla="*/ 459 w 563"/>
              <a:gd name="T3" fmla="*/ 57 h 536"/>
              <a:gd name="T4" fmla="*/ 501 w 563"/>
              <a:gd name="T5" fmla="*/ 57 h 536"/>
              <a:gd name="T6" fmla="*/ 501 w 563"/>
              <a:gd name="T7" fmla="*/ 356 h 536"/>
              <a:gd name="T8" fmla="*/ 341 w 563"/>
              <a:gd name="T9" fmla="*/ 516 h 536"/>
              <a:gd name="T10" fmla="*/ 0 w 563"/>
              <a:gd name="T11" fmla="*/ 516 h 536"/>
              <a:gd name="T12" fmla="*/ 0 w 563"/>
              <a:gd name="T13" fmla="*/ 536 h 536"/>
              <a:gd name="T14" fmla="*/ 341 w 563"/>
              <a:gd name="T15" fmla="*/ 536 h 536"/>
              <a:gd name="T16" fmla="*/ 521 w 563"/>
              <a:gd name="T17" fmla="*/ 356 h 536"/>
              <a:gd name="T18" fmla="*/ 521 w 563"/>
              <a:gd name="T19" fmla="*/ 57 h 536"/>
              <a:gd name="T20" fmla="*/ 563 w 563"/>
              <a:gd name="T21" fmla="*/ 57 h 536"/>
              <a:gd name="T22" fmla="*/ 511 w 563"/>
              <a:gd name="T2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3" h="536">
                <a:moveTo>
                  <a:pt x="511" y="0"/>
                </a:moveTo>
                <a:cubicBezTo>
                  <a:pt x="459" y="57"/>
                  <a:pt x="459" y="57"/>
                  <a:pt x="459" y="57"/>
                </a:cubicBezTo>
                <a:cubicBezTo>
                  <a:pt x="501" y="57"/>
                  <a:pt x="501" y="57"/>
                  <a:pt x="501" y="57"/>
                </a:cubicBezTo>
                <a:cubicBezTo>
                  <a:pt x="501" y="356"/>
                  <a:pt x="501" y="356"/>
                  <a:pt x="501" y="356"/>
                </a:cubicBezTo>
                <a:cubicBezTo>
                  <a:pt x="501" y="444"/>
                  <a:pt x="429" y="516"/>
                  <a:pt x="341" y="516"/>
                </a:cubicBezTo>
                <a:cubicBezTo>
                  <a:pt x="0" y="516"/>
                  <a:pt x="0" y="516"/>
                  <a:pt x="0" y="516"/>
                </a:cubicBezTo>
                <a:cubicBezTo>
                  <a:pt x="0" y="536"/>
                  <a:pt x="0" y="536"/>
                  <a:pt x="0" y="536"/>
                </a:cubicBezTo>
                <a:cubicBezTo>
                  <a:pt x="341" y="536"/>
                  <a:pt x="341" y="536"/>
                  <a:pt x="341" y="536"/>
                </a:cubicBezTo>
                <a:cubicBezTo>
                  <a:pt x="440" y="536"/>
                  <a:pt x="521" y="455"/>
                  <a:pt x="521" y="356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63" y="57"/>
                  <a:pt x="563" y="57"/>
                  <a:pt x="563" y="57"/>
                </a:cubicBezTo>
                <a:lnTo>
                  <a:pt x="5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id="{DBF482FC-17B0-427E-8A5D-D5AD7F2906B8}"/>
              </a:ext>
            </a:extLst>
          </p:cNvPr>
          <p:cNvSpPr>
            <a:spLocks noEditPoints="1"/>
          </p:cNvSpPr>
          <p:nvPr/>
        </p:nvSpPr>
        <p:spPr bwMode="auto">
          <a:xfrm>
            <a:off x="2381865" y="2937896"/>
            <a:ext cx="110528" cy="565785"/>
          </a:xfrm>
          <a:custGeom>
            <a:avLst/>
            <a:gdLst>
              <a:gd name="T0" fmla="*/ 14 w 29"/>
              <a:gd name="T1" fmla="*/ 82 h 150"/>
              <a:gd name="T2" fmla="*/ 10 w 29"/>
              <a:gd name="T3" fmla="*/ 86 h 150"/>
              <a:gd name="T4" fmla="*/ 14 w 29"/>
              <a:gd name="T5" fmla="*/ 90 h 150"/>
              <a:gd name="T6" fmla="*/ 18 w 29"/>
              <a:gd name="T7" fmla="*/ 86 h 150"/>
              <a:gd name="T8" fmla="*/ 14 w 29"/>
              <a:gd name="T9" fmla="*/ 82 h 150"/>
              <a:gd name="T10" fmla="*/ 14 w 29"/>
              <a:gd name="T11" fmla="*/ 97 h 150"/>
              <a:gd name="T12" fmla="*/ 10 w 29"/>
              <a:gd name="T13" fmla="*/ 101 h 150"/>
              <a:gd name="T14" fmla="*/ 14 w 29"/>
              <a:gd name="T15" fmla="*/ 105 h 150"/>
              <a:gd name="T16" fmla="*/ 18 w 29"/>
              <a:gd name="T17" fmla="*/ 101 h 150"/>
              <a:gd name="T18" fmla="*/ 14 w 29"/>
              <a:gd name="T19" fmla="*/ 97 h 150"/>
              <a:gd name="T20" fmla="*/ 14 w 29"/>
              <a:gd name="T21" fmla="*/ 112 h 150"/>
              <a:gd name="T22" fmla="*/ 10 w 29"/>
              <a:gd name="T23" fmla="*/ 116 h 150"/>
              <a:gd name="T24" fmla="*/ 14 w 29"/>
              <a:gd name="T25" fmla="*/ 120 h 150"/>
              <a:gd name="T26" fmla="*/ 18 w 29"/>
              <a:gd name="T27" fmla="*/ 116 h 150"/>
              <a:gd name="T28" fmla="*/ 14 w 29"/>
              <a:gd name="T29" fmla="*/ 112 h 150"/>
              <a:gd name="T30" fmla="*/ 11 w 29"/>
              <a:gd name="T31" fmla="*/ 143 h 150"/>
              <a:gd name="T32" fmla="*/ 10 w 29"/>
              <a:gd name="T33" fmla="*/ 146 h 150"/>
              <a:gd name="T34" fmla="*/ 11 w 29"/>
              <a:gd name="T35" fmla="*/ 148 h 150"/>
              <a:gd name="T36" fmla="*/ 14 w 29"/>
              <a:gd name="T37" fmla="*/ 150 h 150"/>
              <a:gd name="T38" fmla="*/ 17 w 29"/>
              <a:gd name="T39" fmla="*/ 148 h 150"/>
              <a:gd name="T40" fmla="*/ 18 w 29"/>
              <a:gd name="T41" fmla="*/ 146 h 150"/>
              <a:gd name="T42" fmla="*/ 17 w 29"/>
              <a:gd name="T43" fmla="*/ 143 h 150"/>
              <a:gd name="T44" fmla="*/ 11 w 29"/>
              <a:gd name="T45" fmla="*/ 143 h 150"/>
              <a:gd name="T46" fmla="*/ 14 w 29"/>
              <a:gd name="T47" fmla="*/ 127 h 150"/>
              <a:gd name="T48" fmla="*/ 10 w 29"/>
              <a:gd name="T49" fmla="*/ 131 h 150"/>
              <a:gd name="T50" fmla="*/ 14 w 29"/>
              <a:gd name="T51" fmla="*/ 135 h 150"/>
              <a:gd name="T52" fmla="*/ 18 w 29"/>
              <a:gd name="T53" fmla="*/ 131 h 150"/>
              <a:gd name="T54" fmla="*/ 14 w 29"/>
              <a:gd name="T55" fmla="*/ 127 h 150"/>
              <a:gd name="T56" fmla="*/ 14 w 29"/>
              <a:gd name="T57" fmla="*/ 0 h 150"/>
              <a:gd name="T58" fmla="*/ 0 w 29"/>
              <a:gd name="T59" fmla="*/ 14 h 150"/>
              <a:gd name="T60" fmla="*/ 14 w 29"/>
              <a:gd name="T61" fmla="*/ 28 h 150"/>
              <a:gd name="T62" fmla="*/ 29 w 29"/>
              <a:gd name="T63" fmla="*/ 14 h 150"/>
              <a:gd name="T64" fmla="*/ 14 w 29"/>
              <a:gd name="T65" fmla="*/ 0 h 150"/>
              <a:gd name="T66" fmla="*/ 14 w 29"/>
              <a:gd name="T67" fmla="*/ 24 h 150"/>
              <a:gd name="T68" fmla="*/ 4 w 29"/>
              <a:gd name="T69" fmla="*/ 14 h 150"/>
              <a:gd name="T70" fmla="*/ 14 w 29"/>
              <a:gd name="T71" fmla="*/ 4 h 150"/>
              <a:gd name="T72" fmla="*/ 25 w 29"/>
              <a:gd name="T73" fmla="*/ 14 h 150"/>
              <a:gd name="T74" fmla="*/ 14 w 29"/>
              <a:gd name="T75" fmla="*/ 24 h 150"/>
              <a:gd name="T76" fmla="*/ 11 w 29"/>
              <a:gd name="T77" fmla="*/ 38 h 150"/>
              <a:gd name="T78" fmla="*/ 10 w 29"/>
              <a:gd name="T79" fmla="*/ 41 h 150"/>
              <a:gd name="T80" fmla="*/ 11 w 29"/>
              <a:gd name="T81" fmla="*/ 44 h 150"/>
              <a:gd name="T82" fmla="*/ 14 w 29"/>
              <a:gd name="T83" fmla="*/ 45 h 150"/>
              <a:gd name="T84" fmla="*/ 17 w 29"/>
              <a:gd name="T85" fmla="*/ 44 h 150"/>
              <a:gd name="T86" fmla="*/ 18 w 29"/>
              <a:gd name="T87" fmla="*/ 41 h 150"/>
              <a:gd name="T88" fmla="*/ 17 w 29"/>
              <a:gd name="T89" fmla="*/ 38 h 150"/>
              <a:gd name="T90" fmla="*/ 11 w 29"/>
              <a:gd name="T91" fmla="*/ 38 h 150"/>
              <a:gd name="T92" fmla="*/ 14 w 29"/>
              <a:gd name="T93" fmla="*/ 52 h 150"/>
              <a:gd name="T94" fmla="*/ 10 w 29"/>
              <a:gd name="T95" fmla="*/ 56 h 150"/>
              <a:gd name="T96" fmla="*/ 14 w 29"/>
              <a:gd name="T97" fmla="*/ 60 h 150"/>
              <a:gd name="T98" fmla="*/ 18 w 29"/>
              <a:gd name="T99" fmla="*/ 56 h 150"/>
              <a:gd name="T100" fmla="*/ 14 w 29"/>
              <a:gd name="T101" fmla="*/ 52 h 150"/>
              <a:gd name="T102" fmla="*/ 14 w 29"/>
              <a:gd name="T103" fmla="*/ 67 h 150"/>
              <a:gd name="T104" fmla="*/ 10 w 29"/>
              <a:gd name="T105" fmla="*/ 71 h 150"/>
              <a:gd name="T106" fmla="*/ 14 w 29"/>
              <a:gd name="T107" fmla="*/ 75 h 150"/>
              <a:gd name="T108" fmla="*/ 18 w 29"/>
              <a:gd name="T109" fmla="*/ 71 h 150"/>
              <a:gd name="T110" fmla="*/ 14 w 29"/>
              <a:gd name="T111" fmla="*/ 6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4" y="82"/>
                </a:moveTo>
                <a:cubicBezTo>
                  <a:pt x="12" y="82"/>
                  <a:pt x="10" y="84"/>
                  <a:pt x="10" y="86"/>
                </a:cubicBezTo>
                <a:cubicBezTo>
                  <a:pt x="10" y="88"/>
                  <a:pt x="12" y="90"/>
                  <a:pt x="14" y="90"/>
                </a:cubicBezTo>
                <a:cubicBezTo>
                  <a:pt x="16" y="90"/>
                  <a:pt x="18" y="88"/>
                  <a:pt x="18" y="86"/>
                </a:cubicBezTo>
                <a:cubicBezTo>
                  <a:pt x="18" y="84"/>
                  <a:pt x="16" y="82"/>
                  <a:pt x="14" y="82"/>
                </a:cubicBezTo>
                <a:close/>
                <a:moveTo>
                  <a:pt x="14" y="97"/>
                </a:moveTo>
                <a:cubicBezTo>
                  <a:pt x="12" y="97"/>
                  <a:pt x="10" y="99"/>
                  <a:pt x="10" y="101"/>
                </a:cubicBezTo>
                <a:cubicBezTo>
                  <a:pt x="10" y="103"/>
                  <a:pt x="12" y="105"/>
                  <a:pt x="14" y="105"/>
                </a:cubicBezTo>
                <a:cubicBezTo>
                  <a:pt x="16" y="105"/>
                  <a:pt x="18" y="103"/>
                  <a:pt x="18" y="101"/>
                </a:cubicBezTo>
                <a:cubicBezTo>
                  <a:pt x="18" y="99"/>
                  <a:pt x="16" y="97"/>
                  <a:pt x="14" y="97"/>
                </a:cubicBezTo>
                <a:close/>
                <a:moveTo>
                  <a:pt x="14" y="112"/>
                </a:moveTo>
                <a:cubicBezTo>
                  <a:pt x="12" y="112"/>
                  <a:pt x="10" y="114"/>
                  <a:pt x="10" y="116"/>
                </a:cubicBezTo>
                <a:cubicBezTo>
                  <a:pt x="10" y="118"/>
                  <a:pt x="12" y="120"/>
                  <a:pt x="14" y="120"/>
                </a:cubicBezTo>
                <a:cubicBezTo>
                  <a:pt x="16" y="120"/>
                  <a:pt x="18" y="118"/>
                  <a:pt x="18" y="116"/>
                </a:cubicBezTo>
                <a:cubicBezTo>
                  <a:pt x="18" y="114"/>
                  <a:pt x="16" y="112"/>
                  <a:pt x="14" y="112"/>
                </a:cubicBezTo>
                <a:close/>
                <a:moveTo>
                  <a:pt x="11" y="143"/>
                </a:moveTo>
                <a:cubicBezTo>
                  <a:pt x="10" y="143"/>
                  <a:pt x="10" y="145"/>
                  <a:pt x="10" y="146"/>
                </a:cubicBezTo>
                <a:cubicBezTo>
                  <a:pt x="10" y="147"/>
                  <a:pt x="10" y="148"/>
                  <a:pt x="11" y="148"/>
                </a:cubicBezTo>
                <a:cubicBezTo>
                  <a:pt x="12" y="149"/>
                  <a:pt x="13" y="150"/>
                  <a:pt x="14" y="150"/>
                </a:cubicBezTo>
                <a:cubicBezTo>
                  <a:pt x="15" y="150"/>
                  <a:pt x="16" y="149"/>
                  <a:pt x="17" y="148"/>
                </a:cubicBezTo>
                <a:cubicBezTo>
                  <a:pt x="18" y="148"/>
                  <a:pt x="18" y="147"/>
                  <a:pt x="18" y="146"/>
                </a:cubicBezTo>
                <a:cubicBezTo>
                  <a:pt x="18" y="145"/>
                  <a:pt x="18" y="143"/>
                  <a:pt x="17" y="143"/>
                </a:cubicBezTo>
                <a:cubicBezTo>
                  <a:pt x="15" y="141"/>
                  <a:pt x="13" y="141"/>
                  <a:pt x="11" y="143"/>
                </a:cubicBezTo>
                <a:close/>
                <a:moveTo>
                  <a:pt x="14" y="127"/>
                </a:moveTo>
                <a:cubicBezTo>
                  <a:pt x="12" y="127"/>
                  <a:pt x="10" y="128"/>
                  <a:pt x="10" y="131"/>
                </a:cubicBezTo>
                <a:cubicBezTo>
                  <a:pt x="10" y="133"/>
                  <a:pt x="12" y="135"/>
                  <a:pt x="14" y="135"/>
                </a:cubicBezTo>
                <a:cubicBezTo>
                  <a:pt x="16" y="135"/>
                  <a:pt x="18" y="133"/>
                  <a:pt x="18" y="131"/>
                </a:cubicBezTo>
                <a:cubicBezTo>
                  <a:pt x="18" y="128"/>
                  <a:pt x="16" y="127"/>
                  <a:pt x="14" y="127"/>
                </a:cubicBezTo>
                <a:close/>
                <a:moveTo>
                  <a:pt x="14" y="0"/>
                </a:moveTo>
                <a:cubicBezTo>
                  <a:pt x="6" y="0"/>
                  <a:pt x="0" y="6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22" y="28"/>
                  <a:pt x="29" y="22"/>
                  <a:pt x="29" y="14"/>
                </a:cubicBezTo>
                <a:cubicBezTo>
                  <a:pt x="29" y="6"/>
                  <a:pt x="22" y="0"/>
                  <a:pt x="14" y="0"/>
                </a:cubicBezTo>
                <a:close/>
                <a:moveTo>
                  <a:pt x="14" y="24"/>
                </a:moveTo>
                <a:cubicBezTo>
                  <a:pt x="8" y="24"/>
                  <a:pt x="4" y="20"/>
                  <a:pt x="4" y="14"/>
                </a:cubicBezTo>
                <a:cubicBezTo>
                  <a:pt x="4" y="8"/>
                  <a:pt x="8" y="4"/>
                  <a:pt x="14" y="4"/>
                </a:cubicBezTo>
                <a:cubicBezTo>
                  <a:pt x="20" y="4"/>
                  <a:pt x="25" y="8"/>
                  <a:pt x="25" y="14"/>
                </a:cubicBezTo>
                <a:cubicBezTo>
                  <a:pt x="25" y="20"/>
                  <a:pt x="20" y="24"/>
                  <a:pt x="14" y="24"/>
                </a:cubicBezTo>
                <a:close/>
                <a:moveTo>
                  <a:pt x="11" y="38"/>
                </a:moveTo>
                <a:cubicBezTo>
                  <a:pt x="10" y="39"/>
                  <a:pt x="10" y="40"/>
                  <a:pt x="10" y="41"/>
                </a:cubicBezTo>
                <a:cubicBezTo>
                  <a:pt x="10" y="42"/>
                  <a:pt x="10" y="43"/>
                  <a:pt x="11" y="44"/>
                </a:cubicBezTo>
                <a:cubicBezTo>
                  <a:pt x="12" y="45"/>
                  <a:pt x="13" y="45"/>
                  <a:pt x="14" y="45"/>
                </a:cubicBezTo>
                <a:cubicBezTo>
                  <a:pt x="15" y="45"/>
                  <a:pt x="16" y="45"/>
                  <a:pt x="17" y="44"/>
                </a:cubicBezTo>
                <a:cubicBezTo>
                  <a:pt x="18" y="43"/>
                  <a:pt x="18" y="42"/>
                  <a:pt x="18" y="41"/>
                </a:cubicBezTo>
                <a:cubicBezTo>
                  <a:pt x="18" y="40"/>
                  <a:pt x="18" y="39"/>
                  <a:pt x="17" y="38"/>
                </a:cubicBezTo>
                <a:cubicBezTo>
                  <a:pt x="15" y="37"/>
                  <a:pt x="13" y="37"/>
                  <a:pt x="11" y="38"/>
                </a:cubicBezTo>
                <a:close/>
                <a:moveTo>
                  <a:pt x="14" y="52"/>
                </a:moveTo>
                <a:cubicBezTo>
                  <a:pt x="12" y="52"/>
                  <a:pt x="10" y="54"/>
                  <a:pt x="10" y="56"/>
                </a:cubicBezTo>
                <a:cubicBezTo>
                  <a:pt x="10" y="58"/>
                  <a:pt x="12" y="60"/>
                  <a:pt x="14" y="60"/>
                </a:cubicBezTo>
                <a:cubicBezTo>
                  <a:pt x="16" y="60"/>
                  <a:pt x="18" y="58"/>
                  <a:pt x="18" y="56"/>
                </a:cubicBezTo>
                <a:cubicBezTo>
                  <a:pt x="18" y="54"/>
                  <a:pt x="16" y="52"/>
                  <a:pt x="14" y="52"/>
                </a:cubicBezTo>
                <a:close/>
                <a:moveTo>
                  <a:pt x="14" y="67"/>
                </a:moveTo>
                <a:cubicBezTo>
                  <a:pt x="12" y="67"/>
                  <a:pt x="10" y="69"/>
                  <a:pt x="10" y="71"/>
                </a:cubicBezTo>
                <a:cubicBezTo>
                  <a:pt x="10" y="73"/>
                  <a:pt x="12" y="75"/>
                  <a:pt x="14" y="75"/>
                </a:cubicBezTo>
                <a:cubicBezTo>
                  <a:pt x="16" y="75"/>
                  <a:pt x="18" y="73"/>
                  <a:pt x="18" y="71"/>
                </a:cubicBezTo>
                <a:cubicBezTo>
                  <a:pt x="18" y="69"/>
                  <a:pt x="16" y="67"/>
                  <a:pt x="1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363948FA-2B12-490B-AD62-2BAC2125B7FA}"/>
              </a:ext>
            </a:extLst>
          </p:cNvPr>
          <p:cNvSpPr>
            <a:spLocks noEditPoints="1"/>
          </p:cNvSpPr>
          <p:nvPr/>
        </p:nvSpPr>
        <p:spPr bwMode="auto">
          <a:xfrm>
            <a:off x="4819207" y="2937896"/>
            <a:ext cx="110528" cy="565785"/>
          </a:xfrm>
          <a:custGeom>
            <a:avLst/>
            <a:gdLst>
              <a:gd name="T0" fmla="*/ 15 w 29"/>
              <a:gd name="T1" fmla="*/ 127 h 150"/>
              <a:gd name="T2" fmla="*/ 11 w 29"/>
              <a:gd name="T3" fmla="*/ 131 h 150"/>
              <a:gd name="T4" fmla="*/ 15 w 29"/>
              <a:gd name="T5" fmla="*/ 135 h 150"/>
              <a:gd name="T6" fmla="*/ 19 w 29"/>
              <a:gd name="T7" fmla="*/ 131 h 150"/>
              <a:gd name="T8" fmla="*/ 15 w 29"/>
              <a:gd name="T9" fmla="*/ 127 h 150"/>
              <a:gd name="T10" fmla="*/ 15 w 29"/>
              <a:gd name="T11" fmla="*/ 112 h 150"/>
              <a:gd name="T12" fmla="*/ 11 w 29"/>
              <a:gd name="T13" fmla="*/ 116 h 150"/>
              <a:gd name="T14" fmla="*/ 15 w 29"/>
              <a:gd name="T15" fmla="*/ 120 h 150"/>
              <a:gd name="T16" fmla="*/ 19 w 29"/>
              <a:gd name="T17" fmla="*/ 116 h 150"/>
              <a:gd name="T18" fmla="*/ 15 w 29"/>
              <a:gd name="T19" fmla="*/ 112 h 150"/>
              <a:gd name="T20" fmla="*/ 12 w 29"/>
              <a:gd name="T21" fmla="*/ 143 h 150"/>
              <a:gd name="T22" fmla="*/ 11 w 29"/>
              <a:gd name="T23" fmla="*/ 146 h 150"/>
              <a:gd name="T24" fmla="*/ 12 w 29"/>
              <a:gd name="T25" fmla="*/ 148 h 150"/>
              <a:gd name="T26" fmla="*/ 15 w 29"/>
              <a:gd name="T27" fmla="*/ 150 h 150"/>
              <a:gd name="T28" fmla="*/ 18 w 29"/>
              <a:gd name="T29" fmla="*/ 148 h 150"/>
              <a:gd name="T30" fmla="*/ 19 w 29"/>
              <a:gd name="T31" fmla="*/ 146 h 150"/>
              <a:gd name="T32" fmla="*/ 18 w 29"/>
              <a:gd name="T33" fmla="*/ 143 h 150"/>
              <a:gd name="T34" fmla="*/ 12 w 29"/>
              <a:gd name="T35" fmla="*/ 143 h 150"/>
              <a:gd name="T36" fmla="*/ 15 w 29"/>
              <a:gd name="T37" fmla="*/ 97 h 150"/>
              <a:gd name="T38" fmla="*/ 11 w 29"/>
              <a:gd name="T39" fmla="*/ 101 h 150"/>
              <a:gd name="T40" fmla="*/ 15 w 29"/>
              <a:gd name="T41" fmla="*/ 105 h 150"/>
              <a:gd name="T42" fmla="*/ 19 w 29"/>
              <a:gd name="T43" fmla="*/ 101 h 150"/>
              <a:gd name="T44" fmla="*/ 15 w 29"/>
              <a:gd name="T45" fmla="*/ 97 h 150"/>
              <a:gd name="T46" fmla="*/ 12 w 29"/>
              <a:gd name="T47" fmla="*/ 38 h 150"/>
              <a:gd name="T48" fmla="*/ 11 w 29"/>
              <a:gd name="T49" fmla="*/ 41 h 150"/>
              <a:gd name="T50" fmla="*/ 12 w 29"/>
              <a:gd name="T51" fmla="*/ 44 h 150"/>
              <a:gd name="T52" fmla="*/ 15 w 29"/>
              <a:gd name="T53" fmla="*/ 45 h 150"/>
              <a:gd name="T54" fmla="*/ 18 w 29"/>
              <a:gd name="T55" fmla="*/ 44 h 150"/>
              <a:gd name="T56" fmla="*/ 19 w 29"/>
              <a:gd name="T57" fmla="*/ 41 h 150"/>
              <a:gd name="T58" fmla="*/ 18 w 29"/>
              <a:gd name="T59" fmla="*/ 38 h 150"/>
              <a:gd name="T60" fmla="*/ 12 w 29"/>
              <a:gd name="T61" fmla="*/ 38 h 150"/>
              <a:gd name="T62" fmla="*/ 15 w 29"/>
              <a:gd name="T63" fmla="*/ 52 h 150"/>
              <a:gd name="T64" fmla="*/ 11 w 29"/>
              <a:gd name="T65" fmla="*/ 56 h 150"/>
              <a:gd name="T66" fmla="*/ 15 w 29"/>
              <a:gd name="T67" fmla="*/ 60 h 150"/>
              <a:gd name="T68" fmla="*/ 19 w 29"/>
              <a:gd name="T69" fmla="*/ 56 h 150"/>
              <a:gd name="T70" fmla="*/ 15 w 29"/>
              <a:gd name="T71" fmla="*/ 52 h 150"/>
              <a:gd name="T72" fmla="*/ 15 w 29"/>
              <a:gd name="T73" fmla="*/ 82 h 150"/>
              <a:gd name="T74" fmla="*/ 11 w 29"/>
              <a:gd name="T75" fmla="*/ 86 h 150"/>
              <a:gd name="T76" fmla="*/ 15 w 29"/>
              <a:gd name="T77" fmla="*/ 90 h 150"/>
              <a:gd name="T78" fmla="*/ 19 w 29"/>
              <a:gd name="T79" fmla="*/ 86 h 150"/>
              <a:gd name="T80" fmla="*/ 15 w 29"/>
              <a:gd name="T81" fmla="*/ 82 h 150"/>
              <a:gd name="T82" fmla="*/ 15 w 29"/>
              <a:gd name="T83" fmla="*/ 0 h 150"/>
              <a:gd name="T84" fmla="*/ 0 w 29"/>
              <a:gd name="T85" fmla="*/ 14 h 150"/>
              <a:gd name="T86" fmla="*/ 15 w 29"/>
              <a:gd name="T87" fmla="*/ 28 h 150"/>
              <a:gd name="T88" fmla="*/ 29 w 29"/>
              <a:gd name="T89" fmla="*/ 14 h 150"/>
              <a:gd name="T90" fmla="*/ 15 w 29"/>
              <a:gd name="T91" fmla="*/ 0 h 150"/>
              <a:gd name="T92" fmla="*/ 15 w 29"/>
              <a:gd name="T93" fmla="*/ 24 h 150"/>
              <a:gd name="T94" fmla="*/ 4 w 29"/>
              <a:gd name="T95" fmla="*/ 14 h 150"/>
              <a:gd name="T96" fmla="*/ 15 w 29"/>
              <a:gd name="T97" fmla="*/ 4 h 150"/>
              <a:gd name="T98" fmla="*/ 25 w 29"/>
              <a:gd name="T99" fmla="*/ 14 h 150"/>
              <a:gd name="T100" fmla="*/ 15 w 29"/>
              <a:gd name="T101" fmla="*/ 24 h 150"/>
              <a:gd name="T102" fmla="*/ 15 w 29"/>
              <a:gd name="T103" fmla="*/ 67 h 150"/>
              <a:gd name="T104" fmla="*/ 11 w 29"/>
              <a:gd name="T105" fmla="*/ 71 h 150"/>
              <a:gd name="T106" fmla="*/ 15 w 29"/>
              <a:gd name="T107" fmla="*/ 75 h 150"/>
              <a:gd name="T108" fmla="*/ 19 w 29"/>
              <a:gd name="T109" fmla="*/ 71 h 150"/>
              <a:gd name="T110" fmla="*/ 15 w 29"/>
              <a:gd name="T111" fmla="*/ 6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5" y="127"/>
                </a:moveTo>
                <a:cubicBezTo>
                  <a:pt x="12" y="127"/>
                  <a:pt x="11" y="128"/>
                  <a:pt x="11" y="131"/>
                </a:cubicBezTo>
                <a:cubicBezTo>
                  <a:pt x="11" y="133"/>
                  <a:pt x="12" y="135"/>
                  <a:pt x="15" y="135"/>
                </a:cubicBezTo>
                <a:cubicBezTo>
                  <a:pt x="17" y="135"/>
                  <a:pt x="19" y="133"/>
                  <a:pt x="19" y="131"/>
                </a:cubicBezTo>
                <a:cubicBezTo>
                  <a:pt x="19" y="128"/>
                  <a:pt x="17" y="127"/>
                  <a:pt x="15" y="127"/>
                </a:cubicBezTo>
                <a:close/>
                <a:moveTo>
                  <a:pt x="15" y="112"/>
                </a:moveTo>
                <a:cubicBezTo>
                  <a:pt x="12" y="112"/>
                  <a:pt x="11" y="114"/>
                  <a:pt x="11" y="116"/>
                </a:cubicBezTo>
                <a:cubicBezTo>
                  <a:pt x="11" y="118"/>
                  <a:pt x="12" y="120"/>
                  <a:pt x="15" y="120"/>
                </a:cubicBezTo>
                <a:cubicBezTo>
                  <a:pt x="17" y="120"/>
                  <a:pt x="19" y="118"/>
                  <a:pt x="19" y="116"/>
                </a:cubicBezTo>
                <a:cubicBezTo>
                  <a:pt x="19" y="114"/>
                  <a:pt x="17" y="112"/>
                  <a:pt x="15" y="112"/>
                </a:cubicBezTo>
                <a:close/>
                <a:moveTo>
                  <a:pt x="12" y="143"/>
                </a:moveTo>
                <a:cubicBezTo>
                  <a:pt x="11" y="143"/>
                  <a:pt x="11" y="145"/>
                  <a:pt x="11" y="146"/>
                </a:cubicBezTo>
                <a:cubicBezTo>
                  <a:pt x="11" y="147"/>
                  <a:pt x="11" y="148"/>
                  <a:pt x="12" y="148"/>
                </a:cubicBezTo>
                <a:cubicBezTo>
                  <a:pt x="13" y="149"/>
                  <a:pt x="14" y="150"/>
                  <a:pt x="15" y="150"/>
                </a:cubicBezTo>
                <a:cubicBezTo>
                  <a:pt x="16" y="150"/>
                  <a:pt x="17" y="149"/>
                  <a:pt x="18" y="148"/>
                </a:cubicBezTo>
                <a:cubicBezTo>
                  <a:pt x="18" y="148"/>
                  <a:pt x="19" y="147"/>
                  <a:pt x="19" y="146"/>
                </a:cubicBezTo>
                <a:cubicBezTo>
                  <a:pt x="19" y="145"/>
                  <a:pt x="18" y="143"/>
                  <a:pt x="18" y="143"/>
                </a:cubicBezTo>
                <a:cubicBezTo>
                  <a:pt x="16" y="141"/>
                  <a:pt x="13" y="141"/>
                  <a:pt x="12" y="143"/>
                </a:cubicBezTo>
                <a:close/>
                <a:moveTo>
                  <a:pt x="15" y="97"/>
                </a:moveTo>
                <a:cubicBezTo>
                  <a:pt x="12" y="97"/>
                  <a:pt x="11" y="99"/>
                  <a:pt x="11" y="101"/>
                </a:cubicBezTo>
                <a:cubicBezTo>
                  <a:pt x="11" y="103"/>
                  <a:pt x="12" y="105"/>
                  <a:pt x="15" y="105"/>
                </a:cubicBezTo>
                <a:cubicBezTo>
                  <a:pt x="17" y="105"/>
                  <a:pt x="19" y="103"/>
                  <a:pt x="19" y="101"/>
                </a:cubicBezTo>
                <a:cubicBezTo>
                  <a:pt x="19" y="99"/>
                  <a:pt x="17" y="97"/>
                  <a:pt x="15" y="97"/>
                </a:cubicBezTo>
                <a:close/>
                <a:moveTo>
                  <a:pt x="12" y="38"/>
                </a:moveTo>
                <a:cubicBezTo>
                  <a:pt x="11" y="39"/>
                  <a:pt x="11" y="40"/>
                  <a:pt x="11" y="41"/>
                </a:cubicBezTo>
                <a:cubicBezTo>
                  <a:pt x="11" y="42"/>
                  <a:pt x="11" y="43"/>
                  <a:pt x="12" y="44"/>
                </a:cubicBezTo>
                <a:cubicBezTo>
                  <a:pt x="13" y="45"/>
                  <a:pt x="14" y="45"/>
                  <a:pt x="15" y="45"/>
                </a:cubicBezTo>
                <a:cubicBezTo>
                  <a:pt x="16" y="45"/>
                  <a:pt x="17" y="45"/>
                  <a:pt x="18" y="44"/>
                </a:cubicBezTo>
                <a:cubicBezTo>
                  <a:pt x="18" y="43"/>
                  <a:pt x="19" y="42"/>
                  <a:pt x="19" y="41"/>
                </a:cubicBezTo>
                <a:cubicBezTo>
                  <a:pt x="19" y="40"/>
                  <a:pt x="18" y="39"/>
                  <a:pt x="18" y="38"/>
                </a:cubicBezTo>
                <a:cubicBezTo>
                  <a:pt x="16" y="37"/>
                  <a:pt x="13" y="37"/>
                  <a:pt x="12" y="38"/>
                </a:cubicBezTo>
                <a:close/>
                <a:moveTo>
                  <a:pt x="15" y="52"/>
                </a:moveTo>
                <a:cubicBezTo>
                  <a:pt x="12" y="52"/>
                  <a:pt x="11" y="54"/>
                  <a:pt x="11" y="56"/>
                </a:cubicBezTo>
                <a:cubicBezTo>
                  <a:pt x="11" y="58"/>
                  <a:pt x="12" y="60"/>
                  <a:pt x="15" y="60"/>
                </a:cubicBezTo>
                <a:cubicBezTo>
                  <a:pt x="17" y="60"/>
                  <a:pt x="19" y="58"/>
                  <a:pt x="19" y="56"/>
                </a:cubicBezTo>
                <a:cubicBezTo>
                  <a:pt x="19" y="54"/>
                  <a:pt x="17" y="52"/>
                  <a:pt x="15" y="52"/>
                </a:cubicBezTo>
                <a:close/>
                <a:moveTo>
                  <a:pt x="15" y="82"/>
                </a:moveTo>
                <a:cubicBezTo>
                  <a:pt x="12" y="82"/>
                  <a:pt x="11" y="84"/>
                  <a:pt x="11" y="86"/>
                </a:cubicBezTo>
                <a:cubicBezTo>
                  <a:pt x="11" y="88"/>
                  <a:pt x="12" y="90"/>
                  <a:pt x="15" y="90"/>
                </a:cubicBezTo>
                <a:cubicBezTo>
                  <a:pt x="17" y="90"/>
                  <a:pt x="19" y="88"/>
                  <a:pt x="19" y="86"/>
                </a:cubicBezTo>
                <a:cubicBezTo>
                  <a:pt x="19" y="84"/>
                  <a:pt x="17" y="82"/>
                  <a:pt x="15" y="82"/>
                </a:cubicBezTo>
                <a:close/>
                <a:moveTo>
                  <a:pt x="15" y="0"/>
                </a:moveTo>
                <a:cubicBezTo>
                  <a:pt x="7" y="0"/>
                  <a:pt x="0" y="6"/>
                  <a:pt x="0" y="14"/>
                </a:cubicBezTo>
                <a:cubicBezTo>
                  <a:pt x="0" y="22"/>
                  <a:pt x="7" y="28"/>
                  <a:pt x="15" y="28"/>
                </a:cubicBezTo>
                <a:cubicBezTo>
                  <a:pt x="23" y="28"/>
                  <a:pt x="29" y="22"/>
                  <a:pt x="29" y="14"/>
                </a:cubicBezTo>
                <a:cubicBezTo>
                  <a:pt x="29" y="6"/>
                  <a:pt x="23" y="0"/>
                  <a:pt x="15" y="0"/>
                </a:cubicBezTo>
                <a:close/>
                <a:moveTo>
                  <a:pt x="15" y="24"/>
                </a:moveTo>
                <a:cubicBezTo>
                  <a:pt x="9" y="24"/>
                  <a:pt x="4" y="20"/>
                  <a:pt x="4" y="14"/>
                </a:cubicBezTo>
                <a:cubicBezTo>
                  <a:pt x="4" y="8"/>
                  <a:pt x="9" y="4"/>
                  <a:pt x="15" y="4"/>
                </a:cubicBezTo>
                <a:cubicBezTo>
                  <a:pt x="20" y="4"/>
                  <a:pt x="25" y="8"/>
                  <a:pt x="25" y="14"/>
                </a:cubicBezTo>
                <a:cubicBezTo>
                  <a:pt x="25" y="20"/>
                  <a:pt x="20" y="24"/>
                  <a:pt x="15" y="24"/>
                </a:cubicBezTo>
                <a:close/>
                <a:moveTo>
                  <a:pt x="15" y="67"/>
                </a:moveTo>
                <a:cubicBezTo>
                  <a:pt x="12" y="67"/>
                  <a:pt x="11" y="69"/>
                  <a:pt x="11" y="71"/>
                </a:cubicBezTo>
                <a:cubicBezTo>
                  <a:pt x="11" y="73"/>
                  <a:pt x="12" y="75"/>
                  <a:pt x="15" y="75"/>
                </a:cubicBezTo>
                <a:cubicBezTo>
                  <a:pt x="17" y="75"/>
                  <a:pt x="19" y="73"/>
                  <a:pt x="19" y="71"/>
                </a:cubicBezTo>
                <a:cubicBezTo>
                  <a:pt x="19" y="69"/>
                  <a:pt x="17" y="67"/>
                  <a:pt x="15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0" name="Freeform 59">
            <a:extLst>
              <a:ext uri="{FF2B5EF4-FFF2-40B4-BE49-F238E27FC236}">
                <a16:creationId xmlns:a16="http://schemas.microsoft.com/office/drawing/2014/main" id="{CD1E805D-880B-427F-9EA4-EAF974491E08}"/>
              </a:ext>
            </a:extLst>
          </p:cNvPr>
          <p:cNvSpPr>
            <a:spLocks noEditPoints="1"/>
          </p:cNvSpPr>
          <p:nvPr/>
        </p:nvSpPr>
        <p:spPr bwMode="auto">
          <a:xfrm>
            <a:off x="3334237" y="4352123"/>
            <a:ext cx="641223" cy="58134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1" name="Freeform 60">
            <a:extLst>
              <a:ext uri="{FF2B5EF4-FFF2-40B4-BE49-F238E27FC236}">
                <a16:creationId xmlns:a16="http://schemas.microsoft.com/office/drawing/2014/main" id="{C2A9B796-A799-4F32-A951-F87096194241}"/>
              </a:ext>
            </a:extLst>
          </p:cNvPr>
          <p:cNvSpPr>
            <a:spLocks noEditPoints="1"/>
          </p:cNvSpPr>
          <p:nvPr/>
        </p:nvSpPr>
        <p:spPr bwMode="auto">
          <a:xfrm>
            <a:off x="8214656" y="2779476"/>
            <a:ext cx="644995" cy="644995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2" name="Freeform 61">
            <a:extLst>
              <a:ext uri="{FF2B5EF4-FFF2-40B4-BE49-F238E27FC236}">
                <a16:creationId xmlns:a16="http://schemas.microsoft.com/office/drawing/2014/main" id="{D2A6CFF9-DD98-4E1D-ADC6-9E37752CD3A8}"/>
              </a:ext>
            </a:extLst>
          </p:cNvPr>
          <p:cNvSpPr>
            <a:spLocks noEditPoints="1"/>
          </p:cNvSpPr>
          <p:nvPr/>
        </p:nvSpPr>
        <p:spPr bwMode="auto">
          <a:xfrm>
            <a:off x="7262263" y="4288236"/>
            <a:ext cx="110528" cy="565785"/>
          </a:xfrm>
          <a:custGeom>
            <a:avLst/>
            <a:gdLst>
              <a:gd name="T0" fmla="*/ 14 w 29"/>
              <a:gd name="T1" fmla="*/ 9 h 150"/>
              <a:gd name="T2" fmla="*/ 17 w 29"/>
              <a:gd name="T3" fmla="*/ 8 h 150"/>
              <a:gd name="T4" fmla="*/ 18 w 29"/>
              <a:gd name="T5" fmla="*/ 5 h 150"/>
              <a:gd name="T6" fmla="*/ 17 w 29"/>
              <a:gd name="T7" fmla="*/ 2 h 150"/>
              <a:gd name="T8" fmla="*/ 11 w 29"/>
              <a:gd name="T9" fmla="*/ 2 h 150"/>
              <a:gd name="T10" fmla="*/ 10 w 29"/>
              <a:gd name="T11" fmla="*/ 5 h 150"/>
              <a:gd name="T12" fmla="*/ 11 w 29"/>
              <a:gd name="T13" fmla="*/ 8 h 150"/>
              <a:gd name="T14" fmla="*/ 14 w 29"/>
              <a:gd name="T15" fmla="*/ 9 h 150"/>
              <a:gd name="T16" fmla="*/ 14 w 29"/>
              <a:gd name="T17" fmla="*/ 54 h 150"/>
              <a:gd name="T18" fmla="*/ 18 w 29"/>
              <a:gd name="T19" fmla="*/ 50 h 150"/>
              <a:gd name="T20" fmla="*/ 14 w 29"/>
              <a:gd name="T21" fmla="*/ 46 h 150"/>
              <a:gd name="T22" fmla="*/ 10 w 29"/>
              <a:gd name="T23" fmla="*/ 50 h 150"/>
              <a:gd name="T24" fmla="*/ 14 w 29"/>
              <a:gd name="T25" fmla="*/ 54 h 150"/>
              <a:gd name="T26" fmla="*/ 14 w 29"/>
              <a:gd name="T27" fmla="*/ 39 h 150"/>
              <a:gd name="T28" fmla="*/ 18 w 29"/>
              <a:gd name="T29" fmla="*/ 35 h 150"/>
              <a:gd name="T30" fmla="*/ 14 w 29"/>
              <a:gd name="T31" fmla="*/ 31 h 150"/>
              <a:gd name="T32" fmla="*/ 10 w 29"/>
              <a:gd name="T33" fmla="*/ 35 h 150"/>
              <a:gd name="T34" fmla="*/ 14 w 29"/>
              <a:gd name="T35" fmla="*/ 39 h 150"/>
              <a:gd name="T36" fmla="*/ 14 w 29"/>
              <a:gd name="T37" fmla="*/ 24 h 150"/>
              <a:gd name="T38" fmla="*/ 18 w 29"/>
              <a:gd name="T39" fmla="*/ 20 h 150"/>
              <a:gd name="T40" fmla="*/ 14 w 29"/>
              <a:gd name="T41" fmla="*/ 16 h 150"/>
              <a:gd name="T42" fmla="*/ 10 w 29"/>
              <a:gd name="T43" fmla="*/ 20 h 150"/>
              <a:gd name="T44" fmla="*/ 14 w 29"/>
              <a:gd name="T45" fmla="*/ 24 h 150"/>
              <a:gd name="T46" fmla="*/ 14 w 29"/>
              <a:gd name="T47" fmla="*/ 68 h 150"/>
              <a:gd name="T48" fmla="*/ 18 w 29"/>
              <a:gd name="T49" fmla="*/ 64 h 150"/>
              <a:gd name="T50" fmla="*/ 14 w 29"/>
              <a:gd name="T51" fmla="*/ 60 h 150"/>
              <a:gd name="T52" fmla="*/ 10 w 29"/>
              <a:gd name="T53" fmla="*/ 64 h 150"/>
              <a:gd name="T54" fmla="*/ 14 w 29"/>
              <a:gd name="T55" fmla="*/ 68 h 150"/>
              <a:gd name="T56" fmla="*/ 14 w 29"/>
              <a:gd name="T57" fmla="*/ 83 h 150"/>
              <a:gd name="T58" fmla="*/ 18 w 29"/>
              <a:gd name="T59" fmla="*/ 79 h 150"/>
              <a:gd name="T60" fmla="*/ 14 w 29"/>
              <a:gd name="T61" fmla="*/ 75 h 150"/>
              <a:gd name="T62" fmla="*/ 10 w 29"/>
              <a:gd name="T63" fmla="*/ 79 h 150"/>
              <a:gd name="T64" fmla="*/ 14 w 29"/>
              <a:gd name="T65" fmla="*/ 83 h 150"/>
              <a:gd name="T66" fmla="*/ 14 w 29"/>
              <a:gd name="T67" fmla="*/ 113 h 150"/>
              <a:gd name="T68" fmla="*/ 17 w 29"/>
              <a:gd name="T69" fmla="*/ 112 h 150"/>
              <a:gd name="T70" fmla="*/ 18 w 29"/>
              <a:gd name="T71" fmla="*/ 109 h 150"/>
              <a:gd name="T72" fmla="*/ 17 w 29"/>
              <a:gd name="T73" fmla="*/ 106 h 150"/>
              <a:gd name="T74" fmla="*/ 11 w 29"/>
              <a:gd name="T75" fmla="*/ 106 h 150"/>
              <a:gd name="T76" fmla="*/ 10 w 29"/>
              <a:gd name="T77" fmla="*/ 109 h 150"/>
              <a:gd name="T78" fmla="*/ 11 w 29"/>
              <a:gd name="T79" fmla="*/ 112 h 150"/>
              <a:gd name="T80" fmla="*/ 14 w 29"/>
              <a:gd name="T81" fmla="*/ 113 h 150"/>
              <a:gd name="T82" fmla="*/ 14 w 29"/>
              <a:gd name="T83" fmla="*/ 121 h 150"/>
              <a:gd name="T84" fmla="*/ 0 w 29"/>
              <a:gd name="T85" fmla="*/ 136 h 150"/>
              <a:gd name="T86" fmla="*/ 14 w 29"/>
              <a:gd name="T87" fmla="*/ 150 h 150"/>
              <a:gd name="T88" fmla="*/ 29 w 29"/>
              <a:gd name="T89" fmla="*/ 136 h 150"/>
              <a:gd name="T90" fmla="*/ 14 w 29"/>
              <a:gd name="T91" fmla="*/ 121 h 150"/>
              <a:gd name="T92" fmla="*/ 14 w 29"/>
              <a:gd name="T93" fmla="*/ 146 h 150"/>
              <a:gd name="T94" fmla="*/ 4 w 29"/>
              <a:gd name="T95" fmla="*/ 136 h 150"/>
              <a:gd name="T96" fmla="*/ 14 w 29"/>
              <a:gd name="T97" fmla="*/ 125 h 150"/>
              <a:gd name="T98" fmla="*/ 25 w 29"/>
              <a:gd name="T99" fmla="*/ 136 h 150"/>
              <a:gd name="T100" fmla="*/ 14 w 29"/>
              <a:gd name="T101" fmla="*/ 146 h 150"/>
              <a:gd name="T102" fmla="*/ 14 w 29"/>
              <a:gd name="T103" fmla="*/ 98 h 150"/>
              <a:gd name="T104" fmla="*/ 18 w 29"/>
              <a:gd name="T105" fmla="*/ 94 h 150"/>
              <a:gd name="T106" fmla="*/ 14 w 29"/>
              <a:gd name="T107" fmla="*/ 90 h 150"/>
              <a:gd name="T108" fmla="*/ 10 w 29"/>
              <a:gd name="T109" fmla="*/ 94 h 150"/>
              <a:gd name="T110" fmla="*/ 14 w 29"/>
              <a:gd name="T111" fmla="*/ 9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4" y="9"/>
                </a:moveTo>
                <a:cubicBezTo>
                  <a:pt x="15" y="9"/>
                  <a:pt x="16" y="8"/>
                  <a:pt x="17" y="8"/>
                </a:cubicBezTo>
                <a:cubicBezTo>
                  <a:pt x="18" y="7"/>
                  <a:pt x="18" y="6"/>
                  <a:pt x="18" y="5"/>
                </a:cubicBezTo>
                <a:cubicBezTo>
                  <a:pt x="18" y="4"/>
                  <a:pt x="18" y="3"/>
                  <a:pt x="17" y="2"/>
                </a:cubicBezTo>
                <a:cubicBezTo>
                  <a:pt x="16" y="1"/>
                  <a:pt x="13" y="0"/>
                  <a:pt x="11" y="2"/>
                </a:cubicBezTo>
                <a:cubicBezTo>
                  <a:pt x="11" y="3"/>
                  <a:pt x="10" y="4"/>
                  <a:pt x="10" y="5"/>
                </a:cubicBezTo>
                <a:cubicBezTo>
                  <a:pt x="10" y="6"/>
                  <a:pt x="11" y="7"/>
                  <a:pt x="11" y="8"/>
                </a:cubicBezTo>
                <a:cubicBezTo>
                  <a:pt x="12" y="8"/>
                  <a:pt x="13" y="9"/>
                  <a:pt x="14" y="9"/>
                </a:cubicBezTo>
                <a:close/>
                <a:moveTo>
                  <a:pt x="14" y="54"/>
                </a:moveTo>
                <a:cubicBezTo>
                  <a:pt x="17" y="54"/>
                  <a:pt x="18" y="52"/>
                  <a:pt x="18" y="50"/>
                </a:cubicBezTo>
                <a:cubicBezTo>
                  <a:pt x="18" y="47"/>
                  <a:pt x="17" y="46"/>
                  <a:pt x="14" y="46"/>
                </a:cubicBezTo>
                <a:cubicBezTo>
                  <a:pt x="12" y="46"/>
                  <a:pt x="10" y="47"/>
                  <a:pt x="10" y="50"/>
                </a:cubicBezTo>
                <a:cubicBezTo>
                  <a:pt x="10" y="52"/>
                  <a:pt x="12" y="54"/>
                  <a:pt x="14" y="54"/>
                </a:cubicBezTo>
                <a:close/>
                <a:moveTo>
                  <a:pt x="14" y="39"/>
                </a:moveTo>
                <a:cubicBezTo>
                  <a:pt x="17" y="39"/>
                  <a:pt x="18" y="37"/>
                  <a:pt x="18" y="35"/>
                </a:cubicBezTo>
                <a:cubicBezTo>
                  <a:pt x="18" y="32"/>
                  <a:pt x="17" y="31"/>
                  <a:pt x="14" y="31"/>
                </a:cubicBezTo>
                <a:cubicBezTo>
                  <a:pt x="12" y="31"/>
                  <a:pt x="10" y="32"/>
                  <a:pt x="10" y="35"/>
                </a:cubicBezTo>
                <a:cubicBezTo>
                  <a:pt x="10" y="37"/>
                  <a:pt x="12" y="39"/>
                  <a:pt x="14" y="39"/>
                </a:cubicBezTo>
                <a:close/>
                <a:moveTo>
                  <a:pt x="14" y="24"/>
                </a:moveTo>
                <a:cubicBezTo>
                  <a:pt x="17" y="24"/>
                  <a:pt x="18" y="22"/>
                  <a:pt x="18" y="20"/>
                </a:cubicBezTo>
                <a:cubicBezTo>
                  <a:pt x="18" y="18"/>
                  <a:pt x="17" y="16"/>
                  <a:pt x="14" y="16"/>
                </a:cubicBezTo>
                <a:cubicBezTo>
                  <a:pt x="12" y="16"/>
                  <a:pt x="10" y="18"/>
                  <a:pt x="10" y="20"/>
                </a:cubicBezTo>
                <a:cubicBezTo>
                  <a:pt x="10" y="22"/>
                  <a:pt x="12" y="24"/>
                  <a:pt x="14" y="24"/>
                </a:cubicBezTo>
                <a:close/>
                <a:moveTo>
                  <a:pt x="14" y="68"/>
                </a:moveTo>
                <a:cubicBezTo>
                  <a:pt x="17" y="68"/>
                  <a:pt x="18" y="67"/>
                  <a:pt x="18" y="64"/>
                </a:cubicBezTo>
                <a:cubicBezTo>
                  <a:pt x="18" y="62"/>
                  <a:pt x="17" y="60"/>
                  <a:pt x="14" y="60"/>
                </a:cubicBezTo>
                <a:cubicBezTo>
                  <a:pt x="12" y="60"/>
                  <a:pt x="10" y="62"/>
                  <a:pt x="10" y="64"/>
                </a:cubicBezTo>
                <a:cubicBezTo>
                  <a:pt x="10" y="67"/>
                  <a:pt x="12" y="68"/>
                  <a:pt x="14" y="68"/>
                </a:cubicBezTo>
                <a:close/>
                <a:moveTo>
                  <a:pt x="14" y="83"/>
                </a:moveTo>
                <a:cubicBezTo>
                  <a:pt x="17" y="83"/>
                  <a:pt x="18" y="82"/>
                  <a:pt x="18" y="79"/>
                </a:cubicBezTo>
                <a:cubicBezTo>
                  <a:pt x="18" y="77"/>
                  <a:pt x="17" y="75"/>
                  <a:pt x="14" y="75"/>
                </a:cubicBezTo>
                <a:cubicBezTo>
                  <a:pt x="12" y="75"/>
                  <a:pt x="10" y="77"/>
                  <a:pt x="10" y="79"/>
                </a:cubicBezTo>
                <a:cubicBezTo>
                  <a:pt x="10" y="82"/>
                  <a:pt x="12" y="83"/>
                  <a:pt x="14" y="83"/>
                </a:cubicBezTo>
                <a:close/>
                <a:moveTo>
                  <a:pt x="14" y="113"/>
                </a:moveTo>
                <a:cubicBezTo>
                  <a:pt x="15" y="113"/>
                  <a:pt x="16" y="113"/>
                  <a:pt x="17" y="112"/>
                </a:cubicBezTo>
                <a:cubicBezTo>
                  <a:pt x="18" y="111"/>
                  <a:pt x="18" y="110"/>
                  <a:pt x="18" y="109"/>
                </a:cubicBezTo>
                <a:cubicBezTo>
                  <a:pt x="18" y="108"/>
                  <a:pt x="18" y="107"/>
                  <a:pt x="17" y="106"/>
                </a:cubicBezTo>
                <a:cubicBezTo>
                  <a:pt x="16" y="105"/>
                  <a:pt x="13" y="105"/>
                  <a:pt x="11" y="106"/>
                </a:cubicBezTo>
                <a:cubicBezTo>
                  <a:pt x="11" y="107"/>
                  <a:pt x="10" y="108"/>
                  <a:pt x="10" y="109"/>
                </a:cubicBezTo>
                <a:cubicBezTo>
                  <a:pt x="10" y="110"/>
                  <a:pt x="11" y="111"/>
                  <a:pt x="11" y="112"/>
                </a:cubicBezTo>
                <a:cubicBezTo>
                  <a:pt x="12" y="113"/>
                  <a:pt x="13" y="113"/>
                  <a:pt x="14" y="113"/>
                </a:cubicBezTo>
                <a:close/>
                <a:moveTo>
                  <a:pt x="14" y="121"/>
                </a:moveTo>
                <a:cubicBezTo>
                  <a:pt x="6" y="121"/>
                  <a:pt x="0" y="128"/>
                  <a:pt x="0" y="136"/>
                </a:cubicBezTo>
                <a:cubicBezTo>
                  <a:pt x="0" y="144"/>
                  <a:pt x="6" y="150"/>
                  <a:pt x="14" y="150"/>
                </a:cubicBezTo>
                <a:cubicBezTo>
                  <a:pt x="22" y="150"/>
                  <a:pt x="29" y="144"/>
                  <a:pt x="29" y="136"/>
                </a:cubicBezTo>
                <a:cubicBezTo>
                  <a:pt x="29" y="128"/>
                  <a:pt x="22" y="121"/>
                  <a:pt x="14" y="121"/>
                </a:cubicBezTo>
                <a:close/>
                <a:moveTo>
                  <a:pt x="14" y="146"/>
                </a:moveTo>
                <a:cubicBezTo>
                  <a:pt x="9" y="146"/>
                  <a:pt x="4" y="142"/>
                  <a:pt x="4" y="136"/>
                </a:cubicBezTo>
                <a:cubicBezTo>
                  <a:pt x="4" y="130"/>
                  <a:pt x="9" y="125"/>
                  <a:pt x="14" y="125"/>
                </a:cubicBezTo>
                <a:cubicBezTo>
                  <a:pt x="20" y="125"/>
                  <a:pt x="25" y="130"/>
                  <a:pt x="25" y="136"/>
                </a:cubicBezTo>
                <a:cubicBezTo>
                  <a:pt x="25" y="142"/>
                  <a:pt x="20" y="146"/>
                  <a:pt x="14" y="146"/>
                </a:cubicBezTo>
                <a:close/>
                <a:moveTo>
                  <a:pt x="14" y="98"/>
                </a:moveTo>
                <a:cubicBezTo>
                  <a:pt x="17" y="98"/>
                  <a:pt x="18" y="96"/>
                  <a:pt x="18" y="94"/>
                </a:cubicBezTo>
                <a:cubicBezTo>
                  <a:pt x="18" y="92"/>
                  <a:pt x="17" y="90"/>
                  <a:pt x="14" y="90"/>
                </a:cubicBezTo>
                <a:cubicBezTo>
                  <a:pt x="12" y="90"/>
                  <a:pt x="10" y="92"/>
                  <a:pt x="10" y="94"/>
                </a:cubicBezTo>
                <a:cubicBezTo>
                  <a:pt x="10" y="96"/>
                  <a:pt x="12" y="98"/>
                  <a:pt x="14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3" name="Freeform 62">
            <a:extLst>
              <a:ext uri="{FF2B5EF4-FFF2-40B4-BE49-F238E27FC236}">
                <a16:creationId xmlns:a16="http://schemas.microsoft.com/office/drawing/2014/main" id="{B92660A3-C54F-4A1F-A4E3-6F015A8228D9}"/>
              </a:ext>
            </a:extLst>
          </p:cNvPr>
          <p:cNvSpPr>
            <a:spLocks noEditPoints="1"/>
          </p:cNvSpPr>
          <p:nvPr/>
        </p:nvSpPr>
        <p:spPr bwMode="auto">
          <a:xfrm>
            <a:off x="9363158" y="4288236"/>
            <a:ext cx="110528" cy="565785"/>
          </a:xfrm>
          <a:custGeom>
            <a:avLst/>
            <a:gdLst>
              <a:gd name="T0" fmla="*/ 15 w 29"/>
              <a:gd name="T1" fmla="*/ 54 h 150"/>
              <a:gd name="T2" fmla="*/ 19 w 29"/>
              <a:gd name="T3" fmla="*/ 50 h 150"/>
              <a:gd name="T4" fmla="*/ 15 w 29"/>
              <a:gd name="T5" fmla="*/ 46 h 150"/>
              <a:gd name="T6" fmla="*/ 11 w 29"/>
              <a:gd name="T7" fmla="*/ 50 h 150"/>
              <a:gd name="T8" fmla="*/ 15 w 29"/>
              <a:gd name="T9" fmla="*/ 54 h 150"/>
              <a:gd name="T10" fmla="*/ 15 w 29"/>
              <a:gd name="T11" fmla="*/ 39 h 150"/>
              <a:gd name="T12" fmla="*/ 19 w 29"/>
              <a:gd name="T13" fmla="*/ 35 h 150"/>
              <a:gd name="T14" fmla="*/ 15 w 29"/>
              <a:gd name="T15" fmla="*/ 31 h 150"/>
              <a:gd name="T16" fmla="*/ 11 w 29"/>
              <a:gd name="T17" fmla="*/ 35 h 150"/>
              <a:gd name="T18" fmla="*/ 15 w 29"/>
              <a:gd name="T19" fmla="*/ 39 h 150"/>
              <a:gd name="T20" fmla="*/ 15 w 29"/>
              <a:gd name="T21" fmla="*/ 68 h 150"/>
              <a:gd name="T22" fmla="*/ 19 w 29"/>
              <a:gd name="T23" fmla="*/ 64 h 150"/>
              <a:gd name="T24" fmla="*/ 15 w 29"/>
              <a:gd name="T25" fmla="*/ 60 h 150"/>
              <a:gd name="T26" fmla="*/ 11 w 29"/>
              <a:gd name="T27" fmla="*/ 64 h 150"/>
              <a:gd name="T28" fmla="*/ 15 w 29"/>
              <a:gd name="T29" fmla="*/ 68 h 150"/>
              <a:gd name="T30" fmla="*/ 15 w 29"/>
              <a:gd name="T31" fmla="*/ 9 h 150"/>
              <a:gd name="T32" fmla="*/ 18 w 29"/>
              <a:gd name="T33" fmla="*/ 8 h 150"/>
              <a:gd name="T34" fmla="*/ 19 w 29"/>
              <a:gd name="T35" fmla="*/ 5 h 150"/>
              <a:gd name="T36" fmla="*/ 18 w 29"/>
              <a:gd name="T37" fmla="*/ 2 h 150"/>
              <a:gd name="T38" fmla="*/ 12 w 29"/>
              <a:gd name="T39" fmla="*/ 2 h 150"/>
              <a:gd name="T40" fmla="*/ 11 w 29"/>
              <a:gd name="T41" fmla="*/ 5 h 150"/>
              <a:gd name="T42" fmla="*/ 12 w 29"/>
              <a:gd name="T43" fmla="*/ 8 h 150"/>
              <a:gd name="T44" fmla="*/ 15 w 29"/>
              <a:gd name="T45" fmla="*/ 9 h 150"/>
              <a:gd name="T46" fmla="*/ 15 w 29"/>
              <a:gd name="T47" fmla="*/ 24 h 150"/>
              <a:gd name="T48" fmla="*/ 19 w 29"/>
              <a:gd name="T49" fmla="*/ 20 h 150"/>
              <a:gd name="T50" fmla="*/ 15 w 29"/>
              <a:gd name="T51" fmla="*/ 16 h 150"/>
              <a:gd name="T52" fmla="*/ 11 w 29"/>
              <a:gd name="T53" fmla="*/ 20 h 150"/>
              <a:gd name="T54" fmla="*/ 15 w 29"/>
              <a:gd name="T55" fmla="*/ 24 h 150"/>
              <a:gd name="T56" fmla="*/ 15 w 29"/>
              <a:gd name="T57" fmla="*/ 121 h 150"/>
              <a:gd name="T58" fmla="*/ 0 w 29"/>
              <a:gd name="T59" fmla="*/ 136 h 150"/>
              <a:gd name="T60" fmla="*/ 15 w 29"/>
              <a:gd name="T61" fmla="*/ 150 h 150"/>
              <a:gd name="T62" fmla="*/ 29 w 29"/>
              <a:gd name="T63" fmla="*/ 136 h 150"/>
              <a:gd name="T64" fmla="*/ 15 w 29"/>
              <a:gd name="T65" fmla="*/ 121 h 150"/>
              <a:gd name="T66" fmla="*/ 15 w 29"/>
              <a:gd name="T67" fmla="*/ 146 h 150"/>
              <a:gd name="T68" fmla="*/ 4 w 29"/>
              <a:gd name="T69" fmla="*/ 136 h 150"/>
              <a:gd name="T70" fmla="*/ 15 w 29"/>
              <a:gd name="T71" fmla="*/ 125 h 150"/>
              <a:gd name="T72" fmla="*/ 25 w 29"/>
              <a:gd name="T73" fmla="*/ 136 h 150"/>
              <a:gd name="T74" fmla="*/ 15 w 29"/>
              <a:gd name="T75" fmla="*/ 146 h 150"/>
              <a:gd name="T76" fmla="*/ 12 w 29"/>
              <a:gd name="T77" fmla="*/ 106 h 150"/>
              <a:gd name="T78" fmla="*/ 11 w 29"/>
              <a:gd name="T79" fmla="*/ 109 h 150"/>
              <a:gd name="T80" fmla="*/ 12 w 29"/>
              <a:gd name="T81" fmla="*/ 112 h 150"/>
              <a:gd name="T82" fmla="*/ 15 w 29"/>
              <a:gd name="T83" fmla="*/ 113 h 150"/>
              <a:gd name="T84" fmla="*/ 18 w 29"/>
              <a:gd name="T85" fmla="*/ 112 h 150"/>
              <a:gd name="T86" fmla="*/ 19 w 29"/>
              <a:gd name="T87" fmla="*/ 109 h 150"/>
              <a:gd name="T88" fmla="*/ 18 w 29"/>
              <a:gd name="T89" fmla="*/ 106 h 150"/>
              <a:gd name="T90" fmla="*/ 12 w 29"/>
              <a:gd name="T91" fmla="*/ 106 h 150"/>
              <a:gd name="T92" fmla="*/ 15 w 29"/>
              <a:gd name="T93" fmla="*/ 83 h 150"/>
              <a:gd name="T94" fmla="*/ 19 w 29"/>
              <a:gd name="T95" fmla="*/ 79 h 150"/>
              <a:gd name="T96" fmla="*/ 15 w 29"/>
              <a:gd name="T97" fmla="*/ 75 h 150"/>
              <a:gd name="T98" fmla="*/ 11 w 29"/>
              <a:gd name="T99" fmla="*/ 79 h 150"/>
              <a:gd name="T100" fmla="*/ 15 w 29"/>
              <a:gd name="T101" fmla="*/ 83 h 150"/>
              <a:gd name="T102" fmla="*/ 15 w 29"/>
              <a:gd name="T103" fmla="*/ 98 h 150"/>
              <a:gd name="T104" fmla="*/ 19 w 29"/>
              <a:gd name="T105" fmla="*/ 94 h 150"/>
              <a:gd name="T106" fmla="*/ 15 w 29"/>
              <a:gd name="T107" fmla="*/ 90 h 150"/>
              <a:gd name="T108" fmla="*/ 11 w 29"/>
              <a:gd name="T109" fmla="*/ 94 h 150"/>
              <a:gd name="T110" fmla="*/ 15 w 29"/>
              <a:gd name="T111" fmla="*/ 9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5" y="54"/>
                </a:moveTo>
                <a:cubicBezTo>
                  <a:pt x="17" y="54"/>
                  <a:pt x="19" y="52"/>
                  <a:pt x="19" y="50"/>
                </a:cubicBezTo>
                <a:cubicBezTo>
                  <a:pt x="19" y="47"/>
                  <a:pt x="17" y="46"/>
                  <a:pt x="15" y="46"/>
                </a:cubicBezTo>
                <a:cubicBezTo>
                  <a:pt x="13" y="46"/>
                  <a:pt x="11" y="47"/>
                  <a:pt x="11" y="50"/>
                </a:cubicBezTo>
                <a:cubicBezTo>
                  <a:pt x="11" y="52"/>
                  <a:pt x="13" y="54"/>
                  <a:pt x="15" y="54"/>
                </a:cubicBezTo>
                <a:close/>
                <a:moveTo>
                  <a:pt x="15" y="39"/>
                </a:moveTo>
                <a:cubicBezTo>
                  <a:pt x="17" y="39"/>
                  <a:pt x="19" y="37"/>
                  <a:pt x="19" y="35"/>
                </a:cubicBezTo>
                <a:cubicBezTo>
                  <a:pt x="19" y="32"/>
                  <a:pt x="17" y="31"/>
                  <a:pt x="15" y="31"/>
                </a:cubicBezTo>
                <a:cubicBezTo>
                  <a:pt x="13" y="31"/>
                  <a:pt x="11" y="32"/>
                  <a:pt x="11" y="35"/>
                </a:cubicBezTo>
                <a:cubicBezTo>
                  <a:pt x="11" y="37"/>
                  <a:pt x="13" y="39"/>
                  <a:pt x="15" y="39"/>
                </a:cubicBezTo>
                <a:close/>
                <a:moveTo>
                  <a:pt x="15" y="68"/>
                </a:moveTo>
                <a:cubicBezTo>
                  <a:pt x="17" y="68"/>
                  <a:pt x="19" y="67"/>
                  <a:pt x="19" y="64"/>
                </a:cubicBezTo>
                <a:cubicBezTo>
                  <a:pt x="19" y="62"/>
                  <a:pt x="17" y="60"/>
                  <a:pt x="15" y="60"/>
                </a:cubicBezTo>
                <a:cubicBezTo>
                  <a:pt x="13" y="60"/>
                  <a:pt x="11" y="62"/>
                  <a:pt x="11" y="64"/>
                </a:cubicBezTo>
                <a:cubicBezTo>
                  <a:pt x="11" y="67"/>
                  <a:pt x="13" y="68"/>
                  <a:pt x="15" y="68"/>
                </a:cubicBezTo>
                <a:close/>
                <a:moveTo>
                  <a:pt x="15" y="9"/>
                </a:moveTo>
                <a:cubicBezTo>
                  <a:pt x="16" y="9"/>
                  <a:pt x="17" y="8"/>
                  <a:pt x="18" y="8"/>
                </a:cubicBezTo>
                <a:cubicBezTo>
                  <a:pt x="19" y="7"/>
                  <a:pt x="19" y="6"/>
                  <a:pt x="19" y="5"/>
                </a:cubicBezTo>
                <a:cubicBezTo>
                  <a:pt x="19" y="4"/>
                  <a:pt x="19" y="3"/>
                  <a:pt x="18" y="2"/>
                </a:cubicBezTo>
                <a:cubicBezTo>
                  <a:pt x="16" y="0"/>
                  <a:pt x="14" y="0"/>
                  <a:pt x="12" y="2"/>
                </a:cubicBezTo>
                <a:cubicBezTo>
                  <a:pt x="11" y="3"/>
                  <a:pt x="11" y="4"/>
                  <a:pt x="11" y="5"/>
                </a:cubicBezTo>
                <a:cubicBezTo>
                  <a:pt x="11" y="6"/>
                  <a:pt x="11" y="7"/>
                  <a:pt x="12" y="8"/>
                </a:cubicBezTo>
                <a:cubicBezTo>
                  <a:pt x="13" y="8"/>
                  <a:pt x="14" y="9"/>
                  <a:pt x="15" y="9"/>
                </a:cubicBezTo>
                <a:close/>
                <a:moveTo>
                  <a:pt x="15" y="24"/>
                </a:moveTo>
                <a:cubicBezTo>
                  <a:pt x="17" y="24"/>
                  <a:pt x="19" y="22"/>
                  <a:pt x="19" y="20"/>
                </a:cubicBezTo>
                <a:cubicBezTo>
                  <a:pt x="19" y="18"/>
                  <a:pt x="17" y="16"/>
                  <a:pt x="15" y="16"/>
                </a:cubicBezTo>
                <a:cubicBezTo>
                  <a:pt x="13" y="16"/>
                  <a:pt x="11" y="18"/>
                  <a:pt x="11" y="20"/>
                </a:cubicBezTo>
                <a:cubicBezTo>
                  <a:pt x="11" y="22"/>
                  <a:pt x="13" y="24"/>
                  <a:pt x="15" y="24"/>
                </a:cubicBezTo>
                <a:close/>
                <a:moveTo>
                  <a:pt x="15" y="121"/>
                </a:moveTo>
                <a:cubicBezTo>
                  <a:pt x="7" y="121"/>
                  <a:pt x="0" y="128"/>
                  <a:pt x="0" y="136"/>
                </a:cubicBezTo>
                <a:cubicBezTo>
                  <a:pt x="0" y="144"/>
                  <a:pt x="7" y="150"/>
                  <a:pt x="15" y="150"/>
                </a:cubicBezTo>
                <a:cubicBezTo>
                  <a:pt x="23" y="150"/>
                  <a:pt x="29" y="144"/>
                  <a:pt x="29" y="136"/>
                </a:cubicBezTo>
                <a:cubicBezTo>
                  <a:pt x="29" y="128"/>
                  <a:pt x="23" y="121"/>
                  <a:pt x="15" y="121"/>
                </a:cubicBezTo>
                <a:close/>
                <a:moveTo>
                  <a:pt x="15" y="146"/>
                </a:moveTo>
                <a:cubicBezTo>
                  <a:pt x="9" y="146"/>
                  <a:pt x="4" y="142"/>
                  <a:pt x="4" y="136"/>
                </a:cubicBezTo>
                <a:cubicBezTo>
                  <a:pt x="4" y="130"/>
                  <a:pt x="9" y="125"/>
                  <a:pt x="15" y="125"/>
                </a:cubicBezTo>
                <a:cubicBezTo>
                  <a:pt x="21" y="125"/>
                  <a:pt x="25" y="130"/>
                  <a:pt x="25" y="136"/>
                </a:cubicBezTo>
                <a:cubicBezTo>
                  <a:pt x="25" y="142"/>
                  <a:pt x="21" y="146"/>
                  <a:pt x="15" y="146"/>
                </a:cubicBezTo>
                <a:close/>
                <a:moveTo>
                  <a:pt x="12" y="106"/>
                </a:moveTo>
                <a:cubicBezTo>
                  <a:pt x="11" y="107"/>
                  <a:pt x="11" y="108"/>
                  <a:pt x="11" y="109"/>
                </a:cubicBezTo>
                <a:cubicBezTo>
                  <a:pt x="11" y="110"/>
                  <a:pt x="11" y="111"/>
                  <a:pt x="12" y="112"/>
                </a:cubicBezTo>
                <a:cubicBezTo>
                  <a:pt x="13" y="113"/>
                  <a:pt x="14" y="113"/>
                  <a:pt x="15" y="113"/>
                </a:cubicBezTo>
                <a:cubicBezTo>
                  <a:pt x="16" y="113"/>
                  <a:pt x="17" y="113"/>
                  <a:pt x="18" y="112"/>
                </a:cubicBezTo>
                <a:cubicBezTo>
                  <a:pt x="19" y="111"/>
                  <a:pt x="19" y="110"/>
                  <a:pt x="19" y="109"/>
                </a:cubicBezTo>
                <a:cubicBezTo>
                  <a:pt x="19" y="108"/>
                  <a:pt x="19" y="107"/>
                  <a:pt x="18" y="106"/>
                </a:cubicBezTo>
                <a:cubicBezTo>
                  <a:pt x="16" y="105"/>
                  <a:pt x="14" y="105"/>
                  <a:pt x="12" y="106"/>
                </a:cubicBezTo>
                <a:close/>
                <a:moveTo>
                  <a:pt x="15" y="83"/>
                </a:moveTo>
                <a:cubicBezTo>
                  <a:pt x="17" y="83"/>
                  <a:pt x="19" y="82"/>
                  <a:pt x="19" y="79"/>
                </a:cubicBezTo>
                <a:cubicBezTo>
                  <a:pt x="19" y="77"/>
                  <a:pt x="17" y="75"/>
                  <a:pt x="15" y="75"/>
                </a:cubicBezTo>
                <a:cubicBezTo>
                  <a:pt x="13" y="75"/>
                  <a:pt x="11" y="77"/>
                  <a:pt x="11" y="79"/>
                </a:cubicBezTo>
                <a:cubicBezTo>
                  <a:pt x="11" y="82"/>
                  <a:pt x="13" y="83"/>
                  <a:pt x="15" y="83"/>
                </a:cubicBezTo>
                <a:close/>
                <a:moveTo>
                  <a:pt x="15" y="98"/>
                </a:moveTo>
                <a:cubicBezTo>
                  <a:pt x="17" y="98"/>
                  <a:pt x="19" y="96"/>
                  <a:pt x="19" y="94"/>
                </a:cubicBezTo>
                <a:cubicBezTo>
                  <a:pt x="19" y="92"/>
                  <a:pt x="17" y="90"/>
                  <a:pt x="15" y="90"/>
                </a:cubicBezTo>
                <a:cubicBezTo>
                  <a:pt x="13" y="90"/>
                  <a:pt x="11" y="92"/>
                  <a:pt x="11" y="94"/>
                </a:cubicBezTo>
                <a:cubicBezTo>
                  <a:pt x="11" y="96"/>
                  <a:pt x="13" y="98"/>
                  <a:pt x="15" y="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4" name="Rectangle 64">
            <a:extLst>
              <a:ext uri="{FF2B5EF4-FFF2-40B4-BE49-F238E27FC236}">
                <a16:creationId xmlns:a16="http://schemas.microsoft.com/office/drawing/2014/main" id="{653EB3CD-D954-4623-AF98-747596144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1450" y="3450874"/>
            <a:ext cx="2288699" cy="75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284C12E-9E6F-4920-8D98-DAB374F47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6231" y="4263091"/>
            <a:ext cx="2655768" cy="81724"/>
          </a:xfrm>
          <a:custGeom>
            <a:avLst/>
            <a:gdLst>
              <a:gd name="connsiteX0" fmla="*/ 906371 w 2655768"/>
              <a:gd name="connsiteY0" fmla="*/ 0 h 81724"/>
              <a:gd name="connsiteX1" fmla="*/ 2655768 w 2655768"/>
              <a:gd name="connsiteY1" fmla="*/ 0 h 81724"/>
              <a:gd name="connsiteX2" fmla="*/ 2655768 w 2655768"/>
              <a:gd name="connsiteY2" fmla="*/ 75438 h 81724"/>
              <a:gd name="connsiteX3" fmla="*/ 1749397 w 2655768"/>
              <a:gd name="connsiteY3" fmla="*/ 75438 h 81724"/>
              <a:gd name="connsiteX4" fmla="*/ 1749397 w 2655768"/>
              <a:gd name="connsiteY4" fmla="*/ 81724 h 81724"/>
              <a:gd name="connsiteX5" fmla="*/ 0 w 2655768"/>
              <a:gd name="connsiteY5" fmla="*/ 81724 h 81724"/>
              <a:gd name="connsiteX6" fmla="*/ 0 w 2655768"/>
              <a:gd name="connsiteY6" fmla="*/ 6286 h 81724"/>
              <a:gd name="connsiteX7" fmla="*/ 906371 w 2655768"/>
              <a:gd name="connsiteY7" fmla="*/ 6286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5768" h="81724">
                <a:moveTo>
                  <a:pt x="906371" y="0"/>
                </a:moveTo>
                <a:lnTo>
                  <a:pt x="2655768" y="0"/>
                </a:lnTo>
                <a:lnTo>
                  <a:pt x="2655768" y="75438"/>
                </a:lnTo>
                <a:lnTo>
                  <a:pt x="1749397" y="75438"/>
                </a:lnTo>
                <a:lnTo>
                  <a:pt x="1749397" y="81724"/>
                </a:lnTo>
                <a:lnTo>
                  <a:pt x="0" y="81724"/>
                </a:lnTo>
                <a:lnTo>
                  <a:pt x="0" y="6286"/>
                </a:lnTo>
                <a:lnTo>
                  <a:pt x="906371" y="62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6" name="Rectangle 66">
            <a:extLst>
              <a:ext uri="{FF2B5EF4-FFF2-40B4-BE49-F238E27FC236}">
                <a16:creationId xmlns:a16="http://schemas.microsoft.com/office/drawing/2014/main" id="{7312EC78-6C16-4529-8EAA-60AF12A40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3362" y="4275664"/>
            <a:ext cx="1907250" cy="628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782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6E2B27B-FBD4-4A1E-8C9A-50F153542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3450874"/>
            <a:ext cx="2358998" cy="75438"/>
          </a:xfrm>
          <a:custGeom>
            <a:avLst/>
            <a:gdLst>
              <a:gd name="connsiteX0" fmla="*/ 0 w 2358998"/>
              <a:gd name="connsiteY0" fmla="*/ 0 h 75438"/>
              <a:gd name="connsiteX1" fmla="*/ 609601 w 2358998"/>
              <a:gd name="connsiteY1" fmla="*/ 0 h 75438"/>
              <a:gd name="connsiteX2" fmla="*/ 1749397 w 2358998"/>
              <a:gd name="connsiteY2" fmla="*/ 0 h 75438"/>
              <a:gd name="connsiteX3" fmla="*/ 2358998 w 2358998"/>
              <a:gd name="connsiteY3" fmla="*/ 0 h 75438"/>
              <a:gd name="connsiteX4" fmla="*/ 2358998 w 2358998"/>
              <a:gd name="connsiteY4" fmla="*/ 75438 h 75438"/>
              <a:gd name="connsiteX5" fmla="*/ 1749397 w 2358998"/>
              <a:gd name="connsiteY5" fmla="*/ 75438 h 75438"/>
              <a:gd name="connsiteX6" fmla="*/ 609601 w 2358998"/>
              <a:gd name="connsiteY6" fmla="*/ 75438 h 75438"/>
              <a:gd name="connsiteX7" fmla="*/ 0 w 2358998"/>
              <a:gd name="connsiteY7" fmla="*/ 75438 h 7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8998" h="75438">
                <a:moveTo>
                  <a:pt x="0" y="0"/>
                </a:moveTo>
                <a:lnTo>
                  <a:pt x="609601" y="0"/>
                </a:lnTo>
                <a:lnTo>
                  <a:pt x="1749397" y="0"/>
                </a:lnTo>
                <a:lnTo>
                  <a:pt x="2358998" y="0"/>
                </a:lnTo>
                <a:lnTo>
                  <a:pt x="2358998" y="75438"/>
                </a:lnTo>
                <a:lnTo>
                  <a:pt x="1749397" y="75438"/>
                </a:lnTo>
                <a:lnTo>
                  <a:pt x="609601" y="75438"/>
                </a:lnTo>
                <a:lnTo>
                  <a:pt x="0" y="754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284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6AFEE71-45D7-41FD-ABCF-BB57B4C54FDB}"/>
              </a:ext>
            </a:extLst>
          </p:cNvPr>
          <p:cNvSpPr/>
          <p:nvPr/>
        </p:nvSpPr>
        <p:spPr>
          <a:xfrm>
            <a:off x="-26267" y="0"/>
            <a:ext cx="519751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iSHEJI-16">
            <a:extLst>
              <a:ext uri="{FF2B5EF4-FFF2-40B4-BE49-F238E27FC236}">
                <a16:creationId xmlns:a16="http://schemas.microsoft.com/office/drawing/2014/main" id="{9E9FAD70-643B-4271-8ABD-800D79CFC3A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32880" y="6390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1E017F6-CEF6-4ECC-B0F7-F25732E829C3}"/>
              </a:ext>
            </a:extLst>
          </p:cNvPr>
          <p:cNvSpPr/>
          <p:nvPr/>
        </p:nvSpPr>
        <p:spPr>
          <a:xfrm>
            <a:off x="5908920" y="13675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gaoding-14">
            <a:extLst>
              <a:ext uri="{FF2B5EF4-FFF2-40B4-BE49-F238E27FC236}">
                <a16:creationId xmlns:a16="http://schemas.microsoft.com/office/drawing/2014/main" id="{EDC090D5-97F4-4A9D-A6F2-615D2D221C06}"/>
              </a:ext>
            </a:extLst>
          </p:cNvPr>
          <p:cNvSpPr txBox="1"/>
          <p:nvPr/>
        </p:nvSpPr>
        <p:spPr>
          <a:xfrm>
            <a:off x="6276975" y="14453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609A8631-31AB-4137-BB36-5439B0091AB6}"/>
              </a:ext>
            </a:extLst>
          </p:cNvPr>
          <p:cNvSpPr txBox="1"/>
          <p:nvPr/>
        </p:nvSpPr>
        <p:spPr>
          <a:xfrm>
            <a:off x="6297834" y="1854009"/>
            <a:ext cx="25479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14" name="gaoding-14">
            <a:extLst>
              <a:ext uri="{FF2B5EF4-FFF2-40B4-BE49-F238E27FC236}">
                <a16:creationId xmlns:a16="http://schemas.microsoft.com/office/drawing/2014/main" id="{B73E57B7-EFAC-4F35-8C48-6114BB450118}"/>
              </a:ext>
            </a:extLst>
          </p:cNvPr>
          <p:cNvSpPr txBox="1"/>
          <p:nvPr/>
        </p:nvSpPr>
        <p:spPr>
          <a:xfrm>
            <a:off x="6295506" y="258657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5337DC3E-35F7-4A24-8C37-A9B45C9B48CA}"/>
              </a:ext>
            </a:extLst>
          </p:cNvPr>
          <p:cNvSpPr txBox="1"/>
          <p:nvPr/>
        </p:nvSpPr>
        <p:spPr>
          <a:xfrm>
            <a:off x="6305454" y="2995266"/>
            <a:ext cx="2293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72876C2-A753-45F7-A6C9-5497B7A653AD}"/>
              </a:ext>
            </a:extLst>
          </p:cNvPr>
          <p:cNvSpPr/>
          <p:nvPr/>
        </p:nvSpPr>
        <p:spPr>
          <a:xfrm>
            <a:off x="5892685" y="2508826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gaoding-14">
            <a:extLst>
              <a:ext uri="{FF2B5EF4-FFF2-40B4-BE49-F238E27FC236}">
                <a16:creationId xmlns:a16="http://schemas.microsoft.com/office/drawing/2014/main" id="{C7EF561A-7E64-442F-BAF5-5D7231B01CAB}"/>
              </a:ext>
            </a:extLst>
          </p:cNvPr>
          <p:cNvSpPr txBox="1"/>
          <p:nvPr/>
        </p:nvSpPr>
        <p:spPr>
          <a:xfrm>
            <a:off x="6269355" y="374117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19" name="gaoding-14">
            <a:extLst>
              <a:ext uri="{FF2B5EF4-FFF2-40B4-BE49-F238E27FC236}">
                <a16:creationId xmlns:a16="http://schemas.microsoft.com/office/drawing/2014/main" id="{39881821-4958-4EB5-A13D-1C459ECED23E}"/>
              </a:ext>
            </a:extLst>
          </p:cNvPr>
          <p:cNvSpPr txBox="1"/>
          <p:nvPr/>
        </p:nvSpPr>
        <p:spPr>
          <a:xfrm>
            <a:off x="6276704" y="4149872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9AF4774-489C-4AA1-8D40-C3FD00AB2039}"/>
              </a:ext>
            </a:extLst>
          </p:cNvPr>
          <p:cNvSpPr/>
          <p:nvPr/>
        </p:nvSpPr>
        <p:spPr>
          <a:xfrm>
            <a:off x="5878384" y="3650083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4" name="gaoding-14">
            <a:extLst>
              <a:ext uri="{FF2B5EF4-FFF2-40B4-BE49-F238E27FC236}">
                <a16:creationId xmlns:a16="http://schemas.microsoft.com/office/drawing/2014/main" id="{9FC3BBF8-712C-4EF0-8153-3934C1756151}"/>
              </a:ext>
            </a:extLst>
          </p:cNvPr>
          <p:cNvSpPr txBox="1"/>
          <p:nvPr/>
        </p:nvSpPr>
        <p:spPr>
          <a:xfrm>
            <a:off x="6276975" y="489578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5" name="gaoding-14">
            <a:extLst>
              <a:ext uri="{FF2B5EF4-FFF2-40B4-BE49-F238E27FC236}">
                <a16:creationId xmlns:a16="http://schemas.microsoft.com/office/drawing/2014/main" id="{E52E8D0C-209C-4BB7-83E8-684AA44511C7}"/>
              </a:ext>
            </a:extLst>
          </p:cNvPr>
          <p:cNvSpPr txBox="1"/>
          <p:nvPr/>
        </p:nvSpPr>
        <p:spPr>
          <a:xfrm>
            <a:off x="6307184" y="5304478"/>
            <a:ext cx="30034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E5556F4-8F23-4D80-9E67-6265037C3422}"/>
              </a:ext>
            </a:extLst>
          </p:cNvPr>
          <p:cNvSpPr/>
          <p:nvPr/>
        </p:nvSpPr>
        <p:spPr>
          <a:xfrm>
            <a:off x="5904634" y="480468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5434820-06ED-4314-84D9-E70A6A6C0EC4}"/>
              </a:ext>
            </a:extLst>
          </p:cNvPr>
          <p:cNvSpPr/>
          <p:nvPr/>
        </p:nvSpPr>
        <p:spPr>
          <a:xfrm>
            <a:off x="2198355" y="1367569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Catalogue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F437D46-E4F2-4D5F-BF10-DCD9592832B3}"/>
              </a:ext>
            </a:extLst>
          </p:cNvPr>
          <p:cNvSpPr/>
          <p:nvPr/>
        </p:nvSpPr>
        <p:spPr>
          <a:xfrm>
            <a:off x="3016703" y="1847908"/>
            <a:ext cx="1309669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6D8FEC2-EEA1-42E8-8872-A8E26EB40562}"/>
              </a:ext>
            </a:extLst>
          </p:cNvPr>
          <p:cNvCxnSpPr>
            <a:cxnSpLocks/>
          </p:cNvCxnSpPr>
          <p:nvPr/>
        </p:nvCxnSpPr>
        <p:spPr>
          <a:xfrm>
            <a:off x="3546236" y="1226457"/>
            <a:ext cx="694871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395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E1256210-6C9B-46DA-BBF0-6D548D5EB2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331028" y="1312954"/>
            <a:ext cx="8256814" cy="4747666"/>
          </a:xfrm>
          <a:prstGeom prst="rect">
            <a:avLst/>
          </a:prstGeom>
          <a:effectLst>
            <a:outerShdw blurRad="381000" dist="508000" dir="5400000" sx="95000" sy="95000" algn="t" rotWithShape="0">
              <a:prstClr val="black">
                <a:alpha val="20000"/>
              </a:prstClr>
            </a:outerShdw>
          </a:effectLst>
        </p:spPr>
      </p:pic>
      <p:sp>
        <p:nvSpPr>
          <p:cNvPr id="7" name="gaoding-14">
            <a:extLst>
              <a:ext uri="{FF2B5EF4-FFF2-40B4-BE49-F238E27FC236}">
                <a16:creationId xmlns:a16="http://schemas.microsoft.com/office/drawing/2014/main" id="{D6C4F93E-B658-4054-97F1-205FF8623EFF}"/>
              </a:ext>
            </a:extLst>
          </p:cNvPr>
          <p:cNvSpPr txBox="1"/>
          <p:nvPr/>
        </p:nvSpPr>
        <p:spPr>
          <a:xfrm>
            <a:off x="5393873" y="2330752"/>
            <a:ext cx="6514520" cy="1646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7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E484FCA8-3064-4B72-A144-534860082545}"/>
              </a:ext>
            </a:extLst>
          </p:cNvPr>
          <p:cNvSpPr txBox="1"/>
          <p:nvPr/>
        </p:nvSpPr>
        <p:spPr>
          <a:xfrm>
            <a:off x="5393873" y="3984614"/>
            <a:ext cx="54428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gaoding-14">
            <a:extLst>
              <a:ext uri="{FF2B5EF4-FFF2-40B4-BE49-F238E27FC236}">
                <a16:creationId xmlns:a16="http://schemas.microsoft.com/office/drawing/2014/main" id="{E149AE60-D89D-48EC-A3D1-A4FC9AC4E1CD}"/>
              </a:ext>
            </a:extLst>
          </p:cNvPr>
          <p:cNvSpPr txBox="1"/>
          <p:nvPr/>
        </p:nvSpPr>
        <p:spPr>
          <a:xfrm>
            <a:off x="5480959" y="5110780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A8D5AD14-ACAC-4A55-8CB1-8583A542FDA7}"/>
              </a:ext>
            </a:extLst>
          </p:cNvPr>
          <p:cNvSpPr txBox="1"/>
          <p:nvPr/>
        </p:nvSpPr>
        <p:spPr>
          <a:xfrm>
            <a:off x="7252608" y="5110780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996D17A-99FC-4710-BE0F-919E1E9D9F86}"/>
              </a:ext>
            </a:extLst>
          </p:cNvPr>
          <p:cNvCxnSpPr>
            <a:cxnSpLocks/>
          </p:cNvCxnSpPr>
          <p:nvPr/>
        </p:nvCxnSpPr>
        <p:spPr>
          <a:xfrm>
            <a:off x="5480958" y="2058981"/>
            <a:ext cx="694871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350D0117-3047-4969-8C63-3AAC0A7A8253}"/>
              </a:ext>
            </a:extLst>
          </p:cNvPr>
          <p:cNvSpPr txBox="1"/>
          <p:nvPr/>
        </p:nvSpPr>
        <p:spPr>
          <a:xfrm flipH="1">
            <a:off x="518636" y="707804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5ED80A3-09F1-9BC1-644F-5B5EBC4536F3}"/>
              </a:ext>
            </a:extLst>
          </p:cNvPr>
          <p:cNvSpPr/>
          <p:nvPr/>
        </p:nvSpPr>
        <p:spPr>
          <a:xfrm>
            <a:off x="-2422071" y="1578429"/>
            <a:ext cx="6428014" cy="3842656"/>
          </a:xfrm>
          <a:prstGeom prst="rect">
            <a:avLst/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-5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84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BCEA62-5D1F-3CBA-84F8-5B8241726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1DE6CB-0A0C-3BB6-DEBC-3A84A52AB962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86882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2D10AD5-1F48-4E3B-A03E-818CF5124755}"/>
              </a:ext>
            </a:extLst>
          </p:cNvPr>
          <p:cNvSpPr/>
          <p:nvPr/>
        </p:nvSpPr>
        <p:spPr>
          <a:xfrm>
            <a:off x="6317340" y="1620813"/>
            <a:ext cx="6643918" cy="4416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kumimoji="0" lang="zh-CN" altLang="en-US" sz="287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395801B2-439B-4BD4-BC42-9CB1C50F63C2}"/>
              </a:ext>
            </a:extLst>
          </p:cNvPr>
          <p:cNvSpPr txBox="1"/>
          <p:nvPr/>
        </p:nvSpPr>
        <p:spPr>
          <a:xfrm>
            <a:off x="1362163" y="2690336"/>
            <a:ext cx="410972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年度工作回顾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4C1C020A-22C1-4249-9B79-847ECE1E0471}"/>
              </a:ext>
            </a:extLst>
          </p:cNvPr>
          <p:cNvSpPr txBox="1"/>
          <p:nvPr/>
        </p:nvSpPr>
        <p:spPr>
          <a:xfrm>
            <a:off x="1362163" y="3521333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56F661C6-BD6E-4E74-B0C6-27A02795F1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7050535-AE4D-4DEB-A41B-133908780D77}"/>
              </a:ext>
            </a:extLst>
          </p:cNvPr>
          <p:cNvCxnSpPr>
            <a:cxnSpLocks/>
          </p:cNvCxnSpPr>
          <p:nvPr/>
        </p:nvCxnSpPr>
        <p:spPr>
          <a:xfrm>
            <a:off x="1362163" y="2462566"/>
            <a:ext cx="694871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A89EAA3-2721-424F-8D8B-F74689925B50}"/>
              </a:ext>
            </a:extLst>
          </p:cNvPr>
          <p:cNvSpPr/>
          <p:nvPr/>
        </p:nvSpPr>
        <p:spPr>
          <a:xfrm>
            <a:off x="0" y="2336800"/>
            <a:ext cx="694871" cy="14923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999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年度工作回顾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600C138-A067-4F54-98F6-989A86B38091}"/>
              </a:ext>
            </a:extLst>
          </p:cNvPr>
          <p:cNvSpPr/>
          <p:nvPr/>
        </p:nvSpPr>
        <p:spPr>
          <a:xfrm>
            <a:off x="6906691" y="1931530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海报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8C71110-37AA-455D-A6B8-A62BFAEA7C02}"/>
              </a:ext>
            </a:extLst>
          </p:cNvPr>
          <p:cNvSpPr/>
          <p:nvPr/>
        </p:nvSpPr>
        <p:spPr>
          <a:xfrm>
            <a:off x="7880533" y="1931530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3EA2EB5-1213-42FC-BD77-5C3C8C7A11BB}"/>
              </a:ext>
            </a:extLst>
          </p:cNvPr>
          <p:cNvSpPr/>
          <p:nvPr/>
        </p:nvSpPr>
        <p:spPr>
          <a:xfrm>
            <a:off x="8854376" y="1931530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3B716E5-9D02-42C7-9FA1-65970E971C3A}"/>
              </a:ext>
            </a:extLst>
          </p:cNvPr>
          <p:cNvSpPr/>
          <p:nvPr/>
        </p:nvSpPr>
        <p:spPr>
          <a:xfrm>
            <a:off x="6906691" y="2925347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8005B49-247E-4D34-B04C-094EDBF559FB}"/>
              </a:ext>
            </a:extLst>
          </p:cNvPr>
          <p:cNvSpPr/>
          <p:nvPr/>
        </p:nvSpPr>
        <p:spPr>
          <a:xfrm>
            <a:off x="7880533" y="2925347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EF53650-08B4-408C-8F2E-A342606B6CB9}"/>
              </a:ext>
            </a:extLst>
          </p:cNvPr>
          <p:cNvSpPr/>
          <p:nvPr/>
        </p:nvSpPr>
        <p:spPr>
          <a:xfrm>
            <a:off x="8854376" y="2925347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直播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CA9D863-AA1B-4893-AB79-08D33EC80F30}"/>
              </a:ext>
            </a:extLst>
          </p:cNvPr>
          <p:cNvSpPr/>
          <p:nvPr/>
        </p:nvSpPr>
        <p:spPr>
          <a:xfrm>
            <a:off x="6906691" y="3919164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4D09EA2-8E75-4A49-8272-8A57168B9059}"/>
              </a:ext>
            </a:extLst>
          </p:cNvPr>
          <p:cNvSpPr/>
          <p:nvPr/>
        </p:nvSpPr>
        <p:spPr>
          <a:xfrm>
            <a:off x="7880533" y="3919164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EDB9663-BBE0-4D34-A7B0-4A055FC29E8E}"/>
              </a:ext>
            </a:extLst>
          </p:cNvPr>
          <p:cNvSpPr/>
          <p:nvPr/>
        </p:nvSpPr>
        <p:spPr>
          <a:xfrm>
            <a:off x="8854376" y="3919164"/>
            <a:ext cx="1100349" cy="1100349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8BDECAC-CBDB-4736-89FF-D0603B1D8154}"/>
              </a:ext>
            </a:extLst>
          </p:cNvPr>
          <p:cNvCxnSpPr>
            <a:cxnSpLocks/>
          </p:cNvCxnSpPr>
          <p:nvPr/>
        </p:nvCxnSpPr>
        <p:spPr>
          <a:xfrm>
            <a:off x="0" y="3475520"/>
            <a:ext cx="6906691" cy="0"/>
          </a:xfrm>
          <a:prstGeom prst="line">
            <a:avLst/>
          </a:prstGeom>
          <a:ln w="1270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图形 19">
            <a:extLst>
              <a:ext uri="{FF2B5EF4-FFF2-40B4-BE49-F238E27FC236}">
                <a16:creationId xmlns:a16="http://schemas.microsoft.com/office/drawing/2014/main" id="{B0C9B32D-30AB-4965-92BC-07E4F6DF6C0E}"/>
              </a:ext>
            </a:extLst>
          </p:cNvPr>
          <p:cNvSpPr/>
          <p:nvPr/>
        </p:nvSpPr>
        <p:spPr>
          <a:xfrm rot="16200000">
            <a:off x="5599534" y="3408552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65DBC8F-4CB8-4F08-92EA-41B19B8C5DA6}"/>
              </a:ext>
            </a:extLst>
          </p:cNvPr>
          <p:cNvSpPr/>
          <p:nvPr/>
        </p:nvSpPr>
        <p:spPr>
          <a:xfrm>
            <a:off x="1848328" y="2129219"/>
            <a:ext cx="1403736" cy="140373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23A1398-5AB7-4C15-AC9E-DCF52AB8FFA1}"/>
              </a:ext>
            </a:extLst>
          </p:cNvPr>
          <p:cNvSpPr/>
          <p:nvPr/>
        </p:nvSpPr>
        <p:spPr>
          <a:xfrm>
            <a:off x="3130234" y="2129219"/>
            <a:ext cx="1403736" cy="1403734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1C4B844-E225-47FA-BF04-F89559069CB6}"/>
              </a:ext>
            </a:extLst>
          </p:cNvPr>
          <p:cNvSpPr/>
          <p:nvPr/>
        </p:nvSpPr>
        <p:spPr>
          <a:xfrm>
            <a:off x="1848328" y="3418089"/>
            <a:ext cx="1403736" cy="140373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D9930E5-0437-43B9-95D5-60CA81C626E4}"/>
              </a:ext>
            </a:extLst>
          </p:cNvPr>
          <p:cNvSpPr/>
          <p:nvPr/>
        </p:nvSpPr>
        <p:spPr>
          <a:xfrm>
            <a:off x="3130234" y="3418089"/>
            <a:ext cx="1403736" cy="140373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3" name="gaoding-20">
            <a:extLst>
              <a:ext uri="{FF2B5EF4-FFF2-40B4-BE49-F238E27FC236}">
                <a16:creationId xmlns:a16="http://schemas.microsoft.com/office/drawing/2014/main" id="{53FCA854-EDD9-43B1-8CE6-4C4707E58351}"/>
              </a:ext>
            </a:extLst>
          </p:cNvPr>
          <p:cNvSpPr txBox="1"/>
          <p:nvPr/>
        </p:nvSpPr>
        <p:spPr>
          <a:xfrm>
            <a:off x="1865017" y="2581711"/>
            <a:ext cx="137035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34" name="gaoding-20">
            <a:extLst>
              <a:ext uri="{FF2B5EF4-FFF2-40B4-BE49-F238E27FC236}">
                <a16:creationId xmlns:a16="http://schemas.microsoft.com/office/drawing/2014/main" id="{28DDC0E4-CE20-4966-ACF5-40A0AC42AF8B}"/>
              </a:ext>
            </a:extLst>
          </p:cNvPr>
          <p:cNvSpPr txBox="1"/>
          <p:nvPr/>
        </p:nvSpPr>
        <p:spPr>
          <a:xfrm>
            <a:off x="2094730" y="2898273"/>
            <a:ext cx="910932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Intelligent flow of content</a:t>
            </a:r>
          </a:p>
        </p:txBody>
      </p:sp>
      <p:sp>
        <p:nvSpPr>
          <p:cNvPr id="35" name="gaoding-20">
            <a:extLst>
              <a:ext uri="{FF2B5EF4-FFF2-40B4-BE49-F238E27FC236}">
                <a16:creationId xmlns:a16="http://schemas.microsoft.com/office/drawing/2014/main" id="{A8345D86-17EB-47F8-934F-ED7E32BD4049}"/>
              </a:ext>
            </a:extLst>
          </p:cNvPr>
          <p:cNvSpPr txBox="1"/>
          <p:nvPr/>
        </p:nvSpPr>
        <p:spPr>
          <a:xfrm>
            <a:off x="1865017" y="3870581"/>
            <a:ext cx="137035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塑造传播</a:t>
            </a:r>
          </a:p>
        </p:txBody>
      </p:sp>
      <p:sp>
        <p:nvSpPr>
          <p:cNvPr id="36" name="gaoding-20">
            <a:extLst>
              <a:ext uri="{FF2B5EF4-FFF2-40B4-BE49-F238E27FC236}">
                <a16:creationId xmlns:a16="http://schemas.microsoft.com/office/drawing/2014/main" id="{C196BCB7-7E59-49DF-97FF-CBB33AB0FE06}"/>
              </a:ext>
            </a:extLst>
          </p:cNvPr>
          <p:cNvSpPr txBox="1"/>
          <p:nvPr/>
        </p:nvSpPr>
        <p:spPr>
          <a:xfrm>
            <a:off x="1920934" y="4187143"/>
            <a:ext cx="1258524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37" name="gaoding-20">
            <a:extLst>
              <a:ext uri="{FF2B5EF4-FFF2-40B4-BE49-F238E27FC236}">
                <a16:creationId xmlns:a16="http://schemas.microsoft.com/office/drawing/2014/main" id="{BD6BDF99-4193-47AC-AF73-AD4C2A19E880}"/>
              </a:ext>
            </a:extLst>
          </p:cNvPr>
          <p:cNvSpPr txBox="1"/>
          <p:nvPr/>
        </p:nvSpPr>
        <p:spPr>
          <a:xfrm flipH="1">
            <a:off x="3146924" y="2581711"/>
            <a:ext cx="137035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38" name="gaoding-20">
            <a:extLst>
              <a:ext uri="{FF2B5EF4-FFF2-40B4-BE49-F238E27FC236}">
                <a16:creationId xmlns:a16="http://schemas.microsoft.com/office/drawing/2014/main" id="{239F5576-E4FC-4220-8815-D3119D8F3699}"/>
              </a:ext>
            </a:extLst>
          </p:cNvPr>
          <p:cNvSpPr txBox="1"/>
          <p:nvPr/>
        </p:nvSpPr>
        <p:spPr>
          <a:xfrm flipH="1">
            <a:off x="3376637" y="2898273"/>
            <a:ext cx="91093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Digital asset Management</a:t>
            </a:r>
          </a:p>
        </p:txBody>
      </p:sp>
      <p:sp>
        <p:nvSpPr>
          <p:cNvPr id="39" name="gaoding-20">
            <a:extLst>
              <a:ext uri="{FF2B5EF4-FFF2-40B4-BE49-F238E27FC236}">
                <a16:creationId xmlns:a16="http://schemas.microsoft.com/office/drawing/2014/main" id="{C9008031-FC2F-4AB6-84D1-69A0F2A578DD}"/>
              </a:ext>
            </a:extLst>
          </p:cNvPr>
          <p:cNvSpPr txBox="1"/>
          <p:nvPr/>
        </p:nvSpPr>
        <p:spPr>
          <a:xfrm flipH="1">
            <a:off x="3146924" y="3870581"/>
            <a:ext cx="137035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营销获客</a:t>
            </a:r>
          </a:p>
        </p:txBody>
      </p:sp>
      <p:sp>
        <p:nvSpPr>
          <p:cNvPr id="40" name="gaoding-20">
            <a:extLst>
              <a:ext uri="{FF2B5EF4-FFF2-40B4-BE49-F238E27FC236}">
                <a16:creationId xmlns:a16="http://schemas.microsoft.com/office/drawing/2014/main" id="{3AFACA08-CEAE-4F0E-99DD-354C4B442B57}"/>
              </a:ext>
            </a:extLst>
          </p:cNvPr>
          <p:cNvSpPr txBox="1"/>
          <p:nvPr/>
        </p:nvSpPr>
        <p:spPr>
          <a:xfrm flipH="1">
            <a:off x="3287319" y="4187143"/>
            <a:ext cx="108956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Full marketing to get customers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86F70E5-D9CF-4688-A695-7658974EF66C}"/>
              </a:ext>
            </a:extLst>
          </p:cNvPr>
          <p:cNvCxnSpPr>
            <a:cxnSpLocks/>
          </p:cNvCxnSpPr>
          <p:nvPr/>
        </p:nvCxnSpPr>
        <p:spPr>
          <a:xfrm>
            <a:off x="9954725" y="3475520"/>
            <a:ext cx="2237275" cy="0"/>
          </a:xfrm>
          <a:prstGeom prst="line">
            <a:avLst/>
          </a:prstGeom>
          <a:ln w="1270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11">
            <a:extLst>
              <a:ext uri="{FF2B5EF4-FFF2-40B4-BE49-F238E27FC236}">
                <a16:creationId xmlns:a16="http://schemas.microsoft.com/office/drawing/2014/main" id="{1D0CBBF8-0BC7-4FE0-9E27-538A5C7F53C6}"/>
              </a:ext>
            </a:extLst>
          </p:cNvPr>
          <p:cNvSpPr txBox="1"/>
          <p:nvPr/>
        </p:nvSpPr>
        <p:spPr>
          <a:xfrm>
            <a:off x="1687836" y="5194291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43" name="iSHEJI-11">
            <a:extLst>
              <a:ext uri="{FF2B5EF4-FFF2-40B4-BE49-F238E27FC236}">
                <a16:creationId xmlns:a16="http://schemas.microsoft.com/office/drawing/2014/main" id="{868F4F01-8CFD-433C-A6DE-55441732CDEE}"/>
              </a:ext>
            </a:extLst>
          </p:cNvPr>
          <p:cNvSpPr txBox="1"/>
          <p:nvPr/>
        </p:nvSpPr>
        <p:spPr>
          <a:xfrm>
            <a:off x="2440058" y="5431868"/>
            <a:ext cx="1478798" cy="378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iSHEJI.COM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4" name="iSHEJI-11">
            <a:extLst>
              <a:ext uri="{FF2B5EF4-FFF2-40B4-BE49-F238E27FC236}">
                <a16:creationId xmlns:a16="http://schemas.microsoft.com/office/drawing/2014/main" id="{AA697F90-95CA-49C7-A7EF-8A7B69DF1FCB}"/>
              </a:ext>
            </a:extLst>
          </p:cNvPr>
          <p:cNvSpPr txBox="1"/>
          <p:nvPr/>
        </p:nvSpPr>
        <p:spPr>
          <a:xfrm>
            <a:off x="6361621" y="5194291"/>
            <a:ext cx="4202966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</p:spTree>
    <p:extLst>
      <p:ext uri="{BB962C8B-B14F-4D97-AF65-F5344CB8AC3E}">
        <p14:creationId xmlns:p14="http://schemas.microsoft.com/office/powerpoint/2010/main" val="4261336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年度工作回顾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5" name="矩形: 圆角 24">
            <a:extLst>
              <a:ext uri="{FF2B5EF4-FFF2-40B4-BE49-F238E27FC236}">
                <a16:creationId xmlns:a16="http://schemas.microsoft.com/office/drawing/2014/main" id="{7728F08C-CE5B-46C0-AAD2-E2E3C4EB6E09}"/>
              </a:ext>
            </a:extLst>
          </p:cNvPr>
          <p:cNvSpPr/>
          <p:nvPr/>
        </p:nvSpPr>
        <p:spPr>
          <a:xfrm>
            <a:off x="6096000" y="2402304"/>
            <a:ext cx="5426528" cy="2949349"/>
          </a:xfrm>
          <a:custGeom>
            <a:avLst/>
            <a:gdLst>
              <a:gd name="connsiteX0" fmla="*/ 0 w 5426528"/>
              <a:gd name="connsiteY0" fmla="*/ 1471953 h 2943906"/>
              <a:gd name="connsiteX1" fmla="*/ 1471953 w 5426528"/>
              <a:gd name="connsiteY1" fmla="*/ 0 h 2943906"/>
              <a:gd name="connsiteX2" fmla="*/ 3954575 w 5426528"/>
              <a:gd name="connsiteY2" fmla="*/ 0 h 2943906"/>
              <a:gd name="connsiteX3" fmla="*/ 5426528 w 5426528"/>
              <a:gd name="connsiteY3" fmla="*/ 1471953 h 2943906"/>
              <a:gd name="connsiteX4" fmla="*/ 5426528 w 5426528"/>
              <a:gd name="connsiteY4" fmla="*/ 1471953 h 2943906"/>
              <a:gd name="connsiteX5" fmla="*/ 3954575 w 5426528"/>
              <a:gd name="connsiteY5" fmla="*/ 2943906 h 2943906"/>
              <a:gd name="connsiteX6" fmla="*/ 1471953 w 5426528"/>
              <a:gd name="connsiteY6" fmla="*/ 2943906 h 2943906"/>
              <a:gd name="connsiteX7" fmla="*/ 0 w 5426528"/>
              <a:gd name="connsiteY7" fmla="*/ 1471953 h 2943906"/>
              <a:gd name="connsiteX0" fmla="*/ 0 w 5426528"/>
              <a:gd name="connsiteY0" fmla="*/ 1482839 h 2954792"/>
              <a:gd name="connsiteX1" fmla="*/ 1471953 w 5426528"/>
              <a:gd name="connsiteY1" fmla="*/ 10886 h 2954792"/>
              <a:gd name="connsiteX2" fmla="*/ 1845128 w 5426528"/>
              <a:gd name="connsiteY2" fmla="*/ 0 h 2954792"/>
              <a:gd name="connsiteX3" fmla="*/ 3954575 w 5426528"/>
              <a:gd name="connsiteY3" fmla="*/ 10886 h 2954792"/>
              <a:gd name="connsiteX4" fmla="*/ 5426528 w 5426528"/>
              <a:gd name="connsiteY4" fmla="*/ 1482839 h 2954792"/>
              <a:gd name="connsiteX5" fmla="*/ 5426528 w 5426528"/>
              <a:gd name="connsiteY5" fmla="*/ 1482839 h 2954792"/>
              <a:gd name="connsiteX6" fmla="*/ 3954575 w 5426528"/>
              <a:gd name="connsiteY6" fmla="*/ 2954792 h 2954792"/>
              <a:gd name="connsiteX7" fmla="*/ 1471953 w 5426528"/>
              <a:gd name="connsiteY7" fmla="*/ 2954792 h 2954792"/>
              <a:gd name="connsiteX8" fmla="*/ 0 w 5426528"/>
              <a:gd name="connsiteY8" fmla="*/ 1482839 h 2954792"/>
              <a:gd name="connsiteX0" fmla="*/ 0 w 5426528"/>
              <a:gd name="connsiteY0" fmla="*/ 1482839 h 2954792"/>
              <a:gd name="connsiteX1" fmla="*/ 1471953 w 5426528"/>
              <a:gd name="connsiteY1" fmla="*/ 10886 h 2954792"/>
              <a:gd name="connsiteX2" fmla="*/ 1845128 w 5426528"/>
              <a:gd name="connsiteY2" fmla="*/ 0 h 2954792"/>
              <a:gd name="connsiteX3" fmla="*/ 3548743 w 5426528"/>
              <a:gd name="connsiteY3" fmla="*/ 0 h 2954792"/>
              <a:gd name="connsiteX4" fmla="*/ 3954575 w 5426528"/>
              <a:gd name="connsiteY4" fmla="*/ 10886 h 2954792"/>
              <a:gd name="connsiteX5" fmla="*/ 5426528 w 5426528"/>
              <a:gd name="connsiteY5" fmla="*/ 1482839 h 2954792"/>
              <a:gd name="connsiteX6" fmla="*/ 5426528 w 5426528"/>
              <a:gd name="connsiteY6" fmla="*/ 1482839 h 2954792"/>
              <a:gd name="connsiteX7" fmla="*/ 3954575 w 5426528"/>
              <a:gd name="connsiteY7" fmla="*/ 2954792 h 2954792"/>
              <a:gd name="connsiteX8" fmla="*/ 1471953 w 5426528"/>
              <a:gd name="connsiteY8" fmla="*/ 2954792 h 2954792"/>
              <a:gd name="connsiteX9" fmla="*/ 0 w 5426528"/>
              <a:gd name="connsiteY9" fmla="*/ 1482839 h 2954792"/>
              <a:gd name="connsiteX0" fmla="*/ 0 w 5426528"/>
              <a:gd name="connsiteY0" fmla="*/ 1482839 h 2954792"/>
              <a:gd name="connsiteX1" fmla="*/ 1471953 w 5426528"/>
              <a:gd name="connsiteY1" fmla="*/ 10886 h 2954792"/>
              <a:gd name="connsiteX2" fmla="*/ 1845128 w 5426528"/>
              <a:gd name="connsiteY2" fmla="*/ 0 h 2954792"/>
              <a:gd name="connsiteX3" fmla="*/ 2612571 w 5426528"/>
              <a:gd name="connsiteY3" fmla="*/ 0 h 2954792"/>
              <a:gd name="connsiteX4" fmla="*/ 3548743 w 5426528"/>
              <a:gd name="connsiteY4" fmla="*/ 0 h 2954792"/>
              <a:gd name="connsiteX5" fmla="*/ 3954575 w 5426528"/>
              <a:gd name="connsiteY5" fmla="*/ 10886 h 2954792"/>
              <a:gd name="connsiteX6" fmla="*/ 5426528 w 5426528"/>
              <a:gd name="connsiteY6" fmla="*/ 1482839 h 2954792"/>
              <a:gd name="connsiteX7" fmla="*/ 5426528 w 5426528"/>
              <a:gd name="connsiteY7" fmla="*/ 1482839 h 2954792"/>
              <a:gd name="connsiteX8" fmla="*/ 3954575 w 5426528"/>
              <a:gd name="connsiteY8" fmla="*/ 2954792 h 2954792"/>
              <a:gd name="connsiteX9" fmla="*/ 1471953 w 5426528"/>
              <a:gd name="connsiteY9" fmla="*/ 2954792 h 2954792"/>
              <a:gd name="connsiteX10" fmla="*/ 0 w 5426528"/>
              <a:gd name="connsiteY10" fmla="*/ 1482839 h 2954792"/>
              <a:gd name="connsiteX0" fmla="*/ 2612571 w 5426528"/>
              <a:gd name="connsiteY0" fmla="*/ 0 h 2954792"/>
              <a:gd name="connsiteX1" fmla="*/ 3548743 w 5426528"/>
              <a:gd name="connsiteY1" fmla="*/ 0 h 2954792"/>
              <a:gd name="connsiteX2" fmla="*/ 3954575 w 5426528"/>
              <a:gd name="connsiteY2" fmla="*/ 10886 h 2954792"/>
              <a:gd name="connsiteX3" fmla="*/ 5426528 w 5426528"/>
              <a:gd name="connsiteY3" fmla="*/ 1482839 h 2954792"/>
              <a:gd name="connsiteX4" fmla="*/ 5426528 w 5426528"/>
              <a:gd name="connsiteY4" fmla="*/ 1482839 h 2954792"/>
              <a:gd name="connsiteX5" fmla="*/ 3954575 w 5426528"/>
              <a:gd name="connsiteY5" fmla="*/ 2954792 h 2954792"/>
              <a:gd name="connsiteX6" fmla="*/ 1471953 w 5426528"/>
              <a:gd name="connsiteY6" fmla="*/ 2954792 h 2954792"/>
              <a:gd name="connsiteX7" fmla="*/ 0 w 5426528"/>
              <a:gd name="connsiteY7" fmla="*/ 1482839 h 2954792"/>
              <a:gd name="connsiteX8" fmla="*/ 1471953 w 5426528"/>
              <a:gd name="connsiteY8" fmla="*/ 10886 h 2954792"/>
              <a:gd name="connsiteX9" fmla="*/ 1845128 w 5426528"/>
              <a:gd name="connsiteY9" fmla="*/ 0 h 2954792"/>
              <a:gd name="connsiteX10" fmla="*/ 2704011 w 5426528"/>
              <a:gd name="connsiteY10" fmla="*/ 91440 h 2954792"/>
              <a:gd name="connsiteX0" fmla="*/ 2612571 w 5426528"/>
              <a:gd name="connsiteY0" fmla="*/ 0 h 2954792"/>
              <a:gd name="connsiteX1" fmla="*/ 3548743 w 5426528"/>
              <a:gd name="connsiteY1" fmla="*/ 0 h 2954792"/>
              <a:gd name="connsiteX2" fmla="*/ 3954575 w 5426528"/>
              <a:gd name="connsiteY2" fmla="*/ 10886 h 2954792"/>
              <a:gd name="connsiteX3" fmla="*/ 5426528 w 5426528"/>
              <a:gd name="connsiteY3" fmla="*/ 1482839 h 2954792"/>
              <a:gd name="connsiteX4" fmla="*/ 5426528 w 5426528"/>
              <a:gd name="connsiteY4" fmla="*/ 1482839 h 2954792"/>
              <a:gd name="connsiteX5" fmla="*/ 3954575 w 5426528"/>
              <a:gd name="connsiteY5" fmla="*/ 2954792 h 2954792"/>
              <a:gd name="connsiteX6" fmla="*/ 1471953 w 5426528"/>
              <a:gd name="connsiteY6" fmla="*/ 2954792 h 2954792"/>
              <a:gd name="connsiteX7" fmla="*/ 0 w 5426528"/>
              <a:gd name="connsiteY7" fmla="*/ 1482839 h 2954792"/>
              <a:gd name="connsiteX8" fmla="*/ 1471953 w 5426528"/>
              <a:gd name="connsiteY8" fmla="*/ 10886 h 2954792"/>
              <a:gd name="connsiteX9" fmla="*/ 1845128 w 5426528"/>
              <a:gd name="connsiteY9" fmla="*/ 0 h 2954792"/>
              <a:gd name="connsiteX0" fmla="*/ 3548743 w 5426528"/>
              <a:gd name="connsiteY0" fmla="*/ 0 h 2954792"/>
              <a:gd name="connsiteX1" fmla="*/ 3954575 w 5426528"/>
              <a:gd name="connsiteY1" fmla="*/ 10886 h 2954792"/>
              <a:gd name="connsiteX2" fmla="*/ 5426528 w 5426528"/>
              <a:gd name="connsiteY2" fmla="*/ 1482839 h 2954792"/>
              <a:gd name="connsiteX3" fmla="*/ 5426528 w 5426528"/>
              <a:gd name="connsiteY3" fmla="*/ 1482839 h 2954792"/>
              <a:gd name="connsiteX4" fmla="*/ 3954575 w 5426528"/>
              <a:gd name="connsiteY4" fmla="*/ 2954792 h 2954792"/>
              <a:gd name="connsiteX5" fmla="*/ 1471953 w 5426528"/>
              <a:gd name="connsiteY5" fmla="*/ 2954792 h 2954792"/>
              <a:gd name="connsiteX6" fmla="*/ 0 w 5426528"/>
              <a:gd name="connsiteY6" fmla="*/ 1482839 h 2954792"/>
              <a:gd name="connsiteX7" fmla="*/ 1471953 w 5426528"/>
              <a:gd name="connsiteY7" fmla="*/ 10886 h 2954792"/>
              <a:gd name="connsiteX8" fmla="*/ 1845128 w 5426528"/>
              <a:gd name="connsiteY8" fmla="*/ 0 h 2954792"/>
              <a:gd name="connsiteX0" fmla="*/ 3551464 w 5426528"/>
              <a:gd name="connsiteY0" fmla="*/ 5443 h 2954792"/>
              <a:gd name="connsiteX1" fmla="*/ 3954575 w 5426528"/>
              <a:gd name="connsiteY1" fmla="*/ 10886 h 2954792"/>
              <a:gd name="connsiteX2" fmla="*/ 5426528 w 5426528"/>
              <a:gd name="connsiteY2" fmla="*/ 1482839 h 2954792"/>
              <a:gd name="connsiteX3" fmla="*/ 5426528 w 5426528"/>
              <a:gd name="connsiteY3" fmla="*/ 1482839 h 2954792"/>
              <a:gd name="connsiteX4" fmla="*/ 3954575 w 5426528"/>
              <a:gd name="connsiteY4" fmla="*/ 2954792 h 2954792"/>
              <a:gd name="connsiteX5" fmla="*/ 1471953 w 5426528"/>
              <a:gd name="connsiteY5" fmla="*/ 2954792 h 2954792"/>
              <a:gd name="connsiteX6" fmla="*/ 0 w 5426528"/>
              <a:gd name="connsiteY6" fmla="*/ 1482839 h 2954792"/>
              <a:gd name="connsiteX7" fmla="*/ 1471953 w 5426528"/>
              <a:gd name="connsiteY7" fmla="*/ 10886 h 2954792"/>
              <a:gd name="connsiteX8" fmla="*/ 1845128 w 5426528"/>
              <a:gd name="connsiteY8" fmla="*/ 0 h 2954792"/>
              <a:gd name="connsiteX0" fmla="*/ 3551464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47849 w 5426528"/>
              <a:gd name="connsiteY8" fmla="*/ 0 h 2949349"/>
              <a:gd name="connsiteX0" fmla="*/ 3551464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12470 w 5426528"/>
              <a:gd name="connsiteY8" fmla="*/ 5443 h 2949349"/>
              <a:gd name="connsiteX0" fmla="*/ 3614057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12470 w 5426528"/>
              <a:gd name="connsiteY8" fmla="*/ 5443 h 2949349"/>
              <a:gd name="connsiteX0" fmla="*/ 3614057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15191 w 5426528"/>
              <a:gd name="connsiteY8" fmla="*/ 5443 h 294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6528" h="2949349">
                <a:moveTo>
                  <a:pt x="3614057" y="0"/>
                </a:moveTo>
                <a:lnTo>
                  <a:pt x="3954575" y="5443"/>
                </a:lnTo>
                <a:cubicBezTo>
                  <a:pt x="4767512" y="5443"/>
                  <a:pt x="5426528" y="664459"/>
                  <a:pt x="5426528" y="1477396"/>
                </a:cubicBezTo>
                <a:lnTo>
                  <a:pt x="5426528" y="1477396"/>
                </a:lnTo>
                <a:cubicBezTo>
                  <a:pt x="5426528" y="2290333"/>
                  <a:pt x="4767512" y="2949349"/>
                  <a:pt x="3954575" y="2949349"/>
                </a:cubicBezTo>
                <a:lnTo>
                  <a:pt x="1471953" y="2949349"/>
                </a:lnTo>
                <a:cubicBezTo>
                  <a:pt x="659016" y="2949349"/>
                  <a:pt x="0" y="2290333"/>
                  <a:pt x="0" y="1477396"/>
                </a:cubicBezTo>
                <a:cubicBezTo>
                  <a:pt x="0" y="664459"/>
                  <a:pt x="659016" y="5443"/>
                  <a:pt x="1471953" y="5443"/>
                </a:cubicBezTo>
                <a:lnTo>
                  <a:pt x="1815191" y="5443"/>
                </a:lnTo>
              </a:path>
            </a:pathLst>
          </a:custGeom>
          <a:solidFill>
            <a:schemeClr val="bg1"/>
          </a:solidFill>
          <a:ln w="19050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B74BC4A-4DD2-4B53-BEE6-93F829A74F6B}"/>
              </a:ext>
            </a:extLst>
          </p:cNvPr>
          <p:cNvSpPr/>
          <p:nvPr/>
        </p:nvSpPr>
        <p:spPr>
          <a:xfrm>
            <a:off x="6433457" y="2736700"/>
            <a:ext cx="4751614" cy="228600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187DE8F-B651-40D2-A41D-EAE46DE981F9}"/>
              </a:ext>
            </a:extLst>
          </p:cNvPr>
          <p:cNvSpPr/>
          <p:nvPr/>
        </p:nvSpPr>
        <p:spPr>
          <a:xfrm>
            <a:off x="6816727" y="3438365"/>
            <a:ext cx="1416756" cy="1416752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9" name="gaoding-10">
            <a:extLst>
              <a:ext uri="{FF2B5EF4-FFF2-40B4-BE49-F238E27FC236}">
                <a16:creationId xmlns:a16="http://schemas.microsoft.com/office/drawing/2014/main" id="{1A79004B-1C63-4BD4-BC4E-950B290159EF}"/>
              </a:ext>
            </a:extLst>
          </p:cNvPr>
          <p:cNvSpPr txBox="1"/>
          <p:nvPr/>
        </p:nvSpPr>
        <p:spPr>
          <a:xfrm>
            <a:off x="6912398" y="3945638"/>
            <a:ext cx="1225413" cy="40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81F56FF-7348-47B1-BEC9-5978B5A43EC7}"/>
              </a:ext>
            </a:extLst>
          </p:cNvPr>
          <p:cNvSpPr/>
          <p:nvPr/>
        </p:nvSpPr>
        <p:spPr>
          <a:xfrm>
            <a:off x="8100886" y="3438365"/>
            <a:ext cx="1416756" cy="1416752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4" name="gaoding-10">
            <a:extLst>
              <a:ext uri="{FF2B5EF4-FFF2-40B4-BE49-F238E27FC236}">
                <a16:creationId xmlns:a16="http://schemas.microsoft.com/office/drawing/2014/main" id="{BDDC2096-D6B2-4368-AA5A-DC163025A104}"/>
              </a:ext>
            </a:extLst>
          </p:cNvPr>
          <p:cNvSpPr txBox="1"/>
          <p:nvPr/>
        </p:nvSpPr>
        <p:spPr>
          <a:xfrm>
            <a:off x="8196557" y="3945638"/>
            <a:ext cx="1225413" cy="40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数字管理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4A13608-71A7-4F2A-A741-EC60B6CAD1E1}"/>
              </a:ext>
            </a:extLst>
          </p:cNvPr>
          <p:cNvSpPr/>
          <p:nvPr/>
        </p:nvSpPr>
        <p:spPr>
          <a:xfrm>
            <a:off x="9385045" y="3438365"/>
            <a:ext cx="1416756" cy="1416752"/>
          </a:xfrm>
          <a:prstGeom prst="ellipse">
            <a:avLst/>
          </a:pr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8" name="gaoding-10">
            <a:extLst>
              <a:ext uri="{FF2B5EF4-FFF2-40B4-BE49-F238E27FC236}">
                <a16:creationId xmlns:a16="http://schemas.microsoft.com/office/drawing/2014/main" id="{7CD65936-4F1B-42E2-81F8-55364A647240}"/>
              </a:ext>
            </a:extLst>
          </p:cNvPr>
          <p:cNvSpPr txBox="1"/>
          <p:nvPr/>
        </p:nvSpPr>
        <p:spPr>
          <a:xfrm>
            <a:off x="9480716" y="3945639"/>
            <a:ext cx="1225413" cy="40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塑造营销</a:t>
            </a:r>
          </a:p>
        </p:txBody>
      </p:sp>
      <p:sp>
        <p:nvSpPr>
          <p:cNvPr id="19" name="gaoding-4">
            <a:extLst>
              <a:ext uri="{FF2B5EF4-FFF2-40B4-BE49-F238E27FC236}">
                <a16:creationId xmlns:a16="http://schemas.microsoft.com/office/drawing/2014/main" id="{156A1FA2-FB28-4BDA-9443-5B88E95BFF23}"/>
              </a:ext>
            </a:extLst>
          </p:cNvPr>
          <p:cNvSpPr txBox="1"/>
          <p:nvPr/>
        </p:nvSpPr>
        <p:spPr>
          <a:xfrm>
            <a:off x="8312335" y="2844242"/>
            <a:ext cx="99386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244DB1C5-101D-4DAE-9D6E-0C10FAEB0455}"/>
              </a:ext>
            </a:extLst>
          </p:cNvPr>
          <p:cNvSpPr txBox="1"/>
          <p:nvPr/>
        </p:nvSpPr>
        <p:spPr>
          <a:xfrm>
            <a:off x="7317643" y="1995851"/>
            <a:ext cx="298324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</a:t>
            </a:r>
            <a:br>
              <a:rPr lang="en-US" altLang="zh-CN" sz="1400" spc="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</a:b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在线设计与协作平台</a:t>
            </a: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6C5E2FEA-F2C3-49F9-83E1-AC75BFDF3814}"/>
              </a:ext>
            </a:extLst>
          </p:cNvPr>
          <p:cNvCxnSpPr>
            <a:cxnSpLocks/>
          </p:cNvCxnSpPr>
          <p:nvPr/>
        </p:nvCxnSpPr>
        <p:spPr>
          <a:xfrm flipH="1">
            <a:off x="5007428" y="3876978"/>
            <a:ext cx="1088572" cy="0"/>
          </a:xfrm>
          <a:prstGeom prst="straightConnector1">
            <a:avLst/>
          </a:prstGeom>
          <a:solidFill>
            <a:schemeClr val="bg1"/>
          </a:solidFill>
          <a:ln w="19050" cap="rnd"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iSHEJI-10">
            <a:extLst>
              <a:ext uri="{FF2B5EF4-FFF2-40B4-BE49-F238E27FC236}">
                <a16:creationId xmlns:a16="http://schemas.microsoft.com/office/drawing/2014/main" id="{6998AFD1-5872-4303-9DA8-155BDE1DFE19}"/>
              </a:ext>
            </a:extLst>
          </p:cNvPr>
          <p:cNvSpPr txBox="1"/>
          <p:nvPr/>
        </p:nvSpPr>
        <p:spPr>
          <a:xfrm>
            <a:off x="825366" y="216792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22DC5DD5-9E44-4E0F-8F65-CF9D8CE48258}"/>
              </a:ext>
            </a:extLst>
          </p:cNvPr>
          <p:cNvSpPr txBox="1"/>
          <p:nvPr/>
        </p:nvSpPr>
        <p:spPr>
          <a:xfrm>
            <a:off x="825365" y="2640549"/>
            <a:ext cx="3775031" cy="1715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24" name="iSHEJI-8">
            <a:extLst>
              <a:ext uri="{FF2B5EF4-FFF2-40B4-BE49-F238E27FC236}">
                <a16:creationId xmlns:a16="http://schemas.microsoft.com/office/drawing/2014/main" id="{C2DDDEF6-310C-44ED-B757-841F8E48EEBE}"/>
              </a:ext>
            </a:extLst>
          </p:cNvPr>
          <p:cNvSpPr txBox="1"/>
          <p:nvPr/>
        </p:nvSpPr>
        <p:spPr>
          <a:xfrm>
            <a:off x="802883" y="1713134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grpSp>
        <p:nvGrpSpPr>
          <p:cNvPr id="25" name="Group 12">
            <a:extLst>
              <a:ext uri="{FF2B5EF4-FFF2-40B4-BE49-F238E27FC236}">
                <a16:creationId xmlns:a16="http://schemas.microsoft.com/office/drawing/2014/main" id="{F301AAFF-AD18-4EEA-9E1C-1A21D11FF344}"/>
              </a:ext>
            </a:extLst>
          </p:cNvPr>
          <p:cNvGrpSpPr/>
          <p:nvPr/>
        </p:nvGrpSpPr>
        <p:grpSpPr>
          <a:xfrm>
            <a:off x="825365" y="4722771"/>
            <a:ext cx="276224" cy="276224"/>
            <a:chOff x="1460006" y="1642203"/>
            <a:chExt cx="479425" cy="479425"/>
          </a:xfrm>
        </p:grpSpPr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A37861CE-4544-4631-ADC2-5C669A58D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D98AFA4-8DF3-40DD-A742-453787527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15">
            <a:extLst>
              <a:ext uri="{FF2B5EF4-FFF2-40B4-BE49-F238E27FC236}">
                <a16:creationId xmlns:a16="http://schemas.microsoft.com/office/drawing/2014/main" id="{52868195-1ADF-4B23-9713-437F663E492B}"/>
              </a:ext>
            </a:extLst>
          </p:cNvPr>
          <p:cNvGrpSpPr/>
          <p:nvPr/>
        </p:nvGrpSpPr>
        <p:grpSpPr>
          <a:xfrm>
            <a:off x="825365" y="5176305"/>
            <a:ext cx="276224" cy="276224"/>
            <a:chOff x="1460006" y="1642203"/>
            <a:chExt cx="479425" cy="479425"/>
          </a:xfrm>
        </p:grpSpPr>
        <p:sp>
          <p:nvSpPr>
            <p:cNvPr id="29" name="Oval 8">
              <a:extLst>
                <a:ext uri="{FF2B5EF4-FFF2-40B4-BE49-F238E27FC236}">
                  <a16:creationId xmlns:a16="http://schemas.microsoft.com/office/drawing/2014/main" id="{FD5DE26C-D123-4EE9-8963-81F9F119E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225CC34F-9236-4A64-9842-9391C4B9A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ectangle 18">
            <a:extLst>
              <a:ext uri="{FF2B5EF4-FFF2-40B4-BE49-F238E27FC236}">
                <a16:creationId xmlns:a16="http://schemas.microsoft.com/office/drawing/2014/main" id="{65308494-50CB-457D-9536-3DE227FDCF09}"/>
              </a:ext>
            </a:extLst>
          </p:cNvPr>
          <p:cNvSpPr/>
          <p:nvPr/>
        </p:nvSpPr>
        <p:spPr>
          <a:xfrm>
            <a:off x="1168359" y="4694683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Rectangle 19">
            <a:extLst>
              <a:ext uri="{FF2B5EF4-FFF2-40B4-BE49-F238E27FC236}">
                <a16:creationId xmlns:a16="http://schemas.microsoft.com/office/drawing/2014/main" id="{6FC088F5-82DA-4CFF-BF99-CB35E45E781B}"/>
              </a:ext>
            </a:extLst>
          </p:cNvPr>
          <p:cNvSpPr/>
          <p:nvPr/>
        </p:nvSpPr>
        <p:spPr>
          <a:xfrm>
            <a:off x="1168359" y="5148217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3" name="Group 20">
            <a:extLst>
              <a:ext uri="{FF2B5EF4-FFF2-40B4-BE49-F238E27FC236}">
                <a16:creationId xmlns:a16="http://schemas.microsoft.com/office/drawing/2014/main" id="{BF0A7E37-AE6B-499B-9027-961343731CD7}"/>
              </a:ext>
            </a:extLst>
          </p:cNvPr>
          <p:cNvGrpSpPr/>
          <p:nvPr/>
        </p:nvGrpSpPr>
        <p:grpSpPr>
          <a:xfrm>
            <a:off x="825365" y="5634748"/>
            <a:ext cx="276224" cy="276224"/>
            <a:chOff x="1460006" y="1642203"/>
            <a:chExt cx="479425" cy="479425"/>
          </a:xfrm>
        </p:grpSpPr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1DC4BAAF-1398-4A6B-AE68-53BC747D5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F5EC9EAD-ED12-4FB0-9340-DAA91EF9F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Rectangle 23">
            <a:extLst>
              <a:ext uri="{FF2B5EF4-FFF2-40B4-BE49-F238E27FC236}">
                <a16:creationId xmlns:a16="http://schemas.microsoft.com/office/drawing/2014/main" id="{4DC5CD04-0DD7-48A1-BE8B-AFA2D8B50D36}"/>
              </a:ext>
            </a:extLst>
          </p:cNvPr>
          <p:cNvSpPr/>
          <p:nvPr/>
        </p:nvSpPr>
        <p:spPr>
          <a:xfrm>
            <a:off x="1168359" y="5601751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年度工作回顾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5" name="不完整圆 4">
            <a:extLst>
              <a:ext uri="{FF2B5EF4-FFF2-40B4-BE49-F238E27FC236}">
                <a16:creationId xmlns:a16="http://schemas.microsoft.com/office/drawing/2014/main" id="{4066067F-3A4C-44A2-A23D-4D12B0154A59}"/>
              </a:ext>
            </a:extLst>
          </p:cNvPr>
          <p:cNvSpPr/>
          <p:nvPr/>
        </p:nvSpPr>
        <p:spPr>
          <a:xfrm>
            <a:off x="1385925" y="1974701"/>
            <a:ext cx="4016828" cy="4016828"/>
          </a:xfrm>
          <a:prstGeom prst="pie">
            <a:avLst>
              <a:gd name="adj1" fmla="val 0"/>
              <a:gd name="adj2" fmla="val 108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8F7E751-C711-4ED2-8480-A323E8EE79D2}"/>
              </a:ext>
            </a:extLst>
          </p:cNvPr>
          <p:cNvSpPr/>
          <p:nvPr/>
        </p:nvSpPr>
        <p:spPr>
          <a:xfrm>
            <a:off x="1385925" y="1974701"/>
            <a:ext cx="2008414" cy="2008414"/>
          </a:xfrm>
          <a:custGeom>
            <a:avLst/>
            <a:gdLst>
              <a:gd name="connsiteX0" fmla="*/ 2008414 w 4016828"/>
              <a:gd name="connsiteY0" fmla="*/ 0 h 2008414"/>
              <a:gd name="connsiteX1" fmla="*/ 4016828 w 4016828"/>
              <a:gd name="connsiteY1" fmla="*/ 2008414 h 2008414"/>
              <a:gd name="connsiteX2" fmla="*/ 2008414 w 4016828"/>
              <a:gd name="connsiteY2" fmla="*/ 2008414 h 2008414"/>
              <a:gd name="connsiteX3" fmla="*/ 0 w 4016828"/>
              <a:gd name="connsiteY3" fmla="*/ 2008414 h 2008414"/>
              <a:gd name="connsiteX4" fmla="*/ 2008414 w 4016828"/>
              <a:gd name="connsiteY4" fmla="*/ 0 h 2008414"/>
              <a:gd name="connsiteX0" fmla="*/ 2008414 w 4019505"/>
              <a:gd name="connsiteY0" fmla="*/ 228406 h 2236820"/>
              <a:gd name="connsiteX1" fmla="*/ 2428496 w 4019505"/>
              <a:gd name="connsiteY1" fmla="*/ 270134 h 2236820"/>
              <a:gd name="connsiteX2" fmla="*/ 4016828 w 4019505"/>
              <a:gd name="connsiteY2" fmla="*/ 2236820 h 2236820"/>
              <a:gd name="connsiteX3" fmla="*/ 2008414 w 4019505"/>
              <a:gd name="connsiteY3" fmla="*/ 2236820 h 2236820"/>
              <a:gd name="connsiteX4" fmla="*/ 0 w 4019505"/>
              <a:gd name="connsiteY4" fmla="*/ 2236820 h 2236820"/>
              <a:gd name="connsiteX5" fmla="*/ 2008414 w 4019505"/>
              <a:gd name="connsiteY5" fmla="*/ 228406 h 2236820"/>
              <a:gd name="connsiteX0" fmla="*/ 0 w 4019505"/>
              <a:gd name="connsiteY0" fmla="*/ 2236820 h 2328260"/>
              <a:gd name="connsiteX1" fmla="*/ 2008414 w 4019505"/>
              <a:gd name="connsiteY1" fmla="*/ 228406 h 2328260"/>
              <a:gd name="connsiteX2" fmla="*/ 2428496 w 4019505"/>
              <a:gd name="connsiteY2" fmla="*/ 270134 h 2328260"/>
              <a:gd name="connsiteX3" fmla="*/ 4016828 w 4019505"/>
              <a:gd name="connsiteY3" fmla="*/ 2236820 h 2328260"/>
              <a:gd name="connsiteX4" fmla="*/ 2008414 w 4019505"/>
              <a:gd name="connsiteY4" fmla="*/ 2236820 h 2328260"/>
              <a:gd name="connsiteX5" fmla="*/ 91440 w 4019505"/>
              <a:gd name="connsiteY5" fmla="*/ 2328260 h 2328260"/>
              <a:gd name="connsiteX0" fmla="*/ 0 w 4019505"/>
              <a:gd name="connsiteY0" fmla="*/ 2236820 h 2331889"/>
              <a:gd name="connsiteX1" fmla="*/ 2008414 w 4019505"/>
              <a:gd name="connsiteY1" fmla="*/ 228406 h 2331889"/>
              <a:gd name="connsiteX2" fmla="*/ 2428496 w 4019505"/>
              <a:gd name="connsiteY2" fmla="*/ 270134 h 2331889"/>
              <a:gd name="connsiteX3" fmla="*/ 4016828 w 4019505"/>
              <a:gd name="connsiteY3" fmla="*/ 2236820 h 2331889"/>
              <a:gd name="connsiteX4" fmla="*/ 2008414 w 4019505"/>
              <a:gd name="connsiteY4" fmla="*/ 2236820 h 2331889"/>
              <a:gd name="connsiteX5" fmla="*/ 96883 w 4019505"/>
              <a:gd name="connsiteY5" fmla="*/ 2331889 h 2331889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4" fmla="*/ 2008414 w 4019505"/>
              <a:gd name="connsiteY4" fmla="*/ 2236820 h 2236820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0" fmla="*/ 0 w 2428496"/>
              <a:gd name="connsiteY0" fmla="*/ 2236820 h 2236820"/>
              <a:gd name="connsiteX1" fmla="*/ 2008414 w 2428496"/>
              <a:gd name="connsiteY1" fmla="*/ 228406 h 2236820"/>
              <a:gd name="connsiteX2" fmla="*/ 2428496 w 2428496"/>
              <a:gd name="connsiteY2" fmla="*/ 270134 h 2236820"/>
              <a:gd name="connsiteX0" fmla="*/ 0 w 2008414"/>
              <a:gd name="connsiteY0" fmla="*/ 2008414 h 2008414"/>
              <a:gd name="connsiteX1" fmla="*/ 2008414 w 2008414"/>
              <a:gd name="connsiteY1" fmla="*/ 0 h 2008414"/>
              <a:gd name="connsiteX0" fmla="*/ 0 w 2008414"/>
              <a:gd name="connsiteY0" fmla="*/ 2008414 h 2008414"/>
              <a:gd name="connsiteX1" fmla="*/ 2008414 w 2008414"/>
              <a:gd name="connsiteY1" fmla="*/ 0 h 200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8414" h="2008414">
                <a:moveTo>
                  <a:pt x="0" y="2008414"/>
                </a:moveTo>
                <a:cubicBezTo>
                  <a:pt x="0" y="899198"/>
                  <a:pt x="899198" y="0"/>
                  <a:pt x="2008414" y="0"/>
                </a:cubicBezTo>
              </a:path>
            </a:pathLst>
          </a:custGeom>
          <a:noFill/>
          <a:ln w="1905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0A9B908-6226-447F-8A6C-E39E45718A37}"/>
              </a:ext>
            </a:extLst>
          </p:cNvPr>
          <p:cNvSpPr/>
          <p:nvPr/>
        </p:nvSpPr>
        <p:spPr>
          <a:xfrm>
            <a:off x="1780532" y="2369308"/>
            <a:ext cx="1613806" cy="1613806"/>
          </a:xfrm>
          <a:custGeom>
            <a:avLst/>
            <a:gdLst>
              <a:gd name="connsiteX0" fmla="*/ 2008414 w 4016828"/>
              <a:gd name="connsiteY0" fmla="*/ 0 h 2008414"/>
              <a:gd name="connsiteX1" fmla="*/ 4016828 w 4016828"/>
              <a:gd name="connsiteY1" fmla="*/ 2008414 h 2008414"/>
              <a:gd name="connsiteX2" fmla="*/ 2008414 w 4016828"/>
              <a:gd name="connsiteY2" fmla="*/ 2008414 h 2008414"/>
              <a:gd name="connsiteX3" fmla="*/ 0 w 4016828"/>
              <a:gd name="connsiteY3" fmla="*/ 2008414 h 2008414"/>
              <a:gd name="connsiteX4" fmla="*/ 2008414 w 4016828"/>
              <a:gd name="connsiteY4" fmla="*/ 0 h 2008414"/>
              <a:gd name="connsiteX0" fmla="*/ 2008414 w 4019505"/>
              <a:gd name="connsiteY0" fmla="*/ 228406 h 2236820"/>
              <a:gd name="connsiteX1" fmla="*/ 2428496 w 4019505"/>
              <a:gd name="connsiteY1" fmla="*/ 270134 h 2236820"/>
              <a:gd name="connsiteX2" fmla="*/ 4016828 w 4019505"/>
              <a:gd name="connsiteY2" fmla="*/ 2236820 h 2236820"/>
              <a:gd name="connsiteX3" fmla="*/ 2008414 w 4019505"/>
              <a:gd name="connsiteY3" fmla="*/ 2236820 h 2236820"/>
              <a:gd name="connsiteX4" fmla="*/ 0 w 4019505"/>
              <a:gd name="connsiteY4" fmla="*/ 2236820 h 2236820"/>
              <a:gd name="connsiteX5" fmla="*/ 2008414 w 4019505"/>
              <a:gd name="connsiteY5" fmla="*/ 228406 h 2236820"/>
              <a:gd name="connsiteX0" fmla="*/ 0 w 4019505"/>
              <a:gd name="connsiteY0" fmla="*/ 2236820 h 2328260"/>
              <a:gd name="connsiteX1" fmla="*/ 2008414 w 4019505"/>
              <a:gd name="connsiteY1" fmla="*/ 228406 h 2328260"/>
              <a:gd name="connsiteX2" fmla="*/ 2428496 w 4019505"/>
              <a:gd name="connsiteY2" fmla="*/ 270134 h 2328260"/>
              <a:gd name="connsiteX3" fmla="*/ 4016828 w 4019505"/>
              <a:gd name="connsiteY3" fmla="*/ 2236820 h 2328260"/>
              <a:gd name="connsiteX4" fmla="*/ 2008414 w 4019505"/>
              <a:gd name="connsiteY4" fmla="*/ 2236820 h 2328260"/>
              <a:gd name="connsiteX5" fmla="*/ 91440 w 4019505"/>
              <a:gd name="connsiteY5" fmla="*/ 2328260 h 2328260"/>
              <a:gd name="connsiteX0" fmla="*/ 0 w 4019505"/>
              <a:gd name="connsiteY0" fmla="*/ 2236820 h 2331889"/>
              <a:gd name="connsiteX1" fmla="*/ 2008414 w 4019505"/>
              <a:gd name="connsiteY1" fmla="*/ 228406 h 2331889"/>
              <a:gd name="connsiteX2" fmla="*/ 2428496 w 4019505"/>
              <a:gd name="connsiteY2" fmla="*/ 270134 h 2331889"/>
              <a:gd name="connsiteX3" fmla="*/ 4016828 w 4019505"/>
              <a:gd name="connsiteY3" fmla="*/ 2236820 h 2331889"/>
              <a:gd name="connsiteX4" fmla="*/ 2008414 w 4019505"/>
              <a:gd name="connsiteY4" fmla="*/ 2236820 h 2331889"/>
              <a:gd name="connsiteX5" fmla="*/ 96883 w 4019505"/>
              <a:gd name="connsiteY5" fmla="*/ 2331889 h 2331889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4" fmla="*/ 2008414 w 4019505"/>
              <a:gd name="connsiteY4" fmla="*/ 2236820 h 2236820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0" fmla="*/ 0 w 2428496"/>
              <a:gd name="connsiteY0" fmla="*/ 2236820 h 2236820"/>
              <a:gd name="connsiteX1" fmla="*/ 2008414 w 2428496"/>
              <a:gd name="connsiteY1" fmla="*/ 228406 h 2236820"/>
              <a:gd name="connsiteX2" fmla="*/ 2428496 w 2428496"/>
              <a:gd name="connsiteY2" fmla="*/ 270134 h 2236820"/>
              <a:gd name="connsiteX0" fmla="*/ 0 w 2008414"/>
              <a:gd name="connsiteY0" fmla="*/ 2008414 h 2008414"/>
              <a:gd name="connsiteX1" fmla="*/ 2008414 w 2008414"/>
              <a:gd name="connsiteY1" fmla="*/ 0 h 2008414"/>
              <a:gd name="connsiteX0" fmla="*/ 0 w 2008414"/>
              <a:gd name="connsiteY0" fmla="*/ 2008414 h 2008414"/>
              <a:gd name="connsiteX1" fmla="*/ 2008414 w 2008414"/>
              <a:gd name="connsiteY1" fmla="*/ 0 h 200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8414" h="2008414">
                <a:moveTo>
                  <a:pt x="0" y="2008414"/>
                </a:moveTo>
                <a:cubicBezTo>
                  <a:pt x="0" y="899198"/>
                  <a:pt x="899198" y="0"/>
                  <a:pt x="2008414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8CBB195-D935-40E4-AF37-C31AFF622B4A}"/>
              </a:ext>
            </a:extLst>
          </p:cNvPr>
          <p:cNvSpPr/>
          <p:nvPr/>
        </p:nvSpPr>
        <p:spPr>
          <a:xfrm>
            <a:off x="2175140" y="2763917"/>
            <a:ext cx="1219199" cy="1219199"/>
          </a:xfrm>
          <a:custGeom>
            <a:avLst/>
            <a:gdLst>
              <a:gd name="connsiteX0" fmla="*/ 2008414 w 4016828"/>
              <a:gd name="connsiteY0" fmla="*/ 0 h 2008414"/>
              <a:gd name="connsiteX1" fmla="*/ 4016828 w 4016828"/>
              <a:gd name="connsiteY1" fmla="*/ 2008414 h 2008414"/>
              <a:gd name="connsiteX2" fmla="*/ 2008414 w 4016828"/>
              <a:gd name="connsiteY2" fmla="*/ 2008414 h 2008414"/>
              <a:gd name="connsiteX3" fmla="*/ 0 w 4016828"/>
              <a:gd name="connsiteY3" fmla="*/ 2008414 h 2008414"/>
              <a:gd name="connsiteX4" fmla="*/ 2008414 w 4016828"/>
              <a:gd name="connsiteY4" fmla="*/ 0 h 2008414"/>
              <a:gd name="connsiteX0" fmla="*/ 2008414 w 4019505"/>
              <a:gd name="connsiteY0" fmla="*/ 228406 h 2236820"/>
              <a:gd name="connsiteX1" fmla="*/ 2428496 w 4019505"/>
              <a:gd name="connsiteY1" fmla="*/ 270134 h 2236820"/>
              <a:gd name="connsiteX2" fmla="*/ 4016828 w 4019505"/>
              <a:gd name="connsiteY2" fmla="*/ 2236820 h 2236820"/>
              <a:gd name="connsiteX3" fmla="*/ 2008414 w 4019505"/>
              <a:gd name="connsiteY3" fmla="*/ 2236820 h 2236820"/>
              <a:gd name="connsiteX4" fmla="*/ 0 w 4019505"/>
              <a:gd name="connsiteY4" fmla="*/ 2236820 h 2236820"/>
              <a:gd name="connsiteX5" fmla="*/ 2008414 w 4019505"/>
              <a:gd name="connsiteY5" fmla="*/ 228406 h 2236820"/>
              <a:gd name="connsiteX0" fmla="*/ 0 w 4019505"/>
              <a:gd name="connsiteY0" fmla="*/ 2236820 h 2328260"/>
              <a:gd name="connsiteX1" fmla="*/ 2008414 w 4019505"/>
              <a:gd name="connsiteY1" fmla="*/ 228406 h 2328260"/>
              <a:gd name="connsiteX2" fmla="*/ 2428496 w 4019505"/>
              <a:gd name="connsiteY2" fmla="*/ 270134 h 2328260"/>
              <a:gd name="connsiteX3" fmla="*/ 4016828 w 4019505"/>
              <a:gd name="connsiteY3" fmla="*/ 2236820 h 2328260"/>
              <a:gd name="connsiteX4" fmla="*/ 2008414 w 4019505"/>
              <a:gd name="connsiteY4" fmla="*/ 2236820 h 2328260"/>
              <a:gd name="connsiteX5" fmla="*/ 91440 w 4019505"/>
              <a:gd name="connsiteY5" fmla="*/ 2328260 h 2328260"/>
              <a:gd name="connsiteX0" fmla="*/ 0 w 4019505"/>
              <a:gd name="connsiteY0" fmla="*/ 2236820 h 2331889"/>
              <a:gd name="connsiteX1" fmla="*/ 2008414 w 4019505"/>
              <a:gd name="connsiteY1" fmla="*/ 228406 h 2331889"/>
              <a:gd name="connsiteX2" fmla="*/ 2428496 w 4019505"/>
              <a:gd name="connsiteY2" fmla="*/ 270134 h 2331889"/>
              <a:gd name="connsiteX3" fmla="*/ 4016828 w 4019505"/>
              <a:gd name="connsiteY3" fmla="*/ 2236820 h 2331889"/>
              <a:gd name="connsiteX4" fmla="*/ 2008414 w 4019505"/>
              <a:gd name="connsiteY4" fmla="*/ 2236820 h 2331889"/>
              <a:gd name="connsiteX5" fmla="*/ 96883 w 4019505"/>
              <a:gd name="connsiteY5" fmla="*/ 2331889 h 2331889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4" fmla="*/ 2008414 w 4019505"/>
              <a:gd name="connsiteY4" fmla="*/ 2236820 h 2236820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0" fmla="*/ 0 w 2428496"/>
              <a:gd name="connsiteY0" fmla="*/ 2236820 h 2236820"/>
              <a:gd name="connsiteX1" fmla="*/ 2008414 w 2428496"/>
              <a:gd name="connsiteY1" fmla="*/ 228406 h 2236820"/>
              <a:gd name="connsiteX2" fmla="*/ 2428496 w 2428496"/>
              <a:gd name="connsiteY2" fmla="*/ 270134 h 2236820"/>
              <a:gd name="connsiteX0" fmla="*/ 0 w 2008414"/>
              <a:gd name="connsiteY0" fmla="*/ 2008414 h 2008414"/>
              <a:gd name="connsiteX1" fmla="*/ 2008414 w 2008414"/>
              <a:gd name="connsiteY1" fmla="*/ 0 h 2008414"/>
              <a:gd name="connsiteX0" fmla="*/ 0 w 2008414"/>
              <a:gd name="connsiteY0" fmla="*/ 2008414 h 2008414"/>
              <a:gd name="connsiteX1" fmla="*/ 2008414 w 2008414"/>
              <a:gd name="connsiteY1" fmla="*/ 0 h 200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8414" h="2008414">
                <a:moveTo>
                  <a:pt x="0" y="2008414"/>
                </a:moveTo>
                <a:cubicBezTo>
                  <a:pt x="0" y="899198"/>
                  <a:pt x="899198" y="0"/>
                  <a:pt x="2008414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1742E31-36C6-4326-B541-D0DEF67BE1F4}"/>
              </a:ext>
            </a:extLst>
          </p:cNvPr>
          <p:cNvSpPr/>
          <p:nvPr/>
        </p:nvSpPr>
        <p:spPr>
          <a:xfrm>
            <a:off x="2569747" y="3158525"/>
            <a:ext cx="824591" cy="824591"/>
          </a:xfrm>
          <a:custGeom>
            <a:avLst/>
            <a:gdLst>
              <a:gd name="connsiteX0" fmla="*/ 2008414 w 4016828"/>
              <a:gd name="connsiteY0" fmla="*/ 0 h 2008414"/>
              <a:gd name="connsiteX1" fmla="*/ 4016828 w 4016828"/>
              <a:gd name="connsiteY1" fmla="*/ 2008414 h 2008414"/>
              <a:gd name="connsiteX2" fmla="*/ 2008414 w 4016828"/>
              <a:gd name="connsiteY2" fmla="*/ 2008414 h 2008414"/>
              <a:gd name="connsiteX3" fmla="*/ 0 w 4016828"/>
              <a:gd name="connsiteY3" fmla="*/ 2008414 h 2008414"/>
              <a:gd name="connsiteX4" fmla="*/ 2008414 w 4016828"/>
              <a:gd name="connsiteY4" fmla="*/ 0 h 2008414"/>
              <a:gd name="connsiteX0" fmla="*/ 2008414 w 4019505"/>
              <a:gd name="connsiteY0" fmla="*/ 228406 h 2236820"/>
              <a:gd name="connsiteX1" fmla="*/ 2428496 w 4019505"/>
              <a:gd name="connsiteY1" fmla="*/ 270134 h 2236820"/>
              <a:gd name="connsiteX2" fmla="*/ 4016828 w 4019505"/>
              <a:gd name="connsiteY2" fmla="*/ 2236820 h 2236820"/>
              <a:gd name="connsiteX3" fmla="*/ 2008414 w 4019505"/>
              <a:gd name="connsiteY3" fmla="*/ 2236820 h 2236820"/>
              <a:gd name="connsiteX4" fmla="*/ 0 w 4019505"/>
              <a:gd name="connsiteY4" fmla="*/ 2236820 h 2236820"/>
              <a:gd name="connsiteX5" fmla="*/ 2008414 w 4019505"/>
              <a:gd name="connsiteY5" fmla="*/ 228406 h 2236820"/>
              <a:gd name="connsiteX0" fmla="*/ 0 w 4019505"/>
              <a:gd name="connsiteY0" fmla="*/ 2236820 h 2328260"/>
              <a:gd name="connsiteX1" fmla="*/ 2008414 w 4019505"/>
              <a:gd name="connsiteY1" fmla="*/ 228406 h 2328260"/>
              <a:gd name="connsiteX2" fmla="*/ 2428496 w 4019505"/>
              <a:gd name="connsiteY2" fmla="*/ 270134 h 2328260"/>
              <a:gd name="connsiteX3" fmla="*/ 4016828 w 4019505"/>
              <a:gd name="connsiteY3" fmla="*/ 2236820 h 2328260"/>
              <a:gd name="connsiteX4" fmla="*/ 2008414 w 4019505"/>
              <a:gd name="connsiteY4" fmla="*/ 2236820 h 2328260"/>
              <a:gd name="connsiteX5" fmla="*/ 91440 w 4019505"/>
              <a:gd name="connsiteY5" fmla="*/ 2328260 h 2328260"/>
              <a:gd name="connsiteX0" fmla="*/ 0 w 4019505"/>
              <a:gd name="connsiteY0" fmla="*/ 2236820 h 2331889"/>
              <a:gd name="connsiteX1" fmla="*/ 2008414 w 4019505"/>
              <a:gd name="connsiteY1" fmla="*/ 228406 h 2331889"/>
              <a:gd name="connsiteX2" fmla="*/ 2428496 w 4019505"/>
              <a:gd name="connsiteY2" fmla="*/ 270134 h 2331889"/>
              <a:gd name="connsiteX3" fmla="*/ 4016828 w 4019505"/>
              <a:gd name="connsiteY3" fmla="*/ 2236820 h 2331889"/>
              <a:gd name="connsiteX4" fmla="*/ 2008414 w 4019505"/>
              <a:gd name="connsiteY4" fmla="*/ 2236820 h 2331889"/>
              <a:gd name="connsiteX5" fmla="*/ 96883 w 4019505"/>
              <a:gd name="connsiteY5" fmla="*/ 2331889 h 2331889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4" fmla="*/ 2008414 w 4019505"/>
              <a:gd name="connsiteY4" fmla="*/ 2236820 h 2236820"/>
              <a:gd name="connsiteX0" fmla="*/ 0 w 4019505"/>
              <a:gd name="connsiteY0" fmla="*/ 2236820 h 2236820"/>
              <a:gd name="connsiteX1" fmla="*/ 2008414 w 4019505"/>
              <a:gd name="connsiteY1" fmla="*/ 228406 h 2236820"/>
              <a:gd name="connsiteX2" fmla="*/ 2428496 w 4019505"/>
              <a:gd name="connsiteY2" fmla="*/ 270134 h 2236820"/>
              <a:gd name="connsiteX3" fmla="*/ 4016828 w 4019505"/>
              <a:gd name="connsiteY3" fmla="*/ 2236820 h 2236820"/>
              <a:gd name="connsiteX0" fmla="*/ 0 w 2428496"/>
              <a:gd name="connsiteY0" fmla="*/ 2236820 h 2236820"/>
              <a:gd name="connsiteX1" fmla="*/ 2008414 w 2428496"/>
              <a:gd name="connsiteY1" fmla="*/ 228406 h 2236820"/>
              <a:gd name="connsiteX2" fmla="*/ 2428496 w 2428496"/>
              <a:gd name="connsiteY2" fmla="*/ 270134 h 2236820"/>
              <a:gd name="connsiteX0" fmla="*/ 0 w 2008414"/>
              <a:gd name="connsiteY0" fmla="*/ 2008414 h 2008414"/>
              <a:gd name="connsiteX1" fmla="*/ 2008414 w 2008414"/>
              <a:gd name="connsiteY1" fmla="*/ 0 h 2008414"/>
              <a:gd name="connsiteX0" fmla="*/ 0 w 2008414"/>
              <a:gd name="connsiteY0" fmla="*/ 2008414 h 2008414"/>
              <a:gd name="connsiteX1" fmla="*/ 2008414 w 2008414"/>
              <a:gd name="connsiteY1" fmla="*/ 0 h 2008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8414" h="2008414">
                <a:moveTo>
                  <a:pt x="0" y="2008414"/>
                </a:moveTo>
                <a:cubicBezTo>
                  <a:pt x="0" y="899198"/>
                  <a:pt x="899198" y="0"/>
                  <a:pt x="2008414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D02430C-6F20-4DDE-BA53-4E0A1D3EE933}"/>
              </a:ext>
            </a:extLst>
          </p:cNvPr>
          <p:cNvSpPr/>
          <p:nvPr/>
        </p:nvSpPr>
        <p:spPr>
          <a:xfrm>
            <a:off x="2964353" y="3553129"/>
            <a:ext cx="859972" cy="8599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gaoding-4">
            <a:extLst>
              <a:ext uri="{FF2B5EF4-FFF2-40B4-BE49-F238E27FC236}">
                <a16:creationId xmlns:a16="http://schemas.microsoft.com/office/drawing/2014/main" id="{684089F7-1C96-475D-80B2-D507E1881CDE}"/>
              </a:ext>
            </a:extLst>
          </p:cNvPr>
          <p:cNvSpPr txBox="1"/>
          <p:nvPr/>
        </p:nvSpPr>
        <p:spPr>
          <a:xfrm>
            <a:off x="3076143" y="3824834"/>
            <a:ext cx="636393" cy="3165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C855B63D-6A8A-4C7F-B4FF-1004465F673D}"/>
              </a:ext>
            </a:extLst>
          </p:cNvPr>
          <p:cNvSpPr txBox="1"/>
          <p:nvPr/>
        </p:nvSpPr>
        <p:spPr>
          <a:xfrm>
            <a:off x="1902718" y="4477633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D0E75AE-E69E-4DAA-89BA-862C71673B3D}"/>
              </a:ext>
            </a:extLst>
          </p:cNvPr>
          <p:cNvCxnSpPr>
            <a:cxnSpLocks/>
          </p:cNvCxnSpPr>
          <p:nvPr/>
        </p:nvCxnSpPr>
        <p:spPr>
          <a:xfrm>
            <a:off x="4183553" y="1969354"/>
            <a:ext cx="3033055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F1F75E3-8447-4BC1-872A-87C743D7D805}"/>
              </a:ext>
            </a:extLst>
          </p:cNvPr>
          <p:cNvCxnSpPr>
            <a:cxnSpLocks/>
          </p:cNvCxnSpPr>
          <p:nvPr/>
        </p:nvCxnSpPr>
        <p:spPr>
          <a:xfrm>
            <a:off x="4183553" y="2371639"/>
            <a:ext cx="3033055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0868FA8-D967-4F73-B673-B68D734BB488}"/>
              </a:ext>
            </a:extLst>
          </p:cNvPr>
          <p:cNvCxnSpPr>
            <a:cxnSpLocks/>
          </p:cNvCxnSpPr>
          <p:nvPr/>
        </p:nvCxnSpPr>
        <p:spPr>
          <a:xfrm>
            <a:off x="4183553" y="2773924"/>
            <a:ext cx="3033055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F0FE310-C1A1-4336-8E1A-0F9E0B7B73B9}"/>
              </a:ext>
            </a:extLst>
          </p:cNvPr>
          <p:cNvCxnSpPr>
            <a:cxnSpLocks/>
          </p:cNvCxnSpPr>
          <p:nvPr/>
        </p:nvCxnSpPr>
        <p:spPr>
          <a:xfrm>
            <a:off x="4183553" y="3176210"/>
            <a:ext cx="3033055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gaoding-14">
            <a:extLst>
              <a:ext uri="{FF2B5EF4-FFF2-40B4-BE49-F238E27FC236}">
                <a16:creationId xmlns:a16="http://schemas.microsoft.com/office/drawing/2014/main" id="{E00A25C8-9A94-45EA-82A1-85B928789B70}"/>
              </a:ext>
            </a:extLst>
          </p:cNvPr>
          <p:cNvSpPr txBox="1"/>
          <p:nvPr/>
        </p:nvSpPr>
        <p:spPr>
          <a:xfrm>
            <a:off x="7335049" y="3047350"/>
            <a:ext cx="16783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内容智能流转</a:t>
            </a: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C079727F-5178-431E-B9E8-A10EDEC3E1D0}"/>
              </a:ext>
            </a:extLst>
          </p:cNvPr>
          <p:cNvSpPr txBox="1"/>
          <p:nvPr/>
        </p:nvSpPr>
        <p:spPr>
          <a:xfrm>
            <a:off x="7335049" y="2646981"/>
            <a:ext cx="16783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数字资产管理</a:t>
            </a:r>
          </a:p>
        </p:txBody>
      </p:sp>
      <p:sp>
        <p:nvSpPr>
          <p:cNvPr id="22" name="gaoding-14">
            <a:extLst>
              <a:ext uri="{FF2B5EF4-FFF2-40B4-BE49-F238E27FC236}">
                <a16:creationId xmlns:a16="http://schemas.microsoft.com/office/drawing/2014/main" id="{6A935391-8131-4935-9E2A-EAB531A56080}"/>
              </a:ext>
            </a:extLst>
          </p:cNvPr>
          <p:cNvSpPr txBox="1"/>
          <p:nvPr/>
        </p:nvSpPr>
        <p:spPr>
          <a:xfrm>
            <a:off x="7335049" y="2246612"/>
            <a:ext cx="16783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品牌塑造传播</a:t>
            </a: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DB699616-3B13-4A5B-BAFD-0FFC901F5639}"/>
              </a:ext>
            </a:extLst>
          </p:cNvPr>
          <p:cNvSpPr txBox="1"/>
          <p:nvPr/>
        </p:nvSpPr>
        <p:spPr>
          <a:xfrm>
            <a:off x="7335049" y="1846243"/>
            <a:ext cx="167832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全员营销获客</a:t>
            </a:r>
          </a:p>
        </p:txBody>
      </p:sp>
      <p:sp>
        <p:nvSpPr>
          <p:cNvPr id="24" name="Rounded Rectangle 69">
            <a:extLst>
              <a:ext uri="{FF2B5EF4-FFF2-40B4-BE49-F238E27FC236}">
                <a16:creationId xmlns:a16="http://schemas.microsoft.com/office/drawing/2014/main" id="{EE93BE1C-C907-4FD7-AC83-5BC3DAFA20F7}"/>
              </a:ext>
            </a:extLst>
          </p:cNvPr>
          <p:cNvSpPr/>
          <p:nvPr/>
        </p:nvSpPr>
        <p:spPr>
          <a:xfrm>
            <a:off x="6308801" y="5248369"/>
            <a:ext cx="4360040" cy="717929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 is a leading online design and collaboration platform in China, and provides content solutions for many advanced enterprises</a:t>
            </a:r>
          </a:p>
        </p:txBody>
      </p:sp>
      <p:sp>
        <p:nvSpPr>
          <p:cNvPr id="25" name="gaoding-14">
            <a:extLst>
              <a:ext uri="{FF2B5EF4-FFF2-40B4-BE49-F238E27FC236}">
                <a16:creationId xmlns:a16="http://schemas.microsoft.com/office/drawing/2014/main" id="{09AEFE45-F176-4FF2-BD01-FB2D4B7F23C0}"/>
              </a:ext>
            </a:extLst>
          </p:cNvPr>
          <p:cNvSpPr txBox="1"/>
          <p:nvPr/>
        </p:nvSpPr>
        <p:spPr>
          <a:xfrm>
            <a:off x="6387231" y="3937387"/>
            <a:ext cx="472792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26" name="Rectangle 64">
            <a:extLst>
              <a:ext uri="{FF2B5EF4-FFF2-40B4-BE49-F238E27FC236}">
                <a16:creationId xmlns:a16="http://schemas.microsoft.com/office/drawing/2014/main" id="{D1C5389E-6B58-47E8-8116-0291F4251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2779" y="3037711"/>
            <a:ext cx="4648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35%</a:t>
            </a:r>
          </a:p>
        </p:txBody>
      </p:sp>
      <p:sp>
        <p:nvSpPr>
          <p:cNvPr id="27" name="Rectangle 64">
            <a:extLst>
              <a:ext uri="{FF2B5EF4-FFF2-40B4-BE49-F238E27FC236}">
                <a16:creationId xmlns:a16="http://schemas.microsoft.com/office/drawing/2014/main" id="{1CF7736D-AFE2-45D4-A2FF-62DFDAA6A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2779" y="2638287"/>
            <a:ext cx="4648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45%</a:t>
            </a:r>
          </a:p>
        </p:txBody>
      </p:sp>
      <p:sp>
        <p:nvSpPr>
          <p:cNvPr id="28" name="Rectangle 64">
            <a:extLst>
              <a:ext uri="{FF2B5EF4-FFF2-40B4-BE49-F238E27FC236}">
                <a16:creationId xmlns:a16="http://schemas.microsoft.com/office/drawing/2014/main" id="{FF22CBCE-7506-403F-AC02-8DC63B7D5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2779" y="2238862"/>
            <a:ext cx="4648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65%</a:t>
            </a:r>
          </a:p>
        </p:txBody>
      </p:sp>
      <p:sp>
        <p:nvSpPr>
          <p:cNvPr id="29" name="Rectangle 64">
            <a:extLst>
              <a:ext uri="{FF2B5EF4-FFF2-40B4-BE49-F238E27FC236}">
                <a16:creationId xmlns:a16="http://schemas.microsoft.com/office/drawing/2014/main" id="{56695E78-3076-427F-992C-954784E5C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2779" y="1839437"/>
            <a:ext cx="4648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85%</a:t>
            </a:r>
          </a:p>
        </p:txBody>
      </p:sp>
    </p:spTree>
    <p:extLst>
      <p:ext uri="{BB962C8B-B14F-4D97-AF65-F5344CB8AC3E}">
        <p14:creationId xmlns:p14="http://schemas.microsoft.com/office/powerpoint/2010/main" val="373863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HEJI-3">
            <a:extLst>
              <a:ext uri="{FF2B5EF4-FFF2-40B4-BE49-F238E27FC236}">
                <a16:creationId xmlns:a16="http://schemas.microsoft.com/office/drawing/2014/main" id="{CA2319BC-7CBF-40A0-9C7F-469A93D725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25288581-CBE9-4E52-A234-7BF42C34FD3B}"/>
              </a:ext>
            </a:extLst>
          </p:cNvPr>
          <p:cNvSpPr txBox="1"/>
          <p:nvPr/>
        </p:nvSpPr>
        <p:spPr>
          <a:xfrm>
            <a:off x="476000" y="4478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13" name="iSHEJI-3">
            <a:extLst>
              <a:ext uri="{FF2B5EF4-FFF2-40B4-BE49-F238E27FC236}">
                <a16:creationId xmlns:a16="http://schemas.microsoft.com/office/drawing/2014/main" id="{5F618599-48AA-42B7-A534-C724F4B5138B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3270325-CE66-4FE9-85E1-7218A81EF7AC}"/>
              </a:ext>
            </a:extLst>
          </p:cNvPr>
          <p:cNvSpPr txBox="1"/>
          <p:nvPr/>
        </p:nvSpPr>
        <p:spPr>
          <a:xfrm>
            <a:off x="1343027" y="5269267"/>
            <a:ext cx="2118360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6" name="Straight Connector 7">
            <a:extLst>
              <a:ext uri="{FF2B5EF4-FFF2-40B4-BE49-F238E27FC236}">
                <a16:creationId xmlns:a16="http://schemas.microsoft.com/office/drawing/2014/main" id="{AE693C76-D6DE-49ED-9ED7-06B7BDF6E224}"/>
              </a:ext>
            </a:extLst>
          </p:cNvPr>
          <p:cNvCxnSpPr/>
          <p:nvPr/>
        </p:nvCxnSpPr>
        <p:spPr>
          <a:xfrm>
            <a:off x="2336800" y="5177826"/>
            <a:ext cx="216000" cy="0"/>
          </a:xfrm>
          <a:prstGeom prst="line">
            <a:avLst/>
          </a:prstGeom>
          <a:ln w="3048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3">
            <a:extLst>
              <a:ext uri="{FF2B5EF4-FFF2-40B4-BE49-F238E27FC236}">
                <a16:creationId xmlns:a16="http://schemas.microsoft.com/office/drawing/2014/main" id="{BD692770-D964-47CE-9262-547F4A4DADE2}"/>
              </a:ext>
            </a:extLst>
          </p:cNvPr>
          <p:cNvSpPr txBox="1"/>
          <p:nvPr/>
        </p:nvSpPr>
        <p:spPr>
          <a:xfrm>
            <a:off x="1343027" y="4750381"/>
            <a:ext cx="2118360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内容智能流转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203B20D-0D06-43D3-85BD-985D6AFBEFDB}"/>
              </a:ext>
            </a:extLst>
          </p:cNvPr>
          <p:cNvSpPr txBox="1"/>
          <p:nvPr/>
        </p:nvSpPr>
        <p:spPr>
          <a:xfrm>
            <a:off x="3806191" y="5269267"/>
            <a:ext cx="2118360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基于全社交媒体平台进行全域流量整合营销，借助数据</a:t>
            </a:r>
            <a:r>
              <a:rPr lang="zh-CN" altLang="en-US"/>
              <a:t>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828AEE5E-7D18-43B5-82BE-D05A1ADB6D34}"/>
              </a:ext>
            </a:extLst>
          </p:cNvPr>
          <p:cNvCxnSpPr/>
          <p:nvPr/>
        </p:nvCxnSpPr>
        <p:spPr>
          <a:xfrm>
            <a:off x="4799966" y="5177826"/>
            <a:ext cx="216000" cy="0"/>
          </a:xfrm>
          <a:prstGeom prst="line">
            <a:avLst/>
          </a:prstGeom>
          <a:ln w="3048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4">
            <a:extLst>
              <a:ext uri="{FF2B5EF4-FFF2-40B4-BE49-F238E27FC236}">
                <a16:creationId xmlns:a16="http://schemas.microsoft.com/office/drawing/2014/main" id="{4B60BE46-3E65-49BE-9102-68172BE5007B}"/>
              </a:ext>
            </a:extLst>
          </p:cNvPr>
          <p:cNvSpPr txBox="1"/>
          <p:nvPr/>
        </p:nvSpPr>
        <p:spPr>
          <a:xfrm>
            <a:off x="3806191" y="4750381"/>
            <a:ext cx="2118360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数字资产管理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00DF75-F314-4CC2-9D56-10C87C73B7CD}"/>
              </a:ext>
            </a:extLst>
          </p:cNvPr>
          <p:cNvSpPr txBox="1"/>
          <p:nvPr/>
        </p:nvSpPr>
        <p:spPr>
          <a:xfrm>
            <a:off x="6267451" y="5269267"/>
            <a:ext cx="211836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B95901CF-A12E-4C73-9BDC-BF8A0230CAF9}"/>
              </a:ext>
            </a:extLst>
          </p:cNvPr>
          <p:cNvCxnSpPr/>
          <p:nvPr/>
        </p:nvCxnSpPr>
        <p:spPr>
          <a:xfrm>
            <a:off x="7261226" y="5177826"/>
            <a:ext cx="216000" cy="0"/>
          </a:xfrm>
          <a:prstGeom prst="line">
            <a:avLst/>
          </a:prstGeom>
          <a:ln w="30480" cap="rnd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5">
            <a:extLst>
              <a:ext uri="{FF2B5EF4-FFF2-40B4-BE49-F238E27FC236}">
                <a16:creationId xmlns:a16="http://schemas.microsoft.com/office/drawing/2014/main" id="{A98D36D3-B131-49FE-9305-ACD867A650E1}"/>
              </a:ext>
            </a:extLst>
          </p:cNvPr>
          <p:cNvSpPr txBox="1"/>
          <p:nvPr/>
        </p:nvSpPr>
        <p:spPr>
          <a:xfrm>
            <a:off x="6267451" y="4750381"/>
            <a:ext cx="2118360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品牌塑造传播</a:t>
            </a: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85DBD4C0-5247-4C22-8FEF-EABCF7FA37F1}"/>
              </a:ext>
            </a:extLst>
          </p:cNvPr>
          <p:cNvSpPr txBox="1"/>
          <p:nvPr/>
        </p:nvSpPr>
        <p:spPr>
          <a:xfrm>
            <a:off x="8730614" y="5269267"/>
            <a:ext cx="2118360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44EEC609-1DCB-4C25-9C38-60D943C7D58D}"/>
              </a:ext>
            </a:extLst>
          </p:cNvPr>
          <p:cNvSpPr txBox="1"/>
          <p:nvPr/>
        </p:nvSpPr>
        <p:spPr>
          <a:xfrm>
            <a:off x="8730614" y="4750381"/>
            <a:ext cx="2118360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全员营销获客</a:t>
            </a:r>
          </a:p>
        </p:txBody>
      </p:sp>
      <p:cxnSp>
        <p:nvCxnSpPr>
          <p:cNvPr id="19" name="Straight Connector 17">
            <a:extLst>
              <a:ext uri="{FF2B5EF4-FFF2-40B4-BE49-F238E27FC236}">
                <a16:creationId xmlns:a16="http://schemas.microsoft.com/office/drawing/2014/main" id="{E6F138EB-F896-48FE-B7E6-707BEAE091C2}"/>
              </a:ext>
            </a:extLst>
          </p:cNvPr>
          <p:cNvCxnSpPr/>
          <p:nvPr/>
        </p:nvCxnSpPr>
        <p:spPr>
          <a:xfrm>
            <a:off x="9724390" y="5177826"/>
            <a:ext cx="216000" cy="0"/>
          </a:xfrm>
          <a:prstGeom prst="line">
            <a:avLst/>
          </a:prstGeom>
          <a:ln w="3048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248">
            <a:extLst>
              <a:ext uri="{FF2B5EF4-FFF2-40B4-BE49-F238E27FC236}">
                <a16:creationId xmlns:a16="http://schemas.microsoft.com/office/drawing/2014/main" id="{F682C649-288A-4D88-B3BA-2FC832478448}"/>
              </a:ext>
            </a:extLst>
          </p:cNvPr>
          <p:cNvSpPr>
            <a:spLocks/>
          </p:cNvSpPr>
          <p:nvPr/>
        </p:nvSpPr>
        <p:spPr bwMode="auto">
          <a:xfrm>
            <a:off x="7296153" y="2800313"/>
            <a:ext cx="2200275" cy="1203960"/>
          </a:xfrm>
          <a:custGeom>
            <a:avLst/>
            <a:gdLst>
              <a:gd name="T0" fmla="*/ 1119 w 1155"/>
              <a:gd name="T1" fmla="*/ 632 h 632"/>
              <a:gd name="T2" fmla="*/ 0 w 1155"/>
              <a:gd name="T3" fmla="*/ 72 h 632"/>
              <a:gd name="T4" fmla="*/ 36 w 1155"/>
              <a:gd name="T5" fmla="*/ 0 h 632"/>
              <a:gd name="T6" fmla="*/ 1155 w 1155"/>
              <a:gd name="T7" fmla="*/ 560 h 632"/>
              <a:gd name="T8" fmla="*/ 1119 w 1155"/>
              <a:gd name="T9" fmla="*/ 632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5" h="632">
                <a:moveTo>
                  <a:pt x="1119" y="632"/>
                </a:moveTo>
                <a:lnTo>
                  <a:pt x="0" y="72"/>
                </a:lnTo>
                <a:lnTo>
                  <a:pt x="36" y="0"/>
                </a:lnTo>
                <a:lnTo>
                  <a:pt x="1155" y="560"/>
                </a:lnTo>
                <a:lnTo>
                  <a:pt x="1119" y="632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1" name="Freeform 249">
            <a:extLst>
              <a:ext uri="{FF2B5EF4-FFF2-40B4-BE49-F238E27FC236}">
                <a16:creationId xmlns:a16="http://schemas.microsoft.com/office/drawing/2014/main" id="{D997D720-1544-46CA-8BAF-3FD45E9EF7F1}"/>
              </a:ext>
            </a:extLst>
          </p:cNvPr>
          <p:cNvSpPr>
            <a:spLocks/>
          </p:cNvSpPr>
          <p:nvPr/>
        </p:nvSpPr>
        <p:spPr bwMode="auto">
          <a:xfrm>
            <a:off x="9031608" y="389378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2" name="Freeform 250">
            <a:extLst>
              <a:ext uri="{FF2B5EF4-FFF2-40B4-BE49-F238E27FC236}">
                <a16:creationId xmlns:a16="http://schemas.microsoft.com/office/drawing/2014/main" id="{62827317-3F86-4B3D-AD9C-48C515E651B4}"/>
              </a:ext>
            </a:extLst>
          </p:cNvPr>
          <p:cNvSpPr>
            <a:spLocks/>
          </p:cNvSpPr>
          <p:nvPr/>
        </p:nvSpPr>
        <p:spPr bwMode="auto">
          <a:xfrm>
            <a:off x="9031608" y="362327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3" name="Freeform 251">
            <a:extLst>
              <a:ext uri="{FF2B5EF4-FFF2-40B4-BE49-F238E27FC236}">
                <a16:creationId xmlns:a16="http://schemas.microsoft.com/office/drawing/2014/main" id="{79BE62AF-01F6-476B-AFE9-73AAF55D43D7}"/>
              </a:ext>
            </a:extLst>
          </p:cNvPr>
          <p:cNvSpPr>
            <a:spLocks noEditPoints="1"/>
          </p:cNvSpPr>
          <p:nvPr/>
        </p:nvSpPr>
        <p:spPr bwMode="auto">
          <a:xfrm>
            <a:off x="8947788" y="358136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88 w 848"/>
              <a:gd name="T11" fmla="*/ 212 h 424"/>
              <a:gd name="T12" fmla="*/ 424 w 848"/>
              <a:gd name="T13" fmla="*/ 380 h 424"/>
              <a:gd name="T14" fmla="*/ 758 w 848"/>
              <a:gd name="T15" fmla="*/ 212 h 424"/>
              <a:gd name="T16" fmla="*/ 424 w 848"/>
              <a:gd name="T17" fmla="*/ 44 h 424"/>
              <a:gd name="T18" fmla="*/ 88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88" y="212"/>
                </a:moveTo>
                <a:lnTo>
                  <a:pt x="424" y="380"/>
                </a:lnTo>
                <a:lnTo>
                  <a:pt x="758" y="212"/>
                </a:lnTo>
                <a:lnTo>
                  <a:pt x="424" y="44"/>
                </a:lnTo>
                <a:lnTo>
                  <a:pt x="88" y="2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4" name="Freeform 252">
            <a:extLst>
              <a:ext uri="{FF2B5EF4-FFF2-40B4-BE49-F238E27FC236}">
                <a16:creationId xmlns:a16="http://schemas.microsoft.com/office/drawing/2014/main" id="{11187DB5-32DC-48F6-AE1F-800AEF4C07D4}"/>
              </a:ext>
            </a:extLst>
          </p:cNvPr>
          <p:cNvSpPr>
            <a:spLocks/>
          </p:cNvSpPr>
          <p:nvPr/>
        </p:nvSpPr>
        <p:spPr bwMode="auto">
          <a:xfrm>
            <a:off x="9031608" y="335276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5" name="Freeform 253">
            <a:extLst>
              <a:ext uri="{FF2B5EF4-FFF2-40B4-BE49-F238E27FC236}">
                <a16:creationId xmlns:a16="http://schemas.microsoft.com/office/drawing/2014/main" id="{059C7667-120A-4779-B411-C6361DD3A4BD}"/>
              </a:ext>
            </a:extLst>
          </p:cNvPr>
          <p:cNvSpPr>
            <a:spLocks noEditPoints="1"/>
          </p:cNvSpPr>
          <p:nvPr/>
        </p:nvSpPr>
        <p:spPr bwMode="auto">
          <a:xfrm>
            <a:off x="8947788" y="331085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88 w 848"/>
              <a:gd name="T11" fmla="*/ 212 h 424"/>
              <a:gd name="T12" fmla="*/ 424 w 848"/>
              <a:gd name="T13" fmla="*/ 380 h 424"/>
              <a:gd name="T14" fmla="*/ 758 w 848"/>
              <a:gd name="T15" fmla="*/ 212 h 424"/>
              <a:gd name="T16" fmla="*/ 424 w 848"/>
              <a:gd name="T17" fmla="*/ 44 h 424"/>
              <a:gd name="T18" fmla="*/ 88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88" y="212"/>
                </a:moveTo>
                <a:lnTo>
                  <a:pt x="424" y="380"/>
                </a:lnTo>
                <a:lnTo>
                  <a:pt x="758" y="212"/>
                </a:lnTo>
                <a:lnTo>
                  <a:pt x="424" y="44"/>
                </a:lnTo>
                <a:lnTo>
                  <a:pt x="88" y="21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6" name="Freeform 254">
            <a:extLst>
              <a:ext uri="{FF2B5EF4-FFF2-40B4-BE49-F238E27FC236}">
                <a16:creationId xmlns:a16="http://schemas.microsoft.com/office/drawing/2014/main" id="{827CFF7D-D15D-4D89-8949-1C1838DAE856}"/>
              </a:ext>
            </a:extLst>
          </p:cNvPr>
          <p:cNvSpPr>
            <a:spLocks/>
          </p:cNvSpPr>
          <p:nvPr/>
        </p:nvSpPr>
        <p:spPr bwMode="auto">
          <a:xfrm>
            <a:off x="9031608" y="308225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7" name="Freeform 255">
            <a:extLst>
              <a:ext uri="{FF2B5EF4-FFF2-40B4-BE49-F238E27FC236}">
                <a16:creationId xmlns:a16="http://schemas.microsoft.com/office/drawing/2014/main" id="{D38BD9F4-81B4-4EB6-8BE4-F6A18320F119}"/>
              </a:ext>
            </a:extLst>
          </p:cNvPr>
          <p:cNvSpPr>
            <a:spLocks noEditPoints="1"/>
          </p:cNvSpPr>
          <p:nvPr/>
        </p:nvSpPr>
        <p:spPr bwMode="auto">
          <a:xfrm>
            <a:off x="8947788" y="304034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88 w 848"/>
              <a:gd name="T11" fmla="*/ 212 h 424"/>
              <a:gd name="T12" fmla="*/ 424 w 848"/>
              <a:gd name="T13" fmla="*/ 378 h 424"/>
              <a:gd name="T14" fmla="*/ 758 w 848"/>
              <a:gd name="T15" fmla="*/ 212 h 424"/>
              <a:gd name="T16" fmla="*/ 424 w 848"/>
              <a:gd name="T17" fmla="*/ 44 h 424"/>
              <a:gd name="T18" fmla="*/ 88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88" y="212"/>
                </a:moveTo>
                <a:lnTo>
                  <a:pt x="424" y="378"/>
                </a:lnTo>
                <a:lnTo>
                  <a:pt x="758" y="212"/>
                </a:lnTo>
                <a:lnTo>
                  <a:pt x="424" y="44"/>
                </a:lnTo>
                <a:lnTo>
                  <a:pt x="88" y="2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8" name="Freeform 256">
            <a:extLst>
              <a:ext uri="{FF2B5EF4-FFF2-40B4-BE49-F238E27FC236}">
                <a16:creationId xmlns:a16="http://schemas.microsoft.com/office/drawing/2014/main" id="{690D4CE2-B69E-4745-B1DA-6DF5D60BF3BF}"/>
              </a:ext>
            </a:extLst>
          </p:cNvPr>
          <p:cNvSpPr>
            <a:spLocks/>
          </p:cNvSpPr>
          <p:nvPr/>
        </p:nvSpPr>
        <p:spPr bwMode="auto">
          <a:xfrm>
            <a:off x="2272666" y="2731733"/>
            <a:ext cx="2345055" cy="1272540"/>
          </a:xfrm>
          <a:custGeom>
            <a:avLst/>
            <a:gdLst>
              <a:gd name="T0" fmla="*/ 1195 w 1231"/>
              <a:gd name="T1" fmla="*/ 668 h 668"/>
              <a:gd name="T2" fmla="*/ 0 w 1231"/>
              <a:gd name="T3" fmla="*/ 70 h 668"/>
              <a:gd name="T4" fmla="*/ 36 w 1231"/>
              <a:gd name="T5" fmla="*/ 0 h 668"/>
              <a:gd name="T6" fmla="*/ 1231 w 1231"/>
              <a:gd name="T7" fmla="*/ 596 h 668"/>
              <a:gd name="T8" fmla="*/ 1195 w 1231"/>
              <a:gd name="T9" fmla="*/ 668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1" h="668">
                <a:moveTo>
                  <a:pt x="1195" y="668"/>
                </a:moveTo>
                <a:lnTo>
                  <a:pt x="0" y="70"/>
                </a:lnTo>
                <a:lnTo>
                  <a:pt x="36" y="0"/>
                </a:lnTo>
                <a:lnTo>
                  <a:pt x="1231" y="596"/>
                </a:lnTo>
                <a:lnTo>
                  <a:pt x="1195" y="668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29" name="Freeform 257">
            <a:extLst>
              <a:ext uri="{FF2B5EF4-FFF2-40B4-BE49-F238E27FC236}">
                <a16:creationId xmlns:a16="http://schemas.microsoft.com/office/drawing/2014/main" id="{73695F7E-5B8A-43DE-8582-1DD024677104}"/>
              </a:ext>
            </a:extLst>
          </p:cNvPr>
          <p:cNvSpPr>
            <a:spLocks/>
          </p:cNvSpPr>
          <p:nvPr/>
        </p:nvSpPr>
        <p:spPr bwMode="auto">
          <a:xfrm>
            <a:off x="5135882" y="2762213"/>
            <a:ext cx="2282190" cy="1242060"/>
          </a:xfrm>
          <a:custGeom>
            <a:avLst/>
            <a:gdLst>
              <a:gd name="T0" fmla="*/ 36 w 1198"/>
              <a:gd name="T1" fmla="*/ 652 h 652"/>
              <a:gd name="T2" fmla="*/ 0 w 1198"/>
              <a:gd name="T3" fmla="*/ 580 h 652"/>
              <a:gd name="T4" fmla="*/ 1162 w 1198"/>
              <a:gd name="T5" fmla="*/ 0 h 652"/>
              <a:gd name="T6" fmla="*/ 1198 w 1198"/>
              <a:gd name="T7" fmla="*/ 70 h 652"/>
              <a:gd name="T8" fmla="*/ 36 w 1198"/>
              <a:gd name="T9" fmla="*/ 6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8" h="652">
                <a:moveTo>
                  <a:pt x="36" y="652"/>
                </a:moveTo>
                <a:lnTo>
                  <a:pt x="0" y="580"/>
                </a:lnTo>
                <a:lnTo>
                  <a:pt x="1162" y="0"/>
                </a:lnTo>
                <a:lnTo>
                  <a:pt x="1198" y="70"/>
                </a:lnTo>
                <a:lnTo>
                  <a:pt x="36" y="652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0" name="Freeform 258">
            <a:extLst>
              <a:ext uri="{FF2B5EF4-FFF2-40B4-BE49-F238E27FC236}">
                <a16:creationId xmlns:a16="http://schemas.microsoft.com/office/drawing/2014/main" id="{9AFCB5CF-0342-445E-A8BD-412D3F346FAF}"/>
              </a:ext>
            </a:extLst>
          </p:cNvPr>
          <p:cNvSpPr>
            <a:spLocks/>
          </p:cNvSpPr>
          <p:nvPr/>
        </p:nvSpPr>
        <p:spPr bwMode="auto">
          <a:xfrm>
            <a:off x="6591303" y="267458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1" name="Freeform 259">
            <a:extLst>
              <a:ext uri="{FF2B5EF4-FFF2-40B4-BE49-F238E27FC236}">
                <a16:creationId xmlns:a16="http://schemas.microsoft.com/office/drawing/2014/main" id="{11D095A8-AD48-444D-9C44-76FFF186E14A}"/>
              </a:ext>
            </a:extLst>
          </p:cNvPr>
          <p:cNvSpPr>
            <a:spLocks/>
          </p:cNvSpPr>
          <p:nvPr/>
        </p:nvSpPr>
        <p:spPr bwMode="auto">
          <a:xfrm>
            <a:off x="1712597" y="267458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2" name="Freeform 260">
            <a:extLst>
              <a:ext uri="{FF2B5EF4-FFF2-40B4-BE49-F238E27FC236}">
                <a16:creationId xmlns:a16="http://schemas.microsoft.com/office/drawing/2014/main" id="{E6C6C8D8-D5B4-4ED5-B47F-E38AD812E26C}"/>
              </a:ext>
            </a:extLst>
          </p:cNvPr>
          <p:cNvSpPr>
            <a:spLocks/>
          </p:cNvSpPr>
          <p:nvPr/>
        </p:nvSpPr>
        <p:spPr bwMode="auto">
          <a:xfrm>
            <a:off x="1712597" y="240407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 dirty="0"/>
          </a:p>
        </p:txBody>
      </p:sp>
      <p:sp>
        <p:nvSpPr>
          <p:cNvPr id="33" name="Freeform 261">
            <a:extLst>
              <a:ext uri="{FF2B5EF4-FFF2-40B4-BE49-F238E27FC236}">
                <a16:creationId xmlns:a16="http://schemas.microsoft.com/office/drawing/2014/main" id="{9346446A-170A-4642-ACBD-571D95E2B536}"/>
              </a:ext>
            </a:extLst>
          </p:cNvPr>
          <p:cNvSpPr>
            <a:spLocks noEditPoints="1"/>
          </p:cNvSpPr>
          <p:nvPr/>
        </p:nvSpPr>
        <p:spPr bwMode="auto">
          <a:xfrm>
            <a:off x="1628777" y="236216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90 w 848"/>
              <a:gd name="T11" fmla="*/ 212 h 424"/>
              <a:gd name="T12" fmla="*/ 424 w 848"/>
              <a:gd name="T13" fmla="*/ 378 h 424"/>
              <a:gd name="T14" fmla="*/ 760 w 848"/>
              <a:gd name="T15" fmla="*/ 212 h 424"/>
              <a:gd name="T16" fmla="*/ 424 w 848"/>
              <a:gd name="T17" fmla="*/ 44 h 424"/>
              <a:gd name="T18" fmla="*/ 90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90" y="212"/>
                </a:moveTo>
                <a:lnTo>
                  <a:pt x="424" y="378"/>
                </a:lnTo>
                <a:lnTo>
                  <a:pt x="760" y="212"/>
                </a:lnTo>
                <a:lnTo>
                  <a:pt x="424" y="44"/>
                </a:lnTo>
                <a:lnTo>
                  <a:pt x="90" y="2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4" name="Freeform 262">
            <a:extLst>
              <a:ext uri="{FF2B5EF4-FFF2-40B4-BE49-F238E27FC236}">
                <a16:creationId xmlns:a16="http://schemas.microsoft.com/office/drawing/2014/main" id="{AA56E8A7-4776-4306-A980-A6428A6AA20A}"/>
              </a:ext>
            </a:extLst>
          </p:cNvPr>
          <p:cNvSpPr>
            <a:spLocks/>
          </p:cNvSpPr>
          <p:nvPr/>
        </p:nvSpPr>
        <p:spPr bwMode="auto">
          <a:xfrm>
            <a:off x="6591303" y="240407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5" name="Freeform 263">
            <a:extLst>
              <a:ext uri="{FF2B5EF4-FFF2-40B4-BE49-F238E27FC236}">
                <a16:creationId xmlns:a16="http://schemas.microsoft.com/office/drawing/2014/main" id="{0F03B8F8-E252-4F04-97F9-8659C8466ECF}"/>
              </a:ext>
            </a:extLst>
          </p:cNvPr>
          <p:cNvSpPr>
            <a:spLocks noEditPoints="1"/>
          </p:cNvSpPr>
          <p:nvPr/>
        </p:nvSpPr>
        <p:spPr bwMode="auto">
          <a:xfrm>
            <a:off x="6507482" y="236216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90 w 848"/>
              <a:gd name="T11" fmla="*/ 212 h 424"/>
              <a:gd name="T12" fmla="*/ 424 w 848"/>
              <a:gd name="T13" fmla="*/ 378 h 424"/>
              <a:gd name="T14" fmla="*/ 760 w 848"/>
              <a:gd name="T15" fmla="*/ 212 h 424"/>
              <a:gd name="T16" fmla="*/ 424 w 848"/>
              <a:gd name="T17" fmla="*/ 44 h 424"/>
              <a:gd name="T18" fmla="*/ 90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90" y="212"/>
                </a:moveTo>
                <a:lnTo>
                  <a:pt x="424" y="378"/>
                </a:lnTo>
                <a:lnTo>
                  <a:pt x="760" y="212"/>
                </a:lnTo>
                <a:lnTo>
                  <a:pt x="424" y="44"/>
                </a:lnTo>
                <a:lnTo>
                  <a:pt x="90" y="2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6" name="Freeform 264">
            <a:extLst>
              <a:ext uri="{FF2B5EF4-FFF2-40B4-BE49-F238E27FC236}">
                <a16:creationId xmlns:a16="http://schemas.microsoft.com/office/drawing/2014/main" id="{903F94EE-86EA-4370-89A5-240B68B44303}"/>
              </a:ext>
            </a:extLst>
          </p:cNvPr>
          <p:cNvSpPr>
            <a:spLocks/>
          </p:cNvSpPr>
          <p:nvPr/>
        </p:nvSpPr>
        <p:spPr bwMode="auto">
          <a:xfrm>
            <a:off x="9031608" y="2811743"/>
            <a:ext cx="1447800" cy="720090"/>
          </a:xfrm>
          <a:custGeom>
            <a:avLst/>
            <a:gdLst>
              <a:gd name="T0" fmla="*/ 760 w 760"/>
              <a:gd name="T1" fmla="*/ 188 h 378"/>
              <a:gd name="T2" fmla="*/ 380 w 760"/>
              <a:gd name="T3" fmla="*/ 378 h 378"/>
              <a:gd name="T4" fmla="*/ 0 w 760"/>
              <a:gd name="T5" fmla="*/ 188 h 378"/>
              <a:gd name="T6" fmla="*/ 380 w 760"/>
              <a:gd name="T7" fmla="*/ 0 h 378"/>
              <a:gd name="T8" fmla="*/ 760 w 760"/>
              <a:gd name="T9" fmla="*/ 188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78">
                <a:moveTo>
                  <a:pt x="760" y="188"/>
                </a:moveTo>
                <a:lnTo>
                  <a:pt x="380" y="378"/>
                </a:lnTo>
                <a:lnTo>
                  <a:pt x="0" y="188"/>
                </a:lnTo>
                <a:lnTo>
                  <a:pt x="380" y="0"/>
                </a:lnTo>
                <a:lnTo>
                  <a:pt x="760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7" name="Freeform 265">
            <a:extLst>
              <a:ext uri="{FF2B5EF4-FFF2-40B4-BE49-F238E27FC236}">
                <a16:creationId xmlns:a16="http://schemas.microsoft.com/office/drawing/2014/main" id="{BCABB21C-DB03-4BBF-BAA9-97A5C6FE7A35}"/>
              </a:ext>
            </a:extLst>
          </p:cNvPr>
          <p:cNvSpPr>
            <a:spLocks noEditPoints="1"/>
          </p:cNvSpPr>
          <p:nvPr/>
        </p:nvSpPr>
        <p:spPr bwMode="auto">
          <a:xfrm>
            <a:off x="8947788" y="2766023"/>
            <a:ext cx="1615440" cy="811530"/>
          </a:xfrm>
          <a:custGeom>
            <a:avLst/>
            <a:gdLst>
              <a:gd name="T0" fmla="*/ 424 w 848"/>
              <a:gd name="T1" fmla="*/ 426 h 426"/>
              <a:gd name="T2" fmla="*/ 0 w 848"/>
              <a:gd name="T3" fmla="*/ 212 h 426"/>
              <a:gd name="T4" fmla="*/ 424 w 848"/>
              <a:gd name="T5" fmla="*/ 0 h 426"/>
              <a:gd name="T6" fmla="*/ 848 w 848"/>
              <a:gd name="T7" fmla="*/ 212 h 426"/>
              <a:gd name="T8" fmla="*/ 424 w 848"/>
              <a:gd name="T9" fmla="*/ 426 h 426"/>
              <a:gd name="T10" fmla="*/ 88 w 848"/>
              <a:gd name="T11" fmla="*/ 212 h 426"/>
              <a:gd name="T12" fmla="*/ 424 w 848"/>
              <a:gd name="T13" fmla="*/ 380 h 426"/>
              <a:gd name="T14" fmla="*/ 758 w 848"/>
              <a:gd name="T15" fmla="*/ 212 h 426"/>
              <a:gd name="T16" fmla="*/ 424 w 848"/>
              <a:gd name="T17" fmla="*/ 46 h 426"/>
              <a:gd name="T18" fmla="*/ 88 w 848"/>
              <a:gd name="T19" fmla="*/ 212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6">
                <a:moveTo>
                  <a:pt x="424" y="426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6"/>
                </a:lnTo>
                <a:close/>
                <a:moveTo>
                  <a:pt x="88" y="212"/>
                </a:moveTo>
                <a:lnTo>
                  <a:pt x="424" y="380"/>
                </a:lnTo>
                <a:lnTo>
                  <a:pt x="758" y="212"/>
                </a:lnTo>
                <a:lnTo>
                  <a:pt x="424" y="46"/>
                </a:lnTo>
                <a:lnTo>
                  <a:pt x="88" y="21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8" name="Oval 270">
            <a:extLst>
              <a:ext uri="{FF2B5EF4-FFF2-40B4-BE49-F238E27FC236}">
                <a16:creationId xmlns:a16="http://schemas.microsoft.com/office/drawing/2014/main" id="{DD690ED4-8EB9-4225-BB79-8B0F09EA3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4978" y="3074633"/>
            <a:ext cx="861060" cy="19431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39" name="Oval 271">
            <a:extLst>
              <a:ext uri="{FF2B5EF4-FFF2-40B4-BE49-F238E27FC236}">
                <a16:creationId xmlns:a16="http://schemas.microsoft.com/office/drawing/2014/main" id="{62F12C60-0C15-40B0-A2A8-EEAD9DD97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4978" y="2308823"/>
            <a:ext cx="861060" cy="86106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0" name="Freeform 272">
            <a:extLst>
              <a:ext uri="{FF2B5EF4-FFF2-40B4-BE49-F238E27FC236}">
                <a16:creationId xmlns:a16="http://schemas.microsoft.com/office/drawing/2014/main" id="{7387CBE2-1830-4B80-9EE8-308A6FB89473}"/>
              </a:ext>
            </a:extLst>
          </p:cNvPr>
          <p:cNvSpPr>
            <a:spLocks noEditPoints="1"/>
          </p:cNvSpPr>
          <p:nvPr/>
        </p:nvSpPr>
        <p:spPr bwMode="auto">
          <a:xfrm>
            <a:off x="9559038" y="2548270"/>
            <a:ext cx="392940" cy="325016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1" name="Freeform 273">
            <a:extLst>
              <a:ext uri="{FF2B5EF4-FFF2-40B4-BE49-F238E27FC236}">
                <a16:creationId xmlns:a16="http://schemas.microsoft.com/office/drawing/2014/main" id="{5B113AA9-4C0B-49F5-957F-944C395758BA}"/>
              </a:ext>
            </a:extLst>
          </p:cNvPr>
          <p:cNvSpPr>
            <a:spLocks/>
          </p:cNvSpPr>
          <p:nvPr/>
        </p:nvSpPr>
        <p:spPr bwMode="auto">
          <a:xfrm>
            <a:off x="4152903" y="3893783"/>
            <a:ext cx="1443990" cy="723900"/>
          </a:xfrm>
          <a:custGeom>
            <a:avLst/>
            <a:gdLst>
              <a:gd name="T0" fmla="*/ 758 w 758"/>
              <a:gd name="T1" fmla="*/ 190 h 380"/>
              <a:gd name="T2" fmla="*/ 380 w 758"/>
              <a:gd name="T3" fmla="*/ 380 h 380"/>
              <a:gd name="T4" fmla="*/ 0 w 758"/>
              <a:gd name="T5" fmla="*/ 190 h 380"/>
              <a:gd name="T6" fmla="*/ 380 w 758"/>
              <a:gd name="T7" fmla="*/ 0 h 380"/>
              <a:gd name="T8" fmla="*/ 758 w 758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380">
                <a:moveTo>
                  <a:pt x="758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58" y="190"/>
                </a:lnTo>
                <a:close/>
              </a:path>
            </a:pathLst>
          </a:custGeom>
          <a:solidFill>
            <a:schemeClr val="bg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2" name="Freeform 274">
            <a:extLst>
              <a:ext uri="{FF2B5EF4-FFF2-40B4-BE49-F238E27FC236}">
                <a16:creationId xmlns:a16="http://schemas.microsoft.com/office/drawing/2014/main" id="{99638881-F7E7-453A-BA4D-F45198AA88FC}"/>
              </a:ext>
            </a:extLst>
          </p:cNvPr>
          <p:cNvSpPr>
            <a:spLocks/>
          </p:cNvSpPr>
          <p:nvPr/>
        </p:nvSpPr>
        <p:spPr bwMode="auto">
          <a:xfrm>
            <a:off x="4152903" y="3623273"/>
            <a:ext cx="1443990" cy="723900"/>
          </a:xfrm>
          <a:custGeom>
            <a:avLst/>
            <a:gdLst>
              <a:gd name="T0" fmla="*/ 758 w 758"/>
              <a:gd name="T1" fmla="*/ 190 h 380"/>
              <a:gd name="T2" fmla="*/ 380 w 758"/>
              <a:gd name="T3" fmla="*/ 380 h 380"/>
              <a:gd name="T4" fmla="*/ 0 w 758"/>
              <a:gd name="T5" fmla="*/ 190 h 380"/>
              <a:gd name="T6" fmla="*/ 380 w 758"/>
              <a:gd name="T7" fmla="*/ 0 h 380"/>
              <a:gd name="T8" fmla="*/ 758 w 758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380">
                <a:moveTo>
                  <a:pt x="758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58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3" name="Freeform 275">
            <a:extLst>
              <a:ext uri="{FF2B5EF4-FFF2-40B4-BE49-F238E27FC236}">
                <a16:creationId xmlns:a16="http://schemas.microsoft.com/office/drawing/2014/main" id="{AAB23FB2-41CF-4B3A-B381-960DE220D619}"/>
              </a:ext>
            </a:extLst>
          </p:cNvPr>
          <p:cNvSpPr>
            <a:spLocks noEditPoints="1"/>
          </p:cNvSpPr>
          <p:nvPr/>
        </p:nvSpPr>
        <p:spPr bwMode="auto">
          <a:xfrm>
            <a:off x="4069082" y="358136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88 w 848"/>
              <a:gd name="T11" fmla="*/ 212 h 424"/>
              <a:gd name="T12" fmla="*/ 424 w 848"/>
              <a:gd name="T13" fmla="*/ 380 h 424"/>
              <a:gd name="T14" fmla="*/ 758 w 848"/>
              <a:gd name="T15" fmla="*/ 212 h 424"/>
              <a:gd name="T16" fmla="*/ 424 w 848"/>
              <a:gd name="T17" fmla="*/ 44 h 424"/>
              <a:gd name="T18" fmla="*/ 88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88" y="212"/>
                </a:moveTo>
                <a:lnTo>
                  <a:pt x="424" y="380"/>
                </a:lnTo>
                <a:lnTo>
                  <a:pt x="758" y="212"/>
                </a:lnTo>
                <a:lnTo>
                  <a:pt x="424" y="44"/>
                </a:lnTo>
                <a:lnTo>
                  <a:pt x="88" y="21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4" name="Freeform 276">
            <a:extLst>
              <a:ext uri="{FF2B5EF4-FFF2-40B4-BE49-F238E27FC236}">
                <a16:creationId xmlns:a16="http://schemas.microsoft.com/office/drawing/2014/main" id="{F8483244-5358-4D04-8C30-755070906B3F}"/>
              </a:ext>
            </a:extLst>
          </p:cNvPr>
          <p:cNvSpPr>
            <a:spLocks/>
          </p:cNvSpPr>
          <p:nvPr/>
        </p:nvSpPr>
        <p:spPr bwMode="auto">
          <a:xfrm>
            <a:off x="4152903" y="3352763"/>
            <a:ext cx="1443990" cy="723900"/>
          </a:xfrm>
          <a:custGeom>
            <a:avLst/>
            <a:gdLst>
              <a:gd name="T0" fmla="*/ 758 w 758"/>
              <a:gd name="T1" fmla="*/ 190 h 380"/>
              <a:gd name="T2" fmla="*/ 380 w 758"/>
              <a:gd name="T3" fmla="*/ 380 h 380"/>
              <a:gd name="T4" fmla="*/ 0 w 758"/>
              <a:gd name="T5" fmla="*/ 190 h 380"/>
              <a:gd name="T6" fmla="*/ 380 w 758"/>
              <a:gd name="T7" fmla="*/ 0 h 380"/>
              <a:gd name="T8" fmla="*/ 758 w 758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380">
                <a:moveTo>
                  <a:pt x="758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58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5" name="Freeform 277">
            <a:extLst>
              <a:ext uri="{FF2B5EF4-FFF2-40B4-BE49-F238E27FC236}">
                <a16:creationId xmlns:a16="http://schemas.microsoft.com/office/drawing/2014/main" id="{A7316D58-59A9-40FC-A590-5EDE8073201E}"/>
              </a:ext>
            </a:extLst>
          </p:cNvPr>
          <p:cNvSpPr>
            <a:spLocks noEditPoints="1"/>
          </p:cNvSpPr>
          <p:nvPr/>
        </p:nvSpPr>
        <p:spPr bwMode="auto">
          <a:xfrm>
            <a:off x="4069082" y="331085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88 w 848"/>
              <a:gd name="T11" fmla="*/ 212 h 424"/>
              <a:gd name="T12" fmla="*/ 424 w 848"/>
              <a:gd name="T13" fmla="*/ 380 h 424"/>
              <a:gd name="T14" fmla="*/ 758 w 848"/>
              <a:gd name="T15" fmla="*/ 212 h 424"/>
              <a:gd name="T16" fmla="*/ 424 w 848"/>
              <a:gd name="T17" fmla="*/ 44 h 424"/>
              <a:gd name="T18" fmla="*/ 88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88" y="212"/>
                </a:moveTo>
                <a:lnTo>
                  <a:pt x="424" y="380"/>
                </a:lnTo>
                <a:lnTo>
                  <a:pt x="758" y="212"/>
                </a:lnTo>
                <a:lnTo>
                  <a:pt x="424" y="44"/>
                </a:lnTo>
                <a:lnTo>
                  <a:pt x="88" y="2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6" name="Oval 278">
            <a:extLst>
              <a:ext uri="{FF2B5EF4-FFF2-40B4-BE49-F238E27FC236}">
                <a16:creationId xmlns:a16="http://schemas.microsoft.com/office/drawing/2014/main" id="{4322BD46-29A6-4C57-9B30-DD378AB55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2463" y="3619463"/>
            <a:ext cx="864870" cy="19050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7" name="Oval 279">
            <a:extLst>
              <a:ext uri="{FF2B5EF4-FFF2-40B4-BE49-F238E27FC236}">
                <a16:creationId xmlns:a16="http://schemas.microsoft.com/office/drawing/2014/main" id="{787FB9B0-E422-4019-B95F-8B1AFF331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2463" y="2849843"/>
            <a:ext cx="864870" cy="8648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48" name="Freeform 280">
            <a:extLst>
              <a:ext uri="{FF2B5EF4-FFF2-40B4-BE49-F238E27FC236}">
                <a16:creationId xmlns:a16="http://schemas.microsoft.com/office/drawing/2014/main" id="{86A032B5-1E0D-48DD-A8D1-D833B4C4416D}"/>
              </a:ext>
            </a:extLst>
          </p:cNvPr>
          <p:cNvSpPr>
            <a:spLocks noEditPoints="1"/>
          </p:cNvSpPr>
          <p:nvPr/>
        </p:nvSpPr>
        <p:spPr bwMode="auto">
          <a:xfrm>
            <a:off x="4679722" y="3097366"/>
            <a:ext cx="394162" cy="42697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49" name="Freeform 281">
            <a:extLst>
              <a:ext uri="{FF2B5EF4-FFF2-40B4-BE49-F238E27FC236}">
                <a16:creationId xmlns:a16="http://schemas.microsoft.com/office/drawing/2014/main" id="{5897E937-4BD9-48A5-9A64-4337E424C34B}"/>
              </a:ext>
            </a:extLst>
          </p:cNvPr>
          <p:cNvSpPr>
            <a:spLocks/>
          </p:cNvSpPr>
          <p:nvPr/>
        </p:nvSpPr>
        <p:spPr bwMode="auto">
          <a:xfrm>
            <a:off x="6591303" y="2133563"/>
            <a:ext cx="1447800" cy="720090"/>
          </a:xfrm>
          <a:custGeom>
            <a:avLst/>
            <a:gdLst>
              <a:gd name="T0" fmla="*/ 760 w 760"/>
              <a:gd name="T1" fmla="*/ 190 h 378"/>
              <a:gd name="T2" fmla="*/ 380 w 760"/>
              <a:gd name="T3" fmla="*/ 378 h 378"/>
              <a:gd name="T4" fmla="*/ 0 w 760"/>
              <a:gd name="T5" fmla="*/ 190 h 378"/>
              <a:gd name="T6" fmla="*/ 380 w 760"/>
              <a:gd name="T7" fmla="*/ 0 h 378"/>
              <a:gd name="T8" fmla="*/ 760 w 760"/>
              <a:gd name="T9" fmla="*/ 19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78">
                <a:moveTo>
                  <a:pt x="760" y="190"/>
                </a:moveTo>
                <a:lnTo>
                  <a:pt x="380" y="378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0" name="Freeform 282">
            <a:extLst>
              <a:ext uri="{FF2B5EF4-FFF2-40B4-BE49-F238E27FC236}">
                <a16:creationId xmlns:a16="http://schemas.microsoft.com/office/drawing/2014/main" id="{4674B35B-AE2F-4174-A39A-DB91532BFC51}"/>
              </a:ext>
            </a:extLst>
          </p:cNvPr>
          <p:cNvSpPr>
            <a:spLocks noEditPoints="1"/>
          </p:cNvSpPr>
          <p:nvPr/>
        </p:nvSpPr>
        <p:spPr bwMode="auto">
          <a:xfrm>
            <a:off x="6507482" y="2087843"/>
            <a:ext cx="1615440" cy="811530"/>
          </a:xfrm>
          <a:custGeom>
            <a:avLst/>
            <a:gdLst>
              <a:gd name="T0" fmla="*/ 424 w 848"/>
              <a:gd name="T1" fmla="*/ 426 h 426"/>
              <a:gd name="T2" fmla="*/ 0 w 848"/>
              <a:gd name="T3" fmla="*/ 214 h 426"/>
              <a:gd name="T4" fmla="*/ 424 w 848"/>
              <a:gd name="T5" fmla="*/ 0 h 426"/>
              <a:gd name="T6" fmla="*/ 848 w 848"/>
              <a:gd name="T7" fmla="*/ 214 h 426"/>
              <a:gd name="T8" fmla="*/ 424 w 848"/>
              <a:gd name="T9" fmla="*/ 426 h 426"/>
              <a:gd name="T10" fmla="*/ 90 w 848"/>
              <a:gd name="T11" fmla="*/ 214 h 426"/>
              <a:gd name="T12" fmla="*/ 424 w 848"/>
              <a:gd name="T13" fmla="*/ 380 h 426"/>
              <a:gd name="T14" fmla="*/ 760 w 848"/>
              <a:gd name="T15" fmla="*/ 214 h 426"/>
              <a:gd name="T16" fmla="*/ 424 w 848"/>
              <a:gd name="T17" fmla="*/ 46 h 426"/>
              <a:gd name="T18" fmla="*/ 90 w 848"/>
              <a:gd name="T19" fmla="*/ 214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6">
                <a:moveTo>
                  <a:pt x="424" y="426"/>
                </a:moveTo>
                <a:lnTo>
                  <a:pt x="0" y="214"/>
                </a:lnTo>
                <a:lnTo>
                  <a:pt x="424" y="0"/>
                </a:lnTo>
                <a:lnTo>
                  <a:pt x="848" y="214"/>
                </a:lnTo>
                <a:lnTo>
                  <a:pt x="424" y="426"/>
                </a:lnTo>
                <a:close/>
                <a:moveTo>
                  <a:pt x="90" y="214"/>
                </a:moveTo>
                <a:lnTo>
                  <a:pt x="424" y="380"/>
                </a:lnTo>
                <a:lnTo>
                  <a:pt x="760" y="214"/>
                </a:lnTo>
                <a:lnTo>
                  <a:pt x="424" y="46"/>
                </a:lnTo>
                <a:lnTo>
                  <a:pt x="90" y="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1" name="Freeform 283">
            <a:extLst>
              <a:ext uri="{FF2B5EF4-FFF2-40B4-BE49-F238E27FC236}">
                <a16:creationId xmlns:a16="http://schemas.microsoft.com/office/drawing/2014/main" id="{4B8769BB-D2C0-49D0-BF70-B301005CAFD6}"/>
              </a:ext>
            </a:extLst>
          </p:cNvPr>
          <p:cNvSpPr>
            <a:spLocks/>
          </p:cNvSpPr>
          <p:nvPr/>
        </p:nvSpPr>
        <p:spPr bwMode="auto">
          <a:xfrm>
            <a:off x="6591303" y="1859243"/>
            <a:ext cx="1447800" cy="723900"/>
          </a:xfrm>
          <a:custGeom>
            <a:avLst/>
            <a:gdLst>
              <a:gd name="T0" fmla="*/ 760 w 760"/>
              <a:gd name="T1" fmla="*/ 190 h 380"/>
              <a:gd name="T2" fmla="*/ 380 w 760"/>
              <a:gd name="T3" fmla="*/ 380 h 380"/>
              <a:gd name="T4" fmla="*/ 0 w 760"/>
              <a:gd name="T5" fmla="*/ 190 h 380"/>
              <a:gd name="T6" fmla="*/ 380 w 760"/>
              <a:gd name="T7" fmla="*/ 0 h 380"/>
              <a:gd name="T8" fmla="*/ 760 w 760"/>
              <a:gd name="T9" fmla="*/ 19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0" h="380">
                <a:moveTo>
                  <a:pt x="760" y="190"/>
                </a:moveTo>
                <a:lnTo>
                  <a:pt x="380" y="380"/>
                </a:lnTo>
                <a:lnTo>
                  <a:pt x="0" y="190"/>
                </a:lnTo>
                <a:lnTo>
                  <a:pt x="380" y="0"/>
                </a:lnTo>
                <a:lnTo>
                  <a:pt x="7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2" name="Freeform 284">
            <a:extLst>
              <a:ext uri="{FF2B5EF4-FFF2-40B4-BE49-F238E27FC236}">
                <a16:creationId xmlns:a16="http://schemas.microsoft.com/office/drawing/2014/main" id="{AA54D1D7-20BD-4A19-B1FE-C7B7B4DB894A}"/>
              </a:ext>
            </a:extLst>
          </p:cNvPr>
          <p:cNvSpPr>
            <a:spLocks noEditPoints="1"/>
          </p:cNvSpPr>
          <p:nvPr/>
        </p:nvSpPr>
        <p:spPr bwMode="auto">
          <a:xfrm>
            <a:off x="6507482" y="1817333"/>
            <a:ext cx="1615440" cy="807720"/>
          </a:xfrm>
          <a:custGeom>
            <a:avLst/>
            <a:gdLst>
              <a:gd name="T0" fmla="*/ 424 w 848"/>
              <a:gd name="T1" fmla="*/ 424 h 424"/>
              <a:gd name="T2" fmla="*/ 0 w 848"/>
              <a:gd name="T3" fmla="*/ 212 h 424"/>
              <a:gd name="T4" fmla="*/ 424 w 848"/>
              <a:gd name="T5" fmla="*/ 0 h 424"/>
              <a:gd name="T6" fmla="*/ 848 w 848"/>
              <a:gd name="T7" fmla="*/ 212 h 424"/>
              <a:gd name="T8" fmla="*/ 424 w 848"/>
              <a:gd name="T9" fmla="*/ 424 h 424"/>
              <a:gd name="T10" fmla="*/ 90 w 848"/>
              <a:gd name="T11" fmla="*/ 212 h 424"/>
              <a:gd name="T12" fmla="*/ 424 w 848"/>
              <a:gd name="T13" fmla="*/ 380 h 424"/>
              <a:gd name="T14" fmla="*/ 760 w 848"/>
              <a:gd name="T15" fmla="*/ 212 h 424"/>
              <a:gd name="T16" fmla="*/ 424 w 848"/>
              <a:gd name="T17" fmla="*/ 46 h 424"/>
              <a:gd name="T18" fmla="*/ 90 w 848"/>
              <a:gd name="T1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8" h="424">
                <a:moveTo>
                  <a:pt x="424" y="424"/>
                </a:moveTo>
                <a:lnTo>
                  <a:pt x="0" y="212"/>
                </a:lnTo>
                <a:lnTo>
                  <a:pt x="424" y="0"/>
                </a:lnTo>
                <a:lnTo>
                  <a:pt x="848" y="212"/>
                </a:lnTo>
                <a:lnTo>
                  <a:pt x="424" y="424"/>
                </a:lnTo>
                <a:close/>
                <a:moveTo>
                  <a:pt x="90" y="212"/>
                </a:moveTo>
                <a:lnTo>
                  <a:pt x="424" y="380"/>
                </a:lnTo>
                <a:lnTo>
                  <a:pt x="760" y="212"/>
                </a:lnTo>
                <a:lnTo>
                  <a:pt x="424" y="46"/>
                </a:lnTo>
                <a:lnTo>
                  <a:pt x="90" y="21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3" name="Oval 285">
            <a:extLst>
              <a:ext uri="{FF2B5EF4-FFF2-40B4-BE49-F238E27FC236}">
                <a16:creationId xmlns:a16="http://schemas.microsoft.com/office/drawing/2014/main" id="{783F9D9C-6D8D-4FCD-B234-535CA0F5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4672" y="2125943"/>
            <a:ext cx="864870" cy="19431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4" name="Oval 286">
            <a:extLst>
              <a:ext uri="{FF2B5EF4-FFF2-40B4-BE49-F238E27FC236}">
                <a16:creationId xmlns:a16="http://schemas.microsoft.com/office/drawing/2014/main" id="{4E3B751A-AB55-4E0C-95BF-100E0FD16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4672" y="1360133"/>
            <a:ext cx="864870" cy="86106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5" name="Freeform 287">
            <a:extLst>
              <a:ext uri="{FF2B5EF4-FFF2-40B4-BE49-F238E27FC236}">
                <a16:creationId xmlns:a16="http://schemas.microsoft.com/office/drawing/2014/main" id="{3156973B-90C0-411D-AD98-5BE462ACA9DB}"/>
              </a:ext>
            </a:extLst>
          </p:cNvPr>
          <p:cNvSpPr>
            <a:spLocks noEditPoints="1"/>
          </p:cNvSpPr>
          <p:nvPr/>
        </p:nvSpPr>
        <p:spPr bwMode="auto">
          <a:xfrm>
            <a:off x="7114092" y="1597172"/>
            <a:ext cx="402222" cy="40222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sp>
        <p:nvSpPr>
          <p:cNvPr id="56" name="Oval 266">
            <a:extLst>
              <a:ext uri="{FF2B5EF4-FFF2-40B4-BE49-F238E27FC236}">
                <a16:creationId xmlns:a16="http://schemas.microsoft.com/office/drawing/2014/main" id="{C22F24B1-E56D-4134-9179-A3F4B2BC8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967" y="2666963"/>
            <a:ext cx="861060" cy="194310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7" name="Oval 267">
            <a:extLst>
              <a:ext uri="{FF2B5EF4-FFF2-40B4-BE49-F238E27FC236}">
                <a16:creationId xmlns:a16="http://schemas.microsoft.com/office/drawing/2014/main" id="{92EA03A7-1C1B-4B47-801C-D586E2E10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967" y="1901153"/>
            <a:ext cx="861060" cy="8648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60"/>
          </a:p>
        </p:txBody>
      </p:sp>
      <p:sp>
        <p:nvSpPr>
          <p:cNvPr id="58" name="Freeform 280">
            <a:extLst>
              <a:ext uri="{FF2B5EF4-FFF2-40B4-BE49-F238E27FC236}">
                <a16:creationId xmlns:a16="http://schemas.microsoft.com/office/drawing/2014/main" id="{C519DBE8-2BD9-405D-AE0D-F4AFFEE48629}"/>
              </a:ext>
            </a:extLst>
          </p:cNvPr>
          <p:cNvSpPr>
            <a:spLocks noEditPoints="1"/>
          </p:cNvSpPr>
          <p:nvPr/>
        </p:nvSpPr>
        <p:spPr bwMode="auto">
          <a:xfrm>
            <a:off x="2223010" y="2132704"/>
            <a:ext cx="426974" cy="41319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6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D926F67-C6B7-4C9C-B0F1-001BBCF79592}"/>
              </a:ext>
            </a:extLst>
          </p:cNvPr>
          <p:cNvCxnSpPr>
            <a:cxnSpLocks/>
          </p:cNvCxnSpPr>
          <p:nvPr/>
        </p:nvCxnSpPr>
        <p:spPr>
          <a:xfrm>
            <a:off x="2427514" y="3398483"/>
            <a:ext cx="0" cy="126604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6005F48-E7E6-43AB-8816-BDB8BA05C629}"/>
              </a:ext>
            </a:extLst>
          </p:cNvPr>
          <p:cNvCxnSpPr>
            <a:cxnSpLocks/>
          </p:cNvCxnSpPr>
          <p:nvPr/>
        </p:nvCxnSpPr>
        <p:spPr>
          <a:xfrm>
            <a:off x="4865371" y="4506686"/>
            <a:ext cx="0" cy="15784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293350BF-28A3-4990-BF76-D113606A830F}"/>
              </a:ext>
            </a:extLst>
          </p:cNvPr>
          <p:cNvCxnSpPr>
            <a:cxnSpLocks/>
          </p:cNvCxnSpPr>
          <p:nvPr/>
        </p:nvCxnSpPr>
        <p:spPr>
          <a:xfrm>
            <a:off x="7303228" y="3310853"/>
            <a:ext cx="0" cy="135367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57866950-6924-4347-9A9A-34D12150C294}"/>
              </a:ext>
            </a:extLst>
          </p:cNvPr>
          <p:cNvCxnSpPr>
            <a:cxnSpLocks/>
          </p:cNvCxnSpPr>
          <p:nvPr/>
        </p:nvCxnSpPr>
        <p:spPr>
          <a:xfrm>
            <a:off x="9741085" y="4446814"/>
            <a:ext cx="0" cy="21771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681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2D10AD5-1F48-4E3B-A03E-818CF5124755}"/>
              </a:ext>
            </a:extLst>
          </p:cNvPr>
          <p:cNvSpPr/>
          <p:nvPr/>
        </p:nvSpPr>
        <p:spPr>
          <a:xfrm>
            <a:off x="6317340" y="1620813"/>
            <a:ext cx="6643918" cy="4416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0" i="0" u="none" strike="noStrike" kern="1200" cap="none" spc="0" normalizeH="0" baseline="0" noProof="0" dirty="0">
                <a:ln w="19050">
                  <a:solidFill>
                    <a:schemeClr val="accent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kumimoji="0" lang="zh-CN" altLang="en-US" sz="28700" b="0" i="0" u="none" strike="noStrike" kern="1200" cap="none" spc="0" normalizeH="0" baseline="0" noProof="0" dirty="0">
              <a:ln w="19050">
                <a:solidFill>
                  <a:schemeClr val="accent1"/>
                </a:solidFill>
              </a:ln>
              <a:noFill/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395801B2-439B-4BD4-BC42-9CB1C50F63C2}"/>
              </a:ext>
            </a:extLst>
          </p:cNvPr>
          <p:cNvSpPr txBox="1"/>
          <p:nvPr/>
        </p:nvSpPr>
        <p:spPr>
          <a:xfrm>
            <a:off x="1362163" y="2690336"/>
            <a:ext cx="410972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工作成果展示</a:t>
            </a:r>
          </a:p>
        </p:txBody>
      </p:sp>
      <p:sp>
        <p:nvSpPr>
          <p:cNvPr id="6" name="gaoding-14">
            <a:extLst>
              <a:ext uri="{FF2B5EF4-FFF2-40B4-BE49-F238E27FC236}">
                <a16:creationId xmlns:a16="http://schemas.microsoft.com/office/drawing/2014/main" id="{4C1C020A-22C1-4249-9B79-847ECE1E0471}"/>
              </a:ext>
            </a:extLst>
          </p:cNvPr>
          <p:cNvSpPr txBox="1"/>
          <p:nvPr/>
        </p:nvSpPr>
        <p:spPr>
          <a:xfrm>
            <a:off x="1362163" y="3521333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56F661C6-BD6E-4E74-B0C6-27A02795F13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56007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7050535-AE4D-4DEB-A41B-133908780D77}"/>
              </a:ext>
            </a:extLst>
          </p:cNvPr>
          <p:cNvCxnSpPr>
            <a:cxnSpLocks/>
          </p:cNvCxnSpPr>
          <p:nvPr/>
        </p:nvCxnSpPr>
        <p:spPr>
          <a:xfrm>
            <a:off x="1362163" y="2462566"/>
            <a:ext cx="694871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A89EAA3-2721-424F-8D8B-F74689925B50}"/>
              </a:ext>
            </a:extLst>
          </p:cNvPr>
          <p:cNvSpPr/>
          <p:nvPr/>
        </p:nvSpPr>
        <p:spPr>
          <a:xfrm>
            <a:off x="0" y="2336800"/>
            <a:ext cx="694871" cy="14923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04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iSHEJI-3">
            <a:extLst>
              <a:ext uri="{FF2B5EF4-FFF2-40B4-BE49-F238E27FC236}">
                <a16:creationId xmlns:a16="http://schemas.microsoft.com/office/drawing/2014/main" id="{008A0435-0344-48D9-9F68-218892F66522}"/>
              </a:ext>
            </a:extLst>
          </p:cNvPr>
          <p:cNvSpPr txBox="1"/>
          <p:nvPr/>
        </p:nvSpPr>
        <p:spPr>
          <a:xfrm>
            <a:off x="476000" y="9402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B60FE46C-8870-4C45-95EC-1D4EDAF0098A}"/>
              </a:ext>
            </a:extLst>
          </p:cNvPr>
          <p:cNvSpPr/>
          <p:nvPr/>
        </p:nvSpPr>
        <p:spPr>
          <a:xfrm>
            <a:off x="6475622" y="1964055"/>
            <a:ext cx="4119944" cy="41199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6879D393-020F-4590-9097-E9BBAC656B73}"/>
              </a:ext>
            </a:extLst>
          </p:cNvPr>
          <p:cNvSpPr/>
          <p:nvPr/>
        </p:nvSpPr>
        <p:spPr>
          <a:xfrm>
            <a:off x="7218622" y="1878044"/>
            <a:ext cx="3559496" cy="4373958"/>
          </a:xfrm>
          <a:custGeom>
            <a:avLst/>
            <a:gdLst>
              <a:gd name="connsiteX0" fmla="*/ 1500568 w 2657044"/>
              <a:gd name="connsiteY0" fmla="*/ 0 h 3265015"/>
              <a:gd name="connsiteX1" fmla="*/ 2574646 w 2657044"/>
              <a:gd name="connsiteY1" fmla="*/ 2108540 h 3265015"/>
              <a:gd name="connsiteX2" fmla="*/ 466106 w 2657044"/>
              <a:gd name="connsiteY2" fmla="*/ 3182617 h 3265015"/>
              <a:gd name="connsiteX3" fmla="*/ 0 w 2657044"/>
              <a:gd name="connsiteY3" fmla="*/ 2945130 h 3265015"/>
              <a:gd name="connsiteX4" fmla="*/ 98298 w 2657044"/>
              <a:gd name="connsiteY4" fmla="*/ 2809780 h 3265015"/>
              <a:gd name="connsiteX5" fmla="*/ 2201923 w 2657044"/>
              <a:gd name="connsiteY5" fmla="*/ 2476862 h 3265015"/>
              <a:gd name="connsiteX6" fmla="*/ 1869005 w 2657044"/>
              <a:gd name="connsiteY6" fmla="*/ 373247 h 3265015"/>
              <a:gd name="connsiteX7" fmla="*/ 1448848 w 2657044"/>
              <a:gd name="connsiteY7" fmla="*/ 159163 h 3265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7044" h="3265015">
                <a:moveTo>
                  <a:pt x="1500568" y="0"/>
                </a:moveTo>
                <a:cubicBezTo>
                  <a:pt x="2379421" y="285655"/>
                  <a:pt x="2860301" y="1229687"/>
                  <a:pt x="2574646" y="2108540"/>
                </a:cubicBezTo>
                <a:cubicBezTo>
                  <a:pt x="2288991" y="2987392"/>
                  <a:pt x="1344959" y="3468272"/>
                  <a:pt x="466106" y="3182617"/>
                </a:cubicBezTo>
                <a:cubicBezTo>
                  <a:pt x="299247" y="3128381"/>
                  <a:pt x="141961" y="3048238"/>
                  <a:pt x="0" y="2945130"/>
                </a:cubicBezTo>
                <a:lnTo>
                  <a:pt x="98298" y="2809780"/>
                </a:lnTo>
                <a:cubicBezTo>
                  <a:pt x="771125" y="3298746"/>
                  <a:pt x="1712957" y="3149698"/>
                  <a:pt x="2201923" y="2476862"/>
                </a:cubicBezTo>
                <a:cubicBezTo>
                  <a:pt x="2690889" y="1804035"/>
                  <a:pt x="2541832" y="862213"/>
                  <a:pt x="1869005" y="373247"/>
                </a:cubicBezTo>
                <a:cubicBezTo>
                  <a:pt x="1741065" y="280264"/>
                  <a:pt x="1599276" y="208017"/>
                  <a:pt x="1448848" y="15916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5D479EC-0E9F-4F3C-880F-C4B4A6D2AA78}"/>
              </a:ext>
            </a:extLst>
          </p:cNvPr>
          <p:cNvSpPr/>
          <p:nvPr/>
        </p:nvSpPr>
        <p:spPr>
          <a:xfrm>
            <a:off x="6294734" y="3317256"/>
            <a:ext cx="1055955" cy="2506213"/>
          </a:xfrm>
          <a:custGeom>
            <a:avLst/>
            <a:gdLst>
              <a:gd name="connsiteX0" fmla="*/ 689652 w 788235"/>
              <a:gd name="connsiteY0" fmla="*/ 1870805 h 1870805"/>
              <a:gd name="connsiteX1" fmla="*/ 82052 w 788235"/>
              <a:gd name="connsiteY1" fmla="*/ 0 h 1870805"/>
              <a:gd name="connsiteX2" fmla="*/ 241215 w 788235"/>
              <a:gd name="connsiteY2" fmla="*/ 51721 h 1870805"/>
              <a:gd name="connsiteX3" fmla="*/ 788235 w 788235"/>
              <a:gd name="connsiteY3" fmla="*/ 1735455 h 187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8235" h="1870805">
                <a:moveTo>
                  <a:pt x="689652" y="1870805"/>
                </a:moveTo>
                <a:cubicBezTo>
                  <a:pt x="103293" y="1444628"/>
                  <a:pt x="-141998" y="689381"/>
                  <a:pt x="82052" y="0"/>
                </a:cubicBezTo>
                <a:lnTo>
                  <a:pt x="241215" y="51721"/>
                </a:lnTo>
                <a:cubicBezTo>
                  <a:pt x="39599" y="672208"/>
                  <a:pt x="260436" y="1351950"/>
                  <a:pt x="788235" y="173545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3E4234E5-13A7-443C-AC7E-22F44911CD93}"/>
              </a:ext>
            </a:extLst>
          </p:cNvPr>
          <p:cNvSpPr/>
          <p:nvPr/>
        </p:nvSpPr>
        <p:spPr>
          <a:xfrm>
            <a:off x="6404655" y="1768307"/>
            <a:ext cx="2130940" cy="1618236"/>
          </a:xfrm>
          <a:custGeom>
            <a:avLst/>
            <a:gdLst>
              <a:gd name="connsiteX0" fmla="*/ 0 w 1590675"/>
              <a:gd name="connsiteY0" fmla="*/ 1156240 h 1207960"/>
              <a:gd name="connsiteX1" fmla="*/ 1590675 w 1590675"/>
              <a:gd name="connsiteY1" fmla="*/ 0 h 1207960"/>
              <a:gd name="connsiteX2" fmla="*/ 1590675 w 1590675"/>
              <a:gd name="connsiteY2" fmla="*/ 167354 h 1207960"/>
              <a:gd name="connsiteX3" fmla="*/ 158877 w 1590675"/>
              <a:gd name="connsiteY3" fmla="*/ 1207961 h 120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0675" h="1207960">
                <a:moveTo>
                  <a:pt x="0" y="1156240"/>
                </a:moveTo>
                <a:cubicBezTo>
                  <a:pt x="223933" y="467058"/>
                  <a:pt x="866023" y="334"/>
                  <a:pt x="1590675" y="0"/>
                </a:cubicBezTo>
                <a:lnTo>
                  <a:pt x="1590675" y="167354"/>
                </a:lnTo>
                <a:cubicBezTo>
                  <a:pt x="938413" y="167535"/>
                  <a:pt x="360417" y="587616"/>
                  <a:pt x="158877" y="120796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8D4A92A-6C7D-46FE-A40C-C2DF8236B321}"/>
              </a:ext>
            </a:extLst>
          </p:cNvPr>
          <p:cNvSpPr/>
          <p:nvPr/>
        </p:nvSpPr>
        <p:spPr>
          <a:xfrm>
            <a:off x="8535595" y="1768306"/>
            <a:ext cx="692747" cy="322957"/>
          </a:xfrm>
          <a:custGeom>
            <a:avLst/>
            <a:gdLst>
              <a:gd name="connsiteX0" fmla="*/ 0 w 517112"/>
              <a:gd name="connsiteY0" fmla="*/ 0 h 241077"/>
              <a:gd name="connsiteX1" fmla="*/ 517112 w 517112"/>
              <a:gd name="connsiteY1" fmla="*/ 81915 h 241077"/>
              <a:gd name="connsiteX2" fmla="*/ 465772 w 517112"/>
              <a:gd name="connsiteY2" fmla="*/ 241078 h 241077"/>
              <a:gd name="connsiteX3" fmla="*/ 0 w 517112"/>
              <a:gd name="connsiteY3" fmla="*/ 167354 h 24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112" h="241077">
                <a:moveTo>
                  <a:pt x="0" y="0"/>
                </a:moveTo>
                <a:cubicBezTo>
                  <a:pt x="175603" y="-16"/>
                  <a:pt x="350110" y="27628"/>
                  <a:pt x="517112" y="81915"/>
                </a:cubicBezTo>
                <a:lnTo>
                  <a:pt x="465772" y="241078"/>
                </a:lnTo>
                <a:cubicBezTo>
                  <a:pt x="315354" y="192180"/>
                  <a:pt x="158163" y="167300"/>
                  <a:pt x="0" y="16735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Object6">
            <a:extLst>
              <a:ext uri="{FF2B5EF4-FFF2-40B4-BE49-F238E27FC236}">
                <a16:creationId xmlns:a16="http://schemas.microsoft.com/office/drawing/2014/main" id="{E374BDE3-6273-4C7E-B100-7713EBCA6B96}"/>
              </a:ext>
            </a:extLst>
          </p:cNvPr>
          <p:cNvSpPr/>
          <p:nvPr/>
        </p:nvSpPr>
        <p:spPr>
          <a:xfrm>
            <a:off x="10845398" y="4936271"/>
            <a:ext cx="670336" cy="287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2160"/>
              </a:lnSpc>
            </a:pPr>
            <a:r>
              <a:rPr lang="en-US" sz="2160" dirty="0"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55%</a:t>
            </a:r>
          </a:p>
        </p:txBody>
      </p:sp>
      <p:sp>
        <p:nvSpPr>
          <p:cNvPr id="41" name="Object7">
            <a:extLst>
              <a:ext uri="{FF2B5EF4-FFF2-40B4-BE49-F238E27FC236}">
                <a16:creationId xmlns:a16="http://schemas.microsoft.com/office/drawing/2014/main" id="{D83E2B77-EE93-488B-A83B-A8AC2A0931EA}"/>
              </a:ext>
            </a:extLst>
          </p:cNvPr>
          <p:cNvSpPr/>
          <p:nvPr/>
        </p:nvSpPr>
        <p:spPr>
          <a:xfrm>
            <a:off x="10845398" y="5282981"/>
            <a:ext cx="838200" cy="1918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1440"/>
              </a:lnSpc>
            </a:pPr>
            <a:r>
              <a:rPr lang="en-US" sz="144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90后群体</a:t>
            </a:r>
          </a:p>
        </p:txBody>
      </p:sp>
      <p:sp>
        <p:nvSpPr>
          <p:cNvPr id="42" name="Object8">
            <a:extLst>
              <a:ext uri="{FF2B5EF4-FFF2-40B4-BE49-F238E27FC236}">
                <a16:creationId xmlns:a16="http://schemas.microsoft.com/office/drawing/2014/main" id="{23B8F48B-12EB-4047-BE0E-FD9DF6B288F1}"/>
              </a:ext>
            </a:extLst>
          </p:cNvPr>
          <p:cNvSpPr/>
          <p:nvPr/>
        </p:nvSpPr>
        <p:spPr>
          <a:xfrm>
            <a:off x="8756950" y="1134385"/>
            <a:ext cx="59466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2160"/>
              </a:lnSpc>
            </a:pPr>
            <a:r>
              <a:rPr lang="en-US" sz="2160" dirty="0"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5%</a:t>
            </a:r>
          </a:p>
        </p:txBody>
      </p:sp>
      <p:sp>
        <p:nvSpPr>
          <p:cNvPr id="43" name="Object9">
            <a:extLst>
              <a:ext uri="{FF2B5EF4-FFF2-40B4-BE49-F238E27FC236}">
                <a16:creationId xmlns:a16="http://schemas.microsoft.com/office/drawing/2014/main" id="{8CC25B87-E841-4C7A-8FD0-63EFBBEBBE57}"/>
              </a:ext>
            </a:extLst>
          </p:cNvPr>
          <p:cNvSpPr/>
          <p:nvPr/>
        </p:nvSpPr>
        <p:spPr>
          <a:xfrm>
            <a:off x="8756950" y="1449759"/>
            <a:ext cx="4343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1440"/>
              </a:lnSpc>
            </a:pPr>
            <a:r>
              <a:rPr lang="en-US" sz="144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80前</a:t>
            </a:r>
          </a:p>
        </p:txBody>
      </p:sp>
      <p:sp>
        <p:nvSpPr>
          <p:cNvPr id="44" name="Object10">
            <a:extLst>
              <a:ext uri="{FF2B5EF4-FFF2-40B4-BE49-F238E27FC236}">
                <a16:creationId xmlns:a16="http://schemas.microsoft.com/office/drawing/2014/main" id="{14B48F53-40E7-4AE8-8E16-FF6082ED6422}"/>
              </a:ext>
            </a:extLst>
          </p:cNvPr>
          <p:cNvSpPr/>
          <p:nvPr/>
        </p:nvSpPr>
        <p:spPr>
          <a:xfrm>
            <a:off x="6829802" y="1466979"/>
            <a:ext cx="634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2160"/>
              </a:lnSpc>
            </a:pPr>
            <a:r>
              <a:rPr lang="en-US" sz="2160" dirty="0"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20%</a:t>
            </a:r>
          </a:p>
        </p:txBody>
      </p:sp>
      <p:sp>
        <p:nvSpPr>
          <p:cNvPr id="45" name="Object11">
            <a:extLst>
              <a:ext uri="{FF2B5EF4-FFF2-40B4-BE49-F238E27FC236}">
                <a16:creationId xmlns:a16="http://schemas.microsoft.com/office/drawing/2014/main" id="{2F29525B-3043-43C6-9AC4-397836DE6F04}"/>
              </a:ext>
            </a:extLst>
          </p:cNvPr>
          <p:cNvSpPr/>
          <p:nvPr/>
        </p:nvSpPr>
        <p:spPr>
          <a:xfrm>
            <a:off x="6829802" y="1813689"/>
            <a:ext cx="4343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1440"/>
              </a:lnSpc>
            </a:pPr>
            <a:r>
              <a:rPr lang="en-US" sz="144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80后</a:t>
            </a:r>
          </a:p>
        </p:txBody>
      </p:sp>
      <p:sp>
        <p:nvSpPr>
          <p:cNvPr id="46" name="Object12">
            <a:extLst>
              <a:ext uri="{FF2B5EF4-FFF2-40B4-BE49-F238E27FC236}">
                <a16:creationId xmlns:a16="http://schemas.microsoft.com/office/drawing/2014/main" id="{E005561D-0F09-4B7A-AE27-27B1D7BCAC58}"/>
              </a:ext>
            </a:extLst>
          </p:cNvPr>
          <p:cNvSpPr/>
          <p:nvPr/>
        </p:nvSpPr>
        <p:spPr>
          <a:xfrm>
            <a:off x="5577470" y="4557496"/>
            <a:ext cx="64927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2160"/>
              </a:lnSpc>
            </a:pPr>
            <a:r>
              <a:rPr lang="en-US" sz="2160" dirty="0"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20%</a:t>
            </a:r>
          </a:p>
        </p:txBody>
      </p:sp>
      <p:sp>
        <p:nvSpPr>
          <p:cNvPr id="47" name="Object13">
            <a:extLst>
              <a:ext uri="{FF2B5EF4-FFF2-40B4-BE49-F238E27FC236}">
                <a16:creationId xmlns:a16="http://schemas.microsoft.com/office/drawing/2014/main" id="{9EFB55D8-8E51-48E1-88E2-A8B26D431A7E}"/>
              </a:ext>
            </a:extLst>
          </p:cNvPr>
          <p:cNvSpPr/>
          <p:nvPr/>
        </p:nvSpPr>
        <p:spPr>
          <a:xfrm>
            <a:off x="5737490" y="4904206"/>
            <a:ext cx="4343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defTabSz="731520">
              <a:lnSpc>
                <a:spcPts val="1440"/>
              </a:lnSpc>
            </a:pPr>
            <a:r>
              <a:rPr lang="en-US" sz="144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95后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3DDFF20-EA35-4C3B-8C73-E8C741C3D0C6}"/>
              </a:ext>
            </a:extLst>
          </p:cNvPr>
          <p:cNvSpPr/>
          <p:nvPr/>
        </p:nvSpPr>
        <p:spPr>
          <a:xfrm>
            <a:off x="7226524" y="2011775"/>
            <a:ext cx="215906" cy="176901"/>
          </a:xfrm>
          <a:custGeom>
            <a:avLst/>
            <a:gdLst>
              <a:gd name="connsiteX0" fmla="*/ 450 w 215906"/>
              <a:gd name="connsiteY0" fmla="*/ 155972 h 176901"/>
              <a:gd name="connsiteX1" fmla="*/ 30086 w 215906"/>
              <a:gd name="connsiteY1" fmla="*/ 26774 h 176901"/>
              <a:gd name="connsiteX2" fmla="*/ 75024 w 215906"/>
              <a:gd name="connsiteY2" fmla="*/ 829 h 176901"/>
              <a:gd name="connsiteX3" fmla="*/ 201729 w 215906"/>
              <a:gd name="connsiteY3" fmla="*/ 39763 h 176901"/>
              <a:gd name="connsiteX4" fmla="*/ 205153 w 215906"/>
              <a:gd name="connsiteY4" fmla="*/ 70004 h 176901"/>
              <a:gd name="connsiteX5" fmla="*/ 24928 w 215906"/>
              <a:gd name="connsiteY5" fmla="*/ 174057 h 176901"/>
              <a:gd name="connsiteX6" fmla="*/ 450 w 215906"/>
              <a:gd name="connsiteY6" fmla="*/ 155972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06" h="176901">
                <a:moveTo>
                  <a:pt x="450" y="155972"/>
                </a:moveTo>
                <a:lnTo>
                  <a:pt x="30086" y="26774"/>
                </a:lnTo>
                <a:cubicBezTo>
                  <a:pt x="30086" y="26774"/>
                  <a:pt x="41395" y="-5529"/>
                  <a:pt x="75024" y="829"/>
                </a:cubicBezTo>
                <a:lnTo>
                  <a:pt x="201729" y="39763"/>
                </a:lnTo>
                <a:cubicBezTo>
                  <a:pt x="201729" y="39763"/>
                  <a:pt x="231207" y="51740"/>
                  <a:pt x="205153" y="70004"/>
                </a:cubicBezTo>
                <a:lnTo>
                  <a:pt x="24928" y="174057"/>
                </a:lnTo>
                <a:cubicBezTo>
                  <a:pt x="24928" y="174057"/>
                  <a:pt x="-3916" y="187489"/>
                  <a:pt x="450" y="155972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D4239AB-F647-491C-9E8C-D5B79FD11E95}"/>
              </a:ext>
            </a:extLst>
          </p:cNvPr>
          <p:cNvSpPr/>
          <p:nvPr/>
        </p:nvSpPr>
        <p:spPr>
          <a:xfrm>
            <a:off x="6286762" y="4560501"/>
            <a:ext cx="167973" cy="229415"/>
          </a:xfrm>
          <a:custGeom>
            <a:avLst/>
            <a:gdLst>
              <a:gd name="connsiteX0" fmla="*/ 145276 w 167973"/>
              <a:gd name="connsiteY0" fmla="*/ 227804 h 229415"/>
              <a:gd name="connsiteX1" fmla="*/ 21674 w 167973"/>
              <a:gd name="connsiteY1" fmla="*/ 179923 h 229415"/>
              <a:gd name="connsiteX2" fmla="*/ 2451 w 167973"/>
              <a:gd name="connsiteY2" fmla="*/ 131726 h 229415"/>
              <a:gd name="connsiteX3" fmla="*/ 59176 w 167973"/>
              <a:gd name="connsiteY3" fmla="*/ 11924 h 229415"/>
              <a:gd name="connsiteX4" fmla="*/ 89595 w 167973"/>
              <a:gd name="connsiteY4" fmla="*/ 12878 h 229415"/>
              <a:gd name="connsiteX5" fmla="*/ 166690 w 167973"/>
              <a:gd name="connsiteY5" fmla="*/ 206177 h 229415"/>
              <a:gd name="connsiteX6" fmla="*/ 145276 w 167973"/>
              <a:gd name="connsiteY6" fmla="*/ 227804 h 22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973" h="229415">
                <a:moveTo>
                  <a:pt x="145276" y="227804"/>
                </a:moveTo>
                <a:lnTo>
                  <a:pt x="21674" y="179923"/>
                </a:lnTo>
                <a:cubicBezTo>
                  <a:pt x="21674" y="179923"/>
                  <a:pt x="-8670" y="164094"/>
                  <a:pt x="2451" y="131726"/>
                </a:cubicBezTo>
                <a:lnTo>
                  <a:pt x="59176" y="11924"/>
                </a:lnTo>
                <a:cubicBezTo>
                  <a:pt x="59176" y="11924"/>
                  <a:pt x="75262" y="-15529"/>
                  <a:pt x="89595" y="12878"/>
                </a:cubicBezTo>
                <a:lnTo>
                  <a:pt x="166690" y="206177"/>
                </a:lnTo>
                <a:cubicBezTo>
                  <a:pt x="166690" y="206177"/>
                  <a:pt x="175840" y="236651"/>
                  <a:pt x="145276" y="227804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54432AF4-2358-4B89-B38F-2552E3F4E9FF}"/>
              </a:ext>
            </a:extLst>
          </p:cNvPr>
          <p:cNvSpPr/>
          <p:nvPr/>
        </p:nvSpPr>
        <p:spPr>
          <a:xfrm>
            <a:off x="8761088" y="1683789"/>
            <a:ext cx="241089" cy="151956"/>
          </a:xfrm>
          <a:custGeom>
            <a:avLst/>
            <a:gdLst>
              <a:gd name="connsiteX0" fmla="*/ 8993 w 241089"/>
              <a:gd name="connsiteY0" fmla="*/ 84914 h 151956"/>
              <a:gd name="connsiteX1" fmla="*/ 115157 w 241089"/>
              <a:gd name="connsiteY1" fmla="*/ 5544 h 151956"/>
              <a:gd name="connsiteX2" fmla="*/ 166210 w 241089"/>
              <a:gd name="connsiteY2" fmla="*/ 14820 h 151956"/>
              <a:gd name="connsiteX3" fmla="*/ 237667 w 241089"/>
              <a:gd name="connsiteY3" fmla="*/ 126465 h 151956"/>
              <a:gd name="connsiteX4" fmla="*/ 220719 w 241089"/>
              <a:gd name="connsiteY4" fmla="*/ 151744 h 151956"/>
              <a:gd name="connsiteX5" fmla="*/ 15965 w 241089"/>
              <a:gd name="connsiteY5" fmla="*/ 114539 h 151956"/>
              <a:gd name="connsiteX6" fmla="*/ 8993 w 241089"/>
              <a:gd name="connsiteY6" fmla="*/ 84914 h 15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089" h="151956">
                <a:moveTo>
                  <a:pt x="8993" y="84914"/>
                </a:moveTo>
                <a:lnTo>
                  <a:pt x="115157" y="5544"/>
                </a:lnTo>
                <a:cubicBezTo>
                  <a:pt x="115157" y="5544"/>
                  <a:pt x="144674" y="-11780"/>
                  <a:pt x="166210" y="14820"/>
                </a:cubicBezTo>
                <a:lnTo>
                  <a:pt x="237667" y="126465"/>
                </a:lnTo>
                <a:cubicBezTo>
                  <a:pt x="237667" y="126465"/>
                  <a:pt x="252403" y="154665"/>
                  <a:pt x="220719" y="151744"/>
                </a:cubicBezTo>
                <a:lnTo>
                  <a:pt x="15965" y="114539"/>
                </a:lnTo>
                <a:cubicBezTo>
                  <a:pt x="15965" y="114539"/>
                  <a:pt x="-14721" y="106128"/>
                  <a:pt x="8993" y="84914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C807282-42B9-4618-B77F-A0B991228959}"/>
              </a:ext>
            </a:extLst>
          </p:cNvPr>
          <p:cNvSpPr/>
          <p:nvPr/>
        </p:nvSpPr>
        <p:spPr>
          <a:xfrm>
            <a:off x="10474683" y="4906717"/>
            <a:ext cx="175351" cy="218668"/>
          </a:xfrm>
          <a:custGeom>
            <a:avLst/>
            <a:gdLst>
              <a:gd name="connsiteX0" fmla="*/ 131906 w 175351"/>
              <a:gd name="connsiteY0" fmla="*/ 13623 h 218668"/>
              <a:gd name="connsiteX1" fmla="*/ 174619 w 175351"/>
              <a:gd name="connsiteY1" fmla="*/ 139105 h 218668"/>
              <a:gd name="connsiteX2" fmla="*/ 150033 w 175351"/>
              <a:gd name="connsiteY2" fmla="*/ 184800 h 218668"/>
              <a:gd name="connsiteX3" fmla="*/ 21780 w 175351"/>
              <a:gd name="connsiteY3" fmla="*/ 218292 h 218668"/>
              <a:gd name="connsiteX4" fmla="*/ 2969 w 175351"/>
              <a:gd name="connsiteY4" fmla="*/ 194368 h 218668"/>
              <a:gd name="connsiteX5" fmla="*/ 101576 w 175351"/>
              <a:gd name="connsiteY5" fmla="*/ 11107 h 218668"/>
              <a:gd name="connsiteX6" fmla="*/ 131906 w 175351"/>
              <a:gd name="connsiteY6" fmla="*/ 13623 h 218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351" h="218668">
                <a:moveTo>
                  <a:pt x="131906" y="13623"/>
                </a:moveTo>
                <a:lnTo>
                  <a:pt x="174619" y="139105"/>
                </a:lnTo>
                <a:cubicBezTo>
                  <a:pt x="174619" y="139105"/>
                  <a:pt x="181982" y="172529"/>
                  <a:pt x="150033" y="184800"/>
                </a:cubicBezTo>
                <a:lnTo>
                  <a:pt x="21780" y="218292"/>
                </a:lnTo>
                <a:cubicBezTo>
                  <a:pt x="21780" y="218292"/>
                  <a:pt x="-9592" y="223601"/>
                  <a:pt x="2969" y="194368"/>
                </a:cubicBezTo>
                <a:lnTo>
                  <a:pt x="101576" y="11107"/>
                </a:lnTo>
                <a:cubicBezTo>
                  <a:pt x="101576" y="11107"/>
                  <a:pt x="119051" y="-15483"/>
                  <a:pt x="131906" y="13623"/>
                </a:cubicBezTo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1">
            <a:extLst>
              <a:ext uri="{FF2B5EF4-FFF2-40B4-BE49-F238E27FC236}">
                <a16:creationId xmlns:a16="http://schemas.microsoft.com/office/drawing/2014/main" id="{6539C681-DAAB-40B9-B563-57BF9229294B}"/>
              </a:ext>
            </a:extLst>
          </p:cNvPr>
          <p:cNvSpPr txBox="1"/>
          <p:nvPr/>
        </p:nvSpPr>
        <p:spPr>
          <a:xfrm>
            <a:off x="7703814" y="3317256"/>
            <a:ext cx="1663561" cy="11537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用户</a:t>
            </a:r>
            <a:endParaRPr lang="en-US" altLang="zh-CN" spc="0" dirty="0">
              <a:solidFill>
                <a:schemeClr val="tx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年龄占比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53" name="iSHEJI-10">
            <a:extLst>
              <a:ext uri="{FF2B5EF4-FFF2-40B4-BE49-F238E27FC236}">
                <a16:creationId xmlns:a16="http://schemas.microsoft.com/office/drawing/2014/main" id="{B3248F08-E6D1-49C5-AF94-1BC36B80DCAE}"/>
              </a:ext>
            </a:extLst>
          </p:cNvPr>
          <p:cNvSpPr txBox="1"/>
          <p:nvPr/>
        </p:nvSpPr>
        <p:spPr>
          <a:xfrm>
            <a:off x="860747" y="225029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685B84AB-3406-443B-999D-9349F68A3B5D}"/>
              </a:ext>
            </a:extLst>
          </p:cNvPr>
          <p:cNvSpPr txBox="1"/>
          <p:nvPr/>
        </p:nvSpPr>
        <p:spPr>
          <a:xfrm>
            <a:off x="860746" y="2722915"/>
            <a:ext cx="3979143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</p:txBody>
      </p:sp>
      <p:sp>
        <p:nvSpPr>
          <p:cNvPr id="55" name="iSHEJI-8">
            <a:extLst>
              <a:ext uri="{FF2B5EF4-FFF2-40B4-BE49-F238E27FC236}">
                <a16:creationId xmlns:a16="http://schemas.microsoft.com/office/drawing/2014/main" id="{D4C42FAC-37C0-4E5C-8EF9-1E069FEDBA30}"/>
              </a:ext>
            </a:extLst>
          </p:cNvPr>
          <p:cNvSpPr txBox="1"/>
          <p:nvPr/>
        </p:nvSpPr>
        <p:spPr>
          <a:xfrm>
            <a:off x="838264" y="1795500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56" name="矩形: 对角圆角 55">
            <a:extLst>
              <a:ext uri="{FF2B5EF4-FFF2-40B4-BE49-F238E27FC236}">
                <a16:creationId xmlns:a16="http://schemas.microsoft.com/office/drawing/2014/main" id="{432C6F53-3009-41A4-AC79-CC252FB9A935}"/>
              </a:ext>
            </a:extLst>
          </p:cNvPr>
          <p:cNvSpPr/>
          <p:nvPr/>
        </p:nvSpPr>
        <p:spPr>
          <a:xfrm>
            <a:off x="895350" y="5404554"/>
            <a:ext cx="793389" cy="353636"/>
          </a:xfrm>
          <a:prstGeom prst="round2DiagRect">
            <a:avLst>
              <a:gd name="adj1" fmla="val 36507"/>
              <a:gd name="adj2" fmla="val 0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7" name="矩形: 对角圆角 56">
            <a:extLst>
              <a:ext uri="{FF2B5EF4-FFF2-40B4-BE49-F238E27FC236}">
                <a16:creationId xmlns:a16="http://schemas.microsoft.com/office/drawing/2014/main" id="{FF98CFEA-8183-4549-BCF7-678ACEBAAF7A}"/>
              </a:ext>
            </a:extLst>
          </p:cNvPr>
          <p:cNvSpPr/>
          <p:nvPr/>
        </p:nvSpPr>
        <p:spPr>
          <a:xfrm>
            <a:off x="1932557" y="5404554"/>
            <a:ext cx="793389" cy="353636"/>
          </a:xfrm>
          <a:prstGeom prst="round2DiagRect">
            <a:avLst>
              <a:gd name="adj1" fmla="val 36507"/>
              <a:gd name="adj2" fmla="val 0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8" name="矩形: 对角圆角 57">
            <a:extLst>
              <a:ext uri="{FF2B5EF4-FFF2-40B4-BE49-F238E27FC236}">
                <a16:creationId xmlns:a16="http://schemas.microsoft.com/office/drawing/2014/main" id="{A29C2AF1-F808-4BE8-B6C6-A512E871DD9F}"/>
              </a:ext>
            </a:extLst>
          </p:cNvPr>
          <p:cNvSpPr/>
          <p:nvPr/>
        </p:nvSpPr>
        <p:spPr>
          <a:xfrm>
            <a:off x="2969764" y="5404554"/>
            <a:ext cx="793389" cy="353636"/>
          </a:xfrm>
          <a:prstGeom prst="round2DiagRect">
            <a:avLst>
              <a:gd name="adj1" fmla="val 36507"/>
              <a:gd name="adj2" fmla="val 0"/>
            </a:avLst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9" name="iSHEJI-3">
            <a:extLst>
              <a:ext uri="{FF2B5EF4-FFF2-40B4-BE49-F238E27FC236}">
                <a16:creationId xmlns:a16="http://schemas.microsoft.com/office/drawing/2014/main" id="{997C7EC8-6499-4310-9D45-E80FDC7B5E3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208407" y="5960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60" name="iSHEJI-2">
            <a:extLst>
              <a:ext uri="{FF2B5EF4-FFF2-40B4-BE49-F238E27FC236}">
                <a16:creationId xmlns:a16="http://schemas.microsoft.com/office/drawing/2014/main" id="{16784045-CB8B-4EA2-B4CB-863D875D99C7}"/>
              </a:ext>
            </a:extLst>
          </p:cNvPr>
          <p:cNvSpPr txBox="1"/>
          <p:nvPr/>
        </p:nvSpPr>
        <p:spPr>
          <a:xfrm>
            <a:off x="628400" y="60022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accent1">
                    <a:lumMod val="7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61" name="iSHEJI-3">
            <a:extLst>
              <a:ext uri="{FF2B5EF4-FFF2-40B4-BE49-F238E27FC236}">
                <a16:creationId xmlns:a16="http://schemas.microsoft.com/office/drawing/2014/main" id="{A294B4E5-1C21-4C16-90D2-5C052EB83C82}"/>
              </a:ext>
            </a:extLst>
          </p:cNvPr>
          <p:cNvSpPr txBox="1"/>
          <p:nvPr/>
        </p:nvSpPr>
        <p:spPr>
          <a:xfrm>
            <a:off x="628400" y="109266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14009414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棕黑色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BCB3A4"/>
      </a:accent1>
      <a:accent2>
        <a:srgbClr val="2C2C2C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1629</Words>
  <Application>Microsoft Office PowerPoint</Application>
  <PresentationFormat>宽屏</PresentationFormat>
  <Paragraphs>230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Helvetica Neue Light</vt:lpstr>
      <vt:lpstr>OPPOSans L</vt:lpstr>
      <vt:lpstr>阿里巴巴普惠体 2.0 35 Thin</vt:lpstr>
      <vt:lpstr>阿里巴巴普惠体 2.0 45 Light</vt:lpstr>
      <vt:lpstr>阿里巴巴普惠体 2.0 55 Regular</vt:lpstr>
      <vt:lpstr>阿里巴巴普惠体 2.0 65 Medium</vt:lpstr>
      <vt:lpstr>阿里巴巴普惠体 2.0 75 SemiBold</vt:lpstr>
      <vt:lpstr>阿里巴巴普惠体 2.0 95 ExtraBold</vt:lpstr>
      <vt:lpstr>等线</vt:lpstr>
      <vt:lpstr>Microsoft YaHei</vt:lpstr>
      <vt:lpstr>Arial</vt:lpstr>
      <vt:lpstr>Source Sans Pro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极简商务项目复盘年终总结汇报ppt模板</dc:title>
  <dc:creator>爱设计PPT</dc:creator>
  <cp:keywords>51PPT模板网</cp:keywords>
  <dc:description>www.51pptmoban.com</dc:description>
  <cp:lastModifiedBy>Power user</cp:lastModifiedBy>
  <cp:revision>107</cp:revision>
  <dcterms:created xsi:type="dcterms:W3CDTF">2021-08-04T08:06:46Z</dcterms:created>
  <dcterms:modified xsi:type="dcterms:W3CDTF">2023-01-15T14:04:16Z</dcterms:modified>
</cp:coreProperties>
</file>