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8" r:id="rId3"/>
    <p:sldId id="259" r:id="rId4"/>
    <p:sldId id="257" r:id="rId5"/>
    <p:sldId id="263" r:id="rId6"/>
    <p:sldId id="264" r:id="rId7"/>
    <p:sldId id="260" r:id="rId8"/>
    <p:sldId id="265" r:id="rId9"/>
    <p:sldId id="266" r:id="rId10"/>
    <p:sldId id="267" r:id="rId11"/>
    <p:sldId id="261" r:id="rId12"/>
    <p:sldId id="268" r:id="rId13"/>
    <p:sldId id="273" r:id="rId14"/>
    <p:sldId id="271" r:id="rId15"/>
    <p:sldId id="262" r:id="rId16"/>
    <p:sldId id="272" r:id="rId17"/>
    <p:sldId id="270" r:id="rId18"/>
    <p:sldId id="274" r:id="rId19"/>
    <p:sldId id="275" r:id="rId20"/>
    <p:sldId id="269" r:id="rId21"/>
    <p:sldId id="276" r:id="rId22"/>
    <p:sldId id="277" r:id="rId23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E6E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9" autoAdjust="0"/>
    <p:restoredTop sz="95688" autoAdjust="0"/>
  </p:normalViewPr>
  <p:slideViewPr>
    <p:cSldViewPr snapToGrid="0" showGuides="1">
      <p:cViewPr varScale="1">
        <p:scale>
          <a:sx n="96" d="100"/>
          <a:sy n="96" d="100"/>
        </p:scale>
        <p:origin x="294" y="90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sorterViewPr>
    <p:cViewPr varScale="1">
      <p:scale>
        <a:sx n="1" d="1"/>
        <a:sy n="1" d="1"/>
      </p:scale>
      <p:origin x="0" y="-195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BBA452-CE0D-45D1-B780-F77C9E3BBE8D}" type="datetimeFigureOut">
              <a:rPr lang="zh-CN" altLang="en-US" smtClean="0"/>
              <a:t>2023/1/15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49EFBA-00BA-4FEA-BEC0-D70D36A955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3987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49EFBA-00BA-4FEA-BEC0-D70D36A955D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9121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25194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5C04DC5-3BA5-12D7-A856-CE4D8EBA0A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5AF29B0-A1A8-A37A-F54D-8334405B8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97746-5315-42E5-8715-B385B7B51A43}" type="datetime1">
              <a:rPr lang="zh-CN" altLang="en-US" smtClean="0"/>
              <a:pPr/>
              <a:t>2023/1/15</a:t>
            </a:fld>
            <a:endParaRPr lang="zh-CN" altLang="en-US" dirty="0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FF13ED5D-7B2D-BE75-B17F-787753E7A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rPr>
              <a:t>稿定设计</a:t>
            </a:r>
            <a:r>
              <a:rPr lang="en-US" altLang="zh-CN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rPr>
              <a:t>——</a:t>
            </a:r>
            <a:r>
              <a:rPr lang="zh-CN" altLang="en-US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rPr>
              <a:t>让设计更简单！</a:t>
            </a:r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FD64494-C0D9-BABA-9F0B-5B9C39FB43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702D6-7180-491C-910B-B9B8CEB6939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348301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15107FBC-AEB8-40DE-A974-FBE03D79D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-1"/>
            <a:ext cx="10858500" cy="1028700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FD039C9-3866-4694-A96B-56B52D3B1E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31C62C0-6DDD-466A-9A6A-4C8E16CF4F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60400" y="6235700"/>
            <a:ext cx="2832652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defRPr>
            </a:lvl1pPr>
          </a:lstStyle>
          <a:p>
            <a:fld id="{3F797746-5315-42E5-8715-B385B7B51A43}" type="datetime1">
              <a:rPr lang="zh-CN" altLang="en-US" smtClean="0"/>
              <a:pPr/>
              <a:t>2023/1/15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27C8BBC-7E6E-451C-8D0C-6331633886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65161" y="6235700"/>
            <a:ext cx="4248978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rPr>
              <a:t>稿定设计</a:t>
            </a:r>
            <a:r>
              <a:rPr lang="en-US" altLang="zh-CN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rPr>
              <a:t>——</a:t>
            </a:r>
            <a:r>
              <a: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rPr>
              <a:t>让设计更简单！</a:t>
            </a: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B2E968A-E39F-400B-BDB0-F8BD398BB6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86248" y="6235700"/>
            <a:ext cx="2832652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defRPr>
            </a:lvl1pPr>
          </a:lstStyle>
          <a:p>
            <a:fld id="{4A2702D6-7180-491C-910B-B9B8CEB6939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2742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阿里巴巴普惠体 2.0 35 Thin" panose="00020600040101010101" pitchFamily="18" charset="-122"/>
          <a:ea typeface="阿里巴巴普惠体 2.0 35 Thin" panose="00020600040101010101" pitchFamily="18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阿里巴巴普惠体 2.0 35 Thin" panose="00020600040101010101" pitchFamily="18" charset="-122"/>
          <a:ea typeface="阿里巴巴普惠体 2.0 35 Thin" panose="00020600040101010101" pitchFamily="18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阿里巴巴普惠体 2.0 35 Thin" panose="00020600040101010101" pitchFamily="18" charset="-122"/>
          <a:ea typeface="阿里巴巴普惠体 2.0 35 Thin" panose="00020600040101010101" pitchFamily="18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阿里巴巴普惠体 2.0 35 Thin" panose="00020600040101010101" pitchFamily="18" charset="-122"/>
          <a:ea typeface="阿里巴巴普惠体 2.0 35 Thin" panose="00020600040101010101" pitchFamily="18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阿里巴巴普惠体 2.0 35 Thin" panose="00020600040101010101" pitchFamily="18" charset="-122"/>
          <a:ea typeface="阿里巴巴普惠体 2.0 35 Thin" panose="00020600040101010101" pitchFamily="18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阿里巴巴普惠体 2.0 35 Thin" panose="00020600040101010101" pitchFamily="18" charset="-122"/>
          <a:ea typeface="阿里巴巴普惠体 2.0 35 Thin" panose="00020600040101010101" pitchFamily="18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9.xml"/><Relationship Id="rId1" Type="http://schemas.openxmlformats.org/officeDocument/2006/relationships/tags" Target="../tags/tag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Relationship Id="rId4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iSHEJI-1">
            <a:extLst>
              <a:ext uri="{FF2B5EF4-FFF2-40B4-BE49-F238E27FC236}">
                <a16:creationId xmlns:a16="http://schemas.microsoft.com/office/drawing/2014/main" id="{87CD23DE-4AF9-A5B5-6DB0-727AAF20EA0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9" name="iSHEJI-2">
            <a:extLst>
              <a:ext uri="{FF2B5EF4-FFF2-40B4-BE49-F238E27FC236}">
                <a16:creationId xmlns:a16="http://schemas.microsoft.com/office/drawing/2014/main" id="{BCB5839F-4C82-D2CB-1573-8C14EDAE905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30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" name="iSHEJI-3">
            <a:extLst>
              <a:ext uri="{FF2B5EF4-FFF2-40B4-BE49-F238E27FC236}">
                <a16:creationId xmlns:a16="http://schemas.microsoft.com/office/drawing/2014/main" id="{3D704545-73FF-02E8-DBDE-0ADC9C98198A}"/>
              </a:ext>
            </a:extLst>
          </p:cNvPr>
          <p:cNvSpPr/>
          <p:nvPr/>
        </p:nvSpPr>
        <p:spPr>
          <a:xfrm>
            <a:off x="4876800" y="0"/>
            <a:ext cx="2438400" cy="1706880"/>
          </a:xfrm>
          <a:prstGeom prst="rect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" name="iSHEJI-4">
            <a:extLst>
              <a:ext uri="{FF2B5EF4-FFF2-40B4-BE49-F238E27FC236}">
                <a16:creationId xmlns:a16="http://schemas.microsoft.com/office/drawing/2014/main" id="{6ACC684F-15DF-3327-472C-5AA45FB9C5ED}"/>
              </a:ext>
            </a:extLst>
          </p:cNvPr>
          <p:cNvSpPr txBox="1"/>
          <p:nvPr/>
        </p:nvSpPr>
        <p:spPr>
          <a:xfrm>
            <a:off x="1733550" y="2804053"/>
            <a:ext cx="87249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年终总结述职汇报</a:t>
            </a:r>
          </a:p>
        </p:txBody>
      </p:sp>
      <p:sp>
        <p:nvSpPr>
          <p:cNvPr id="13" name="iSHEJI-5">
            <a:extLst>
              <a:ext uri="{FF2B5EF4-FFF2-40B4-BE49-F238E27FC236}">
                <a16:creationId xmlns:a16="http://schemas.microsoft.com/office/drawing/2014/main" id="{652A816A-E572-B116-5D59-7415682BBDD5}"/>
              </a:ext>
            </a:extLst>
          </p:cNvPr>
          <p:cNvSpPr txBox="1"/>
          <p:nvPr/>
        </p:nvSpPr>
        <p:spPr>
          <a:xfrm>
            <a:off x="4505325" y="1930848"/>
            <a:ext cx="318135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20XX</a:t>
            </a:r>
            <a:endParaRPr kumimoji="0" lang="zh-CN" altLang="en-US" sz="60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14" name="iSHEJI-6">
            <a:extLst>
              <a:ext uri="{FF2B5EF4-FFF2-40B4-BE49-F238E27FC236}">
                <a16:creationId xmlns:a16="http://schemas.microsoft.com/office/drawing/2014/main" id="{F543EE49-A078-427B-B0C3-CCD82C5ECE52}"/>
              </a:ext>
            </a:extLst>
          </p:cNvPr>
          <p:cNvSpPr txBox="1"/>
          <p:nvPr/>
        </p:nvSpPr>
        <p:spPr>
          <a:xfrm>
            <a:off x="3086100" y="3957936"/>
            <a:ext cx="60198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爱设计互动文化传播有限公司市场部</a:t>
            </a:r>
          </a:p>
        </p:txBody>
      </p:sp>
      <p:sp>
        <p:nvSpPr>
          <p:cNvPr id="17" name="iSHEJI-7">
            <a:extLst>
              <a:ext uri="{FF2B5EF4-FFF2-40B4-BE49-F238E27FC236}">
                <a16:creationId xmlns:a16="http://schemas.microsoft.com/office/drawing/2014/main" id="{BB314D96-5F58-B011-E39E-8289B936FBEF}"/>
              </a:ext>
            </a:extLst>
          </p:cNvPr>
          <p:cNvSpPr/>
          <p:nvPr/>
        </p:nvSpPr>
        <p:spPr>
          <a:xfrm>
            <a:off x="4876800" y="4831141"/>
            <a:ext cx="2438400" cy="2026859"/>
          </a:xfrm>
          <a:prstGeom prst="rect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9" name="iSHEJI-8">
            <a:extLst>
              <a:ext uri="{FF2B5EF4-FFF2-40B4-BE49-F238E27FC236}">
                <a16:creationId xmlns:a16="http://schemas.microsoft.com/office/drawing/2014/main" id="{3734E4A8-570E-1A31-064B-79327C49ACC7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730241" y="676366"/>
            <a:ext cx="731520" cy="531670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0" name="iSHEJI-9">
            <a:extLst>
              <a:ext uri="{FF2B5EF4-FFF2-40B4-BE49-F238E27FC236}">
                <a16:creationId xmlns:a16="http://schemas.microsoft.com/office/drawing/2014/main" id="{F50A91EB-12A6-AA85-F784-0953105F3D84}"/>
              </a:ext>
            </a:extLst>
          </p:cNvPr>
          <p:cNvSpPr txBox="1"/>
          <p:nvPr/>
        </p:nvSpPr>
        <p:spPr>
          <a:xfrm>
            <a:off x="917865" y="6081560"/>
            <a:ext cx="10356272" cy="4854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1000"/>
              </a:spcAft>
            </a:pPr>
            <a:r>
              <a:rPr lang="en-US" altLang="zh-CN" sz="11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100" dirty="0" err="1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urna</a:t>
            </a:r>
            <a:r>
              <a:rPr lang="en-US" altLang="zh-CN" sz="11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.</a:t>
            </a:r>
          </a:p>
        </p:txBody>
      </p:sp>
      <p:sp>
        <p:nvSpPr>
          <p:cNvPr id="15" name="iSHEJI-10">
            <a:extLst>
              <a:ext uri="{FF2B5EF4-FFF2-40B4-BE49-F238E27FC236}">
                <a16:creationId xmlns:a16="http://schemas.microsoft.com/office/drawing/2014/main" id="{77439EA6-E697-8137-4B06-6BE3AAC24706}"/>
              </a:ext>
            </a:extLst>
          </p:cNvPr>
          <p:cNvSpPr txBox="1"/>
          <p:nvPr/>
        </p:nvSpPr>
        <p:spPr>
          <a:xfrm>
            <a:off x="5486400" y="4695383"/>
            <a:ext cx="1219200" cy="343972"/>
          </a:xfrm>
          <a:prstGeom prst="roundRect">
            <a:avLst>
              <a:gd name="adj" fmla="val 34149"/>
            </a:avLst>
          </a:prstGeom>
          <a:solidFill>
            <a:schemeClr val="bg1"/>
          </a:solidFill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爱小设</a:t>
            </a:r>
            <a:endParaRPr kumimoji="0" lang="zh-CN" altLang="en-US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609414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iSHEJI-1">
            <a:extLst>
              <a:ext uri="{FF2B5EF4-FFF2-40B4-BE49-F238E27FC236}">
                <a16:creationId xmlns:a16="http://schemas.microsoft.com/office/drawing/2014/main" id="{03AAAD02-1D06-5B71-BC2D-B348062552D8}"/>
              </a:ext>
            </a:extLst>
          </p:cNvPr>
          <p:cNvSpPr/>
          <p:nvPr/>
        </p:nvSpPr>
        <p:spPr>
          <a:xfrm>
            <a:off x="0" y="490537"/>
            <a:ext cx="411480" cy="263843"/>
          </a:xfrm>
          <a:custGeom>
            <a:avLst/>
            <a:gdLst>
              <a:gd name="connsiteX0" fmla="*/ 0 w 238125"/>
              <a:gd name="connsiteY0" fmla="*/ 0 h 238125"/>
              <a:gd name="connsiteX1" fmla="*/ 238125 w 238125"/>
              <a:gd name="connsiteY1" fmla="*/ 0 h 238125"/>
              <a:gd name="connsiteX2" fmla="*/ 238125 w 238125"/>
              <a:gd name="connsiteY2" fmla="*/ 238125 h 238125"/>
              <a:gd name="connsiteX3" fmla="*/ 0 w 238125"/>
              <a:gd name="connsiteY3" fmla="*/ 238125 h 238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8125" h="238125">
                <a:moveTo>
                  <a:pt x="0" y="0"/>
                </a:moveTo>
                <a:lnTo>
                  <a:pt x="238125" y="0"/>
                </a:lnTo>
                <a:lnTo>
                  <a:pt x="238125" y="238125"/>
                </a:lnTo>
                <a:lnTo>
                  <a:pt x="0" y="23812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8" name="iSHEJI-2">
            <a:extLst>
              <a:ext uri="{FF2B5EF4-FFF2-40B4-BE49-F238E27FC236}">
                <a16:creationId xmlns:a16="http://schemas.microsoft.com/office/drawing/2014/main" id="{09496030-74BC-D044-9AA1-9516CEB1B078}"/>
              </a:ext>
            </a:extLst>
          </p:cNvPr>
          <p:cNvSpPr/>
          <p:nvPr/>
        </p:nvSpPr>
        <p:spPr>
          <a:xfrm>
            <a:off x="10881360" y="490537"/>
            <a:ext cx="1310640" cy="613191"/>
          </a:xfrm>
          <a:custGeom>
            <a:avLst/>
            <a:gdLst>
              <a:gd name="connsiteX0" fmla="*/ 0 w 238125"/>
              <a:gd name="connsiteY0" fmla="*/ 0 h 238125"/>
              <a:gd name="connsiteX1" fmla="*/ 238125 w 238125"/>
              <a:gd name="connsiteY1" fmla="*/ 0 h 238125"/>
              <a:gd name="connsiteX2" fmla="*/ 238125 w 238125"/>
              <a:gd name="connsiteY2" fmla="*/ 238125 h 238125"/>
              <a:gd name="connsiteX3" fmla="*/ 0 w 238125"/>
              <a:gd name="connsiteY3" fmla="*/ 238125 h 238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8125" h="238125">
                <a:moveTo>
                  <a:pt x="0" y="0"/>
                </a:moveTo>
                <a:lnTo>
                  <a:pt x="238125" y="0"/>
                </a:lnTo>
                <a:lnTo>
                  <a:pt x="238125" y="238125"/>
                </a:lnTo>
                <a:lnTo>
                  <a:pt x="0" y="23812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2" name="iSHEJI-3">
            <a:extLst>
              <a:ext uri="{FF2B5EF4-FFF2-40B4-BE49-F238E27FC236}">
                <a16:creationId xmlns:a16="http://schemas.microsoft.com/office/drawing/2014/main" id="{48B7B938-A695-42BF-C5E1-548B7FB4E55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18928" y="59463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6" name="iSHEJI-6">
            <a:extLst>
              <a:ext uri="{FF2B5EF4-FFF2-40B4-BE49-F238E27FC236}">
                <a16:creationId xmlns:a16="http://schemas.microsoft.com/office/drawing/2014/main" id="{B6673FE1-4738-AA61-3707-1718F733A0DE}"/>
              </a:ext>
            </a:extLst>
          </p:cNvPr>
          <p:cNvSpPr/>
          <p:nvPr/>
        </p:nvSpPr>
        <p:spPr>
          <a:xfrm>
            <a:off x="1310640" y="1717741"/>
            <a:ext cx="2538694" cy="854616"/>
          </a:xfrm>
          <a:custGeom>
            <a:avLst/>
            <a:gdLst>
              <a:gd name="connsiteX0" fmla="*/ 0 w 9578082"/>
              <a:gd name="connsiteY0" fmla="*/ 0 h 854616"/>
              <a:gd name="connsiteX1" fmla="*/ 9578082 w 9578082"/>
              <a:gd name="connsiteY1" fmla="*/ 0 h 854616"/>
              <a:gd name="connsiteX2" fmla="*/ 9578082 w 9578082"/>
              <a:gd name="connsiteY2" fmla="*/ 854616 h 854616"/>
              <a:gd name="connsiteX3" fmla="*/ 0 w 9578082"/>
              <a:gd name="connsiteY3" fmla="*/ 854616 h 854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78082" h="854616">
                <a:moveTo>
                  <a:pt x="0" y="0"/>
                </a:moveTo>
                <a:lnTo>
                  <a:pt x="9578082" y="0"/>
                </a:lnTo>
                <a:lnTo>
                  <a:pt x="9578082" y="854616"/>
                </a:lnTo>
                <a:lnTo>
                  <a:pt x="0" y="854616"/>
                </a:lnTo>
                <a:close/>
              </a:path>
            </a:pathLst>
          </a:custGeom>
          <a:solidFill>
            <a:schemeClr val="accent1"/>
          </a:solidFill>
          <a:ln w="6130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" name="iSHEJI-7">
            <a:extLst>
              <a:ext uri="{FF2B5EF4-FFF2-40B4-BE49-F238E27FC236}">
                <a16:creationId xmlns:a16="http://schemas.microsoft.com/office/drawing/2014/main" id="{ECDC89BA-B89A-2AB1-203F-82B4330A3CC9}"/>
              </a:ext>
            </a:extLst>
          </p:cNvPr>
          <p:cNvSpPr/>
          <p:nvPr/>
        </p:nvSpPr>
        <p:spPr>
          <a:xfrm>
            <a:off x="1310640" y="2572357"/>
            <a:ext cx="2538694" cy="714123"/>
          </a:xfrm>
          <a:custGeom>
            <a:avLst/>
            <a:gdLst>
              <a:gd name="connsiteX0" fmla="*/ 0 w 2538694"/>
              <a:gd name="connsiteY0" fmla="*/ 0 h 714123"/>
              <a:gd name="connsiteX1" fmla="*/ 2538695 w 2538694"/>
              <a:gd name="connsiteY1" fmla="*/ 0 h 714123"/>
              <a:gd name="connsiteX2" fmla="*/ 2538695 w 2538694"/>
              <a:gd name="connsiteY2" fmla="*/ 714123 h 714123"/>
              <a:gd name="connsiteX3" fmla="*/ 0 w 2538694"/>
              <a:gd name="connsiteY3" fmla="*/ 714123 h 714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38694" h="714123">
                <a:moveTo>
                  <a:pt x="0" y="0"/>
                </a:moveTo>
                <a:lnTo>
                  <a:pt x="2538695" y="0"/>
                </a:lnTo>
                <a:lnTo>
                  <a:pt x="2538695" y="714123"/>
                </a:lnTo>
                <a:lnTo>
                  <a:pt x="0" y="714123"/>
                </a:lnTo>
                <a:close/>
              </a:path>
            </a:pathLst>
          </a:custGeom>
          <a:solidFill>
            <a:srgbClr val="363636"/>
          </a:solidFill>
          <a:ln w="6130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7" name="iSHEJI-8">
            <a:extLst>
              <a:ext uri="{FF2B5EF4-FFF2-40B4-BE49-F238E27FC236}">
                <a16:creationId xmlns:a16="http://schemas.microsoft.com/office/drawing/2014/main" id="{41559657-5B40-84E4-621C-7725B86BBA96}"/>
              </a:ext>
            </a:extLst>
          </p:cNvPr>
          <p:cNvSpPr/>
          <p:nvPr/>
        </p:nvSpPr>
        <p:spPr>
          <a:xfrm>
            <a:off x="1310640" y="3279118"/>
            <a:ext cx="2538694" cy="714123"/>
          </a:xfrm>
          <a:custGeom>
            <a:avLst/>
            <a:gdLst>
              <a:gd name="connsiteX0" fmla="*/ 0 w 2538694"/>
              <a:gd name="connsiteY0" fmla="*/ 0 h 714123"/>
              <a:gd name="connsiteX1" fmla="*/ 2538695 w 2538694"/>
              <a:gd name="connsiteY1" fmla="*/ 0 h 714123"/>
              <a:gd name="connsiteX2" fmla="*/ 2538695 w 2538694"/>
              <a:gd name="connsiteY2" fmla="*/ 714123 h 714123"/>
              <a:gd name="connsiteX3" fmla="*/ 0 w 2538694"/>
              <a:gd name="connsiteY3" fmla="*/ 714123 h 714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38694" h="714123">
                <a:moveTo>
                  <a:pt x="0" y="0"/>
                </a:moveTo>
                <a:lnTo>
                  <a:pt x="2538695" y="0"/>
                </a:lnTo>
                <a:lnTo>
                  <a:pt x="2538695" y="714123"/>
                </a:lnTo>
                <a:lnTo>
                  <a:pt x="0" y="714123"/>
                </a:lnTo>
                <a:close/>
              </a:path>
            </a:pathLst>
          </a:custGeom>
          <a:solidFill>
            <a:srgbClr val="5E5E5E"/>
          </a:solidFill>
          <a:ln w="6130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0" name="iSHEJI-9">
            <a:extLst>
              <a:ext uri="{FF2B5EF4-FFF2-40B4-BE49-F238E27FC236}">
                <a16:creationId xmlns:a16="http://schemas.microsoft.com/office/drawing/2014/main" id="{B250BBAA-A2BB-70ED-0511-95A1F9A11DD8}"/>
              </a:ext>
            </a:extLst>
          </p:cNvPr>
          <p:cNvSpPr/>
          <p:nvPr/>
        </p:nvSpPr>
        <p:spPr>
          <a:xfrm>
            <a:off x="1310640" y="3995081"/>
            <a:ext cx="2538694" cy="714123"/>
          </a:xfrm>
          <a:custGeom>
            <a:avLst/>
            <a:gdLst>
              <a:gd name="connsiteX0" fmla="*/ 0 w 2538694"/>
              <a:gd name="connsiteY0" fmla="*/ 0 h 714123"/>
              <a:gd name="connsiteX1" fmla="*/ 2538695 w 2538694"/>
              <a:gd name="connsiteY1" fmla="*/ 0 h 714123"/>
              <a:gd name="connsiteX2" fmla="*/ 2538695 w 2538694"/>
              <a:gd name="connsiteY2" fmla="*/ 714123 h 714123"/>
              <a:gd name="connsiteX3" fmla="*/ 0 w 2538694"/>
              <a:gd name="connsiteY3" fmla="*/ 714123 h 714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38694" h="714123">
                <a:moveTo>
                  <a:pt x="0" y="0"/>
                </a:moveTo>
                <a:lnTo>
                  <a:pt x="2538695" y="0"/>
                </a:lnTo>
                <a:lnTo>
                  <a:pt x="2538695" y="714123"/>
                </a:lnTo>
                <a:lnTo>
                  <a:pt x="0" y="714123"/>
                </a:lnTo>
                <a:close/>
              </a:path>
            </a:pathLst>
          </a:custGeom>
          <a:solidFill>
            <a:srgbClr val="363636"/>
          </a:solidFill>
          <a:ln w="6130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1" name="iSHEJI-10">
            <a:extLst>
              <a:ext uri="{FF2B5EF4-FFF2-40B4-BE49-F238E27FC236}">
                <a16:creationId xmlns:a16="http://schemas.microsoft.com/office/drawing/2014/main" id="{67F7C3DE-8136-87C2-AB72-BAAFDBE005C1}"/>
              </a:ext>
            </a:extLst>
          </p:cNvPr>
          <p:cNvSpPr/>
          <p:nvPr/>
        </p:nvSpPr>
        <p:spPr>
          <a:xfrm>
            <a:off x="1310640" y="5418419"/>
            <a:ext cx="2538694" cy="714123"/>
          </a:xfrm>
          <a:custGeom>
            <a:avLst/>
            <a:gdLst>
              <a:gd name="connsiteX0" fmla="*/ 0 w 2538694"/>
              <a:gd name="connsiteY0" fmla="*/ 0 h 714123"/>
              <a:gd name="connsiteX1" fmla="*/ 2538695 w 2538694"/>
              <a:gd name="connsiteY1" fmla="*/ 0 h 714123"/>
              <a:gd name="connsiteX2" fmla="*/ 2538695 w 2538694"/>
              <a:gd name="connsiteY2" fmla="*/ 714123 h 714123"/>
              <a:gd name="connsiteX3" fmla="*/ 0 w 2538694"/>
              <a:gd name="connsiteY3" fmla="*/ 714123 h 714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38694" h="714123">
                <a:moveTo>
                  <a:pt x="0" y="0"/>
                </a:moveTo>
                <a:lnTo>
                  <a:pt x="2538695" y="0"/>
                </a:lnTo>
                <a:lnTo>
                  <a:pt x="2538695" y="714123"/>
                </a:lnTo>
                <a:lnTo>
                  <a:pt x="0" y="714123"/>
                </a:lnTo>
                <a:close/>
              </a:path>
            </a:pathLst>
          </a:custGeom>
          <a:solidFill>
            <a:srgbClr val="363636"/>
          </a:solidFill>
          <a:ln w="6130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3" name="iSHEJI-11">
            <a:extLst>
              <a:ext uri="{FF2B5EF4-FFF2-40B4-BE49-F238E27FC236}">
                <a16:creationId xmlns:a16="http://schemas.microsoft.com/office/drawing/2014/main" id="{9DA00501-86CB-ED55-3602-03D668FA246B}"/>
              </a:ext>
            </a:extLst>
          </p:cNvPr>
          <p:cNvSpPr/>
          <p:nvPr/>
        </p:nvSpPr>
        <p:spPr>
          <a:xfrm>
            <a:off x="1310640" y="4702456"/>
            <a:ext cx="2538694" cy="714123"/>
          </a:xfrm>
          <a:custGeom>
            <a:avLst/>
            <a:gdLst>
              <a:gd name="connsiteX0" fmla="*/ 0 w 2538694"/>
              <a:gd name="connsiteY0" fmla="*/ 0 h 714123"/>
              <a:gd name="connsiteX1" fmla="*/ 2538695 w 2538694"/>
              <a:gd name="connsiteY1" fmla="*/ 0 h 714123"/>
              <a:gd name="connsiteX2" fmla="*/ 2538695 w 2538694"/>
              <a:gd name="connsiteY2" fmla="*/ 714123 h 714123"/>
              <a:gd name="connsiteX3" fmla="*/ 0 w 2538694"/>
              <a:gd name="connsiteY3" fmla="*/ 714123 h 714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38694" h="714123">
                <a:moveTo>
                  <a:pt x="0" y="0"/>
                </a:moveTo>
                <a:lnTo>
                  <a:pt x="2538695" y="0"/>
                </a:lnTo>
                <a:lnTo>
                  <a:pt x="2538695" y="714123"/>
                </a:lnTo>
                <a:lnTo>
                  <a:pt x="0" y="714123"/>
                </a:lnTo>
                <a:close/>
              </a:path>
            </a:pathLst>
          </a:custGeom>
          <a:solidFill>
            <a:srgbClr val="5E5E5E"/>
          </a:solidFill>
          <a:ln w="6130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50" name="iSHEJI-12">
            <a:extLst>
              <a:ext uri="{FF2B5EF4-FFF2-40B4-BE49-F238E27FC236}">
                <a16:creationId xmlns:a16="http://schemas.microsoft.com/office/drawing/2014/main" id="{B03AFB54-D73B-31B5-DB5D-AB0EE4109172}"/>
              </a:ext>
            </a:extLst>
          </p:cNvPr>
          <p:cNvSpPr/>
          <p:nvPr/>
        </p:nvSpPr>
        <p:spPr>
          <a:xfrm>
            <a:off x="4950580" y="2778496"/>
            <a:ext cx="333750" cy="333749"/>
          </a:xfrm>
          <a:custGeom>
            <a:avLst/>
            <a:gdLst>
              <a:gd name="connsiteX0" fmla="*/ 333749 w 333750"/>
              <a:gd name="connsiteY0" fmla="*/ 166261 h 333749"/>
              <a:gd name="connsiteX1" fmla="*/ 167489 w 333750"/>
              <a:gd name="connsiteY1" fmla="*/ 333748 h 333749"/>
              <a:gd name="connsiteX2" fmla="*/ 1 w 333750"/>
              <a:gd name="connsiteY2" fmla="*/ 167488 h 333749"/>
              <a:gd name="connsiteX3" fmla="*/ 166262 w 333750"/>
              <a:gd name="connsiteY3" fmla="*/ 0 h 333749"/>
              <a:gd name="connsiteX4" fmla="*/ 167489 w 333750"/>
              <a:gd name="connsiteY4" fmla="*/ 0 h 333749"/>
              <a:gd name="connsiteX5" fmla="*/ 333749 w 333750"/>
              <a:gd name="connsiteY5" fmla="*/ 166261 h 333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3750" h="333749">
                <a:moveTo>
                  <a:pt x="333749" y="166261"/>
                </a:moveTo>
                <a:cubicBezTo>
                  <a:pt x="334087" y="258422"/>
                  <a:pt x="259650" y="333411"/>
                  <a:pt x="167489" y="333748"/>
                </a:cubicBezTo>
                <a:cubicBezTo>
                  <a:pt x="75328" y="334086"/>
                  <a:pt x="338" y="259649"/>
                  <a:pt x="1" y="167488"/>
                </a:cubicBezTo>
                <a:cubicBezTo>
                  <a:pt x="-336" y="75326"/>
                  <a:pt x="74100" y="337"/>
                  <a:pt x="166262" y="0"/>
                </a:cubicBezTo>
                <a:cubicBezTo>
                  <a:pt x="166673" y="0"/>
                  <a:pt x="167078" y="0"/>
                  <a:pt x="167489" y="0"/>
                </a:cubicBezTo>
                <a:cubicBezTo>
                  <a:pt x="259312" y="0"/>
                  <a:pt x="333749" y="74437"/>
                  <a:pt x="333749" y="166261"/>
                </a:cubicBezTo>
                <a:close/>
              </a:path>
            </a:pathLst>
          </a:custGeom>
          <a:solidFill>
            <a:schemeClr val="accent1"/>
          </a:solidFill>
          <a:ln w="6130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51" name="iSHEJI-13">
            <a:extLst>
              <a:ext uri="{FF2B5EF4-FFF2-40B4-BE49-F238E27FC236}">
                <a16:creationId xmlns:a16="http://schemas.microsoft.com/office/drawing/2014/main" id="{E2BC5B85-ACF0-7E31-24F8-E747B73B4B6E}"/>
              </a:ext>
            </a:extLst>
          </p:cNvPr>
          <p:cNvSpPr/>
          <p:nvPr/>
        </p:nvSpPr>
        <p:spPr>
          <a:xfrm>
            <a:off x="5029081" y="2884953"/>
            <a:ext cx="179202" cy="129129"/>
          </a:xfrm>
          <a:custGeom>
            <a:avLst/>
            <a:gdLst>
              <a:gd name="connsiteX0" fmla="*/ 73036 w 179202"/>
              <a:gd name="connsiteY0" fmla="*/ 129129 h 129129"/>
              <a:gd name="connsiteX1" fmla="*/ 3097 w 179202"/>
              <a:gd name="connsiteY1" fmla="*/ 73300 h 129129"/>
              <a:gd name="connsiteX2" fmla="*/ 3097 w 179202"/>
              <a:gd name="connsiteY2" fmla="*/ 57962 h 129129"/>
              <a:gd name="connsiteX3" fmla="*/ 17821 w 179202"/>
              <a:gd name="connsiteY3" fmla="*/ 57962 h 129129"/>
              <a:gd name="connsiteX4" fmla="*/ 71809 w 179202"/>
              <a:gd name="connsiteY4" fmla="*/ 100908 h 129129"/>
              <a:gd name="connsiteX5" fmla="*/ 160768 w 179202"/>
              <a:gd name="connsiteY5" fmla="*/ 3360 h 129129"/>
              <a:gd name="connsiteX6" fmla="*/ 175505 w 179202"/>
              <a:gd name="connsiteY6" fmla="*/ 2759 h 129129"/>
              <a:gd name="connsiteX7" fmla="*/ 176106 w 179202"/>
              <a:gd name="connsiteY7" fmla="*/ 3360 h 129129"/>
              <a:gd name="connsiteX8" fmla="*/ 176106 w 179202"/>
              <a:gd name="connsiteY8" fmla="*/ 18698 h 129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9202" h="129129">
                <a:moveTo>
                  <a:pt x="73036" y="129129"/>
                </a:moveTo>
                <a:lnTo>
                  <a:pt x="3097" y="73300"/>
                </a:lnTo>
                <a:cubicBezTo>
                  <a:pt x="-1032" y="69024"/>
                  <a:pt x="-1032" y="62238"/>
                  <a:pt x="3097" y="57962"/>
                </a:cubicBezTo>
                <a:cubicBezTo>
                  <a:pt x="7164" y="53907"/>
                  <a:pt x="13753" y="53907"/>
                  <a:pt x="17821" y="57962"/>
                </a:cubicBezTo>
                <a:lnTo>
                  <a:pt x="71809" y="100908"/>
                </a:lnTo>
                <a:lnTo>
                  <a:pt x="160768" y="3360"/>
                </a:lnTo>
                <a:cubicBezTo>
                  <a:pt x="164670" y="-873"/>
                  <a:pt x="171271" y="-1143"/>
                  <a:pt x="175505" y="2759"/>
                </a:cubicBezTo>
                <a:cubicBezTo>
                  <a:pt x="175713" y="2949"/>
                  <a:pt x="175916" y="3151"/>
                  <a:pt x="176106" y="3360"/>
                </a:cubicBezTo>
                <a:cubicBezTo>
                  <a:pt x="180235" y="7636"/>
                  <a:pt x="180235" y="14422"/>
                  <a:pt x="176106" y="18698"/>
                </a:cubicBezTo>
                <a:close/>
              </a:path>
            </a:pathLst>
          </a:custGeom>
          <a:solidFill>
            <a:srgbClr val="EBEBEB"/>
          </a:solidFill>
          <a:ln w="6130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52" name="iSHEJI-14">
            <a:extLst>
              <a:ext uri="{FF2B5EF4-FFF2-40B4-BE49-F238E27FC236}">
                <a16:creationId xmlns:a16="http://schemas.microsoft.com/office/drawing/2014/main" id="{990E7542-C737-824A-3238-E301EF42E843}"/>
              </a:ext>
            </a:extLst>
          </p:cNvPr>
          <p:cNvSpPr/>
          <p:nvPr/>
        </p:nvSpPr>
        <p:spPr>
          <a:xfrm>
            <a:off x="4950580" y="3469919"/>
            <a:ext cx="333750" cy="333749"/>
          </a:xfrm>
          <a:custGeom>
            <a:avLst/>
            <a:gdLst>
              <a:gd name="connsiteX0" fmla="*/ 333749 w 333750"/>
              <a:gd name="connsiteY0" fmla="*/ 166261 h 333749"/>
              <a:gd name="connsiteX1" fmla="*/ 167489 w 333750"/>
              <a:gd name="connsiteY1" fmla="*/ 333748 h 333749"/>
              <a:gd name="connsiteX2" fmla="*/ 1 w 333750"/>
              <a:gd name="connsiteY2" fmla="*/ 167488 h 333749"/>
              <a:gd name="connsiteX3" fmla="*/ 166262 w 333750"/>
              <a:gd name="connsiteY3" fmla="*/ 0 h 333749"/>
              <a:gd name="connsiteX4" fmla="*/ 167489 w 333750"/>
              <a:gd name="connsiteY4" fmla="*/ 0 h 333749"/>
              <a:gd name="connsiteX5" fmla="*/ 333749 w 333750"/>
              <a:gd name="connsiteY5" fmla="*/ 166261 h 333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3750" h="333749">
                <a:moveTo>
                  <a:pt x="333749" y="166261"/>
                </a:moveTo>
                <a:cubicBezTo>
                  <a:pt x="334087" y="258422"/>
                  <a:pt x="259650" y="333405"/>
                  <a:pt x="167489" y="333748"/>
                </a:cubicBezTo>
                <a:cubicBezTo>
                  <a:pt x="75328" y="334086"/>
                  <a:pt x="338" y="259649"/>
                  <a:pt x="1" y="167488"/>
                </a:cubicBezTo>
                <a:cubicBezTo>
                  <a:pt x="-336" y="75327"/>
                  <a:pt x="74100" y="337"/>
                  <a:pt x="166262" y="0"/>
                </a:cubicBezTo>
                <a:cubicBezTo>
                  <a:pt x="166673" y="0"/>
                  <a:pt x="167078" y="0"/>
                  <a:pt x="167489" y="0"/>
                </a:cubicBezTo>
                <a:cubicBezTo>
                  <a:pt x="259312" y="0"/>
                  <a:pt x="333749" y="74437"/>
                  <a:pt x="333749" y="166261"/>
                </a:cubicBezTo>
                <a:close/>
              </a:path>
            </a:pathLst>
          </a:custGeom>
          <a:solidFill>
            <a:schemeClr val="accent1"/>
          </a:solidFill>
          <a:ln w="6130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53" name="iSHEJI-15">
            <a:extLst>
              <a:ext uri="{FF2B5EF4-FFF2-40B4-BE49-F238E27FC236}">
                <a16:creationId xmlns:a16="http://schemas.microsoft.com/office/drawing/2014/main" id="{4F96A06F-F759-9846-0FB0-007DAC34F031}"/>
              </a:ext>
            </a:extLst>
          </p:cNvPr>
          <p:cNvSpPr/>
          <p:nvPr/>
        </p:nvSpPr>
        <p:spPr>
          <a:xfrm>
            <a:off x="5029136" y="3575150"/>
            <a:ext cx="179147" cy="128515"/>
          </a:xfrm>
          <a:custGeom>
            <a:avLst/>
            <a:gdLst>
              <a:gd name="connsiteX0" fmla="*/ 72981 w 179147"/>
              <a:gd name="connsiteY0" fmla="*/ 128516 h 128515"/>
              <a:gd name="connsiteX1" fmla="*/ 3042 w 179147"/>
              <a:gd name="connsiteY1" fmla="*/ 72686 h 128515"/>
              <a:gd name="connsiteX2" fmla="*/ 3042 w 179147"/>
              <a:gd name="connsiteY2" fmla="*/ 57962 h 128515"/>
              <a:gd name="connsiteX3" fmla="*/ 17766 w 179147"/>
              <a:gd name="connsiteY3" fmla="*/ 57962 h 128515"/>
              <a:gd name="connsiteX4" fmla="*/ 71754 w 179147"/>
              <a:gd name="connsiteY4" fmla="*/ 100908 h 128515"/>
              <a:gd name="connsiteX5" fmla="*/ 160713 w 179147"/>
              <a:gd name="connsiteY5" fmla="*/ 3360 h 128515"/>
              <a:gd name="connsiteX6" fmla="*/ 175449 w 179147"/>
              <a:gd name="connsiteY6" fmla="*/ 2759 h 128515"/>
              <a:gd name="connsiteX7" fmla="*/ 176051 w 179147"/>
              <a:gd name="connsiteY7" fmla="*/ 3360 h 128515"/>
              <a:gd name="connsiteX8" fmla="*/ 176051 w 179147"/>
              <a:gd name="connsiteY8" fmla="*/ 18698 h 128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9147" h="128515">
                <a:moveTo>
                  <a:pt x="72981" y="128516"/>
                </a:moveTo>
                <a:lnTo>
                  <a:pt x="3042" y="72686"/>
                </a:lnTo>
                <a:cubicBezTo>
                  <a:pt x="-1014" y="68619"/>
                  <a:pt x="-1014" y="62030"/>
                  <a:pt x="3042" y="57962"/>
                </a:cubicBezTo>
                <a:cubicBezTo>
                  <a:pt x="7109" y="53907"/>
                  <a:pt x="13698" y="53907"/>
                  <a:pt x="17766" y="57962"/>
                </a:cubicBezTo>
                <a:lnTo>
                  <a:pt x="71754" y="100908"/>
                </a:lnTo>
                <a:lnTo>
                  <a:pt x="160713" y="3360"/>
                </a:lnTo>
                <a:cubicBezTo>
                  <a:pt x="164615" y="-873"/>
                  <a:pt x="171216" y="-1143"/>
                  <a:pt x="175449" y="2759"/>
                </a:cubicBezTo>
                <a:cubicBezTo>
                  <a:pt x="175658" y="2949"/>
                  <a:pt x="175860" y="3151"/>
                  <a:pt x="176051" y="3360"/>
                </a:cubicBezTo>
                <a:cubicBezTo>
                  <a:pt x="180180" y="7636"/>
                  <a:pt x="180180" y="14422"/>
                  <a:pt x="176051" y="18698"/>
                </a:cubicBezTo>
                <a:close/>
              </a:path>
            </a:pathLst>
          </a:custGeom>
          <a:solidFill>
            <a:srgbClr val="EBEBEB"/>
          </a:solidFill>
          <a:ln w="6130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54" name="iSHEJI-16">
            <a:extLst>
              <a:ext uri="{FF2B5EF4-FFF2-40B4-BE49-F238E27FC236}">
                <a16:creationId xmlns:a16="http://schemas.microsoft.com/office/drawing/2014/main" id="{E52B5535-E392-3490-43DF-AD2EB476FFC2}"/>
              </a:ext>
            </a:extLst>
          </p:cNvPr>
          <p:cNvSpPr/>
          <p:nvPr/>
        </p:nvSpPr>
        <p:spPr>
          <a:xfrm>
            <a:off x="4950580" y="4181588"/>
            <a:ext cx="333750" cy="333749"/>
          </a:xfrm>
          <a:custGeom>
            <a:avLst/>
            <a:gdLst>
              <a:gd name="connsiteX0" fmla="*/ 333749 w 333750"/>
              <a:gd name="connsiteY0" fmla="*/ 166261 h 333749"/>
              <a:gd name="connsiteX1" fmla="*/ 167489 w 333750"/>
              <a:gd name="connsiteY1" fmla="*/ 333748 h 333749"/>
              <a:gd name="connsiteX2" fmla="*/ 1 w 333750"/>
              <a:gd name="connsiteY2" fmla="*/ 167488 h 333749"/>
              <a:gd name="connsiteX3" fmla="*/ 166262 w 333750"/>
              <a:gd name="connsiteY3" fmla="*/ 0 h 333749"/>
              <a:gd name="connsiteX4" fmla="*/ 167489 w 333750"/>
              <a:gd name="connsiteY4" fmla="*/ 0 h 333749"/>
              <a:gd name="connsiteX5" fmla="*/ 333749 w 333750"/>
              <a:gd name="connsiteY5" fmla="*/ 166261 h 333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3750" h="333749">
                <a:moveTo>
                  <a:pt x="333749" y="166261"/>
                </a:moveTo>
                <a:cubicBezTo>
                  <a:pt x="334087" y="258422"/>
                  <a:pt x="259650" y="333405"/>
                  <a:pt x="167489" y="333748"/>
                </a:cubicBezTo>
                <a:cubicBezTo>
                  <a:pt x="75328" y="334086"/>
                  <a:pt x="338" y="259649"/>
                  <a:pt x="1" y="167488"/>
                </a:cubicBezTo>
                <a:cubicBezTo>
                  <a:pt x="-336" y="75326"/>
                  <a:pt x="74100" y="337"/>
                  <a:pt x="166262" y="0"/>
                </a:cubicBezTo>
                <a:cubicBezTo>
                  <a:pt x="166673" y="0"/>
                  <a:pt x="167078" y="0"/>
                  <a:pt x="167489" y="0"/>
                </a:cubicBezTo>
                <a:cubicBezTo>
                  <a:pt x="259312" y="0"/>
                  <a:pt x="333749" y="74437"/>
                  <a:pt x="333749" y="166261"/>
                </a:cubicBezTo>
                <a:close/>
              </a:path>
            </a:pathLst>
          </a:custGeom>
          <a:solidFill>
            <a:schemeClr val="accent1"/>
          </a:solidFill>
          <a:ln w="6130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55" name="iSHEJI-17">
            <a:extLst>
              <a:ext uri="{FF2B5EF4-FFF2-40B4-BE49-F238E27FC236}">
                <a16:creationId xmlns:a16="http://schemas.microsoft.com/office/drawing/2014/main" id="{BE3A0DFE-A9C7-1519-B350-EDEF36B188DC}"/>
              </a:ext>
            </a:extLst>
          </p:cNvPr>
          <p:cNvSpPr/>
          <p:nvPr/>
        </p:nvSpPr>
        <p:spPr>
          <a:xfrm>
            <a:off x="5029081" y="4288046"/>
            <a:ext cx="179202" cy="129129"/>
          </a:xfrm>
          <a:custGeom>
            <a:avLst/>
            <a:gdLst>
              <a:gd name="connsiteX0" fmla="*/ 73036 w 179202"/>
              <a:gd name="connsiteY0" fmla="*/ 129129 h 129129"/>
              <a:gd name="connsiteX1" fmla="*/ 3097 w 179202"/>
              <a:gd name="connsiteY1" fmla="*/ 73300 h 129129"/>
              <a:gd name="connsiteX2" fmla="*/ 3097 w 179202"/>
              <a:gd name="connsiteY2" fmla="*/ 57962 h 129129"/>
              <a:gd name="connsiteX3" fmla="*/ 16950 w 179202"/>
              <a:gd name="connsiteY3" fmla="*/ 57091 h 129129"/>
              <a:gd name="connsiteX4" fmla="*/ 17821 w 179202"/>
              <a:gd name="connsiteY4" fmla="*/ 57962 h 129129"/>
              <a:gd name="connsiteX5" fmla="*/ 71809 w 179202"/>
              <a:gd name="connsiteY5" fmla="*/ 100908 h 129129"/>
              <a:gd name="connsiteX6" fmla="*/ 160768 w 179202"/>
              <a:gd name="connsiteY6" fmla="*/ 3360 h 129129"/>
              <a:gd name="connsiteX7" fmla="*/ 175505 w 179202"/>
              <a:gd name="connsiteY7" fmla="*/ 2759 h 129129"/>
              <a:gd name="connsiteX8" fmla="*/ 176106 w 179202"/>
              <a:gd name="connsiteY8" fmla="*/ 3360 h 129129"/>
              <a:gd name="connsiteX9" fmla="*/ 176106 w 179202"/>
              <a:gd name="connsiteY9" fmla="*/ 18698 h 129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9202" h="129129">
                <a:moveTo>
                  <a:pt x="73036" y="129129"/>
                </a:moveTo>
                <a:lnTo>
                  <a:pt x="3097" y="73300"/>
                </a:lnTo>
                <a:cubicBezTo>
                  <a:pt x="-1032" y="69024"/>
                  <a:pt x="-1032" y="62238"/>
                  <a:pt x="3097" y="57962"/>
                </a:cubicBezTo>
                <a:cubicBezTo>
                  <a:pt x="6679" y="53895"/>
                  <a:pt x="12888" y="53508"/>
                  <a:pt x="16950" y="57091"/>
                </a:cubicBezTo>
                <a:cubicBezTo>
                  <a:pt x="17256" y="57361"/>
                  <a:pt x="17551" y="57655"/>
                  <a:pt x="17821" y="57962"/>
                </a:cubicBezTo>
                <a:lnTo>
                  <a:pt x="71809" y="100908"/>
                </a:lnTo>
                <a:lnTo>
                  <a:pt x="160768" y="3360"/>
                </a:lnTo>
                <a:cubicBezTo>
                  <a:pt x="164670" y="-873"/>
                  <a:pt x="171271" y="-1143"/>
                  <a:pt x="175505" y="2759"/>
                </a:cubicBezTo>
                <a:cubicBezTo>
                  <a:pt x="175713" y="2949"/>
                  <a:pt x="175916" y="3152"/>
                  <a:pt x="176106" y="3360"/>
                </a:cubicBezTo>
                <a:cubicBezTo>
                  <a:pt x="180235" y="7636"/>
                  <a:pt x="180235" y="14422"/>
                  <a:pt x="176106" y="18698"/>
                </a:cubicBezTo>
                <a:close/>
              </a:path>
            </a:pathLst>
          </a:custGeom>
          <a:solidFill>
            <a:srgbClr val="EBEBEB"/>
          </a:solidFill>
          <a:ln w="6130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56" name="iSHEJI-18">
            <a:extLst>
              <a:ext uri="{FF2B5EF4-FFF2-40B4-BE49-F238E27FC236}">
                <a16:creationId xmlns:a16="http://schemas.microsoft.com/office/drawing/2014/main" id="{27949C75-57FC-BC4B-05DE-A6B393D1B3D6}"/>
              </a:ext>
            </a:extLst>
          </p:cNvPr>
          <p:cNvSpPr/>
          <p:nvPr/>
        </p:nvSpPr>
        <p:spPr>
          <a:xfrm>
            <a:off x="9655570" y="2778496"/>
            <a:ext cx="333750" cy="333749"/>
          </a:xfrm>
          <a:custGeom>
            <a:avLst/>
            <a:gdLst>
              <a:gd name="connsiteX0" fmla="*/ 333749 w 333750"/>
              <a:gd name="connsiteY0" fmla="*/ 166261 h 333749"/>
              <a:gd name="connsiteX1" fmla="*/ 167488 w 333750"/>
              <a:gd name="connsiteY1" fmla="*/ 333748 h 333749"/>
              <a:gd name="connsiteX2" fmla="*/ 1 w 333750"/>
              <a:gd name="connsiteY2" fmla="*/ 167488 h 333749"/>
              <a:gd name="connsiteX3" fmla="*/ 166261 w 333750"/>
              <a:gd name="connsiteY3" fmla="*/ 0 h 333749"/>
              <a:gd name="connsiteX4" fmla="*/ 167488 w 333750"/>
              <a:gd name="connsiteY4" fmla="*/ 0 h 333749"/>
              <a:gd name="connsiteX5" fmla="*/ 333749 w 333750"/>
              <a:gd name="connsiteY5" fmla="*/ 166261 h 333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3750" h="333749">
                <a:moveTo>
                  <a:pt x="333749" y="166261"/>
                </a:moveTo>
                <a:cubicBezTo>
                  <a:pt x="334117" y="258422"/>
                  <a:pt x="259637" y="333411"/>
                  <a:pt x="167488" y="333748"/>
                </a:cubicBezTo>
                <a:cubicBezTo>
                  <a:pt x="75340" y="334086"/>
                  <a:pt x="369" y="259649"/>
                  <a:pt x="1" y="167488"/>
                </a:cubicBezTo>
                <a:cubicBezTo>
                  <a:pt x="-306" y="75326"/>
                  <a:pt x="74112" y="337"/>
                  <a:pt x="166261" y="0"/>
                </a:cubicBezTo>
                <a:cubicBezTo>
                  <a:pt x="166691" y="0"/>
                  <a:pt x="167059" y="0"/>
                  <a:pt x="167488" y="0"/>
                </a:cubicBezTo>
                <a:cubicBezTo>
                  <a:pt x="259330" y="0"/>
                  <a:pt x="333749" y="74437"/>
                  <a:pt x="333749" y="166261"/>
                </a:cubicBezTo>
                <a:close/>
              </a:path>
            </a:pathLst>
          </a:custGeom>
          <a:solidFill>
            <a:schemeClr val="accent1"/>
          </a:solidFill>
          <a:ln w="6130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57" name="iSHEJI-19">
            <a:extLst>
              <a:ext uri="{FF2B5EF4-FFF2-40B4-BE49-F238E27FC236}">
                <a16:creationId xmlns:a16="http://schemas.microsoft.com/office/drawing/2014/main" id="{5F6AA9EF-92E5-CB55-A1DC-69E9F1D484D9}"/>
              </a:ext>
            </a:extLst>
          </p:cNvPr>
          <p:cNvSpPr/>
          <p:nvPr/>
        </p:nvSpPr>
        <p:spPr>
          <a:xfrm>
            <a:off x="9734085" y="2884953"/>
            <a:ext cx="179174" cy="129129"/>
          </a:xfrm>
          <a:custGeom>
            <a:avLst/>
            <a:gdLst>
              <a:gd name="connsiteX0" fmla="*/ 73023 w 179174"/>
              <a:gd name="connsiteY0" fmla="*/ 129129 h 129129"/>
              <a:gd name="connsiteX1" fmla="*/ 3083 w 179174"/>
              <a:gd name="connsiteY1" fmla="*/ 73300 h 129129"/>
              <a:gd name="connsiteX2" fmla="*/ 3083 w 179174"/>
              <a:gd name="connsiteY2" fmla="*/ 57962 h 129129"/>
              <a:gd name="connsiteX3" fmla="*/ 17807 w 179174"/>
              <a:gd name="connsiteY3" fmla="*/ 57962 h 129129"/>
              <a:gd name="connsiteX4" fmla="*/ 71796 w 179174"/>
              <a:gd name="connsiteY4" fmla="*/ 100908 h 129129"/>
              <a:gd name="connsiteX5" fmla="*/ 160754 w 179174"/>
              <a:gd name="connsiteY5" fmla="*/ 3360 h 129129"/>
              <a:gd name="connsiteX6" fmla="*/ 175478 w 179174"/>
              <a:gd name="connsiteY6" fmla="*/ 2759 h 129129"/>
              <a:gd name="connsiteX7" fmla="*/ 176092 w 179174"/>
              <a:gd name="connsiteY7" fmla="*/ 3360 h 129129"/>
              <a:gd name="connsiteX8" fmla="*/ 176092 w 179174"/>
              <a:gd name="connsiteY8" fmla="*/ 18698 h 129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9174" h="129129">
                <a:moveTo>
                  <a:pt x="73023" y="129129"/>
                </a:moveTo>
                <a:lnTo>
                  <a:pt x="3083" y="73300"/>
                </a:lnTo>
                <a:cubicBezTo>
                  <a:pt x="-1028" y="69024"/>
                  <a:pt x="-1028" y="62238"/>
                  <a:pt x="3083" y="57962"/>
                </a:cubicBezTo>
                <a:cubicBezTo>
                  <a:pt x="7132" y="53907"/>
                  <a:pt x="13758" y="53907"/>
                  <a:pt x="17807" y="57962"/>
                </a:cubicBezTo>
                <a:lnTo>
                  <a:pt x="71796" y="100908"/>
                </a:lnTo>
                <a:lnTo>
                  <a:pt x="160754" y="3360"/>
                </a:lnTo>
                <a:cubicBezTo>
                  <a:pt x="164680" y="-873"/>
                  <a:pt x="171245" y="-1143"/>
                  <a:pt x="175478" y="2759"/>
                </a:cubicBezTo>
                <a:cubicBezTo>
                  <a:pt x="175724" y="2949"/>
                  <a:pt x="175908" y="3151"/>
                  <a:pt x="176092" y="3360"/>
                </a:cubicBezTo>
                <a:cubicBezTo>
                  <a:pt x="180202" y="7636"/>
                  <a:pt x="180202" y="14422"/>
                  <a:pt x="176092" y="18698"/>
                </a:cubicBezTo>
                <a:close/>
              </a:path>
            </a:pathLst>
          </a:custGeom>
          <a:solidFill>
            <a:srgbClr val="EBEBEB"/>
          </a:solidFill>
          <a:ln w="6130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58" name="iSHEJI-20">
            <a:extLst>
              <a:ext uri="{FF2B5EF4-FFF2-40B4-BE49-F238E27FC236}">
                <a16:creationId xmlns:a16="http://schemas.microsoft.com/office/drawing/2014/main" id="{1DA9A3FB-3DDB-57FA-5380-3003851BC2A9}"/>
              </a:ext>
            </a:extLst>
          </p:cNvPr>
          <p:cNvSpPr/>
          <p:nvPr/>
        </p:nvSpPr>
        <p:spPr>
          <a:xfrm>
            <a:off x="9655570" y="4181588"/>
            <a:ext cx="333750" cy="333749"/>
          </a:xfrm>
          <a:custGeom>
            <a:avLst/>
            <a:gdLst>
              <a:gd name="connsiteX0" fmla="*/ 333749 w 333750"/>
              <a:gd name="connsiteY0" fmla="*/ 166261 h 333749"/>
              <a:gd name="connsiteX1" fmla="*/ 167488 w 333750"/>
              <a:gd name="connsiteY1" fmla="*/ 333748 h 333749"/>
              <a:gd name="connsiteX2" fmla="*/ 1 w 333750"/>
              <a:gd name="connsiteY2" fmla="*/ 167488 h 333749"/>
              <a:gd name="connsiteX3" fmla="*/ 166261 w 333750"/>
              <a:gd name="connsiteY3" fmla="*/ 0 h 333749"/>
              <a:gd name="connsiteX4" fmla="*/ 167488 w 333750"/>
              <a:gd name="connsiteY4" fmla="*/ 0 h 333749"/>
              <a:gd name="connsiteX5" fmla="*/ 333749 w 333750"/>
              <a:gd name="connsiteY5" fmla="*/ 166261 h 333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3750" h="333749">
                <a:moveTo>
                  <a:pt x="333749" y="166261"/>
                </a:moveTo>
                <a:cubicBezTo>
                  <a:pt x="334117" y="258422"/>
                  <a:pt x="259637" y="333405"/>
                  <a:pt x="167488" y="333748"/>
                </a:cubicBezTo>
                <a:cubicBezTo>
                  <a:pt x="75340" y="334086"/>
                  <a:pt x="369" y="259649"/>
                  <a:pt x="1" y="167488"/>
                </a:cubicBezTo>
                <a:cubicBezTo>
                  <a:pt x="-306" y="75326"/>
                  <a:pt x="74112" y="337"/>
                  <a:pt x="166261" y="0"/>
                </a:cubicBezTo>
                <a:cubicBezTo>
                  <a:pt x="166691" y="0"/>
                  <a:pt x="167059" y="0"/>
                  <a:pt x="167488" y="0"/>
                </a:cubicBezTo>
                <a:cubicBezTo>
                  <a:pt x="259330" y="0"/>
                  <a:pt x="333749" y="74437"/>
                  <a:pt x="333749" y="166261"/>
                </a:cubicBezTo>
                <a:close/>
              </a:path>
            </a:pathLst>
          </a:custGeom>
          <a:solidFill>
            <a:schemeClr val="accent1"/>
          </a:solidFill>
          <a:ln w="6130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59" name="iSHEJI-21">
            <a:extLst>
              <a:ext uri="{FF2B5EF4-FFF2-40B4-BE49-F238E27FC236}">
                <a16:creationId xmlns:a16="http://schemas.microsoft.com/office/drawing/2014/main" id="{7FD88B95-5F1B-7CFF-8E63-A79DE909E226}"/>
              </a:ext>
            </a:extLst>
          </p:cNvPr>
          <p:cNvSpPr/>
          <p:nvPr/>
        </p:nvSpPr>
        <p:spPr>
          <a:xfrm>
            <a:off x="9734085" y="4288046"/>
            <a:ext cx="179174" cy="129129"/>
          </a:xfrm>
          <a:custGeom>
            <a:avLst/>
            <a:gdLst>
              <a:gd name="connsiteX0" fmla="*/ 73023 w 179174"/>
              <a:gd name="connsiteY0" fmla="*/ 129129 h 129129"/>
              <a:gd name="connsiteX1" fmla="*/ 3083 w 179174"/>
              <a:gd name="connsiteY1" fmla="*/ 73300 h 129129"/>
              <a:gd name="connsiteX2" fmla="*/ 3083 w 179174"/>
              <a:gd name="connsiteY2" fmla="*/ 57962 h 129129"/>
              <a:gd name="connsiteX3" fmla="*/ 16948 w 179174"/>
              <a:gd name="connsiteY3" fmla="*/ 57091 h 129129"/>
              <a:gd name="connsiteX4" fmla="*/ 17807 w 179174"/>
              <a:gd name="connsiteY4" fmla="*/ 57962 h 129129"/>
              <a:gd name="connsiteX5" fmla="*/ 71796 w 179174"/>
              <a:gd name="connsiteY5" fmla="*/ 100908 h 129129"/>
              <a:gd name="connsiteX6" fmla="*/ 160754 w 179174"/>
              <a:gd name="connsiteY6" fmla="*/ 3360 h 129129"/>
              <a:gd name="connsiteX7" fmla="*/ 175478 w 179174"/>
              <a:gd name="connsiteY7" fmla="*/ 2759 h 129129"/>
              <a:gd name="connsiteX8" fmla="*/ 176092 w 179174"/>
              <a:gd name="connsiteY8" fmla="*/ 3360 h 129129"/>
              <a:gd name="connsiteX9" fmla="*/ 176092 w 179174"/>
              <a:gd name="connsiteY9" fmla="*/ 18698 h 129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9174" h="129129">
                <a:moveTo>
                  <a:pt x="73023" y="129129"/>
                </a:moveTo>
                <a:lnTo>
                  <a:pt x="3083" y="73300"/>
                </a:lnTo>
                <a:cubicBezTo>
                  <a:pt x="-1028" y="69024"/>
                  <a:pt x="-1028" y="62238"/>
                  <a:pt x="3083" y="57962"/>
                </a:cubicBezTo>
                <a:cubicBezTo>
                  <a:pt x="6641" y="53895"/>
                  <a:pt x="12898" y="53508"/>
                  <a:pt x="16948" y="57091"/>
                </a:cubicBezTo>
                <a:cubicBezTo>
                  <a:pt x="17254" y="57361"/>
                  <a:pt x="17561" y="57655"/>
                  <a:pt x="17807" y="57962"/>
                </a:cubicBezTo>
                <a:lnTo>
                  <a:pt x="71796" y="100908"/>
                </a:lnTo>
                <a:lnTo>
                  <a:pt x="160754" y="3360"/>
                </a:lnTo>
                <a:cubicBezTo>
                  <a:pt x="164680" y="-873"/>
                  <a:pt x="171245" y="-1143"/>
                  <a:pt x="175478" y="2759"/>
                </a:cubicBezTo>
                <a:cubicBezTo>
                  <a:pt x="175724" y="2949"/>
                  <a:pt x="175908" y="3152"/>
                  <a:pt x="176092" y="3360"/>
                </a:cubicBezTo>
                <a:cubicBezTo>
                  <a:pt x="180202" y="7636"/>
                  <a:pt x="180202" y="14422"/>
                  <a:pt x="176092" y="18698"/>
                </a:cubicBezTo>
                <a:close/>
              </a:path>
            </a:pathLst>
          </a:custGeom>
          <a:solidFill>
            <a:srgbClr val="EBEBEB"/>
          </a:solidFill>
          <a:ln w="6130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60" name="iSHEJI-22">
            <a:extLst>
              <a:ext uri="{FF2B5EF4-FFF2-40B4-BE49-F238E27FC236}">
                <a16:creationId xmlns:a16="http://schemas.microsoft.com/office/drawing/2014/main" id="{6F12AFEB-B9CC-A3D0-0A43-C7BC61F2BA11}"/>
              </a:ext>
            </a:extLst>
          </p:cNvPr>
          <p:cNvSpPr/>
          <p:nvPr/>
        </p:nvSpPr>
        <p:spPr>
          <a:xfrm>
            <a:off x="7303996" y="4897551"/>
            <a:ext cx="332521" cy="332521"/>
          </a:xfrm>
          <a:custGeom>
            <a:avLst/>
            <a:gdLst>
              <a:gd name="connsiteX0" fmla="*/ 332521 w 332521"/>
              <a:gd name="connsiteY0" fmla="*/ 166261 h 332521"/>
              <a:gd name="connsiteX1" fmla="*/ 166261 w 332521"/>
              <a:gd name="connsiteY1" fmla="*/ 332521 h 332521"/>
              <a:gd name="connsiteX2" fmla="*/ 0 w 332521"/>
              <a:gd name="connsiteY2" fmla="*/ 166261 h 332521"/>
              <a:gd name="connsiteX3" fmla="*/ 166261 w 332521"/>
              <a:gd name="connsiteY3" fmla="*/ 0 h 332521"/>
              <a:gd name="connsiteX4" fmla="*/ 332521 w 332521"/>
              <a:gd name="connsiteY4" fmla="*/ 166261 h 332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521" h="332521">
                <a:moveTo>
                  <a:pt x="332521" y="166261"/>
                </a:moveTo>
                <a:cubicBezTo>
                  <a:pt x="332521" y="258084"/>
                  <a:pt x="258103" y="332521"/>
                  <a:pt x="166261" y="332521"/>
                </a:cubicBezTo>
                <a:cubicBezTo>
                  <a:pt x="74437" y="332521"/>
                  <a:pt x="0" y="258084"/>
                  <a:pt x="0" y="166261"/>
                </a:cubicBezTo>
                <a:cubicBezTo>
                  <a:pt x="0" y="74437"/>
                  <a:pt x="74437" y="0"/>
                  <a:pt x="166261" y="0"/>
                </a:cubicBezTo>
                <a:cubicBezTo>
                  <a:pt x="258103" y="0"/>
                  <a:pt x="332521" y="74437"/>
                  <a:pt x="332521" y="166261"/>
                </a:cubicBezTo>
                <a:close/>
              </a:path>
            </a:pathLst>
          </a:custGeom>
          <a:solidFill>
            <a:schemeClr val="accent1"/>
          </a:solidFill>
          <a:ln w="6130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61" name="iSHEJI-23">
            <a:extLst>
              <a:ext uri="{FF2B5EF4-FFF2-40B4-BE49-F238E27FC236}">
                <a16:creationId xmlns:a16="http://schemas.microsoft.com/office/drawing/2014/main" id="{DCF81F8F-646C-1168-FD1F-444F2708595C}"/>
              </a:ext>
            </a:extLst>
          </p:cNvPr>
          <p:cNvSpPr/>
          <p:nvPr/>
        </p:nvSpPr>
        <p:spPr>
          <a:xfrm>
            <a:off x="7381269" y="5003341"/>
            <a:ext cx="178391" cy="127956"/>
          </a:xfrm>
          <a:custGeom>
            <a:avLst/>
            <a:gdLst>
              <a:gd name="connsiteX0" fmla="*/ 73650 w 178391"/>
              <a:gd name="connsiteY0" fmla="*/ 127957 h 127956"/>
              <a:gd name="connsiteX1" fmla="*/ 3097 w 178391"/>
              <a:gd name="connsiteY1" fmla="*/ 72128 h 127956"/>
              <a:gd name="connsiteX2" fmla="*/ 3097 w 178391"/>
              <a:gd name="connsiteY2" fmla="*/ 56790 h 127956"/>
              <a:gd name="connsiteX3" fmla="*/ 18434 w 178391"/>
              <a:gd name="connsiteY3" fmla="*/ 56790 h 127956"/>
              <a:gd name="connsiteX4" fmla="*/ 72423 w 178391"/>
              <a:gd name="connsiteY4" fmla="*/ 99735 h 127956"/>
              <a:gd name="connsiteX5" fmla="*/ 160768 w 178391"/>
              <a:gd name="connsiteY5" fmla="*/ 2188 h 127956"/>
              <a:gd name="connsiteX6" fmla="*/ 176228 w 178391"/>
              <a:gd name="connsiteY6" fmla="*/ 4452 h 127956"/>
              <a:gd name="connsiteX7" fmla="*/ 176719 w 178391"/>
              <a:gd name="connsiteY7" fmla="*/ 16912 h 127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8391" h="127956">
                <a:moveTo>
                  <a:pt x="73650" y="127957"/>
                </a:moveTo>
                <a:lnTo>
                  <a:pt x="3097" y="72128"/>
                </a:lnTo>
                <a:cubicBezTo>
                  <a:pt x="-1032" y="67852"/>
                  <a:pt x="-1032" y="61066"/>
                  <a:pt x="3097" y="56790"/>
                </a:cubicBezTo>
                <a:cubicBezTo>
                  <a:pt x="7373" y="52661"/>
                  <a:pt x="14158" y="52661"/>
                  <a:pt x="18434" y="56790"/>
                </a:cubicBezTo>
                <a:lnTo>
                  <a:pt x="72423" y="99735"/>
                </a:lnTo>
                <a:lnTo>
                  <a:pt x="160768" y="2188"/>
                </a:lnTo>
                <a:cubicBezTo>
                  <a:pt x="165676" y="-1456"/>
                  <a:pt x="172609" y="-444"/>
                  <a:pt x="176228" y="4452"/>
                </a:cubicBezTo>
                <a:cubicBezTo>
                  <a:pt x="178928" y="8102"/>
                  <a:pt x="179112" y="13053"/>
                  <a:pt x="176719" y="16912"/>
                </a:cubicBezTo>
                <a:close/>
              </a:path>
            </a:pathLst>
          </a:custGeom>
          <a:solidFill>
            <a:srgbClr val="EBEBEB"/>
          </a:solidFill>
          <a:ln w="6130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62" name="iSHEJI-24">
            <a:extLst>
              <a:ext uri="{FF2B5EF4-FFF2-40B4-BE49-F238E27FC236}">
                <a16:creationId xmlns:a16="http://schemas.microsoft.com/office/drawing/2014/main" id="{630A31BD-ADE0-9D63-06EE-D8AD2DEEBEE1}"/>
              </a:ext>
            </a:extLst>
          </p:cNvPr>
          <p:cNvSpPr/>
          <p:nvPr/>
        </p:nvSpPr>
        <p:spPr>
          <a:xfrm>
            <a:off x="7303996" y="5609220"/>
            <a:ext cx="332521" cy="332521"/>
          </a:xfrm>
          <a:custGeom>
            <a:avLst/>
            <a:gdLst>
              <a:gd name="connsiteX0" fmla="*/ 332521 w 332521"/>
              <a:gd name="connsiteY0" fmla="*/ 166261 h 332521"/>
              <a:gd name="connsiteX1" fmla="*/ 166261 w 332521"/>
              <a:gd name="connsiteY1" fmla="*/ 332521 h 332521"/>
              <a:gd name="connsiteX2" fmla="*/ 0 w 332521"/>
              <a:gd name="connsiteY2" fmla="*/ 166261 h 332521"/>
              <a:gd name="connsiteX3" fmla="*/ 166261 w 332521"/>
              <a:gd name="connsiteY3" fmla="*/ 0 h 332521"/>
              <a:gd name="connsiteX4" fmla="*/ 332521 w 332521"/>
              <a:gd name="connsiteY4" fmla="*/ 166261 h 332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521" h="332521">
                <a:moveTo>
                  <a:pt x="332521" y="166261"/>
                </a:moveTo>
                <a:cubicBezTo>
                  <a:pt x="332521" y="258085"/>
                  <a:pt x="258103" y="332521"/>
                  <a:pt x="166261" y="332521"/>
                </a:cubicBezTo>
                <a:cubicBezTo>
                  <a:pt x="74437" y="332521"/>
                  <a:pt x="0" y="258085"/>
                  <a:pt x="0" y="166261"/>
                </a:cubicBezTo>
                <a:cubicBezTo>
                  <a:pt x="0" y="74437"/>
                  <a:pt x="74437" y="0"/>
                  <a:pt x="166261" y="0"/>
                </a:cubicBezTo>
                <a:cubicBezTo>
                  <a:pt x="258103" y="0"/>
                  <a:pt x="332521" y="74437"/>
                  <a:pt x="332521" y="166261"/>
                </a:cubicBezTo>
                <a:close/>
              </a:path>
            </a:pathLst>
          </a:custGeom>
          <a:solidFill>
            <a:schemeClr val="accent1"/>
          </a:solidFill>
          <a:ln w="6130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63" name="iSHEJI-25">
            <a:extLst>
              <a:ext uri="{FF2B5EF4-FFF2-40B4-BE49-F238E27FC236}">
                <a16:creationId xmlns:a16="http://schemas.microsoft.com/office/drawing/2014/main" id="{81D68197-8A10-9267-B740-F160B3BEC429}"/>
              </a:ext>
            </a:extLst>
          </p:cNvPr>
          <p:cNvSpPr/>
          <p:nvPr/>
        </p:nvSpPr>
        <p:spPr>
          <a:xfrm>
            <a:off x="7380428" y="5712874"/>
            <a:ext cx="178431" cy="130092"/>
          </a:xfrm>
          <a:custGeom>
            <a:avLst/>
            <a:gdLst>
              <a:gd name="connsiteX0" fmla="*/ 74491 w 178431"/>
              <a:gd name="connsiteY0" fmla="*/ 130093 h 130092"/>
              <a:gd name="connsiteX1" fmla="*/ 3938 w 178431"/>
              <a:gd name="connsiteY1" fmla="*/ 74264 h 130092"/>
              <a:gd name="connsiteX2" fmla="*/ 2404 w 178431"/>
              <a:gd name="connsiteY2" fmla="*/ 59233 h 130092"/>
              <a:gd name="connsiteX3" fmla="*/ 17435 w 178431"/>
              <a:gd name="connsiteY3" fmla="*/ 57699 h 130092"/>
              <a:gd name="connsiteX4" fmla="*/ 71423 w 178431"/>
              <a:gd name="connsiteY4" fmla="*/ 100645 h 130092"/>
              <a:gd name="connsiteX5" fmla="*/ 159769 w 178431"/>
              <a:gd name="connsiteY5" fmla="*/ 3097 h 130092"/>
              <a:gd name="connsiteX6" fmla="*/ 175106 w 178431"/>
              <a:gd name="connsiteY6" fmla="*/ 3097 h 130092"/>
              <a:gd name="connsiteX7" fmla="*/ 175965 w 178431"/>
              <a:gd name="connsiteY7" fmla="*/ 16950 h 130092"/>
              <a:gd name="connsiteX8" fmla="*/ 175106 w 178431"/>
              <a:gd name="connsiteY8" fmla="*/ 17821 h 130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8431" h="130092">
                <a:moveTo>
                  <a:pt x="74491" y="130093"/>
                </a:moveTo>
                <a:lnTo>
                  <a:pt x="3938" y="74264"/>
                </a:lnTo>
                <a:cubicBezTo>
                  <a:pt x="-639" y="70534"/>
                  <a:pt x="-1326" y="63809"/>
                  <a:pt x="2404" y="59233"/>
                </a:cubicBezTo>
                <a:cubicBezTo>
                  <a:pt x="6134" y="54656"/>
                  <a:pt x="12858" y="53969"/>
                  <a:pt x="17435" y="57699"/>
                </a:cubicBezTo>
                <a:lnTo>
                  <a:pt x="71423" y="100645"/>
                </a:lnTo>
                <a:lnTo>
                  <a:pt x="159769" y="3097"/>
                </a:lnTo>
                <a:cubicBezTo>
                  <a:pt x="164063" y="-1032"/>
                  <a:pt x="170812" y="-1032"/>
                  <a:pt x="175106" y="3097"/>
                </a:cubicBezTo>
                <a:cubicBezTo>
                  <a:pt x="179155" y="6680"/>
                  <a:pt x="179585" y="12888"/>
                  <a:pt x="175965" y="16950"/>
                </a:cubicBezTo>
                <a:cubicBezTo>
                  <a:pt x="175720" y="17257"/>
                  <a:pt x="175413" y="17551"/>
                  <a:pt x="175106" y="17821"/>
                </a:cubicBezTo>
                <a:close/>
              </a:path>
            </a:pathLst>
          </a:custGeom>
          <a:solidFill>
            <a:srgbClr val="EBEBEB"/>
          </a:solidFill>
          <a:ln w="6130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64" name="iSHEJI-26">
            <a:extLst>
              <a:ext uri="{FF2B5EF4-FFF2-40B4-BE49-F238E27FC236}">
                <a16:creationId xmlns:a16="http://schemas.microsoft.com/office/drawing/2014/main" id="{D34EB88A-7B8A-B386-2102-265B1399DC2A}"/>
              </a:ext>
            </a:extLst>
          </p:cNvPr>
          <p:cNvSpPr/>
          <p:nvPr/>
        </p:nvSpPr>
        <p:spPr>
          <a:xfrm>
            <a:off x="9655570" y="5609220"/>
            <a:ext cx="333750" cy="333749"/>
          </a:xfrm>
          <a:custGeom>
            <a:avLst/>
            <a:gdLst>
              <a:gd name="connsiteX0" fmla="*/ 333749 w 333750"/>
              <a:gd name="connsiteY0" fmla="*/ 166261 h 333749"/>
              <a:gd name="connsiteX1" fmla="*/ 167488 w 333750"/>
              <a:gd name="connsiteY1" fmla="*/ 333748 h 333749"/>
              <a:gd name="connsiteX2" fmla="*/ 1 w 333750"/>
              <a:gd name="connsiteY2" fmla="*/ 167488 h 333749"/>
              <a:gd name="connsiteX3" fmla="*/ 166261 w 333750"/>
              <a:gd name="connsiteY3" fmla="*/ 0 h 333749"/>
              <a:gd name="connsiteX4" fmla="*/ 167488 w 333750"/>
              <a:gd name="connsiteY4" fmla="*/ 0 h 333749"/>
              <a:gd name="connsiteX5" fmla="*/ 333749 w 333750"/>
              <a:gd name="connsiteY5" fmla="*/ 166261 h 333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3750" h="333749">
                <a:moveTo>
                  <a:pt x="333749" y="166261"/>
                </a:moveTo>
                <a:cubicBezTo>
                  <a:pt x="334117" y="258422"/>
                  <a:pt x="259637" y="333405"/>
                  <a:pt x="167488" y="333748"/>
                </a:cubicBezTo>
                <a:cubicBezTo>
                  <a:pt x="75340" y="334086"/>
                  <a:pt x="369" y="259649"/>
                  <a:pt x="1" y="167488"/>
                </a:cubicBezTo>
                <a:cubicBezTo>
                  <a:pt x="-306" y="75326"/>
                  <a:pt x="74112" y="337"/>
                  <a:pt x="166261" y="0"/>
                </a:cubicBezTo>
                <a:cubicBezTo>
                  <a:pt x="166691" y="0"/>
                  <a:pt x="167059" y="0"/>
                  <a:pt x="167488" y="0"/>
                </a:cubicBezTo>
                <a:cubicBezTo>
                  <a:pt x="259330" y="0"/>
                  <a:pt x="333749" y="74437"/>
                  <a:pt x="333749" y="166261"/>
                </a:cubicBezTo>
                <a:close/>
              </a:path>
            </a:pathLst>
          </a:custGeom>
          <a:solidFill>
            <a:schemeClr val="accent1"/>
          </a:solidFill>
          <a:ln w="6130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65" name="iSHEJI-27">
            <a:extLst>
              <a:ext uri="{FF2B5EF4-FFF2-40B4-BE49-F238E27FC236}">
                <a16:creationId xmlns:a16="http://schemas.microsoft.com/office/drawing/2014/main" id="{B75EE957-F12F-54B0-1238-E258E694C4CF}"/>
              </a:ext>
            </a:extLst>
          </p:cNvPr>
          <p:cNvSpPr/>
          <p:nvPr/>
        </p:nvSpPr>
        <p:spPr>
          <a:xfrm>
            <a:off x="9734085" y="5713838"/>
            <a:ext cx="179128" cy="129128"/>
          </a:xfrm>
          <a:custGeom>
            <a:avLst/>
            <a:gdLst>
              <a:gd name="connsiteX0" fmla="*/ 73023 w 179128"/>
              <a:gd name="connsiteY0" fmla="*/ 129129 h 129128"/>
              <a:gd name="connsiteX1" fmla="*/ 3083 w 179128"/>
              <a:gd name="connsiteY1" fmla="*/ 73300 h 129128"/>
              <a:gd name="connsiteX2" fmla="*/ 3083 w 179128"/>
              <a:gd name="connsiteY2" fmla="*/ 57962 h 129128"/>
              <a:gd name="connsiteX3" fmla="*/ 16948 w 179128"/>
              <a:gd name="connsiteY3" fmla="*/ 57091 h 129128"/>
              <a:gd name="connsiteX4" fmla="*/ 17807 w 179128"/>
              <a:gd name="connsiteY4" fmla="*/ 57962 h 129128"/>
              <a:gd name="connsiteX5" fmla="*/ 71796 w 179128"/>
              <a:gd name="connsiteY5" fmla="*/ 100908 h 129128"/>
              <a:gd name="connsiteX6" fmla="*/ 160754 w 179128"/>
              <a:gd name="connsiteY6" fmla="*/ 3360 h 129128"/>
              <a:gd name="connsiteX7" fmla="*/ 175478 w 179128"/>
              <a:gd name="connsiteY7" fmla="*/ 2759 h 129128"/>
              <a:gd name="connsiteX8" fmla="*/ 176092 w 179128"/>
              <a:gd name="connsiteY8" fmla="*/ 3360 h 129128"/>
              <a:gd name="connsiteX9" fmla="*/ 176092 w 179128"/>
              <a:gd name="connsiteY9" fmla="*/ 18084 h 129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9128" h="129128">
                <a:moveTo>
                  <a:pt x="73023" y="129129"/>
                </a:moveTo>
                <a:lnTo>
                  <a:pt x="3083" y="73300"/>
                </a:lnTo>
                <a:cubicBezTo>
                  <a:pt x="-1028" y="69024"/>
                  <a:pt x="-1028" y="62238"/>
                  <a:pt x="3083" y="57962"/>
                </a:cubicBezTo>
                <a:cubicBezTo>
                  <a:pt x="6641" y="53895"/>
                  <a:pt x="12898" y="53508"/>
                  <a:pt x="16948" y="57091"/>
                </a:cubicBezTo>
                <a:cubicBezTo>
                  <a:pt x="17254" y="57367"/>
                  <a:pt x="17561" y="57655"/>
                  <a:pt x="17807" y="57962"/>
                </a:cubicBezTo>
                <a:lnTo>
                  <a:pt x="71796" y="100908"/>
                </a:lnTo>
                <a:lnTo>
                  <a:pt x="160754" y="3360"/>
                </a:lnTo>
                <a:cubicBezTo>
                  <a:pt x="164680" y="-873"/>
                  <a:pt x="171245" y="-1143"/>
                  <a:pt x="175478" y="2759"/>
                </a:cubicBezTo>
                <a:cubicBezTo>
                  <a:pt x="175724" y="2949"/>
                  <a:pt x="175908" y="3151"/>
                  <a:pt x="176092" y="3360"/>
                </a:cubicBezTo>
                <a:cubicBezTo>
                  <a:pt x="180140" y="7428"/>
                  <a:pt x="180140" y="14017"/>
                  <a:pt x="176092" y="18084"/>
                </a:cubicBezTo>
                <a:close/>
              </a:path>
            </a:pathLst>
          </a:custGeom>
          <a:solidFill>
            <a:srgbClr val="EBEBEB"/>
          </a:solidFill>
          <a:ln w="6130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66" name="iSHEJI-28">
            <a:extLst>
              <a:ext uri="{FF2B5EF4-FFF2-40B4-BE49-F238E27FC236}">
                <a16:creationId xmlns:a16="http://schemas.microsoft.com/office/drawing/2014/main" id="{CD665EAF-A077-D707-0412-E8DCC858A70A}"/>
              </a:ext>
            </a:extLst>
          </p:cNvPr>
          <p:cNvSpPr/>
          <p:nvPr/>
        </p:nvSpPr>
        <p:spPr>
          <a:xfrm>
            <a:off x="7303996" y="2778496"/>
            <a:ext cx="332521" cy="332521"/>
          </a:xfrm>
          <a:custGeom>
            <a:avLst/>
            <a:gdLst>
              <a:gd name="connsiteX0" fmla="*/ 332521 w 332521"/>
              <a:gd name="connsiteY0" fmla="*/ 166261 h 332521"/>
              <a:gd name="connsiteX1" fmla="*/ 166261 w 332521"/>
              <a:gd name="connsiteY1" fmla="*/ 332521 h 332521"/>
              <a:gd name="connsiteX2" fmla="*/ 0 w 332521"/>
              <a:gd name="connsiteY2" fmla="*/ 166261 h 332521"/>
              <a:gd name="connsiteX3" fmla="*/ 166261 w 332521"/>
              <a:gd name="connsiteY3" fmla="*/ 0 h 332521"/>
              <a:gd name="connsiteX4" fmla="*/ 332521 w 332521"/>
              <a:gd name="connsiteY4" fmla="*/ 166261 h 332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521" h="332521">
                <a:moveTo>
                  <a:pt x="332521" y="166261"/>
                </a:moveTo>
                <a:cubicBezTo>
                  <a:pt x="332521" y="258084"/>
                  <a:pt x="258103" y="332521"/>
                  <a:pt x="166261" y="332521"/>
                </a:cubicBezTo>
                <a:cubicBezTo>
                  <a:pt x="74437" y="332521"/>
                  <a:pt x="0" y="258084"/>
                  <a:pt x="0" y="166261"/>
                </a:cubicBezTo>
                <a:cubicBezTo>
                  <a:pt x="0" y="74437"/>
                  <a:pt x="74437" y="0"/>
                  <a:pt x="166261" y="0"/>
                </a:cubicBezTo>
                <a:cubicBezTo>
                  <a:pt x="258103" y="0"/>
                  <a:pt x="332521" y="74437"/>
                  <a:pt x="332521" y="166261"/>
                </a:cubicBezTo>
                <a:close/>
              </a:path>
            </a:pathLst>
          </a:custGeom>
          <a:solidFill>
            <a:srgbClr val="363636"/>
          </a:solidFill>
          <a:ln w="6130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67" name="iSHEJI-29">
            <a:extLst>
              <a:ext uri="{FF2B5EF4-FFF2-40B4-BE49-F238E27FC236}">
                <a16:creationId xmlns:a16="http://schemas.microsoft.com/office/drawing/2014/main" id="{23A72EE4-F3B4-4648-7280-BF326E10317D}"/>
              </a:ext>
            </a:extLst>
          </p:cNvPr>
          <p:cNvSpPr/>
          <p:nvPr/>
        </p:nvSpPr>
        <p:spPr>
          <a:xfrm>
            <a:off x="7397220" y="2868094"/>
            <a:ext cx="143874" cy="157645"/>
          </a:xfrm>
          <a:custGeom>
            <a:avLst/>
            <a:gdLst>
              <a:gd name="connsiteX0" fmla="*/ 10458 w 143874"/>
              <a:gd name="connsiteY0" fmla="*/ 157645 h 157645"/>
              <a:gd name="connsiteX1" fmla="*/ 3097 w 143874"/>
              <a:gd name="connsiteY1" fmla="*/ 154578 h 157645"/>
              <a:gd name="connsiteX2" fmla="*/ 3097 w 143874"/>
              <a:gd name="connsiteY2" fmla="*/ 139240 h 157645"/>
              <a:gd name="connsiteX3" fmla="*/ 125798 w 143874"/>
              <a:gd name="connsiteY3" fmla="*/ 3041 h 157645"/>
              <a:gd name="connsiteX4" fmla="*/ 140522 w 143874"/>
              <a:gd name="connsiteY4" fmla="*/ 3041 h 157645"/>
              <a:gd name="connsiteX5" fmla="*/ 141136 w 143874"/>
              <a:gd name="connsiteY5" fmla="*/ 17778 h 157645"/>
              <a:gd name="connsiteX6" fmla="*/ 140522 w 143874"/>
              <a:gd name="connsiteY6" fmla="*/ 18379 h 157645"/>
              <a:gd name="connsiteX7" fmla="*/ 17821 w 143874"/>
              <a:gd name="connsiteY7" fmla="*/ 154578 h 157645"/>
              <a:gd name="connsiteX8" fmla="*/ 10458 w 143874"/>
              <a:gd name="connsiteY8" fmla="*/ 157645 h 15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3874" h="157645">
                <a:moveTo>
                  <a:pt x="10458" y="157645"/>
                </a:moveTo>
                <a:cubicBezTo>
                  <a:pt x="7710" y="157578"/>
                  <a:pt x="5084" y="156480"/>
                  <a:pt x="3097" y="154578"/>
                </a:cubicBezTo>
                <a:cubicBezTo>
                  <a:pt x="-1032" y="150302"/>
                  <a:pt x="-1032" y="143516"/>
                  <a:pt x="3097" y="139240"/>
                </a:cubicBezTo>
                <a:lnTo>
                  <a:pt x="125798" y="3041"/>
                </a:lnTo>
                <a:cubicBezTo>
                  <a:pt x="129847" y="-1014"/>
                  <a:pt x="136473" y="-1014"/>
                  <a:pt x="140522" y="3041"/>
                </a:cubicBezTo>
                <a:cubicBezTo>
                  <a:pt x="144755" y="6943"/>
                  <a:pt x="145001" y="13545"/>
                  <a:pt x="141136" y="17778"/>
                </a:cubicBezTo>
                <a:cubicBezTo>
                  <a:pt x="140952" y="17987"/>
                  <a:pt x="140706" y="18189"/>
                  <a:pt x="140522" y="18379"/>
                </a:cubicBezTo>
                <a:lnTo>
                  <a:pt x="17821" y="154578"/>
                </a:lnTo>
                <a:cubicBezTo>
                  <a:pt x="15802" y="156437"/>
                  <a:pt x="13195" y="157523"/>
                  <a:pt x="10458" y="157645"/>
                </a:cubicBezTo>
                <a:close/>
              </a:path>
            </a:pathLst>
          </a:custGeom>
          <a:solidFill>
            <a:srgbClr val="EBEBEB"/>
          </a:solidFill>
          <a:ln w="6130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68" name="iSHEJI-30">
            <a:extLst>
              <a:ext uri="{FF2B5EF4-FFF2-40B4-BE49-F238E27FC236}">
                <a16:creationId xmlns:a16="http://schemas.microsoft.com/office/drawing/2014/main" id="{C2FA5C98-B12D-1A15-9AFA-065E0913EFC9}"/>
              </a:ext>
            </a:extLst>
          </p:cNvPr>
          <p:cNvSpPr/>
          <p:nvPr/>
        </p:nvSpPr>
        <p:spPr>
          <a:xfrm>
            <a:off x="7392608" y="2876811"/>
            <a:ext cx="156462" cy="144004"/>
          </a:xfrm>
          <a:custGeom>
            <a:avLst/>
            <a:gdLst>
              <a:gd name="connsiteX0" fmla="*/ 145749 w 156462"/>
              <a:gd name="connsiteY0" fmla="*/ 143406 h 144004"/>
              <a:gd name="connsiteX1" fmla="*/ 138386 w 156462"/>
              <a:gd name="connsiteY1" fmla="*/ 143406 h 144004"/>
              <a:gd name="connsiteX2" fmla="*/ 2188 w 156462"/>
              <a:gd name="connsiteY2" fmla="*/ 17637 h 144004"/>
              <a:gd name="connsiteX3" fmla="*/ 4452 w 156462"/>
              <a:gd name="connsiteY3" fmla="*/ 2183 h 144004"/>
              <a:gd name="connsiteX4" fmla="*/ 16912 w 156462"/>
              <a:gd name="connsiteY4" fmla="*/ 1686 h 144004"/>
              <a:gd name="connsiteX5" fmla="*/ 153110 w 156462"/>
              <a:gd name="connsiteY5" fmla="*/ 127455 h 144004"/>
              <a:gd name="connsiteX6" fmla="*/ 153724 w 156462"/>
              <a:gd name="connsiteY6" fmla="*/ 142191 h 144004"/>
              <a:gd name="connsiteX7" fmla="*/ 153110 w 156462"/>
              <a:gd name="connsiteY7" fmla="*/ 142793 h 144004"/>
              <a:gd name="connsiteX8" fmla="*/ 145749 w 156462"/>
              <a:gd name="connsiteY8" fmla="*/ 143406 h 144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6462" h="144004">
                <a:moveTo>
                  <a:pt x="145749" y="143406"/>
                </a:moveTo>
                <a:cubicBezTo>
                  <a:pt x="143356" y="144204"/>
                  <a:pt x="140779" y="144204"/>
                  <a:pt x="138386" y="143406"/>
                </a:cubicBezTo>
                <a:lnTo>
                  <a:pt x="2188" y="17637"/>
                </a:lnTo>
                <a:cubicBezTo>
                  <a:pt x="-1456" y="12747"/>
                  <a:pt x="-444" y="5827"/>
                  <a:pt x="4452" y="2183"/>
                </a:cubicBezTo>
                <a:cubicBezTo>
                  <a:pt x="8102" y="-535"/>
                  <a:pt x="13053" y="-731"/>
                  <a:pt x="16912" y="1686"/>
                </a:cubicBezTo>
                <a:lnTo>
                  <a:pt x="153110" y="127455"/>
                </a:lnTo>
                <a:cubicBezTo>
                  <a:pt x="157344" y="131357"/>
                  <a:pt x="157589" y="137958"/>
                  <a:pt x="153724" y="142191"/>
                </a:cubicBezTo>
                <a:cubicBezTo>
                  <a:pt x="153540" y="142400"/>
                  <a:pt x="153295" y="142603"/>
                  <a:pt x="153110" y="142793"/>
                </a:cubicBezTo>
                <a:cubicBezTo>
                  <a:pt x="150779" y="143793"/>
                  <a:pt x="148203" y="144007"/>
                  <a:pt x="145749" y="143406"/>
                </a:cubicBezTo>
                <a:close/>
              </a:path>
            </a:pathLst>
          </a:custGeom>
          <a:solidFill>
            <a:srgbClr val="EBEBEB"/>
          </a:solidFill>
          <a:ln w="6130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69" name="iSHEJI-31">
            <a:extLst>
              <a:ext uri="{FF2B5EF4-FFF2-40B4-BE49-F238E27FC236}">
                <a16:creationId xmlns:a16="http://schemas.microsoft.com/office/drawing/2014/main" id="{717629D2-7657-8375-B9F5-C670F12478B5}"/>
              </a:ext>
            </a:extLst>
          </p:cNvPr>
          <p:cNvSpPr/>
          <p:nvPr/>
        </p:nvSpPr>
        <p:spPr>
          <a:xfrm>
            <a:off x="7303996" y="3469919"/>
            <a:ext cx="332521" cy="332521"/>
          </a:xfrm>
          <a:custGeom>
            <a:avLst/>
            <a:gdLst>
              <a:gd name="connsiteX0" fmla="*/ 332521 w 332521"/>
              <a:gd name="connsiteY0" fmla="*/ 166261 h 332521"/>
              <a:gd name="connsiteX1" fmla="*/ 166261 w 332521"/>
              <a:gd name="connsiteY1" fmla="*/ 332521 h 332521"/>
              <a:gd name="connsiteX2" fmla="*/ 0 w 332521"/>
              <a:gd name="connsiteY2" fmla="*/ 166261 h 332521"/>
              <a:gd name="connsiteX3" fmla="*/ 166261 w 332521"/>
              <a:gd name="connsiteY3" fmla="*/ 0 h 332521"/>
              <a:gd name="connsiteX4" fmla="*/ 332521 w 332521"/>
              <a:gd name="connsiteY4" fmla="*/ 166261 h 332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521" h="332521">
                <a:moveTo>
                  <a:pt x="332521" y="166261"/>
                </a:moveTo>
                <a:cubicBezTo>
                  <a:pt x="332521" y="258084"/>
                  <a:pt x="258103" y="332521"/>
                  <a:pt x="166261" y="332521"/>
                </a:cubicBezTo>
                <a:cubicBezTo>
                  <a:pt x="74437" y="332521"/>
                  <a:pt x="0" y="258084"/>
                  <a:pt x="0" y="166261"/>
                </a:cubicBezTo>
                <a:cubicBezTo>
                  <a:pt x="0" y="74437"/>
                  <a:pt x="74437" y="0"/>
                  <a:pt x="166261" y="0"/>
                </a:cubicBezTo>
                <a:cubicBezTo>
                  <a:pt x="258103" y="0"/>
                  <a:pt x="332521" y="74437"/>
                  <a:pt x="332521" y="166261"/>
                </a:cubicBezTo>
                <a:close/>
              </a:path>
            </a:pathLst>
          </a:custGeom>
          <a:solidFill>
            <a:srgbClr val="363636"/>
          </a:solidFill>
          <a:ln w="6130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70" name="iSHEJI-32">
            <a:extLst>
              <a:ext uri="{FF2B5EF4-FFF2-40B4-BE49-F238E27FC236}">
                <a16:creationId xmlns:a16="http://schemas.microsoft.com/office/drawing/2014/main" id="{61D2F28B-F659-E8C9-FF03-18E147FA2BE8}"/>
              </a:ext>
            </a:extLst>
          </p:cNvPr>
          <p:cNvSpPr/>
          <p:nvPr/>
        </p:nvSpPr>
        <p:spPr>
          <a:xfrm>
            <a:off x="7396957" y="3558276"/>
            <a:ext cx="143862" cy="157045"/>
          </a:xfrm>
          <a:custGeom>
            <a:avLst/>
            <a:gdLst>
              <a:gd name="connsiteX0" fmla="*/ 10722 w 143862"/>
              <a:gd name="connsiteY0" fmla="*/ 157046 h 157045"/>
              <a:gd name="connsiteX1" fmla="*/ 3360 w 143862"/>
              <a:gd name="connsiteY1" fmla="*/ 153978 h 157045"/>
              <a:gd name="connsiteX2" fmla="*/ 2759 w 143862"/>
              <a:gd name="connsiteY2" fmla="*/ 139242 h 157045"/>
              <a:gd name="connsiteX3" fmla="*/ 3360 w 143862"/>
              <a:gd name="connsiteY3" fmla="*/ 138640 h 157045"/>
              <a:gd name="connsiteX4" fmla="*/ 126062 w 143862"/>
              <a:gd name="connsiteY4" fmla="*/ 3055 h 157045"/>
              <a:gd name="connsiteX5" fmla="*/ 140786 w 143862"/>
              <a:gd name="connsiteY5" fmla="*/ 3055 h 157045"/>
              <a:gd name="connsiteX6" fmla="*/ 141399 w 143862"/>
              <a:gd name="connsiteY6" fmla="*/ 17166 h 157045"/>
              <a:gd name="connsiteX7" fmla="*/ 18698 w 143862"/>
              <a:gd name="connsiteY7" fmla="*/ 153365 h 157045"/>
              <a:gd name="connsiteX8" fmla="*/ 10722 w 143862"/>
              <a:gd name="connsiteY8" fmla="*/ 157046 h 157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3862" h="157045">
                <a:moveTo>
                  <a:pt x="10722" y="157046"/>
                </a:moveTo>
                <a:cubicBezTo>
                  <a:pt x="7973" y="156978"/>
                  <a:pt x="5348" y="155880"/>
                  <a:pt x="3360" y="153978"/>
                </a:cubicBezTo>
                <a:cubicBezTo>
                  <a:pt x="-873" y="150076"/>
                  <a:pt x="-1143" y="143475"/>
                  <a:pt x="2759" y="139242"/>
                </a:cubicBezTo>
                <a:cubicBezTo>
                  <a:pt x="2949" y="139033"/>
                  <a:pt x="3151" y="138831"/>
                  <a:pt x="3360" y="138640"/>
                </a:cubicBezTo>
                <a:lnTo>
                  <a:pt x="126062" y="3055"/>
                </a:lnTo>
                <a:cubicBezTo>
                  <a:pt x="130110" y="-1018"/>
                  <a:pt x="136736" y="-1018"/>
                  <a:pt x="140786" y="3055"/>
                </a:cubicBezTo>
                <a:cubicBezTo>
                  <a:pt x="144651" y="6890"/>
                  <a:pt x="144896" y="13025"/>
                  <a:pt x="141399" y="17166"/>
                </a:cubicBezTo>
                <a:lnTo>
                  <a:pt x="18698" y="153365"/>
                </a:lnTo>
                <a:cubicBezTo>
                  <a:pt x="16624" y="155586"/>
                  <a:pt x="13759" y="156905"/>
                  <a:pt x="10722" y="157046"/>
                </a:cubicBezTo>
                <a:close/>
              </a:path>
            </a:pathLst>
          </a:custGeom>
          <a:solidFill>
            <a:srgbClr val="EBEBEB"/>
          </a:solidFill>
          <a:ln w="6130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71" name="iSHEJI-33">
            <a:extLst>
              <a:ext uri="{FF2B5EF4-FFF2-40B4-BE49-F238E27FC236}">
                <a16:creationId xmlns:a16="http://schemas.microsoft.com/office/drawing/2014/main" id="{7FDE4AFC-FB5C-CDBC-055A-46B2E5129326}"/>
              </a:ext>
            </a:extLst>
          </p:cNvPr>
          <p:cNvSpPr/>
          <p:nvPr/>
        </p:nvSpPr>
        <p:spPr>
          <a:xfrm>
            <a:off x="7389617" y="3563632"/>
            <a:ext cx="159184" cy="146766"/>
          </a:xfrm>
          <a:custGeom>
            <a:avLst/>
            <a:gdLst>
              <a:gd name="connsiteX0" fmla="*/ 148739 w 159184"/>
              <a:gd name="connsiteY0" fmla="*/ 146169 h 146766"/>
              <a:gd name="connsiteX1" fmla="*/ 141377 w 159184"/>
              <a:gd name="connsiteY1" fmla="*/ 146169 h 146766"/>
              <a:gd name="connsiteX2" fmla="*/ 5178 w 159184"/>
              <a:gd name="connsiteY2" fmla="*/ 20400 h 146766"/>
              <a:gd name="connsiteX3" fmla="*/ 1687 w 159184"/>
              <a:gd name="connsiteY3" fmla="*/ 5178 h 146766"/>
              <a:gd name="connsiteX4" fmla="*/ 16915 w 159184"/>
              <a:gd name="connsiteY4" fmla="*/ 1688 h 146766"/>
              <a:gd name="connsiteX5" fmla="*/ 19903 w 159184"/>
              <a:gd name="connsiteY5" fmla="*/ 4448 h 146766"/>
              <a:gd name="connsiteX6" fmla="*/ 156101 w 159184"/>
              <a:gd name="connsiteY6" fmla="*/ 130217 h 146766"/>
              <a:gd name="connsiteX7" fmla="*/ 156101 w 159184"/>
              <a:gd name="connsiteY7" fmla="*/ 145555 h 146766"/>
              <a:gd name="connsiteX8" fmla="*/ 148739 w 159184"/>
              <a:gd name="connsiteY8" fmla="*/ 146169 h 146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9184" h="146766">
                <a:moveTo>
                  <a:pt x="148739" y="146169"/>
                </a:moveTo>
                <a:cubicBezTo>
                  <a:pt x="146347" y="146966"/>
                  <a:pt x="143770" y="146966"/>
                  <a:pt x="141377" y="146169"/>
                </a:cubicBezTo>
                <a:lnTo>
                  <a:pt x="5178" y="20400"/>
                </a:lnTo>
                <a:cubicBezTo>
                  <a:pt x="13" y="17160"/>
                  <a:pt x="-1552" y="10344"/>
                  <a:pt x="1687" y="5178"/>
                </a:cubicBezTo>
                <a:cubicBezTo>
                  <a:pt x="4927" y="13"/>
                  <a:pt x="11743" y="-1552"/>
                  <a:pt x="16915" y="1688"/>
                </a:cubicBezTo>
                <a:cubicBezTo>
                  <a:pt x="18068" y="2418"/>
                  <a:pt x="19086" y="3350"/>
                  <a:pt x="19903" y="4448"/>
                </a:cubicBezTo>
                <a:lnTo>
                  <a:pt x="156101" y="130217"/>
                </a:lnTo>
                <a:cubicBezTo>
                  <a:pt x="160212" y="134494"/>
                  <a:pt x="160212" y="141279"/>
                  <a:pt x="156101" y="145555"/>
                </a:cubicBezTo>
                <a:cubicBezTo>
                  <a:pt x="153770" y="146555"/>
                  <a:pt x="151193" y="146770"/>
                  <a:pt x="148739" y="146169"/>
                </a:cubicBezTo>
                <a:close/>
              </a:path>
            </a:pathLst>
          </a:custGeom>
          <a:solidFill>
            <a:srgbClr val="EBEBEB"/>
          </a:solidFill>
          <a:ln w="6130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72" name="iSHEJI-34">
            <a:extLst>
              <a:ext uri="{FF2B5EF4-FFF2-40B4-BE49-F238E27FC236}">
                <a16:creationId xmlns:a16="http://schemas.microsoft.com/office/drawing/2014/main" id="{0EAE9B9A-00A0-AE3F-999A-C6208FB30F65}"/>
              </a:ext>
            </a:extLst>
          </p:cNvPr>
          <p:cNvSpPr/>
          <p:nvPr/>
        </p:nvSpPr>
        <p:spPr>
          <a:xfrm>
            <a:off x="9655570" y="3469919"/>
            <a:ext cx="333750" cy="333749"/>
          </a:xfrm>
          <a:custGeom>
            <a:avLst/>
            <a:gdLst>
              <a:gd name="connsiteX0" fmla="*/ 333749 w 333750"/>
              <a:gd name="connsiteY0" fmla="*/ 166261 h 333749"/>
              <a:gd name="connsiteX1" fmla="*/ 167488 w 333750"/>
              <a:gd name="connsiteY1" fmla="*/ 333748 h 333749"/>
              <a:gd name="connsiteX2" fmla="*/ 1 w 333750"/>
              <a:gd name="connsiteY2" fmla="*/ 167488 h 333749"/>
              <a:gd name="connsiteX3" fmla="*/ 166261 w 333750"/>
              <a:gd name="connsiteY3" fmla="*/ 0 h 333749"/>
              <a:gd name="connsiteX4" fmla="*/ 167488 w 333750"/>
              <a:gd name="connsiteY4" fmla="*/ 0 h 333749"/>
              <a:gd name="connsiteX5" fmla="*/ 333749 w 333750"/>
              <a:gd name="connsiteY5" fmla="*/ 166261 h 333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3750" h="333749">
                <a:moveTo>
                  <a:pt x="333749" y="166261"/>
                </a:moveTo>
                <a:cubicBezTo>
                  <a:pt x="334117" y="258422"/>
                  <a:pt x="259637" y="333405"/>
                  <a:pt x="167488" y="333748"/>
                </a:cubicBezTo>
                <a:cubicBezTo>
                  <a:pt x="75340" y="334086"/>
                  <a:pt x="369" y="259649"/>
                  <a:pt x="1" y="167488"/>
                </a:cubicBezTo>
                <a:cubicBezTo>
                  <a:pt x="-306" y="75327"/>
                  <a:pt x="74112" y="337"/>
                  <a:pt x="166261" y="0"/>
                </a:cubicBezTo>
                <a:cubicBezTo>
                  <a:pt x="166691" y="0"/>
                  <a:pt x="167059" y="0"/>
                  <a:pt x="167488" y="0"/>
                </a:cubicBezTo>
                <a:cubicBezTo>
                  <a:pt x="259330" y="0"/>
                  <a:pt x="333749" y="74437"/>
                  <a:pt x="333749" y="166261"/>
                </a:cubicBezTo>
                <a:close/>
              </a:path>
            </a:pathLst>
          </a:custGeom>
          <a:solidFill>
            <a:srgbClr val="363636"/>
          </a:solidFill>
          <a:ln w="6130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73" name="iSHEJI-35">
            <a:extLst>
              <a:ext uri="{FF2B5EF4-FFF2-40B4-BE49-F238E27FC236}">
                <a16:creationId xmlns:a16="http://schemas.microsoft.com/office/drawing/2014/main" id="{91725AA4-616D-9657-B176-12F1C810BAFC}"/>
              </a:ext>
            </a:extLst>
          </p:cNvPr>
          <p:cNvSpPr/>
          <p:nvPr/>
        </p:nvSpPr>
        <p:spPr>
          <a:xfrm>
            <a:off x="9749423" y="3557971"/>
            <a:ext cx="144158" cy="157350"/>
          </a:xfrm>
          <a:custGeom>
            <a:avLst/>
            <a:gdLst>
              <a:gd name="connsiteX0" fmla="*/ 10445 w 144158"/>
              <a:gd name="connsiteY0" fmla="*/ 157351 h 157350"/>
              <a:gd name="connsiteX1" fmla="*/ 3083 w 144158"/>
              <a:gd name="connsiteY1" fmla="*/ 154283 h 157350"/>
              <a:gd name="connsiteX2" fmla="*/ 3083 w 144158"/>
              <a:gd name="connsiteY2" fmla="*/ 138945 h 157350"/>
              <a:gd name="connsiteX3" fmla="*/ 125784 w 144158"/>
              <a:gd name="connsiteY3" fmla="*/ 3360 h 157350"/>
              <a:gd name="connsiteX4" fmla="*/ 140508 w 144158"/>
              <a:gd name="connsiteY4" fmla="*/ 2759 h 157350"/>
              <a:gd name="connsiteX5" fmla="*/ 141122 w 144158"/>
              <a:gd name="connsiteY5" fmla="*/ 3360 h 157350"/>
              <a:gd name="connsiteX6" fmla="*/ 141122 w 144158"/>
              <a:gd name="connsiteY6" fmla="*/ 18084 h 157350"/>
              <a:gd name="connsiteX7" fmla="*/ 15353 w 144158"/>
              <a:gd name="connsiteY7" fmla="*/ 154283 h 157350"/>
              <a:gd name="connsiteX8" fmla="*/ 10445 w 144158"/>
              <a:gd name="connsiteY8" fmla="*/ 157351 h 157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4158" h="157350">
                <a:moveTo>
                  <a:pt x="10445" y="157351"/>
                </a:moveTo>
                <a:cubicBezTo>
                  <a:pt x="7745" y="157130"/>
                  <a:pt x="5169" y="156056"/>
                  <a:pt x="3083" y="154283"/>
                </a:cubicBezTo>
                <a:cubicBezTo>
                  <a:pt x="-1028" y="150007"/>
                  <a:pt x="-1028" y="143221"/>
                  <a:pt x="3083" y="138945"/>
                </a:cubicBezTo>
                <a:lnTo>
                  <a:pt x="125784" y="3360"/>
                </a:lnTo>
                <a:cubicBezTo>
                  <a:pt x="129711" y="-873"/>
                  <a:pt x="136275" y="-1143"/>
                  <a:pt x="140508" y="2759"/>
                </a:cubicBezTo>
                <a:cubicBezTo>
                  <a:pt x="140753" y="2949"/>
                  <a:pt x="140938" y="3151"/>
                  <a:pt x="141122" y="3360"/>
                </a:cubicBezTo>
                <a:cubicBezTo>
                  <a:pt x="145171" y="7428"/>
                  <a:pt x="145171" y="14017"/>
                  <a:pt x="141122" y="18084"/>
                </a:cubicBezTo>
                <a:lnTo>
                  <a:pt x="15353" y="154283"/>
                </a:lnTo>
                <a:cubicBezTo>
                  <a:pt x="14065" y="155774"/>
                  <a:pt x="12347" y="156847"/>
                  <a:pt x="10445" y="157351"/>
                </a:cubicBezTo>
                <a:close/>
              </a:path>
            </a:pathLst>
          </a:custGeom>
          <a:solidFill>
            <a:srgbClr val="EBEBEB"/>
          </a:solidFill>
          <a:ln w="6130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74" name="iSHEJI-36">
            <a:extLst>
              <a:ext uri="{FF2B5EF4-FFF2-40B4-BE49-F238E27FC236}">
                <a16:creationId xmlns:a16="http://schemas.microsoft.com/office/drawing/2014/main" id="{CF035FCF-F412-7789-3F74-7429ED569C4B}"/>
              </a:ext>
            </a:extLst>
          </p:cNvPr>
          <p:cNvSpPr/>
          <p:nvPr/>
        </p:nvSpPr>
        <p:spPr>
          <a:xfrm>
            <a:off x="9744515" y="3565597"/>
            <a:ext cx="158584" cy="144921"/>
          </a:xfrm>
          <a:custGeom>
            <a:avLst/>
            <a:gdLst>
              <a:gd name="connsiteX0" fmla="*/ 146644 w 158584"/>
              <a:gd name="connsiteY0" fmla="*/ 144204 h 144921"/>
              <a:gd name="connsiteX1" fmla="*/ 139282 w 158584"/>
              <a:gd name="connsiteY1" fmla="*/ 144204 h 144921"/>
              <a:gd name="connsiteX2" fmla="*/ 3083 w 158584"/>
              <a:gd name="connsiteY2" fmla="*/ 18434 h 144921"/>
              <a:gd name="connsiteX3" fmla="*/ 3083 w 158584"/>
              <a:gd name="connsiteY3" fmla="*/ 3097 h 144921"/>
              <a:gd name="connsiteX4" fmla="*/ 18421 w 158584"/>
              <a:gd name="connsiteY4" fmla="*/ 3097 h 144921"/>
              <a:gd name="connsiteX5" fmla="*/ 155233 w 158584"/>
              <a:gd name="connsiteY5" fmla="*/ 125798 h 144921"/>
              <a:gd name="connsiteX6" fmla="*/ 155846 w 158584"/>
              <a:gd name="connsiteY6" fmla="*/ 140535 h 144921"/>
              <a:gd name="connsiteX7" fmla="*/ 155233 w 158584"/>
              <a:gd name="connsiteY7" fmla="*/ 141136 h 144921"/>
              <a:gd name="connsiteX8" fmla="*/ 146644 w 158584"/>
              <a:gd name="connsiteY8" fmla="*/ 144204 h 144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8584" h="144921">
                <a:moveTo>
                  <a:pt x="146644" y="144204"/>
                </a:moveTo>
                <a:cubicBezTo>
                  <a:pt x="144313" y="145161"/>
                  <a:pt x="141613" y="145161"/>
                  <a:pt x="139282" y="144204"/>
                </a:cubicBezTo>
                <a:lnTo>
                  <a:pt x="3083" y="18434"/>
                </a:lnTo>
                <a:cubicBezTo>
                  <a:pt x="-1028" y="14158"/>
                  <a:pt x="-1028" y="7373"/>
                  <a:pt x="3083" y="3097"/>
                </a:cubicBezTo>
                <a:cubicBezTo>
                  <a:pt x="7377" y="-1032"/>
                  <a:pt x="14126" y="-1032"/>
                  <a:pt x="18421" y="3097"/>
                </a:cubicBezTo>
                <a:lnTo>
                  <a:pt x="155233" y="125798"/>
                </a:lnTo>
                <a:cubicBezTo>
                  <a:pt x="159466" y="129700"/>
                  <a:pt x="159711" y="136302"/>
                  <a:pt x="155846" y="140535"/>
                </a:cubicBezTo>
                <a:cubicBezTo>
                  <a:pt x="155662" y="140743"/>
                  <a:pt x="155417" y="140946"/>
                  <a:pt x="155233" y="141136"/>
                </a:cubicBezTo>
                <a:cubicBezTo>
                  <a:pt x="152962" y="143351"/>
                  <a:pt x="149834" y="144467"/>
                  <a:pt x="146644" y="144204"/>
                </a:cubicBezTo>
                <a:close/>
              </a:path>
            </a:pathLst>
          </a:custGeom>
          <a:solidFill>
            <a:srgbClr val="EBEBEB"/>
          </a:solidFill>
          <a:ln w="6130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75" name="iSHEJI-37">
            <a:extLst>
              <a:ext uri="{FF2B5EF4-FFF2-40B4-BE49-F238E27FC236}">
                <a16:creationId xmlns:a16="http://schemas.microsoft.com/office/drawing/2014/main" id="{F7276AAC-A63D-D16E-B143-5BAB2FF65D6D}"/>
              </a:ext>
            </a:extLst>
          </p:cNvPr>
          <p:cNvSpPr/>
          <p:nvPr/>
        </p:nvSpPr>
        <p:spPr>
          <a:xfrm>
            <a:off x="7303996" y="4181588"/>
            <a:ext cx="332521" cy="332521"/>
          </a:xfrm>
          <a:custGeom>
            <a:avLst/>
            <a:gdLst>
              <a:gd name="connsiteX0" fmla="*/ 332521 w 332521"/>
              <a:gd name="connsiteY0" fmla="*/ 166261 h 332521"/>
              <a:gd name="connsiteX1" fmla="*/ 166261 w 332521"/>
              <a:gd name="connsiteY1" fmla="*/ 332521 h 332521"/>
              <a:gd name="connsiteX2" fmla="*/ 0 w 332521"/>
              <a:gd name="connsiteY2" fmla="*/ 166261 h 332521"/>
              <a:gd name="connsiteX3" fmla="*/ 166261 w 332521"/>
              <a:gd name="connsiteY3" fmla="*/ 0 h 332521"/>
              <a:gd name="connsiteX4" fmla="*/ 332521 w 332521"/>
              <a:gd name="connsiteY4" fmla="*/ 166261 h 332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521" h="332521">
                <a:moveTo>
                  <a:pt x="332521" y="166261"/>
                </a:moveTo>
                <a:cubicBezTo>
                  <a:pt x="332521" y="258084"/>
                  <a:pt x="258103" y="332521"/>
                  <a:pt x="166261" y="332521"/>
                </a:cubicBezTo>
                <a:cubicBezTo>
                  <a:pt x="74437" y="332521"/>
                  <a:pt x="0" y="258084"/>
                  <a:pt x="0" y="166261"/>
                </a:cubicBezTo>
                <a:cubicBezTo>
                  <a:pt x="0" y="74437"/>
                  <a:pt x="74437" y="0"/>
                  <a:pt x="166261" y="0"/>
                </a:cubicBezTo>
                <a:cubicBezTo>
                  <a:pt x="258103" y="0"/>
                  <a:pt x="332521" y="74437"/>
                  <a:pt x="332521" y="166261"/>
                </a:cubicBezTo>
                <a:close/>
              </a:path>
            </a:pathLst>
          </a:custGeom>
          <a:solidFill>
            <a:srgbClr val="363636"/>
          </a:solidFill>
          <a:ln w="6130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76" name="iSHEJI-38">
            <a:extLst>
              <a:ext uri="{FF2B5EF4-FFF2-40B4-BE49-F238E27FC236}">
                <a16:creationId xmlns:a16="http://schemas.microsoft.com/office/drawing/2014/main" id="{523498BB-1310-03A4-6D22-815D6EEE853B}"/>
              </a:ext>
            </a:extLst>
          </p:cNvPr>
          <p:cNvSpPr/>
          <p:nvPr/>
        </p:nvSpPr>
        <p:spPr>
          <a:xfrm>
            <a:off x="7397220" y="4272413"/>
            <a:ext cx="143874" cy="155208"/>
          </a:xfrm>
          <a:custGeom>
            <a:avLst/>
            <a:gdLst>
              <a:gd name="connsiteX0" fmla="*/ 10458 w 143874"/>
              <a:gd name="connsiteY0" fmla="*/ 154578 h 155208"/>
              <a:gd name="connsiteX1" fmla="*/ 3097 w 143874"/>
              <a:gd name="connsiteY1" fmla="*/ 154578 h 155208"/>
              <a:gd name="connsiteX2" fmla="*/ 3097 w 143874"/>
              <a:gd name="connsiteY2" fmla="*/ 139240 h 155208"/>
              <a:gd name="connsiteX3" fmla="*/ 125798 w 143874"/>
              <a:gd name="connsiteY3" fmla="*/ 3041 h 155208"/>
              <a:gd name="connsiteX4" fmla="*/ 140522 w 143874"/>
              <a:gd name="connsiteY4" fmla="*/ 3041 h 155208"/>
              <a:gd name="connsiteX5" fmla="*/ 141136 w 143874"/>
              <a:gd name="connsiteY5" fmla="*/ 17778 h 155208"/>
              <a:gd name="connsiteX6" fmla="*/ 140522 w 143874"/>
              <a:gd name="connsiteY6" fmla="*/ 18379 h 155208"/>
              <a:gd name="connsiteX7" fmla="*/ 17821 w 143874"/>
              <a:gd name="connsiteY7" fmla="*/ 154578 h 155208"/>
              <a:gd name="connsiteX8" fmla="*/ 10458 w 143874"/>
              <a:gd name="connsiteY8" fmla="*/ 154578 h 155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3874" h="155208">
                <a:moveTo>
                  <a:pt x="10458" y="154578"/>
                </a:moveTo>
                <a:cubicBezTo>
                  <a:pt x="8078" y="155418"/>
                  <a:pt x="5477" y="155418"/>
                  <a:pt x="3097" y="154578"/>
                </a:cubicBezTo>
                <a:cubicBezTo>
                  <a:pt x="-1032" y="150302"/>
                  <a:pt x="-1032" y="143516"/>
                  <a:pt x="3097" y="139240"/>
                </a:cubicBezTo>
                <a:lnTo>
                  <a:pt x="125798" y="3041"/>
                </a:lnTo>
                <a:cubicBezTo>
                  <a:pt x="129847" y="-1014"/>
                  <a:pt x="136473" y="-1014"/>
                  <a:pt x="140522" y="3041"/>
                </a:cubicBezTo>
                <a:cubicBezTo>
                  <a:pt x="144755" y="6943"/>
                  <a:pt x="145001" y="13545"/>
                  <a:pt x="141136" y="17778"/>
                </a:cubicBezTo>
                <a:cubicBezTo>
                  <a:pt x="140952" y="17987"/>
                  <a:pt x="140706" y="18189"/>
                  <a:pt x="140522" y="18379"/>
                </a:cubicBezTo>
                <a:lnTo>
                  <a:pt x="17821" y="154578"/>
                </a:lnTo>
                <a:cubicBezTo>
                  <a:pt x="15434" y="155375"/>
                  <a:pt x="12851" y="155375"/>
                  <a:pt x="10458" y="154578"/>
                </a:cubicBezTo>
                <a:close/>
              </a:path>
            </a:pathLst>
          </a:custGeom>
          <a:solidFill>
            <a:srgbClr val="EBEBEB"/>
          </a:solidFill>
          <a:ln w="6130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77" name="iSHEJI-39">
            <a:extLst>
              <a:ext uri="{FF2B5EF4-FFF2-40B4-BE49-F238E27FC236}">
                <a16:creationId xmlns:a16="http://schemas.microsoft.com/office/drawing/2014/main" id="{F4C38AD6-3AE9-2D0B-DBD0-53D4C567CF40}"/>
              </a:ext>
            </a:extLst>
          </p:cNvPr>
          <p:cNvSpPr/>
          <p:nvPr/>
        </p:nvSpPr>
        <p:spPr>
          <a:xfrm>
            <a:off x="7389617" y="4278368"/>
            <a:ext cx="159426" cy="145054"/>
          </a:xfrm>
          <a:custGeom>
            <a:avLst/>
            <a:gdLst>
              <a:gd name="connsiteX0" fmla="*/ 148739 w 159426"/>
              <a:gd name="connsiteY0" fmla="*/ 143101 h 145054"/>
              <a:gd name="connsiteX1" fmla="*/ 141377 w 159426"/>
              <a:gd name="connsiteY1" fmla="*/ 143101 h 145054"/>
              <a:gd name="connsiteX2" fmla="*/ 5178 w 159426"/>
              <a:gd name="connsiteY2" fmla="*/ 20400 h 145054"/>
              <a:gd name="connsiteX3" fmla="*/ 1687 w 159426"/>
              <a:gd name="connsiteY3" fmla="*/ 5178 h 145054"/>
              <a:gd name="connsiteX4" fmla="*/ 16915 w 159426"/>
              <a:gd name="connsiteY4" fmla="*/ 1688 h 145054"/>
              <a:gd name="connsiteX5" fmla="*/ 19903 w 159426"/>
              <a:gd name="connsiteY5" fmla="*/ 4448 h 145054"/>
              <a:gd name="connsiteX6" fmla="*/ 156101 w 159426"/>
              <a:gd name="connsiteY6" fmla="*/ 130217 h 145054"/>
              <a:gd name="connsiteX7" fmla="*/ 156960 w 159426"/>
              <a:gd name="connsiteY7" fmla="*/ 144070 h 145054"/>
              <a:gd name="connsiteX8" fmla="*/ 156101 w 159426"/>
              <a:gd name="connsiteY8" fmla="*/ 144942 h 145054"/>
              <a:gd name="connsiteX9" fmla="*/ 148739 w 159426"/>
              <a:gd name="connsiteY9" fmla="*/ 143101 h 145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9426" h="145054">
                <a:moveTo>
                  <a:pt x="148739" y="143101"/>
                </a:moveTo>
                <a:cubicBezTo>
                  <a:pt x="146408" y="144058"/>
                  <a:pt x="143709" y="144058"/>
                  <a:pt x="141377" y="143101"/>
                </a:cubicBezTo>
                <a:lnTo>
                  <a:pt x="5178" y="20400"/>
                </a:lnTo>
                <a:cubicBezTo>
                  <a:pt x="13" y="17160"/>
                  <a:pt x="-1552" y="10344"/>
                  <a:pt x="1687" y="5178"/>
                </a:cubicBezTo>
                <a:cubicBezTo>
                  <a:pt x="4927" y="13"/>
                  <a:pt x="11743" y="-1552"/>
                  <a:pt x="16915" y="1688"/>
                </a:cubicBezTo>
                <a:cubicBezTo>
                  <a:pt x="18068" y="2418"/>
                  <a:pt x="19086" y="3350"/>
                  <a:pt x="19903" y="4448"/>
                </a:cubicBezTo>
                <a:lnTo>
                  <a:pt x="156101" y="130217"/>
                </a:lnTo>
                <a:cubicBezTo>
                  <a:pt x="160150" y="133800"/>
                  <a:pt x="160580" y="140009"/>
                  <a:pt x="156960" y="144070"/>
                </a:cubicBezTo>
                <a:cubicBezTo>
                  <a:pt x="156715" y="144377"/>
                  <a:pt x="156408" y="144672"/>
                  <a:pt x="156101" y="144942"/>
                </a:cubicBezTo>
                <a:cubicBezTo>
                  <a:pt x="153524" y="145340"/>
                  <a:pt x="150825" y="144678"/>
                  <a:pt x="148739" y="143101"/>
                </a:cubicBezTo>
                <a:close/>
              </a:path>
            </a:pathLst>
          </a:custGeom>
          <a:solidFill>
            <a:srgbClr val="EBEBEB"/>
          </a:solidFill>
          <a:ln w="6130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78" name="iSHEJI-40">
            <a:extLst>
              <a:ext uri="{FF2B5EF4-FFF2-40B4-BE49-F238E27FC236}">
                <a16:creationId xmlns:a16="http://schemas.microsoft.com/office/drawing/2014/main" id="{CB03FD01-3507-FC53-E7C3-C407F642B646}"/>
              </a:ext>
            </a:extLst>
          </p:cNvPr>
          <p:cNvSpPr/>
          <p:nvPr/>
        </p:nvSpPr>
        <p:spPr>
          <a:xfrm>
            <a:off x="4950580" y="4897551"/>
            <a:ext cx="333750" cy="333749"/>
          </a:xfrm>
          <a:custGeom>
            <a:avLst/>
            <a:gdLst>
              <a:gd name="connsiteX0" fmla="*/ 333749 w 333750"/>
              <a:gd name="connsiteY0" fmla="*/ 166261 h 333749"/>
              <a:gd name="connsiteX1" fmla="*/ 167489 w 333750"/>
              <a:gd name="connsiteY1" fmla="*/ 333748 h 333749"/>
              <a:gd name="connsiteX2" fmla="*/ 1 w 333750"/>
              <a:gd name="connsiteY2" fmla="*/ 167488 h 333749"/>
              <a:gd name="connsiteX3" fmla="*/ 166262 w 333750"/>
              <a:gd name="connsiteY3" fmla="*/ 0 h 333749"/>
              <a:gd name="connsiteX4" fmla="*/ 167489 w 333750"/>
              <a:gd name="connsiteY4" fmla="*/ 0 h 333749"/>
              <a:gd name="connsiteX5" fmla="*/ 333749 w 333750"/>
              <a:gd name="connsiteY5" fmla="*/ 166261 h 333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3750" h="333749">
                <a:moveTo>
                  <a:pt x="333749" y="166261"/>
                </a:moveTo>
                <a:cubicBezTo>
                  <a:pt x="334087" y="258422"/>
                  <a:pt x="259650" y="333411"/>
                  <a:pt x="167489" y="333748"/>
                </a:cubicBezTo>
                <a:cubicBezTo>
                  <a:pt x="75328" y="334086"/>
                  <a:pt x="338" y="259649"/>
                  <a:pt x="1" y="167488"/>
                </a:cubicBezTo>
                <a:cubicBezTo>
                  <a:pt x="-336" y="75326"/>
                  <a:pt x="74100" y="337"/>
                  <a:pt x="166262" y="0"/>
                </a:cubicBezTo>
                <a:cubicBezTo>
                  <a:pt x="166673" y="0"/>
                  <a:pt x="167078" y="0"/>
                  <a:pt x="167489" y="0"/>
                </a:cubicBezTo>
                <a:cubicBezTo>
                  <a:pt x="259312" y="0"/>
                  <a:pt x="333749" y="74437"/>
                  <a:pt x="333749" y="166261"/>
                </a:cubicBezTo>
                <a:close/>
              </a:path>
            </a:pathLst>
          </a:custGeom>
          <a:solidFill>
            <a:srgbClr val="363636"/>
          </a:solidFill>
          <a:ln w="6130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79" name="iSHEJI-41">
            <a:extLst>
              <a:ext uri="{FF2B5EF4-FFF2-40B4-BE49-F238E27FC236}">
                <a16:creationId xmlns:a16="http://schemas.microsoft.com/office/drawing/2014/main" id="{556917E8-1893-B508-5840-335738A0982B}"/>
              </a:ext>
            </a:extLst>
          </p:cNvPr>
          <p:cNvSpPr/>
          <p:nvPr/>
        </p:nvSpPr>
        <p:spPr>
          <a:xfrm>
            <a:off x="5042578" y="4986163"/>
            <a:ext cx="150797" cy="157870"/>
          </a:xfrm>
          <a:custGeom>
            <a:avLst/>
            <a:gdLst>
              <a:gd name="connsiteX0" fmla="*/ 10459 w 150797"/>
              <a:gd name="connsiteY0" fmla="*/ 156792 h 157870"/>
              <a:gd name="connsiteX1" fmla="*/ 3097 w 150797"/>
              <a:gd name="connsiteY1" fmla="*/ 156792 h 157870"/>
              <a:gd name="connsiteX2" fmla="*/ 3097 w 150797"/>
              <a:gd name="connsiteY2" fmla="*/ 141454 h 157870"/>
              <a:gd name="connsiteX3" fmla="*/ 133160 w 150797"/>
              <a:gd name="connsiteY3" fmla="*/ 2188 h 157870"/>
              <a:gd name="connsiteX4" fmla="*/ 148615 w 150797"/>
              <a:gd name="connsiteY4" fmla="*/ 4452 h 157870"/>
              <a:gd name="connsiteX5" fmla="*/ 149111 w 150797"/>
              <a:gd name="connsiteY5" fmla="*/ 16912 h 157870"/>
              <a:gd name="connsiteX6" fmla="*/ 23342 w 150797"/>
              <a:gd name="connsiteY6" fmla="*/ 153111 h 157870"/>
              <a:gd name="connsiteX7" fmla="*/ 10459 w 150797"/>
              <a:gd name="connsiteY7" fmla="*/ 156792 h 157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0797" h="157870">
                <a:moveTo>
                  <a:pt x="10459" y="156792"/>
                </a:moveTo>
                <a:cubicBezTo>
                  <a:pt x="8054" y="157510"/>
                  <a:pt x="5496" y="157510"/>
                  <a:pt x="3097" y="156792"/>
                </a:cubicBezTo>
                <a:cubicBezTo>
                  <a:pt x="-1032" y="152516"/>
                  <a:pt x="-1032" y="145730"/>
                  <a:pt x="3097" y="141454"/>
                </a:cubicBezTo>
                <a:lnTo>
                  <a:pt x="133160" y="2188"/>
                </a:lnTo>
                <a:cubicBezTo>
                  <a:pt x="138050" y="-1457"/>
                  <a:pt x="144970" y="-444"/>
                  <a:pt x="148615" y="4452"/>
                </a:cubicBezTo>
                <a:cubicBezTo>
                  <a:pt x="151332" y="8102"/>
                  <a:pt x="151529" y="13053"/>
                  <a:pt x="149111" y="16912"/>
                </a:cubicBezTo>
                <a:lnTo>
                  <a:pt x="23342" y="153111"/>
                </a:lnTo>
                <a:cubicBezTo>
                  <a:pt x="20686" y="157534"/>
                  <a:pt x="15054" y="159142"/>
                  <a:pt x="10459" y="156792"/>
                </a:cubicBezTo>
                <a:close/>
              </a:path>
            </a:pathLst>
          </a:custGeom>
          <a:solidFill>
            <a:srgbClr val="EBEBEB"/>
          </a:solidFill>
          <a:ln w="6130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80" name="iSHEJI-42">
            <a:extLst>
              <a:ext uri="{FF2B5EF4-FFF2-40B4-BE49-F238E27FC236}">
                <a16:creationId xmlns:a16="http://schemas.microsoft.com/office/drawing/2014/main" id="{15A4C2FD-2A14-90D5-0EC0-7264F87273DB}"/>
              </a:ext>
            </a:extLst>
          </p:cNvPr>
          <p:cNvSpPr/>
          <p:nvPr/>
        </p:nvSpPr>
        <p:spPr>
          <a:xfrm>
            <a:off x="5039510" y="4993229"/>
            <a:ext cx="157379" cy="144921"/>
          </a:xfrm>
          <a:custGeom>
            <a:avLst/>
            <a:gdLst>
              <a:gd name="connsiteX0" fmla="*/ 146657 w 157379"/>
              <a:gd name="connsiteY0" fmla="*/ 144204 h 144921"/>
              <a:gd name="connsiteX1" fmla="*/ 139295 w 157379"/>
              <a:gd name="connsiteY1" fmla="*/ 144204 h 144921"/>
              <a:gd name="connsiteX2" fmla="*/ 3097 w 157379"/>
              <a:gd name="connsiteY2" fmla="*/ 18434 h 144921"/>
              <a:gd name="connsiteX3" fmla="*/ 3097 w 157379"/>
              <a:gd name="connsiteY3" fmla="*/ 3097 h 144921"/>
              <a:gd name="connsiteX4" fmla="*/ 18434 w 157379"/>
              <a:gd name="connsiteY4" fmla="*/ 3097 h 144921"/>
              <a:gd name="connsiteX5" fmla="*/ 154020 w 157379"/>
              <a:gd name="connsiteY5" fmla="*/ 125798 h 144921"/>
              <a:gd name="connsiteX6" fmla="*/ 154621 w 157379"/>
              <a:gd name="connsiteY6" fmla="*/ 140535 h 144921"/>
              <a:gd name="connsiteX7" fmla="*/ 154020 w 157379"/>
              <a:gd name="connsiteY7" fmla="*/ 141136 h 144921"/>
              <a:gd name="connsiteX8" fmla="*/ 146657 w 157379"/>
              <a:gd name="connsiteY8" fmla="*/ 144204 h 144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7379" h="144921">
                <a:moveTo>
                  <a:pt x="146657" y="144204"/>
                </a:moveTo>
                <a:cubicBezTo>
                  <a:pt x="144296" y="145161"/>
                  <a:pt x="141657" y="145161"/>
                  <a:pt x="139295" y="144204"/>
                </a:cubicBezTo>
                <a:lnTo>
                  <a:pt x="3097" y="18434"/>
                </a:lnTo>
                <a:cubicBezTo>
                  <a:pt x="-1032" y="14158"/>
                  <a:pt x="-1032" y="7373"/>
                  <a:pt x="3097" y="3097"/>
                </a:cubicBezTo>
                <a:cubicBezTo>
                  <a:pt x="7373" y="-1032"/>
                  <a:pt x="14158" y="-1032"/>
                  <a:pt x="18434" y="3097"/>
                </a:cubicBezTo>
                <a:lnTo>
                  <a:pt x="154020" y="125798"/>
                </a:lnTo>
                <a:cubicBezTo>
                  <a:pt x="158253" y="129700"/>
                  <a:pt x="158523" y="136301"/>
                  <a:pt x="154621" y="140535"/>
                </a:cubicBezTo>
                <a:cubicBezTo>
                  <a:pt x="154431" y="140743"/>
                  <a:pt x="154228" y="140946"/>
                  <a:pt x="154020" y="141136"/>
                </a:cubicBezTo>
                <a:cubicBezTo>
                  <a:pt x="152032" y="143038"/>
                  <a:pt x="149406" y="144136"/>
                  <a:pt x="146657" y="144204"/>
                </a:cubicBezTo>
                <a:close/>
              </a:path>
            </a:pathLst>
          </a:custGeom>
          <a:solidFill>
            <a:srgbClr val="EBEBEB"/>
          </a:solidFill>
          <a:ln w="6130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81" name="iSHEJI-43">
            <a:extLst>
              <a:ext uri="{FF2B5EF4-FFF2-40B4-BE49-F238E27FC236}">
                <a16:creationId xmlns:a16="http://schemas.microsoft.com/office/drawing/2014/main" id="{FDB69473-E80D-A228-7A08-EEA35EC7624D}"/>
              </a:ext>
            </a:extLst>
          </p:cNvPr>
          <p:cNvSpPr/>
          <p:nvPr/>
        </p:nvSpPr>
        <p:spPr>
          <a:xfrm>
            <a:off x="9655570" y="4897551"/>
            <a:ext cx="333750" cy="333749"/>
          </a:xfrm>
          <a:custGeom>
            <a:avLst/>
            <a:gdLst>
              <a:gd name="connsiteX0" fmla="*/ 333749 w 333750"/>
              <a:gd name="connsiteY0" fmla="*/ 166261 h 333749"/>
              <a:gd name="connsiteX1" fmla="*/ 167488 w 333750"/>
              <a:gd name="connsiteY1" fmla="*/ 333748 h 333749"/>
              <a:gd name="connsiteX2" fmla="*/ 1 w 333750"/>
              <a:gd name="connsiteY2" fmla="*/ 167488 h 333749"/>
              <a:gd name="connsiteX3" fmla="*/ 166261 w 333750"/>
              <a:gd name="connsiteY3" fmla="*/ 0 h 333749"/>
              <a:gd name="connsiteX4" fmla="*/ 167488 w 333750"/>
              <a:gd name="connsiteY4" fmla="*/ 0 h 333749"/>
              <a:gd name="connsiteX5" fmla="*/ 333749 w 333750"/>
              <a:gd name="connsiteY5" fmla="*/ 166261 h 333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3750" h="333749">
                <a:moveTo>
                  <a:pt x="333749" y="166261"/>
                </a:moveTo>
                <a:cubicBezTo>
                  <a:pt x="334117" y="258422"/>
                  <a:pt x="259637" y="333411"/>
                  <a:pt x="167488" y="333748"/>
                </a:cubicBezTo>
                <a:cubicBezTo>
                  <a:pt x="75340" y="334086"/>
                  <a:pt x="369" y="259649"/>
                  <a:pt x="1" y="167488"/>
                </a:cubicBezTo>
                <a:cubicBezTo>
                  <a:pt x="-306" y="75326"/>
                  <a:pt x="74112" y="337"/>
                  <a:pt x="166261" y="0"/>
                </a:cubicBezTo>
                <a:cubicBezTo>
                  <a:pt x="166691" y="0"/>
                  <a:pt x="167059" y="0"/>
                  <a:pt x="167488" y="0"/>
                </a:cubicBezTo>
                <a:cubicBezTo>
                  <a:pt x="259330" y="0"/>
                  <a:pt x="333749" y="74437"/>
                  <a:pt x="333749" y="166261"/>
                </a:cubicBezTo>
                <a:close/>
              </a:path>
            </a:pathLst>
          </a:custGeom>
          <a:solidFill>
            <a:srgbClr val="363636"/>
          </a:solidFill>
          <a:ln w="6130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82" name="iSHEJI-44">
            <a:extLst>
              <a:ext uri="{FF2B5EF4-FFF2-40B4-BE49-F238E27FC236}">
                <a16:creationId xmlns:a16="http://schemas.microsoft.com/office/drawing/2014/main" id="{6A258127-A0B5-2936-7FEA-F669A32C1BB9}"/>
              </a:ext>
            </a:extLst>
          </p:cNvPr>
          <p:cNvSpPr/>
          <p:nvPr/>
        </p:nvSpPr>
        <p:spPr>
          <a:xfrm>
            <a:off x="9749423" y="4989230"/>
            <a:ext cx="143407" cy="154262"/>
          </a:xfrm>
          <a:custGeom>
            <a:avLst/>
            <a:gdLst>
              <a:gd name="connsiteX0" fmla="*/ 10445 w 143407"/>
              <a:gd name="connsiteY0" fmla="*/ 153724 h 154262"/>
              <a:gd name="connsiteX1" fmla="*/ 3083 w 143407"/>
              <a:gd name="connsiteY1" fmla="*/ 153724 h 154262"/>
              <a:gd name="connsiteX2" fmla="*/ 3083 w 143407"/>
              <a:gd name="connsiteY2" fmla="*/ 138387 h 154262"/>
              <a:gd name="connsiteX3" fmla="*/ 125784 w 143407"/>
              <a:gd name="connsiteY3" fmla="*/ 2188 h 154262"/>
              <a:gd name="connsiteX4" fmla="*/ 141245 w 143407"/>
              <a:gd name="connsiteY4" fmla="*/ 4452 h 154262"/>
              <a:gd name="connsiteX5" fmla="*/ 141735 w 143407"/>
              <a:gd name="connsiteY5" fmla="*/ 16912 h 154262"/>
              <a:gd name="connsiteX6" fmla="*/ 15966 w 143407"/>
              <a:gd name="connsiteY6" fmla="*/ 153111 h 154262"/>
              <a:gd name="connsiteX7" fmla="*/ 10445 w 143407"/>
              <a:gd name="connsiteY7" fmla="*/ 153724 h 154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3407" h="154262">
                <a:moveTo>
                  <a:pt x="10445" y="153724"/>
                </a:moveTo>
                <a:cubicBezTo>
                  <a:pt x="8052" y="154442"/>
                  <a:pt x="5476" y="154442"/>
                  <a:pt x="3083" y="153724"/>
                </a:cubicBezTo>
                <a:cubicBezTo>
                  <a:pt x="-1028" y="149448"/>
                  <a:pt x="-1028" y="142663"/>
                  <a:pt x="3083" y="138387"/>
                </a:cubicBezTo>
                <a:lnTo>
                  <a:pt x="125784" y="2188"/>
                </a:lnTo>
                <a:cubicBezTo>
                  <a:pt x="130692" y="-1457"/>
                  <a:pt x="137625" y="-444"/>
                  <a:pt x="141245" y="4452"/>
                </a:cubicBezTo>
                <a:cubicBezTo>
                  <a:pt x="143944" y="8102"/>
                  <a:pt x="144128" y="13053"/>
                  <a:pt x="141735" y="16912"/>
                </a:cubicBezTo>
                <a:lnTo>
                  <a:pt x="15966" y="153111"/>
                </a:lnTo>
                <a:cubicBezTo>
                  <a:pt x="14248" y="153841"/>
                  <a:pt x="12285" y="154055"/>
                  <a:pt x="10445" y="153724"/>
                </a:cubicBezTo>
                <a:close/>
              </a:path>
            </a:pathLst>
          </a:custGeom>
          <a:solidFill>
            <a:srgbClr val="EBEBEB"/>
          </a:solidFill>
          <a:ln w="6130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83" name="iSHEJI-45">
            <a:extLst>
              <a:ext uri="{FF2B5EF4-FFF2-40B4-BE49-F238E27FC236}">
                <a16:creationId xmlns:a16="http://schemas.microsoft.com/office/drawing/2014/main" id="{EF7C510A-DCE6-99ED-C186-66D33DE7A2E8}"/>
              </a:ext>
            </a:extLst>
          </p:cNvPr>
          <p:cNvSpPr/>
          <p:nvPr/>
        </p:nvSpPr>
        <p:spPr>
          <a:xfrm>
            <a:off x="9744515" y="4993229"/>
            <a:ext cx="157357" cy="144921"/>
          </a:xfrm>
          <a:custGeom>
            <a:avLst/>
            <a:gdLst>
              <a:gd name="connsiteX0" fmla="*/ 146644 w 157357"/>
              <a:gd name="connsiteY0" fmla="*/ 144204 h 144921"/>
              <a:gd name="connsiteX1" fmla="*/ 139282 w 157357"/>
              <a:gd name="connsiteY1" fmla="*/ 144204 h 144921"/>
              <a:gd name="connsiteX2" fmla="*/ 3083 w 157357"/>
              <a:gd name="connsiteY2" fmla="*/ 18434 h 144921"/>
              <a:gd name="connsiteX3" fmla="*/ 3083 w 157357"/>
              <a:gd name="connsiteY3" fmla="*/ 3097 h 144921"/>
              <a:gd name="connsiteX4" fmla="*/ 18421 w 157357"/>
              <a:gd name="connsiteY4" fmla="*/ 3097 h 144921"/>
              <a:gd name="connsiteX5" fmla="*/ 154005 w 157357"/>
              <a:gd name="connsiteY5" fmla="*/ 125798 h 144921"/>
              <a:gd name="connsiteX6" fmla="*/ 154619 w 157357"/>
              <a:gd name="connsiteY6" fmla="*/ 140535 h 144921"/>
              <a:gd name="connsiteX7" fmla="*/ 154005 w 157357"/>
              <a:gd name="connsiteY7" fmla="*/ 141136 h 144921"/>
              <a:gd name="connsiteX8" fmla="*/ 146644 w 157357"/>
              <a:gd name="connsiteY8" fmla="*/ 144204 h 144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7357" h="144921">
                <a:moveTo>
                  <a:pt x="146644" y="144204"/>
                </a:moveTo>
                <a:cubicBezTo>
                  <a:pt x="144313" y="145161"/>
                  <a:pt x="141613" y="145161"/>
                  <a:pt x="139282" y="144204"/>
                </a:cubicBezTo>
                <a:lnTo>
                  <a:pt x="3083" y="18434"/>
                </a:lnTo>
                <a:cubicBezTo>
                  <a:pt x="-1028" y="14158"/>
                  <a:pt x="-1028" y="7373"/>
                  <a:pt x="3083" y="3097"/>
                </a:cubicBezTo>
                <a:cubicBezTo>
                  <a:pt x="7377" y="-1032"/>
                  <a:pt x="14126" y="-1032"/>
                  <a:pt x="18421" y="3097"/>
                </a:cubicBezTo>
                <a:lnTo>
                  <a:pt x="154005" y="125798"/>
                </a:lnTo>
                <a:cubicBezTo>
                  <a:pt x="158239" y="129700"/>
                  <a:pt x="158484" y="136301"/>
                  <a:pt x="154619" y="140535"/>
                </a:cubicBezTo>
                <a:cubicBezTo>
                  <a:pt x="154435" y="140743"/>
                  <a:pt x="154190" y="140946"/>
                  <a:pt x="154005" y="141136"/>
                </a:cubicBezTo>
                <a:cubicBezTo>
                  <a:pt x="152042" y="143038"/>
                  <a:pt x="149404" y="144136"/>
                  <a:pt x="146644" y="144204"/>
                </a:cubicBezTo>
                <a:close/>
              </a:path>
            </a:pathLst>
          </a:custGeom>
          <a:solidFill>
            <a:srgbClr val="EBEBEB"/>
          </a:solidFill>
          <a:ln w="6130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84" name="iSHEJI-46">
            <a:extLst>
              <a:ext uri="{FF2B5EF4-FFF2-40B4-BE49-F238E27FC236}">
                <a16:creationId xmlns:a16="http://schemas.microsoft.com/office/drawing/2014/main" id="{1F472461-B99C-02A8-B915-D78ACF63DDC8}"/>
              </a:ext>
            </a:extLst>
          </p:cNvPr>
          <p:cNvSpPr/>
          <p:nvPr/>
        </p:nvSpPr>
        <p:spPr>
          <a:xfrm>
            <a:off x="4950580" y="5609220"/>
            <a:ext cx="333750" cy="333749"/>
          </a:xfrm>
          <a:custGeom>
            <a:avLst/>
            <a:gdLst>
              <a:gd name="connsiteX0" fmla="*/ 333749 w 333750"/>
              <a:gd name="connsiteY0" fmla="*/ 166261 h 333749"/>
              <a:gd name="connsiteX1" fmla="*/ 167489 w 333750"/>
              <a:gd name="connsiteY1" fmla="*/ 333748 h 333749"/>
              <a:gd name="connsiteX2" fmla="*/ 1 w 333750"/>
              <a:gd name="connsiteY2" fmla="*/ 167488 h 333749"/>
              <a:gd name="connsiteX3" fmla="*/ 166262 w 333750"/>
              <a:gd name="connsiteY3" fmla="*/ 0 h 333749"/>
              <a:gd name="connsiteX4" fmla="*/ 167489 w 333750"/>
              <a:gd name="connsiteY4" fmla="*/ 0 h 333749"/>
              <a:gd name="connsiteX5" fmla="*/ 333749 w 333750"/>
              <a:gd name="connsiteY5" fmla="*/ 166261 h 333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3750" h="333749">
                <a:moveTo>
                  <a:pt x="333749" y="166261"/>
                </a:moveTo>
                <a:cubicBezTo>
                  <a:pt x="334087" y="258422"/>
                  <a:pt x="259650" y="333405"/>
                  <a:pt x="167489" y="333748"/>
                </a:cubicBezTo>
                <a:cubicBezTo>
                  <a:pt x="75328" y="334086"/>
                  <a:pt x="338" y="259649"/>
                  <a:pt x="1" y="167488"/>
                </a:cubicBezTo>
                <a:cubicBezTo>
                  <a:pt x="-336" y="75326"/>
                  <a:pt x="74100" y="337"/>
                  <a:pt x="166262" y="0"/>
                </a:cubicBezTo>
                <a:cubicBezTo>
                  <a:pt x="166673" y="0"/>
                  <a:pt x="167078" y="0"/>
                  <a:pt x="167489" y="0"/>
                </a:cubicBezTo>
                <a:cubicBezTo>
                  <a:pt x="259312" y="0"/>
                  <a:pt x="333749" y="74437"/>
                  <a:pt x="333749" y="166261"/>
                </a:cubicBezTo>
                <a:close/>
              </a:path>
            </a:pathLst>
          </a:custGeom>
          <a:solidFill>
            <a:srgbClr val="363636"/>
          </a:solidFill>
          <a:ln w="6130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85" name="iSHEJI-47">
            <a:extLst>
              <a:ext uri="{FF2B5EF4-FFF2-40B4-BE49-F238E27FC236}">
                <a16:creationId xmlns:a16="http://schemas.microsoft.com/office/drawing/2014/main" id="{46054FE3-D446-3998-110E-A239783227BA}"/>
              </a:ext>
            </a:extLst>
          </p:cNvPr>
          <p:cNvSpPr/>
          <p:nvPr/>
        </p:nvSpPr>
        <p:spPr>
          <a:xfrm>
            <a:off x="5042578" y="5694841"/>
            <a:ext cx="153559" cy="160860"/>
          </a:xfrm>
          <a:custGeom>
            <a:avLst/>
            <a:gdLst>
              <a:gd name="connsiteX0" fmla="*/ 10459 w 153559"/>
              <a:gd name="connsiteY0" fmla="*/ 159782 h 160860"/>
              <a:gd name="connsiteX1" fmla="*/ 3097 w 153559"/>
              <a:gd name="connsiteY1" fmla="*/ 156715 h 160860"/>
              <a:gd name="connsiteX2" fmla="*/ 3097 w 153559"/>
              <a:gd name="connsiteY2" fmla="*/ 141377 h 160860"/>
              <a:gd name="connsiteX3" fmla="*/ 133160 w 153559"/>
              <a:gd name="connsiteY3" fmla="*/ 5179 h 160860"/>
              <a:gd name="connsiteX4" fmla="*/ 148382 w 153559"/>
              <a:gd name="connsiteY4" fmla="*/ 1688 h 160860"/>
              <a:gd name="connsiteX5" fmla="*/ 151872 w 153559"/>
              <a:gd name="connsiteY5" fmla="*/ 16915 h 160860"/>
              <a:gd name="connsiteX6" fmla="*/ 149111 w 153559"/>
              <a:gd name="connsiteY6" fmla="*/ 19903 h 160860"/>
              <a:gd name="connsiteX7" fmla="*/ 23342 w 153559"/>
              <a:gd name="connsiteY7" fmla="*/ 156101 h 160860"/>
              <a:gd name="connsiteX8" fmla="*/ 10459 w 153559"/>
              <a:gd name="connsiteY8" fmla="*/ 159782 h 160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3559" h="160860">
                <a:moveTo>
                  <a:pt x="10459" y="159782"/>
                </a:moveTo>
                <a:cubicBezTo>
                  <a:pt x="7741" y="159561"/>
                  <a:pt x="5164" y="158488"/>
                  <a:pt x="3097" y="156715"/>
                </a:cubicBezTo>
                <a:cubicBezTo>
                  <a:pt x="-1032" y="152439"/>
                  <a:pt x="-1032" y="145653"/>
                  <a:pt x="3097" y="141377"/>
                </a:cubicBezTo>
                <a:lnTo>
                  <a:pt x="133160" y="5179"/>
                </a:lnTo>
                <a:cubicBezTo>
                  <a:pt x="136400" y="13"/>
                  <a:pt x="143216" y="-1552"/>
                  <a:pt x="148382" y="1688"/>
                </a:cubicBezTo>
                <a:cubicBezTo>
                  <a:pt x="153547" y="4933"/>
                  <a:pt x="155112" y="11743"/>
                  <a:pt x="151872" y="16915"/>
                </a:cubicBezTo>
                <a:cubicBezTo>
                  <a:pt x="151142" y="18068"/>
                  <a:pt x="150210" y="19087"/>
                  <a:pt x="149111" y="19903"/>
                </a:cubicBezTo>
                <a:lnTo>
                  <a:pt x="23342" y="156101"/>
                </a:lnTo>
                <a:cubicBezTo>
                  <a:pt x="20686" y="160525"/>
                  <a:pt x="15054" y="162132"/>
                  <a:pt x="10459" y="159782"/>
                </a:cubicBezTo>
                <a:close/>
              </a:path>
            </a:pathLst>
          </a:custGeom>
          <a:solidFill>
            <a:srgbClr val="EBEBEB"/>
          </a:solidFill>
          <a:ln w="6130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86" name="iSHEJI-48">
            <a:extLst>
              <a:ext uri="{FF2B5EF4-FFF2-40B4-BE49-F238E27FC236}">
                <a16:creationId xmlns:a16="http://schemas.microsoft.com/office/drawing/2014/main" id="{4C927C8F-F792-7CE2-F236-196B706C1A4D}"/>
              </a:ext>
            </a:extLst>
          </p:cNvPr>
          <p:cNvSpPr/>
          <p:nvPr/>
        </p:nvSpPr>
        <p:spPr>
          <a:xfrm>
            <a:off x="5039510" y="5707966"/>
            <a:ext cx="156299" cy="142037"/>
          </a:xfrm>
          <a:custGeom>
            <a:avLst/>
            <a:gdLst>
              <a:gd name="connsiteX0" fmla="*/ 146657 w 156299"/>
              <a:gd name="connsiteY0" fmla="*/ 141136 h 142037"/>
              <a:gd name="connsiteX1" fmla="*/ 139295 w 156299"/>
              <a:gd name="connsiteY1" fmla="*/ 141136 h 142037"/>
              <a:gd name="connsiteX2" fmla="*/ 3097 w 156299"/>
              <a:gd name="connsiteY2" fmla="*/ 18434 h 142037"/>
              <a:gd name="connsiteX3" fmla="*/ 3097 w 156299"/>
              <a:gd name="connsiteY3" fmla="*/ 3097 h 142037"/>
              <a:gd name="connsiteX4" fmla="*/ 18434 w 156299"/>
              <a:gd name="connsiteY4" fmla="*/ 3097 h 142037"/>
              <a:gd name="connsiteX5" fmla="*/ 153406 w 156299"/>
              <a:gd name="connsiteY5" fmla="*/ 120277 h 142037"/>
              <a:gd name="connsiteX6" fmla="*/ 152707 w 156299"/>
              <a:gd name="connsiteY6" fmla="*/ 135879 h 142037"/>
              <a:gd name="connsiteX7" fmla="*/ 146657 w 156299"/>
              <a:gd name="connsiteY7" fmla="*/ 138682 h 142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299" h="142037">
                <a:moveTo>
                  <a:pt x="146657" y="141136"/>
                </a:moveTo>
                <a:cubicBezTo>
                  <a:pt x="144351" y="142338"/>
                  <a:pt x="141602" y="142338"/>
                  <a:pt x="139295" y="141136"/>
                </a:cubicBezTo>
                <a:lnTo>
                  <a:pt x="3097" y="18434"/>
                </a:lnTo>
                <a:cubicBezTo>
                  <a:pt x="-1032" y="14159"/>
                  <a:pt x="-1032" y="7373"/>
                  <a:pt x="3097" y="3097"/>
                </a:cubicBezTo>
                <a:cubicBezTo>
                  <a:pt x="7373" y="-1032"/>
                  <a:pt x="14158" y="-1032"/>
                  <a:pt x="18434" y="3097"/>
                </a:cubicBezTo>
                <a:lnTo>
                  <a:pt x="153406" y="120277"/>
                </a:lnTo>
                <a:cubicBezTo>
                  <a:pt x="157523" y="124780"/>
                  <a:pt x="157210" y="131762"/>
                  <a:pt x="152707" y="135879"/>
                </a:cubicBezTo>
                <a:cubicBezTo>
                  <a:pt x="151026" y="137412"/>
                  <a:pt x="148915" y="138394"/>
                  <a:pt x="146657" y="138682"/>
                </a:cubicBezTo>
                <a:close/>
              </a:path>
            </a:pathLst>
          </a:custGeom>
          <a:solidFill>
            <a:srgbClr val="EBEBEB"/>
          </a:solidFill>
          <a:ln w="6130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87" name="iSHEJI-49">
            <a:extLst>
              <a:ext uri="{FF2B5EF4-FFF2-40B4-BE49-F238E27FC236}">
                <a16:creationId xmlns:a16="http://schemas.microsoft.com/office/drawing/2014/main" id="{7FCDF19D-541E-6A6E-358F-150D2CF54568}"/>
              </a:ext>
            </a:extLst>
          </p:cNvPr>
          <p:cNvSpPr/>
          <p:nvPr/>
        </p:nvSpPr>
        <p:spPr>
          <a:xfrm>
            <a:off x="1310640" y="3278504"/>
            <a:ext cx="9578082" cy="15337"/>
          </a:xfrm>
          <a:custGeom>
            <a:avLst/>
            <a:gdLst>
              <a:gd name="connsiteX0" fmla="*/ 0 w 9578082"/>
              <a:gd name="connsiteY0" fmla="*/ 0 h 15337"/>
              <a:gd name="connsiteX1" fmla="*/ 9578082 w 9578082"/>
              <a:gd name="connsiteY1" fmla="*/ 0 h 15337"/>
              <a:gd name="connsiteX2" fmla="*/ 9578082 w 9578082"/>
              <a:gd name="connsiteY2" fmla="*/ 15338 h 15337"/>
              <a:gd name="connsiteX3" fmla="*/ 0 w 9578082"/>
              <a:gd name="connsiteY3" fmla="*/ 15338 h 15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78082" h="15337">
                <a:moveTo>
                  <a:pt x="0" y="0"/>
                </a:moveTo>
                <a:lnTo>
                  <a:pt x="9578082" y="0"/>
                </a:lnTo>
                <a:lnTo>
                  <a:pt x="9578082" y="15338"/>
                </a:lnTo>
                <a:lnTo>
                  <a:pt x="0" y="15338"/>
                </a:lnTo>
                <a:close/>
              </a:path>
            </a:pathLst>
          </a:custGeom>
          <a:solidFill>
            <a:srgbClr val="363636"/>
          </a:solidFill>
          <a:ln w="6130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88" name="iSHEJI-50">
            <a:extLst>
              <a:ext uri="{FF2B5EF4-FFF2-40B4-BE49-F238E27FC236}">
                <a16:creationId xmlns:a16="http://schemas.microsoft.com/office/drawing/2014/main" id="{A3B25EF8-6EEB-5378-59E3-624C40FDCD52}"/>
              </a:ext>
            </a:extLst>
          </p:cNvPr>
          <p:cNvSpPr/>
          <p:nvPr/>
        </p:nvSpPr>
        <p:spPr>
          <a:xfrm>
            <a:off x="1310640" y="3985879"/>
            <a:ext cx="9578082" cy="15337"/>
          </a:xfrm>
          <a:custGeom>
            <a:avLst/>
            <a:gdLst>
              <a:gd name="connsiteX0" fmla="*/ 0 w 9578082"/>
              <a:gd name="connsiteY0" fmla="*/ 0 h 15337"/>
              <a:gd name="connsiteX1" fmla="*/ 9578082 w 9578082"/>
              <a:gd name="connsiteY1" fmla="*/ 0 h 15337"/>
              <a:gd name="connsiteX2" fmla="*/ 9578082 w 9578082"/>
              <a:gd name="connsiteY2" fmla="*/ 15338 h 15337"/>
              <a:gd name="connsiteX3" fmla="*/ 0 w 9578082"/>
              <a:gd name="connsiteY3" fmla="*/ 15338 h 15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78082" h="15337">
                <a:moveTo>
                  <a:pt x="0" y="0"/>
                </a:moveTo>
                <a:lnTo>
                  <a:pt x="9578082" y="0"/>
                </a:lnTo>
                <a:lnTo>
                  <a:pt x="9578082" y="15338"/>
                </a:lnTo>
                <a:lnTo>
                  <a:pt x="0" y="15338"/>
                </a:lnTo>
                <a:close/>
              </a:path>
            </a:pathLst>
          </a:custGeom>
          <a:solidFill>
            <a:srgbClr val="363636"/>
          </a:solidFill>
          <a:ln w="6130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89" name="iSHEJI-51">
            <a:extLst>
              <a:ext uri="{FF2B5EF4-FFF2-40B4-BE49-F238E27FC236}">
                <a16:creationId xmlns:a16="http://schemas.microsoft.com/office/drawing/2014/main" id="{D71C5091-EC95-5026-5A19-65173F4C953F}"/>
              </a:ext>
            </a:extLst>
          </p:cNvPr>
          <p:cNvSpPr/>
          <p:nvPr/>
        </p:nvSpPr>
        <p:spPr>
          <a:xfrm>
            <a:off x="1310640" y="4701842"/>
            <a:ext cx="9578082" cy="15337"/>
          </a:xfrm>
          <a:custGeom>
            <a:avLst/>
            <a:gdLst>
              <a:gd name="connsiteX0" fmla="*/ 0 w 9578082"/>
              <a:gd name="connsiteY0" fmla="*/ 0 h 15337"/>
              <a:gd name="connsiteX1" fmla="*/ 9578082 w 9578082"/>
              <a:gd name="connsiteY1" fmla="*/ 0 h 15337"/>
              <a:gd name="connsiteX2" fmla="*/ 9578082 w 9578082"/>
              <a:gd name="connsiteY2" fmla="*/ 15338 h 15337"/>
              <a:gd name="connsiteX3" fmla="*/ 0 w 9578082"/>
              <a:gd name="connsiteY3" fmla="*/ 15338 h 15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78082" h="15337">
                <a:moveTo>
                  <a:pt x="0" y="0"/>
                </a:moveTo>
                <a:lnTo>
                  <a:pt x="9578082" y="0"/>
                </a:lnTo>
                <a:lnTo>
                  <a:pt x="9578082" y="15338"/>
                </a:lnTo>
                <a:lnTo>
                  <a:pt x="0" y="15338"/>
                </a:lnTo>
                <a:close/>
              </a:path>
            </a:pathLst>
          </a:custGeom>
          <a:solidFill>
            <a:srgbClr val="363636"/>
          </a:solidFill>
          <a:ln w="6130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90" name="iSHEJI-52">
            <a:extLst>
              <a:ext uri="{FF2B5EF4-FFF2-40B4-BE49-F238E27FC236}">
                <a16:creationId xmlns:a16="http://schemas.microsoft.com/office/drawing/2014/main" id="{6874279E-2FE8-3958-587F-FFA49D59B3E8}"/>
              </a:ext>
            </a:extLst>
          </p:cNvPr>
          <p:cNvSpPr/>
          <p:nvPr/>
        </p:nvSpPr>
        <p:spPr>
          <a:xfrm>
            <a:off x="1310640" y="5411057"/>
            <a:ext cx="9578082" cy="15337"/>
          </a:xfrm>
          <a:custGeom>
            <a:avLst/>
            <a:gdLst>
              <a:gd name="connsiteX0" fmla="*/ 0 w 9578082"/>
              <a:gd name="connsiteY0" fmla="*/ 0 h 15337"/>
              <a:gd name="connsiteX1" fmla="*/ 9578082 w 9578082"/>
              <a:gd name="connsiteY1" fmla="*/ 0 h 15337"/>
              <a:gd name="connsiteX2" fmla="*/ 9578082 w 9578082"/>
              <a:gd name="connsiteY2" fmla="*/ 15338 h 15337"/>
              <a:gd name="connsiteX3" fmla="*/ 0 w 9578082"/>
              <a:gd name="connsiteY3" fmla="*/ 15338 h 15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78082" h="15337">
                <a:moveTo>
                  <a:pt x="0" y="0"/>
                </a:moveTo>
                <a:lnTo>
                  <a:pt x="9578082" y="0"/>
                </a:lnTo>
                <a:lnTo>
                  <a:pt x="9578082" y="15338"/>
                </a:lnTo>
                <a:lnTo>
                  <a:pt x="0" y="15338"/>
                </a:lnTo>
                <a:close/>
              </a:path>
            </a:pathLst>
          </a:custGeom>
          <a:solidFill>
            <a:srgbClr val="363636"/>
          </a:solidFill>
          <a:ln w="6130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91" name="iSHEJI-53">
            <a:extLst>
              <a:ext uri="{FF2B5EF4-FFF2-40B4-BE49-F238E27FC236}">
                <a16:creationId xmlns:a16="http://schemas.microsoft.com/office/drawing/2014/main" id="{D4D12432-035F-5B00-3B8B-BC1125313D7E}"/>
              </a:ext>
            </a:extLst>
          </p:cNvPr>
          <p:cNvSpPr/>
          <p:nvPr/>
        </p:nvSpPr>
        <p:spPr>
          <a:xfrm>
            <a:off x="1310640" y="6125180"/>
            <a:ext cx="9578082" cy="15337"/>
          </a:xfrm>
          <a:custGeom>
            <a:avLst/>
            <a:gdLst>
              <a:gd name="connsiteX0" fmla="*/ 0 w 9578082"/>
              <a:gd name="connsiteY0" fmla="*/ 0 h 15337"/>
              <a:gd name="connsiteX1" fmla="*/ 9578082 w 9578082"/>
              <a:gd name="connsiteY1" fmla="*/ 0 h 15337"/>
              <a:gd name="connsiteX2" fmla="*/ 9578082 w 9578082"/>
              <a:gd name="connsiteY2" fmla="*/ 15337 h 15337"/>
              <a:gd name="connsiteX3" fmla="*/ 0 w 9578082"/>
              <a:gd name="connsiteY3" fmla="*/ 15337 h 15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78082" h="15337">
                <a:moveTo>
                  <a:pt x="0" y="0"/>
                </a:moveTo>
                <a:lnTo>
                  <a:pt x="9578082" y="0"/>
                </a:lnTo>
                <a:lnTo>
                  <a:pt x="9578082" y="15337"/>
                </a:lnTo>
                <a:lnTo>
                  <a:pt x="0" y="15337"/>
                </a:lnTo>
                <a:close/>
              </a:path>
            </a:pathLst>
          </a:custGeom>
          <a:solidFill>
            <a:srgbClr val="363636"/>
          </a:solidFill>
          <a:ln w="6130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92" name="iSHEJI-54">
            <a:extLst>
              <a:ext uri="{FF2B5EF4-FFF2-40B4-BE49-F238E27FC236}">
                <a16:creationId xmlns:a16="http://schemas.microsoft.com/office/drawing/2014/main" id="{32E4F9BB-FCAF-9C85-1C2A-A0753D55DED0}"/>
              </a:ext>
            </a:extLst>
          </p:cNvPr>
          <p:cNvSpPr/>
          <p:nvPr/>
        </p:nvSpPr>
        <p:spPr>
          <a:xfrm>
            <a:off x="6267782" y="2572357"/>
            <a:ext cx="15337" cy="3546688"/>
          </a:xfrm>
          <a:custGeom>
            <a:avLst/>
            <a:gdLst>
              <a:gd name="connsiteX0" fmla="*/ 0 w 15337"/>
              <a:gd name="connsiteY0" fmla="*/ 0 h 3546688"/>
              <a:gd name="connsiteX1" fmla="*/ 15338 w 15337"/>
              <a:gd name="connsiteY1" fmla="*/ 0 h 3546688"/>
              <a:gd name="connsiteX2" fmla="*/ 15338 w 15337"/>
              <a:gd name="connsiteY2" fmla="*/ 3546688 h 3546688"/>
              <a:gd name="connsiteX3" fmla="*/ 0 w 15337"/>
              <a:gd name="connsiteY3" fmla="*/ 3546688 h 3546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337" h="3546688">
                <a:moveTo>
                  <a:pt x="0" y="0"/>
                </a:moveTo>
                <a:lnTo>
                  <a:pt x="15338" y="0"/>
                </a:lnTo>
                <a:lnTo>
                  <a:pt x="15338" y="3546688"/>
                </a:lnTo>
                <a:lnTo>
                  <a:pt x="0" y="3546688"/>
                </a:lnTo>
                <a:close/>
              </a:path>
            </a:pathLst>
          </a:custGeom>
          <a:solidFill>
            <a:srgbClr val="363636"/>
          </a:solidFill>
          <a:ln w="6130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93" name="iSHEJI-55">
            <a:extLst>
              <a:ext uri="{FF2B5EF4-FFF2-40B4-BE49-F238E27FC236}">
                <a16:creationId xmlns:a16="http://schemas.microsoft.com/office/drawing/2014/main" id="{A5CD9D6A-3315-B18D-E757-76F92135ADDE}"/>
              </a:ext>
            </a:extLst>
          </p:cNvPr>
          <p:cNvSpPr/>
          <p:nvPr/>
        </p:nvSpPr>
        <p:spPr>
          <a:xfrm>
            <a:off x="8638989" y="2572357"/>
            <a:ext cx="15337" cy="3546688"/>
          </a:xfrm>
          <a:custGeom>
            <a:avLst/>
            <a:gdLst>
              <a:gd name="connsiteX0" fmla="*/ 0 w 15337"/>
              <a:gd name="connsiteY0" fmla="*/ 0 h 3546688"/>
              <a:gd name="connsiteX1" fmla="*/ 15338 w 15337"/>
              <a:gd name="connsiteY1" fmla="*/ 0 h 3546688"/>
              <a:gd name="connsiteX2" fmla="*/ 15338 w 15337"/>
              <a:gd name="connsiteY2" fmla="*/ 3546688 h 3546688"/>
              <a:gd name="connsiteX3" fmla="*/ 0 w 15337"/>
              <a:gd name="connsiteY3" fmla="*/ 3546688 h 3546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337" h="3546688">
                <a:moveTo>
                  <a:pt x="0" y="0"/>
                </a:moveTo>
                <a:lnTo>
                  <a:pt x="15338" y="0"/>
                </a:lnTo>
                <a:lnTo>
                  <a:pt x="15338" y="3546688"/>
                </a:lnTo>
                <a:lnTo>
                  <a:pt x="0" y="3546688"/>
                </a:lnTo>
                <a:close/>
              </a:path>
            </a:pathLst>
          </a:custGeom>
          <a:solidFill>
            <a:srgbClr val="363636"/>
          </a:solidFill>
          <a:ln w="6130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78" name="iSHEJI-56">
            <a:extLst>
              <a:ext uri="{FF2B5EF4-FFF2-40B4-BE49-F238E27FC236}">
                <a16:creationId xmlns:a16="http://schemas.microsoft.com/office/drawing/2014/main" id="{5A74FEFF-E81B-0EA2-D8D9-79C152D03F30}"/>
              </a:ext>
            </a:extLst>
          </p:cNvPr>
          <p:cNvSpPr txBox="1"/>
          <p:nvPr/>
        </p:nvSpPr>
        <p:spPr>
          <a:xfrm>
            <a:off x="1736753" y="1868050"/>
            <a:ext cx="168646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</a:t>
            </a:r>
            <a:endParaRPr kumimoji="0" lang="zh-CN" altLang="en-US" sz="36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80" name="iSHEJI-57">
            <a:extLst>
              <a:ext uri="{FF2B5EF4-FFF2-40B4-BE49-F238E27FC236}">
                <a16:creationId xmlns:a16="http://schemas.microsoft.com/office/drawing/2014/main" id="{2B804C4C-41C7-27B6-4AE5-595C3D8BB4C8}"/>
              </a:ext>
            </a:extLst>
          </p:cNvPr>
          <p:cNvSpPr/>
          <p:nvPr/>
        </p:nvSpPr>
        <p:spPr>
          <a:xfrm>
            <a:off x="3849334" y="1717741"/>
            <a:ext cx="2433785" cy="854616"/>
          </a:xfrm>
          <a:custGeom>
            <a:avLst/>
            <a:gdLst>
              <a:gd name="connsiteX0" fmla="*/ 0 w 9578082"/>
              <a:gd name="connsiteY0" fmla="*/ 0 h 854616"/>
              <a:gd name="connsiteX1" fmla="*/ 9578082 w 9578082"/>
              <a:gd name="connsiteY1" fmla="*/ 0 h 854616"/>
              <a:gd name="connsiteX2" fmla="*/ 9578082 w 9578082"/>
              <a:gd name="connsiteY2" fmla="*/ 854616 h 854616"/>
              <a:gd name="connsiteX3" fmla="*/ 0 w 9578082"/>
              <a:gd name="connsiteY3" fmla="*/ 854616 h 854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78082" h="854616">
                <a:moveTo>
                  <a:pt x="0" y="0"/>
                </a:moveTo>
                <a:lnTo>
                  <a:pt x="9578082" y="0"/>
                </a:lnTo>
                <a:lnTo>
                  <a:pt x="9578082" y="854616"/>
                </a:lnTo>
                <a:lnTo>
                  <a:pt x="0" y="854616"/>
                </a:lnTo>
                <a:close/>
              </a:path>
            </a:pathLst>
          </a:custGeom>
          <a:solidFill>
            <a:schemeClr val="accent1"/>
          </a:solidFill>
          <a:ln w="6130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81" name="iSHEJI-58">
            <a:extLst>
              <a:ext uri="{FF2B5EF4-FFF2-40B4-BE49-F238E27FC236}">
                <a16:creationId xmlns:a16="http://schemas.microsoft.com/office/drawing/2014/main" id="{5CCC218E-DCD6-F17D-DFF2-C2546C6F42C0}"/>
              </a:ext>
            </a:extLst>
          </p:cNvPr>
          <p:cNvSpPr/>
          <p:nvPr/>
        </p:nvSpPr>
        <p:spPr>
          <a:xfrm>
            <a:off x="6283119" y="1717741"/>
            <a:ext cx="2355870" cy="854616"/>
          </a:xfrm>
          <a:custGeom>
            <a:avLst/>
            <a:gdLst>
              <a:gd name="connsiteX0" fmla="*/ 0 w 9578082"/>
              <a:gd name="connsiteY0" fmla="*/ 0 h 854616"/>
              <a:gd name="connsiteX1" fmla="*/ 9578082 w 9578082"/>
              <a:gd name="connsiteY1" fmla="*/ 0 h 854616"/>
              <a:gd name="connsiteX2" fmla="*/ 9578082 w 9578082"/>
              <a:gd name="connsiteY2" fmla="*/ 854616 h 854616"/>
              <a:gd name="connsiteX3" fmla="*/ 0 w 9578082"/>
              <a:gd name="connsiteY3" fmla="*/ 854616 h 854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78082" h="854616">
                <a:moveTo>
                  <a:pt x="0" y="0"/>
                </a:moveTo>
                <a:lnTo>
                  <a:pt x="9578082" y="0"/>
                </a:lnTo>
                <a:lnTo>
                  <a:pt x="9578082" y="854616"/>
                </a:lnTo>
                <a:lnTo>
                  <a:pt x="0" y="854616"/>
                </a:lnTo>
                <a:close/>
              </a:path>
            </a:pathLst>
          </a:custGeom>
          <a:solidFill>
            <a:schemeClr val="accent1"/>
          </a:solidFill>
          <a:ln w="6130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82" name="iSHEJI-59">
            <a:extLst>
              <a:ext uri="{FF2B5EF4-FFF2-40B4-BE49-F238E27FC236}">
                <a16:creationId xmlns:a16="http://schemas.microsoft.com/office/drawing/2014/main" id="{FC77D9AB-991B-F16A-FC6F-CF418F896D25}"/>
              </a:ext>
            </a:extLst>
          </p:cNvPr>
          <p:cNvSpPr/>
          <p:nvPr/>
        </p:nvSpPr>
        <p:spPr>
          <a:xfrm>
            <a:off x="8638988" y="1717741"/>
            <a:ext cx="2283461" cy="854616"/>
          </a:xfrm>
          <a:custGeom>
            <a:avLst/>
            <a:gdLst>
              <a:gd name="connsiteX0" fmla="*/ 0 w 9578082"/>
              <a:gd name="connsiteY0" fmla="*/ 0 h 854616"/>
              <a:gd name="connsiteX1" fmla="*/ 9578082 w 9578082"/>
              <a:gd name="connsiteY1" fmla="*/ 0 h 854616"/>
              <a:gd name="connsiteX2" fmla="*/ 9578082 w 9578082"/>
              <a:gd name="connsiteY2" fmla="*/ 854616 h 854616"/>
              <a:gd name="connsiteX3" fmla="*/ 0 w 9578082"/>
              <a:gd name="connsiteY3" fmla="*/ 854616 h 854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78082" h="854616">
                <a:moveTo>
                  <a:pt x="0" y="0"/>
                </a:moveTo>
                <a:lnTo>
                  <a:pt x="9578082" y="0"/>
                </a:lnTo>
                <a:lnTo>
                  <a:pt x="9578082" y="854616"/>
                </a:lnTo>
                <a:lnTo>
                  <a:pt x="0" y="854616"/>
                </a:lnTo>
                <a:close/>
              </a:path>
            </a:pathLst>
          </a:custGeom>
          <a:solidFill>
            <a:schemeClr val="accent1"/>
          </a:solidFill>
          <a:ln w="6130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83" name="iSHEJI-60">
            <a:extLst>
              <a:ext uri="{FF2B5EF4-FFF2-40B4-BE49-F238E27FC236}">
                <a16:creationId xmlns:a16="http://schemas.microsoft.com/office/drawing/2014/main" id="{E6092C52-D2FB-C635-3386-7E600F6916FC}"/>
              </a:ext>
            </a:extLst>
          </p:cNvPr>
          <p:cNvSpPr txBox="1"/>
          <p:nvPr/>
        </p:nvSpPr>
        <p:spPr>
          <a:xfrm>
            <a:off x="4378006" y="1949926"/>
            <a:ext cx="137644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</a:t>
            </a:r>
          </a:p>
        </p:txBody>
      </p:sp>
      <p:sp>
        <p:nvSpPr>
          <p:cNvPr id="184" name="iSHEJI-61">
            <a:extLst>
              <a:ext uri="{FF2B5EF4-FFF2-40B4-BE49-F238E27FC236}">
                <a16:creationId xmlns:a16="http://schemas.microsoft.com/office/drawing/2014/main" id="{B40B721D-74BD-E782-FE9B-EEA8E65CA854}"/>
              </a:ext>
            </a:extLst>
          </p:cNvPr>
          <p:cNvSpPr txBox="1"/>
          <p:nvPr/>
        </p:nvSpPr>
        <p:spPr>
          <a:xfrm>
            <a:off x="6735252" y="1949926"/>
            <a:ext cx="137644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spc="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资产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85" name="iSHEJI-62">
            <a:extLst>
              <a:ext uri="{FF2B5EF4-FFF2-40B4-BE49-F238E27FC236}">
                <a16:creationId xmlns:a16="http://schemas.microsoft.com/office/drawing/2014/main" id="{3E6BF788-D239-02B3-CBAF-22A773ED4FEF}"/>
              </a:ext>
            </a:extLst>
          </p:cNvPr>
          <p:cNvSpPr txBox="1"/>
          <p:nvPr/>
        </p:nvSpPr>
        <p:spPr>
          <a:xfrm>
            <a:off x="9092498" y="1949926"/>
            <a:ext cx="137644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</a:t>
            </a:r>
          </a:p>
        </p:txBody>
      </p:sp>
      <p:sp>
        <p:nvSpPr>
          <p:cNvPr id="186" name="iSHEJI-63">
            <a:extLst>
              <a:ext uri="{FF2B5EF4-FFF2-40B4-BE49-F238E27FC236}">
                <a16:creationId xmlns:a16="http://schemas.microsoft.com/office/drawing/2014/main" id="{D8235247-8EC6-038B-B51E-A8E38A20A7D0}"/>
              </a:ext>
            </a:extLst>
          </p:cNvPr>
          <p:cNvSpPr txBox="1"/>
          <p:nvPr/>
        </p:nvSpPr>
        <p:spPr>
          <a:xfrm>
            <a:off x="1906490" y="2744496"/>
            <a:ext cx="137644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流转</a:t>
            </a:r>
          </a:p>
        </p:txBody>
      </p:sp>
      <p:sp>
        <p:nvSpPr>
          <p:cNvPr id="187" name="iSHEJI-64">
            <a:extLst>
              <a:ext uri="{FF2B5EF4-FFF2-40B4-BE49-F238E27FC236}">
                <a16:creationId xmlns:a16="http://schemas.microsoft.com/office/drawing/2014/main" id="{B5C745FE-AF63-E3BE-4F87-A87F58D0E834}"/>
              </a:ext>
            </a:extLst>
          </p:cNvPr>
          <p:cNvSpPr txBox="1"/>
          <p:nvPr/>
        </p:nvSpPr>
        <p:spPr>
          <a:xfrm>
            <a:off x="1906490" y="3453461"/>
            <a:ext cx="137644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spc="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管理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88" name="iSHEJI-65">
            <a:extLst>
              <a:ext uri="{FF2B5EF4-FFF2-40B4-BE49-F238E27FC236}">
                <a16:creationId xmlns:a16="http://schemas.microsoft.com/office/drawing/2014/main" id="{DE8A0D2E-74C2-DE03-C6A5-5D3CC7C87751}"/>
              </a:ext>
            </a:extLst>
          </p:cNvPr>
          <p:cNvSpPr txBox="1"/>
          <p:nvPr/>
        </p:nvSpPr>
        <p:spPr>
          <a:xfrm>
            <a:off x="1906490" y="4162426"/>
            <a:ext cx="137644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传播</a:t>
            </a:r>
          </a:p>
        </p:txBody>
      </p:sp>
      <p:sp>
        <p:nvSpPr>
          <p:cNvPr id="189" name="iSHEJI-66">
            <a:extLst>
              <a:ext uri="{FF2B5EF4-FFF2-40B4-BE49-F238E27FC236}">
                <a16:creationId xmlns:a16="http://schemas.microsoft.com/office/drawing/2014/main" id="{B2F8E833-A877-F983-FA7A-536DB16DD709}"/>
              </a:ext>
            </a:extLst>
          </p:cNvPr>
          <p:cNvSpPr txBox="1"/>
          <p:nvPr/>
        </p:nvSpPr>
        <p:spPr>
          <a:xfrm>
            <a:off x="1906490" y="4871391"/>
            <a:ext cx="137644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获客</a:t>
            </a:r>
          </a:p>
        </p:txBody>
      </p:sp>
      <p:sp>
        <p:nvSpPr>
          <p:cNvPr id="190" name="iSHEJI-67">
            <a:extLst>
              <a:ext uri="{FF2B5EF4-FFF2-40B4-BE49-F238E27FC236}">
                <a16:creationId xmlns:a16="http://schemas.microsoft.com/office/drawing/2014/main" id="{343742D1-04E6-9536-77A4-C29355F203AB}"/>
              </a:ext>
            </a:extLst>
          </p:cNvPr>
          <p:cNvSpPr txBox="1"/>
          <p:nvPr/>
        </p:nvSpPr>
        <p:spPr>
          <a:xfrm>
            <a:off x="1906490" y="5580357"/>
            <a:ext cx="137644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spc="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塑造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" name="iSHEJI-4">
            <a:extLst>
              <a:ext uri="{FF2B5EF4-FFF2-40B4-BE49-F238E27FC236}">
                <a16:creationId xmlns:a16="http://schemas.microsoft.com/office/drawing/2014/main" id="{D96E6D59-CD42-74B1-CF6E-44D19FE708DE}"/>
              </a:ext>
            </a:extLst>
          </p:cNvPr>
          <p:cNvSpPr txBox="1"/>
          <p:nvPr/>
        </p:nvSpPr>
        <p:spPr>
          <a:xfrm>
            <a:off x="647599" y="432434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业绩成果展示</a:t>
            </a:r>
          </a:p>
        </p:txBody>
      </p:sp>
      <p:sp>
        <p:nvSpPr>
          <p:cNvPr id="3" name="iSHEJI-5">
            <a:extLst>
              <a:ext uri="{FF2B5EF4-FFF2-40B4-BE49-F238E27FC236}">
                <a16:creationId xmlns:a16="http://schemas.microsoft.com/office/drawing/2014/main" id="{70D3DEB9-DFE1-3624-1B21-D890E266FE54}"/>
              </a:ext>
            </a:extLst>
          </p:cNvPr>
          <p:cNvSpPr txBox="1"/>
          <p:nvPr/>
        </p:nvSpPr>
        <p:spPr>
          <a:xfrm>
            <a:off x="647599" y="863321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Presentation of work results</a:t>
            </a:r>
          </a:p>
        </p:txBody>
      </p:sp>
    </p:spTree>
    <p:extLst>
      <p:ext uri="{BB962C8B-B14F-4D97-AF65-F5344CB8AC3E}">
        <p14:creationId xmlns:p14="http://schemas.microsoft.com/office/powerpoint/2010/main" val="13430925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iSHEJI-5">
            <a:extLst>
              <a:ext uri="{FF2B5EF4-FFF2-40B4-BE49-F238E27FC236}">
                <a16:creationId xmlns:a16="http://schemas.microsoft.com/office/drawing/2014/main" id="{2C040763-A611-74F8-B3ED-EE03EDC91253}"/>
              </a:ext>
            </a:extLst>
          </p:cNvPr>
          <p:cNvSpPr/>
          <p:nvPr/>
        </p:nvSpPr>
        <p:spPr>
          <a:xfrm>
            <a:off x="7462240" y="2336421"/>
            <a:ext cx="4729759" cy="1671409"/>
          </a:xfrm>
          <a:custGeom>
            <a:avLst/>
            <a:gdLst>
              <a:gd name="connsiteX0" fmla="*/ 0 w 238125"/>
              <a:gd name="connsiteY0" fmla="*/ 0 h 238125"/>
              <a:gd name="connsiteX1" fmla="*/ 238125 w 238125"/>
              <a:gd name="connsiteY1" fmla="*/ 0 h 238125"/>
              <a:gd name="connsiteX2" fmla="*/ 238125 w 238125"/>
              <a:gd name="connsiteY2" fmla="*/ 238125 h 238125"/>
              <a:gd name="connsiteX3" fmla="*/ 0 w 238125"/>
              <a:gd name="connsiteY3" fmla="*/ 238125 h 238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8125" h="238125">
                <a:moveTo>
                  <a:pt x="0" y="0"/>
                </a:moveTo>
                <a:lnTo>
                  <a:pt x="238125" y="0"/>
                </a:lnTo>
                <a:lnTo>
                  <a:pt x="238125" y="238125"/>
                </a:lnTo>
                <a:lnTo>
                  <a:pt x="0" y="23812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310E06A-C542-8522-E802-F82AD974CB5D}"/>
              </a:ext>
            </a:extLst>
          </p:cNvPr>
          <p:cNvSpPr/>
          <p:nvPr/>
        </p:nvSpPr>
        <p:spPr>
          <a:xfrm>
            <a:off x="0" y="0"/>
            <a:ext cx="6736466" cy="68580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l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" name="iSHEJI-2">
            <a:extLst>
              <a:ext uri="{FF2B5EF4-FFF2-40B4-BE49-F238E27FC236}">
                <a16:creationId xmlns:a16="http://schemas.microsoft.com/office/drawing/2014/main" id="{D7A0FBD2-03B9-AB03-7011-521CE21F087C}"/>
              </a:ext>
            </a:extLst>
          </p:cNvPr>
          <p:cNvSpPr/>
          <p:nvPr/>
        </p:nvSpPr>
        <p:spPr>
          <a:xfrm>
            <a:off x="0" y="0"/>
            <a:ext cx="6736466" cy="6858000"/>
          </a:xfrm>
          <a:prstGeom prst="rect">
            <a:avLst/>
          </a:prstGeom>
          <a:solidFill>
            <a:schemeClr val="tx1">
              <a:alpha val="30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8" name="iSHEJI-1">
            <a:extLst>
              <a:ext uri="{FF2B5EF4-FFF2-40B4-BE49-F238E27FC236}">
                <a16:creationId xmlns:a16="http://schemas.microsoft.com/office/drawing/2014/main" id="{B7D31A5C-908B-135D-43B2-BACF83234716}"/>
              </a:ext>
            </a:extLst>
          </p:cNvPr>
          <p:cNvSpPr/>
          <p:nvPr/>
        </p:nvSpPr>
        <p:spPr>
          <a:xfrm>
            <a:off x="3286529" y="2326797"/>
            <a:ext cx="802640" cy="6155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en-US" altLang="zh-CN" sz="4000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03.</a:t>
            </a:r>
            <a:endParaRPr lang="zh-CN" altLang="en-US" sz="4000" dirty="0">
              <a:solidFill>
                <a:schemeClr val="accent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2" name="iSHEJI-2">
            <a:extLst>
              <a:ext uri="{FF2B5EF4-FFF2-40B4-BE49-F238E27FC236}">
                <a16:creationId xmlns:a16="http://schemas.microsoft.com/office/drawing/2014/main" id="{E9D4AC6F-08CB-547E-BA09-2F3BFF059C1B}"/>
              </a:ext>
            </a:extLst>
          </p:cNvPr>
          <p:cNvSpPr txBox="1"/>
          <p:nvPr/>
        </p:nvSpPr>
        <p:spPr>
          <a:xfrm>
            <a:off x="3286529" y="3159815"/>
            <a:ext cx="260403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工作不足之处</a:t>
            </a:r>
          </a:p>
        </p:txBody>
      </p:sp>
      <p:cxnSp>
        <p:nvCxnSpPr>
          <p:cNvPr id="24" name="iSHEJI-3">
            <a:extLst>
              <a:ext uri="{FF2B5EF4-FFF2-40B4-BE49-F238E27FC236}">
                <a16:creationId xmlns:a16="http://schemas.microsoft.com/office/drawing/2014/main" id="{C751BD85-704D-F5A8-D80C-8DB09D037BBD}"/>
              </a:ext>
            </a:extLst>
          </p:cNvPr>
          <p:cNvCxnSpPr>
            <a:cxnSpLocks/>
          </p:cNvCxnSpPr>
          <p:nvPr/>
        </p:nvCxnSpPr>
        <p:spPr>
          <a:xfrm>
            <a:off x="7462241" y="6122670"/>
            <a:ext cx="405665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iSHEJI-4">
            <a:extLst>
              <a:ext uri="{FF2B5EF4-FFF2-40B4-BE49-F238E27FC236}">
                <a16:creationId xmlns:a16="http://schemas.microsoft.com/office/drawing/2014/main" id="{38DA7515-2C43-D58B-3ECC-5CFDF65498E9}"/>
              </a:ext>
            </a:extLst>
          </p:cNvPr>
          <p:cNvSpPr txBox="1"/>
          <p:nvPr/>
        </p:nvSpPr>
        <p:spPr>
          <a:xfrm>
            <a:off x="3286529" y="3690429"/>
            <a:ext cx="445469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Deficiencies in the work</a:t>
            </a:r>
          </a:p>
        </p:txBody>
      </p:sp>
      <p:sp>
        <p:nvSpPr>
          <p:cNvPr id="26" name="iSHEJI-5">
            <a:extLst>
              <a:ext uri="{FF2B5EF4-FFF2-40B4-BE49-F238E27FC236}">
                <a16:creationId xmlns:a16="http://schemas.microsoft.com/office/drawing/2014/main" id="{829D0FDF-3BBF-229B-5D9F-CEBBE7CF3047}"/>
              </a:ext>
            </a:extLst>
          </p:cNvPr>
          <p:cNvSpPr/>
          <p:nvPr/>
        </p:nvSpPr>
        <p:spPr>
          <a:xfrm>
            <a:off x="0" y="2336421"/>
            <a:ext cx="2604038" cy="1671409"/>
          </a:xfrm>
          <a:custGeom>
            <a:avLst/>
            <a:gdLst>
              <a:gd name="connsiteX0" fmla="*/ 0 w 238125"/>
              <a:gd name="connsiteY0" fmla="*/ 0 h 238125"/>
              <a:gd name="connsiteX1" fmla="*/ 238125 w 238125"/>
              <a:gd name="connsiteY1" fmla="*/ 0 h 238125"/>
              <a:gd name="connsiteX2" fmla="*/ 238125 w 238125"/>
              <a:gd name="connsiteY2" fmla="*/ 238125 h 238125"/>
              <a:gd name="connsiteX3" fmla="*/ 0 w 238125"/>
              <a:gd name="connsiteY3" fmla="*/ 238125 h 238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8125" h="238125">
                <a:moveTo>
                  <a:pt x="0" y="0"/>
                </a:moveTo>
                <a:lnTo>
                  <a:pt x="238125" y="0"/>
                </a:lnTo>
                <a:lnTo>
                  <a:pt x="238125" y="238125"/>
                </a:lnTo>
                <a:lnTo>
                  <a:pt x="0" y="23812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7" name="iSHEJI-6">
            <a:extLst>
              <a:ext uri="{FF2B5EF4-FFF2-40B4-BE49-F238E27FC236}">
                <a16:creationId xmlns:a16="http://schemas.microsoft.com/office/drawing/2014/main" id="{AFC44302-5B44-1F22-5B48-758921710018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20185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iSHEJI-1">
            <a:extLst>
              <a:ext uri="{FF2B5EF4-FFF2-40B4-BE49-F238E27FC236}">
                <a16:creationId xmlns:a16="http://schemas.microsoft.com/office/drawing/2014/main" id="{03AAAD02-1D06-5B71-BC2D-B348062552D8}"/>
              </a:ext>
            </a:extLst>
          </p:cNvPr>
          <p:cNvSpPr/>
          <p:nvPr/>
        </p:nvSpPr>
        <p:spPr>
          <a:xfrm>
            <a:off x="0" y="490537"/>
            <a:ext cx="411480" cy="263843"/>
          </a:xfrm>
          <a:custGeom>
            <a:avLst/>
            <a:gdLst>
              <a:gd name="connsiteX0" fmla="*/ 0 w 238125"/>
              <a:gd name="connsiteY0" fmla="*/ 0 h 238125"/>
              <a:gd name="connsiteX1" fmla="*/ 238125 w 238125"/>
              <a:gd name="connsiteY1" fmla="*/ 0 h 238125"/>
              <a:gd name="connsiteX2" fmla="*/ 238125 w 238125"/>
              <a:gd name="connsiteY2" fmla="*/ 238125 h 238125"/>
              <a:gd name="connsiteX3" fmla="*/ 0 w 238125"/>
              <a:gd name="connsiteY3" fmla="*/ 238125 h 238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8125" h="238125">
                <a:moveTo>
                  <a:pt x="0" y="0"/>
                </a:moveTo>
                <a:lnTo>
                  <a:pt x="238125" y="0"/>
                </a:lnTo>
                <a:lnTo>
                  <a:pt x="238125" y="238125"/>
                </a:lnTo>
                <a:lnTo>
                  <a:pt x="0" y="23812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8" name="iSHEJI-2">
            <a:extLst>
              <a:ext uri="{FF2B5EF4-FFF2-40B4-BE49-F238E27FC236}">
                <a16:creationId xmlns:a16="http://schemas.microsoft.com/office/drawing/2014/main" id="{9FDA9FA0-D358-0898-A45D-F92C7C770634}"/>
              </a:ext>
            </a:extLst>
          </p:cNvPr>
          <p:cNvSpPr txBox="1"/>
          <p:nvPr/>
        </p:nvSpPr>
        <p:spPr>
          <a:xfrm>
            <a:off x="647599" y="432434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工作不足之处</a:t>
            </a:r>
          </a:p>
        </p:txBody>
      </p:sp>
      <p:sp>
        <p:nvSpPr>
          <p:cNvPr id="39" name="iSHEJI-3">
            <a:extLst>
              <a:ext uri="{FF2B5EF4-FFF2-40B4-BE49-F238E27FC236}">
                <a16:creationId xmlns:a16="http://schemas.microsoft.com/office/drawing/2014/main" id="{9A4689ED-0AFE-8749-644E-B0F2C679420D}"/>
              </a:ext>
            </a:extLst>
          </p:cNvPr>
          <p:cNvSpPr txBox="1"/>
          <p:nvPr/>
        </p:nvSpPr>
        <p:spPr>
          <a:xfrm>
            <a:off x="647599" y="863321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Deficiencies in the work</a:t>
            </a:r>
          </a:p>
        </p:txBody>
      </p:sp>
      <p:sp>
        <p:nvSpPr>
          <p:cNvPr id="69" name="iSHEJI-4">
            <a:extLst>
              <a:ext uri="{FF2B5EF4-FFF2-40B4-BE49-F238E27FC236}">
                <a16:creationId xmlns:a16="http://schemas.microsoft.com/office/drawing/2014/main" id="{14FAEF96-2392-EFE4-3127-0D70D23DAB83}"/>
              </a:ext>
            </a:extLst>
          </p:cNvPr>
          <p:cNvSpPr/>
          <p:nvPr/>
        </p:nvSpPr>
        <p:spPr>
          <a:xfrm>
            <a:off x="5333999" y="-1"/>
            <a:ext cx="6858000" cy="6858000"/>
          </a:xfrm>
          <a:custGeom>
            <a:avLst/>
            <a:gdLst>
              <a:gd name="connsiteX0" fmla="*/ 3459753 w 6858000"/>
              <a:gd name="connsiteY0" fmla="*/ 3459753 h 6858000"/>
              <a:gd name="connsiteX1" fmla="*/ 6858000 w 6858000"/>
              <a:gd name="connsiteY1" fmla="*/ 3459753 h 6858000"/>
              <a:gd name="connsiteX2" fmla="*/ 6858000 w 6858000"/>
              <a:gd name="connsiteY2" fmla="*/ 6858000 h 6858000"/>
              <a:gd name="connsiteX3" fmla="*/ 3459753 w 6858000"/>
              <a:gd name="connsiteY3" fmla="*/ 6858000 h 6858000"/>
              <a:gd name="connsiteX4" fmla="*/ 3398247 w 6858000"/>
              <a:gd name="connsiteY4" fmla="*/ 3459753 h 6858000"/>
              <a:gd name="connsiteX5" fmla="*/ 3398247 w 6858000"/>
              <a:gd name="connsiteY5" fmla="*/ 6858000 h 6858000"/>
              <a:gd name="connsiteX6" fmla="*/ 0 w 6858000"/>
              <a:gd name="connsiteY6" fmla="*/ 6858000 h 6858000"/>
              <a:gd name="connsiteX7" fmla="*/ 6858000 w 6858000"/>
              <a:gd name="connsiteY7" fmla="*/ 0 h 6858000"/>
              <a:gd name="connsiteX8" fmla="*/ 6858000 w 6858000"/>
              <a:gd name="connsiteY8" fmla="*/ 3398247 h 6858000"/>
              <a:gd name="connsiteX9" fmla="*/ 3459753 w 6858000"/>
              <a:gd name="connsiteY9" fmla="*/ 339824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58000" h="6858000">
                <a:moveTo>
                  <a:pt x="3459753" y="3459753"/>
                </a:moveTo>
                <a:lnTo>
                  <a:pt x="6858000" y="3459753"/>
                </a:lnTo>
                <a:lnTo>
                  <a:pt x="6858000" y="6858000"/>
                </a:lnTo>
                <a:lnTo>
                  <a:pt x="3459753" y="6858000"/>
                </a:lnTo>
                <a:close/>
                <a:moveTo>
                  <a:pt x="3398247" y="3459753"/>
                </a:moveTo>
                <a:lnTo>
                  <a:pt x="3398247" y="6858000"/>
                </a:lnTo>
                <a:lnTo>
                  <a:pt x="0" y="6858000"/>
                </a:lnTo>
                <a:close/>
                <a:moveTo>
                  <a:pt x="6858000" y="0"/>
                </a:moveTo>
                <a:lnTo>
                  <a:pt x="6858000" y="3398247"/>
                </a:lnTo>
                <a:lnTo>
                  <a:pt x="3459753" y="3398247"/>
                </a:lnTo>
                <a:close/>
              </a:path>
            </a:pathLst>
          </a:custGeom>
          <a:blipFill dpi="0" rotWithShape="0">
            <a:blip r:embed="rId3"/>
            <a:srcRect/>
            <a:tile tx="0" ty="0" sx="100000" sy="100000" flip="none" algn="t"/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70" name="iSHEJI-5">
            <a:extLst>
              <a:ext uri="{FF2B5EF4-FFF2-40B4-BE49-F238E27FC236}">
                <a16:creationId xmlns:a16="http://schemas.microsoft.com/office/drawing/2014/main" id="{A76F4E83-3B47-4484-4C72-605D8CC4BF56}"/>
              </a:ext>
            </a:extLst>
          </p:cNvPr>
          <p:cNvSpPr txBox="1"/>
          <p:nvPr/>
        </p:nvSpPr>
        <p:spPr>
          <a:xfrm>
            <a:off x="532657" y="1603755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71" name="iSHEJI-6">
            <a:extLst>
              <a:ext uri="{FF2B5EF4-FFF2-40B4-BE49-F238E27FC236}">
                <a16:creationId xmlns:a16="http://schemas.microsoft.com/office/drawing/2014/main" id="{4FFE6F16-F493-061E-C5AD-3359BE5276A4}"/>
              </a:ext>
            </a:extLst>
          </p:cNvPr>
          <p:cNvSpPr txBox="1"/>
          <p:nvPr/>
        </p:nvSpPr>
        <p:spPr>
          <a:xfrm>
            <a:off x="532658" y="2040194"/>
            <a:ext cx="6173686" cy="32031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爱设计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isheji.com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是国内领先的在线设计与协作平台，并为众多先进企业提供内容中台解决方案。</a:t>
            </a: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爱设计个人版是一款多端在线拖拽式作图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/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视频工具，同时具备创意资产云端存储，管理和多终端分发的功能。平台接入了战略投资方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A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股上市公司「视觉中国」亿级图片模版素材，确保创意内容随取随用、安全合规、降本增效。</a:t>
            </a:r>
            <a:endParaRPr kumimoji="0" lang="en-US" altLang="zh-CN" sz="14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95 ExtraBold" panose="00020600040101010101" pitchFamily="18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爱设计企业版整合创意供应链和设计服务流程，建立了以企业内容中台为核心，集“创意供给、内容存储、在线编辑、营销协作、品牌资产管理云”五大功能于一体的服务体系，为企业提供设计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-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营销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-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管理的一站式解决方案。</a:t>
            </a: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爱设计开放平台可以以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API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的方式输出作图能力和素材模版给到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SaaS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类合作伙伴，低成本帮助合作伙伴丰富产品功能和服务生态。</a:t>
            </a:r>
          </a:p>
        </p:txBody>
      </p:sp>
      <p:sp>
        <p:nvSpPr>
          <p:cNvPr id="72" name="iSHEJI-7">
            <a:extLst>
              <a:ext uri="{FF2B5EF4-FFF2-40B4-BE49-F238E27FC236}">
                <a16:creationId xmlns:a16="http://schemas.microsoft.com/office/drawing/2014/main" id="{F2B6B773-567D-8A24-1B07-D203429CA499}"/>
              </a:ext>
            </a:extLst>
          </p:cNvPr>
          <p:cNvSpPr/>
          <p:nvPr/>
        </p:nvSpPr>
        <p:spPr>
          <a:xfrm>
            <a:off x="2646365" y="5442780"/>
            <a:ext cx="692023" cy="692024"/>
          </a:xfrm>
          <a:custGeom>
            <a:avLst/>
            <a:gdLst>
              <a:gd name="connsiteX0" fmla="*/ 1500075 w 1500074"/>
              <a:gd name="connsiteY0" fmla="*/ 750039 h 1500076"/>
              <a:gd name="connsiteX1" fmla="*/ 750037 w 1500074"/>
              <a:gd name="connsiteY1" fmla="*/ 1500077 h 1500076"/>
              <a:gd name="connsiteX2" fmla="*/ 0 w 1500074"/>
              <a:gd name="connsiteY2" fmla="*/ 750035 h 1500076"/>
              <a:gd name="connsiteX3" fmla="*/ 750037 w 1500074"/>
              <a:gd name="connsiteY3" fmla="*/ 0 h 1500076"/>
              <a:gd name="connsiteX4" fmla="*/ 751809 w 1500074"/>
              <a:gd name="connsiteY4" fmla="*/ 2 h 1500076"/>
              <a:gd name="connsiteX5" fmla="*/ 1500075 w 1500074"/>
              <a:gd name="connsiteY5" fmla="*/ 750039 h 1500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00074" h="1500076">
                <a:moveTo>
                  <a:pt x="1500075" y="750039"/>
                </a:moveTo>
                <a:cubicBezTo>
                  <a:pt x="1500075" y="1164274"/>
                  <a:pt x="1164263" y="1500077"/>
                  <a:pt x="750037" y="1500077"/>
                </a:cubicBezTo>
                <a:cubicBezTo>
                  <a:pt x="335802" y="1500072"/>
                  <a:pt x="0" y="1164270"/>
                  <a:pt x="0" y="750035"/>
                </a:cubicBezTo>
                <a:cubicBezTo>
                  <a:pt x="0" y="335801"/>
                  <a:pt x="335807" y="-1"/>
                  <a:pt x="750037" y="0"/>
                </a:cubicBezTo>
                <a:cubicBezTo>
                  <a:pt x="750631" y="0"/>
                  <a:pt x="751220" y="1"/>
                  <a:pt x="751809" y="2"/>
                </a:cubicBezTo>
                <a:cubicBezTo>
                  <a:pt x="1165371" y="979"/>
                  <a:pt x="1500075" y="336496"/>
                  <a:pt x="1500075" y="750039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4427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73" name="iSHEJI-8">
            <a:extLst>
              <a:ext uri="{FF2B5EF4-FFF2-40B4-BE49-F238E27FC236}">
                <a16:creationId xmlns:a16="http://schemas.microsoft.com/office/drawing/2014/main" id="{A578406E-F1D1-2AF3-1FBE-B05FD5A818D3}"/>
              </a:ext>
            </a:extLst>
          </p:cNvPr>
          <p:cNvSpPr/>
          <p:nvPr/>
        </p:nvSpPr>
        <p:spPr>
          <a:xfrm>
            <a:off x="1589511" y="5442778"/>
            <a:ext cx="692023" cy="692024"/>
          </a:xfrm>
          <a:custGeom>
            <a:avLst/>
            <a:gdLst>
              <a:gd name="connsiteX0" fmla="*/ 1500075 w 1500074"/>
              <a:gd name="connsiteY0" fmla="*/ 750044 h 1500076"/>
              <a:gd name="connsiteX1" fmla="*/ 750033 w 1500074"/>
              <a:gd name="connsiteY1" fmla="*/ 1500077 h 1500076"/>
              <a:gd name="connsiteX2" fmla="*/ 0 w 1500074"/>
              <a:gd name="connsiteY2" fmla="*/ 750031 h 1500076"/>
              <a:gd name="connsiteX3" fmla="*/ 746936 w 1500074"/>
              <a:gd name="connsiteY3" fmla="*/ 7 h 1500076"/>
              <a:gd name="connsiteX4" fmla="*/ 1500070 w 1500074"/>
              <a:gd name="connsiteY4" fmla="*/ 746938 h 1500076"/>
              <a:gd name="connsiteX5" fmla="*/ 1500075 w 1500074"/>
              <a:gd name="connsiteY5" fmla="*/ 750044 h 1500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00074" h="1500076">
                <a:moveTo>
                  <a:pt x="1500075" y="750044"/>
                </a:moveTo>
                <a:cubicBezTo>
                  <a:pt x="1500070" y="1164279"/>
                  <a:pt x="1164263" y="1500077"/>
                  <a:pt x="750033" y="1500077"/>
                </a:cubicBezTo>
                <a:cubicBezTo>
                  <a:pt x="335798" y="1500072"/>
                  <a:pt x="-4" y="1164266"/>
                  <a:pt x="0" y="750031"/>
                </a:cubicBezTo>
                <a:cubicBezTo>
                  <a:pt x="4" y="337010"/>
                  <a:pt x="333919" y="1714"/>
                  <a:pt x="746936" y="7"/>
                </a:cubicBezTo>
                <a:cubicBezTo>
                  <a:pt x="1161167" y="-1706"/>
                  <a:pt x="1498356" y="332706"/>
                  <a:pt x="1500070" y="746938"/>
                </a:cubicBezTo>
                <a:cubicBezTo>
                  <a:pt x="1500075" y="747971"/>
                  <a:pt x="1500075" y="749007"/>
                  <a:pt x="1500075" y="750044"/>
                </a:cubicBezTo>
                <a:close/>
              </a:path>
            </a:pathLst>
          </a:custGeom>
          <a:solidFill>
            <a:schemeClr val="accent2"/>
          </a:solidFill>
          <a:ln w="4427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74" name="iSHEJI-9">
            <a:extLst>
              <a:ext uri="{FF2B5EF4-FFF2-40B4-BE49-F238E27FC236}">
                <a16:creationId xmlns:a16="http://schemas.microsoft.com/office/drawing/2014/main" id="{12678919-D72E-4203-E476-9B940AEA503A}"/>
              </a:ext>
            </a:extLst>
          </p:cNvPr>
          <p:cNvSpPr/>
          <p:nvPr/>
        </p:nvSpPr>
        <p:spPr>
          <a:xfrm>
            <a:off x="532658" y="5442781"/>
            <a:ext cx="692023" cy="692023"/>
          </a:xfrm>
          <a:custGeom>
            <a:avLst/>
            <a:gdLst>
              <a:gd name="connsiteX0" fmla="*/ 1500075 w 1500074"/>
              <a:gd name="connsiteY0" fmla="*/ 750037 h 1500074"/>
              <a:gd name="connsiteX1" fmla="*/ 750037 w 1500074"/>
              <a:gd name="connsiteY1" fmla="*/ 1500075 h 1500074"/>
              <a:gd name="connsiteX2" fmla="*/ 0 w 1500074"/>
              <a:gd name="connsiteY2" fmla="*/ 750037 h 1500074"/>
              <a:gd name="connsiteX3" fmla="*/ 750037 w 1500074"/>
              <a:gd name="connsiteY3" fmla="*/ 0 h 1500074"/>
              <a:gd name="connsiteX4" fmla="*/ 1500075 w 1500074"/>
              <a:gd name="connsiteY4" fmla="*/ 750037 h 1500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00074" h="1500074">
                <a:moveTo>
                  <a:pt x="1500075" y="750037"/>
                </a:moveTo>
                <a:cubicBezTo>
                  <a:pt x="1500075" y="1164272"/>
                  <a:pt x="1164272" y="1500075"/>
                  <a:pt x="750037" y="1500075"/>
                </a:cubicBezTo>
                <a:cubicBezTo>
                  <a:pt x="335803" y="1500075"/>
                  <a:pt x="0" y="1164272"/>
                  <a:pt x="0" y="750037"/>
                </a:cubicBezTo>
                <a:cubicBezTo>
                  <a:pt x="0" y="335803"/>
                  <a:pt x="335803" y="0"/>
                  <a:pt x="750037" y="0"/>
                </a:cubicBezTo>
                <a:cubicBezTo>
                  <a:pt x="1164272" y="0"/>
                  <a:pt x="1500075" y="335803"/>
                  <a:pt x="1500075" y="750037"/>
                </a:cubicBezTo>
                <a:close/>
              </a:path>
            </a:pathLst>
          </a:custGeom>
          <a:solidFill>
            <a:schemeClr val="accent1"/>
          </a:solidFill>
          <a:ln w="4427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75" name="iSHEJI-10">
            <a:extLst>
              <a:ext uri="{FF2B5EF4-FFF2-40B4-BE49-F238E27FC236}">
                <a16:creationId xmlns:a16="http://schemas.microsoft.com/office/drawing/2014/main" id="{4063E8B1-6665-31D3-9EB3-EA69C2C65408}"/>
              </a:ext>
            </a:extLst>
          </p:cNvPr>
          <p:cNvSpPr/>
          <p:nvPr/>
        </p:nvSpPr>
        <p:spPr>
          <a:xfrm>
            <a:off x="762187" y="5683188"/>
            <a:ext cx="232965" cy="211210"/>
          </a:xfrm>
          <a:custGeom>
            <a:avLst/>
            <a:gdLst>
              <a:gd name="connsiteX0" fmla="*/ 31770 w 794163"/>
              <a:gd name="connsiteY0" fmla="*/ 656460 h 720001"/>
              <a:gd name="connsiteX1" fmla="*/ 762297 w 794163"/>
              <a:gd name="connsiteY1" fmla="*/ 656460 h 720001"/>
              <a:gd name="connsiteX2" fmla="*/ 794163 w 794163"/>
              <a:gd name="connsiteY2" fmla="*/ 688230 h 720001"/>
              <a:gd name="connsiteX3" fmla="*/ 762392 w 794163"/>
              <a:gd name="connsiteY3" fmla="*/ 720001 h 720001"/>
              <a:gd name="connsiteX4" fmla="*/ 31770 w 794163"/>
              <a:gd name="connsiteY4" fmla="*/ 720001 h 720001"/>
              <a:gd name="connsiteX5" fmla="*/ 0 w 794163"/>
              <a:gd name="connsiteY5" fmla="*/ 688230 h 720001"/>
              <a:gd name="connsiteX6" fmla="*/ 31770 w 794163"/>
              <a:gd name="connsiteY6" fmla="*/ 656460 h 720001"/>
              <a:gd name="connsiteX7" fmla="*/ 613493 w 794163"/>
              <a:gd name="connsiteY7" fmla="*/ 317608 h 720001"/>
              <a:gd name="connsiteX8" fmla="*/ 710048 w 794163"/>
              <a:gd name="connsiteY8" fmla="*/ 317608 h 720001"/>
              <a:gd name="connsiteX9" fmla="*/ 767655 w 794163"/>
              <a:gd name="connsiteY9" fmla="*/ 375216 h 720001"/>
              <a:gd name="connsiteX10" fmla="*/ 767655 w 794163"/>
              <a:gd name="connsiteY10" fmla="*/ 524689 h 720001"/>
              <a:gd name="connsiteX11" fmla="*/ 710048 w 794163"/>
              <a:gd name="connsiteY11" fmla="*/ 582297 h 720001"/>
              <a:gd name="connsiteX12" fmla="*/ 613493 w 794163"/>
              <a:gd name="connsiteY12" fmla="*/ 582297 h 720001"/>
              <a:gd name="connsiteX13" fmla="*/ 555885 w 794163"/>
              <a:gd name="connsiteY13" fmla="*/ 524689 h 720001"/>
              <a:gd name="connsiteX14" fmla="*/ 555885 w 794163"/>
              <a:gd name="connsiteY14" fmla="*/ 375216 h 720001"/>
              <a:gd name="connsiteX15" fmla="*/ 613493 w 794163"/>
              <a:gd name="connsiteY15" fmla="*/ 317608 h 720001"/>
              <a:gd name="connsiteX16" fmla="*/ 84019 w 794163"/>
              <a:gd name="connsiteY16" fmla="*/ 211770 h 720001"/>
              <a:gd name="connsiteX17" fmla="*/ 180574 w 794163"/>
              <a:gd name="connsiteY17" fmla="*/ 211770 h 720001"/>
              <a:gd name="connsiteX18" fmla="*/ 238182 w 794163"/>
              <a:gd name="connsiteY18" fmla="*/ 269282 h 720001"/>
              <a:gd name="connsiteX19" fmla="*/ 238182 w 794163"/>
              <a:gd name="connsiteY19" fmla="*/ 524785 h 720001"/>
              <a:gd name="connsiteX20" fmla="*/ 180574 w 794163"/>
              <a:gd name="connsiteY20" fmla="*/ 582393 h 720001"/>
              <a:gd name="connsiteX21" fmla="*/ 84019 w 794163"/>
              <a:gd name="connsiteY21" fmla="*/ 582393 h 720001"/>
              <a:gd name="connsiteX22" fmla="*/ 26411 w 794163"/>
              <a:gd name="connsiteY22" fmla="*/ 524785 h 720001"/>
              <a:gd name="connsiteX23" fmla="*/ 26411 w 794163"/>
              <a:gd name="connsiteY23" fmla="*/ 269378 h 720001"/>
              <a:gd name="connsiteX24" fmla="*/ 84019 w 794163"/>
              <a:gd name="connsiteY24" fmla="*/ 211770 h 720001"/>
              <a:gd name="connsiteX25" fmla="*/ 348708 w 794163"/>
              <a:gd name="connsiteY25" fmla="*/ 0 h 720001"/>
              <a:gd name="connsiteX26" fmla="*/ 445359 w 794163"/>
              <a:gd name="connsiteY26" fmla="*/ 0 h 720001"/>
              <a:gd name="connsiteX27" fmla="*/ 502871 w 794163"/>
              <a:gd name="connsiteY27" fmla="*/ 57607 h 720001"/>
              <a:gd name="connsiteX28" fmla="*/ 502871 w 794163"/>
              <a:gd name="connsiteY28" fmla="*/ 524785 h 720001"/>
              <a:gd name="connsiteX29" fmla="*/ 445263 w 794163"/>
              <a:gd name="connsiteY29" fmla="*/ 582393 h 720001"/>
              <a:gd name="connsiteX30" fmla="*/ 348708 w 794163"/>
              <a:gd name="connsiteY30" fmla="*/ 582393 h 720001"/>
              <a:gd name="connsiteX31" fmla="*/ 291100 w 794163"/>
              <a:gd name="connsiteY31" fmla="*/ 524785 h 720001"/>
              <a:gd name="connsiteX32" fmla="*/ 291100 w 794163"/>
              <a:gd name="connsiteY32" fmla="*/ 57607 h 720001"/>
              <a:gd name="connsiteX33" fmla="*/ 348708 w 794163"/>
              <a:gd name="connsiteY33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794163" h="720001">
                <a:moveTo>
                  <a:pt x="31770" y="656460"/>
                </a:moveTo>
                <a:lnTo>
                  <a:pt x="762297" y="656460"/>
                </a:lnTo>
                <a:cubicBezTo>
                  <a:pt x="779904" y="656460"/>
                  <a:pt x="794067" y="670622"/>
                  <a:pt x="794163" y="688230"/>
                </a:cubicBezTo>
                <a:cubicBezTo>
                  <a:pt x="794163" y="705742"/>
                  <a:pt x="779904" y="720001"/>
                  <a:pt x="762392" y="720001"/>
                </a:cubicBezTo>
                <a:lnTo>
                  <a:pt x="31770" y="720001"/>
                </a:lnTo>
                <a:cubicBezTo>
                  <a:pt x="14258" y="720001"/>
                  <a:pt x="0" y="705742"/>
                  <a:pt x="0" y="688230"/>
                </a:cubicBezTo>
                <a:cubicBezTo>
                  <a:pt x="0" y="670718"/>
                  <a:pt x="14258" y="656460"/>
                  <a:pt x="31770" y="656460"/>
                </a:cubicBezTo>
                <a:close/>
                <a:moveTo>
                  <a:pt x="613493" y="317608"/>
                </a:moveTo>
                <a:lnTo>
                  <a:pt x="710048" y="317608"/>
                </a:lnTo>
                <a:cubicBezTo>
                  <a:pt x="741818" y="317608"/>
                  <a:pt x="767655" y="343445"/>
                  <a:pt x="767655" y="375216"/>
                </a:cubicBezTo>
                <a:lnTo>
                  <a:pt x="767655" y="524689"/>
                </a:lnTo>
                <a:cubicBezTo>
                  <a:pt x="767655" y="556364"/>
                  <a:pt x="741723" y="582297"/>
                  <a:pt x="710048" y="582297"/>
                </a:cubicBezTo>
                <a:lnTo>
                  <a:pt x="613493" y="582297"/>
                </a:lnTo>
                <a:cubicBezTo>
                  <a:pt x="581818" y="582297"/>
                  <a:pt x="555885" y="556364"/>
                  <a:pt x="555885" y="524689"/>
                </a:cubicBezTo>
                <a:lnTo>
                  <a:pt x="555885" y="375216"/>
                </a:lnTo>
                <a:cubicBezTo>
                  <a:pt x="555885" y="343349"/>
                  <a:pt x="581722" y="317608"/>
                  <a:pt x="613493" y="317608"/>
                </a:cubicBezTo>
                <a:close/>
                <a:moveTo>
                  <a:pt x="84019" y="211770"/>
                </a:moveTo>
                <a:lnTo>
                  <a:pt x="180574" y="211770"/>
                </a:lnTo>
                <a:cubicBezTo>
                  <a:pt x="212440" y="211770"/>
                  <a:pt x="238182" y="237512"/>
                  <a:pt x="238182" y="269282"/>
                </a:cubicBezTo>
                <a:lnTo>
                  <a:pt x="238182" y="524785"/>
                </a:lnTo>
                <a:cubicBezTo>
                  <a:pt x="238182" y="556460"/>
                  <a:pt x="212248" y="582393"/>
                  <a:pt x="180574" y="582393"/>
                </a:cubicBezTo>
                <a:lnTo>
                  <a:pt x="84019" y="582393"/>
                </a:lnTo>
                <a:cubicBezTo>
                  <a:pt x="52344" y="582393"/>
                  <a:pt x="26411" y="556460"/>
                  <a:pt x="26411" y="524785"/>
                </a:cubicBezTo>
                <a:lnTo>
                  <a:pt x="26411" y="269378"/>
                </a:lnTo>
                <a:cubicBezTo>
                  <a:pt x="26411" y="237512"/>
                  <a:pt x="52248" y="211770"/>
                  <a:pt x="84019" y="211770"/>
                </a:cubicBezTo>
                <a:close/>
                <a:moveTo>
                  <a:pt x="348708" y="0"/>
                </a:moveTo>
                <a:lnTo>
                  <a:pt x="445359" y="0"/>
                </a:lnTo>
                <a:cubicBezTo>
                  <a:pt x="477129" y="0"/>
                  <a:pt x="502871" y="25741"/>
                  <a:pt x="502871" y="57607"/>
                </a:cubicBezTo>
                <a:lnTo>
                  <a:pt x="502871" y="524785"/>
                </a:lnTo>
                <a:cubicBezTo>
                  <a:pt x="502871" y="556460"/>
                  <a:pt x="476937" y="582393"/>
                  <a:pt x="445263" y="582393"/>
                </a:cubicBezTo>
                <a:lnTo>
                  <a:pt x="348708" y="582393"/>
                </a:lnTo>
                <a:cubicBezTo>
                  <a:pt x="317033" y="582393"/>
                  <a:pt x="291100" y="556460"/>
                  <a:pt x="291100" y="524785"/>
                </a:cubicBezTo>
                <a:lnTo>
                  <a:pt x="291100" y="57607"/>
                </a:lnTo>
                <a:cubicBezTo>
                  <a:pt x="291100" y="25741"/>
                  <a:pt x="316937" y="0"/>
                  <a:pt x="348708" y="0"/>
                </a:cubicBezTo>
                <a:close/>
              </a:path>
            </a:pathLst>
          </a:custGeom>
          <a:solidFill>
            <a:srgbClr val="FFFFFF"/>
          </a:solidFill>
          <a:ln w="38296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76" name="iSHEJI-11">
            <a:extLst>
              <a:ext uri="{FF2B5EF4-FFF2-40B4-BE49-F238E27FC236}">
                <a16:creationId xmlns:a16="http://schemas.microsoft.com/office/drawing/2014/main" id="{8F6D9A44-D876-778C-D2D6-4ACD425EEE3D}"/>
              </a:ext>
            </a:extLst>
          </p:cNvPr>
          <p:cNvSpPr/>
          <p:nvPr/>
        </p:nvSpPr>
        <p:spPr>
          <a:xfrm>
            <a:off x="1819040" y="5672310"/>
            <a:ext cx="232965" cy="232965"/>
          </a:xfrm>
          <a:custGeom>
            <a:avLst/>
            <a:gdLst>
              <a:gd name="connsiteX0" fmla="*/ 438553 w 720000"/>
              <a:gd name="connsiteY0" fmla="*/ 189601 h 720000"/>
              <a:gd name="connsiteX1" fmla="*/ 503636 w 720000"/>
              <a:gd name="connsiteY1" fmla="*/ 216365 h 720000"/>
              <a:gd name="connsiteX2" fmla="*/ 503636 w 720000"/>
              <a:gd name="connsiteY2" fmla="*/ 346445 h 720000"/>
              <a:gd name="connsiteX3" fmla="*/ 362260 w 720000"/>
              <a:gd name="connsiteY3" fmla="*/ 487907 h 720000"/>
              <a:gd name="connsiteX4" fmla="*/ 191861 w 720000"/>
              <a:gd name="connsiteY4" fmla="*/ 528226 h 720000"/>
              <a:gd name="connsiteX5" fmla="*/ 232180 w 720000"/>
              <a:gd name="connsiteY5" fmla="*/ 357827 h 720000"/>
              <a:gd name="connsiteX6" fmla="*/ 373556 w 720000"/>
              <a:gd name="connsiteY6" fmla="*/ 216452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339581 w 720000"/>
              <a:gd name="connsiteY9" fmla="*/ 182476 h 720000"/>
              <a:gd name="connsiteX10" fmla="*/ 198205 w 720000"/>
              <a:gd name="connsiteY10" fmla="*/ 323852 h 720000"/>
              <a:gd name="connsiteX11" fmla="*/ 141637 w 720000"/>
              <a:gd name="connsiteY11" fmla="*/ 578364 h 720000"/>
              <a:gd name="connsiteX12" fmla="*/ 396149 w 720000"/>
              <a:gd name="connsiteY12" fmla="*/ 521796 h 720000"/>
              <a:gd name="connsiteX13" fmla="*/ 537524 w 720000"/>
              <a:gd name="connsiteY13" fmla="*/ 380420 h 720000"/>
              <a:gd name="connsiteX14" fmla="*/ 537524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0 h 720000"/>
              <a:gd name="connsiteX17" fmla="*/ 600000 w 720000"/>
              <a:gd name="connsiteY17" fmla="*/ 0 h 720000"/>
              <a:gd name="connsiteX18" fmla="*/ 720000 w 720000"/>
              <a:gd name="connsiteY18" fmla="*/ 120000 h 720000"/>
              <a:gd name="connsiteX19" fmla="*/ 720000 w 720000"/>
              <a:gd name="connsiteY19" fmla="*/ 600000 h 720000"/>
              <a:gd name="connsiteX20" fmla="*/ 600000 w 720000"/>
              <a:gd name="connsiteY20" fmla="*/ 720000 h 720000"/>
              <a:gd name="connsiteX21" fmla="*/ 120000 w 720000"/>
              <a:gd name="connsiteY21" fmla="*/ 720000 h 720000"/>
              <a:gd name="connsiteX22" fmla="*/ 0 w 720000"/>
              <a:gd name="connsiteY22" fmla="*/ 600000 h 720000"/>
              <a:gd name="connsiteX23" fmla="*/ 0 w 720000"/>
              <a:gd name="connsiteY23" fmla="*/ 120000 h 720000"/>
              <a:gd name="connsiteX24" fmla="*/ 120000 w 720000"/>
              <a:gd name="connsiteY24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20000" h="720000">
                <a:moveTo>
                  <a:pt x="438553" y="189601"/>
                </a:moveTo>
                <a:cubicBezTo>
                  <a:pt x="463230" y="189601"/>
                  <a:pt x="486344" y="199073"/>
                  <a:pt x="503636" y="216365"/>
                </a:cubicBezTo>
                <a:cubicBezTo>
                  <a:pt x="539523" y="252252"/>
                  <a:pt x="539523" y="310557"/>
                  <a:pt x="503636" y="346445"/>
                </a:cubicBezTo>
                <a:lnTo>
                  <a:pt x="362260" y="487907"/>
                </a:lnTo>
                <a:cubicBezTo>
                  <a:pt x="342622" y="507545"/>
                  <a:pt x="266503" y="522665"/>
                  <a:pt x="191861" y="528226"/>
                </a:cubicBezTo>
                <a:cubicBezTo>
                  <a:pt x="197336" y="453584"/>
                  <a:pt x="212456" y="377465"/>
                  <a:pt x="232180" y="357827"/>
                </a:cubicBezTo>
                <a:lnTo>
                  <a:pt x="373556" y="216452"/>
                </a:lnTo>
                <a:cubicBezTo>
                  <a:pt x="390761" y="199073"/>
                  <a:pt x="413875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02666" y="141636"/>
                  <a:pt x="366778" y="155278"/>
                  <a:pt x="339581" y="182476"/>
                </a:cubicBezTo>
                <a:lnTo>
                  <a:pt x="198205" y="323852"/>
                </a:lnTo>
                <a:cubicBezTo>
                  <a:pt x="143723" y="378335"/>
                  <a:pt x="141637" y="578364"/>
                  <a:pt x="141637" y="578364"/>
                </a:cubicBezTo>
                <a:cubicBezTo>
                  <a:pt x="141637" y="578364"/>
                  <a:pt x="341753" y="576278"/>
                  <a:pt x="396149" y="521796"/>
                </a:cubicBezTo>
                <a:lnTo>
                  <a:pt x="537524" y="380420"/>
                </a:lnTo>
                <a:cubicBezTo>
                  <a:pt x="592007" y="325938"/>
                  <a:pt x="592007" y="236872"/>
                  <a:pt x="537524" y="182476"/>
                </a:cubicBezTo>
                <a:cubicBezTo>
                  <a:pt x="510327" y="155191"/>
                  <a:pt x="474440" y="141636"/>
                  <a:pt x="438553" y="141636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solidFill>
            <a:srgbClr val="FFFFFF"/>
          </a:solidFill>
          <a:ln w="38296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77" name="iSHEJI-12">
            <a:extLst>
              <a:ext uri="{FF2B5EF4-FFF2-40B4-BE49-F238E27FC236}">
                <a16:creationId xmlns:a16="http://schemas.microsoft.com/office/drawing/2014/main" id="{832D2BBE-118A-0343-44E2-4EE636131825}"/>
              </a:ext>
            </a:extLst>
          </p:cNvPr>
          <p:cNvSpPr/>
          <p:nvPr/>
        </p:nvSpPr>
        <p:spPr>
          <a:xfrm>
            <a:off x="2875894" y="5679005"/>
            <a:ext cx="232965" cy="219574"/>
          </a:xfrm>
          <a:custGeom>
            <a:avLst/>
            <a:gdLst>
              <a:gd name="connsiteX0" fmla="*/ 565749 w 763907"/>
              <a:gd name="connsiteY0" fmla="*/ 529546 h 720000"/>
              <a:gd name="connsiteX1" fmla="*/ 585849 w 763907"/>
              <a:gd name="connsiteY1" fmla="*/ 537865 h 720000"/>
              <a:gd name="connsiteX2" fmla="*/ 698960 w 763907"/>
              <a:gd name="connsiteY2" fmla="*/ 650977 h 720000"/>
              <a:gd name="connsiteX3" fmla="*/ 698960 w 763907"/>
              <a:gd name="connsiteY3" fmla="*/ 691178 h 720000"/>
              <a:gd name="connsiteX4" fmla="*/ 678860 w 763907"/>
              <a:gd name="connsiteY4" fmla="*/ 699521 h 720000"/>
              <a:gd name="connsiteX5" fmla="*/ 658760 w 763907"/>
              <a:gd name="connsiteY5" fmla="*/ 691178 h 720000"/>
              <a:gd name="connsiteX6" fmla="*/ 545648 w 763907"/>
              <a:gd name="connsiteY6" fmla="*/ 578066 h 720000"/>
              <a:gd name="connsiteX7" fmla="*/ 545648 w 763907"/>
              <a:gd name="connsiteY7" fmla="*/ 537865 h 720000"/>
              <a:gd name="connsiteX8" fmla="*/ 565749 w 763907"/>
              <a:gd name="connsiteY8" fmla="*/ 529546 h 720000"/>
              <a:gd name="connsiteX9" fmla="*/ 565749 w 763907"/>
              <a:gd name="connsiteY9" fmla="*/ 359807 h 720000"/>
              <a:gd name="connsiteX10" fmla="*/ 735464 w 763907"/>
              <a:gd name="connsiteY10" fmla="*/ 359807 h 720000"/>
              <a:gd name="connsiteX11" fmla="*/ 763907 w 763907"/>
              <a:gd name="connsiteY11" fmla="*/ 388251 h 720000"/>
              <a:gd name="connsiteX12" fmla="*/ 735464 w 763907"/>
              <a:gd name="connsiteY12" fmla="*/ 416695 h 720000"/>
              <a:gd name="connsiteX13" fmla="*/ 565749 w 763907"/>
              <a:gd name="connsiteY13" fmla="*/ 416695 h 720000"/>
              <a:gd name="connsiteX14" fmla="*/ 537305 w 763907"/>
              <a:gd name="connsiteY14" fmla="*/ 388251 h 720000"/>
              <a:gd name="connsiteX15" fmla="*/ 565749 w 763907"/>
              <a:gd name="connsiteY15" fmla="*/ 359807 h 720000"/>
              <a:gd name="connsiteX16" fmla="*/ 678860 w 763907"/>
              <a:gd name="connsiteY16" fmla="*/ 77005 h 720000"/>
              <a:gd name="connsiteX17" fmla="*/ 698960 w 763907"/>
              <a:gd name="connsiteY17" fmla="*/ 85325 h 720000"/>
              <a:gd name="connsiteX18" fmla="*/ 698960 w 763907"/>
              <a:gd name="connsiteY18" fmla="*/ 125525 h 720000"/>
              <a:gd name="connsiteX19" fmla="*/ 585849 w 763907"/>
              <a:gd name="connsiteY19" fmla="*/ 238636 h 720000"/>
              <a:gd name="connsiteX20" fmla="*/ 565749 w 763907"/>
              <a:gd name="connsiteY20" fmla="*/ 246980 h 720000"/>
              <a:gd name="connsiteX21" fmla="*/ 545648 w 763907"/>
              <a:gd name="connsiteY21" fmla="*/ 238636 h 720000"/>
              <a:gd name="connsiteX22" fmla="*/ 545648 w 763907"/>
              <a:gd name="connsiteY22" fmla="*/ 198436 h 720000"/>
              <a:gd name="connsiteX23" fmla="*/ 658760 w 763907"/>
              <a:gd name="connsiteY23" fmla="*/ 85325 h 720000"/>
              <a:gd name="connsiteX24" fmla="*/ 678860 w 763907"/>
              <a:gd name="connsiteY24" fmla="*/ 77005 h 720000"/>
              <a:gd name="connsiteX25" fmla="*/ 362802 w 763907"/>
              <a:gd name="connsiteY25" fmla="*/ 5 h 720000"/>
              <a:gd name="connsiteX26" fmla="*/ 422012 w 763907"/>
              <a:gd name="connsiteY26" fmla="*/ 16490 h 720000"/>
              <a:gd name="connsiteX27" fmla="*/ 481080 w 763907"/>
              <a:gd name="connsiteY27" fmla="*/ 119457 h 720000"/>
              <a:gd name="connsiteX28" fmla="*/ 481080 w 763907"/>
              <a:gd name="connsiteY28" fmla="*/ 600631 h 720000"/>
              <a:gd name="connsiteX29" fmla="*/ 422012 w 763907"/>
              <a:gd name="connsiteY29" fmla="*/ 703598 h 720000"/>
              <a:gd name="connsiteX30" fmla="*/ 361806 w 763907"/>
              <a:gd name="connsiteY30" fmla="*/ 720000 h 720000"/>
              <a:gd name="connsiteX31" fmla="*/ 303306 w 763907"/>
              <a:gd name="connsiteY31" fmla="*/ 704546 h 720000"/>
              <a:gd name="connsiteX32" fmla="*/ 60870 w 763907"/>
              <a:gd name="connsiteY32" fmla="*/ 568300 h 720000"/>
              <a:gd name="connsiteX33" fmla="*/ 0 w 763907"/>
              <a:gd name="connsiteY33" fmla="*/ 464291 h 720000"/>
              <a:gd name="connsiteX34" fmla="*/ 0 w 763907"/>
              <a:gd name="connsiteY34" fmla="*/ 255702 h 720000"/>
              <a:gd name="connsiteX35" fmla="*/ 60870 w 763907"/>
              <a:gd name="connsiteY35" fmla="*/ 151693 h 720000"/>
              <a:gd name="connsiteX36" fmla="*/ 303306 w 763907"/>
              <a:gd name="connsiteY36" fmla="*/ 15447 h 720000"/>
              <a:gd name="connsiteX37" fmla="*/ 362802 w 763907"/>
              <a:gd name="connsiteY37" fmla="*/ 5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763907" h="720000">
                <a:moveTo>
                  <a:pt x="565749" y="529546"/>
                </a:moveTo>
                <a:cubicBezTo>
                  <a:pt x="573025" y="529546"/>
                  <a:pt x="580302" y="532319"/>
                  <a:pt x="585849" y="537865"/>
                </a:cubicBezTo>
                <a:lnTo>
                  <a:pt x="698960" y="650977"/>
                </a:lnTo>
                <a:cubicBezTo>
                  <a:pt x="710054" y="662070"/>
                  <a:pt x="710054" y="680084"/>
                  <a:pt x="698960" y="691178"/>
                </a:cubicBezTo>
                <a:cubicBezTo>
                  <a:pt x="693461" y="696677"/>
                  <a:pt x="686161" y="699521"/>
                  <a:pt x="678860" y="699521"/>
                </a:cubicBezTo>
                <a:cubicBezTo>
                  <a:pt x="671560" y="699521"/>
                  <a:pt x="664259" y="696771"/>
                  <a:pt x="658760" y="691178"/>
                </a:cubicBezTo>
                <a:lnTo>
                  <a:pt x="545648" y="578066"/>
                </a:lnTo>
                <a:cubicBezTo>
                  <a:pt x="534555" y="566973"/>
                  <a:pt x="534555" y="548959"/>
                  <a:pt x="545648" y="537865"/>
                </a:cubicBezTo>
                <a:cubicBezTo>
                  <a:pt x="551195" y="532319"/>
                  <a:pt x="558471" y="529546"/>
                  <a:pt x="565749" y="529546"/>
                </a:cubicBezTo>
                <a:close/>
                <a:moveTo>
                  <a:pt x="565749" y="359807"/>
                </a:moveTo>
                <a:lnTo>
                  <a:pt x="735464" y="359807"/>
                </a:lnTo>
                <a:cubicBezTo>
                  <a:pt x="751202" y="359807"/>
                  <a:pt x="763907" y="372512"/>
                  <a:pt x="763907" y="388251"/>
                </a:cubicBezTo>
                <a:cubicBezTo>
                  <a:pt x="763907" y="403990"/>
                  <a:pt x="751107" y="416695"/>
                  <a:pt x="735464" y="416695"/>
                </a:cubicBezTo>
                <a:lnTo>
                  <a:pt x="565749" y="416695"/>
                </a:lnTo>
                <a:cubicBezTo>
                  <a:pt x="550010" y="416695"/>
                  <a:pt x="537305" y="403990"/>
                  <a:pt x="537305" y="388251"/>
                </a:cubicBezTo>
                <a:cubicBezTo>
                  <a:pt x="537305" y="372512"/>
                  <a:pt x="550010" y="359807"/>
                  <a:pt x="565749" y="359807"/>
                </a:cubicBezTo>
                <a:close/>
                <a:moveTo>
                  <a:pt x="678860" y="77005"/>
                </a:moveTo>
                <a:cubicBezTo>
                  <a:pt x="686137" y="77005"/>
                  <a:pt x="693414" y="79778"/>
                  <a:pt x="698960" y="85325"/>
                </a:cubicBezTo>
                <a:cubicBezTo>
                  <a:pt x="710054" y="96418"/>
                  <a:pt x="710054" y="114432"/>
                  <a:pt x="698960" y="125525"/>
                </a:cubicBezTo>
                <a:lnTo>
                  <a:pt x="585849" y="238636"/>
                </a:lnTo>
                <a:cubicBezTo>
                  <a:pt x="580350" y="244231"/>
                  <a:pt x="573049" y="246980"/>
                  <a:pt x="565749" y="246980"/>
                </a:cubicBezTo>
                <a:cubicBezTo>
                  <a:pt x="558448" y="246980"/>
                  <a:pt x="551147" y="244231"/>
                  <a:pt x="545648" y="238636"/>
                </a:cubicBezTo>
                <a:cubicBezTo>
                  <a:pt x="534555" y="227543"/>
                  <a:pt x="534555" y="209529"/>
                  <a:pt x="545648" y="198436"/>
                </a:cubicBezTo>
                <a:lnTo>
                  <a:pt x="658760" y="85325"/>
                </a:lnTo>
                <a:cubicBezTo>
                  <a:pt x="664306" y="79778"/>
                  <a:pt x="671583" y="77005"/>
                  <a:pt x="678860" y="77005"/>
                </a:cubicBezTo>
                <a:close/>
                <a:moveTo>
                  <a:pt x="362802" y="5"/>
                </a:moveTo>
                <a:cubicBezTo>
                  <a:pt x="383186" y="183"/>
                  <a:pt x="403524" y="5682"/>
                  <a:pt x="422012" y="16490"/>
                </a:cubicBezTo>
                <a:cubicBezTo>
                  <a:pt x="458989" y="38108"/>
                  <a:pt x="481080" y="76601"/>
                  <a:pt x="481080" y="119457"/>
                </a:cubicBezTo>
                <a:lnTo>
                  <a:pt x="481080" y="600631"/>
                </a:lnTo>
                <a:cubicBezTo>
                  <a:pt x="481080" y="643486"/>
                  <a:pt x="458989" y="681980"/>
                  <a:pt x="422012" y="703598"/>
                </a:cubicBezTo>
                <a:cubicBezTo>
                  <a:pt x="403240" y="714501"/>
                  <a:pt x="382475" y="720000"/>
                  <a:pt x="361806" y="720000"/>
                </a:cubicBezTo>
                <a:cubicBezTo>
                  <a:pt x="341706" y="720000"/>
                  <a:pt x="321700" y="714881"/>
                  <a:pt x="303306" y="704546"/>
                </a:cubicBezTo>
                <a:lnTo>
                  <a:pt x="60870" y="568300"/>
                </a:lnTo>
                <a:cubicBezTo>
                  <a:pt x="23324" y="547157"/>
                  <a:pt x="0" y="507336"/>
                  <a:pt x="0" y="464291"/>
                </a:cubicBezTo>
                <a:lnTo>
                  <a:pt x="0" y="255702"/>
                </a:lnTo>
                <a:cubicBezTo>
                  <a:pt x="0" y="212657"/>
                  <a:pt x="23324" y="172742"/>
                  <a:pt x="60870" y="151693"/>
                </a:cubicBezTo>
                <a:lnTo>
                  <a:pt x="303306" y="15447"/>
                </a:lnTo>
                <a:cubicBezTo>
                  <a:pt x="321984" y="4970"/>
                  <a:pt x="342417" y="-173"/>
                  <a:pt x="362802" y="5"/>
                </a:cubicBezTo>
                <a:close/>
              </a:path>
            </a:pathLst>
          </a:custGeom>
          <a:solidFill>
            <a:srgbClr val="FFFFFF"/>
          </a:solidFill>
          <a:ln w="38296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8" name="iSHEJI-13">
            <a:extLst>
              <a:ext uri="{FF2B5EF4-FFF2-40B4-BE49-F238E27FC236}">
                <a16:creationId xmlns:a16="http://schemas.microsoft.com/office/drawing/2014/main" id="{09496030-74BC-D044-9AA1-9516CEB1B078}"/>
              </a:ext>
            </a:extLst>
          </p:cNvPr>
          <p:cNvSpPr/>
          <p:nvPr/>
        </p:nvSpPr>
        <p:spPr>
          <a:xfrm>
            <a:off x="10881360" y="490537"/>
            <a:ext cx="1310640" cy="613191"/>
          </a:xfrm>
          <a:custGeom>
            <a:avLst/>
            <a:gdLst>
              <a:gd name="connsiteX0" fmla="*/ 0 w 238125"/>
              <a:gd name="connsiteY0" fmla="*/ 0 h 238125"/>
              <a:gd name="connsiteX1" fmla="*/ 238125 w 238125"/>
              <a:gd name="connsiteY1" fmla="*/ 0 h 238125"/>
              <a:gd name="connsiteX2" fmla="*/ 238125 w 238125"/>
              <a:gd name="connsiteY2" fmla="*/ 238125 h 238125"/>
              <a:gd name="connsiteX3" fmla="*/ 0 w 238125"/>
              <a:gd name="connsiteY3" fmla="*/ 238125 h 238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8125" h="238125">
                <a:moveTo>
                  <a:pt x="0" y="0"/>
                </a:moveTo>
                <a:lnTo>
                  <a:pt x="238125" y="0"/>
                </a:lnTo>
                <a:lnTo>
                  <a:pt x="238125" y="238125"/>
                </a:lnTo>
                <a:lnTo>
                  <a:pt x="0" y="23812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2" name="iSHEJI-14">
            <a:extLst>
              <a:ext uri="{FF2B5EF4-FFF2-40B4-BE49-F238E27FC236}">
                <a16:creationId xmlns:a16="http://schemas.microsoft.com/office/drawing/2014/main" id="{48B7B938-A695-42BF-C5E1-548B7FB4E55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18928" y="59463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917813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iSHEJI-1">
            <a:extLst>
              <a:ext uri="{FF2B5EF4-FFF2-40B4-BE49-F238E27FC236}">
                <a16:creationId xmlns:a16="http://schemas.microsoft.com/office/drawing/2014/main" id="{03AAAD02-1D06-5B71-BC2D-B348062552D8}"/>
              </a:ext>
            </a:extLst>
          </p:cNvPr>
          <p:cNvSpPr/>
          <p:nvPr/>
        </p:nvSpPr>
        <p:spPr>
          <a:xfrm>
            <a:off x="0" y="490537"/>
            <a:ext cx="411480" cy="263843"/>
          </a:xfrm>
          <a:custGeom>
            <a:avLst/>
            <a:gdLst>
              <a:gd name="connsiteX0" fmla="*/ 0 w 238125"/>
              <a:gd name="connsiteY0" fmla="*/ 0 h 238125"/>
              <a:gd name="connsiteX1" fmla="*/ 238125 w 238125"/>
              <a:gd name="connsiteY1" fmla="*/ 0 h 238125"/>
              <a:gd name="connsiteX2" fmla="*/ 238125 w 238125"/>
              <a:gd name="connsiteY2" fmla="*/ 238125 h 238125"/>
              <a:gd name="connsiteX3" fmla="*/ 0 w 238125"/>
              <a:gd name="connsiteY3" fmla="*/ 238125 h 238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8125" h="238125">
                <a:moveTo>
                  <a:pt x="0" y="0"/>
                </a:moveTo>
                <a:lnTo>
                  <a:pt x="238125" y="0"/>
                </a:lnTo>
                <a:lnTo>
                  <a:pt x="238125" y="238125"/>
                </a:lnTo>
                <a:lnTo>
                  <a:pt x="0" y="23812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8" name="iSHEJI-2">
            <a:extLst>
              <a:ext uri="{FF2B5EF4-FFF2-40B4-BE49-F238E27FC236}">
                <a16:creationId xmlns:a16="http://schemas.microsoft.com/office/drawing/2014/main" id="{09496030-74BC-D044-9AA1-9516CEB1B078}"/>
              </a:ext>
            </a:extLst>
          </p:cNvPr>
          <p:cNvSpPr/>
          <p:nvPr/>
        </p:nvSpPr>
        <p:spPr>
          <a:xfrm>
            <a:off x="10881360" y="490537"/>
            <a:ext cx="1310640" cy="613191"/>
          </a:xfrm>
          <a:custGeom>
            <a:avLst/>
            <a:gdLst>
              <a:gd name="connsiteX0" fmla="*/ 0 w 238125"/>
              <a:gd name="connsiteY0" fmla="*/ 0 h 238125"/>
              <a:gd name="connsiteX1" fmla="*/ 238125 w 238125"/>
              <a:gd name="connsiteY1" fmla="*/ 0 h 238125"/>
              <a:gd name="connsiteX2" fmla="*/ 238125 w 238125"/>
              <a:gd name="connsiteY2" fmla="*/ 238125 h 238125"/>
              <a:gd name="connsiteX3" fmla="*/ 0 w 238125"/>
              <a:gd name="connsiteY3" fmla="*/ 238125 h 238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8125" h="238125">
                <a:moveTo>
                  <a:pt x="0" y="0"/>
                </a:moveTo>
                <a:lnTo>
                  <a:pt x="238125" y="0"/>
                </a:lnTo>
                <a:lnTo>
                  <a:pt x="238125" y="238125"/>
                </a:lnTo>
                <a:lnTo>
                  <a:pt x="0" y="23812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2" name="iSHEJI-3">
            <a:extLst>
              <a:ext uri="{FF2B5EF4-FFF2-40B4-BE49-F238E27FC236}">
                <a16:creationId xmlns:a16="http://schemas.microsoft.com/office/drawing/2014/main" id="{48B7B938-A695-42BF-C5E1-548B7FB4E55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18928" y="59463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7" name="iSHEJI-6">
            <a:extLst>
              <a:ext uri="{FF2B5EF4-FFF2-40B4-BE49-F238E27FC236}">
                <a16:creationId xmlns:a16="http://schemas.microsoft.com/office/drawing/2014/main" id="{1F93EA89-E849-FD0F-7E21-516535A4A108}"/>
              </a:ext>
            </a:extLst>
          </p:cNvPr>
          <p:cNvSpPr/>
          <p:nvPr/>
        </p:nvSpPr>
        <p:spPr>
          <a:xfrm>
            <a:off x="6158837" y="3068274"/>
            <a:ext cx="1395935" cy="1397982"/>
          </a:xfrm>
          <a:custGeom>
            <a:avLst/>
            <a:gdLst>
              <a:gd name="connsiteX0" fmla="*/ 4095 w 1395935"/>
              <a:gd name="connsiteY0" fmla="*/ 0 h 1397982"/>
              <a:gd name="connsiteX1" fmla="*/ 0 w 1395935"/>
              <a:gd name="connsiteY1" fmla="*/ 51189 h 1397982"/>
              <a:gd name="connsiteX2" fmla="*/ 0 w 1395935"/>
              <a:gd name="connsiteY2" fmla="*/ 1013550 h 1397982"/>
              <a:gd name="connsiteX3" fmla="*/ 384432 w 1395935"/>
              <a:gd name="connsiteY3" fmla="*/ 1397983 h 1397982"/>
              <a:gd name="connsiteX4" fmla="*/ 1344746 w 1395935"/>
              <a:gd name="connsiteY4" fmla="*/ 1397983 h 1397982"/>
              <a:gd name="connsiteX5" fmla="*/ 1395935 w 1395935"/>
              <a:gd name="connsiteY5" fmla="*/ 1393888 h 1397982"/>
              <a:gd name="connsiteX6" fmla="*/ 4095 w 1395935"/>
              <a:gd name="connsiteY6" fmla="*/ 0 h 1397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95935" h="1397982">
                <a:moveTo>
                  <a:pt x="4095" y="0"/>
                </a:moveTo>
                <a:cubicBezTo>
                  <a:pt x="1771" y="16974"/>
                  <a:pt x="404" y="34061"/>
                  <a:pt x="0" y="51189"/>
                </a:cubicBezTo>
                <a:lnTo>
                  <a:pt x="0" y="1013550"/>
                </a:lnTo>
                <a:cubicBezTo>
                  <a:pt x="0" y="1225869"/>
                  <a:pt x="172114" y="1397983"/>
                  <a:pt x="384432" y="1397983"/>
                </a:cubicBezTo>
                <a:lnTo>
                  <a:pt x="1344746" y="1397983"/>
                </a:lnTo>
                <a:cubicBezTo>
                  <a:pt x="1361874" y="1397578"/>
                  <a:pt x="1378961" y="1396212"/>
                  <a:pt x="1395935" y="1393888"/>
                </a:cubicBezTo>
                <a:cubicBezTo>
                  <a:pt x="1393693" y="625796"/>
                  <a:pt x="772187" y="3373"/>
                  <a:pt x="4095" y="0"/>
                </a:cubicBezTo>
                <a:close/>
              </a:path>
            </a:pathLst>
          </a:custGeom>
          <a:solidFill>
            <a:schemeClr val="accent2"/>
          </a:solidFill>
          <a:ln w="5107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8" name="iSHEJI-7">
            <a:extLst>
              <a:ext uri="{FF2B5EF4-FFF2-40B4-BE49-F238E27FC236}">
                <a16:creationId xmlns:a16="http://schemas.microsoft.com/office/drawing/2014/main" id="{B5AF9BE1-523E-CF29-DDAA-2166C54DCDFA}"/>
              </a:ext>
            </a:extLst>
          </p:cNvPr>
          <p:cNvSpPr/>
          <p:nvPr/>
        </p:nvSpPr>
        <p:spPr>
          <a:xfrm>
            <a:off x="6158837" y="4631599"/>
            <a:ext cx="1395935" cy="1397982"/>
          </a:xfrm>
          <a:custGeom>
            <a:avLst/>
            <a:gdLst>
              <a:gd name="connsiteX0" fmla="*/ 4095 w 1395935"/>
              <a:gd name="connsiteY0" fmla="*/ 1397983 h 1397982"/>
              <a:gd name="connsiteX1" fmla="*/ 0 w 1395935"/>
              <a:gd name="connsiteY1" fmla="*/ 1346793 h 1397982"/>
              <a:gd name="connsiteX2" fmla="*/ 0 w 1395935"/>
              <a:gd name="connsiteY2" fmla="*/ 384432 h 1397982"/>
              <a:gd name="connsiteX3" fmla="*/ 384432 w 1395935"/>
              <a:gd name="connsiteY3" fmla="*/ 0 h 1397982"/>
              <a:gd name="connsiteX4" fmla="*/ 1344746 w 1395935"/>
              <a:gd name="connsiteY4" fmla="*/ 0 h 1397982"/>
              <a:gd name="connsiteX5" fmla="*/ 1395935 w 1395935"/>
              <a:gd name="connsiteY5" fmla="*/ 4095 h 1397982"/>
              <a:gd name="connsiteX6" fmla="*/ 4095 w 1395935"/>
              <a:gd name="connsiteY6" fmla="*/ 1397983 h 1397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95935" h="1397982">
                <a:moveTo>
                  <a:pt x="4095" y="1397983"/>
                </a:moveTo>
                <a:cubicBezTo>
                  <a:pt x="1771" y="1381008"/>
                  <a:pt x="404" y="1363921"/>
                  <a:pt x="0" y="1346793"/>
                </a:cubicBezTo>
                <a:lnTo>
                  <a:pt x="0" y="384432"/>
                </a:lnTo>
                <a:cubicBezTo>
                  <a:pt x="0" y="172114"/>
                  <a:pt x="172114" y="0"/>
                  <a:pt x="384432" y="0"/>
                </a:cubicBezTo>
                <a:lnTo>
                  <a:pt x="1344746" y="0"/>
                </a:lnTo>
                <a:cubicBezTo>
                  <a:pt x="1361874" y="404"/>
                  <a:pt x="1378961" y="1771"/>
                  <a:pt x="1395935" y="4095"/>
                </a:cubicBezTo>
                <a:cubicBezTo>
                  <a:pt x="1393693" y="772187"/>
                  <a:pt x="772187" y="1394609"/>
                  <a:pt x="4095" y="1397983"/>
                </a:cubicBezTo>
                <a:close/>
              </a:path>
            </a:pathLst>
          </a:custGeom>
          <a:solidFill>
            <a:schemeClr val="accent3"/>
          </a:solidFill>
          <a:ln w="5107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" name="iSHEJI-8">
            <a:extLst>
              <a:ext uri="{FF2B5EF4-FFF2-40B4-BE49-F238E27FC236}">
                <a16:creationId xmlns:a16="http://schemas.microsoft.com/office/drawing/2014/main" id="{32224F4E-C78F-815A-941B-FFAA2B418756}"/>
              </a:ext>
            </a:extLst>
          </p:cNvPr>
          <p:cNvSpPr/>
          <p:nvPr/>
        </p:nvSpPr>
        <p:spPr>
          <a:xfrm>
            <a:off x="4595513" y="3068274"/>
            <a:ext cx="1397471" cy="1397982"/>
          </a:xfrm>
          <a:custGeom>
            <a:avLst/>
            <a:gdLst>
              <a:gd name="connsiteX0" fmla="*/ 1393376 w 1397471"/>
              <a:gd name="connsiteY0" fmla="*/ 1397983 h 1397982"/>
              <a:gd name="connsiteX1" fmla="*/ 1397471 w 1397471"/>
              <a:gd name="connsiteY1" fmla="*/ 1344234 h 1397982"/>
              <a:gd name="connsiteX2" fmla="*/ 1397471 w 1397471"/>
              <a:gd name="connsiteY2" fmla="*/ 384432 h 1397982"/>
              <a:gd name="connsiteX3" fmla="*/ 1014062 w 1397471"/>
              <a:gd name="connsiteY3" fmla="*/ 0 h 1397982"/>
              <a:gd name="connsiteX4" fmla="*/ 1013550 w 1397471"/>
              <a:gd name="connsiteY4" fmla="*/ 0 h 1397982"/>
              <a:gd name="connsiteX5" fmla="*/ 51189 w 1397471"/>
              <a:gd name="connsiteY5" fmla="*/ 0 h 1397982"/>
              <a:gd name="connsiteX6" fmla="*/ 0 w 1397471"/>
              <a:gd name="connsiteY6" fmla="*/ 4095 h 1397982"/>
              <a:gd name="connsiteX7" fmla="*/ 1393376 w 1397471"/>
              <a:gd name="connsiteY7" fmla="*/ 1397983 h 1397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97471" h="1397982">
                <a:moveTo>
                  <a:pt x="1393376" y="1397983"/>
                </a:moveTo>
                <a:cubicBezTo>
                  <a:pt x="1396033" y="1380189"/>
                  <a:pt x="1397399" y="1362227"/>
                  <a:pt x="1397471" y="1344234"/>
                </a:cubicBezTo>
                <a:lnTo>
                  <a:pt x="1397471" y="384432"/>
                </a:lnTo>
                <a:cubicBezTo>
                  <a:pt x="1397753" y="172401"/>
                  <a:pt x="1226094" y="281"/>
                  <a:pt x="1014062" y="0"/>
                </a:cubicBezTo>
                <a:cubicBezTo>
                  <a:pt x="1013893" y="0"/>
                  <a:pt x="1013719" y="0"/>
                  <a:pt x="1013550" y="0"/>
                </a:cubicBezTo>
                <a:lnTo>
                  <a:pt x="51189" y="0"/>
                </a:lnTo>
                <a:cubicBezTo>
                  <a:pt x="34052" y="169"/>
                  <a:pt x="16947" y="1536"/>
                  <a:pt x="0" y="4095"/>
                </a:cubicBezTo>
                <a:cubicBezTo>
                  <a:pt x="2248" y="772786"/>
                  <a:pt x="624685" y="1395454"/>
                  <a:pt x="1393376" y="1397983"/>
                </a:cubicBezTo>
                <a:close/>
              </a:path>
            </a:pathLst>
          </a:custGeom>
          <a:solidFill>
            <a:schemeClr val="accent2"/>
          </a:solidFill>
          <a:ln w="5107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" name="iSHEJI-9">
            <a:extLst>
              <a:ext uri="{FF2B5EF4-FFF2-40B4-BE49-F238E27FC236}">
                <a16:creationId xmlns:a16="http://schemas.microsoft.com/office/drawing/2014/main" id="{4EEED825-3FF1-4E56-61BD-112D8C72AF27}"/>
              </a:ext>
            </a:extLst>
          </p:cNvPr>
          <p:cNvSpPr/>
          <p:nvPr/>
        </p:nvSpPr>
        <p:spPr>
          <a:xfrm>
            <a:off x="4595513" y="1504949"/>
            <a:ext cx="1397470" cy="1397470"/>
          </a:xfrm>
          <a:custGeom>
            <a:avLst/>
            <a:gdLst>
              <a:gd name="connsiteX0" fmla="*/ 1393376 w 1397470"/>
              <a:gd name="connsiteY0" fmla="*/ 0 h 1397470"/>
              <a:gd name="connsiteX1" fmla="*/ 1397471 w 1397470"/>
              <a:gd name="connsiteY1" fmla="*/ 51189 h 1397470"/>
              <a:gd name="connsiteX2" fmla="*/ 1397471 w 1397470"/>
              <a:gd name="connsiteY2" fmla="*/ 1013550 h 1397470"/>
              <a:gd name="connsiteX3" fmla="*/ 1013550 w 1397470"/>
              <a:gd name="connsiteY3" fmla="*/ 1397471 h 1397470"/>
              <a:gd name="connsiteX4" fmla="*/ 51189 w 1397470"/>
              <a:gd name="connsiteY4" fmla="*/ 1397471 h 1397470"/>
              <a:gd name="connsiteX5" fmla="*/ 0 w 1397470"/>
              <a:gd name="connsiteY5" fmla="*/ 1393376 h 1397470"/>
              <a:gd name="connsiteX6" fmla="*/ 1393376 w 1397470"/>
              <a:gd name="connsiteY6" fmla="*/ 0 h 1397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97470" h="1397470">
                <a:moveTo>
                  <a:pt x="1393376" y="0"/>
                </a:moveTo>
                <a:cubicBezTo>
                  <a:pt x="1395935" y="16947"/>
                  <a:pt x="1397302" y="34052"/>
                  <a:pt x="1397471" y="51189"/>
                </a:cubicBezTo>
                <a:lnTo>
                  <a:pt x="1397471" y="1013550"/>
                </a:lnTo>
                <a:cubicBezTo>
                  <a:pt x="1397471" y="1225582"/>
                  <a:pt x="1225582" y="1397471"/>
                  <a:pt x="1013550" y="1397471"/>
                </a:cubicBezTo>
                <a:lnTo>
                  <a:pt x="51189" y="1397471"/>
                </a:lnTo>
                <a:cubicBezTo>
                  <a:pt x="34052" y="1397302"/>
                  <a:pt x="16947" y="1395935"/>
                  <a:pt x="0" y="1393376"/>
                </a:cubicBezTo>
                <a:cubicBezTo>
                  <a:pt x="2249" y="624767"/>
                  <a:pt x="624767" y="2249"/>
                  <a:pt x="1393376" y="0"/>
                </a:cubicBezTo>
                <a:close/>
              </a:path>
            </a:pathLst>
          </a:custGeom>
          <a:solidFill>
            <a:schemeClr val="accent1"/>
          </a:solidFill>
          <a:ln w="5107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1" name="iSHEJI-10">
            <a:extLst>
              <a:ext uri="{FF2B5EF4-FFF2-40B4-BE49-F238E27FC236}">
                <a16:creationId xmlns:a16="http://schemas.microsoft.com/office/drawing/2014/main" id="{13880AC2-64D0-1E65-EA03-7E89A3590391}"/>
              </a:ext>
            </a:extLst>
          </p:cNvPr>
          <p:cNvSpPr/>
          <p:nvPr/>
        </p:nvSpPr>
        <p:spPr>
          <a:xfrm>
            <a:off x="5221278" y="2141967"/>
            <a:ext cx="419068" cy="394980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14300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" name="iSHEJI-11">
            <a:extLst>
              <a:ext uri="{FF2B5EF4-FFF2-40B4-BE49-F238E27FC236}">
                <a16:creationId xmlns:a16="http://schemas.microsoft.com/office/drawing/2014/main" id="{82DD542E-C5DE-F13E-78BB-F087207E3439}"/>
              </a:ext>
            </a:extLst>
          </p:cNvPr>
          <p:cNvSpPr/>
          <p:nvPr/>
        </p:nvSpPr>
        <p:spPr>
          <a:xfrm>
            <a:off x="5237380" y="3506757"/>
            <a:ext cx="386864" cy="419068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bg1"/>
          </a:solidFill>
          <a:ln w="114300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3" name="iSHEJI-12">
            <a:extLst>
              <a:ext uri="{FF2B5EF4-FFF2-40B4-BE49-F238E27FC236}">
                <a16:creationId xmlns:a16="http://schemas.microsoft.com/office/drawing/2014/main" id="{A6369B1B-0C06-F31D-B1F4-51D9932BECB8}"/>
              </a:ext>
            </a:extLst>
          </p:cNvPr>
          <p:cNvSpPr/>
          <p:nvPr/>
        </p:nvSpPr>
        <p:spPr>
          <a:xfrm>
            <a:off x="6580649" y="3570256"/>
            <a:ext cx="419068" cy="379933"/>
          </a:xfrm>
          <a:custGeom>
            <a:avLst/>
            <a:gdLst>
              <a:gd name="connsiteX0" fmla="*/ 351048 w 1543905"/>
              <a:gd name="connsiteY0" fmla="*/ 523317 h 1399728"/>
              <a:gd name="connsiteX1" fmla="*/ 351048 w 1543905"/>
              <a:gd name="connsiteY1" fmla="*/ 523317 h 1399728"/>
              <a:gd name="connsiteX2" fmla="*/ 351420 w 1543905"/>
              <a:gd name="connsiteY2" fmla="*/ 523503 h 1399728"/>
              <a:gd name="connsiteX3" fmla="*/ 351420 w 1543905"/>
              <a:gd name="connsiteY3" fmla="*/ 1020031 h 1399728"/>
              <a:gd name="connsiteX4" fmla="*/ 351048 w 1543905"/>
              <a:gd name="connsiteY4" fmla="*/ 1020403 h 1399728"/>
              <a:gd name="connsiteX5" fmla="*/ 163525 w 1543905"/>
              <a:gd name="connsiteY5" fmla="*/ 1020403 h 1399728"/>
              <a:gd name="connsiteX6" fmla="*/ 163153 w 1543905"/>
              <a:gd name="connsiteY6" fmla="*/ 1020031 h 1399728"/>
              <a:gd name="connsiteX7" fmla="*/ 163153 w 1543905"/>
              <a:gd name="connsiteY7" fmla="*/ 523503 h 1399728"/>
              <a:gd name="connsiteX8" fmla="*/ 163153 w 1543905"/>
              <a:gd name="connsiteY8" fmla="*/ 523317 h 1399728"/>
              <a:gd name="connsiteX9" fmla="*/ 163339 w 1543905"/>
              <a:gd name="connsiteY9" fmla="*/ 523131 h 1399728"/>
              <a:gd name="connsiteX10" fmla="*/ 351048 w 1543905"/>
              <a:gd name="connsiteY10" fmla="*/ 523131 h 1399728"/>
              <a:gd name="connsiteX11" fmla="*/ 351048 w 1543905"/>
              <a:gd name="connsiteY11" fmla="*/ 411696 h 1399728"/>
              <a:gd name="connsiteX12" fmla="*/ 163339 w 1543905"/>
              <a:gd name="connsiteY12" fmla="*/ 411696 h 1399728"/>
              <a:gd name="connsiteX13" fmla="*/ 51346 w 1543905"/>
              <a:gd name="connsiteY13" fmla="*/ 523689 h 1399728"/>
              <a:gd name="connsiteX14" fmla="*/ 51346 w 1543905"/>
              <a:gd name="connsiteY14" fmla="*/ 1020217 h 1399728"/>
              <a:gd name="connsiteX15" fmla="*/ 163339 w 1543905"/>
              <a:gd name="connsiteY15" fmla="*/ 1132210 h 1399728"/>
              <a:gd name="connsiteX16" fmla="*/ 351048 w 1543905"/>
              <a:gd name="connsiteY16" fmla="*/ 1132210 h 1399728"/>
              <a:gd name="connsiteX17" fmla="*/ 463042 w 1543905"/>
              <a:gd name="connsiteY17" fmla="*/ 1020217 h 1399728"/>
              <a:gd name="connsiteX18" fmla="*/ 463042 w 1543905"/>
              <a:gd name="connsiteY18" fmla="*/ 523503 h 1399728"/>
              <a:gd name="connsiteX19" fmla="*/ 351048 w 1543905"/>
              <a:gd name="connsiteY19" fmla="*/ 411696 h 1399728"/>
              <a:gd name="connsiteX20" fmla="*/ 865808 w 1543905"/>
              <a:gd name="connsiteY20" fmla="*/ 111621 h 1399728"/>
              <a:gd name="connsiteX21" fmla="*/ 866180 w 1543905"/>
              <a:gd name="connsiteY21" fmla="*/ 111807 h 1399728"/>
              <a:gd name="connsiteX22" fmla="*/ 866180 w 1543905"/>
              <a:gd name="connsiteY22" fmla="*/ 1020031 h 1399728"/>
              <a:gd name="connsiteX23" fmla="*/ 865808 w 1543905"/>
              <a:gd name="connsiteY23" fmla="*/ 1020403 h 1399728"/>
              <a:gd name="connsiteX24" fmla="*/ 678284 w 1543905"/>
              <a:gd name="connsiteY24" fmla="*/ 1020403 h 1399728"/>
              <a:gd name="connsiteX25" fmla="*/ 677912 w 1543905"/>
              <a:gd name="connsiteY25" fmla="*/ 1020031 h 1399728"/>
              <a:gd name="connsiteX26" fmla="*/ 677912 w 1543905"/>
              <a:gd name="connsiteY26" fmla="*/ 111993 h 1399728"/>
              <a:gd name="connsiteX27" fmla="*/ 677912 w 1543905"/>
              <a:gd name="connsiteY27" fmla="*/ 111807 h 1399728"/>
              <a:gd name="connsiteX28" fmla="*/ 678098 w 1543905"/>
              <a:gd name="connsiteY28" fmla="*/ 111621 h 1399728"/>
              <a:gd name="connsiteX29" fmla="*/ 865808 w 1543905"/>
              <a:gd name="connsiteY29" fmla="*/ 111621 h 1399728"/>
              <a:gd name="connsiteX30" fmla="*/ 865808 w 1543905"/>
              <a:gd name="connsiteY30" fmla="*/ 0 h 1399728"/>
              <a:gd name="connsiteX31" fmla="*/ 677912 w 1543905"/>
              <a:gd name="connsiteY31" fmla="*/ 0 h 1399728"/>
              <a:gd name="connsiteX32" fmla="*/ 565919 w 1543905"/>
              <a:gd name="connsiteY32" fmla="*/ 111993 h 1399728"/>
              <a:gd name="connsiteX33" fmla="*/ 565919 w 1543905"/>
              <a:gd name="connsiteY33" fmla="*/ 1020217 h 1399728"/>
              <a:gd name="connsiteX34" fmla="*/ 677912 w 1543905"/>
              <a:gd name="connsiteY34" fmla="*/ 1132210 h 1399728"/>
              <a:gd name="connsiteX35" fmla="*/ 865622 w 1543905"/>
              <a:gd name="connsiteY35" fmla="*/ 1132210 h 1399728"/>
              <a:gd name="connsiteX36" fmla="*/ 977615 w 1543905"/>
              <a:gd name="connsiteY36" fmla="*/ 1020217 h 1399728"/>
              <a:gd name="connsiteX37" fmla="*/ 977615 w 1543905"/>
              <a:gd name="connsiteY37" fmla="*/ 111993 h 1399728"/>
              <a:gd name="connsiteX38" fmla="*/ 865808 w 1543905"/>
              <a:gd name="connsiteY38" fmla="*/ 0 h 1399728"/>
              <a:gd name="connsiteX39" fmla="*/ 1380381 w 1543905"/>
              <a:gd name="connsiteY39" fmla="*/ 729072 h 1399728"/>
              <a:gd name="connsiteX40" fmla="*/ 1380753 w 1543905"/>
              <a:gd name="connsiteY40" fmla="*/ 729258 h 1399728"/>
              <a:gd name="connsiteX41" fmla="*/ 1380753 w 1543905"/>
              <a:gd name="connsiteY41" fmla="*/ 1020031 h 1399728"/>
              <a:gd name="connsiteX42" fmla="*/ 1380381 w 1543905"/>
              <a:gd name="connsiteY42" fmla="*/ 1020403 h 1399728"/>
              <a:gd name="connsiteX43" fmla="*/ 1192858 w 1543905"/>
              <a:gd name="connsiteY43" fmla="*/ 1020403 h 1399728"/>
              <a:gd name="connsiteX44" fmla="*/ 1192485 w 1543905"/>
              <a:gd name="connsiteY44" fmla="*/ 1020031 h 1399728"/>
              <a:gd name="connsiteX45" fmla="*/ 1192485 w 1543905"/>
              <a:gd name="connsiteY45" fmla="*/ 729444 h 1399728"/>
              <a:gd name="connsiteX46" fmla="*/ 1192485 w 1543905"/>
              <a:gd name="connsiteY46" fmla="*/ 729258 h 1399728"/>
              <a:gd name="connsiteX47" fmla="*/ 1192671 w 1543905"/>
              <a:gd name="connsiteY47" fmla="*/ 729072 h 1399728"/>
              <a:gd name="connsiteX48" fmla="*/ 1380381 w 1543905"/>
              <a:gd name="connsiteY48" fmla="*/ 729072 h 1399728"/>
              <a:gd name="connsiteX49" fmla="*/ 1380381 w 1543905"/>
              <a:gd name="connsiteY49" fmla="*/ 617451 h 1399728"/>
              <a:gd name="connsiteX50" fmla="*/ 1192671 w 1543905"/>
              <a:gd name="connsiteY50" fmla="*/ 617451 h 1399728"/>
              <a:gd name="connsiteX51" fmla="*/ 1080678 w 1543905"/>
              <a:gd name="connsiteY51" fmla="*/ 729444 h 1399728"/>
              <a:gd name="connsiteX52" fmla="*/ 1080678 w 1543905"/>
              <a:gd name="connsiteY52" fmla="*/ 1020031 h 1399728"/>
              <a:gd name="connsiteX53" fmla="*/ 1192671 w 1543905"/>
              <a:gd name="connsiteY53" fmla="*/ 1132024 h 1399728"/>
              <a:gd name="connsiteX54" fmla="*/ 1380381 w 1543905"/>
              <a:gd name="connsiteY54" fmla="*/ 1132024 h 1399728"/>
              <a:gd name="connsiteX55" fmla="*/ 1492374 w 1543905"/>
              <a:gd name="connsiteY55" fmla="*/ 1020031 h 1399728"/>
              <a:gd name="connsiteX56" fmla="*/ 1492374 w 1543905"/>
              <a:gd name="connsiteY56" fmla="*/ 729444 h 1399728"/>
              <a:gd name="connsiteX57" fmla="*/ 1380381 w 1543905"/>
              <a:gd name="connsiteY57" fmla="*/ 617451 h 1399728"/>
              <a:gd name="connsiteX58" fmla="*/ 1481956 w 1543905"/>
              <a:gd name="connsiteY58" fmla="*/ 1276201 h 1399728"/>
              <a:gd name="connsiteX59" fmla="*/ 61764 w 1543905"/>
              <a:gd name="connsiteY59" fmla="*/ 1276201 h 1399728"/>
              <a:gd name="connsiteX60" fmla="*/ 0 w 1543905"/>
              <a:gd name="connsiteY60" fmla="*/ 1337965 h 1399728"/>
              <a:gd name="connsiteX61" fmla="*/ 61764 w 1543905"/>
              <a:gd name="connsiteY61" fmla="*/ 1399729 h 1399728"/>
              <a:gd name="connsiteX62" fmla="*/ 1482142 w 1543905"/>
              <a:gd name="connsiteY62" fmla="*/ 1399729 h 1399728"/>
              <a:gd name="connsiteX63" fmla="*/ 1543906 w 1543905"/>
              <a:gd name="connsiteY63" fmla="*/ 1337965 h 1399728"/>
              <a:gd name="connsiteX64" fmla="*/ 1481956 w 1543905"/>
              <a:gd name="connsiteY64" fmla="*/ 1276201 h 1399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1543905" h="1399728">
                <a:moveTo>
                  <a:pt x="351048" y="523317"/>
                </a:moveTo>
                <a:cubicBezTo>
                  <a:pt x="351234" y="523317"/>
                  <a:pt x="351234" y="523317"/>
                  <a:pt x="351048" y="523317"/>
                </a:cubicBezTo>
                <a:cubicBezTo>
                  <a:pt x="351234" y="523317"/>
                  <a:pt x="351420" y="523503"/>
                  <a:pt x="351420" y="523503"/>
                </a:cubicBezTo>
                <a:lnTo>
                  <a:pt x="351420" y="1020031"/>
                </a:lnTo>
                <a:lnTo>
                  <a:pt x="351048" y="1020403"/>
                </a:lnTo>
                <a:lnTo>
                  <a:pt x="163525" y="1020403"/>
                </a:lnTo>
                <a:lnTo>
                  <a:pt x="163153" y="1020031"/>
                </a:lnTo>
                <a:lnTo>
                  <a:pt x="163153" y="523503"/>
                </a:lnTo>
                <a:lnTo>
                  <a:pt x="163153" y="523317"/>
                </a:lnTo>
                <a:lnTo>
                  <a:pt x="163339" y="523131"/>
                </a:lnTo>
                <a:lnTo>
                  <a:pt x="351048" y="523131"/>
                </a:lnTo>
                <a:moveTo>
                  <a:pt x="351048" y="411696"/>
                </a:moveTo>
                <a:lnTo>
                  <a:pt x="163339" y="411696"/>
                </a:lnTo>
                <a:cubicBezTo>
                  <a:pt x="101575" y="411696"/>
                  <a:pt x="51346" y="461739"/>
                  <a:pt x="51346" y="523689"/>
                </a:cubicBezTo>
                <a:lnTo>
                  <a:pt x="51346" y="1020217"/>
                </a:lnTo>
                <a:cubicBezTo>
                  <a:pt x="51346" y="1081795"/>
                  <a:pt x="101761" y="1132210"/>
                  <a:pt x="163339" y="1132210"/>
                </a:cubicBezTo>
                <a:lnTo>
                  <a:pt x="351048" y="1132210"/>
                </a:lnTo>
                <a:cubicBezTo>
                  <a:pt x="412626" y="1132210"/>
                  <a:pt x="463042" y="1081795"/>
                  <a:pt x="463042" y="1020217"/>
                </a:cubicBezTo>
                <a:lnTo>
                  <a:pt x="463042" y="523503"/>
                </a:lnTo>
                <a:cubicBezTo>
                  <a:pt x="463042" y="461739"/>
                  <a:pt x="412998" y="411696"/>
                  <a:pt x="351048" y="411696"/>
                </a:cubicBezTo>
                <a:close/>
                <a:moveTo>
                  <a:pt x="865808" y="111621"/>
                </a:moveTo>
                <a:cubicBezTo>
                  <a:pt x="865994" y="111621"/>
                  <a:pt x="866180" y="111807"/>
                  <a:pt x="866180" y="111807"/>
                </a:cubicBezTo>
                <a:lnTo>
                  <a:pt x="866180" y="1020031"/>
                </a:lnTo>
                <a:lnTo>
                  <a:pt x="865808" y="1020403"/>
                </a:lnTo>
                <a:lnTo>
                  <a:pt x="678284" y="1020403"/>
                </a:lnTo>
                <a:lnTo>
                  <a:pt x="677912" y="1020031"/>
                </a:lnTo>
                <a:lnTo>
                  <a:pt x="677912" y="111993"/>
                </a:lnTo>
                <a:lnTo>
                  <a:pt x="677912" y="111807"/>
                </a:lnTo>
                <a:lnTo>
                  <a:pt x="678098" y="111621"/>
                </a:lnTo>
                <a:lnTo>
                  <a:pt x="865808" y="111621"/>
                </a:lnTo>
                <a:moveTo>
                  <a:pt x="865808" y="0"/>
                </a:moveTo>
                <a:lnTo>
                  <a:pt x="677912" y="0"/>
                </a:lnTo>
                <a:cubicBezTo>
                  <a:pt x="616148" y="0"/>
                  <a:pt x="565919" y="50043"/>
                  <a:pt x="565919" y="111993"/>
                </a:cubicBezTo>
                <a:lnTo>
                  <a:pt x="565919" y="1020217"/>
                </a:lnTo>
                <a:cubicBezTo>
                  <a:pt x="565919" y="1081795"/>
                  <a:pt x="616335" y="1132210"/>
                  <a:pt x="677912" y="1132210"/>
                </a:cubicBezTo>
                <a:lnTo>
                  <a:pt x="865622" y="1132210"/>
                </a:lnTo>
                <a:cubicBezTo>
                  <a:pt x="927199" y="1132210"/>
                  <a:pt x="977615" y="1081795"/>
                  <a:pt x="977615" y="1020217"/>
                </a:cubicBezTo>
                <a:lnTo>
                  <a:pt x="977615" y="111993"/>
                </a:lnTo>
                <a:cubicBezTo>
                  <a:pt x="977615" y="50043"/>
                  <a:pt x="927571" y="0"/>
                  <a:pt x="865808" y="0"/>
                </a:cubicBezTo>
                <a:close/>
                <a:moveTo>
                  <a:pt x="1380381" y="729072"/>
                </a:moveTo>
                <a:cubicBezTo>
                  <a:pt x="1380567" y="729072"/>
                  <a:pt x="1380753" y="729258"/>
                  <a:pt x="1380753" y="729258"/>
                </a:cubicBezTo>
                <a:lnTo>
                  <a:pt x="1380753" y="1020031"/>
                </a:lnTo>
                <a:lnTo>
                  <a:pt x="1380381" y="1020403"/>
                </a:lnTo>
                <a:lnTo>
                  <a:pt x="1192858" y="1020403"/>
                </a:lnTo>
                <a:lnTo>
                  <a:pt x="1192485" y="1020031"/>
                </a:lnTo>
                <a:lnTo>
                  <a:pt x="1192485" y="729444"/>
                </a:lnTo>
                <a:lnTo>
                  <a:pt x="1192485" y="729258"/>
                </a:lnTo>
                <a:lnTo>
                  <a:pt x="1192671" y="729072"/>
                </a:lnTo>
                <a:lnTo>
                  <a:pt x="1380381" y="729072"/>
                </a:lnTo>
                <a:moveTo>
                  <a:pt x="1380381" y="617451"/>
                </a:moveTo>
                <a:lnTo>
                  <a:pt x="1192671" y="617451"/>
                </a:lnTo>
                <a:cubicBezTo>
                  <a:pt x="1130908" y="617451"/>
                  <a:pt x="1080678" y="667494"/>
                  <a:pt x="1080678" y="729444"/>
                </a:cubicBezTo>
                <a:lnTo>
                  <a:pt x="1080678" y="1020031"/>
                </a:lnTo>
                <a:cubicBezTo>
                  <a:pt x="1080678" y="1081608"/>
                  <a:pt x="1131094" y="1132024"/>
                  <a:pt x="1192671" y="1132024"/>
                </a:cubicBezTo>
                <a:lnTo>
                  <a:pt x="1380381" y="1132024"/>
                </a:lnTo>
                <a:cubicBezTo>
                  <a:pt x="1441959" y="1132024"/>
                  <a:pt x="1492374" y="1081608"/>
                  <a:pt x="1492374" y="1020031"/>
                </a:cubicBezTo>
                <a:lnTo>
                  <a:pt x="1492374" y="729444"/>
                </a:lnTo>
                <a:cubicBezTo>
                  <a:pt x="1492374" y="667680"/>
                  <a:pt x="1442145" y="617451"/>
                  <a:pt x="1380381" y="617451"/>
                </a:cubicBezTo>
                <a:close/>
                <a:moveTo>
                  <a:pt x="1481956" y="1276201"/>
                </a:moveTo>
                <a:lnTo>
                  <a:pt x="61764" y="1276201"/>
                </a:lnTo>
                <a:cubicBezTo>
                  <a:pt x="27719" y="1276201"/>
                  <a:pt x="0" y="1303920"/>
                  <a:pt x="0" y="1337965"/>
                </a:cubicBezTo>
                <a:cubicBezTo>
                  <a:pt x="0" y="1372009"/>
                  <a:pt x="27719" y="1399729"/>
                  <a:pt x="61764" y="1399729"/>
                </a:cubicBezTo>
                <a:lnTo>
                  <a:pt x="1482142" y="1399729"/>
                </a:lnTo>
                <a:cubicBezTo>
                  <a:pt x="1516187" y="1399729"/>
                  <a:pt x="1543906" y="1372009"/>
                  <a:pt x="1543906" y="1337965"/>
                </a:cubicBezTo>
                <a:cubicBezTo>
                  <a:pt x="1543720" y="1303734"/>
                  <a:pt x="1516187" y="1276201"/>
                  <a:pt x="1481956" y="1276201"/>
                </a:cubicBezTo>
                <a:close/>
              </a:path>
            </a:pathLst>
          </a:custGeom>
          <a:solidFill>
            <a:schemeClr val="bg1"/>
          </a:solidFill>
          <a:ln w="114300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4" name="iSHEJI-13">
            <a:extLst>
              <a:ext uri="{FF2B5EF4-FFF2-40B4-BE49-F238E27FC236}">
                <a16:creationId xmlns:a16="http://schemas.microsoft.com/office/drawing/2014/main" id="{BB008D89-BFB1-6C17-DC8E-3A27B315B0E8}"/>
              </a:ext>
            </a:extLst>
          </p:cNvPr>
          <p:cNvSpPr/>
          <p:nvPr/>
        </p:nvSpPr>
        <p:spPr>
          <a:xfrm>
            <a:off x="6580649" y="4946573"/>
            <a:ext cx="419068" cy="419068"/>
          </a:xfrm>
          <a:custGeom>
            <a:avLst/>
            <a:gdLst>
              <a:gd name="connsiteX0" fmla="*/ 438553 w 720000"/>
              <a:gd name="connsiteY0" fmla="*/ 189601 h 720000"/>
              <a:gd name="connsiteX1" fmla="*/ 373556 w 720000"/>
              <a:gd name="connsiteY1" fmla="*/ 216451 h 720000"/>
              <a:gd name="connsiteX2" fmla="*/ 232180 w 720000"/>
              <a:gd name="connsiteY2" fmla="*/ 357827 h 720000"/>
              <a:gd name="connsiteX3" fmla="*/ 191861 w 720000"/>
              <a:gd name="connsiteY3" fmla="*/ 528226 h 720000"/>
              <a:gd name="connsiteX4" fmla="*/ 362260 w 720000"/>
              <a:gd name="connsiteY4" fmla="*/ 487907 h 720000"/>
              <a:gd name="connsiteX5" fmla="*/ 503636 w 720000"/>
              <a:gd name="connsiteY5" fmla="*/ 346444 h 720000"/>
              <a:gd name="connsiteX6" fmla="*/ 503636 w 720000"/>
              <a:gd name="connsiteY6" fmla="*/ 216365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537524 w 720000"/>
              <a:gd name="connsiteY9" fmla="*/ 182476 h 720000"/>
              <a:gd name="connsiteX10" fmla="*/ 537524 w 720000"/>
              <a:gd name="connsiteY10" fmla="*/ 380420 h 720000"/>
              <a:gd name="connsiteX11" fmla="*/ 396149 w 720000"/>
              <a:gd name="connsiteY11" fmla="*/ 521796 h 720000"/>
              <a:gd name="connsiteX12" fmla="*/ 141637 w 720000"/>
              <a:gd name="connsiteY12" fmla="*/ 578364 h 720000"/>
              <a:gd name="connsiteX13" fmla="*/ 198205 w 720000"/>
              <a:gd name="connsiteY13" fmla="*/ 323852 h 720000"/>
              <a:gd name="connsiteX14" fmla="*/ 339581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47965 h 720000"/>
              <a:gd name="connsiteX17" fmla="*/ 47965 w 720000"/>
              <a:gd name="connsiteY17" fmla="*/ 120000 h 720000"/>
              <a:gd name="connsiteX18" fmla="*/ 47965 w 720000"/>
              <a:gd name="connsiteY18" fmla="*/ 600000 h 720000"/>
              <a:gd name="connsiteX19" fmla="*/ 120000 w 720000"/>
              <a:gd name="connsiteY19" fmla="*/ 672035 h 720000"/>
              <a:gd name="connsiteX20" fmla="*/ 600000 w 720000"/>
              <a:gd name="connsiteY20" fmla="*/ 672035 h 720000"/>
              <a:gd name="connsiteX21" fmla="*/ 672035 w 720000"/>
              <a:gd name="connsiteY21" fmla="*/ 600000 h 720000"/>
              <a:gd name="connsiteX22" fmla="*/ 672035 w 720000"/>
              <a:gd name="connsiteY22" fmla="*/ 120000 h 720000"/>
              <a:gd name="connsiteX23" fmla="*/ 600000 w 720000"/>
              <a:gd name="connsiteY23" fmla="*/ 47965 h 720000"/>
              <a:gd name="connsiteX24" fmla="*/ 120000 w 720000"/>
              <a:gd name="connsiteY24" fmla="*/ 0 h 720000"/>
              <a:gd name="connsiteX25" fmla="*/ 600000 w 720000"/>
              <a:gd name="connsiteY25" fmla="*/ 0 h 720000"/>
              <a:gd name="connsiteX26" fmla="*/ 720000 w 720000"/>
              <a:gd name="connsiteY26" fmla="*/ 120000 h 720000"/>
              <a:gd name="connsiteX27" fmla="*/ 720000 w 720000"/>
              <a:gd name="connsiteY27" fmla="*/ 600000 h 720000"/>
              <a:gd name="connsiteX28" fmla="*/ 600000 w 720000"/>
              <a:gd name="connsiteY28" fmla="*/ 720000 h 720000"/>
              <a:gd name="connsiteX29" fmla="*/ 120000 w 720000"/>
              <a:gd name="connsiteY29" fmla="*/ 720000 h 720000"/>
              <a:gd name="connsiteX30" fmla="*/ 0 w 720000"/>
              <a:gd name="connsiteY30" fmla="*/ 600000 h 720000"/>
              <a:gd name="connsiteX31" fmla="*/ 0 w 720000"/>
              <a:gd name="connsiteY31" fmla="*/ 120000 h 720000"/>
              <a:gd name="connsiteX32" fmla="*/ 120000 w 720000"/>
              <a:gd name="connsiteY32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720000" h="720000">
                <a:moveTo>
                  <a:pt x="438553" y="189601"/>
                </a:moveTo>
                <a:cubicBezTo>
                  <a:pt x="413875" y="189601"/>
                  <a:pt x="390761" y="199073"/>
                  <a:pt x="373556" y="216451"/>
                </a:cubicBezTo>
                <a:lnTo>
                  <a:pt x="232180" y="357827"/>
                </a:lnTo>
                <a:cubicBezTo>
                  <a:pt x="212456" y="377465"/>
                  <a:pt x="197336" y="453584"/>
                  <a:pt x="191861" y="528226"/>
                </a:cubicBezTo>
                <a:cubicBezTo>
                  <a:pt x="266503" y="522665"/>
                  <a:pt x="342622" y="507545"/>
                  <a:pt x="362260" y="487907"/>
                </a:cubicBezTo>
                <a:lnTo>
                  <a:pt x="503636" y="346444"/>
                </a:lnTo>
                <a:cubicBezTo>
                  <a:pt x="539523" y="310557"/>
                  <a:pt x="539523" y="252252"/>
                  <a:pt x="503636" y="216365"/>
                </a:cubicBezTo>
                <a:cubicBezTo>
                  <a:pt x="486344" y="199073"/>
                  <a:pt x="463230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74440" y="141636"/>
                  <a:pt x="510327" y="155191"/>
                  <a:pt x="537524" y="182476"/>
                </a:cubicBezTo>
                <a:cubicBezTo>
                  <a:pt x="592007" y="236872"/>
                  <a:pt x="592007" y="325938"/>
                  <a:pt x="537524" y="380420"/>
                </a:cubicBezTo>
                <a:lnTo>
                  <a:pt x="396149" y="521796"/>
                </a:lnTo>
                <a:cubicBezTo>
                  <a:pt x="341753" y="576278"/>
                  <a:pt x="141637" y="578364"/>
                  <a:pt x="141637" y="578364"/>
                </a:cubicBezTo>
                <a:cubicBezTo>
                  <a:pt x="141637" y="578364"/>
                  <a:pt x="143723" y="378334"/>
                  <a:pt x="198205" y="323852"/>
                </a:cubicBezTo>
                <a:lnTo>
                  <a:pt x="339581" y="182476"/>
                </a:lnTo>
                <a:cubicBezTo>
                  <a:pt x="366778" y="155278"/>
                  <a:pt x="402666" y="141636"/>
                  <a:pt x="438553" y="141636"/>
                </a:cubicBezTo>
                <a:close/>
                <a:moveTo>
                  <a:pt x="120000" y="47965"/>
                </a:moveTo>
                <a:cubicBezTo>
                  <a:pt x="80290" y="47965"/>
                  <a:pt x="47965" y="80290"/>
                  <a:pt x="47965" y="120000"/>
                </a:cubicBezTo>
                <a:lnTo>
                  <a:pt x="47965" y="600000"/>
                </a:lnTo>
                <a:cubicBezTo>
                  <a:pt x="47965" y="639711"/>
                  <a:pt x="80290" y="672035"/>
                  <a:pt x="120000" y="672035"/>
                </a:cubicBezTo>
                <a:lnTo>
                  <a:pt x="600000" y="672035"/>
                </a:lnTo>
                <a:cubicBezTo>
                  <a:pt x="639711" y="672035"/>
                  <a:pt x="672035" y="639711"/>
                  <a:pt x="672035" y="600000"/>
                </a:cubicBezTo>
                <a:lnTo>
                  <a:pt x="672035" y="120000"/>
                </a:lnTo>
                <a:cubicBezTo>
                  <a:pt x="672035" y="80290"/>
                  <a:pt x="639711" y="47965"/>
                  <a:pt x="600000" y="47965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solidFill>
            <a:schemeClr val="bg1"/>
          </a:solidFill>
          <a:ln w="114300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5" name="iSHEJI-14">
            <a:extLst>
              <a:ext uri="{FF2B5EF4-FFF2-40B4-BE49-F238E27FC236}">
                <a16:creationId xmlns:a16="http://schemas.microsoft.com/office/drawing/2014/main" id="{C964C47E-8E05-D364-4D4F-2B4D0FFBCF0A}"/>
              </a:ext>
            </a:extLst>
          </p:cNvPr>
          <p:cNvSpPr txBox="1"/>
          <p:nvPr/>
        </p:nvSpPr>
        <p:spPr>
          <a:xfrm>
            <a:off x="2317365" y="1681598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17" name="iSHEJI-15">
            <a:extLst>
              <a:ext uri="{FF2B5EF4-FFF2-40B4-BE49-F238E27FC236}">
                <a16:creationId xmlns:a16="http://schemas.microsoft.com/office/drawing/2014/main" id="{4BC13D9F-032D-8A04-4EE9-F4F9CE5C636D}"/>
              </a:ext>
            </a:extLst>
          </p:cNvPr>
          <p:cNvSpPr txBox="1"/>
          <p:nvPr/>
        </p:nvSpPr>
        <p:spPr>
          <a:xfrm>
            <a:off x="1241305" y="2024017"/>
            <a:ext cx="3230071" cy="5424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通过海报、文章、视频、音频、直播等形式创造优质内容</a:t>
            </a:r>
          </a:p>
        </p:txBody>
      </p:sp>
      <p:sp>
        <p:nvSpPr>
          <p:cNvPr id="19" name="iSHEJI-16">
            <a:extLst>
              <a:ext uri="{FF2B5EF4-FFF2-40B4-BE49-F238E27FC236}">
                <a16:creationId xmlns:a16="http://schemas.microsoft.com/office/drawing/2014/main" id="{F1DBFCAF-8CB2-25BE-DC24-E5BA89825C0F}"/>
              </a:ext>
            </a:extLst>
          </p:cNvPr>
          <p:cNvSpPr txBox="1"/>
          <p:nvPr/>
        </p:nvSpPr>
        <p:spPr>
          <a:xfrm>
            <a:off x="2317365" y="3244923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20" name="iSHEJI-17">
            <a:extLst>
              <a:ext uri="{FF2B5EF4-FFF2-40B4-BE49-F238E27FC236}">
                <a16:creationId xmlns:a16="http://schemas.microsoft.com/office/drawing/2014/main" id="{94291EA6-5E43-26B8-E049-A4161427248B}"/>
              </a:ext>
            </a:extLst>
          </p:cNvPr>
          <p:cNvSpPr txBox="1"/>
          <p:nvPr/>
        </p:nvSpPr>
        <p:spPr>
          <a:xfrm>
            <a:off x="1743075" y="3587342"/>
            <a:ext cx="2728301" cy="5424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基于全社交媒体平台进行全域流量整合营销</a:t>
            </a:r>
          </a:p>
        </p:txBody>
      </p:sp>
      <p:sp>
        <p:nvSpPr>
          <p:cNvPr id="21" name="iSHEJI-18">
            <a:extLst>
              <a:ext uri="{FF2B5EF4-FFF2-40B4-BE49-F238E27FC236}">
                <a16:creationId xmlns:a16="http://schemas.microsoft.com/office/drawing/2014/main" id="{50763828-3C04-0C5D-6E07-F6566005C9CA}"/>
              </a:ext>
            </a:extLst>
          </p:cNvPr>
          <p:cNvSpPr txBox="1"/>
          <p:nvPr/>
        </p:nvSpPr>
        <p:spPr>
          <a:xfrm>
            <a:off x="7720625" y="3244923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23" name="iSHEJI-19">
            <a:extLst>
              <a:ext uri="{FF2B5EF4-FFF2-40B4-BE49-F238E27FC236}">
                <a16:creationId xmlns:a16="http://schemas.microsoft.com/office/drawing/2014/main" id="{B6250C31-09F7-EAEE-747D-A797902A3665}"/>
              </a:ext>
            </a:extLst>
          </p:cNvPr>
          <p:cNvSpPr txBox="1"/>
          <p:nvPr/>
        </p:nvSpPr>
        <p:spPr>
          <a:xfrm>
            <a:off x="7720626" y="3587342"/>
            <a:ext cx="2880700" cy="5424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以优质内容作为营销输出核心，承载品牌内核</a:t>
            </a:r>
          </a:p>
        </p:txBody>
      </p:sp>
      <p:sp>
        <p:nvSpPr>
          <p:cNvPr id="24" name="iSHEJI-20">
            <a:extLst>
              <a:ext uri="{FF2B5EF4-FFF2-40B4-BE49-F238E27FC236}">
                <a16:creationId xmlns:a16="http://schemas.microsoft.com/office/drawing/2014/main" id="{27071B49-4C6D-0D98-9686-60833DC09C0F}"/>
              </a:ext>
            </a:extLst>
          </p:cNvPr>
          <p:cNvSpPr txBox="1"/>
          <p:nvPr/>
        </p:nvSpPr>
        <p:spPr>
          <a:xfrm>
            <a:off x="7720625" y="4808248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全员营销获客</a:t>
            </a:r>
          </a:p>
        </p:txBody>
      </p:sp>
      <p:sp>
        <p:nvSpPr>
          <p:cNvPr id="25" name="iSHEJI-21">
            <a:extLst>
              <a:ext uri="{FF2B5EF4-FFF2-40B4-BE49-F238E27FC236}">
                <a16:creationId xmlns:a16="http://schemas.microsoft.com/office/drawing/2014/main" id="{F903578D-7858-ED0C-1E02-3FDF0217BC42}"/>
              </a:ext>
            </a:extLst>
          </p:cNvPr>
          <p:cNvSpPr txBox="1"/>
          <p:nvPr/>
        </p:nvSpPr>
        <p:spPr>
          <a:xfrm>
            <a:off x="7720625" y="5150667"/>
            <a:ext cx="2880701" cy="5424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在不同流量平台开设个人账户，传递品牌声量</a:t>
            </a:r>
          </a:p>
        </p:txBody>
      </p:sp>
      <p:sp>
        <p:nvSpPr>
          <p:cNvPr id="2" name="iSHEJI-2">
            <a:extLst>
              <a:ext uri="{FF2B5EF4-FFF2-40B4-BE49-F238E27FC236}">
                <a16:creationId xmlns:a16="http://schemas.microsoft.com/office/drawing/2014/main" id="{CE9DA339-10C4-CE4C-6EC3-119027E82F0E}"/>
              </a:ext>
            </a:extLst>
          </p:cNvPr>
          <p:cNvSpPr txBox="1"/>
          <p:nvPr/>
        </p:nvSpPr>
        <p:spPr>
          <a:xfrm>
            <a:off x="647599" y="432434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工作不足之处</a:t>
            </a:r>
          </a:p>
        </p:txBody>
      </p:sp>
      <p:sp>
        <p:nvSpPr>
          <p:cNvPr id="3" name="iSHEJI-3">
            <a:extLst>
              <a:ext uri="{FF2B5EF4-FFF2-40B4-BE49-F238E27FC236}">
                <a16:creationId xmlns:a16="http://schemas.microsoft.com/office/drawing/2014/main" id="{1C415673-C2AE-FACD-8F25-25D044CCB88E}"/>
              </a:ext>
            </a:extLst>
          </p:cNvPr>
          <p:cNvSpPr txBox="1"/>
          <p:nvPr/>
        </p:nvSpPr>
        <p:spPr>
          <a:xfrm>
            <a:off x="647599" y="863321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Deficiencies in the work</a:t>
            </a:r>
          </a:p>
        </p:txBody>
      </p:sp>
    </p:spTree>
    <p:extLst>
      <p:ext uri="{BB962C8B-B14F-4D97-AF65-F5344CB8AC3E}">
        <p14:creationId xmlns:p14="http://schemas.microsoft.com/office/powerpoint/2010/main" val="30108375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iSHEJI-1">
            <a:extLst>
              <a:ext uri="{FF2B5EF4-FFF2-40B4-BE49-F238E27FC236}">
                <a16:creationId xmlns:a16="http://schemas.microsoft.com/office/drawing/2014/main" id="{03AAAD02-1D06-5B71-BC2D-B348062552D8}"/>
              </a:ext>
            </a:extLst>
          </p:cNvPr>
          <p:cNvSpPr/>
          <p:nvPr/>
        </p:nvSpPr>
        <p:spPr>
          <a:xfrm>
            <a:off x="0" y="490537"/>
            <a:ext cx="411480" cy="263843"/>
          </a:xfrm>
          <a:custGeom>
            <a:avLst/>
            <a:gdLst>
              <a:gd name="connsiteX0" fmla="*/ 0 w 238125"/>
              <a:gd name="connsiteY0" fmla="*/ 0 h 238125"/>
              <a:gd name="connsiteX1" fmla="*/ 238125 w 238125"/>
              <a:gd name="connsiteY1" fmla="*/ 0 h 238125"/>
              <a:gd name="connsiteX2" fmla="*/ 238125 w 238125"/>
              <a:gd name="connsiteY2" fmla="*/ 238125 h 238125"/>
              <a:gd name="connsiteX3" fmla="*/ 0 w 238125"/>
              <a:gd name="connsiteY3" fmla="*/ 238125 h 238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8125" h="238125">
                <a:moveTo>
                  <a:pt x="0" y="0"/>
                </a:moveTo>
                <a:lnTo>
                  <a:pt x="238125" y="0"/>
                </a:lnTo>
                <a:lnTo>
                  <a:pt x="238125" y="238125"/>
                </a:lnTo>
                <a:lnTo>
                  <a:pt x="0" y="23812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8" name="iSHEJI-2">
            <a:extLst>
              <a:ext uri="{FF2B5EF4-FFF2-40B4-BE49-F238E27FC236}">
                <a16:creationId xmlns:a16="http://schemas.microsoft.com/office/drawing/2014/main" id="{09496030-74BC-D044-9AA1-9516CEB1B078}"/>
              </a:ext>
            </a:extLst>
          </p:cNvPr>
          <p:cNvSpPr/>
          <p:nvPr/>
        </p:nvSpPr>
        <p:spPr>
          <a:xfrm>
            <a:off x="10881360" y="490537"/>
            <a:ext cx="1310640" cy="613191"/>
          </a:xfrm>
          <a:custGeom>
            <a:avLst/>
            <a:gdLst>
              <a:gd name="connsiteX0" fmla="*/ 0 w 238125"/>
              <a:gd name="connsiteY0" fmla="*/ 0 h 238125"/>
              <a:gd name="connsiteX1" fmla="*/ 238125 w 238125"/>
              <a:gd name="connsiteY1" fmla="*/ 0 h 238125"/>
              <a:gd name="connsiteX2" fmla="*/ 238125 w 238125"/>
              <a:gd name="connsiteY2" fmla="*/ 238125 h 238125"/>
              <a:gd name="connsiteX3" fmla="*/ 0 w 238125"/>
              <a:gd name="connsiteY3" fmla="*/ 238125 h 238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8125" h="238125">
                <a:moveTo>
                  <a:pt x="0" y="0"/>
                </a:moveTo>
                <a:lnTo>
                  <a:pt x="238125" y="0"/>
                </a:lnTo>
                <a:lnTo>
                  <a:pt x="238125" y="238125"/>
                </a:lnTo>
                <a:lnTo>
                  <a:pt x="0" y="23812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2" name="iSHEJI-3">
            <a:extLst>
              <a:ext uri="{FF2B5EF4-FFF2-40B4-BE49-F238E27FC236}">
                <a16:creationId xmlns:a16="http://schemas.microsoft.com/office/drawing/2014/main" id="{48B7B938-A695-42BF-C5E1-548B7FB4E55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18928" y="59463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7" name="iSHEJI-6">
            <a:extLst>
              <a:ext uri="{FF2B5EF4-FFF2-40B4-BE49-F238E27FC236}">
                <a16:creationId xmlns:a16="http://schemas.microsoft.com/office/drawing/2014/main" id="{E4823555-1A90-7BE2-C145-1C417A454EF3}"/>
              </a:ext>
            </a:extLst>
          </p:cNvPr>
          <p:cNvSpPr/>
          <p:nvPr/>
        </p:nvSpPr>
        <p:spPr>
          <a:xfrm>
            <a:off x="6756101" y="5329794"/>
            <a:ext cx="1288305" cy="667717"/>
          </a:xfrm>
          <a:custGeom>
            <a:avLst/>
            <a:gdLst>
              <a:gd name="connsiteX0" fmla="*/ 0 w 894118"/>
              <a:gd name="connsiteY0" fmla="*/ 248063 h 463414"/>
              <a:gd name="connsiteX1" fmla="*/ 0 w 894118"/>
              <a:gd name="connsiteY1" fmla="*/ 463415 h 463414"/>
              <a:gd name="connsiteX2" fmla="*/ 894119 w 894118"/>
              <a:gd name="connsiteY2" fmla="*/ 215352 h 463414"/>
              <a:gd name="connsiteX3" fmla="*/ 894119 w 894118"/>
              <a:gd name="connsiteY3" fmla="*/ 0 h 463414"/>
              <a:gd name="connsiteX4" fmla="*/ 0 w 894118"/>
              <a:gd name="connsiteY4" fmla="*/ 248063 h 463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4118" h="463414">
                <a:moveTo>
                  <a:pt x="0" y="248063"/>
                </a:moveTo>
                <a:lnTo>
                  <a:pt x="0" y="463415"/>
                </a:lnTo>
                <a:lnTo>
                  <a:pt x="894119" y="215352"/>
                </a:lnTo>
                <a:lnTo>
                  <a:pt x="894119" y="0"/>
                </a:lnTo>
                <a:lnTo>
                  <a:pt x="0" y="248063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3404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8" name="iSHEJI-7">
            <a:extLst>
              <a:ext uri="{FF2B5EF4-FFF2-40B4-BE49-F238E27FC236}">
                <a16:creationId xmlns:a16="http://schemas.microsoft.com/office/drawing/2014/main" id="{20886387-1891-B462-1041-5FAB51BADDE7}"/>
              </a:ext>
            </a:extLst>
          </p:cNvPr>
          <p:cNvSpPr/>
          <p:nvPr/>
        </p:nvSpPr>
        <p:spPr>
          <a:xfrm>
            <a:off x="5467304" y="5329794"/>
            <a:ext cx="1288797" cy="667717"/>
          </a:xfrm>
          <a:custGeom>
            <a:avLst/>
            <a:gdLst>
              <a:gd name="connsiteX0" fmla="*/ 894459 w 894459"/>
              <a:gd name="connsiteY0" fmla="*/ 248063 h 463414"/>
              <a:gd name="connsiteX1" fmla="*/ 894459 w 894459"/>
              <a:gd name="connsiteY1" fmla="*/ 463415 h 463414"/>
              <a:gd name="connsiteX2" fmla="*/ 0 w 894459"/>
              <a:gd name="connsiteY2" fmla="*/ 215352 h 463414"/>
              <a:gd name="connsiteX3" fmla="*/ 0 w 894459"/>
              <a:gd name="connsiteY3" fmla="*/ 0 h 463414"/>
              <a:gd name="connsiteX4" fmla="*/ 894459 w 894459"/>
              <a:gd name="connsiteY4" fmla="*/ 248063 h 463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4459" h="463414">
                <a:moveTo>
                  <a:pt x="894459" y="248063"/>
                </a:moveTo>
                <a:lnTo>
                  <a:pt x="894459" y="463415"/>
                </a:lnTo>
                <a:lnTo>
                  <a:pt x="0" y="215352"/>
                </a:lnTo>
                <a:lnTo>
                  <a:pt x="0" y="0"/>
                </a:lnTo>
                <a:lnTo>
                  <a:pt x="894459" y="248063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3404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" name="iSHEJI-8">
            <a:extLst>
              <a:ext uri="{FF2B5EF4-FFF2-40B4-BE49-F238E27FC236}">
                <a16:creationId xmlns:a16="http://schemas.microsoft.com/office/drawing/2014/main" id="{0F3CC7F7-8890-A9D1-526A-42A5D2C26CE1}"/>
              </a:ext>
            </a:extLst>
          </p:cNvPr>
          <p:cNvSpPr/>
          <p:nvPr/>
        </p:nvSpPr>
        <p:spPr>
          <a:xfrm>
            <a:off x="5467304" y="4972368"/>
            <a:ext cx="2577102" cy="714851"/>
          </a:xfrm>
          <a:custGeom>
            <a:avLst/>
            <a:gdLst>
              <a:gd name="connsiteX0" fmla="*/ 894459 w 1788577"/>
              <a:gd name="connsiteY0" fmla="*/ 0 h 496126"/>
              <a:gd name="connsiteX1" fmla="*/ 0 w 1788577"/>
              <a:gd name="connsiteY1" fmla="*/ 248063 h 496126"/>
              <a:gd name="connsiteX2" fmla="*/ 894459 w 1788577"/>
              <a:gd name="connsiteY2" fmla="*/ 496126 h 496126"/>
              <a:gd name="connsiteX3" fmla="*/ 1788578 w 1788577"/>
              <a:gd name="connsiteY3" fmla="*/ 248063 h 496126"/>
              <a:gd name="connsiteX4" fmla="*/ 894459 w 1788577"/>
              <a:gd name="connsiteY4" fmla="*/ 0 h 496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88577" h="496126">
                <a:moveTo>
                  <a:pt x="894459" y="0"/>
                </a:moveTo>
                <a:lnTo>
                  <a:pt x="0" y="248063"/>
                </a:lnTo>
                <a:lnTo>
                  <a:pt x="894459" y="496126"/>
                </a:lnTo>
                <a:lnTo>
                  <a:pt x="1788578" y="248063"/>
                </a:lnTo>
                <a:lnTo>
                  <a:pt x="894459" y="0"/>
                </a:lnTo>
                <a:close/>
              </a:path>
            </a:pathLst>
          </a:custGeom>
          <a:solidFill>
            <a:schemeClr val="accent2"/>
          </a:solidFill>
          <a:ln w="3404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" name="iSHEJI-9">
            <a:extLst>
              <a:ext uri="{FF2B5EF4-FFF2-40B4-BE49-F238E27FC236}">
                <a16:creationId xmlns:a16="http://schemas.microsoft.com/office/drawing/2014/main" id="{C346EF85-7B7D-4695-A78F-80F3E0EFE698}"/>
              </a:ext>
            </a:extLst>
          </p:cNvPr>
          <p:cNvSpPr/>
          <p:nvPr/>
        </p:nvSpPr>
        <p:spPr>
          <a:xfrm>
            <a:off x="6756101" y="3949187"/>
            <a:ext cx="1288305" cy="667717"/>
          </a:xfrm>
          <a:custGeom>
            <a:avLst/>
            <a:gdLst>
              <a:gd name="connsiteX0" fmla="*/ 0 w 894118"/>
              <a:gd name="connsiteY0" fmla="*/ 248063 h 463414"/>
              <a:gd name="connsiteX1" fmla="*/ 0 w 894118"/>
              <a:gd name="connsiteY1" fmla="*/ 463415 h 463414"/>
              <a:gd name="connsiteX2" fmla="*/ 894119 w 894118"/>
              <a:gd name="connsiteY2" fmla="*/ 215352 h 463414"/>
              <a:gd name="connsiteX3" fmla="*/ 894119 w 894118"/>
              <a:gd name="connsiteY3" fmla="*/ 0 h 463414"/>
              <a:gd name="connsiteX4" fmla="*/ 0 w 894118"/>
              <a:gd name="connsiteY4" fmla="*/ 248063 h 463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4118" h="463414">
                <a:moveTo>
                  <a:pt x="0" y="248063"/>
                </a:moveTo>
                <a:lnTo>
                  <a:pt x="0" y="463415"/>
                </a:lnTo>
                <a:lnTo>
                  <a:pt x="894119" y="215352"/>
                </a:lnTo>
                <a:lnTo>
                  <a:pt x="894119" y="0"/>
                </a:lnTo>
                <a:lnTo>
                  <a:pt x="0" y="248063"/>
                </a:lnTo>
                <a:close/>
              </a:path>
            </a:pathLst>
          </a:custGeom>
          <a:solidFill>
            <a:schemeClr val="accent1"/>
          </a:solidFill>
          <a:ln w="3404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1" name="iSHEJI-10">
            <a:extLst>
              <a:ext uri="{FF2B5EF4-FFF2-40B4-BE49-F238E27FC236}">
                <a16:creationId xmlns:a16="http://schemas.microsoft.com/office/drawing/2014/main" id="{378920EA-FACB-8366-6346-6ECB9D784C24}"/>
              </a:ext>
            </a:extLst>
          </p:cNvPr>
          <p:cNvSpPr/>
          <p:nvPr/>
        </p:nvSpPr>
        <p:spPr>
          <a:xfrm>
            <a:off x="5467304" y="3949187"/>
            <a:ext cx="1288797" cy="667717"/>
          </a:xfrm>
          <a:custGeom>
            <a:avLst/>
            <a:gdLst>
              <a:gd name="connsiteX0" fmla="*/ 894459 w 894459"/>
              <a:gd name="connsiteY0" fmla="*/ 248063 h 463414"/>
              <a:gd name="connsiteX1" fmla="*/ 894459 w 894459"/>
              <a:gd name="connsiteY1" fmla="*/ 463415 h 463414"/>
              <a:gd name="connsiteX2" fmla="*/ 0 w 894459"/>
              <a:gd name="connsiteY2" fmla="*/ 215352 h 463414"/>
              <a:gd name="connsiteX3" fmla="*/ 0 w 894459"/>
              <a:gd name="connsiteY3" fmla="*/ 0 h 463414"/>
              <a:gd name="connsiteX4" fmla="*/ 894459 w 894459"/>
              <a:gd name="connsiteY4" fmla="*/ 248063 h 463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4459" h="463414">
                <a:moveTo>
                  <a:pt x="894459" y="248063"/>
                </a:moveTo>
                <a:lnTo>
                  <a:pt x="894459" y="463415"/>
                </a:lnTo>
                <a:lnTo>
                  <a:pt x="0" y="215352"/>
                </a:lnTo>
                <a:lnTo>
                  <a:pt x="0" y="0"/>
                </a:lnTo>
                <a:lnTo>
                  <a:pt x="894459" y="248063"/>
                </a:lnTo>
                <a:close/>
              </a:path>
            </a:pathLst>
          </a:custGeom>
          <a:solidFill>
            <a:schemeClr val="accent1">
              <a:lumMod val="50000"/>
              <a:lumOff val="50000"/>
            </a:schemeClr>
          </a:solidFill>
          <a:ln w="3404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" name="iSHEJI-11">
            <a:extLst>
              <a:ext uri="{FF2B5EF4-FFF2-40B4-BE49-F238E27FC236}">
                <a16:creationId xmlns:a16="http://schemas.microsoft.com/office/drawing/2014/main" id="{33F35AE6-3A92-E422-BDED-6DEB87DBE6B8}"/>
              </a:ext>
            </a:extLst>
          </p:cNvPr>
          <p:cNvSpPr/>
          <p:nvPr/>
        </p:nvSpPr>
        <p:spPr>
          <a:xfrm>
            <a:off x="5467304" y="3591762"/>
            <a:ext cx="2577102" cy="714851"/>
          </a:xfrm>
          <a:custGeom>
            <a:avLst/>
            <a:gdLst>
              <a:gd name="connsiteX0" fmla="*/ 894459 w 1788577"/>
              <a:gd name="connsiteY0" fmla="*/ 0 h 496126"/>
              <a:gd name="connsiteX1" fmla="*/ 0 w 1788577"/>
              <a:gd name="connsiteY1" fmla="*/ 248063 h 496126"/>
              <a:gd name="connsiteX2" fmla="*/ 894459 w 1788577"/>
              <a:gd name="connsiteY2" fmla="*/ 496126 h 496126"/>
              <a:gd name="connsiteX3" fmla="*/ 1788578 w 1788577"/>
              <a:gd name="connsiteY3" fmla="*/ 248063 h 496126"/>
              <a:gd name="connsiteX4" fmla="*/ 894459 w 1788577"/>
              <a:gd name="connsiteY4" fmla="*/ 0 h 496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88577" h="496126">
                <a:moveTo>
                  <a:pt x="894459" y="0"/>
                </a:moveTo>
                <a:lnTo>
                  <a:pt x="0" y="248063"/>
                </a:lnTo>
                <a:lnTo>
                  <a:pt x="894459" y="496126"/>
                </a:lnTo>
                <a:lnTo>
                  <a:pt x="1788578" y="248063"/>
                </a:lnTo>
                <a:lnTo>
                  <a:pt x="894459" y="0"/>
                </a:lnTo>
                <a:close/>
              </a:path>
            </a:pathLst>
          </a:custGeom>
          <a:solidFill>
            <a:schemeClr val="accent1">
              <a:lumMod val="65000"/>
              <a:lumOff val="35000"/>
            </a:schemeClr>
          </a:solidFill>
          <a:ln w="3404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3" name="iSHEJI-12">
            <a:extLst>
              <a:ext uri="{FF2B5EF4-FFF2-40B4-BE49-F238E27FC236}">
                <a16:creationId xmlns:a16="http://schemas.microsoft.com/office/drawing/2014/main" id="{E370A845-0C95-CB78-1B2A-16CEC35C727A}"/>
              </a:ext>
            </a:extLst>
          </p:cNvPr>
          <p:cNvSpPr/>
          <p:nvPr/>
        </p:nvSpPr>
        <p:spPr>
          <a:xfrm>
            <a:off x="6756101" y="2443385"/>
            <a:ext cx="1288305" cy="667717"/>
          </a:xfrm>
          <a:custGeom>
            <a:avLst/>
            <a:gdLst>
              <a:gd name="connsiteX0" fmla="*/ 0 w 894118"/>
              <a:gd name="connsiteY0" fmla="*/ 248063 h 463414"/>
              <a:gd name="connsiteX1" fmla="*/ 0 w 894118"/>
              <a:gd name="connsiteY1" fmla="*/ 463415 h 463414"/>
              <a:gd name="connsiteX2" fmla="*/ 894119 w 894118"/>
              <a:gd name="connsiteY2" fmla="*/ 215352 h 463414"/>
              <a:gd name="connsiteX3" fmla="*/ 894119 w 894118"/>
              <a:gd name="connsiteY3" fmla="*/ 0 h 463414"/>
              <a:gd name="connsiteX4" fmla="*/ 0 w 894118"/>
              <a:gd name="connsiteY4" fmla="*/ 248063 h 463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4118" h="463414">
                <a:moveTo>
                  <a:pt x="0" y="248063"/>
                </a:moveTo>
                <a:lnTo>
                  <a:pt x="0" y="463415"/>
                </a:lnTo>
                <a:lnTo>
                  <a:pt x="894119" y="215352"/>
                </a:lnTo>
                <a:lnTo>
                  <a:pt x="894119" y="0"/>
                </a:lnTo>
                <a:lnTo>
                  <a:pt x="0" y="248063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3404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4" name="iSHEJI-13">
            <a:extLst>
              <a:ext uri="{FF2B5EF4-FFF2-40B4-BE49-F238E27FC236}">
                <a16:creationId xmlns:a16="http://schemas.microsoft.com/office/drawing/2014/main" id="{195562E1-DB33-E488-98D2-5064A6559D02}"/>
              </a:ext>
            </a:extLst>
          </p:cNvPr>
          <p:cNvSpPr/>
          <p:nvPr/>
        </p:nvSpPr>
        <p:spPr>
          <a:xfrm>
            <a:off x="5467304" y="2443385"/>
            <a:ext cx="1288797" cy="667717"/>
          </a:xfrm>
          <a:custGeom>
            <a:avLst/>
            <a:gdLst>
              <a:gd name="connsiteX0" fmla="*/ 894459 w 894459"/>
              <a:gd name="connsiteY0" fmla="*/ 248063 h 463414"/>
              <a:gd name="connsiteX1" fmla="*/ 894459 w 894459"/>
              <a:gd name="connsiteY1" fmla="*/ 463415 h 463414"/>
              <a:gd name="connsiteX2" fmla="*/ 0 w 894459"/>
              <a:gd name="connsiteY2" fmla="*/ 215352 h 463414"/>
              <a:gd name="connsiteX3" fmla="*/ 0 w 894459"/>
              <a:gd name="connsiteY3" fmla="*/ 0 h 463414"/>
              <a:gd name="connsiteX4" fmla="*/ 894459 w 894459"/>
              <a:gd name="connsiteY4" fmla="*/ 248063 h 463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4459" h="463414">
                <a:moveTo>
                  <a:pt x="894459" y="248063"/>
                </a:moveTo>
                <a:lnTo>
                  <a:pt x="894459" y="463415"/>
                </a:lnTo>
                <a:lnTo>
                  <a:pt x="0" y="215352"/>
                </a:lnTo>
                <a:lnTo>
                  <a:pt x="0" y="0"/>
                </a:lnTo>
                <a:lnTo>
                  <a:pt x="894459" y="248063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3404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5" name="iSHEJI-14">
            <a:extLst>
              <a:ext uri="{FF2B5EF4-FFF2-40B4-BE49-F238E27FC236}">
                <a16:creationId xmlns:a16="http://schemas.microsoft.com/office/drawing/2014/main" id="{5E1B581B-AE72-1B35-757F-B7DA7FE1FC08}"/>
              </a:ext>
            </a:extLst>
          </p:cNvPr>
          <p:cNvSpPr/>
          <p:nvPr/>
        </p:nvSpPr>
        <p:spPr>
          <a:xfrm>
            <a:off x="5467304" y="2085959"/>
            <a:ext cx="2577102" cy="714851"/>
          </a:xfrm>
          <a:custGeom>
            <a:avLst/>
            <a:gdLst>
              <a:gd name="connsiteX0" fmla="*/ 894459 w 1788577"/>
              <a:gd name="connsiteY0" fmla="*/ 0 h 496126"/>
              <a:gd name="connsiteX1" fmla="*/ 0 w 1788577"/>
              <a:gd name="connsiteY1" fmla="*/ 248063 h 496126"/>
              <a:gd name="connsiteX2" fmla="*/ 894459 w 1788577"/>
              <a:gd name="connsiteY2" fmla="*/ 496126 h 496126"/>
              <a:gd name="connsiteX3" fmla="*/ 1788578 w 1788577"/>
              <a:gd name="connsiteY3" fmla="*/ 248063 h 496126"/>
              <a:gd name="connsiteX4" fmla="*/ 894459 w 1788577"/>
              <a:gd name="connsiteY4" fmla="*/ 0 h 496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88577" h="496126">
                <a:moveTo>
                  <a:pt x="894459" y="0"/>
                </a:moveTo>
                <a:lnTo>
                  <a:pt x="0" y="248063"/>
                </a:lnTo>
                <a:lnTo>
                  <a:pt x="894459" y="496126"/>
                </a:lnTo>
                <a:lnTo>
                  <a:pt x="1788578" y="248063"/>
                </a:lnTo>
                <a:lnTo>
                  <a:pt x="894459" y="0"/>
                </a:lnTo>
                <a:close/>
              </a:path>
            </a:pathLst>
          </a:custGeom>
          <a:solidFill>
            <a:schemeClr val="accent2"/>
          </a:solidFill>
          <a:ln w="3404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7" name="iSHEJI-15">
            <a:extLst>
              <a:ext uri="{FF2B5EF4-FFF2-40B4-BE49-F238E27FC236}">
                <a16:creationId xmlns:a16="http://schemas.microsoft.com/office/drawing/2014/main" id="{0EDACD30-731F-3279-0C28-B17769E20C11}"/>
              </a:ext>
            </a:extLst>
          </p:cNvPr>
          <p:cNvSpPr/>
          <p:nvPr/>
        </p:nvSpPr>
        <p:spPr>
          <a:xfrm>
            <a:off x="6616292" y="5154131"/>
            <a:ext cx="279128" cy="302364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rgbClr val="FFFFFF"/>
          </a:solidFill>
          <a:ln w="3404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9" name="iSHEJI-16">
            <a:extLst>
              <a:ext uri="{FF2B5EF4-FFF2-40B4-BE49-F238E27FC236}">
                <a16:creationId xmlns:a16="http://schemas.microsoft.com/office/drawing/2014/main" id="{9C8B9A59-E25E-3B4A-2C8A-9A6DCD5633BB}"/>
              </a:ext>
            </a:extLst>
          </p:cNvPr>
          <p:cNvSpPr/>
          <p:nvPr/>
        </p:nvSpPr>
        <p:spPr>
          <a:xfrm>
            <a:off x="6526743" y="2140094"/>
            <a:ext cx="456656" cy="456656"/>
          </a:xfrm>
          <a:custGeom>
            <a:avLst/>
            <a:gdLst>
              <a:gd name="connsiteX0" fmla="*/ 438553 w 720000"/>
              <a:gd name="connsiteY0" fmla="*/ 189601 h 720000"/>
              <a:gd name="connsiteX1" fmla="*/ 373556 w 720000"/>
              <a:gd name="connsiteY1" fmla="*/ 216451 h 720000"/>
              <a:gd name="connsiteX2" fmla="*/ 232180 w 720000"/>
              <a:gd name="connsiteY2" fmla="*/ 357827 h 720000"/>
              <a:gd name="connsiteX3" fmla="*/ 191861 w 720000"/>
              <a:gd name="connsiteY3" fmla="*/ 528226 h 720000"/>
              <a:gd name="connsiteX4" fmla="*/ 362260 w 720000"/>
              <a:gd name="connsiteY4" fmla="*/ 487907 h 720000"/>
              <a:gd name="connsiteX5" fmla="*/ 503636 w 720000"/>
              <a:gd name="connsiteY5" fmla="*/ 346444 h 720000"/>
              <a:gd name="connsiteX6" fmla="*/ 503636 w 720000"/>
              <a:gd name="connsiteY6" fmla="*/ 216365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537524 w 720000"/>
              <a:gd name="connsiteY9" fmla="*/ 182476 h 720000"/>
              <a:gd name="connsiteX10" fmla="*/ 537524 w 720000"/>
              <a:gd name="connsiteY10" fmla="*/ 380420 h 720000"/>
              <a:gd name="connsiteX11" fmla="*/ 396149 w 720000"/>
              <a:gd name="connsiteY11" fmla="*/ 521796 h 720000"/>
              <a:gd name="connsiteX12" fmla="*/ 141637 w 720000"/>
              <a:gd name="connsiteY12" fmla="*/ 578364 h 720000"/>
              <a:gd name="connsiteX13" fmla="*/ 198205 w 720000"/>
              <a:gd name="connsiteY13" fmla="*/ 323852 h 720000"/>
              <a:gd name="connsiteX14" fmla="*/ 339581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47965 h 720000"/>
              <a:gd name="connsiteX17" fmla="*/ 47965 w 720000"/>
              <a:gd name="connsiteY17" fmla="*/ 120000 h 720000"/>
              <a:gd name="connsiteX18" fmla="*/ 47965 w 720000"/>
              <a:gd name="connsiteY18" fmla="*/ 600000 h 720000"/>
              <a:gd name="connsiteX19" fmla="*/ 120000 w 720000"/>
              <a:gd name="connsiteY19" fmla="*/ 672035 h 720000"/>
              <a:gd name="connsiteX20" fmla="*/ 600000 w 720000"/>
              <a:gd name="connsiteY20" fmla="*/ 672035 h 720000"/>
              <a:gd name="connsiteX21" fmla="*/ 672035 w 720000"/>
              <a:gd name="connsiteY21" fmla="*/ 600000 h 720000"/>
              <a:gd name="connsiteX22" fmla="*/ 672035 w 720000"/>
              <a:gd name="connsiteY22" fmla="*/ 120000 h 720000"/>
              <a:gd name="connsiteX23" fmla="*/ 600000 w 720000"/>
              <a:gd name="connsiteY23" fmla="*/ 47965 h 720000"/>
              <a:gd name="connsiteX24" fmla="*/ 120000 w 720000"/>
              <a:gd name="connsiteY24" fmla="*/ 0 h 720000"/>
              <a:gd name="connsiteX25" fmla="*/ 600000 w 720000"/>
              <a:gd name="connsiteY25" fmla="*/ 0 h 720000"/>
              <a:gd name="connsiteX26" fmla="*/ 720000 w 720000"/>
              <a:gd name="connsiteY26" fmla="*/ 120000 h 720000"/>
              <a:gd name="connsiteX27" fmla="*/ 720000 w 720000"/>
              <a:gd name="connsiteY27" fmla="*/ 600000 h 720000"/>
              <a:gd name="connsiteX28" fmla="*/ 600000 w 720000"/>
              <a:gd name="connsiteY28" fmla="*/ 720000 h 720000"/>
              <a:gd name="connsiteX29" fmla="*/ 120000 w 720000"/>
              <a:gd name="connsiteY29" fmla="*/ 720000 h 720000"/>
              <a:gd name="connsiteX30" fmla="*/ 0 w 720000"/>
              <a:gd name="connsiteY30" fmla="*/ 600000 h 720000"/>
              <a:gd name="connsiteX31" fmla="*/ 0 w 720000"/>
              <a:gd name="connsiteY31" fmla="*/ 120000 h 720000"/>
              <a:gd name="connsiteX32" fmla="*/ 120000 w 720000"/>
              <a:gd name="connsiteY32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720000" h="720000">
                <a:moveTo>
                  <a:pt x="438553" y="189601"/>
                </a:moveTo>
                <a:cubicBezTo>
                  <a:pt x="413875" y="189601"/>
                  <a:pt x="390761" y="199073"/>
                  <a:pt x="373556" y="216451"/>
                </a:cubicBezTo>
                <a:lnTo>
                  <a:pt x="232180" y="357827"/>
                </a:lnTo>
                <a:cubicBezTo>
                  <a:pt x="212456" y="377465"/>
                  <a:pt x="197336" y="453584"/>
                  <a:pt x="191861" y="528226"/>
                </a:cubicBezTo>
                <a:cubicBezTo>
                  <a:pt x="266503" y="522665"/>
                  <a:pt x="342622" y="507545"/>
                  <a:pt x="362260" y="487907"/>
                </a:cubicBezTo>
                <a:lnTo>
                  <a:pt x="503636" y="346444"/>
                </a:lnTo>
                <a:cubicBezTo>
                  <a:pt x="539523" y="310557"/>
                  <a:pt x="539523" y="252252"/>
                  <a:pt x="503636" y="216365"/>
                </a:cubicBezTo>
                <a:cubicBezTo>
                  <a:pt x="486344" y="199073"/>
                  <a:pt x="463230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74440" y="141636"/>
                  <a:pt x="510327" y="155191"/>
                  <a:pt x="537524" y="182476"/>
                </a:cubicBezTo>
                <a:cubicBezTo>
                  <a:pt x="592007" y="236872"/>
                  <a:pt x="592007" y="325938"/>
                  <a:pt x="537524" y="380420"/>
                </a:cubicBezTo>
                <a:lnTo>
                  <a:pt x="396149" y="521796"/>
                </a:lnTo>
                <a:cubicBezTo>
                  <a:pt x="341753" y="576278"/>
                  <a:pt x="141637" y="578364"/>
                  <a:pt x="141637" y="578364"/>
                </a:cubicBezTo>
                <a:cubicBezTo>
                  <a:pt x="141637" y="578364"/>
                  <a:pt x="143723" y="378334"/>
                  <a:pt x="198205" y="323852"/>
                </a:cubicBezTo>
                <a:lnTo>
                  <a:pt x="339581" y="182476"/>
                </a:lnTo>
                <a:cubicBezTo>
                  <a:pt x="366778" y="155278"/>
                  <a:pt x="402666" y="141636"/>
                  <a:pt x="438553" y="141636"/>
                </a:cubicBezTo>
                <a:close/>
                <a:moveTo>
                  <a:pt x="120000" y="47965"/>
                </a:moveTo>
                <a:cubicBezTo>
                  <a:pt x="80290" y="47965"/>
                  <a:pt x="47965" y="80290"/>
                  <a:pt x="47965" y="120000"/>
                </a:cubicBezTo>
                <a:lnTo>
                  <a:pt x="47965" y="600000"/>
                </a:lnTo>
                <a:cubicBezTo>
                  <a:pt x="47965" y="639711"/>
                  <a:pt x="80290" y="672035"/>
                  <a:pt x="120000" y="672035"/>
                </a:cubicBezTo>
                <a:lnTo>
                  <a:pt x="600000" y="672035"/>
                </a:lnTo>
                <a:cubicBezTo>
                  <a:pt x="639711" y="672035"/>
                  <a:pt x="672035" y="639711"/>
                  <a:pt x="672035" y="600000"/>
                </a:cubicBezTo>
                <a:lnTo>
                  <a:pt x="672035" y="120000"/>
                </a:lnTo>
                <a:cubicBezTo>
                  <a:pt x="672035" y="80290"/>
                  <a:pt x="639711" y="47965"/>
                  <a:pt x="600000" y="47965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solidFill>
            <a:srgbClr val="FFFFFF"/>
          </a:solidFill>
          <a:ln w="3404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0" name="iSHEJI-17">
            <a:extLst>
              <a:ext uri="{FF2B5EF4-FFF2-40B4-BE49-F238E27FC236}">
                <a16:creationId xmlns:a16="http://schemas.microsoft.com/office/drawing/2014/main" id="{4060F6B8-DF12-93BA-A145-A24177D78289}"/>
              </a:ext>
            </a:extLst>
          </p:cNvPr>
          <p:cNvSpPr/>
          <p:nvPr/>
        </p:nvSpPr>
        <p:spPr>
          <a:xfrm>
            <a:off x="6584138" y="3716631"/>
            <a:ext cx="384323" cy="384380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rgbClr val="FFFFFF"/>
          </a:solidFill>
          <a:ln w="3404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1" name="iSHEJI-18">
            <a:extLst>
              <a:ext uri="{FF2B5EF4-FFF2-40B4-BE49-F238E27FC236}">
                <a16:creationId xmlns:a16="http://schemas.microsoft.com/office/drawing/2014/main" id="{10077134-69F2-4736-3C6E-9DEEFC94236C}"/>
              </a:ext>
            </a:extLst>
          </p:cNvPr>
          <p:cNvSpPr txBox="1"/>
          <p:nvPr/>
        </p:nvSpPr>
        <p:spPr>
          <a:xfrm>
            <a:off x="8216398" y="2140094"/>
            <a:ext cx="3376183" cy="8222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23" name="iSHEJI-19">
            <a:extLst>
              <a:ext uri="{FF2B5EF4-FFF2-40B4-BE49-F238E27FC236}">
                <a16:creationId xmlns:a16="http://schemas.microsoft.com/office/drawing/2014/main" id="{960CFFB9-FD40-C376-8245-2089A2CFAFD9}"/>
              </a:ext>
            </a:extLst>
          </p:cNvPr>
          <p:cNvSpPr txBox="1"/>
          <p:nvPr/>
        </p:nvSpPr>
        <p:spPr>
          <a:xfrm>
            <a:off x="8216397" y="3818243"/>
            <a:ext cx="3487930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基于全社交媒体平台进行全域流量整合营销，借助数据中台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KolRank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提供标准化产品及服务</a:t>
            </a:r>
          </a:p>
        </p:txBody>
      </p:sp>
      <p:sp>
        <p:nvSpPr>
          <p:cNvPr id="24" name="iSHEJI-20">
            <a:extLst>
              <a:ext uri="{FF2B5EF4-FFF2-40B4-BE49-F238E27FC236}">
                <a16:creationId xmlns:a16="http://schemas.microsoft.com/office/drawing/2014/main" id="{D28B984B-FA33-6D91-9945-8DC8E2B8F912}"/>
              </a:ext>
            </a:extLst>
          </p:cNvPr>
          <p:cNvSpPr txBox="1"/>
          <p:nvPr/>
        </p:nvSpPr>
        <p:spPr>
          <a:xfrm>
            <a:off x="8216398" y="5356355"/>
            <a:ext cx="3376183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25" name="iSHEJI-21">
            <a:extLst>
              <a:ext uri="{FF2B5EF4-FFF2-40B4-BE49-F238E27FC236}">
                <a16:creationId xmlns:a16="http://schemas.microsoft.com/office/drawing/2014/main" id="{D2FDE6A0-78AC-6F6E-A37C-5F71D0DEAD93}"/>
              </a:ext>
            </a:extLst>
          </p:cNvPr>
          <p:cNvSpPr txBox="1"/>
          <p:nvPr/>
        </p:nvSpPr>
        <p:spPr>
          <a:xfrm>
            <a:off x="575268" y="2800127"/>
            <a:ext cx="4589014" cy="296081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 marL="0" marR="0" lvl="0" indent="0" defTabSz="913765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爱设计企业版整合创意供应链和设计服务流程，建立了以企业内容中台为核心，集“创意供给、内容存储、在线编辑、营销协作、品牌资产管理云”五大功能于一体的服务体系，为企业提供设计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-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营销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-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管理的一站式解决方案。</a:t>
            </a:r>
          </a:p>
          <a:p>
            <a:pPr marL="0" marR="0" lvl="0" indent="0" defTabSz="913765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爱设计开放平台爱设计可以以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API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的方式输出作图能力和素材模版给到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SaaS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类合作伙伴，低成本帮助合作伙伴丰富产品功能和服务生态。</a:t>
            </a:r>
          </a:p>
        </p:txBody>
      </p:sp>
      <p:sp>
        <p:nvSpPr>
          <p:cNvPr id="26" name="iSHEJI-22">
            <a:extLst>
              <a:ext uri="{FF2B5EF4-FFF2-40B4-BE49-F238E27FC236}">
                <a16:creationId xmlns:a16="http://schemas.microsoft.com/office/drawing/2014/main" id="{436999FA-A59D-FB20-F74F-F41DB99624C0}"/>
              </a:ext>
            </a:extLst>
          </p:cNvPr>
          <p:cNvSpPr txBox="1"/>
          <p:nvPr/>
        </p:nvSpPr>
        <p:spPr>
          <a:xfrm>
            <a:off x="534059" y="2291261"/>
            <a:ext cx="2154012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2" name="iSHEJI-2">
            <a:extLst>
              <a:ext uri="{FF2B5EF4-FFF2-40B4-BE49-F238E27FC236}">
                <a16:creationId xmlns:a16="http://schemas.microsoft.com/office/drawing/2014/main" id="{107D6099-4CAE-4084-0593-7397D2917852}"/>
              </a:ext>
            </a:extLst>
          </p:cNvPr>
          <p:cNvSpPr txBox="1"/>
          <p:nvPr/>
        </p:nvSpPr>
        <p:spPr>
          <a:xfrm>
            <a:off x="647599" y="432434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工作不足之处</a:t>
            </a:r>
          </a:p>
        </p:txBody>
      </p:sp>
      <p:sp>
        <p:nvSpPr>
          <p:cNvPr id="3" name="iSHEJI-3">
            <a:extLst>
              <a:ext uri="{FF2B5EF4-FFF2-40B4-BE49-F238E27FC236}">
                <a16:creationId xmlns:a16="http://schemas.microsoft.com/office/drawing/2014/main" id="{E863FA56-D0E9-85FD-C132-C8A772BF5581}"/>
              </a:ext>
            </a:extLst>
          </p:cNvPr>
          <p:cNvSpPr txBox="1"/>
          <p:nvPr/>
        </p:nvSpPr>
        <p:spPr>
          <a:xfrm>
            <a:off x="647599" y="863321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Deficiencies in the work</a:t>
            </a:r>
          </a:p>
        </p:txBody>
      </p:sp>
    </p:spTree>
    <p:extLst>
      <p:ext uri="{BB962C8B-B14F-4D97-AF65-F5344CB8AC3E}">
        <p14:creationId xmlns:p14="http://schemas.microsoft.com/office/powerpoint/2010/main" val="30798442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iSHEJI-5">
            <a:extLst>
              <a:ext uri="{FF2B5EF4-FFF2-40B4-BE49-F238E27FC236}">
                <a16:creationId xmlns:a16="http://schemas.microsoft.com/office/drawing/2014/main" id="{017DE043-4D69-F753-F116-4D4DCC33FBA7}"/>
              </a:ext>
            </a:extLst>
          </p:cNvPr>
          <p:cNvSpPr/>
          <p:nvPr/>
        </p:nvSpPr>
        <p:spPr>
          <a:xfrm>
            <a:off x="7462240" y="2336421"/>
            <a:ext cx="4729759" cy="1671409"/>
          </a:xfrm>
          <a:custGeom>
            <a:avLst/>
            <a:gdLst>
              <a:gd name="connsiteX0" fmla="*/ 0 w 238125"/>
              <a:gd name="connsiteY0" fmla="*/ 0 h 238125"/>
              <a:gd name="connsiteX1" fmla="*/ 238125 w 238125"/>
              <a:gd name="connsiteY1" fmla="*/ 0 h 238125"/>
              <a:gd name="connsiteX2" fmla="*/ 238125 w 238125"/>
              <a:gd name="connsiteY2" fmla="*/ 238125 h 238125"/>
              <a:gd name="connsiteX3" fmla="*/ 0 w 238125"/>
              <a:gd name="connsiteY3" fmla="*/ 238125 h 238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8125" h="238125">
                <a:moveTo>
                  <a:pt x="0" y="0"/>
                </a:moveTo>
                <a:lnTo>
                  <a:pt x="238125" y="0"/>
                </a:lnTo>
                <a:lnTo>
                  <a:pt x="238125" y="238125"/>
                </a:lnTo>
                <a:lnTo>
                  <a:pt x="0" y="23812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BF538FD5-B7E4-4862-3C5F-E3F722676ED9}"/>
              </a:ext>
            </a:extLst>
          </p:cNvPr>
          <p:cNvSpPr/>
          <p:nvPr/>
        </p:nvSpPr>
        <p:spPr>
          <a:xfrm>
            <a:off x="0" y="0"/>
            <a:ext cx="6736466" cy="68580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l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" name="iSHEJI-2">
            <a:extLst>
              <a:ext uri="{FF2B5EF4-FFF2-40B4-BE49-F238E27FC236}">
                <a16:creationId xmlns:a16="http://schemas.microsoft.com/office/drawing/2014/main" id="{77957BA8-820B-2760-131A-CBF40266E5A6}"/>
              </a:ext>
            </a:extLst>
          </p:cNvPr>
          <p:cNvSpPr/>
          <p:nvPr/>
        </p:nvSpPr>
        <p:spPr>
          <a:xfrm>
            <a:off x="0" y="0"/>
            <a:ext cx="6736466" cy="6858000"/>
          </a:xfrm>
          <a:prstGeom prst="rect">
            <a:avLst/>
          </a:prstGeom>
          <a:solidFill>
            <a:schemeClr val="tx1">
              <a:alpha val="30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8" name="iSHEJI-1">
            <a:extLst>
              <a:ext uri="{FF2B5EF4-FFF2-40B4-BE49-F238E27FC236}">
                <a16:creationId xmlns:a16="http://schemas.microsoft.com/office/drawing/2014/main" id="{B7D31A5C-908B-135D-43B2-BACF83234716}"/>
              </a:ext>
            </a:extLst>
          </p:cNvPr>
          <p:cNvSpPr/>
          <p:nvPr/>
        </p:nvSpPr>
        <p:spPr>
          <a:xfrm>
            <a:off x="3286529" y="2326797"/>
            <a:ext cx="802640" cy="6155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en-US" altLang="zh-CN" sz="4000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04.</a:t>
            </a:r>
            <a:endParaRPr lang="zh-CN" altLang="en-US" sz="4000" dirty="0">
              <a:solidFill>
                <a:schemeClr val="accent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2" name="iSHEJI-2">
            <a:extLst>
              <a:ext uri="{FF2B5EF4-FFF2-40B4-BE49-F238E27FC236}">
                <a16:creationId xmlns:a16="http://schemas.microsoft.com/office/drawing/2014/main" id="{E9D4AC6F-08CB-547E-BA09-2F3BFF059C1B}"/>
              </a:ext>
            </a:extLst>
          </p:cNvPr>
          <p:cNvSpPr txBox="1"/>
          <p:nvPr/>
        </p:nvSpPr>
        <p:spPr>
          <a:xfrm>
            <a:off x="3286529" y="3159815"/>
            <a:ext cx="260403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未来工作计划</a:t>
            </a:r>
          </a:p>
        </p:txBody>
      </p:sp>
      <p:cxnSp>
        <p:nvCxnSpPr>
          <p:cNvPr id="24" name="iSHEJI-3">
            <a:extLst>
              <a:ext uri="{FF2B5EF4-FFF2-40B4-BE49-F238E27FC236}">
                <a16:creationId xmlns:a16="http://schemas.microsoft.com/office/drawing/2014/main" id="{C751BD85-704D-F5A8-D80C-8DB09D037BBD}"/>
              </a:ext>
            </a:extLst>
          </p:cNvPr>
          <p:cNvCxnSpPr>
            <a:cxnSpLocks/>
          </p:cNvCxnSpPr>
          <p:nvPr/>
        </p:nvCxnSpPr>
        <p:spPr>
          <a:xfrm>
            <a:off x="7462241" y="6122670"/>
            <a:ext cx="405665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iSHEJI-4">
            <a:extLst>
              <a:ext uri="{FF2B5EF4-FFF2-40B4-BE49-F238E27FC236}">
                <a16:creationId xmlns:a16="http://schemas.microsoft.com/office/drawing/2014/main" id="{38DA7515-2C43-D58B-3ECC-5CFDF65498E9}"/>
              </a:ext>
            </a:extLst>
          </p:cNvPr>
          <p:cNvSpPr txBox="1"/>
          <p:nvPr/>
        </p:nvSpPr>
        <p:spPr>
          <a:xfrm>
            <a:off x="3286529" y="3690429"/>
            <a:ext cx="388319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Future Work Plan</a:t>
            </a:r>
          </a:p>
        </p:txBody>
      </p:sp>
      <p:sp>
        <p:nvSpPr>
          <p:cNvPr id="26" name="iSHEJI-5">
            <a:extLst>
              <a:ext uri="{FF2B5EF4-FFF2-40B4-BE49-F238E27FC236}">
                <a16:creationId xmlns:a16="http://schemas.microsoft.com/office/drawing/2014/main" id="{829D0FDF-3BBF-229B-5D9F-CEBBE7CF3047}"/>
              </a:ext>
            </a:extLst>
          </p:cNvPr>
          <p:cNvSpPr/>
          <p:nvPr/>
        </p:nvSpPr>
        <p:spPr>
          <a:xfrm>
            <a:off x="0" y="2336421"/>
            <a:ext cx="2604038" cy="1671409"/>
          </a:xfrm>
          <a:custGeom>
            <a:avLst/>
            <a:gdLst>
              <a:gd name="connsiteX0" fmla="*/ 0 w 238125"/>
              <a:gd name="connsiteY0" fmla="*/ 0 h 238125"/>
              <a:gd name="connsiteX1" fmla="*/ 238125 w 238125"/>
              <a:gd name="connsiteY1" fmla="*/ 0 h 238125"/>
              <a:gd name="connsiteX2" fmla="*/ 238125 w 238125"/>
              <a:gd name="connsiteY2" fmla="*/ 238125 h 238125"/>
              <a:gd name="connsiteX3" fmla="*/ 0 w 238125"/>
              <a:gd name="connsiteY3" fmla="*/ 238125 h 238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8125" h="238125">
                <a:moveTo>
                  <a:pt x="0" y="0"/>
                </a:moveTo>
                <a:lnTo>
                  <a:pt x="238125" y="0"/>
                </a:lnTo>
                <a:lnTo>
                  <a:pt x="238125" y="238125"/>
                </a:lnTo>
                <a:lnTo>
                  <a:pt x="0" y="23812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7" name="iSHEJI-6">
            <a:extLst>
              <a:ext uri="{FF2B5EF4-FFF2-40B4-BE49-F238E27FC236}">
                <a16:creationId xmlns:a16="http://schemas.microsoft.com/office/drawing/2014/main" id="{AFC44302-5B44-1F22-5B48-758921710018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378893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iSHEJI-1">
            <a:extLst>
              <a:ext uri="{FF2B5EF4-FFF2-40B4-BE49-F238E27FC236}">
                <a16:creationId xmlns:a16="http://schemas.microsoft.com/office/drawing/2014/main" id="{03AAAD02-1D06-5B71-BC2D-B348062552D8}"/>
              </a:ext>
            </a:extLst>
          </p:cNvPr>
          <p:cNvSpPr/>
          <p:nvPr/>
        </p:nvSpPr>
        <p:spPr>
          <a:xfrm>
            <a:off x="0" y="490537"/>
            <a:ext cx="411480" cy="263843"/>
          </a:xfrm>
          <a:custGeom>
            <a:avLst/>
            <a:gdLst>
              <a:gd name="connsiteX0" fmla="*/ 0 w 238125"/>
              <a:gd name="connsiteY0" fmla="*/ 0 h 238125"/>
              <a:gd name="connsiteX1" fmla="*/ 238125 w 238125"/>
              <a:gd name="connsiteY1" fmla="*/ 0 h 238125"/>
              <a:gd name="connsiteX2" fmla="*/ 238125 w 238125"/>
              <a:gd name="connsiteY2" fmla="*/ 238125 h 238125"/>
              <a:gd name="connsiteX3" fmla="*/ 0 w 238125"/>
              <a:gd name="connsiteY3" fmla="*/ 238125 h 238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8125" h="238125">
                <a:moveTo>
                  <a:pt x="0" y="0"/>
                </a:moveTo>
                <a:lnTo>
                  <a:pt x="238125" y="0"/>
                </a:lnTo>
                <a:lnTo>
                  <a:pt x="238125" y="238125"/>
                </a:lnTo>
                <a:lnTo>
                  <a:pt x="0" y="23812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8" name="iSHEJI-2">
            <a:extLst>
              <a:ext uri="{FF2B5EF4-FFF2-40B4-BE49-F238E27FC236}">
                <a16:creationId xmlns:a16="http://schemas.microsoft.com/office/drawing/2014/main" id="{09496030-74BC-D044-9AA1-9516CEB1B078}"/>
              </a:ext>
            </a:extLst>
          </p:cNvPr>
          <p:cNvSpPr/>
          <p:nvPr/>
        </p:nvSpPr>
        <p:spPr>
          <a:xfrm>
            <a:off x="10881360" y="490537"/>
            <a:ext cx="1310640" cy="613191"/>
          </a:xfrm>
          <a:custGeom>
            <a:avLst/>
            <a:gdLst>
              <a:gd name="connsiteX0" fmla="*/ 0 w 238125"/>
              <a:gd name="connsiteY0" fmla="*/ 0 h 238125"/>
              <a:gd name="connsiteX1" fmla="*/ 238125 w 238125"/>
              <a:gd name="connsiteY1" fmla="*/ 0 h 238125"/>
              <a:gd name="connsiteX2" fmla="*/ 238125 w 238125"/>
              <a:gd name="connsiteY2" fmla="*/ 238125 h 238125"/>
              <a:gd name="connsiteX3" fmla="*/ 0 w 238125"/>
              <a:gd name="connsiteY3" fmla="*/ 238125 h 238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8125" h="238125">
                <a:moveTo>
                  <a:pt x="0" y="0"/>
                </a:moveTo>
                <a:lnTo>
                  <a:pt x="238125" y="0"/>
                </a:lnTo>
                <a:lnTo>
                  <a:pt x="238125" y="238125"/>
                </a:lnTo>
                <a:lnTo>
                  <a:pt x="0" y="23812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2" name="iSHEJI-3">
            <a:extLst>
              <a:ext uri="{FF2B5EF4-FFF2-40B4-BE49-F238E27FC236}">
                <a16:creationId xmlns:a16="http://schemas.microsoft.com/office/drawing/2014/main" id="{48B7B938-A695-42BF-C5E1-548B7FB4E552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118928" y="59463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38" name="iSHEJI-4">
            <a:extLst>
              <a:ext uri="{FF2B5EF4-FFF2-40B4-BE49-F238E27FC236}">
                <a16:creationId xmlns:a16="http://schemas.microsoft.com/office/drawing/2014/main" id="{9FDA9FA0-D358-0898-A45D-F92C7C770634}"/>
              </a:ext>
            </a:extLst>
          </p:cNvPr>
          <p:cNvSpPr txBox="1"/>
          <p:nvPr/>
        </p:nvSpPr>
        <p:spPr>
          <a:xfrm>
            <a:off x="647599" y="432434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未来工作计划</a:t>
            </a:r>
          </a:p>
        </p:txBody>
      </p:sp>
      <p:sp>
        <p:nvSpPr>
          <p:cNvPr id="39" name="iSHEJI-5">
            <a:extLst>
              <a:ext uri="{FF2B5EF4-FFF2-40B4-BE49-F238E27FC236}">
                <a16:creationId xmlns:a16="http://schemas.microsoft.com/office/drawing/2014/main" id="{9A4689ED-0AFE-8749-644E-B0F2C679420D}"/>
              </a:ext>
            </a:extLst>
          </p:cNvPr>
          <p:cNvSpPr txBox="1"/>
          <p:nvPr/>
        </p:nvSpPr>
        <p:spPr>
          <a:xfrm>
            <a:off x="647599" y="863321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Future Work Plan</a:t>
            </a:r>
          </a:p>
        </p:txBody>
      </p:sp>
      <p:sp>
        <p:nvSpPr>
          <p:cNvPr id="7" name="iSHEJI-6">
            <a:extLst>
              <a:ext uri="{FF2B5EF4-FFF2-40B4-BE49-F238E27FC236}">
                <a16:creationId xmlns:a16="http://schemas.microsoft.com/office/drawing/2014/main" id="{EF1D916E-4A25-B837-33D1-B826BBB45701}"/>
              </a:ext>
            </a:extLst>
          </p:cNvPr>
          <p:cNvSpPr/>
          <p:nvPr/>
        </p:nvSpPr>
        <p:spPr>
          <a:xfrm>
            <a:off x="4689440" y="2418191"/>
            <a:ext cx="823207" cy="2191918"/>
          </a:xfrm>
          <a:custGeom>
            <a:avLst/>
            <a:gdLst>
              <a:gd name="connsiteX0" fmla="*/ 0 w 536230"/>
              <a:gd name="connsiteY0" fmla="*/ 2538 h 1427798"/>
              <a:gd name="connsiteX1" fmla="*/ 0 w 536230"/>
              <a:gd name="connsiteY1" fmla="*/ 34267 h 1427798"/>
              <a:gd name="connsiteX2" fmla="*/ 473877 w 536230"/>
              <a:gd name="connsiteY2" fmla="*/ 922192 h 1427798"/>
              <a:gd name="connsiteX3" fmla="*/ 0 w 536230"/>
              <a:gd name="connsiteY3" fmla="*/ 1396069 h 1427798"/>
              <a:gd name="connsiteX4" fmla="*/ 0 w 536230"/>
              <a:gd name="connsiteY4" fmla="*/ 1427798 h 1427798"/>
              <a:gd name="connsiteX5" fmla="*/ 506529 w 536230"/>
              <a:gd name="connsiteY5" fmla="*/ 506529 h 1427798"/>
              <a:gd name="connsiteX6" fmla="*/ 0 w 536230"/>
              <a:gd name="connsiteY6" fmla="*/ 0 h 1427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36230" h="1427798">
                <a:moveTo>
                  <a:pt x="0" y="2538"/>
                </a:moveTo>
                <a:lnTo>
                  <a:pt x="0" y="34267"/>
                </a:lnTo>
                <a:cubicBezTo>
                  <a:pt x="376051" y="148605"/>
                  <a:pt x="588212" y="546142"/>
                  <a:pt x="473877" y="922192"/>
                </a:cubicBezTo>
                <a:cubicBezTo>
                  <a:pt x="404829" y="1149295"/>
                  <a:pt x="227099" y="1327021"/>
                  <a:pt x="0" y="1396069"/>
                </a:cubicBezTo>
                <a:lnTo>
                  <a:pt x="0" y="1427798"/>
                </a:lnTo>
                <a:cubicBezTo>
                  <a:pt x="394276" y="1313273"/>
                  <a:pt x="621058" y="900804"/>
                  <a:pt x="506529" y="506529"/>
                </a:cubicBezTo>
                <a:cubicBezTo>
                  <a:pt x="435533" y="262109"/>
                  <a:pt x="244423" y="71000"/>
                  <a:pt x="0" y="0"/>
                </a:cubicBezTo>
                <a:close/>
              </a:path>
            </a:pathLst>
          </a:custGeom>
          <a:solidFill>
            <a:srgbClr val="B9B9B9"/>
          </a:solidFill>
          <a:ln w="3171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8" name="iSHEJI-7">
            <a:extLst>
              <a:ext uri="{FF2B5EF4-FFF2-40B4-BE49-F238E27FC236}">
                <a16:creationId xmlns:a16="http://schemas.microsoft.com/office/drawing/2014/main" id="{394A586B-46FF-53F7-DB36-614B6E6407B5}"/>
              </a:ext>
            </a:extLst>
          </p:cNvPr>
          <p:cNvSpPr/>
          <p:nvPr/>
        </p:nvSpPr>
        <p:spPr>
          <a:xfrm>
            <a:off x="5513602" y="3492718"/>
            <a:ext cx="1053094" cy="51144"/>
          </a:xfrm>
          <a:custGeom>
            <a:avLst/>
            <a:gdLst>
              <a:gd name="connsiteX0" fmla="*/ 0 w 685977"/>
              <a:gd name="connsiteY0" fmla="*/ 0 h 33315"/>
              <a:gd name="connsiteX1" fmla="*/ 685978 w 685977"/>
              <a:gd name="connsiteY1" fmla="*/ 0 h 33315"/>
              <a:gd name="connsiteX2" fmla="*/ 685978 w 685977"/>
              <a:gd name="connsiteY2" fmla="*/ 33315 h 33315"/>
              <a:gd name="connsiteX3" fmla="*/ 0 w 685977"/>
              <a:gd name="connsiteY3" fmla="*/ 33315 h 33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977" h="33315">
                <a:moveTo>
                  <a:pt x="0" y="0"/>
                </a:moveTo>
                <a:lnTo>
                  <a:pt x="685978" y="0"/>
                </a:lnTo>
                <a:lnTo>
                  <a:pt x="685978" y="33315"/>
                </a:lnTo>
                <a:lnTo>
                  <a:pt x="0" y="33315"/>
                </a:lnTo>
                <a:close/>
              </a:path>
            </a:pathLst>
          </a:custGeom>
          <a:solidFill>
            <a:srgbClr val="B9B9B9"/>
          </a:solidFill>
          <a:ln w="3171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" name="iSHEJI-8">
            <a:extLst>
              <a:ext uri="{FF2B5EF4-FFF2-40B4-BE49-F238E27FC236}">
                <a16:creationId xmlns:a16="http://schemas.microsoft.com/office/drawing/2014/main" id="{1A080CC7-1237-86D5-1141-A18F030942DA}"/>
              </a:ext>
            </a:extLst>
          </p:cNvPr>
          <p:cNvSpPr/>
          <p:nvPr/>
        </p:nvSpPr>
        <p:spPr>
          <a:xfrm>
            <a:off x="6566698" y="3400658"/>
            <a:ext cx="117389" cy="235265"/>
          </a:xfrm>
          <a:custGeom>
            <a:avLst/>
            <a:gdLst>
              <a:gd name="connsiteX0" fmla="*/ 0 w 76466"/>
              <a:gd name="connsiteY0" fmla="*/ 0 h 153250"/>
              <a:gd name="connsiteX1" fmla="*/ 0 w 76466"/>
              <a:gd name="connsiteY1" fmla="*/ 153250 h 153250"/>
              <a:gd name="connsiteX2" fmla="*/ 76467 w 76466"/>
              <a:gd name="connsiteY2" fmla="*/ 76467 h 153250"/>
              <a:gd name="connsiteX3" fmla="*/ 0 w 76466"/>
              <a:gd name="connsiteY3" fmla="*/ 0 h 153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466" h="153250">
                <a:moveTo>
                  <a:pt x="0" y="0"/>
                </a:moveTo>
                <a:lnTo>
                  <a:pt x="0" y="153250"/>
                </a:lnTo>
                <a:lnTo>
                  <a:pt x="76467" y="76467"/>
                </a:lnTo>
                <a:lnTo>
                  <a:pt x="0" y="0"/>
                </a:lnTo>
                <a:close/>
              </a:path>
            </a:pathLst>
          </a:custGeom>
          <a:solidFill>
            <a:srgbClr val="B9B9B9"/>
          </a:solidFill>
          <a:ln w="3171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" name="iSHEJI-9">
            <a:extLst>
              <a:ext uri="{FF2B5EF4-FFF2-40B4-BE49-F238E27FC236}">
                <a16:creationId xmlns:a16="http://schemas.microsoft.com/office/drawing/2014/main" id="{A0A83036-BF9F-E6DE-4DA4-93A2FC9F36E1}"/>
              </a:ext>
            </a:extLst>
          </p:cNvPr>
          <p:cNvSpPr/>
          <p:nvPr/>
        </p:nvSpPr>
        <p:spPr>
          <a:xfrm rot="18900000">
            <a:off x="6810082" y="2596936"/>
            <a:ext cx="1842186" cy="1842186"/>
          </a:xfrm>
          <a:custGeom>
            <a:avLst/>
            <a:gdLst>
              <a:gd name="connsiteX0" fmla="*/ 1199986 w 1199985"/>
              <a:gd name="connsiteY0" fmla="*/ 599993 h 1199985"/>
              <a:gd name="connsiteX1" fmla="*/ 599993 w 1199985"/>
              <a:gd name="connsiteY1" fmla="*/ 1199985 h 1199985"/>
              <a:gd name="connsiteX2" fmla="*/ 0 w 1199985"/>
              <a:gd name="connsiteY2" fmla="*/ 599993 h 1199985"/>
              <a:gd name="connsiteX3" fmla="*/ 599993 w 1199985"/>
              <a:gd name="connsiteY3" fmla="*/ 0 h 1199985"/>
              <a:gd name="connsiteX4" fmla="*/ 1199986 w 1199985"/>
              <a:gd name="connsiteY4" fmla="*/ 599993 h 1199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9985" h="1199985">
                <a:moveTo>
                  <a:pt x="1199986" y="599993"/>
                </a:moveTo>
                <a:cubicBezTo>
                  <a:pt x="1199986" y="931359"/>
                  <a:pt x="931360" y="1199985"/>
                  <a:pt x="599993" y="1199985"/>
                </a:cubicBezTo>
                <a:cubicBezTo>
                  <a:pt x="268626" y="1199985"/>
                  <a:pt x="0" y="931359"/>
                  <a:pt x="0" y="599993"/>
                </a:cubicBezTo>
                <a:cubicBezTo>
                  <a:pt x="0" y="268626"/>
                  <a:pt x="268626" y="0"/>
                  <a:pt x="599993" y="0"/>
                </a:cubicBezTo>
                <a:cubicBezTo>
                  <a:pt x="931360" y="0"/>
                  <a:pt x="1199986" y="268626"/>
                  <a:pt x="1199986" y="599993"/>
                </a:cubicBezTo>
                <a:close/>
              </a:path>
            </a:pathLst>
          </a:custGeom>
          <a:solidFill>
            <a:schemeClr val="accent1"/>
          </a:solidFill>
          <a:ln w="3171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1" name="iSHEJI-10">
            <a:extLst>
              <a:ext uri="{FF2B5EF4-FFF2-40B4-BE49-F238E27FC236}">
                <a16:creationId xmlns:a16="http://schemas.microsoft.com/office/drawing/2014/main" id="{200E8AA2-FB29-3F91-E793-E8F6DBB58C7F}"/>
              </a:ext>
            </a:extLst>
          </p:cNvPr>
          <p:cNvSpPr/>
          <p:nvPr/>
        </p:nvSpPr>
        <p:spPr>
          <a:xfrm rot="16767600">
            <a:off x="3714840" y="1959412"/>
            <a:ext cx="1022896" cy="1022894"/>
          </a:xfrm>
          <a:custGeom>
            <a:avLst/>
            <a:gdLst>
              <a:gd name="connsiteX0" fmla="*/ 666306 w 666306"/>
              <a:gd name="connsiteY0" fmla="*/ 333153 h 666305"/>
              <a:gd name="connsiteX1" fmla="*/ 333153 w 666306"/>
              <a:gd name="connsiteY1" fmla="*/ 666306 h 666305"/>
              <a:gd name="connsiteX2" fmla="*/ 0 w 666306"/>
              <a:gd name="connsiteY2" fmla="*/ 333153 h 666305"/>
              <a:gd name="connsiteX3" fmla="*/ 333153 w 666306"/>
              <a:gd name="connsiteY3" fmla="*/ 0 h 666305"/>
              <a:gd name="connsiteX4" fmla="*/ 666306 w 666306"/>
              <a:gd name="connsiteY4" fmla="*/ 333153 h 666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6306" h="666305">
                <a:moveTo>
                  <a:pt x="666306" y="333153"/>
                </a:moveTo>
                <a:cubicBezTo>
                  <a:pt x="666306" y="517148"/>
                  <a:pt x="517149" y="666306"/>
                  <a:pt x="333153" y="666306"/>
                </a:cubicBezTo>
                <a:cubicBezTo>
                  <a:pt x="149158" y="666306"/>
                  <a:pt x="0" y="517148"/>
                  <a:pt x="0" y="333153"/>
                </a:cubicBezTo>
                <a:cubicBezTo>
                  <a:pt x="0" y="149158"/>
                  <a:pt x="149158" y="0"/>
                  <a:pt x="333153" y="0"/>
                </a:cubicBezTo>
                <a:cubicBezTo>
                  <a:pt x="517149" y="0"/>
                  <a:pt x="666306" y="149158"/>
                  <a:pt x="666306" y="333153"/>
                </a:cubicBezTo>
                <a:close/>
              </a:path>
            </a:pathLst>
          </a:custGeom>
          <a:solidFill>
            <a:schemeClr val="accent2"/>
          </a:solidFill>
          <a:ln w="3171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" name="iSHEJI-11">
            <a:extLst>
              <a:ext uri="{FF2B5EF4-FFF2-40B4-BE49-F238E27FC236}">
                <a16:creationId xmlns:a16="http://schemas.microsoft.com/office/drawing/2014/main" id="{5EB1400A-0287-3021-FA89-25A78F272B71}"/>
              </a:ext>
            </a:extLst>
          </p:cNvPr>
          <p:cNvSpPr/>
          <p:nvPr/>
        </p:nvSpPr>
        <p:spPr>
          <a:xfrm rot="20175600">
            <a:off x="3714656" y="4054404"/>
            <a:ext cx="1022896" cy="1022894"/>
          </a:xfrm>
          <a:custGeom>
            <a:avLst/>
            <a:gdLst>
              <a:gd name="connsiteX0" fmla="*/ 666306 w 666306"/>
              <a:gd name="connsiteY0" fmla="*/ 333153 h 666305"/>
              <a:gd name="connsiteX1" fmla="*/ 333153 w 666306"/>
              <a:gd name="connsiteY1" fmla="*/ 666306 h 666305"/>
              <a:gd name="connsiteX2" fmla="*/ 0 w 666306"/>
              <a:gd name="connsiteY2" fmla="*/ 333153 h 666305"/>
              <a:gd name="connsiteX3" fmla="*/ 333153 w 666306"/>
              <a:gd name="connsiteY3" fmla="*/ 0 h 666305"/>
              <a:gd name="connsiteX4" fmla="*/ 666306 w 666306"/>
              <a:gd name="connsiteY4" fmla="*/ 333153 h 666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6306" h="666305">
                <a:moveTo>
                  <a:pt x="666306" y="333153"/>
                </a:moveTo>
                <a:cubicBezTo>
                  <a:pt x="666306" y="517148"/>
                  <a:pt x="517148" y="666306"/>
                  <a:pt x="333153" y="666306"/>
                </a:cubicBezTo>
                <a:cubicBezTo>
                  <a:pt x="149158" y="666306"/>
                  <a:pt x="0" y="517148"/>
                  <a:pt x="0" y="333153"/>
                </a:cubicBezTo>
                <a:cubicBezTo>
                  <a:pt x="0" y="149158"/>
                  <a:pt x="149158" y="0"/>
                  <a:pt x="333153" y="0"/>
                </a:cubicBezTo>
                <a:cubicBezTo>
                  <a:pt x="517148" y="0"/>
                  <a:pt x="666306" y="149158"/>
                  <a:pt x="666306" y="333153"/>
                </a:cubicBezTo>
                <a:close/>
              </a:path>
            </a:pathLst>
          </a:custGeom>
          <a:solidFill>
            <a:schemeClr val="accent2"/>
          </a:solidFill>
          <a:ln w="3171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4" name="iSHEJI-12">
            <a:extLst>
              <a:ext uri="{FF2B5EF4-FFF2-40B4-BE49-F238E27FC236}">
                <a16:creationId xmlns:a16="http://schemas.microsoft.com/office/drawing/2014/main" id="{F6F14B8F-7A60-6268-3F91-6DC0BEF4C0B3}"/>
              </a:ext>
            </a:extLst>
          </p:cNvPr>
          <p:cNvSpPr/>
          <p:nvPr/>
        </p:nvSpPr>
        <p:spPr>
          <a:xfrm>
            <a:off x="4020545" y="2289628"/>
            <a:ext cx="407444" cy="337010"/>
          </a:xfrm>
          <a:custGeom>
            <a:avLst/>
            <a:gdLst>
              <a:gd name="connsiteX0" fmla="*/ 114387 w 870468"/>
              <a:gd name="connsiteY0" fmla="*/ 394297 h 720000"/>
              <a:gd name="connsiteX1" fmla="*/ 125598 w 870468"/>
              <a:gd name="connsiteY1" fmla="*/ 421319 h 720000"/>
              <a:gd name="connsiteX2" fmla="*/ 153878 w 870468"/>
              <a:gd name="connsiteY2" fmla="*/ 433051 h 720000"/>
              <a:gd name="connsiteX3" fmla="*/ 449972 w 870468"/>
              <a:gd name="connsiteY3" fmla="*/ 433051 h 720000"/>
              <a:gd name="connsiteX4" fmla="*/ 478295 w 870468"/>
              <a:gd name="connsiteY4" fmla="*/ 421319 h 720000"/>
              <a:gd name="connsiteX5" fmla="*/ 489465 w 870468"/>
              <a:gd name="connsiteY5" fmla="*/ 394297 h 720000"/>
              <a:gd name="connsiteX6" fmla="*/ 116266 w 870468"/>
              <a:gd name="connsiteY6" fmla="*/ 68594 h 720000"/>
              <a:gd name="connsiteX7" fmla="*/ 68708 w 870468"/>
              <a:gd name="connsiteY7" fmla="*/ 116152 h 720000"/>
              <a:gd name="connsiteX8" fmla="*/ 68708 w 870468"/>
              <a:gd name="connsiteY8" fmla="*/ 241561 h 720000"/>
              <a:gd name="connsiteX9" fmla="*/ 801875 w 870468"/>
              <a:gd name="connsiteY9" fmla="*/ 241561 h 720000"/>
              <a:gd name="connsiteX10" fmla="*/ 801875 w 870468"/>
              <a:gd name="connsiteY10" fmla="*/ 116152 h 720000"/>
              <a:gd name="connsiteX11" fmla="*/ 754317 w 870468"/>
              <a:gd name="connsiteY11" fmla="*/ 68594 h 720000"/>
              <a:gd name="connsiteX12" fmla="*/ 598821 w 870468"/>
              <a:gd name="connsiteY12" fmla="*/ 68594 h 720000"/>
              <a:gd name="connsiteX13" fmla="*/ 116266 w 870468"/>
              <a:gd name="connsiteY13" fmla="*/ 0 h 720000"/>
              <a:gd name="connsiteX14" fmla="*/ 598821 w 870468"/>
              <a:gd name="connsiteY14" fmla="*/ 0 h 720000"/>
              <a:gd name="connsiteX15" fmla="*/ 754317 w 870468"/>
              <a:gd name="connsiteY15" fmla="*/ 0 h 720000"/>
              <a:gd name="connsiteX16" fmla="*/ 870468 w 870468"/>
              <a:gd name="connsiteY16" fmla="*/ 116152 h 720000"/>
              <a:gd name="connsiteX17" fmla="*/ 870468 w 870468"/>
              <a:gd name="connsiteY17" fmla="*/ 360001 h 720000"/>
              <a:gd name="connsiteX18" fmla="*/ 870468 w 870468"/>
              <a:gd name="connsiteY18" fmla="*/ 603736 h 720000"/>
              <a:gd name="connsiteX19" fmla="*/ 754317 w 870468"/>
              <a:gd name="connsiteY19" fmla="*/ 720000 h 720000"/>
              <a:gd name="connsiteX20" fmla="*/ 598821 w 870468"/>
              <a:gd name="connsiteY20" fmla="*/ 720000 h 720000"/>
              <a:gd name="connsiteX21" fmla="*/ 116266 w 870468"/>
              <a:gd name="connsiteY21" fmla="*/ 720000 h 720000"/>
              <a:gd name="connsiteX22" fmla="*/ 115 w 870468"/>
              <a:gd name="connsiteY22" fmla="*/ 603850 h 720000"/>
              <a:gd name="connsiteX23" fmla="*/ 115 w 870468"/>
              <a:gd name="connsiteY23" fmla="*/ 360279 h 720000"/>
              <a:gd name="connsiteX24" fmla="*/ 0 w 870468"/>
              <a:gd name="connsiteY24" fmla="*/ 360001 h 720000"/>
              <a:gd name="connsiteX25" fmla="*/ 115 w 870468"/>
              <a:gd name="connsiteY25" fmla="*/ 359723 h 720000"/>
              <a:gd name="connsiteX26" fmla="*/ 115 w 870468"/>
              <a:gd name="connsiteY26" fmla="*/ 116152 h 720000"/>
              <a:gd name="connsiteX27" fmla="*/ 116266 w 870468"/>
              <a:gd name="connsiteY27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870468" h="720000">
                <a:moveTo>
                  <a:pt x="114387" y="394297"/>
                </a:moveTo>
                <a:lnTo>
                  <a:pt x="125598" y="421319"/>
                </a:lnTo>
                <a:cubicBezTo>
                  <a:pt x="132843" y="428564"/>
                  <a:pt x="142846" y="433051"/>
                  <a:pt x="153878" y="433051"/>
                </a:cubicBezTo>
                <a:lnTo>
                  <a:pt x="449972" y="433051"/>
                </a:lnTo>
                <a:cubicBezTo>
                  <a:pt x="461061" y="433051"/>
                  <a:pt x="471064" y="428564"/>
                  <a:pt x="478295" y="421319"/>
                </a:cubicBezTo>
                <a:lnTo>
                  <a:pt x="489465" y="394297"/>
                </a:lnTo>
                <a:close/>
                <a:moveTo>
                  <a:pt x="116266" y="68594"/>
                </a:moveTo>
                <a:cubicBezTo>
                  <a:pt x="89972" y="68594"/>
                  <a:pt x="68708" y="89972"/>
                  <a:pt x="68708" y="116152"/>
                </a:cubicBezTo>
                <a:lnTo>
                  <a:pt x="68708" y="241561"/>
                </a:lnTo>
                <a:lnTo>
                  <a:pt x="801875" y="241561"/>
                </a:lnTo>
                <a:lnTo>
                  <a:pt x="801875" y="116152"/>
                </a:lnTo>
                <a:cubicBezTo>
                  <a:pt x="801875" y="89858"/>
                  <a:pt x="780497" y="68594"/>
                  <a:pt x="754317" y="68594"/>
                </a:cubicBezTo>
                <a:lnTo>
                  <a:pt x="598821" y="68594"/>
                </a:lnTo>
                <a:close/>
                <a:moveTo>
                  <a:pt x="116266" y="0"/>
                </a:moveTo>
                <a:lnTo>
                  <a:pt x="598821" y="0"/>
                </a:lnTo>
                <a:lnTo>
                  <a:pt x="754317" y="0"/>
                </a:lnTo>
                <a:cubicBezTo>
                  <a:pt x="818338" y="0"/>
                  <a:pt x="870468" y="52131"/>
                  <a:pt x="870468" y="116152"/>
                </a:cubicBezTo>
                <a:lnTo>
                  <a:pt x="870468" y="360001"/>
                </a:lnTo>
                <a:lnTo>
                  <a:pt x="870468" y="603736"/>
                </a:lnTo>
                <a:cubicBezTo>
                  <a:pt x="870468" y="667870"/>
                  <a:pt x="818338" y="720000"/>
                  <a:pt x="754317" y="720000"/>
                </a:cubicBezTo>
                <a:lnTo>
                  <a:pt x="598821" y="720000"/>
                </a:lnTo>
                <a:lnTo>
                  <a:pt x="116266" y="720000"/>
                </a:lnTo>
                <a:cubicBezTo>
                  <a:pt x="52246" y="720000"/>
                  <a:pt x="115" y="667870"/>
                  <a:pt x="115" y="603850"/>
                </a:cubicBezTo>
                <a:lnTo>
                  <a:pt x="115" y="360279"/>
                </a:lnTo>
                <a:lnTo>
                  <a:pt x="0" y="360001"/>
                </a:lnTo>
                <a:lnTo>
                  <a:pt x="115" y="359723"/>
                </a:lnTo>
                <a:lnTo>
                  <a:pt x="115" y="116152"/>
                </a:lnTo>
                <a:cubicBezTo>
                  <a:pt x="115" y="52131"/>
                  <a:pt x="52246" y="0"/>
                  <a:pt x="116266" y="0"/>
                </a:cubicBezTo>
                <a:close/>
              </a:path>
            </a:pathLst>
          </a:custGeom>
          <a:solidFill>
            <a:srgbClr val="FFFFFF"/>
          </a:solidFill>
          <a:ln w="31719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6" name="iSHEJI-13">
            <a:extLst>
              <a:ext uri="{FF2B5EF4-FFF2-40B4-BE49-F238E27FC236}">
                <a16:creationId xmlns:a16="http://schemas.microsoft.com/office/drawing/2014/main" id="{451E5C18-D294-D10E-4E12-A71E2C15BEDA}"/>
              </a:ext>
            </a:extLst>
          </p:cNvPr>
          <p:cNvSpPr/>
          <p:nvPr/>
        </p:nvSpPr>
        <p:spPr>
          <a:xfrm>
            <a:off x="7434349" y="3221555"/>
            <a:ext cx="596520" cy="596607"/>
          </a:xfrm>
          <a:custGeom>
            <a:avLst/>
            <a:gdLst>
              <a:gd name="connsiteX0" fmla="*/ 579031 w 719895"/>
              <a:gd name="connsiteY0" fmla="*/ 554022 h 720000"/>
              <a:gd name="connsiteX1" fmla="*/ 596778 w 719895"/>
              <a:gd name="connsiteY1" fmla="*/ 561368 h 720000"/>
              <a:gd name="connsiteX2" fmla="*/ 712550 w 719895"/>
              <a:gd name="connsiteY2" fmla="*/ 677140 h 720000"/>
              <a:gd name="connsiteX3" fmla="*/ 712550 w 719895"/>
              <a:gd name="connsiteY3" fmla="*/ 712634 h 720000"/>
              <a:gd name="connsiteX4" fmla="*/ 694887 w 719895"/>
              <a:gd name="connsiteY4" fmla="*/ 720000 h 720000"/>
              <a:gd name="connsiteX5" fmla="*/ 677140 w 719895"/>
              <a:gd name="connsiteY5" fmla="*/ 712634 h 720000"/>
              <a:gd name="connsiteX6" fmla="*/ 561284 w 719895"/>
              <a:gd name="connsiteY6" fmla="*/ 596861 h 720000"/>
              <a:gd name="connsiteX7" fmla="*/ 561284 w 719895"/>
              <a:gd name="connsiteY7" fmla="*/ 561368 h 720000"/>
              <a:gd name="connsiteX8" fmla="*/ 579031 w 719895"/>
              <a:gd name="connsiteY8" fmla="*/ 554022 h 720000"/>
              <a:gd name="connsiteX9" fmla="*/ 301109 w 719895"/>
              <a:gd name="connsiteY9" fmla="*/ 0 h 720000"/>
              <a:gd name="connsiteX10" fmla="*/ 602219 w 719895"/>
              <a:gd name="connsiteY10" fmla="*/ 301109 h 720000"/>
              <a:gd name="connsiteX11" fmla="*/ 301109 w 719895"/>
              <a:gd name="connsiteY11" fmla="*/ 602219 h 720000"/>
              <a:gd name="connsiteX12" fmla="*/ 0 w 719895"/>
              <a:gd name="connsiteY12" fmla="*/ 301109 h 720000"/>
              <a:gd name="connsiteX13" fmla="*/ 301109 w 719895"/>
              <a:gd name="connsiteY13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19895" h="720000">
                <a:moveTo>
                  <a:pt x="579031" y="554022"/>
                </a:moveTo>
                <a:cubicBezTo>
                  <a:pt x="585456" y="554022"/>
                  <a:pt x="591880" y="556471"/>
                  <a:pt x="596778" y="561368"/>
                </a:cubicBezTo>
                <a:lnTo>
                  <a:pt x="712550" y="677140"/>
                </a:lnTo>
                <a:cubicBezTo>
                  <a:pt x="722344" y="686935"/>
                  <a:pt x="722344" y="702840"/>
                  <a:pt x="712550" y="712634"/>
                </a:cubicBezTo>
                <a:cubicBezTo>
                  <a:pt x="707778" y="717573"/>
                  <a:pt x="701333" y="720000"/>
                  <a:pt x="694887" y="720000"/>
                </a:cubicBezTo>
                <a:cubicBezTo>
                  <a:pt x="688441" y="720000"/>
                  <a:pt x="681995" y="717573"/>
                  <a:pt x="677140" y="712634"/>
                </a:cubicBezTo>
                <a:lnTo>
                  <a:pt x="561284" y="596861"/>
                </a:lnTo>
                <a:cubicBezTo>
                  <a:pt x="551490" y="587067"/>
                  <a:pt x="551490" y="571162"/>
                  <a:pt x="561284" y="561368"/>
                </a:cubicBezTo>
                <a:cubicBezTo>
                  <a:pt x="566181" y="556471"/>
                  <a:pt x="572606" y="554022"/>
                  <a:pt x="579031" y="554022"/>
                </a:cubicBezTo>
                <a:close/>
                <a:moveTo>
                  <a:pt x="301109" y="0"/>
                </a:moveTo>
                <a:cubicBezTo>
                  <a:pt x="467443" y="0"/>
                  <a:pt x="602219" y="134859"/>
                  <a:pt x="602219" y="301109"/>
                </a:cubicBezTo>
                <a:cubicBezTo>
                  <a:pt x="602219" y="467443"/>
                  <a:pt x="467443" y="602219"/>
                  <a:pt x="301109" y="602219"/>
                </a:cubicBezTo>
                <a:cubicBezTo>
                  <a:pt x="134775" y="602219"/>
                  <a:pt x="0" y="467443"/>
                  <a:pt x="0" y="301109"/>
                </a:cubicBezTo>
                <a:cubicBezTo>
                  <a:pt x="0" y="134775"/>
                  <a:pt x="134775" y="0"/>
                  <a:pt x="301109" y="0"/>
                </a:cubicBezTo>
                <a:close/>
              </a:path>
            </a:pathLst>
          </a:custGeom>
          <a:solidFill>
            <a:srgbClr val="FFFFFF"/>
          </a:solidFill>
          <a:ln w="31719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5" name="iSHEJI-14">
            <a:extLst>
              <a:ext uri="{FF2B5EF4-FFF2-40B4-BE49-F238E27FC236}">
                <a16:creationId xmlns:a16="http://schemas.microsoft.com/office/drawing/2014/main" id="{D4CF53E0-FCA7-B080-3041-831A61545E9A}"/>
              </a:ext>
            </a:extLst>
          </p:cNvPr>
          <p:cNvSpPr/>
          <p:nvPr/>
        </p:nvSpPr>
        <p:spPr>
          <a:xfrm>
            <a:off x="4038310" y="4377943"/>
            <a:ext cx="391450" cy="354892"/>
          </a:xfrm>
          <a:custGeom>
            <a:avLst/>
            <a:gdLst>
              <a:gd name="connsiteX0" fmla="*/ 31770 w 794163"/>
              <a:gd name="connsiteY0" fmla="*/ 656460 h 720001"/>
              <a:gd name="connsiteX1" fmla="*/ 762297 w 794163"/>
              <a:gd name="connsiteY1" fmla="*/ 656460 h 720001"/>
              <a:gd name="connsiteX2" fmla="*/ 794163 w 794163"/>
              <a:gd name="connsiteY2" fmla="*/ 688230 h 720001"/>
              <a:gd name="connsiteX3" fmla="*/ 762392 w 794163"/>
              <a:gd name="connsiteY3" fmla="*/ 720001 h 720001"/>
              <a:gd name="connsiteX4" fmla="*/ 31770 w 794163"/>
              <a:gd name="connsiteY4" fmla="*/ 720001 h 720001"/>
              <a:gd name="connsiteX5" fmla="*/ 0 w 794163"/>
              <a:gd name="connsiteY5" fmla="*/ 688230 h 720001"/>
              <a:gd name="connsiteX6" fmla="*/ 31770 w 794163"/>
              <a:gd name="connsiteY6" fmla="*/ 656460 h 720001"/>
              <a:gd name="connsiteX7" fmla="*/ 613493 w 794163"/>
              <a:gd name="connsiteY7" fmla="*/ 317608 h 720001"/>
              <a:gd name="connsiteX8" fmla="*/ 710048 w 794163"/>
              <a:gd name="connsiteY8" fmla="*/ 317608 h 720001"/>
              <a:gd name="connsiteX9" fmla="*/ 767655 w 794163"/>
              <a:gd name="connsiteY9" fmla="*/ 375216 h 720001"/>
              <a:gd name="connsiteX10" fmla="*/ 767655 w 794163"/>
              <a:gd name="connsiteY10" fmla="*/ 524689 h 720001"/>
              <a:gd name="connsiteX11" fmla="*/ 710048 w 794163"/>
              <a:gd name="connsiteY11" fmla="*/ 582297 h 720001"/>
              <a:gd name="connsiteX12" fmla="*/ 613493 w 794163"/>
              <a:gd name="connsiteY12" fmla="*/ 582297 h 720001"/>
              <a:gd name="connsiteX13" fmla="*/ 555885 w 794163"/>
              <a:gd name="connsiteY13" fmla="*/ 524689 h 720001"/>
              <a:gd name="connsiteX14" fmla="*/ 555885 w 794163"/>
              <a:gd name="connsiteY14" fmla="*/ 375216 h 720001"/>
              <a:gd name="connsiteX15" fmla="*/ 613493 w 794163"/>
              <a:gd name="connsiteY15" fmla="*/ 317608 h 720001"/>
              <a:gd name="connsiteX16" fmla="*/ 84019 w 794163"/>
              <a:gd name="connsiteY16" fmla="*/ 211770 h 720001"/>
              <a:gd name="connsiteX17" fmla="*/ 180574 w 794163"/>
              <a:gd name="connsiteY17" fmla="*/ 211770 h 720001"/>
              <a:gd name="connsiteX18" fmla="*/ 238182 w 794163"/>
              <a:gd name="connsiteY18" fmla="*/ 269282 h 720001"/>
              <a:gd name="connsiteX19" fmla="*/ 238182 w 794163"/>
              <a:gd name="connsiteY19" fmla="*/ 524785 h 720001"/>
              <a:gd name="connsiteX20" fmla="*/ 180574 w 794163"/>
              <a:gd name="connsiteY20" fmla="*/ 582393 h 720001"/>
              <a:gd name="connsiteX21" fmla="*/ 84019 w 794163"/>
              <a:gd name="connsiteY21" fmla="*/ 582393 h 720001"/>
              <a:gd name="connsiteX22" fmla="*/ 26411 w 794163"/>
              <a:gd name="connsiteY22" fmla="*/ 524785 h 720001"/>
              <a:gd name="connsiteX23" fmla="*/ 26411 w 794163"/>
              <a:gd name="connsiteY23" fmla="*/ 269378 h 720001"/>
              <a:gd name="connsiteX24" fmla="*/ 84019 w 794163"/>
              <a:gd name="connsiteY24" fmla="*/ 211770 h 720001"/>
              <a:gd name="connsiteX25" fmla="*/ 348708 w 794163"/>
              <a:gd name="connsiteY25" fmla="*/ 0 h 720001"/>
              <a:gd name="connsiteX26" fmla="*/ 445359 w 794163"/>
              <a:gd name="connsiteY26" fmla="*/ 0 h 720001"/>
              <a:gd name="connsiteX27" fmla="*/ 502871 w 794163"/>
              <a:gd name="connsiteY27" fmla="*/ 57607 h 720001"/>
              <a:gd name="connsiteX28" fmla="*/ 502871 w 794163"/>
              <a:gd name="connsiteY28" fmla="*/ 524785 h 720001"/>
              <a:gd name="connsiteX29" fmla="*/ 445263 w 794163"/>
              <a:gd name="connsiteY29" fmla="*/ 582393 h 720001"/>
              <a:gd name="connsiteX30" fmla="*/ 348708 w 794163"/>
              <a:gd name="connsiteY30" fmla="*/ 582393 h 720001"/>
              <a:gd name="connsiteX31" fmla="*/ 291100 w 794163"/>
              <a:gd name="connsiteY31" fmla="*/ 524785 h 720001"/>
              <a:gd name="connsiteX32" fmla="*/ 291100 w 794163"/>
              <a:gd name="connsiteY32" fmla="*/ 57607 h 720001"/>
              <a:gd name="connsiteX33" fmla="*/ 348708 w 794163"/>
              <a:gd name="connsiteY33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794163" h="720001">
                <a:moveTo>
                  <a:pt x="31770" y="656460"/>
                </a:moveTo>
                <a:lnTo>
                  <a:pt x="762297" y="656460"/>
                </a:lnTo>
                <a:cubicBezTo>
                  <a:pt x="779904" y="656460"/>
                  <a:pt x="794067" y="670622"/>
                  <a:pt x="794163" y="688230"/>
                </a:cubicBezTo>
                <a:cubicBezTo>
                  <a:pt x="794163" y="705742"/>
                  <a:pt x="779904" y="720001"/>
                  <a:pt x="762392" y="720001"/>
                </a:cubicBezTo>
                <a:lnTo>
                  <a:pt x="31770" y="720001"/>
                </a:lnTo>
                <a:cubicBezTo>
                  <a:pt x="14258" y="720001"/>
                  <a:pt x="0" y="705742"/>
                  <a:pt x="0" y="688230"/>
                </a:cubicBezTo>
                <a:cubicBezTo>
                  <a:pt x="0" y="670718"/>
                  <a:pt x="14258" y="656460"/>
                  <a:pt x="31770" y="656460"/>
                </a:cubicBezTo>
                <a:close/>
                <a:moveTo>
                  <a:pt x="613493" y="317608"/>
                </a:moveTo>
                <a:lnTo>
                  <a:pt x="710048" y="317608"/>
                </a:lnTo>
                <a:cubicBezTo>
                  <a:pt x="741818" y="317608"/>
                  <a:pt x="767655" y="343445"/>
                  <a:pt x="767655" y="375216"/>
                </a:cubicBezTo>
                <a:lnTo>
                  <a:pt x="767655" y="524689"/>
                </a:lnTo>
                <a:cubicBezTo>
                  <a:pt x="767655" y="556364"/>
                  <a:pt x="741723" y="582297"/>
                  <a:pt x="710048" y="582297"/>
                </a:cubicBezTo>
                <a:lnTo>
                  <a:pt x="613493" y="582297"/>
                </a:lnTo>
                <a:cubicBezTo>
                  <a:pt x="581818" y="582297"/>
                  <a:pt x="555885" y="556364"/>
                  <a:pt x="555885" y="524689"/>
                </a:cubicBezTo>
                <a:lnTo>
                  <a:pt x="555885" y="375216"/>
                </a:lnTo>
                <a:cubicBezTo>
                  <a:pt x="555885" y="343349"/>
                  <a:pt x="581722" y="317608"/>
                  <a:pt x="613493" y="317608"/>
                </a:cubicBezTo>
                <a:close/>
                <a:moveTo>
                  <a:pt x="84019" y="211770"/>
                </a:moveTo>
                <a:lnTo>
                  <a:pt x="180574" y="211770"/>
                </a:lnTo>
                <a:cubicBezTo>
                  <a:pt x="212440" y="211770"/>
                  <a:pt x="238182" y="237512"/>
                  <a:pt x="238182" y="269282"/>
                </a:cubicBezTo>
                <a:lnTo>
                  <a:pt x="238182" y="524785"/>
                </a:lnTo>
                <a:cubicBezTo>
                  <a:pt x="238182" y="556460"/>
                  <a:pt x="212248" y="582393"/>
                  <a:pt x="180574" y="582393"/>
                </a:cubicBezTo>
                <a:lnTo>
                  <a:pt x="84019" y="582393"/>
                </a:lnTo>
                <a:cubicBezTo>
                  <a:pt x="52344" y="582393"/>
                  <a:pt x="26411" y="556460"/>
                  <a:pt x="26411" y="524785"/>
                </a:cubicBezTo>
                <a:lnTo>
                  <a:pt x="26411" y="269378"/>
                </a:lnTo>
                <a:cubicBezTo>
                  <a:pt x="26411" y="237512"/>
                  <a:pt x="52248" y="211770"/>
                  <a:pt x="84019" y="211770"/>
                </a:cubicBezTo>
                <a:close/>
                <a:moveTo>
                  <a:pt x="348708" y="0"/>
                </a:moveTo>
                <a:lnTo>
                  <a:pt x="445359" y="0"/>
                </a:lnTo>
                <a:cubicBezTo>
                  <a:pt x="477129" y="0"/>
                  <a:pt x="502871" y="25741"/>
                  <a:pt x="502871" y="57607"/>
                </a:cubicBezTo>
                <a:lnTo>
                  <a:pt x="502871" y="524785"/>
                </a:lnTo>
                <a:cubicBezTo>
                  <a:pt x="502871" y="556460"/>
                  <a:pt x="476937" y="582393"/>
                  <a:pt x="445263" y="582393"/>
                </a:cubicBezTo>
                <a:lnTo>
                  <a:pt x="348708" y="582393"/>
                </a:lnTo>
                <a:cubicBezTo>
                  <a:pt x="317033" y="582393"/>
                  <a:pt x="291100" y="556460"/>
                  <a:pt x="291100" y="524785"/>
                </a:cubicBezTo>
                <a:lnTo>
                  <a:pt x="291100" y="57607"/>
                </a:lnTo>
                <a:cubicBezTo>
                  <a:pt x="291100" y="25741"/>
                  <a:pt x="316937" y="0"/>
                  <a:pt x="348708" y="0"/>
                </a:cubicBezTo>
                <a:close/>
              </a:path>
            </a:pathLst>
          </a:custGeom>
          <a:solidFill>
            <a:srgbClr val="FFFFFF"/>
          </a:solidFill>
          <a:ln w="31719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7" name="iSHEJI-15">
            <a:extLst>
              <a:ext uri="{FF2B5EF4-FFF2-40B4-BE49-F238E27FC236}">
                <a16:creationId xmlns:a16="http://schemas.microsoft.com/office/drawing/2014/main" id="{80363888-1C07-063D-7EEA-34F1CE0EC6D5}"/>
              </a:ext>
            </a:extLst>
          </p:cNvPr>
          <p:cNvSpPr txBox="1"/>
          <p:nvPr/>
        </p:nvSpPr>
        <p:spPr>
          <a:xfrm>
            <a:off x="719078" y="2143945"/>
            <a:ext cx="2890620" cy="8222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19" name="iSHEJI-16">
            <a:extLst>
              <a:ext uri="{FF2B5EF4-FFF2-40B4-BE49-F238E27FC236}">
                <a16:creationId xmlns:a16="http://schemas.microsoft.com/office/drawing/2014/main" id="{6224942E-571F-FB15-2D82-EEB6D8353DF2}"/>
              </a:ext>
            </a:extLst>
          </p:cNvPr>
          <p:cNvSpPr txBox="1"/>
          <p:nvPr/>
        </p:nvSpPr>
        <p:spPr>
          <a:xfrm>
            <a:off x="735147" y="4415322"/>
            <a:ext cx="2986295" cy="8222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基于全社交媒体平台进行全域流量整合营销，借助数据中台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KolRank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提供标准化产品及服务</a:t>
            </a:r>
          </a:p>
        </p:txBody>
      </p:sp>
      <p:sp>
        <p:nvSpPr>
          <p:cNvPr id="20" name="iSHEJI-17">
            <a:extLst>
              <a:ext uri="{FF2B5EF4-FFF2-40B4-BE49-F238E27FC236}">
                <a16:creationId xmlns:a16="http://schemas.microsoft.com/office/drawing/2014/main" id="{E400FA21-8CDB-E091-F277-6D5ACAB5ADE9}"/>
              </a:ext>
            </a:extLst>
          </p:cNvPr>
          <p:cNvSpPr txBox="1"/>
          <p:nvPr/>
        </p:nvSpPr>
        <p:spPr>
          <a:xfrm>
            <a:off x="8781130" y="3084992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21" name="iSHEJI-18">
            <a:extLst>
              <a:ext uri="{FF2B5EF4-FFF2-40B4-BE49-F238E27FC236}">
                <a16:creationId xmlns:a16="http://schemas.microsoft.com/office/drawing/2014/main" id="{7909F9CD-A7AE-5CA4-EA91-30E38F1E13DE}"/>
              </a:ext>
            </a:extLst>
          </p:cNvPr>
          <p:cNvSpPr txBox="1"/>
          <p:nvPr/>
        </p:nvSpPr>
        <p:spPr>
          <a:xfrm>
            <a:off x="8781131" y="3480641"/>
            <a:ext cx="2691792" cy="8222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23" name="iSHEJI-19">
            <a:extLst>
              <a:ext uri="{FF2B5EF4-FFF2-40B4-BE49-F238E27FC236}">
                <a16:creationId xmlns:a16="http://schemas.microsoft.com/office/drawing/2014/main" id="{5D251813-9022-FA6C-6709-859CDD62A0DA}"/>
              </a:ext>
            </a:extLst>
          </p:cNvPr>
          <p:cNvSpPr txBox="1"/>
          <p:nvPr/>
        </p:nvSpPr>
        <p:spPr>
          <a:xfrm>
            <a:off x="1281118" y="5826801"/>
            <a:ext cx="9518062" cy="4648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urna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349497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iSHEJI-1">
            <a:extLst>
              <a:ext uri="{FF2B5EF4-FFF2-40B4-BE49-F238E27FC236}">
                <a16:creationId xmlns:a16="http://schemas.microsoft.com/office/drawing/2014/main" id="{03AAAD02-1D06-5B71-BC2D-B348062552D8}"/>
              </a:ext>
            </a:extLst>
          </p:cNvPr>
          <p:cNvSpPr/>
          <p:nvPr/>
        </p:nvSpPr>
        <p:spPr>
          <a:xfrm>
            <a:off x="0" y="490537"/>
            <a:ext cx="411480" cy="263843"/>
          </a:xfrm>
          <a:custGeom>
            <a:avLst/>
            <a:gdLst>
              <a:gd name="connsiteX0" fmla="*/ 0 w 238125"/>
              <a:gd name="connsiteY0" fmla="*/ 0 h 238125"/>
              <a:gd name="connsiteX1" fmla="*/ 238125 w 238125"/>
              <a:gd name="connsiteY1" fmla="*/ 0 h 238125"/>
              <a:gd name="connsiteX2" fmla="*/ 238125 w 238125"/>
              <a:gd name="connsiteY2" fmla="*/ 238125 h 238125"/>
              <a:gd name="connsiteX3" fmla="*/ 0 w 238125"/>
              <a:gd name="connsiteY3" fmla="*/ 238125 h 238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8125" h="238125">
                <a:moveTo>
                  <a:pt x="0" y="0"/>
                </a:moveTo>
                <a:lnTo>
                  <a:pt x="238125" y="0"/>
                </a:lnTo>
                <a:lnTo>
                  <a:pt x="238125" y="238125"/>
                </a:lnTo>
                <a:lnTo>
                  <a:pt x="0" y="23812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8" name="iSHEJI-2">
            <a:extLst>
              <a:ext uri="{FF2B5EF4-FFF2-40B4-BE49-F238E27FC236}">
                <a16:creationId xmlns:a16="http://schemas.microsoft.com/office/drawing/2014/main" id="{09496030-74BC-D044-9AA1-9516CEB1B078}"/>
              </a:ext>
            </a:extLst>
          </p:cNvPr>
          <p:cNvSpPr/>
          <p:nvPr/>
        </p:nvSpPr>
        <p:spPr>
          <a:xfrm>
            <a:off x="10881360" y="490537"/>
            <a:ext cx="1310640" cy="613191"/>
          </a:xfrm>
          <a:custGeom>
            <a:avLst/>
            <a:gdLst>
              <a:gd name="connsiteX0" fmla="*/ 0 w 238125"/>
              <a:gd name="connsiteY0" fmla="*/ 0 h 238125"/>
              <a:gd name="connsiteX1" fmla="*/ 238125 w 238125"/>
              <a:gd name="connsiteY1" fmla="*/ 0 h 238125"/>
              <a:gd name="connsiteX2" fmla="*/ 238125 w 238125"/>
              <a:gd name="connsiteY2" fmla="*/ 238125 h 238125"/>
              <a:gd name="connsiteX3" fmla="*/ 0 w 238125"/>
              <a:gd name="connsiteY3" fmla="*/ 238125 h 238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8125" h="238125">
                <a:moveTo>
                  <a:pt x="0" y="0"/>
                </a:moveTo>
                <a:lnTo>
                  <a:pt x="238125" y="0"/>
                </a:lnTo>
                <a:lnTo>
                  <a:pt x="238125" y="238125"/>
                </a:lnTo>
                <a:lnTo>
                  <a:pt x="0" y="23812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2" name="iSHEJI-3">
            <a:extLst>
              <a:ext uri="{FF2B5EF4-FFF2-40B4-BE49-F238E27FC236}">
                <a16:creationId xmlns:a16="http://schemas.microsoft.com/office/drawing/2014/main" id="{48B7B938-A695-42BF-C5E1-548B7FB4E55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18928" y="59463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7" name="iSHEJI-6">
            <a:extLst>
              <a:ext uri="{FF2B5EF4-FFF2-40B4-BE49-F238E27FC236}">
                <a16:creationId xmlns:a16="http://schemas.microsoft.com/office/drawing/2014/main" id="{705045A7-A8BD-503C-2B17-C7CE046AC426}"/>
              </a:ext>
            </a:extLst>
          </p:cNvPr>
          <p:cNvSpPr/>
          <p:nvPr/>
        </p:nvSpPr>
        <p:spPr>
          <a:xfrm>
            <a:off x="647599" y="1674417"/>
            <a:ext cx="4495800" cy="45720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b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8" name="iSHEJI-7">
            <a:extLst>
              <a:ext uri="{FF2B5EF4-FFF2-40B4-BE49-F238E27FC236}">
                <a16:creationId xmlns:a16="http://schemas.microsoft.com/office/drawing/2014/main" id="{CC7C944D-AA25-0A63-8D26-614DB1F54845}"/>
              </a:ext>
            </a:extLst>
          </p:cNvPr>
          <p:cNvSpPr/>
          <p:nvPr/>
        </p:nvSpPr>
        <p:spPr>
          <a:xfrm>
            <a:off x="5371999" y="1674417"/>
            <a:ext cx="2217420" cy="1336598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b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" name="iSHEJI-8">
            <a:extLst>
              <a:ext uri="{FF2B5EF4-FFF2-40B4-BE49-F238E27FC236}">
                <a16:creationId xmlns:a16="http://schemas.microsoft.com/office/drawing/2014/main" id="{E49BA4C5-3D72-764A-E713-AFE6DAFF9422}"/>
              </a:ext>
            </a:extLst>
          </p:cNvPr>
          <p:cNvSpPr/>
          <p:nvPr/>
        </p:nvSpPr>
        <p:spPr>
          <a:xfrm>
            <a:off x="7818019" y="1674417"/>
            <a:ext cx="2217420" cy="1336598"/>
          </a:xfrm>
          <a:prstGeom prst="rect">
            <a:avLst/>
          </a:prstGeom>
          <a:blipFill dpi="0" rotWithShape="1">
            <a:blip r:embed="rId5"/>
            <a:srcRect/>
            <a:tile tx="0" ty="0" sx="100000" sy="100000" flip="none" algn="b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" name="iSHEJI-9">
            <a:extLst>
              <a:ext uri="{FF2B5EF4-FFF2-40B4-BE49-F238E27FC236}">
                <a16:creationId xmlns:a16="http://schemas.microsoft.com/office/drawing/2014/main" id="{2D4AE2A3-CE25-87DB-1A69-2D393FE3EE10}"/>
              </a:ext>
            </a:extLst>
          </p:cNvPr>
          <p:cNvSpPr txBox="1"/>
          <p:nvPr/>
        </p:nvSpPr>
        <p:spPr>
          <a:xfrm>
            <a:off x="5507672" y="3306097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11" name="iSHEJI-10">
            <a:extLst>
              <a:ext uri="{FF2B5EF4-FFF2-40B4-BE49-F238E27FC236}">
                <a16:creationId xmlns:a16="http://schemas.microsoft.com/office/drawing/2014/main" id="{EB9022B0-0742-B2F8-731C-AA5B75388BCF}"/>
              </a:ext>
            </a:extLst>
          </p:cNvPr>
          <p:cNvSpPr txBox="1"/>
          <p:nvPr/>
        </p:nvSpPr>
        <p:spPr>
          <a:xfrm>
            <a:off x="5507673" y="3742536"/>
            <a:ext cx="6173686" cy="15873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爱设计个人版是一款多端在线拖拽式作图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/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视频工具，同时具备创意资产云端存储，管理和多终端分发的功能。平台接入了战略投资方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A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股上市公司「视觉中国」亿级图片模版素材，确保创意内容随取随用、安全合规、降本增效。</a:t>
            </a: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爱设计开放平台爱设计可以以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API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的方式输出作图能力和素材模版给到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SaaS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类合作伙伴，低成本帮助合作伙伴丰富产品功能和服务生态。</a:t>
            </a:r>
          </a:p>
        </p:txBody>
      </p:sp>
      <p:sp>
        <p:nvSpPr>
          <p:cNvPr id="12" name="iSHEJI-11">
            <a:extLst>
              <a:ext uri="{FF2B5EF4-FFF2-40B4-BE49-F238E27FC236}">
                <a16:creationId xmlns:a16="http://schemas.microsoft.com/office/drawing/2014/main" id="{1576E43A-6079-AABA-BB1A-54161BAD9928}"/>
              </a:ext>
            </a:extLst>
          </p:cNvPr>
          <p:cNvSpPr/>
          <p:nvPr/>
        </p:nvSpPr>
        <p:spPr>
          <a:xfrm>
            <a:off x="7621380" y="5571338"/>
            <a:ext cx="692023" cy="692024"/>
          </a:xfrm>
          <a:custGeom>
            <a:avLst/>
            <a:gdLst>
              <a:gd name="connsiteX0" fmla="*/ 1500075 w 1500074"/>
              <a:gd name="connsiteY0" fmla="*/ 750039 h 1500076"/>
              <a:gd name="connsiteX1" fmla="*/ 750037 w 1500074"/>
              <a:gd name="connsiteY1" fmla="*/ 1500077 h 1500076"/>
              <a:gd name="connsiteX2" fmla="*/ 0 w 1500074"/>
              <a:gd name="connsiteY2" fmla="*/ 750035 h 1500076"/>
              <a:gd name="connsiteX3" fmla="*/ 750037 w 1500074"/>
              <a:gd name="connsiteY3" fmla="*/ 0 h 1500076"/>
              <a:gd name="connsiteX4" fmla="*/ 751809 w 1500074"/>
              <a:gd name="connsiteY4" fmla="*/ 2 h 1500076"/>
              <a:gd name="connsiteX5" fmla="*/ 1500075 w 1500074"/>
              <a:gd name="connsiteY5" fmla="*/ 750039 h 1500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00074" h="1500076">
                <a:moveTo>
                  <a:pt x="1500075" y="750039"/>
                </a:moveTo>
                <a:cubicBezTo>
                  <a:pt x="1500075" y="1164274"/>
                  <a:pt x="1164263" y="1500077"/>
                  <a:pt x="750037" y="1500077"/>
                </a:cubicBezTo>
                <a:cubicBezTo>
                  <a:pt x="335802" y="1500072"/>
                  <a:pt x="0" y="1164270"/>
                  <a:pt x="0" y="750035"/>
                </a:cubicBezTo>
                <a:cubicBezTo>
                  <a:pt x="0" y="335801"/>
                  <a:pt x="335807" y="-1"/>
                  <a:pt x="750037" y="0"/>
                </a:cubicBezTo>
                <a:cubicBezTo>
                  <a:pt x="750631" y="0"/>
                  <a:pt x="751220" y="1"/>
                  <a:pt x="751809" y="2"/>
                </a:cubicBezTo>
                <a:cubicBezTo>
                  <a:pt x="1165371" y="979"/>
                  <a:pt x="1500075" y="336496"/>
                  <a:pt x="1500075" y="750039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4427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3" name="iSHEJI-12">
            <a:extLst>
              <a:ext uri="{FF2B5EF4-FFF2-40B4-BE49-F238E27FC236}">
                <a16:creationId xmlns:a16="http://schemas.microsoft.com/office/drawing/2014/main" id="{F436D778-B4ED-0609-11A1-D1193E185BFE}"/>
              </a:ext>
            </a:extLst>
          </p:cNvPr>
          <p:cNvSpPr/>
          <p:nvPr/>
        </p:nvSpPr>
        <p:spPr>
          <a:xfrm>
            <a:off x="6564526" y="5571336"/>
            <a:ext cx="692023" cy="692024"/>
          </a:xfrm>
          <a:custGeom>
            <a:avLst/>
            <a:gdLst>
              <a:gd name="connsiteX0" fmla="*/ 1500075 w 1500074"/>
              <a:gd name="connsiteY0" fmla="*/ 750044 h 1500076"/>
              <a:gd name="connsiteX1" fmla="*/ 750033 w 1500074"/>
              <a:gd name="connsiteY1" fmla="*/ 1500077 h 1500076"/>
              <a:gd name="connsiteX2" fmla="*/ 0 w 1500074"/>
              <a:gd name="connsiteY2" fmla="*/ 750031 h 1500076"/>
              <a:gd name="connsiteX3" fmla="*/ 746936 w 1500074"/>
              <a:gd name="connsiteY3" fmla="*/ 7 h 1500076"/>
              <a:gd name="connsiteX4" fmla="*/ 1500070 w 1500074"/>
              <a:gd name="connsiteY4" fmla="*/ 746938 h 1500076"/>
              <a:gd name="connsiteX5" fmla="*/ 1500075 w 1500074"/>
              <a:gd name="connsiteY5" fmla="*/ 750044 h 1500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00074" h="1500076">
                <a:moveTo>
                  <a:pt x="1500075" y="750044"/>
                </a:moveTo>
                <a:cubicBezTo>
                  <a:pt x="1500070" y="1164279"/>
                  <a:pt x="1164263" y="1500077"/>
                  <a:pt x="750033" y="1500077"/>
                </a:cubicBezTo>
                <a:cubicBezTo>
                  <a:pt x="335798" y="1500072"/>
                  <a:pt x="-4" y="1164266"/>
                  <a:pt x="0" y="750031"/>
                </a:cubicBezTo>
                <a:cubicBezTo>
                  <a:pt x="4" y="337010"/>
                  <a:pt x="333919" y="1714"/>
                  <a:pt x="746936" y="7"/>
                </a:cubicBezTo>
                <a:cubicBezTo>
                  <a:pt x="1161167" y="-1706"/>
                  <a:pt x="1498356" y="332706"/>
                  <a:pt x="1500070" y="746938"/>
                </a:cubicBezTo>
                <a:cubicBezTo>
                  <a:pt x="1500075" y="747971"/>
                  <a:pt x="1500075" y="749007"/>
                  <a:pt x="1500075" y="750044"/>
                </a:cubicBezTo>
                <a:close/>
              </a:path>
            </a:pathLst>
          </a:custGeom>
          <a:solidFill>
            <a:schemeClr val="accent2"/>
          </a:solidFill>
          <a:ln w="4427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4" name="iSHEJI-13">
            <a:extLst>
              <a:ext uri="{FF2B5EF4-FFF2-40B4-BE49-F238E27FC236}">
                <a16:creationId xmlns:a16="http://schemas.microsoft.com/office/drawing/2014/main" id="{4705EB97-7E23-56B3-D39C-F04A847D3634}"/>
              </a:ext>
            </a:extLst>
          </p:cNvPr>
          <p:cNvSpPr/>
          <p:nvPr/>
        </p:nvSpPr>
        <p:spPr>
          <a:xfrm>
            <a:off x="5507673" y="5571339"/>
            <a:ext cx="692023" cy="692023"/>
          </a:xfrm>
          <a:custGeom>
            <a:avLst/>
            <a:gdLst>
              <a:gd name="connsiteX0" fmla="*/ 1500075 w 1500074"/>
              <a:gd name="connsiteY0" fmla="*/ 750037 h 1500074"/>
              <a:gd name="connsiteX1" fmla="*/ 750037 w 1500074"/>
              <a:gd name="connsiteY1" fmla="*/ 1500075 h 1500074"/>
              <a:gd name="connsiteX2" fmla="*/ 0 w 1500074"/>
              <a:gd name="connsiteY2" fmla="*/ 750037 h 1500074"/>
              <a:gd name="connsiteX3" fmla="*/ 750037 w 1500074"/>
              <a:gd name="connsiteY3" fmla="*/ 0 h 1500074"/>
              <a:gd name="connsiteX4" fmla="*/ 1500075 w 1500074"/>
              <a:gd name="connsiteY4" fmla="*/ 750037 h 1500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00074" h="1500074">
                <a:moveTo>
                  <a:pt x="1500075" y="750037"/>
                </a:moveTo>
                <a:cubicBezTo>
                  <a:pt x="1500075" y="1164272"/>
                  <a:pt x="1164272" y="1500075"/>
                  <a:pt x="750037" y="1500075"/>
                </a:cubicBezTo>
                <a:cubicBezTo>
                  <a:pt x="335803" y="1500075"/>
                  <a:pt x="0" y="1164272"/>
                  <a:pt x="0" y="750037"/>
                </a:cubicBezTo>
                <a:cubicBezTo>
                  <a:pt x="0" y="335803"/>
                  <a:pt x="335803" y="0"/>
                  <a:pt x="750037" y="0"/>
                </a:cubicBezTo>
                <a:cubicBezTo>
                  <a:pt x="1164272" y="0"/>
                  <a:pt x="1500075" y="335803"/>
                  <a:pt x="1500075" y="750037"/>
                </a:cubicBezTo>
                <a:close/>
              </a:path>
            </a:pathLst>
          </a:custGeom>
          <a:solidFill>
            <a:schemeClr val="accent1"/>
          </a:solidFill>
          <a:ln w="4427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5" name="iSHEJI-14">
            <a:extLst>
              <a:ext uri="{FF2B5EF4-FFF2-40B4-BE49-F238E27FC236}">
                <a16:creationId xmlns:a16="http://schemas.microsoft.com/office/drawing/2014/main" id="{FE4A13EF-4889-32DD-E059-EE25D1DACD58}"/>
              </a:ext>
            </a:extLst>
          </p:cNvPr>
          <p:cNvSpPr/>
          <p:nvPr/>
        </p:nvSpPr>
        <p:spPr>
          <a:xfrm>
            <a:off x="5737202" y="5811746"/>
            <a:ext cx="232965" cy="211210"/>
          </a:xfrm>
          <a:custGeom>
            <a:avLst/>
            <a:gdLst>
              <a:gd name="connsiteX0" fmla="*/ 31770 w 794163"/>
              <a:gd name="connsiteY0" fmla="*/ 656460 h 720001"/>
              <a:gd name="connsiteX1" fmla="*/ 762297 w 794163"/>
              <a:gd name="connsiteY1" fmla="*/ 656460 h 720001"/>
              <a:gd name="connsiteX2" fmla="*/ 794163 w 794163"/>
              <a:gd name="connsiteY2" fmla="*/ 688230 h 720001"/>
              <a:gd name="connsiteX3" fmla="*/ 762392 w 794163"/>
              <a:gd name="connsiteY3" fmla="*/ 720001 h 720001"/>
              <a:gd name="connsiteX4" fmla="*/ 31770 w 794163"/>
              <a:gd name="connsiteY4" fmla="*/ 720001 h 720001"/>
              <a:gd name="connsiteX5" fmla="*/ 0 w 794163"/>
              <a:gd name="connsiteY5" fmla="*/ 688230 h 720001"/>
              <a:gd name="connsiteX6" fmla="*/ 31770 w 794163"/>
              <a:gd name="connsiteY6" fmla="*/ 656460 h 720001"/>
              <a:gd name="connsiteX7" fmla="*/ 613493 w 794163"/>
              <a:gd name="connsiteY7" fmla="*/ 317608 h 720001"/>
              <a:gd name="connsiteX8" fmla="*/ 710048 w 794163"/>
              <a:gd name="connsiteY8" fmla="*/ 317608 h 720001"/>
              <a:gd name="connsiteX9" fmla="*/ 767655 w 794163"/>
              <a:gd name="connsiteY9" fmla="*/ 375216 h 720001"/>
              <a:gd name="connsiteX10" fmla="*/ 767655 w 794163"/>
              <a:gd name="connsiteY10" fmla="*/ 524689 h 720001"/>
              <a:gd name="connsiteX11" fmla="*/ 710048 w 794163"/>
              <a:gd name="connsiteY11" fmla="*/ 582297 h 720001"/>
              <a:gd name="connsiteX12" fmla="*/ 613493 w 794163"/>
              <a:gd name="connsiteY12" fmla="*/ 582297 h 720001"/>
              <a:gd name="connsiteX13" fmla="*/ 555885 w 794163"/>
              <a:gd name="connsiteY13" fmla="*/ 524689 h 720001"/>
              <a:gd name="connsiteX14" fmla="*/ 555885 w 794163"/>
              <a:gd name="connsiteY14" fmla="*/ 375216 h 720001"/>
              <a:gd name="connsiteX15" fmla="*/ 613493 w 794163"/>
              <a:gd name="connsiteY15" fmla="*/ 317608 h 720001"/>
              <a:gd name="connsiteX16" fmla="*/ 84019 w 794163"/>
              <a:gd name="connsiteY16" fmla="*/ 211770 h 720001"/>
              <a:gd name="connsiteX17" fmla="*/ 180574 w 794163"/>
              <a:gd name="connsiteY17" fmla="*/ 211770 h 720001"/>
              <a:gd name="connsiteX18" fmla="*/ 238182 w 794163"/>
              <a:gd name="connsiteY18" fmla="*/ 269282 h 720001"/>
              <a:gd name="connsiteX19" fmla="*/ 238182 w 794163"/>
              <a:gd name="connsiteY19" fmla="*/ 524785 h 720001"/>
              <a:gd name="connsiteX20" fmla="*/ 180574 w 794163"/>
              <a:gd name="connsiteY20" fmla="*/ 582393 h 720001"/>
              <a:gd name="connsiteX21" fmla="*/ 84019 w 794163"/>
              <a:gd name="connsiteY21" fmla="*/ 582393 h 720001"/>
              <a:gd name="connsiteX22" fmla="*/ 26411 w 794163"/>
              <a:gd name="connsiteY22" fmla="*/ 524785 h 720001"/>
              <a:gd name="connsiteX23" fmla="*/ 26411 w 794163"/>
              <a:gd name="connsiteY23" fmla="*/ 269378 h 720001"/>
              <a:gd name="connsiteX24" fmla="*/ 84019 w 794163"/>
              <a:gd name="connsiteY24" fmla="*/ 211770 h 720001"/>
              <a:gd name="connsiteX25" fmla="*/ 348708 w 794163"/>
              <a:gd name="connsiteY25" fmla="*/ 0 h 720001"/>
              <a:gd name="connsiteX26" fmla="*/ 445359 w 794163"/>
              <a:gd name="connsiteY26" fmla="*/ 0 h 720001"/>
              <a:gd name="connsiteX27" fmla="*/ 502871 w 794163"/>
              <a:gd name="connsiteY27" fmla="*/ 57607 h 720001"/>
              <a:gd name="connsiteX28" fmla="*/ 502871 w 794163"/>
              <a:gd name="connsiteY28" fmla="*/ 524785 h 720001"/>
              <a:gd name="connsiteX29" fmla="*/ 445263 w 794163"/>
              <a:gd name="connsiteY29" fmla="*/ 582393 h 720001"/>
              <a:gd name="connsiteX30" fmla="*/ 348708 w 794163"/>
              <a:gd name="connsiteY30" fmla="*/ 582393 h 720001"/>
              <a:gd name="connsiteX31" fmla="*/ 291100 w 794163"/>
              <a:gd name="connsiteY31" fmla="*/ 524785 h 720001"/>
              <a:gd name="connsiteX32" fmla="*/ 291100 w 794163"/>
              <a:gd name="connsiteY32" fmla="*/ 57607 h 720001"/>
              <a:gd name="connsiteX33" fmla="*/ 348708 w 794163"/>
              <a:gd name="connsiteY33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794163" h="720001">
                <a:moveTo>
                  <a:pt x="31770" y="656460"/>
                </a:moveTo>
                <a:lnTo>
                  <a:pt x="762297" y="656460"/>
                </a:lnTo>
                <a:cubicBezTo>
                  <a:pt x="779904" y="656460"/>
                  <a:pt x="794067" y="670622"/>
                  <a:pt x="794163" y="688230"/>
                </a:cubicBezTo>
                <a:cubicBezTo>
                  <a:pt x="794163" y="705742"/>
                  <a:pt x="779904" y="720001"/>
                  <a:pt x="762392" y="720001"/>
                </a:cubicBezTo>
                <a:lnTo>
                  <a:pt x="31770" y="720001"/>
                </a:lnTo>
                <a:cubicBezTo>
                  <a:pt x="14258" y="720001"/>
                  <a:pt x="0" y="705742"/>
                  <a:pt x="0" y="688230"/>
                </a:cubicBezTo>
                <a:cubicBezTo>
                  <a:pt x="0" y="670718"/>
                  <a:pt x="14258" y="656460"/>
                  <a:pt x="31770" y="656460"/>
                </a:cubicBezTo>
                <a:close/>
                <a:moveTo>
                  <a:pt x="613493" y="317608"/>
                </a:moveTo>
                <a:lnTo>
                  <a:pt x="710048" y="317608"/>
                </a:lnTo>
                <a:cubicBezTo>
                  <a:pt x="741818" y="317608"/>
                  <a:pt x="767655" y="343445"/>
                  <a:pt x="767655" y="375216"/>
                </a:cubicBezTo>
                <a:lnTo>
                  <a:pt x="767655" y="524689"/>
                </a:lnTo>
                <a:cubicBezTo>
                  <a:pt x="767655" y="556364"/>
                  <a:pt x="741723" y="582297"/>
                  <a:pt x="710048" y="582297"/>
                </a:cubicBezTo>
                <a:lnTo>
                  <a:pt x="613493" y="582297"/>
                </a:lnTo>
                <a:cubicBezTo>
                  <a:pt x="581818" y="582297"/>
                  <a:pt x="555885" y="556364"/>
                  <a:pt x="555885" y="524689"/>
                </a:cubicBezTo>
                <a:lnTo>
                  <a:pt x="555885" y="375216"/>
                </a:lnTo>
                <a:cubicBezTo>
                  <a:pt x="555885" y="343349"/>
                  <a:pt x="581722" y="317608"/>
                  <a:pt x="613493" y="317608"/>
                </a:cubicBezTo>
                <a:close/>
                <a:moveTo>
                  <a:pt x="84019" y="211770"/>
                </a:moveTo>
                <a:lnTo>
                  <a:pt x="180574" y="211770"/>
                </a:lnTo>
                <a:cubicBezTo>
                  <a:pt x="212440" y="211770"/>
                  <a:pt x="238182" y="237512"/>
                  <a:pt x="238182" y="269282"/>
                </a:cubicBezTo>
                <a:lnTo>
                  <a:pt x="238182" y="524785"/>
                </a:lnTo>
                <a:cubicBezTo>
                  <a:pt x="238182" y="556460"/>
                  <a:pt x="212248" y="582393"/>
                  <a:pt x="180574" y="582393"/>
                </a:cubicBezTo>
                <a:lnTo>
                  <a:pt x="84019" y="582393"/>
                </a:lnTo>
                <a:cubicBezTo>
                  <a:pt x="52344" y="582393"/>
                  <a:pt x="26411" y="556460"/>
                  <a:pt x="26411" y="524785"/>
                </a:cubicBezTo>
                <a:lnTo>
                  <a:pt x="26411" y="269378"/>
                </a:lnTo>
                <a:cubicBezTo>
                  <a:pt x="26411" y="237512"/>
                  <a:pt x="52248" y="211770"/>
                  <a:pt x="84019" y="211770"/>
                </a:cubicBezTo>
                <a:close/>
                <a:moveTo>
                  <a:pt x="348708" y="0"/>
                </a:moveTo>
                <a:lnTo>
                  <a:pt x="445359" y="0"/>
                </a:lnTo>
                <a:cubicBezTo>
                  <a:pt x="477129" y="0"/>
                  <a:pt x="502871" y="25741"/>
                  <a:pt x="502871" y="57607"/>
                </a:cubicBezTo>
                <a:lnTo>
                  <a:pt x="502871" y="524785"/>
                </a:lnTo>
                <a:cubicBezTo>
                  <a:pt x="502871" y="556460"/>
                  <a:pt x="476937" y="582393"/>
                  <a:pt x="445263" y="582393"/>
                </a:cubicBezTo>
                <a:lnTo>
                  <a:pt x="348708" y="582393"/>
                </a:lnTo>
                <a:cubicBezTo>
                  <a:pt x="317033" y="582393"/>
                  <a:pt x="291100" y="556460"/>
                  <a:pt x="291100" y="524785"/>
                </a:cubicBezTo>
                <a:lnTo>
                  <a:pt x="291100" y="57607"/>
                </a:lnTo>
                <a:cubicBezTo>
                  <a:pt x="291100" y="25741"/>
                  <a:pt x="316937" y="0"/>
                  <a:pt x="348708" y="0"/>
                </a:cubicBezTo>
                <a:close/>
              </a:path>
            </a:pathLst>
          </a:custGeom>
          <a:solidFill>
            <a:srgbClr val="FFFFFF"/>
          </a:solidFill>
          <a:ln w="38296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7" name="iSHEJI-15">
            <a:extLst>
              <a:ext uri="{FF2B5EF4-FFF2-40B4-BE49-F238E27FC236}">
                <a16:creationId xmlns:a16="http://schemas.microsoft.com/office/drawing/2014/main" id="{ECE2F1E2-B067-6F50-C123-7C11F31575FB}"/>
              </a:ext>
            </a:extLst>
          </p:cNvPr>
          <p:cNvSpPr/>
          <p:nvPr/>
        </p:nvSpPr>
        <p:spPr>
          <a:xfrm>
            <a:off x="6794055" y="5800868"/>
            <a:ext cx="232965" cy="232965"/>
          </a:xfrm>
          <a:custGeom>
            <a:avLst/>
            <a:gdLst>
              <a:gd name="connsiteX0" fmla="*/ 438553 w 720000"/>
              <a:gd name="connsiteY0" fmla="*/ 189601 h 720000"/>
              <a:gd name="connsiteX1" fmla="*/ 503636 w 720000"/>
              <a:gd name="connsiteY1" fmla="*/ 216365 h 720000"/>
              <a:gd name="connsiteX2" fmla="*/ 503636 w 720000"/>
              <a:gd name="connsiteY2" fmla="*/ 346445 h 720000"/>
              <a:gd name="connsiteX3" fmla="*/ 362260 w 720000"/>
              <a:gd name="connsiteY3" fmla="*/ 487907 h 720000"/>
              <a:gd name="connsiteX4" fmla="*/ 191861 w 720000"/>
              <a:gd name="connsiteY4" fmla="*/ 528226 h 720000"/>
              <a:gd name="connsiteX5" fmla="*/ 232180 w 720000"/>
              <a:gd name="connsiteY5" fmla="*/ 357827 h 720000"/>
              <a:gd name="connsiteX6" fmla="*/ 373556 w 720000"/>
              <a:gd name="connsiteY6" fmla="*/ 216452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339581 w 720000"/>
              <a:gd name="connsiteY9" fmla="*/ 182476 h 720000"/>
              <a:gd name="connsiteX10" fmla="*/ 198205 w 720000"/>
              <a:gd name="connsiteY10" fmla="*/ 323852 h 720000"/>
              <a:gd name="connsiteX11" fmla="*/ 141637 w 720000"/>
              <a:gd name="connsiteY11" fmla="*/ 578364 h 720000"/>
              <a:gd name="connsiteX12" fmla="*/ 396149 w 720000"/>
              <a:gd name="connsiteY12" fmla="*/ 521796 h 720000"/>
              <a:gd name="connsiteX13" fmla="*/ 537524 w 720000"/>
              <a:gd name="connsiteY13" fmla="*/ 380420 h 720000"/>
              <a:gd name="connsiteX14" fmla="*/ 537524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0 h 720000"/>
              <a:gd name="connsiteX17" fmla="*/ 600000 w 720000"/>
              <a:gd name="connsiteY17" fmla="*/ 0 h 720000"/>
              <a:gd name="connsiteX18" fmla="*/ 720000 w 720000"/>
              <a:gd name="connsiteY18" fmla="*/ 120000 h 720000"/>
              <a:gd name="connsiteX19" fmla="*/ 720000 w 720000"/>
              <a:gd name="connsiteY19" fmla="*/ 600000 h 720000"/>
              <a:gd name="connsiteX20" fmla="*/ 600000 w 720000"/>
              <a:gd name="connsiteY20" fmla="*/ 720000 h 720000"/>
              <a:gd name="connsiteX21" fmla="*/ 120000 w 720000"/>
              <a:gd name="connsiteY21" fmla="*/ 720000 h 720000"/>
              <a:gd name="connsiteX22" fmla="*/ 0 w 720000"/>
              <a:gd name="connsiteY22" fmla="*/ 600000 h 720000"/>
              <a:gd name="connsiteX23" fmla="*/ 0 w 720000"/>
              <a:gd name="connsiteY23" fmla="*/ 120000 h 720000"/>
              <a:gd name="connsiteX24" fmla="*/ 120000 w 720000"/>
              <a:gd name="connsiteY24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20000" h="720000">
                <a:moveTo>
                  <a:pt x="438553" y="189601"/>
                </a:moveTo>
                <a:cubicBezTo>
                  <a:pt x="463230" y="189601"/>
                  <a:pt x="486344" y="199073"/>
                  <a:pt x="503636" y="216365"/>
                </a:cubicBezTo>
                <a:cubicBezTo>
                  <a:pt x="539523" y="252252"/>
                  <a:pt x="539523" y="310557"/>
                  <a:pt x="503636" y="346445"/>
                </a:cubicBezTo>
                <a:lnTo>
                  <a:pt x="362260" y="487907"/>
                </a:lnTo>
                <a:cubicBezTo>
                  <a:pt x="342622" y="507545"/>
                  <a:pt x="266503" y="522665"/>
                  <a:pt x="191861" y="528226"/>
                </a:cubicBezTo>
                <a:cubicBezTo>
                  <a:pt x="197336" y="453584"/>
                  <a:pt x="212456" y="377465"/>
                  <a:pt x="232180" y="357827"/>
                </a:cubicBezTo>
                <a:lnTo>
                  <a:pt x="373556" y="216452"/>
                </a:lnTo>
                <a:cubicBezTo>
                  <a:pt x="390761" y="199073"/>
                  <a:pt x="413875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02666" y="141636"/>
                  <a:pt x="366778" y="155278"/>
                  <a:pt x="339581" y="182476"/>
                </a:cubicBezTo>
                <a:lnTo>
                  <a:pt x="198205" y="323852"/>
                </a:lnTo>
                <a:cubicBezTo>
                  <a:pt x="143723" y="378335"/>
                  <a:pt x="141637" y="578364"/>
                  <a:pt x="141637" y="578364"/>
                </a:cubicBezTo>
                <a:cubicBezTo>
                  <a:pt x="141637" y="578364"/>
                  <a:pt x="341753" y="576278"/>
                  <a:pt x="396149" y="521796"/>
                </a:cubicBezTo>
                <a:lnTo>
                  <a:pt x="537524" y="380420"/>
                </a:lnTo>
                <a:cubicBezTo>
                  <a:pt x="592007" y="325938"/>
                  <a:pt x="592007" y="236872"/>
                  <a:pt x="537524" y="182476"/>
                </a:cubicBezTo>
                <a:cubicBezTo>
                  <a:pt x="510327" y="155191"/>
                  <a:pt x="474440" y="141636"/>
                  <a:pt x="438553" y="141636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solidFill>
            <a:srgbClr val="FFFFFF"/>
          </a:solidFill>
          <a:ln w="38296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9" name="iSHEJI-16">
            <a:extLst>
              <a:ext uri="{FF2B5EF4-FFF2-40B4-BE49-F238E27FC236}">
                <a16:creationId xmlns:a16="http://schemas.microsoft.com/office/drawing/2014/main" id="{3BF0870B-2DC7-0AC9-AB99-03E438A2CA12}"/>
              </a:ext>
            </a:extLst>
          </p:cNvPr>
          <p:cNvSpPr/>
          <p:nvPr/>
        </p:nvSpPr>
        <p:spPr>
          <a:xfrm>
            <a:off x="7850909" y="5807563"/>
            <a:ext cx="232965" cy="219574"/>
          </a:xfrm>
          <a:custGeom>
            <a:avLst/>
            <a:gdLst>
              <a:gd name="connsiteX0" fmla="*/ 565749 w 763907"/>
              <a:gd name="connsiteY0" fmla="*/ 529546 h 720000"/>
              <a:gd name="connsiteX1" fmla="*/ 585849 w 763907"/>
              <a:gd name="connsiteY1" fmla="*/ 537865 h 720000"/>
              <a:gd name="connsiteX2" fmla="*/ 698960 w 763907"/>
              <a:gd name="connsiteY2" fmla="*/ 650977 h 720000"/>
              <a:gd name="connsiteX3" fmla="*/ 698960 w 763907"/>
              <a:gd name="connsiteY3" fmla="*/ 691178 h 720000"/>
              <a:gd name="connsiteX4" fmla="*/ 678860 w 763907"/>
              <a:gd name="connsiteY4" fmla="*/ 699521 h 720000"/>
              <a:gd name="connsiteX5" fmla="*/ 658760 w 763907"/>
              <a:gd name="connsiteY5" fmla="*/ 691178 h 720000"/>
              <a:gd name="connsiteX6" fmla="*/ 545648 w 763907"/>
              <a:gd name="connsiteY6" fmla="*/ 578066 h 720000"/>
              <a:gd name="connsiteX7" fmla="*/ 545648 w 763907"/>
              <a:gd name="connsiteY7" fmla="*/ 537865 h 720000"/>
              <a:gd name="connsiteX8" fmla="*/ 565749 w 763907"/>
              <a:gd name="connsiteY8" fmla="*/ 529546 h 720000"/>
              <a:gd name="connsiteX9" fmla="*/ 565749 w 763907"/>
              <a:gd name="connsiteY9" fmla="*/ 359807 h 720000"/>
              <a:gd name="connsiteX10" fmla="*/ 735464 w 763907"/>
              <a:gd name="connsiteY10" fmla="*/ 359807 h 720000"/>
              <a:gd name="connsiteX11" fmla="*/ 763907 w 763907"/>
              <a:gd name="connsiteY11" fmla="*/ 388251 h 720000"/>
              <a:gd name="connsiteX12" fmla="*/ 735464 w 763907"/>
              <a:gd name="connsiteY12" fmla="*/ 416695 h 720000"/>
              <a:gd name="connsiteX13" fmla="*/ 565749 w 763907"/>
              <a:gd name="connsiteY13" fmla="*/ 416695 h 720000"/>
              <a:gd name="connsiteX14" fmla="*/ 537305 w 763907"/>
              <a:gd name="connsiteY14" fmla="*/ 388251 h 720000"/>
              <a:gd name="connsiteX15" fmla="*/ 565749 w 763907"/>
              <a:gd name="connsiteY15" fmla="*/ 359807 h 720000"/>
              <a:gd name="connsiteX16" fmla="*/ 678860 w 763907"/>
              <a:gd name="connsiteY16" fmla="*/ 77005 h 720000"/>
              <a:gd name="connsiteX17" fmla="*/ 698960 w 763907"/>
              <a:gd name="connsiteY17" fmla="*/ 85325 h 720000"/>
              <a:gd name="connsiteX18" fmla="*/ 698960 w 763907"/>
              <a:gd name="connsiteY18" fmla="*/ 125525 h 720000"/>
              <a:gd name="connsiteX19" fmla="*/ 585849 w 763907"/>
              <a:gd name="connsiteY19" fmla="*/ 238636 h 720000"/>
              <a:gd name="connsiteX20" fmla="*/ 565749 w 763907"/>
              <a:gd name="connsiteY20" fmla="*/ 246980 h 720000"/>
              <a:gd name="connsiteX21" fmla="*/ 545648 w 763907"/>
              <a:gd name="connsiteY21" fmla="*/ 238636 h 720000"/>
              <a:gd name="connsiteX22" fmla="*/ 545648 w 763907"/>
              <a:gd name="connsiteY22" fmla="*/ 198436 h 720000"/>
              <a:gd name="connsiteX23" fmla="*/ 658760 w 763907"/>
              <a:gd name="connsiteY23" fmla="*/ 85325 h 720000"/>
              <a:gd name="connsiteX24" fmla="*/ 678860 w 763907"/>
              <a:gd name="connsiteY24" fmla="*/ 77005 h 720000"/>
              <a:gd name="connsiteX25" fmla="*/ 362802 w 763907"/>
              <a:gd name="connsiteY25" fmla="*/ 5 h 720000"/>
              <a:gd name="connsiteX26" fmla="*/ 422012 w 763907"/>
              <a:gd name="connsiteY26" fmla="*/ 16490 h 720000"/>
              <a:gd name="connsiteX27" fmla="*/ 481080 w 763907"/>
              <a:gd name="connsiteY27" fmla="*/ 119457 h 720000"/>
              <a:gd name="connsiteX28" fmla="*/ 481080 w 763907"/>
              <a:gd name="connsiteY28" fmla="*/ 600631 h 720000"/>
              <a:gd name="connsiteX29" fmla="*/ 422012 w 763907"/>
              <a:gd name="connsiteY29" fmla="*/ 703598 h 720000"/>
              <a:gd name="connsiteX30" fmla="*/ 361806 w 763907"/>
              <a:gd name="connsiteY30" fmla="*/ 720000 h 720000"/>
              <a:gd name="connsiteX31" fmla="*/ 303306 w 763907"/>
              <a:gd name="connsiteY31" fmla="*/ 704546 h 720000"/>
              <a:gd name="connsiteX32" fmla="*/ 60870 w 763907"/>
              <a:gd name="connsiteY32" fmla="*/ 568300 h 720000"/>
              <a:gd name="connsiteX33" fmla="*/ 0 w 763907"/>
              <a:gd name="connsiteY33" fmla="*/ 464291 h 720000"/>
              <a:gd name="connsiteX34" fmla="*/ 0 w 763907"/>
              <a:gd name="connsiteY34" fmla="*/ 255702 h 720000"/>
              <a:gd name="connsiteX35" fmla="*/ 60870 w 763907"/>
              <a:gd name="connsiteY35" fmla="*/ 151693 h 720000"/>
              <a:gd name="connsiteX36" fmla="*/ 303306 w 763907"/>
              <a:gd name="connsiteY36" fmla="*/ 15447 h 720000"/>
              <a:gd name="connsiteX37" fmla="*/ 362802 w 763907"/>
              <a:gd name="connsiteY37" fmla="*/ 5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763907" h="720000">
                <a:moveTo>
                  <a:pt x="565749" y="529546"/>
                </a:moveTo>
                <a:cubicBezTo>
                  <a:pt x="573025" y="529546"/>
                  <a:pt x="580302" y="532319"/>
                  <a:pt x="585849" y="537865"/>
                </a:cubicBezTo>
                <a:lnTo>
                  <a:pt x="698960" y="650977"/>
                </a:lnTo>
                <a:cubicBezTo>
                  <a:pt x="710054" y="662070"/>
                  <a:pt x="710054" y="680084"/>
                  <a:pt x="698960" y="691178"/>
                </a:cubicBezTo>
                <a:cubicBezTo>
                  <a:pt x="693461" y="696677"/>
                  <a:pt x="686161" y="699521"/>
                  <a:pt x="678860" y="699521"/>
                </a:cubicBezTo>
                <a:cubicBezTo>
                  <a:pt x="671560" y="699521"/>
                  <a:pt x="664259" y="696771"/>
                  <a:pt x="658760" y="691178"/>
                </a:cubicBezTo>
                <a:lnTo>
                  <a:pt x="545648" y="578066"/>
                </a:lnTo>
                <a:cubicBezTo>
                  <a:pt x="534555" y="566973"/>
                  <a:pt x="534555" y="548959"/>
                  <a:pt x="545648" y="537865"/>
                </a:cubicBezTo>
                <a:cubicBezTo>
                  <a:pt x="551195" y="532319"/>
                  <a:pt x="558471" y="529546"/>
                  <a:pt x="565749" y="529546"/>
                </a:cubicBezTo>
                <a:close/>
                <a:moveTo>
                  <a:pt x="565749" y="359807"/>
                </a:moveTo>
                <a:lnTo>
                  <a:pt x="735464" y="359807"/>
                </a:lnTo>
                <a:cubicBezTo>
                  <a:pt x="751202" y="359807"/>
                  <a:pt x="763907" y="372512"/>
                  <a:pt x="763907" y="388251"/>
                </a:cubicBezTo>
                <a:cubicBezTo>
                  <a:pt x="763907" y="403990"/>
                  <a:pt x="751107" y="416695"/>
                  <a:pt x="735464" y="416695"/>
                </a:cubicBezTo>
                <a:lnTo>
                  <a:pt x="565749" y="416695"/>
                </a:lnTo>
                <a:cubicBezTo>
                  <a:pt x="550010" y="416695"/>
                  <a:pt x="537305" y="403990"/>
                  <a:pt x="537305" y="388251"/>
                </a:cubicBezTo>
                <a:cubicBezTo>
                  <a:pt x="537305" y="372512"/>
                  <a:pt x="550010" y="359807"/>
                  <a:pt x="565749" y="359807"/>
                </a:cubicBezTo>
                <a:close/>
                <a:moveTo>
                  <a:pt x="678860" y="77005"/>
                </a:moveTo>
                <a:cubicBezTo>
                  <a:pt x="686137" y="77005"/>
                  <a:pt x="693414" y="79778"/>
                  <a:pt x="698960" y="85325"/>
                </a:cubicBezTo>
                <a:cubicBezTo>
                  <a:pt x="710054" y="96418"/>
                  <a:pt x="710054" y="114432"/>
                  <a:pt x="698960" y="125525"/>
                </a:cubicBezTo>
                <a:lnTo>
                  <a:pt x="585849" y="238636"/>
                </a:lnTo>
                <a:cubicBezTo>
                  <a:pt x="580350" y="244231"/>
                  <a:pt x="573049" y="246980"/>
                  <a:pt x="565749" y="246980"/>
                </a:cubicBezTo>
                <a:cubicBezTo>
                  <a:pt x="558448" y="246980"/>
                  <a:pt x="551147" y="244231"/>
                  <a:pt x="545648" y="238636"/>
                </a:cubicBezTo>
                <a:cubicBezTo>
                  <a:pt x="534555" y="227543"/>
                  <a:pt x="534555" y="209529"/>
                  <a:pt x="545648" y="198436"/>
                </a:cubicBezTo>
                <a:lnTo>
                  <a:pt x="658760" y="85325"/>
                </a:lnTo>
                <a:cubicBezTo>
                  <a:pt x="664306" y="79778"/>
                  <a:pt x="671583" y="77005"/>
                  <a:pt x="678860" y="77005"/>
                </a:cubicBezTo>
                <a:close/>
                <a:moveTo>
                  <a:pt x="362802" y="5"/>
                </a:moveTo>
                <a:cubicBezTo>
                  <a:pt x="383186" y="183"/>
                  <a:pt x="403524" y="5682"/>
                  <a:pt x="422012" y="16490"/>
                </a:cubicBezTo>
                <a:cubicBezTo>
                  <a:pt x="458989" y="38108"/>
                  <a:pt x="481080" y="76601"/>
                  <a:pt x="481080" y="119457"/>
                </a:cubicBezTo>
                <a:lnTo>
                  <a:pt x="481080" y="600631"/>
                </a:lnTo>
                <a:cubicBezTo>
                  <a:pt x="481080" y="643486"/>
                  <a:pt x="458989" y="681980"/>
                  <a:pt x="422012" y="703598"/>
                </a:cubicBezTo>
                <a:cubicBezTo>
                  <a:pt x="403240" y="714501"/>
                  <a:pt x="382475" y="720000"/>
                  <a:pt x="361806" y="720000"/>
                </a:cubicBezTo>
                <a:cubicBezTo>
                  <a:pt x="341706" y="720000"/>
                  <a:pt x="321700" y="714881"/>
                  <a:pt x="303306" y="704546"/>
                </a:cubicBezTo>
                <a:lnTo>
                  <a:pt x="60870" y="568300"/>
                </a:lnTo>
                <a:cubicBezTo>
                  <a:pt x="23324" y="547157"/>
                  <a:pt x="0" y="507336"/>
                  <a:pt x="0" y="464291"/>
                </a:cubicBezTo>
                <a:lnTo>
                  <a:pt x="0" y="255702"/>
                </a:lnTo>
                <a:cubicBezTo>
                  <a:pt x="0" y="212657"/>
                  <a:pt x="23324" y="172742"/>
                  <a:pt x="60870" y="151693"/>
                </a:cubicBezTo>
                <a:lnTo>
                  <a:pt x="303306" y="15447"/>
                </a:lnTo>
                <a:cubicBezTo>
                  <a:pt x="321984" y="4970"/>
                  <a:pt x="342417" y="-173"/>
                  <a:pt x="362802" y="5"/>
                </a:cubicBezTo>
                <a:close/>
              </a:path>
            </a:pathLst>
          </a:custGeom>
          <a:solidFill>
            <a:srgbClr val="FFFFFF"/>
          </a:solidFill>
          <a:ln w="38296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" name="iSHEJI-4">
            <a:extLst>
              <a:ext uri="{FF2B5EF4-FFF2-40B4-BE49-F238E27FC236}">
                <a16:creationId xmlns:a16="http://schemas.microsoft.com/office/drawing/2014/main" id="{600496EA-54FE-6FFB-BF4C-355CFDCB9601}"/>
              </a:ext>
            </a:extLst>
          </p:cNvPr>
          <p:cNvSpPr txBox="1"/>
          <p:nvPr/>
        </p:nvSpPr>
        <p:spPr>
          <a:xfrm>
            <a:off x="647599" y="432434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未来工作计划</a:t>
            </a:r>
          </a:p>
        </p:txBody>
      </p:sp>
      <p:sp>
        <p:nvSpPr>
          <p:cNvPr id="3" name="iSHEJI-5">
            <a:extLst>
              <a:ext uri="{FF2B5EF4-FFF2-40B4-BE49-F238E27FC236}">
                <a16:creationId xmlns:a16="http://schemas.microsoft.com/office/drawing/2014/main" id="{022F78E8-B849-B3AC-E4D2-5D23891B4F17}"/>
              </a:ext>
            </a:extLst>
          </p:cNvPr>
          <p:cNvSpPr txBox="1"/>
          <p:nvPr/>
        </p:nvSpPr>
        <p:spPr>
          <a:xfrm>
            <a:off x="647599" y="863321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Future Work Plan</a:t>
            </a:r>
          </a:p>
        </p:txBody>
      </p:sp>
    </p:spTree>
    <p:extLst>
      <p:ext uri="{BB962C8B-B14F-4D97-AF65-F5344CB8AC3E}">
        <p14:creationId xmlns:p14="http://schemas.microsoft.com/office/powerpoint/2010/main" val="3516692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iSHEJI-1">
            <a:extLst>
              <a:ext uri="{FF2B5EF4-FFF2-40B4-BE49-F238E27FC236}">
                <a16:creationId xmlns:a16="http://schemas.microsoft.com/office/drawing/2014/main" id="{03AAAD02-1D06-5B71-BC2D-B348062552D8}"/>
              </a:ext>
            </a:extLst>
          </p:cNvPr>
          <p:cNvSpPr/>
          <p:nvPr/>
        </p:nvSpPr>
        <p:spPr>
          <a:xfrm>
            <a:off x="0" y="490537"/>
            <a:ext cx="411480" cy="263843"/>
          </a:xfrm>
          <a:custGeom>
            <a:avLst/>
            <a:gdLst>
              <a:gd name="connsiteX0" fmla="*/ 0 w 238125"/>
              <a:gd name="connsiteY0" fmla="*/ 0 h 238125"/>
              <a:gd name="connsiteX1" fmla="*/ 238125 w 238125"/>
              <a:gd name="connsiteY1" fmla="*/ 0 h 238125"/>
              <a:gd name="connsiteX2" fmla="*/ 238125 w 238125"/>
              <a:gd name="connsiteY2" fmla="*/ 238125 h 238125"/>
              <a:gd name="connsiteX3" fmla="*/ 0 w 238125"/>
              <a:gd name="connsiteY3" fmla="*/ 238125 h 238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8125" h="238125">
                <a:moveTo>
                  <a:pt x="0" y="0"/>
                </a:moveTo>
                <a:lnTo>
                  <a:pt x="238125" y="0"/>
                </a:lnTo>
                <a:lnTo>
                  <a:pt x="238125" y="238125"/>
                </a:lnTo>
                <a:lnTo>
                  <a:pt x="0" y="23812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8" name="iSHEJI-2">
            <a:extLst>
              <a:ext uri="{FF2B5EF4-FFF2-40B4-BE49-F238E27FC236}">
                <a16:creationId xmlns:a16="http://schemas.microsoft.com/office/drawing/2014/main" id="{09496030-74BC-D044-9AA1-9516CEB1B078}"/>
              </a:ext>
            </a:extLst>
          </p:cNvPr>
          <p:cNvSpPr/>
          <p:nvPr/>
        </p:nvSpPr>
        <p:spPr>
          <a:xfrm>
            <a:off x="10881360" y="490537"/>
            <a:ext cx="1310640" cy="613191"/>
          </a:xfrm>
          <a:custGeom>
            <a:avLst/>
            <a:gdLst>
              <a:gd name="connsiteX0" fmla="*/ 0 w 238125"/>
              <a:gd name="connsiteY0" fmla="*/ 0 h 238125"/>
              <a:gd name="connsiteX1" fmla="*/ 238125 w 238125"/>
              <a:gd name="connsiteY1" fmla="*/ 0 h 238125"/>
              <a:gd name="connsiteX2" fmla="*/ 238125 w 238125"/>
              <a:gd name="connsiteY2" fmla="*/ 238125 h 238125"/>
              <a:gd name="connsiteX3" fmla="*/ 0 w 238125"/>
              <a:gd name="connsiteY3" fmla="*/ 238125 h 238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8125" h="238125">
                <a:moveTo>
                  <a:pt x="0" y="0"/>
                </a:moveTo>
                <a:lnTo>
                  <a:pt x="238125" y="0"/>
                </a:lnTo>
                <a:lnTo>
                  <a:pt x="238125" y="238125"/>
                </a:lnTo>
                <a:lnTo>
                  <a:pt x="0" y="23812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2" name="iSHEJI-3">
            <a:extLst>
              <a:ext uri="{FF2B5EF4-FFF2-40B4-BE49-F238E27FC236}">
                <a16:creationId xmlns:a16="http://schemas.microsoft.com/office/drawing/2014/main" id="{48B7B938-A695-42BF-C5E1-548B7FB4E55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18928" y="59463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7" name="iSHEJI-6">
            <a:extLst>
              <a:ext uri="{FF2B5EF4-FFF2-40B4-BE49-F238E27FC236}">
                <a16:creationId xmlns:a16="http://schemas.microsoft.com/office/drawing/2014/main" id="{640E47A7-2FBC-B3D9-A82F-99B96DDB2FCB}"/>
              </a:ext>
            </a:extLst>
          </p:cNvPr>
          <p:cNvSpPr/>
          <p:nvPr/>
        </p:nvSpPr>
        <p:spPr>
          <a:xfrm>
            <a:off x="5041683" y="2947202"/>
            <a:ext cx="2071197" cy="2071197"/>
          </a:xfrm>
          <a:custGeom>
            <a:avLst/>
            <a:gdLst>
              <a:gd name="connsiteX0" fmla="*/ 2071198 w 2071197"/>
              <a:gd name="connsiteY0" fmla="*/ 1035599 h 2071197"/>
              <a:gd name="connsiteX1" fmla="*/ 1035599 w 2071197"/>
              <a:gd name="connsiteY1" fmla="*/ 2071198 h 2071197"/>
              <a:gd name="connsiteX2" fmla="*/ 0 w 2071197"/>
              <a:gd name="connsiteY2" fmla="*/ 1035599 h 2071197"/>
              <a:gd name="connsiteX3" fmla="*/ 1035599 w 2071197"/>
              <a:gd name="connsiteY3" fmla="*/ 0 h 2071197"/>
              <a:gd name="connsiteX4" fmla="*/ 2071198 w 2071197"/>
              <a:gd name="connsiteY4" fmla="*/ 1035599 h 2071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1197" h="2071197">
                <a:moveTo>
                  <a:pt x="2071198" y="1035599"/>
                </a:moveTo>
                <a:cubicBezTo>
                  <a:pt x="2071198" y="1607545"/>
                  <a:pt x="1607544" y="2071198"/>
                  <a:pt x="1035599" y="2071198"/>
                </a:cubicBezTo>
                <a:cubicBezTo>
                  <a:pt x="463653" y="2071198"/>
                  <a:pt x="0" y="1607545"/>
                  <a:pt x="0" y="1035599"/>
                </a:cubicBezTo>
                <a:cubicBezTo>
                  <a:pt x="0" y="463653"/>
                  <a:pt x="463653" y="0"/>
                  <a:pt x="1035599" y="0"/>
                </a:cubicBezTo>
                <a:cubicBezTo>
                  <a:pt x="1607544" y="0"/>
                  <a:pt x="2071198" y="463654"/>
                  <a:pt x="2071198" y="1035599"/>
                </a:cubicBezTo>
                <a:close/>
              </a:path>
            </a:pathLst>
          </a:custGeom>
          <a:solidFill>
            <a:schemeClr val="accent1"/>
          </a:solidFill>
          <a:ln w="938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8" name="iSHEJI-7">
            <a:extLst>
              <a:ext uri="{FF2B5EF4-FFF2-40B4-BE49-F238E27FC236}">
                <a16:creationId xmlns:a16="http://schemas.microsoft.com/office/drawing/2014/main" id="{1A6998BF-834D-8DF5-854B-777134C1F210}"/>
              </a:ext>
            </a:extLst>
          </p:cNvPr>
          <p:cNvSpPr/>
          <p:nvPr/>
        </p:nvSpPr>
        <p:spPr>
          <a:xfrm>
            <a:off x="4729032" y="2634551"/>
            <a:ext cx="2686172" cy="2695561"/>
          </a:xfrm>
          <a:custGeom>
            <a:avLst/>
            <a:gdLst>
              <a:gd name="connsiteX0" fmla="*/ 0 w 2686172"/>
              <a:gd name="connsiteY0" fmla="*/ 1330411 h 2695561"/>
              <a:gd name="connsiteX1" fmla="*/ 0 w 2686172"/>
              <a:gd name="connsiteY1" fmla="*/ 1277833 h 2695561"/>
              <a:gd name="connsiteX2" fmla="*/ 17839 w 2686172"/>
              <a:gd name="connsiteY2" fmla="*/ 1277833 h 2695561"/>
              <a:gd name="connsiteX3" fmla="*/ 17839 w 2686172"/>
              <a:gd name="connsiteY3" fmla="*/ 1330411 h 2695561"/>
              <a:gd name="connsiteX4" fmla="*/ 0 w 2686172"/>
              <a:gd name="connsiteY4" fmla="*/ 1383928 h 2695561"/>
              <a:gd name="connsiteX5" fmla="*/ 15961 w 2686172"/>
              <a:gd name="connsiteY5" fmla="*/ 1383928 h 2695561"/>
              <a:gd name="connsiteX6" fmla="*/ 18778 w 2686172"/>
              <a:gd name="connsiteY6" fmla="*/ 1439323 h 2695561"/>
              <a:gd name="connsiteX7" fmla="*/ 0 w 2686172"/>
              <a:gd name="connsiteY7" fmla="*/ 1439323 h 2695561"/>
              <a:gd name="connsiteX8" fmla="*/ 5633 w 2686172"/>
              <a:gd name="connsiteY8" fmla="*/ 1224316 h 2695561"/>
              <a:gd name="connsiteX9" fmla="*/ 11267 w 2686172"/>
              <a:gd name="connsiteY9" fmla="*/ 1171738 h 2695561"/>
              <a:gd name="connsiteX10" fmla="*/ 27228 w 2686172"/>
              <a:gd name="connsiteY10" fmla="*/ 1171738 h 2695561"/>
              <a:gd name="connsiteX11" fmla="*/ 21595 w 2686172"/>
              <a:gd name="connsiteY11" fmla="*/ 1224316 h 2695561"/>
              <a:gd name="connsiteX12" fmla="*/ 5633 w 2686172"/>
              <a:gd name="connsiteY12" fmla="*/ 1490023 h 2695561"/>
              <a:gd name="connsiteX13" fmla="*/ 21595 w 2686172"/>
              <a:gd name="connsiteY13" fmla="*/ 1490023 h 2695561"/>
              <a:gd name="connsiteX14" fmla="*/ 27228 w 2686172"/>
              <a:gd name="connsiteY14" fmla="*/ 1542601 h 2695561"/>
              <a:gd name="connsiteX15" fmla="*/ 12206 w 2686172"/>
              <a:gd name="connsiteY15" fmla="*/ 1542601 h 2695561"/>
              <a:gd name="connsiteX16" fmla="*/ 7511 w 2686172"/>
              <a:gd name="connsiteY16" fmla="*/ 1490023 h 2695561"/>
              <a:gd name="connsiteX17" fmla="*/ 18778 w 2686172"/>
              <a:gd name="connsiteY17" fmla="*/ 1119160 h 2695561"/>
              <a:gd name="connsiteX18" fmla="*/ 29106 w 2686172"/>
              <a:gd name="connsiteY18" fmla="*/ 1066582 h 2695561"/>
              <a:gd name="connsiteX19" fmla="*/ 45067 w 2686172"/>
              <a:gd name="connsiteY19" fmla="*/ 1066582 h 2695561"/>
              <a:gd name="connsiteX20" fmla="*/ 34739 w 2686172"/>
              <a:gd name="connsiteY20" fmla="*/ 1118222 h 2695561"/>
              <a:gd name="connsiteX21" fmla="*/ 18778 w 2686172"/>
              <a:gd name="connsiteY21" fmla="*/ 1595179 h 2695561"/>
              <a:gd name="connsiteX22" fmla="*/ 34739 w 2686172"/>
              <a:gd name="connsiteY22" fmla="*/ 1595179 h 2695561"/>
              <a:gd name="connsiteX23" fmla="*/ 45067 w 2686172"/>
              <a:gd name="connsiteY23" fmla="*/ 1646818 h 2695561"/>
              <a:gd name="connsiteX24" fmla="*/ 29106 w 2686172"/>
              <a:gd name="connsiteY24" fmla="*/ 1646818 h 2695561"/>
              <a:gd name="connsiteX25" fmla="*/ 22533 w 2686172"/>
              <a:gd name="connsiteY25" fmla="*/ 1595179 h 2695561"/>
              <a:gd name="connsiteX26" fmla="*/ 37556 w 2686172"/>
              <a:gd name="connsiteY26" fmla="*/ 1014943 h 2695561"/>
              <a:gd name="connsiteX27" fmla="*/ 51639 w 2686172"/>
              <a:gd name="connsiteY27" fmla="*/ 963304 h 2695561"/>
              <a:gd name="connsiteX28" fmla="*/ 70417 w 2686172"/>
              <a:gd name="connsiteY28" fmla="*/ 969876 h 2695561"/>
              <a:gd name="connsiteX29" fmla="*/ 56334 w 2686172"/>
              <a:gd name="connsiteY29" fmla="*/ 1020577 h 2695561"/>
              <a:gd name="connsiteX30" fmla="*/ 37556 w 2686172"/>
              <a:gd name="connsiteY30" fmla="*/ 1698457 h 2695561"/>
              <a:gd name="connsiteX31" fmla="*/ 52578 w 2686172"/>
              <a:gd name="connsiteY31" fmla="*/ 1698457 h 2695561"/>
              <a:gd name="connsiteX32" fmla="*/ 67600 w 2686172"/>
              <a:gd name="connsiteY32" fmla="*/ 1749157 h 2695561"/>
              <a:gd name="connsiteX33" fmla="*/ 52578 w 2686172"/>
              <a:gd name="connsiteY33" fmla="*/ 1749157 h 2695561"/>
              <a:gd name="connsiteX34" fmla="*/ 46006 w 2686172"/>
              <a:gd name="connsiteY34" fmla="*/ 1698457 h 2695561"/>
              <a:gd name="connsiteX35" fmla="*/ 71356 w 2686172"/>
              <a:gd name="connsiteY35" fmla="*/ 913543 h 2695561"/>
              <a:gd name="connsiteX36" fmla="*/ 90134 w 2686172"/>
              <a:gd name="connsiteY36" fmla="*/ 862843 h 2695561"/>
              <a:gd name="connsiteX37" fmla="*/ 104217 w 2686172"/>
              <a:gd name="connsiteY37" fmla="*/ 868476 h 2695561"/>
              <a:gd name="connsiteX38" fmla="*/ 86378 w 2686172"/>
              <a:gd name="connsiteY38" fmla="*/ 918237 h 2695561"/>
              <a:gd name="connsiteX39" fmla="*/ 77928 w 2686172"/>
              <a:gd name="connsiteY39" fmla="*/ 1799858 h 2695561"/>
              <a:gd name="connsiteX40" fmla="*/ 93889 w 2686172"/>
              <a:gd name="connsiteY40" fmla="*/ 1795163 h 2695561"/>
              <a:gd name="connsiteX41" fmla="*/ 111728 w 2686172"/>
              <a:gd name="connsiteY41" fmla="*/ 1843986 h 2695561"/>
              <a:gd name="connsiteX42" fmla="*/ 93889 w 2686172"/>
              <a:gd name="connsiteY42" fmla="*/ 1849619 h 2695561"/>
              <a:gd name="connsiteX43" fmla="*/ 77928 w 2686172"/>
              <a:gd name="connsiteY43" fmla="*/ 1799858 h 2695561"/>
              <a:gd name="connsiteX44" fmla="*/ 109850 w 2686172"/>
              <a:gd name="connsiteY44" fmla="*/ 814020 h 2695561"/>
              <a:gd name="connsiteX45" fmla="*/ 132384 w 2686172"/>
              <a:gd name="connsiteY45" fmla="*/ 765198 h 2695561"/>
              <a:gd name="connsiteX46" fmla="*/ 146467 w 2686172"/>
              <a:gd name="connsiteY46" fmla="*/ 771770 h 2695561"/>
              <a:gd name="connsiteX47" fmla="*/ 123934 w 2686172"/>
              <a:gd name="connsiteY47" fmla="*/ 819654 h 2695561"/>
              <a:gd name="connsiteX48" fmla="*/ 117362 w 2686172"/>
              <a:gd name="connsiteY48" fmla="*/ 1898441 h 2695561"/>
              <a:gd name="connsiteX49" fmla="*/ 131445 w 2686172"/>
              <a:gd name="connsiteY49" fmla="*/ 1891869 h 2695561"/>
              <a:gd name="connsiteX50" fmla="*/ 153978 w 2686172"/>
              <a:gd name="connsiteY50" fmla="*/ 1939753 h 2695561"/>
              <a:gd name="connsiteX51" fmla="*/ 139895 w 2686172"/>
              <a:gd name="connsiteY51" fmla="*/ 1946325 h 2695561"/>
              <a:gd name="connsiteX52" fmla="*/ 155856 w 2686172"/>
              <a:gd name="connsiteY52" fmla="*/ 717314 h 2695561"/>
              <a:gd name="connsiteX53" fmla="*/ 182145 w 2686172"/>
              <a:gd name="connsiteY53" fmla="*/ 671308 h 2695561"/>
              <a:gd name="connsiteX54" fmla="*/ 195290 w 2686172"/>
              <a:gd name="connsiteY54" fmla="*/ 678820 h 2695561"/>
              <a:gd name="connsiteX55" fmla="*/ 169940 w 2686172"/>
              <a:gd name="connsiteY55" fmla="*/ 724825 h 2695561"/>
              <a:gd name="connsiteX56" fmla="*/ 164306 w 2686172"/>
              <a:gd name="connsiteY56" fmla="*/ 1994209 h 2695561"/>
              <a:gd name="connsiteX57" fmla="*/ 178390 w 2686172"/>
              <a:gd name="connsiteY57" fmla="*/ 1985759 h 2695561"/>
              <a:gd name="connsiteX58" fmla="*/ 204679 w 2686172"/>
              <a:gd name="connsiteY58" fmla="*/ 2031764 h 2695561"/>
              <a:gd name="connsiteX59" fmla="*/ 187779 w 2686172"/>
              <a:gd name="connsiteY59" fmla="*/ 2040214 h 2695561"/>
              <a:gd name="connsiteX60" fmla="*/ 164306 w 2686172"/>
              <a:gd name="connsiteY60" fmla="*/ 1994209 h 2695561"/>
              <a:gd name="connsiteX61" fmla="*/ 209373 w 2686172"/>
              <a:gd name="connsiteY61" fmla="*/ 625303 h 2695561"/>
              <a:gd name="connsiteX62" fmla="*/ 238479 w 2686172"/>
              <a:gd name="connsiteY62" fmla="*/ 581175 h 2695561"/>
              <a:gd name="connsiteX63" fmla="*/ 251623 w 2686172"/>
              <a:gd name="connsiteY63" fmla="*/ 590564 h 2695561"/>
              <a:gd name="connsiteX64" fmla="*/ 222518 w 2686172"/>
              <a:gd name="connsiteY64" fmla="*/ 633753 h 2695561"/>
              <a:gd name="connsiteX65" fmla="*/ 218762 w 2686172"/>
              <a:gd name="connsiteY65" fmla="*/ 2085281 h 2695561"/>
              <a:gd name="connsiteX66" fmla="*/ 231907 w 2686172"/>
              <a:gd name="connsiteY66" fmla="*/ 2075892 h 2695561"/>
              <a:gd name="connsiteX67" fmla="*/ 261951 w 2686172"/>
              <a:gd name="connsiteY67" fmla="*/ 2119082 h 2695561"/>
              <a:gd name="connsiteX68" fmla="*/ 248807 w 2686172"/>
              <a:gd name="connsiteY68" fmla="*/ 2128470 h 2695561"/>
              <a:gd name="connsiteX69" fmla="*/ 270401 w 2686172"/>
              <a:gd name="connsiteY69" fmla="*/ 537986 h 2695561"/>
              <a:gd name="connsiteX70" fmla="*/ 303262 w 2686172"/>
              <a:gd name="connsiteY70" fmla="*/ 500430 h 2695561"/>
              <a:gd name="connsiteX71" fmla="*/ 315468 w 2686172"/>
              <a:gd name="connsiteY71" fmla="*/ 510758 h 2695561"/>
              <a:gd name="connsiteX72" fmla="*/ 282607 w 2686172"/>
              <a:gd name="connsiteY72" fmla="*/ 552069 h 2695561"/>
              <a:gd name="connsiteX73" fmla="*/ 281668 w 2686172"/>
              <a:gd name="connsiteY73" fmla="*/ 2171659 h 2695561"/>
              <a:gd name="connsiteX74" fmla="*/ 293873 w 2686172"/>
              <a:gd name="connsiteY74" fmla="*/ 2161331 h 2695561"/>
              <a:gd name="connsiteX75" fmla="*/ 326735 w 2686172"/>
              <a:gd name="connsiteY75" fmla="*/ 2202643 h 2695561"/>
              <a:gd name="connsiteX76" fmla="*/ 314529 w 2686172"/>
              <a:gd name="connsiteY76" fmla="*/ 2212971 h 2695561"/>
              <a:gd name="connsiteX77" fmla="*/ 281668 w 2686172"/>
              <a:gd name="connsiteY77" fmla="*/ 2171659 h 2695561"/>
              <a:gd name="connsiteX78" fmla="*/ 338001 w 2686172"/>
              <a:gd name="connsiteY78" fmla="*/ 455363 h 2695561"/>
              <a:gd name="connsiteX79" fmla="*/ 373679 w 2686172"/>
              <a:gd name="connsiteY79" fmla="*/ 416868 h 2695561"/>
              <a:gd name="connsiteX80" fmla="*/ 385885 w 2686172"/>
              <a:gd name="connsiteY80" fmla="*/ 427196 h 2695561"/>
              <a:gd name="connsiteX81" fmla="*/ 350207 w 2686172"/>
              <a:gd name="connsiteY81" fmla="*/ 465691 h 2695561"/>
              <a:gd name="connsiteX82" fmla="*/ 349268 w 2686172"/>
              <a:gd name="connsiteY82" fmla="*/ 2253343 h 2695561"/>
              <a:gd name="connsiteX83" fmla="*/ 361474 w 2686172"/>
              <a:gd name="connsiteY83" fmla="*/ 2242076 h 2695561"/>
              <a:gd name="connsiteX84" fmla="*/ 397152 w 2686172"/>
              <a:gd name="connsiteY84" fmla="*/ 2280571 h 2695561"/>
              <a:gd name="connsiteX85" fmla="*/ 385885 w 2686172"/>
              <a:gd name="connsiteY85" fmla="*/ 2291838 h 2695561"/>
              <a:gd name="connsiteX86" fmla="*/ 411235 w 2686172"/>
              <a:gd name="connsiteY86" fmla="*/ 375557 h 2695561"/>
              <a:gd name="connsiteX87" fmla="*/ 450669 w 2686172"/>
              <a:gd name="connsiteY87" fmla="*/ 339879 h 2695561"/>
              <a:gd name="connsiteX88" fmla="*/ 460996 w 2686172"/>
              <a:gd name="connsiteY88" fmla="*/ 351146 h 2695561"/>
              <a:gd name="connsiteX89" fmla="*/ 422502 w 2686172"/>
              <a:gd name="connsiteY89" fmla="*/ 387763 h 2695561"/>
              <a:gd name="connsiteX90" fmla="*/ 424380 w 2686172"/>
              <a:gd name="connsiteY90" fmla="*/ 2325638 h 2695561"/>
              <a:gd name="connsiteX91" fmla="*/ 434707 w 2686172"/>
              <a:gd name="connsiteY91" fmla="*/ 2314371 h 2695561"/>
              <a:gd name="connsiteX92" fmla="*/ 474141 w 2686172"/>
              <a:gd name="connsiteY92" fmla="*/ 2350049 h 2695561"/>
              <a:gd name="connsiteX93" fmla="*/ 463813 w 2686172"/>
              <a:gd name="connsiteY93" fmla="*/ 2361316 h 2695561"/>
              <a:gd name="connsiteX94" fmla="*/ 423441 w 2686172"/>
              <a:gd name="connsiteY94" fmla="*/ 2328455 h 2695561"/>
              <a:gd name="connsiteX95" fmla="*/ 490102 w 2686172"/>
              <a:gd name="connsiteY95" fmla="*/ 312651 h 2695561"/>
              <a:gd name="connsiteX96" fmla="*/ 531413 w 2686172"/>
              <a:gd name="connsiteY96" fmla="*/ 279790 h 2695561"/>
              <a:gd name="connsiteX97" fmla="*/ 540802 w 2686172"/>
              <a:gd name="connsiteY97" fmla="*/ 291996 h 2695561"/>
              <a:gd name="connsiteX98" fmla="*/ 500430 w 2686172"/>
              <a:gd name="connsiteY98" fmla="*/ 324857 h 2695561"/>
              <a:gd name="connsiteX99" fmla="*/ 503247 w 2686172"/>
              <a:gd name="connsiteY99" fmla="*/ 2403566 h 2695561"/>
              <a:gd name="connsiteX100" fmla="*/ 513574 w 2686172"/>
              <a:gd name="connsiteY100" fmla="*/ 2391360 h 2695561"/>
              <a:gd name="connsiteX101" fmla="*/ 554886 w 2686172"/>
              <a:gd name="connsiteY101" fmla="*/ 2423283 h 2695561"/>
              <a:gd name="connsiteX102" fmla="*/ 545497 w 2686172"/>
              <a:gd name="connsiteY102" fmla="*/ 2435488 h 2695561"/>
              <a:gd name="connsiteX103" fmla="*/ 574602 w 2686172"/>
              <a:gd name="connsiteY103" fmla="*/ 244112 h 2695561"/>
              <a:gd name="connsiteX104" fmla="*/ 618730 w 2686172"/>
              <a:gd name="connsiteY104" fmla="*/ 218762 h 2695561"/>
              <a:gd name="connsiteX105" fmla="*/ 627180 w 2686172"/>
              <a:gd name="connsiteY105" fmla="*/ 231907 h 2695561"/>
              <a:gd name="connsiteX106" fmla="*/ 583052 w 2686172"/>
              <a:gd name="connsiteY106" fmla="*/ 261012 h 2695561"/>
              <a:gd name="connsiteX107" fmla="*/ 588686 w 2686172"/>
              <a:gd name="connsiteY107" fmla="*/ 2462716 h 2695561"/>
              <a:gd name="connsiteX108" fmla="*/ 598075 w 2686172"/>
              <a:gd name="connsiteY108" fmla="*/ 2449572 h 2695561"/>
              <a:gd name="connsiteX109" fmla="*/ 642203 w 2686172"/>
              <a:gd name="connsiteY109" fmla="*/ 2478677 h 2695561"/>
              <a:gd name="connsiteX110" fmla="*/ 633753 w 2686172"/>
              <a:gd name="connsiteY110" fmla="*/ 2491822 h 2695561"/>
              <a:gd name="connsiteX111" fmla="*/ 588686 w 2686172"/>
              <a:gd name="connsiteY111" fmla="*/ 2461777 h 2695561"/>
              <a:gd name="connsiteX112" fmla="*/ 663797 w 2686172"/>
              <a:gd name="connsiteY112" fmla="*/ 186840 h 2695561"/>
              <a:gd name="connsiteX113" fmla="*/ 709803 w 2686172"/>
              <a:gd name="connsiteY113" fmla="*/ 160551 h 2695561"/>
              <a:gd name="connsiteX114" fmla="*/ 717314 w 2686172"/>
              <a:gd name="connsiteY114" fmla="*/ 174634 h 2695561"/>
              <a:gd name="connsiteX115" fmla="*/ 671308 w 2686172"/>
              <a:gd name="connsiteY115" fmla="*/ 200923 h 2695561"/>
              <a:gd name="connsiteX116" fmla="*/ 678820 w 2686172"/>
              <a:gd name="connsiteY116" fmla="*/ 2519050 h 2695561"/>
              <a:gd name="connsiteX117" fmla="*/ 687270 w 2686172"/>
              <a:gd name="connsiteY117" fmla="*/ 2504966 h 2695561"/>
              <a:gd name="connsiteX118" fmla="*/ 733275 w 2686172"/>
              <a:gd name="connsiteY118" fmla="*/ 2530316 h 2695561"/>
              <a:gd name="connsiteX119" fmla="*/ 725764 w 2686172"/>
              <a:gd name="connsiteY119" fmla="*/ 2544400 h 2695561"/>
              <a:gd name="connsiteX120" fmla="*/ 756748 w 2686172"/>
              <a:gd name="connsiteY120" fmla="*/ 135201 h 2695561"/>
              <a:gd name="connsiteX121" fmla="*/ 805570 w 2686172"/>
              <a:gd name="connsiteY121" fmla="*/ 113606 h 2695561"/>
              <a:gd name="connsiteX122" fmla="*/ 811203 w 2686172"/>
              <a:gd name="connsiteY122" fmla="*/ 127689 h 2695561"/>
              <a:gd name="connsiteX123" fmla="*/ 764259 w 2686172"/>
              <a:gd name="connsiteY123" fmla="*/ 150223 h 2695561"/>
              <a:gd name="connsiteX124" fmla="*/ 773648 w 2686172"/>
              <a:gd name="connsiteY124" fmla="*/ 2565994 h 2695561"/>
              <a:gd name="connsiteX125" fmla="*/ 780220 w 2686172"/>
              <a:gd name="connsiteY125" fmla="*/ 2551911 h 2695561"/>
              <a:gd name="connsiteX126" fmla="*/ 828104 w 2686172"/>
              <a:gd name="connsiteY126" fmla="*/ 2573506 h 2695561"/>
              <a:gd name="connsiteX127" fmla="*/ 822470 w 2686172"/>
              <a:gd name="connsiteY127" fmla="*/ 2587589 h 2695561"/>
              <a:gd name="connsiteX128" fmla="*/ 854393 w 2686172"/>
              <a:gd name="connsiteY128" fmla="*/ 92950 h 2695561"/>
              <a:gd name="connsiteX129" fmla="*/ 904154 w 2686172"/>
              <a:gd name="connsiteY129" fmla="*/ 74173 h 2695561"/>
              <a:gd name="connsiteX130" fmla="*/ 904154 w 2686172"/>
              <a:gd name="connsiteY130" fmla="*/ 89195 h 2695561"/>
              <a:gd name="connsiteX131" fmla="*/ 855331 w 2686172"/>
              <a:gd name="connsiteY131" fmla="*/ 107973 h 2695561"/>
              <a:gd name="connsiteX132" fmla="*/ 871293 w 2686172"/>
              <a:gd name="connsiteY132" fmla="*/ 2609183 h 2695561"/>
              <a:gd name="connsiteX133" fmla="*/ 876926 w 2686172"/>
              <a:gd name="connsiteY133" fmla="*/ 2595100 h 2695561"/>
              <a:gd name="connsiteX134" fmla="*/ 926687 w 2686172"/>
              <a:gd name="connsiteY134" fmla="*/ 2612000 h 2695561"/>
              <a:gd name="connsiteX135" fmla="*/ 926687 w 2686172"/>
              <a:gd name="connsiteY135" fmla="*/ 2627023 h 2695561"/>
              <a:gd name="connsiteX136" fmla="*/ 954854 w 2686172"/>
              <a:gd name="connsiteY136" fmla="*/ 58211 h 2695561"/>
              <a:gd name="connsiteX137" fmla="*/ 1005554 w 2686172"/>
              <a:gd name="connsiteY137" fmla="*/ 43189 h 2695561"/>
              <a:gd name="connsiteX138" fmla="*/ 1005554 w 2686172"/>
              <a:gd name="connsiteY138" fmla="*/ 59150 h 2695561"/>
              <a:gd name="connsiteX139" fmla="*/ 954854 w 2686172"/>
              <a:gd name="connsiteY139" fmla="*/ 73234 h 2695561"/>
              <a:gd name="connsiteX140" fmla="*/ 972693 w 2686172"/>
              <a:gd name="connsiteY140" fmla="*/ 2642984 h 2695561"/>
              <a:gd name="connsiteX141" fmla="*/ 977387 w 2686172"/>
              <a:gd name="connsiteY141" fmla="*/ 2627961 h 2695561"/>
              <a:gd name="connsiteX142" fmla="*/ 1028088 w 2686172"/>
              <a:gd name="connsiteY142" fmla="*/ 2641106 h 2695561"/>
              <a:gd name="connsiteX143" fmla="*/ 1028088 w 2686172"/>
              <a:gd name="connsiteY143" fmla="*/ 2657067 h 2695561"/>
              <a:gd name="connsiteX144" fmla="*/ 1057193 w 2686172"/>
              <a:gd name="connsiteY144" fmla="*/ 30983 h 2695561"/>
              <a:gd name="connsiteX145" fmla="*/ 1109771 w 2686172"/>
              <a:gd name="connsiteY145" fmla="*/ 20656 h 2695561"/>
              <a:gd name="connsiteX146" fmla="*/ 1109771 w 2686172"/>
              <a:gd name="connsiteY146" fmla="*/ 35678 h 2695561"/>
              <a:gd name="connsiteX147" fmla="*/ 1058132 w 2686172"/>
              <a:gd name="connsiteY147" fmla="*/ 46006 h 2695561"/>
              <a:gd name="connsiteX148" fmla="*/ 1075971 w 2686172"/>
              <a:gd name="connsiteY148" fmla="*/ 2668334 h 2695561"/>
              <a:gd name="connsiteX149" fmla="*/ 1075971 w 2686172"/>
              <a:gd name="connsiteY149" fmla="*/ 2653312 h 2695561"/>
              <a:gd name="connsiteX150" fmla="*/ 1126671 w 2686172"/>
              <a:gd name="connsiteY150" fmla="*/ 2659884 h 2695561"/>
              <a:gd name="connsiteX151" fmla="*/ 1126671 w 2686172"/>
              <a:gd name="connsiteY151" fmla="*/ 2675845 h 2695561"/>
              <a:gd name="connsiteX152" fmla="*/ 1162349 w 2686172"/>
              <a:gd name="connsiteY152" fmla="*/ 12206 h 2695561"/>
              <a:gd name="connsiteX153" fmla="*/ 1214927 w 2686172"/>
              <a:gd name="connsiteY153" fmla="*/ 5633 h 2695561"/>
              <a:gd name="connsiteX154" fmla="*/ 1214927 w 2686172"/>
              <a:gd name="connsiteY154" fmla="*/ 21594 h 2695561"/>
              <a:gd name="connsiteX155" fmla="*/ 1164227 w 2686172"/>
              <a:gd name="connsiteY155" fmla="*/ 30983 h 2695561"/>
              <a:gd name="connsiteX156" fmla="*/ 1180188 w 2686172"/>
              <a:gd name="connsiteY156" fmla="*/ 2686173 h 2695561"/>
              <a:gd name="connsiteX157" fmla="*/ 1180188 w 2686172"/>
              <a:gd name="connsiteY157" fmla="*/ 2670212 h 2695561"/>
              <a:gd name="connsiteX158" fmla="*/ 1231827 w 2686172"/>
              <a:gd name="connsiteY158" fmla="*/ 2675845 h 2695561"/>
              <a:gd name="connsiteX159" fmla="*/ 1231827 w 2686172"/>
              <a:gd name="connsiteY159" fmla="*/ 2691806 h 2695561"/>
              <a:gd name="connsiteX160" fmla="*/ 1267505 w 2686172"/>
              <a:gd name="connsiteY160" fmla="*/ 1878 h 2695561"/>
              <a:gd name="connsiteX161" fmla="*/ 1321022 w 2686172"/>
              <a:gd name="connsiteY161" fmla="*/ 1878 h 2695561"/>
              <a:gd name="connsiteX162" fmla="*/ 1321022 w 2686172"/>
              <a:gd name="connsiteY162" fmla="*/ 17839 h 2695561"/>
              <a:gd name="connsiteX163" fmla="*/ 1268444 w 2686172"/>
              <a:gd name="connsiteY163" fmla="*/ 17839 h 2695561"/>
              <a:gd name="connsiteX164" fmla="*/ 1286283 w 2686172"/>
              <a:gd name="connsiteY164" fmla="*/ 2694623 h 2695561"/>
              <a:gd name="connsiteX165" fmla="*/ 1286283 w 2686172"/>
              <a:gd name="connsiteY165" fmla="*/ 2678662 h 2695561"/>
              <a:gd name="connsiteX166" fmla="*/ 1338861 w 2686172"/>
              <a:gd name="connsiteY166" fmla="*/ 2678662 h 2695561"/>
              <a:gd name="connsiteX167" fmla="*/ 1338861 w 2686172"/>
              <a:gd name="connsiteY167" fmla="*/ 2694623 h 2695561"/>
              <a:gd name="connsiteX168" fmla="*/ 1373600 w 2686172"/>
              <a:gd name="connsiteY168" fmla="*/ 15961 h 2695561"/>
              <a:gd name="connsiteX169" fmla="*/ 1373600 w 2686172"/>
              <a:gd name="connsiteY169" fmla="*/ 0 h 2695561"/>
              <a:gd name="connsiteX170" fmla="*/ 1427117 w 2686172"/>
              <a:gd name="connsiteY170" fmla="*/ 0 h 2695561"/>
              <a:gd name="connsiteX171" fmla="*/ 1427117 w 2686172"/>
              <a:gd name="connsiteY171" fmla="*/ 15961 h 2695561"/>
              <a:gd name="connsiteX172" fmla="*/ 1392378 w 2686172"/>
              <a:gd name="connsiteY172" fmla="*/ 2679600 h 2695561"/>
              <a:gd name="connsiteX173" fmla="*/ 1444956 w 2686172"/>
              <a:gd name="connsiteY173" fmla="*/ 2679600 h 2695561"/>
              <a:gd name="connsiteX174" fmla="*/ 1444956 w 2686172"/>
              <a:gd name="connsiteY174" fmla="*/ 2695562 h 2695561"/>
              <a:gd name="connsiteX175" fmla="*/ 1392378 w 2686172"/>
              <a:gd name="connsiteY175" fmla="*/ 2695562 h 2695561"/>
              <a:gd name="connsiteX176" fmla="*/ 1478756 w 2686172"/>
              <a:gd name="connsiteY176" fmla="*/ 21594 h 2695561"/>
              <a:gd name="connsiteX177" fmla="*/ 1478756 w 2686172"/>
              <a:gd name="connsiteY177" fmla="*/ 5633 h 2695561"/>
              <a:gd name="connsiteX178" fmla="*/ 1532273 w 2686172"/>
              <a:gd name="connsiteY178" fmla="*/ 12206 h 2695561"/>
              <a:gd name="connsiteX179" fmla="*/ 1532273 w 2686172"/>
              <a:gd name="connsiteY179" fmla="*/ 27228 h 2695561"/>
              <a:gd name="connsiteX180" fmla="*/ 1502229 w 2686172"/>
              <a:gd name="connsiteY180" fmla="*/ 2672089 h 2695561"/>
              <a:gd name="connsiteX181" fmla="*/ 1553868 w 2686172"/>
              <a:gd name="connsiteY181" fmla="*/ 2665517 h 2695561"/>
              <a:gd name="connsiteX182" fmla="*/ 1553868 w 2686172"/>
              <a:gd name="connsiteY182" fmla="*/ 2680540 h 2695561"/>
              <a:gd name="connsiteX183" fmla="*/ 1502229 w 2686172"/>
              <a:gd name="connsiteY183" fmla="*/ 2688050 h 2695561"/>
              <a:gd name="connsiteX184" fmla="*/ 1587668 w 2686172"/>
              <a:gd name="connsiteY184" fmla="*/ 35678 h 2695561"/>
              <a:gd name="connsiteX185" fmla="*/ 1587668 w 2686172"/>
              <a:gd name="connsiteY185" fmla="*/ 20656 h 2695561"/>
              <a:gd name="connsiteX186" fmla="*/ 1639307 w 2686172"/>
              <a:gd name="connsiteY186" fmla="*/ 30045 h 2695561"/>
              <a:gd name="connsiteX187" fmla="*/ 1639307 w 2686172"/>
              <a:gd name="connsiteY187" fmla="*/ 46006 h 2695561"/>
              <a:gd name="connsiteX188" fmla="*/ 1600812 w 2686172"/>
              <a:gd name="connsiteY188" fmla="*/ 2659884 h 2695561"/>
              <a:gd name="connsiteX189" fmla="*/ 1652452 w 2686172"/>
              <a:gd name="connsiteY189" fmla="*/ 2649556 h 2695561"/>
              <a:gd name="connsiteX190" fmla="*/ 1652452 w 2686172"/>
              <a:gd name="connsiteY190" fmla="*/ 2664578 h 2695561"/>
              <a:gd name="connsiteX191" fmla="*/ 1599874 w 2686172"/>
              <a:gd name="connsiteY191" fmla="*/ 2675845 h 2695561"/>
              <a:gd name="connsiteX192" fmla="*/ 1690007 w 2686172"/>
              <a:gd name="connsiteY192" fmla="*/ 58211 h 2695561"/>
              <a:gd name="connsiteX193" fmla="*/ 1690007 w 2686172"/>
              <a:gd name="connsiteY193" fmla="*/ 43189 h 2695561"/>
              <a:gd name="connsiteX194" fmla="*/ 1741646 w 2686172"/>
              <a:gd name="connsiteY194" fmla="*/ 57272 h 2695561"/>
              <a:gd name="connsiteX195" fmla="*/ 1736952 w 2686172"/>
              <a:gd name="connsiteY195" fmla="*/ 72295 h 2695561"/>
              <a:gd name="connsiteX196" fmla="*/ 1707846 w 2686172"/>
              <a:gd name="connsiteY196" fmla="*/ 2632656 h 2695561"/>
              <a:gd name="connsiteX197" fmla="*/ 1758546 w 2686172"/>
              <a:gd name="connsiteY197" fmla="*/ 2617633 h 2695561"/>
              <a:gd name="connsiteX198" fmla="*/ 1763241 w 2686172"/>
              <a:gd name="connsiteY198" fmla="*/ 2632656 h 2695561"/>
              <a:gd name="connsiteX199" fmla="*/ 1712541 w 2686172"/>
              <a:gd name="connsiteY199" fmla="*/ 2647678 h 2695561"/>
              <a:gd name="connsiteX200" fmla="*/ 1783896 w 2686172"/>
              <a:gd name="connsiteY200" fmla="*/ 89195 h 2695561"/>
              <a:gd name="connsiteX201" fmla="*/ 1789530 w 2686172"/>
              <a:gd name="connsiteY201" fmla="*/ 74173 h 2695561"/>
              <a:gd name="connsiteX202" fmla="*/ 1839291 w 2686172"/>
              <a:gd name="connsiteY202" fmla="*/ 92011 h 2695561"/>
              <a:gd name="connsiteX203" fmla="*/ 1833658 w 2686172"/>
              <a:gd name="connsiteY203" fmla="*/ 107034 h 2695561"/>
              <a:gd name="connsiteX204" fmla="*/ 1801736 w 2686172"/>
              <a:gd name="connsiteY204" fmla="*/ 2600733 h 2695561"/>
              <a:gd name="connsiteX205" fmla="*/ 1850558 w 2686172"/>
              <a:gd name="connsiteY205" fmla="*/ 2581955 h 2695561"/>
              <a:gd name="connsiteX206" fmla="*/ 1856191 w 2686172"/>
              <a:gd name="connsiteY206" fmla="*/ 2596039 h 2695561"/>
              <a:gd name="connsiteX207" fmla="*/ 1807369 w 2686172"/>
              <a:gd name="connsiteY207" fmla="*/ 2615756 h 2695561"/>
              <a:gd name="connsiteX208" fmla="*/ 1884358 w 2686172"/>
              <a:gd name="connsiteY208" fmla="*/ 124873 h 2695561"/>
              <a:gd name="connsiteX209" fmla="*/ 1889991 w 2686172"/>
              <a:gd name="connsiteY209" fmla="*/ 109850 h 2695561"/>
              <a:gd name="connsiteX210" fmla="*/ 1938814 w 2686172"/>
              <a:gd name="connsiteY210" fmla="*/ 132384 h 2695561"/>
              <a:gd name="connsiteX211" fmla="*/ 1932242 w 2686172"/>
              <a:gd name="connsiteY211" fmla="*/ 146467 h 2695561"/>
              <a:gd name="connsiteX212" fmla="*/ 1900319 w 2686172"/>
              <a:gd name="connsiteY212" fmla="*/ 2565994 h 2695561"/>
              <a:gd name="connsiteX213" fmla="*/ 1948203 w 2686172"/>
              <a:gd name="connsiteY213" fmla="*/ 2542522 h 2695561"/>
              <a:gd name="connsiteX214" fmla="*/ 1954775 w 2686172"/>
              <a:gd name="connsiteY214" fmla="*/ 2556606 h 2695561"/>
              <a:gd name="connsiteX215" fmla="*/ 1906891 w 2686172"/>
              <a:gd name="connsiteY215" fmla="*/ 2580078 h 2695561"/>
              <a:gd name="connsiteX216" fmla="*/ 1978247 w 2686172"/>
              <a:gd name="connsiteY216" fmla="*/ 178390 h 2695561"/>
              <a:gd name="connsiteX217" fmla="*/ 1985758 w 2686172"/>
              <a:gd name="connsiteY217" fmla="*/ 164306 h 2695561"/>
              <a:gd name="connsiteX218" fmla="*/ 2032703 w 2686172"/>
              <a:gd name="connsiteY218" fmla="*/ 190595 h 2695561"/>
              <a:gd name="connsiteX219" fmla="*/ 2024253 w 2686172"/>
              <a:gd name="connsiteY219" fmla="*/ 203740 h 2695561"/>
              <a:gd name="connsiteX220" fmla="*/ 1994208 w 2686172"/>
              <a:gd name="connsiteY220" fmla="*/ 2518111 h 2695561"/>
              <a:gd name="connsiteX221" fmla="*/ 2039275 w 2686172"/>
              <a:gd name="connsiteY221" fmla="*/ 2491822 h 2695561"/>
              <a:gd name="connsiteX222" fmla="*/ 2047725 w 2686172"/>
              <a:gd name="connsiteY222" fmla="*/ 2505905 h 2695561"/>
              <a:gd name="connsiteX223" fmla="*/ 2001720 w 2686172"/>
              <a:gd name="connsiteY223" fmla="*/ 2532194 h 2695561"/>
              <a:gd name="connsiteX224" fmla="*/ 2065564 w 2686172"/>
              <a:gd name="connsiteY224" fmla="*/ 227212 h 2695561"/>
              <a:gd name="connsiteX225" fmla="*/ 2074014 w 2686172"/>
              <a:gd name="connsiteY225" fmla="*/ 214068 h 2695561"/>
              <a:gd name="connsiteX226" fmla="*/ 2118142 w 2686172"/>
              <a:gd name="connsiteY226" fmla="*/ 243173 h 2695561"/>
              <a:gd name="connsiteX227" fmla="*/ 2108753 w 2686172"/>
              <a:gd name="connsiteY227" fmla="*/ 256318 h 2695561"/>
              <a:gd name="connsiteX228" fmla="*/ 2079648 w 2686172"/>
              <a:gd name="connsiteY228" fmla="*/ 2458961 h 2695561"/>
              <a:gd name="connsiteX229" fmla="*/ 2122837 w 2686172"/>
              <a:gd name="connsiteY229" fmla="*/ 2428916 h 2695561"/>
              <a:gd name="connsiteX230" fmla="*/ 2132226 w 2686172"/>
              <a:gd name="connsiteY230" fmla="*/ 2442061 h 2695561"/>
              <a:gd name="connsiteX231" fmla="*/ 2089037 w 2686172"/>
              <a:gd name="connsiteY231" fmla="*/ 2472105 h 2695561"/>
              <a:gd name="connsiteX232" fmla="*/ 2159454 w 2686172"/>
              <a:gd name="connsiteY232" fmla="*/ 287301 h 2695561"/>
              <a:gd name="connsiteX233" fmla="*/ 2168843 w 2686172"/>
              <a:gd name="connsiteY233" fmla="*/ 275096 h 2695561"/>
              <a:gd name="connsiteX234" fmla="*/ 2210154 w 2686172"/>
              <a:gd name="connsiteY234" fmla="*/ 307957 h 2695561"/>
              <a:gd name="connsiteX235" fmla="*/ 2199826 w 2686172"/>
              <a:gd name="connsiteY235" fmla="*/ 320162 h 2695561"/>
              <a:gd name="connsiteX236" fmla="*/ 2172598 w 2686172"/>
              <a:gd name="connsiteY236" fmla="*/ 2397933 h 2695561"/>
              <a:gd name="connsiteX237" fmla="*/ 2212971 w 2686172"/>
              <a:gd name="connsiteY237" fmla="*/ 2364132 h 2695561"/>
              <a:gd name="connsiteX238" fmla="*/ 2223298 w 2686172"/>
              <a:gd name="connsiteY238" fmla="*/ 2376338 h 2695561"/>
              <a:gd name="connsiteX239" fmla="*/ 2181987 w 2686172"/>
              <a:gd name="connsiteY239" fmla="*/ 2410138 h 2695561"/>
              <a:gd name="connsiteX240" fmla="*/ 2240199 w 2686172"/>
              <a:gd name="connsiteY240" fmla="*/ 353963 h 2695561"/>
              <a:gd name="connsiteX241" fmla="*/ 2250526 w 2686172"/>
              <a:gd name="connsiteY241" fmla="*/ 342696 h 2695561"/>
              <a:gd name="connsiteX242" fmla="*/ 2289960 w 2686172"/>
              <a:gd name="connsiteY242" fmla="*/ 378374 h 2695561"/>
              <a:gd name="connsiteX243" fmla="*/ 2278693 w 2686172"/>
              <a:gd name="connsiteY243" fmla="*/ 389641 h 2695561"/>
              <a:gd name="connsiteX244" fmla="*/ 2252404 w 2686172"/>
              <a:gd name="connsiteY244" fmla="*/ 2325638 h 2695561"/>
              <a:gd name="connsiteX245" fmla="*/ 2290899 w 2686172"/>
              <a:gd name="connsiteY245" fmla="*/ 2289960 h 2695561"/>
              <a:gd name="connsiteX246" fmla="*/ 2302165 w 2686172"/>
              <a:gd name="connsiteY246" fmla="*/ 2301227 h 2695561"/>
              <a:gd name="connsiteX247" fmla="*/ 2263671 w 2686172"/>
              <a:gd name="connsiteY247" fmla="*/ 2337843 h 2695561"/>
              <a:gd name="connsiteX248" fmla="*/ 2315310 w 2686172"/>
              <a:gd name="connsiteY248" fmla="*/ 423441 h 2695561"/>
              <a:gd name="connsiteX249" fmla="*/ 2327516 w 2686172"/>
              <a:gd name="connsiteY249" fmla="*/ 413113 h 2695561"/>
              <a:gd name="connsiteX250" fmla="*/ 2363193 w 2686172"/>
              <a:gd name="connsiteY250" fmla="*/ 451607 h 2695561"/>
              <a:gd name="connsiteX251" fmla="*/ 2350988 w 2686172"/>
              <a:gd name="connsiteY251" fmla="*/ 461935 h 2695561"/>
              <a:gd name="connsiteX252" fmla="*/ 2311554 w 2686172"/>
              <a:gd name="connsiteY252" fmla="*/ 427196 h 2695561"/>
              <a:gd name="connsiteX253" fmla="*/ 2327516 w 2686172"/>
              <a:gd name="connsiteY253" fmla="*/ 2252404 h 2695561"/>
              <a:gd name="connsiteX254" fmla="*/ 2362255 w 2686172"/>
              <a:gd name="connsiteY254" fmla="*/ 2212971 h 2695561"/>
              <a:gd name="connsiteX255" fmla="*/ 2374460 w 2686172"/>
              <a:gd name="connsiteY255" fmla="*/ 2223298 h 2695561"/>
              <a:gd name="connsiteX256" fmla="*/ 2338782 w 2686172"/>
              <a:gd name="connsiteY256" fmla="*/ 2262732 h 2695561"/>
              <a:gd name="connsiteX257" fmla="*/ 2384788 w 2686172"/>
              <a:gd name="connsiteY257" fmla="*/ 502308 h 2695561"/>
              <a:gd name="connsiteX258" fmla="*/ 2396994 w 2686172"/>
              <a:gd name="connsiteY258" fmla="*/ 491980 h 2695561"/>
              <a:gd name="connsiteX259" fmla="*/ 2429855 w 2686172"/>
              <a:gd name="connsiteY259" fmla="*/ 534230 h 2695561"/>
              <a:gd name="connsiteX260" fmla="*/ 2417649 w 2686172"/>
              <a:gd name="connsiteY260" fmla="*/ 543619 h 2695561"/>
              <a:gd name="connsiteX261" fmla="*/ 2381032 w 2686172"/>
              <a:gd name="connsiteY261" fmla="*/ 506063 h 2695561"/>
              <a:gd name="connsiteX262" fmla="*/ 2396055 w 2686172"/>
              <a:gd name="connsiteY262" fmla="*/ 2172598 h 2695561"/>
              <a:gd name="connsiteX263" fmla="*/ 2427977 w 2686172"/>
              <a:gd name="connsiteY263" fmla="*/ 2130348 h 2695561"/>
              <a:gd name="connsiteX264" fmla="*/ 2440183 w 2686172"/>
              <a:gd name="connsiteY264" fmla="*/ 2139737 h 2695561"/>
              <a:gd name="connsiteX265" fmla="*/ 2408260 w 2686172"/>
              <a:gd name="connsiteY265" fmla="*/ 2181987 h 2695561"/>
              <a:gd name="connsiteX266" fmla="*/ 2441122 w 2686172"/>
              <a:gd name="connsiteY266" fmla="*/ 594319 h 2695561"/>
              <a:gd name="connsiteX267" fmla="*/ 2454266 w 2686172"/>
              <a:gd name="connsiteY267" fmla="*/ 585869 h 2695561"/>
              <a:gd name="connsiteX268" fmla="*/ 2483372 w 2686172"/>
              <a:gd name="connsiteY268" fmla="*/ 629997 h 2695561"/>
              <a:gd name="connsiteX269" fmla="*/ 2470227 w 2686172"/>
              <a:gd name="connsiteY269" fmla="*/ 638447 h 2695561"/>
              <a:gd name="connsiteX270" fmla="*/ 2450511 w 2686172"/>
              <a:gd name="connsiteY270" fmla="*/ 2096548 h 2695561"/>
              <a:gd name="connsiteX271" fmla="*/ 2478677 w 2686172"/>
              <a:gd name="connsiteY271" fmla="*/ 2052420 h 2695561"/>
              <a:gd name="connsiteX272" fmla="*/ 2492761 w 2686172"/>
              <a:gd name="connsiteY272" fmla="*/ 2060870 h 2695561"/>
              <a:gd name="connsiteX273" fmla="*/ 2463655 w 2686172"/>
              <a:gd name="connsiteY273" fmla="*/ 2105937 h 2695561"/>
              <a:gd name="connsiteX274" fmla="*/ 2497455 w 2686172"/>
              <a:gd name="connsiteY274" fmla="*/ 688209 h 2695561"/>
              <a:gd name="connsiteX275" fmla="*/ 2510600 w 2686172"/>
              <a:gd name="connsiteY275" fmla="*/ 679758 h 2695561"/>
              <a:gd name="connsiteX276" fmla="*/ 2536889 w 2686172"/>
              <a:gd name="connsiteY276" fmla="*/ 726703 h 2695561"/>
              <a:gd name="connsiteX277" fmla="*/ 2522805 w 2686172"/>
              <a:gd name="connsiteY277" fmla="*/ 734214 h 2695561"/>
              <a:gd name="connsiteX278" fmla="*/ 2509661 w 2686172"/>
              <a:gd name="connsiteY278" fmla="*/ 2002659 h 2695561"/>
              <a:gd name="connsiteX279" fmla="*/ 2535011 w 2686172"/>
              <a:gd name="connsiteY279" fmla="*/ 1955714 h 2695561"/>
              <a:gd name="connsiteX280" fmla="*/ 2550033 w 2686172"/>
              <a:gd name="connsiteY280" fmla="*/ 1963225 h 2695561"/>
              <a:gd name="connsiteX281" fmla="*/ 2524683 w 2686172"/>
              <a:gd name="connsiteY281" fmla="*/ 2009231 h 2695561"/>
              <a:gd name="connsiteX282" fmla="*/ 2550033 w 2686172"/>
              <a:gd name="connsiteY282" fmla="*/ 771770 h 2695561"/>
              <a:gd name="connsiteX283" fmla="*/ 2564116 w 2686172"/>
              <a:gd name="connsiteY283" fmla="*/ 765198 h 2695561"/>
              <a:gd name="connsiteX284" fmla="*/ 2586650 w 2686172"/>
              <a:gd name="connsiteY284" fmla="*/ 813081 h 2695561"/>
              <a:gd name="connsiteX285" fmla="*/ 2571628 w 2686172"/>
              <a:gd name="connsiteY285" fmla="*/ 819654 h 2695561"/>
              <a:gd name="connsiteX286" fmla="*/ 2550033 w 2686172"/>
              <a:gd name="connsiteY286" fmla="*/ 770831 h 2695561"/>
              <a:gd name="connsiteX287" fmla="*/ 2557544 w 2686172"/>
              <a:gd name="connsiteY287" fmla="*/ 1908769 h 2695561"/>
              <a:gd name="connsiteX288" fmla="*/ 2579139 w 2686172"/>
              <a:gd name="connsiteY288" fmla="*/ 1860886 h 2695561"/>
              <a:gd name="connsiteX289" fmla="*/ 2593222 w 2686172"/>
              <a:gd name="connsiteY289" fmla="*/ 1867458 h 2695561"/>
              <a:gd name="connsiteX290" fmla="*/ 2571628 w 2686172"/>
              <a:gd name="connsiteY290" fmla="*/ 1916280 h 2695561"/>
              <a:gd name="connsiteX291" fmla="*/ 2591344 w 2686172"/>
              <a:gd name="connsiteY291" fmla="*/ 868476 h 2695561"/>
              <a:gd name="connsiteX292" fmla="*/ 2606367 w 2686172"/>
              <a:gd name="connsiteY292" fmla="*/ 862843 h 2695561"/>
              <a:gd name="connsiteX293" fmla="*/ 2624206 w 2686172"/>
              <a:gd name="connsiteY293" fmla="*/ 912604 h 2695561"/>
              <a:gd name="connsiteX294" fmla="*/ 2609183 w 2686172"/>
              <a:gd name="connsiteY294" fmla="*/ 917298 h 2695561"/>
              <a:gd name="connsiteX295" fmla="*/ 2591344 w 2686172"/>
              <a:gd name="connsiteY295" fmla="*/ 867537 h 2695561"/>
              <a:gd name="connsiteX296" fmla="*/ 2597917 w 2686172"/>
              <a:gd name="connsiteY296" fmla="*/ 1814880 h 2695561"/>
              <a:gd name="connsiteX297" fmla="*/ 2615756 w 2686172"/>
              <a:gd name="connsiteY297" fmla="*/ 1765119 h 2695561"/>
              <a:gd name="connsiteX298" fmla="*/ 2630778 w 2686172"/>
              <a:gd name="connsiteY298" fmla="*/ 1769813 h 2695561"/>
              <a:gd name="connsiteX299" fmla="*/ 2612939 w 2686172"/>
              <a:gd name="connsiteY299" fmla="*/ 1820513 h 2695561"/>
              <a:gd name="connsiteX300" fmla="*/ 2628900 w 2686172"/>
              <a:gd name="connsiteY300" fmla="*/ 969876 h 2695561"/>
              <a:gd name="connsiteX301" fmla="*/ 2644861 w 2686172"/>
              <a:gd name="connsiteY301" fmla="*/ 969876 h 2695561"/>
              <a:gd name="connsiteX302" fmla="*/ 2658945 w 2686172"/>
              <a:gd name="connsiteY302" fmla="*/ 1020577 h 2695561"/>
              <a:gd name="connsiteX303" fmla="*/ 2642983 w 2686172"/>
              <a:gd name="connsiteY303" fmla="*/ 1025271 h 2695561"/>
              <a:gd name="connsiteX304" fmla="*/ 2628900 w 2686172"/>
              <a:gd name="connsiteY304" fmla="*/ 969876 h 2695561"/>
              <a:gd name="connsiteX305" fmla="*/ 2628900 w 2686172"/>
              <a:gd name="connsiteY305" fmla="*/ 1710663 h 2695561"/>
              <a:gd name="connsiteX306" fmla="*/ 2642045 w 2686172"/>
              <a:gd name="connsiteY306" fmla="*/ 1659963 h 2695561"/>
              <a:gd name="connsiteX307" fmla="*/ 2658006 w 2686172"/>
              <a:gd name="connsiteY307" fmla="*/ 1659963 h 2695561"/>
              <a:gd name="connsiteX308" fmla="*/ 2643922 w 2686172"/>
              <a:gd name="connsiteY308" fmla="*/ 1711602 h 2695561"/>
              <a:gd name="connsiteX309" fmla="*/ 2649556 w 2686172"/>
              <a:gd name="connsiteY309" fmla="*/ 1068460 h 2695561"/>
              <a:gd name="connsiteX310" fmla="*/ 2665517 w 2686172"/>
              <a:gd name="connsiteY310" fmla="*/ 1068460 h 2695561"/>
              <a:gd name="connsiteX311" fmla="*/ 2674906 w 2686172"/>
              <a:gd name="connsiteY311" fmla="*/ 1120099 h 2695561"/>
              <a:gd name="connsiteX312" fmla="*/ 2659884 w 2686172"/>
              <a:gd name="connsiteY312" fmla="*/ 1120099 h 2695561"/>
              <a:gd name="connsiteX313" fmla="*/ 2651434 w 2686172"/>
              <a:gd name="connsiteY313" fmla="*/ 1068460 h 2695561"/>
              <a:gd name="connsiteX314" fmla="*/ 2649556 w 2686172"/>
              <a:gd name="connsiteY314" fmla="*/ 1609262 h 2695561"/>
              <a:gd name="connsiteX315" fmla="*/ 2658945 w 2686172"/>
              <a:gd name="connsiteY315" fmla="*/ 1556685 h 2695561"/>
              <a:gd name="connsiteX316" fmla="*/ 2674906 w 2686172"/>
              <a:gd name="connsiteY316" fmla="*/ 1556685 h 2695561"/>
              <a:gd name="connsiteX317" fmla="*/ 2665517 w 2686172"/>
              <a:gd name="connsiteY317" fmla="*/ 1609262 h 2695561"/>
              <a:gd name="connsiteX318" fmla="*/ 2663639 w 2686172"/>
              <a:gd name="connsiteY318" fmla="*/ 1171738 h 2695561"/>
              <a:gd name="connsiteX319" fmla="*/ 2679600 w 2686172"/>
              <a:gd name="connsiteY319" fmla="*/ 1171738 h 2695561"/>
              <a:gd name="connsiteX320" fmla="*/ 2685234 w 2686172"/>
              <a:gd name="connsiteY320" fmla="*/ 1224316 h 2695561"/>
              <a:gd name="connsiteX321" fmla="*/ 2669273 w 2686172"/>
              <a:gd name="connsiteY321" fmla="*/ 1224316 h 2695561"/>
              <a:gd name="connsiteX322" fmla="*/ 2669273 w 2686172"/>
              <a:gd name="connsiteY322" fmla="*/ 1171738 h 2695561"/>
              <a:gd name="connsiteX323" fmla="*/ 2663639 w 2686172"/>
              <a:gd name="connsiteY323" fmla="*/ 1505045 h 2695561"/>
              <a:gd name="connsiteX324" fmla="*/ 2668334 w 2686172"/>
              <a:gd name="connsiteY324" fmla="*/ 1452467 h 2695561"/>
              <a:gd name="connsiteX325" fmla="*/ 2684295 w 2686172"/>
              <a:gd name="connsiteY325" fmla="*/ 1452467 h 2695561"/>
              <a:gd name="connsiteX326" fmla="*/ 2678662 w 2686172"/>
              <a:gd name="connsiteY326" fmla="*/ 1505045 h 2695561"/>
              <a:gd name="connsiteX327" fmla="*/ 2670211 w 2686172"/>
              <a:gd name="connsiteY327" fmla="*/ 1276894 h 2695561"/>
              <a:gd name="connsiteX328" fmla="*/ 2686173 w 2686172"/>
              <a:gd name="connsiteY328" fmla="*/ 1276894 h 2695561"/>
              <a:gd name="connsiteX329" fmla="*/ 2686173 w 2686172"/>
              <a:gd name="connsiteY329" fmla="*/ 1329472 h 2695561"/>
              <a:gd name="connsiteX330" fmla="*/ 2670211 w 2686172"/>
              <a:gd name="connsiteY330" fmla="*/ 1329472 h 2695561"/>
              <a:gd name="connsiteX331" fmla="*/ 2678662 w 2686172"/>
              <a:gd name="connsiteY331" fmla="*/ 1276894 h 2695561"/>
              <a:gd name="connsiteX332" fmla="*/ 2670211 w 2686172"/>
              <a:gd name="connsiteY332" fmla="*/ 1399889 h 2695561"/>
              <a:gd name="connsiteX333" fmla="*/ 2670211 w 2686172"/>
              <a:gd name="connsiteY333" fmla="*/ 1348250 h 2695561"/>
              <a:gd name="connsiteX334" fmla="*/ 2686173 w 2686172"/>
              <a:gd name="connsiteY334" fmla="*/ 1348250 h 2695561"/>
              <a:gd name="connsiteX335" fmla="*/ 2686173 w 2686172"/>
              <a:gd name="connsiteY335" fmla="*/ 1400828 h 26955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</a:cxnLst>
            <a:rect l="l" t="t" r="r" b="b"/>
            <a:pathLst>
              <a:path w="2686172" h="2695561">
                <a:moveTo>
                  <a:pt x="0" y="1330411"/>
                </a:moveTo>
                <a:cubicBezTo>
                  <a:pt x="0" y="1313511"/>
                  <a:pt x="0" y="1294733"/>
                  <a:pt x="0" y="1277833"/>
                </a:cubicBezTo>
                <a:lnTo>
                  <a:pt x="17839" y="1277833"/>
                </a:lnTo>
                <a:cubicBezTo>
                  <a:pt x="17839" y="1295672"/>
                  <a:pt x="17839" y="1313511"/>
                  <a:pt x="17839" y="1330411"/>
                </a:cubicBezTo>
                <a:close/>
                <a:moveTo>
                  <a:pt x="0" y="1383928"/>
                </a:moveTo>
                <a:lnTo>
                  <a:pt x="15961" y="1383928"/>
                </a:lnTo>
                <a:lnTo>
                  <a:pt x="18778" y="1439323"/>
                </a:lnTo>
                <a:lnTo>
                  <a:pt x="0" y="1439323"/>
                </a:lnTo>
                <a:close/>
                <a:moveTo>
                  <a:pt x="5633" y="1224316"/>
                </a:moveTo>
                <a:lnTo>
                  <a:pt x="11267" y="1171738"/>
                </a:lnTo>
                <a:lnTo>
                  <a:pt x="27228" y="1171738"/>
                </a:lnTo>
                <a:cubicBezTo>
                  <a:pt x="24423" y="1189155"/>
                  <a:pt x="22543" y="1206703"/>
                  <a:pt x="21595" y="1224316"/>
                </a:cubicBezTo>
                <a:close/>
                <a:moveTo>
                  <a:pt x="5633" y="1490023"/>
                </a:moveTo>
                <a:lnTo>
                  <a:pt x="21595" y="1490023"/>
                </a:lnTo>
                <a:lnTo>
                  <a:pt x="27228" y="1542601"/>
                </a:lnTo>
                <a:lnTo>
                  <a:pt x="12206" y="1542601"/>
                </a:lnTo>
                <a:cubicBezTo>
                  <a:pt x="11267" y="1524762"/>
                  <a:pt x="9389" y="1507862"/>
                  <a:pt x="7511" y="1490023"/>
                </a:cubicBezTo>
                <a:close/>
                <a:moveTo>
                  <a:pt x="18778" y="1119160"/>
                </a:moveTo>
                <a:cubicBezTo>
                  <a:pt x="18778" y="1101321"/>
                  <a:pt x="25350" y="1084421"/>
                  <a:pt x="29106" y="1066582"/>
                </a:cubicBezTo>
                <a:lnTo>
                  <a:pt x="45067" y="1066582"/>
                </a:lnTo>
                <a:cubicBezTo>
                  <a:pt x="45067" y="1083482"/>
                  <a:pt x="37556" y="1100382"/>
                  <a:pt x="34739" y="1118222"/>
                </a:cubicBezTo>
                <a:close/>
                <a:moveTo>
                  <a:pt x="18778" y="1595179"/>
                </a:moveTo>
                <a:lnTo>
                  <a:pt x="34739" y="1595179"/>
                </a:lnTo>
                <a:cubicBezTo>
                  <a:pt x="34739" y="1612079"/>
                  <a:pt x="41311" y="1629918"/>
                  <a:pt x="45067" y="1646818"/>
                </a:cubicBezTo>
                <a:lnTo>
                  <a:pt x="29106" y="1646818"/>
                </a:lnTo>
                <a:cubicBezTo>
                  <a:pt x="29106" y="1627101"/>
                  <a:pt x="25350" y="1612079"/>
                  <a:pt x="22533" y="1595179"/>
                </a:cubicBezTo>
                <a:close/>
                <a:moveTo>
                  <a:pt x="37556" y="1014943"/>
                </a:moveTo>
                <a:lnTo>
                  <a:pt x="51639" y="963304"/>
                </a:lnTo>
                <a:lnTo>
                  <a:pt x="70417" y="969876"/>
                </a:lnTo>
                <a:lnTo>
                  <a:pt x="56334" y="1020577"/>
                </a:lnTo>
                <a:close/>
                <a:moveTo>
                  <a:pt x="37556" y="1698457"/>
                </a:moveTo>
                <a:lnTo>
                  <a:pt x="52578" y="1698457"/>
                </a:lnTo>
                <a:cubicBezTo>
                  <a:pt x="52578" y="1715357"/>
                  <a:pt x="61967" y="1732258"/>
                  <a:pt x="67600" y="1749157"/>
                </a:cubicBezTo>
                <a:lnTo>
                  <a:pt x="52578" y="1749157"/>
                </a:lnTo>
                <a:cubicBezTo>
                  <a:pt x="55395" y="1733196"/>
                  <a:pt x="50700" y="1715357"/>
                  <a:pt x="46006" y="1698457"/>
                </a:cubicBezTo>
                <a:close/>
                <a:moveTo>
                  <a:pt x="71356" y="913543"/>
                </a:moveTo>
                <a:cubicBezTo>
                  <a:pt x="76989" y="896643"/>
                  <a:pt x="83561" y="879743"/>
                  <a:pt x="90134" y="862843"/>
                </a:cubicBezTo>
                <a:lnTo>
                  <a:pt x="104217" y="868476"/>
                </a:lnTo>
                <a:cubicBezTo>
                  <a:pt x="98584" y="885376"/>
                  <a:pt x="92012" y="901337"/>
                  <a:pt x="86378" y="918237"/>
                </a:cubicBezTo>
                <a:close/>
                <a:moveTo>
                  <a:pt x="77928" y="1799858"/>
                </a:moveTo>
                <a:lnTo>
                  <a:pt x="93889" y="1795163"/>
                </a:lnTo>
                <a:lnTo>
                  <a:pt x="111728" y="1843986"/>
                </a:lnTo>
                <a:lnTo>
                  <a:pt x="93889" y="1849619"/>
                </a:lnTo>
                <a:cubicBezTo>
                  <a:pt x="93889" y="1833658"/>
                  <a:pt x="83561" y="1814880"/>
                  <a:pt x="77928" y="1799858"/>
                </a:cubicBezTo>
                <a:close/>
                <a:moveTo>
                  <a:pt x="109850" y="814020"/>
                </a:moveTo>
                <a:cubicBezTo>
                  <a:pt x="116403" y="797317"/>
                  <a:pt x="123927" y="781018"/>
                  <a:pt x="132384" y="765198"/>
                </a:cubicBezTo>
                <a:lnTo>
                  <a:pt x="146467" y="771770"/>
                </a:lnTo>
                <a:lnTo>
                  <a:pt x="123934" y="819654"/>
                </a:lnTo>
                <a:close/>
                <a:moveTo>
                  <a:pt x="117362" y="1898441"/>
                </a:moveTo>
                <a:lnTo>
                  <a:pt x="131445" y="1891869"/>
                </a:lnTo>
                <a:lnTo>
                  <a:pt x="153978" y="1939753"/>
                </a:lnTo>
                <a:lnTo>
                  <a:pt x="139895" y="1946325"/>
                </a:lnTo>
                <a:close/>
                <a:moveTo>
                  <a:pt x="155856" y="717314"/>
                </a:moveTo>
                <a:cubicBezTo>
                  <a:pt x="164306" y="702292"/>
                  <a:pt x="172756" y="686331"/>
                  <a:pt x="182145" y="671308"/>
                </a:cubicBezTo>
                <a:lnTo>
                  <a:pt x="195290" y="678820"/>
                </a:lnTo>
                <a:lnTo>
                  <a:pt x="169940" y="724825"/>
                </a:lnTo>
                <a:close/>
                <a:moveTo>
                  <a:pt x="164306" y="1994209"/>
                </a:moveTo>
                <a:lnTo>
                  <a:pt x="178390" y="1985759"/>
                </a:lnTo>
                <a:cubicBezTo>
                  <a:pt x="186840" y="2001720"/>
                  <a:pt x="195290" y="2016742"/>
                  <a:pt x="204679" y="2031764"/>
                </a:cubicBezTo>
                <a:lnTo>
                  <a:pt x="187779" y="2040214"/>
                </a:lnTo>
                <a:cubicBezTo>
                  <a:pt x="182145" y="2024253"/>
                  <a:pt x="172756" y="2009231"/>
                  <a:pt x="164306" y="1994209"/>
                </a:cubicBezTo>
                <a:close/>
                <a:moveTo>
                  <a:pt x="209373" y="625303"/>
                </a:moveTo>
                <a:lnTo>
                  <a:pt x="238479" y="581175"/>
                </a:lnTo>
                <a:lnTo>
                  <a:pt x="251623" y="590564"/>
                </a:lnTo>
                <a:lnTo>
                  <a:pt x="222518" y="633753"/>
                </a:lnTo>
                <a:close/>
                <a:moveTo>
                  <a:pt x="218762" y="2085281"/>
                </a:moveTo>
                <a:lnTo>
                  <a:pt x="231907" y="2075892"/>
                </a:lnTo>
                <a:lnTo>
                  <a:pt x="261951" y="2119082"/>
                </a:lnTo>
                <a:lnTo>
                  <a:pt x="248807" y="2128470"/>
                </a:lnTo>
                <a:close/>
                <a:moveTo>
                  <a:pt x="270401" y="537986"/>
                </a:moveTo>
                <a:lnTo>
                  <a:pt x="303262" y="500430"/>
                </a:lnTo>
                <a:lnTo>
                  <a:pt x="315468" y="510758"/>
                </a:lnTo>
                <a:cubicBezTo>
                  <a:pt x="304201" y="524841"/>
                  <a:pt x="292935" y="537986"/>
                  <a:pt x="282607" y="552069"/>
                </a:cubicBezTo>
                <a:close/>
                <a:moveTo>
                  <a:pt x="281668" y="2171659"/>
                </a:moveTo>
                <a:lnTo>
                  <a:pt x="293873" y="2161331"/>
                </a:lnTo>
                <a:cubicBezTo>
                  <a:pt x="304201" y="2175415"/>
                  <a:pt x="315468" y="2189499"/>
                  <a:pt x="326735" y="2202643"/>
                </a:cubicBezTo>
                <a:lnTo>
                  <a:pt x="314529" y="2212971"/>
                </a:lnTo>
                <a:cubicBezTo>
                  <a:pt x="302324" y="2198887"/>
                  <a:pt x="291057" y="2190437"/>
                  <a:pt x="281668" y="2171659"/>
                </a:cubicBezTo>
                <a:close/>
                <a:moveTo>
                  <a:pt x="338001" y="455363"/>
                </a:moveTo>
                <a:cubicBezTo>
                  <a:pt x="350207" y="442219"/>
                  <a:pt x="361474" y="429074"/>
                  <a:pt x="373679" y="416868"/>
                </a:cubicBezTo>
                <a:lnTo>
                  <a:pt x="385885" y="427196"/>
                </a:lnTo>
                <a:lnTo>
                  <a:pt x="350207" y="465691"/>
                </a:lnTo>
                <a:close/>
                <a:moveTo>
                  <a:pt x="349268" y="2253343"/>
                </a:moveTo>
                <a:lnTo>
                  <a:pt x="361474" y="2242076"/>
                </a:lnTo>
                <a:cubicBezTo>
                  <a:pt x="373679" y="2255221"/>
                  <a:pt x="384946" y="2268366"/>
                  <a:pt x="397152" y="2280571"/>
                </a:cubicBezTo>
                <a:lnTo>
                  <a:pt x="385885" y="2291838"/>
                </a:lnTo>
                <a:close/>
                <a:moveTo>
                  <a:pt x="411235" y="375557"/>
                </a:moveTo>
                <a:lnTo>
                  <a:pt x="450669" y="339879"/>
                </a:lnTo>
                <a:lnTo>
                  <a:pt x="460996" y="351146"/>
                </a:lnTo>
                <a:lnTo>
                  <a:pt x="422502" y="387763"/>
                </a:lnTo>
                <a:close/>
                <a:moveTo>
                  <a:pt x="424380" y="2325638"/>
                </a:moveTo>
                <a:lnTo>
                  <a:pt x="434707" y="2314371"/>
                </a:lnTo>
                <a:lnTo>
                  <a:pt x="474141" y="2350049"/>
                </a:lnTo>
                <a:lnTo>
                  <a:pt x="463813" y="2361316"/>
                </a:lnTo>
                <a:cubicBezTo>
                  <a:pt x="449730" y="2352866"/>
                  <a:pt x="435646" y="2340660"/>
                  <a:pt x="423441" y="2328455"/>
                </a:cubicBezTo>
                <a:close/>
                <a:moveTo>
                  <a:pt x="490102" y="312651"/>
                </a:moveTo>
                <a:lnTo>
                  <a:pt x="531413" y="279790"/>
                </a:lnTo>
                <a:lnTo>
                  <a:pt x="540802" y="291996"/>
                </a:lnTo>
                <a:lnTo>
                  <a:pt x="500430" y="324857"/>
                </a:lnTo>
                <a:close/>
                <a:moveTo>
                  <a:pt x="503247" y="2403566"/>
                </a:moveTo>
                <a:lnTo>
                  <a:pt x="513574" y="2391360"/>
                </a:lnTo>
                <a:lnTo>
                  <a:pt x="554886" y="2423283"/>
                </a:lnTo>
                <a:lnTo>
                  <a:pt x="545497" y="2435488"/>
                </a:lnTo>
                <a:close/>
                <a:moveTo>
                  <a:pt x="574602" y="244112"/>
                </a:moveTo>
                <a:lnTo>
                  <a:pt x="618730" y="218762"/>
                </a:lnTo>
                <a:lnTo>
                  <a:pt x="627180" y="231907"/>
                </a:lnTo>
                <a:lnTo>
                  <a:pt x="583052" y="261012"/>
                </a:lnTo>
                <a:close/>
                <a:moveTo>
                  <a:pt x="588686" y="2462716"/>
                </a:moveTo>
                <a:lnTo>
                  <a:pt x="598075" y="2449572"/>
                </a:lnTo>
                <a:cubicBezTo>
                  <a:pt x="612158" y="2459899"/>
                  <a:pt x="627180" y="2469289"/>
                  <a:pt x="642203" y="2478677"/>
                </a:cubicBezTo>
                <a:lnTo>
                  <a:pt x="633753" y="2491822"/>
                </a:lnTo>
                <a:cubicBezTo>
                  <a:pt x="618730" y="2482433"/>
                  <a:pt x="603708" y="2472105"/>
                  <a:pt x="588686" y="2461777"/>
                </a:cubicBezTo>
                <a:close/>
                <a:moveTo>
                  <a:pt x="663797" y="186840"/>
                </a:moveTo>
                <a:lnTo>
                  <a:pt x="709803" y="160551"/>
                </a:lnTo>
                <a:lnTo>
                  <a:pt x="717314" y="174634"/>
                </a:lnTo>
                <a:lnTo>
                  <a:pt x="671308" y="200923"/>
                </a:lnTo>
                <a:close/>
                <a:moveTo>
                  <a:pt x="678820" y="2519050"/>
                </a:moveTo>
                <a:lnTo>
                  <a:pt x="687270" y="2504966"/>
                </a:lnTo>
                <a:lnTo>
                  <a:pt x="733275" y="2530316"/>
                </a:lnTo>
                <a:lnTo>
                  <a:pt x="725764" y="2544400"/>
                </a:lnTo>
                <a:close/>
                <a:moveTo>
                  <a:pt x="756748" y="135201"/>
                </a:moveTo>
                <a:lnTo>
                  <a:pt x="805570" y="113606"/>
                </a:lnTo>
                <a:lnTo>
                  <a:pt x="811203" y="127689"/>
                </a:lnTo>
                <a:lnTo>
                  <a:pt x="764259" y="150223"/>
                </a:lnTo>
                <a:close/>
                <a:moveTo>
                  <a:pt x="773648" y="2565994"/>
                </a:moveTo>
                <a:lnTo>
                  <a:pt x="780220" y="2551911"/>
                </a:lnTo>
                <a:lnTo>
                  <a:pt x="828104" y="2573506"/>
                </a:lnTo>
                <a:lnTo>
                  <a:pt x="822470" y="2587589"/>
                </a:lnTo>
                <a:close/>
                <a:moveTo>
                  <a:pt x="854393" y="92950"/>
                </a:moveTo>
                <a:lnTo>
                  <a:pt x="904154" y="74173"/>
                </a:lnTo>
                <a:lnTo>
                  <a:pt x="904154" y="89195"/>
                </a:lnTo>
                <a:lnTo>
                  <a:pt x="855331" y="107973"/>
                </a:lnTo>
                <a:close/>
                <a:moveTo>
                  <a:pt x="871293" y="2609183"/>
                </a:moveTo>
                <a:lnTo>
                  <a:pt x="876926" y="2595100"/>
                </a:lnTo>
                <a:lnTo>
                  <a:pt x="926687" y="2612000"/>
                </a:lnTo>
                <a:lnTo>
                  <a:pt x="926687" y="2627023"/>
                </a:lnTo>
                <a:close/>
                <a:moveTo>
                  <a:pt x="954854" y="58211"/>
                </a:moveTo>
                <a:lnTo>
                  <a:pt x="1005554" y="43189"/>
                </a:lnTo>
                <a:lnTo>
                  <a:pt x="1005554" y="59150"/>
                </a:lnTo>
                <a:lnTo>
                  <a:pt x="954854" y="73234"/>
                </a:lnTo>
                <a:close/>
                <a:moveTo>
                  <a:pt x="972693" y="2642984"/>
                </a:moveTo>
                <a:lnTo>
                  <a:pt x="977387" y="2627961"/>
                </a:lnTo>
                <a:lnTo>
                  <a:pt x="1028088" y="2641106"/>
                </a:lnTo>
                <a:lnTo>
                  <a:pt x="1028088" y="2657067"/>
                </a:lnTo>
                <a:close/>
                <a:moveTo>
                  <a:pt x="1057193" y="30983"/>
                </a:moveTo>
                <a:lnTo>
                  <a:pt x="1109771" y="20656"/>
                </a:lnTo>
                <a:lnTo>
                  <a:pt x="1109771" y="35678"/>
                </a:lnTo>
                <a:lnTo>
                  <a:pt x="1058132" y="46006"/>
                </a:lnTo>
                <a:close/>
                <a:moveTo>
                  <a:pt x="1075971" y="2668334"/>
                </a:moveTo>
                <a:lnTo>
                  <a:pt x="1075971" y="2653312"/>
                </a:lnTo>
                <a:lnTo>
                  <a:pt x="1126671" y="2659884"/>
                </a:lnTo>
                <a:lnTo>
                  <a:pt x="1126671" y="2675845"/>
                </a:lnTo>
                <a:close/>
                <a:moveTo>
                  <a:pt x="1162349" y="12206"/>
                </a:moveTo>
                <a:lnTo>
                  <a:pt x="1214927" y="5633"/>
                </a:lnTo>
                <a:lnTo>
                  <a:pt x="1214927" y="21594"/>
                </a:lnTo>
                <a:lnTo>
                  <a:pt x="1164227" y="30983"/>
                </a:lnTo>
                <a:close/>
                <a:moveTo>
                  <a:pt x="1180188" y="2686173"/>
                </a:moveTo>
                <a:lnTo>
                  <a:pt x="1180188" y="2670212"/>
                </a:lnTo>
                <a:lnTo>
                  <a:pt x="1231827" y="2675845"/>
                </a:lnTo>
                <a:lnTo>
                  <a:pt x="1231827" y="2691806"/>
                </a:lnTo>
                <a:close/>
                <a:moveTo>
                  <a:pt x="1267505" y="1878"/>
                </a:moveTo>
                <a:lnTo>
                  <a:pt x="1321022" y="1878"/>
                </a:lnTo>
                <a:lnTo>
                  <a:pt x="1321022" y="17839"/>
                </a:lnTo>
                <a:lnTo>
                  <a:pt x="1268444" y="17839"/>
                </a:lnTo>
                <a:close/>
                <a:moveTo>
                  <a:pt x="1286283" y="2694623"/>
                </a:moveTo>
                <a:lnTo>
                  <a:pt x="1286283" y="2678662"/>
                </a:lnTo>
                <a:lnTo>
                  <a:pt x="1338861" y="2678662"/>
                </a:lnTo>
                <a:lnTo>
                  <a:pt x="1338861" y="2694623"/>
                </a:lnTo>
                <a:close/>
                <a:moveTo>
                  <a:pt x="1373600" y="15961"/>
                </a:moveTo>
                <a:lnTo>
                  <a:pt x="1373600" y="0"/>
                </a:lnTo>
                <a:lnTo>
                  <a:pt x="1427117" y="0"/>
                </a:lnTo>
                <a:lnTo>
                  <a:pt x="1427117" y="15961"/>
                </a:lnTo>
                <a:close/>
                <a:moveTo>
                  <a:pt x="1392378" y="2679600"/>
                </a:moveTo>
                <a:lnTo>
                  <a:pt x="1444956" y="2679600"/>
                </a:lnTo>
                <a:lnTo>
                  <a:pt x="1444956" y="2695562"/>
                </a:lnTo>
                <a:lnTo>
                  <a:pt x="1392378" y="2695562"/>
                </a:lnTo>
                <a:close/>
                <a:moveTo>
                  <a:pt x="1478756" y="21594"/>
                </a:moveTo>
                <a:lnTo>
                  <a:pt x="1478756" y="5633"/>
                </a:lnTo>
                <a:lnTo>
                  <a:pt x="1532273" y="12206"/>
                </a:lnTo>
                <a:lnTo>
                  <a:pt x="1532273" y="27228"/>
                </a:lnTo>
                <a:close/>
                <a:moveTo>
                  <a:pt x="1502229" y="2672089"/>
                </a:moveTo>
                <a:lnTo>
                  <a:pt x="1553868" y="2665517"/>
                </a:lnTo>
                <a:lnTo>
                  <a:pt x="1553868" y="2680540"/>
                </a:lnTo>
                <a:lnTo>
                  <a:pt x="1502229" y="2688050"/>
                </a:lnTo>
                <a:close/>
                <a:moveTo>
                  <a:pt x="1587668" y="35678"/>
                </a:moveTo>
                <a:lnTo>
                  <a:pt x="1587668" y="20656"/>
                </a:lnTo>
                <a:lnTo>
                  <a:pt x="1639307" y="30045"/>
                </a:lnTo>
                <a:lnTo>
                  <a:pt x="1639307" y="46006"/>
                </a:lnTo>
                <a:close/>
                <a:moveTo>
                  <a:pt x="1600812" y="2659884"/>
                </a:moveTo>
                <a:lnTo>
                  <a:pt x="1652452" y="2649556"/>
                </a:lnTo>
                <a:lnTo>
                  <a:pt x="1652452" y="2664578"/>
                </a:lnTo>
                <a:lnTo>
                  <a:pt x="1599874" y="2675845"/>
                </a:lnTo>
                <a:close/>
                <a:moveTo>
                  <a:pt x="1690007" y="58211"/>
                </a:moveTo>
                <a:lnTo>
                  <a:pt x="1690007" y="43189"/>
                </a:lnTo>
                <a:cubicBezTo>
                  <a:pt x="1707846" y="43189"/>
                  <a:pt x="1724746" y="52578"/>
                  <a:pt x="1741646" y="57272"/>
                </a:cubicBezTo>
                <a:lnTo>
                  <a:pt x="1736952" y="72295"/>
                </a:lnTo>
                <a:close/>
                <a:moveTo>
                  <a:pt x="1707846" y="2632656"/>
                </a:moveTo>
                <a:lnTo>
                  <a:pt x="1758546" y="2617633"/>
                </a:lnTo>
                <a:lnTo>
                  <a:pt x="1763241" y="2632656"/>
                </a:lnTo>
                <a:lnTo>
                  <a:pt x="1712541" y="2647678"/>
                </a:lnTo>
                <a:close/>
                <a:moveTo>
                  <a:pt x="1783896" y="89195"/>
                </a:moveTo>
                <a:lnTo>
                  <a:pt x="1789530" y="74173"/>
                </a:lnTo>
                <a:lnTo>
                  <a:pt x="1839291" y="92011"/>
                </a:lnTo>
                <a:lnTo>
                  <a:pt x="1833658" y="107034"/>
                </a:lnTo>
                <a:close/>
                <a:moveTo>
                  <a:pt x="1801736" y="2600733"/>
                </a:moveTo>
                <a:lnTo>
                  <a:pt x="1850558" y="2581955"/>
                </a:lnTo>
                <a:lnTo>
                  <a:pt x="1856191" y="2596039"/>
                </a:lnTo>
                <a:cubicBezTo>
                  <a:pt x="1840230" y="2603550"/>
                  <a:pt x="1823330" y="2609183"/>
                  <a:pt x="1807369" y="2615756"/>
                </a:cubicBezTo>
                <a:close/>
                <a:moveTo>
                  <a:pt x="1884358" y="124873"/>
                </a:moveTo>
                <a:lnTo>
                  <a:pt x="1889991" y="109850"/>
                </a:lnTo>
                <a:lnTo>
                  <a:pt x="1938814" y="132384"/>
                </a:lnTo>
                <a:lnTo>
                  <a:pt x="1932242" y="146467"/>
                </a:lnTo>
                <a:close/>
                <a:moveTo>
                  <a:pt x="1900319" y="2565994"/>
                </a:moveTo>
                <a:lnTo>
                  <a:pt x="1948203" y="2542522"/>
                </a:lnTo>
                <a:lnTo>
                  <a:pt x="1954775" y="2556606"/>
                </a:lnTo>
                <a:lnTo>
                  <a:pt x="1906891" y="2580078"/>
                </a:lnTo>
                <a:close/>
                <a:moveTo>
                  <a:pt x="1978247" y="178390"/>
                </a:moveTo>
                <a:lnTo>
                  <a:pt x="1985758" y="164306"/>
                </a:lnTo>
                <a:cubicBezTo>
                  <a:pt x="2001720" y="172756"/>
                  <a:pt x="2017681" y="181206"/>
                  <a:pt x="2032703" y="190595"/>
                </a:cubicBezTo>
                <a:lnTo>
                  <a:pt x="2024253" y="203740"/>
                </a:lnTo>
                <a:close/>
                <a:moveTo>
                  <a:pt x="1994208" y="2518111"/>
                </a:moveTo>
                <a:lnTo>
                  <a:pt x="2039275" y="2491822"/>
                </a:lnTo>
                <a:lnTo>
                  <a:pt x="2047725" y="2505905"/>
                </a:lnTo>
                <a:lnTo>
                  <a:pt x="2001720" y="2532194"/>
                </a:lnTo>
                <a:close/>
                <a:moveTo>
                  <a:pt x="2065564" y="227212"/>
                </a:moveTo>
                <a:lnTo>
                  <a:pt x="2074014" y="214068"/>
                </a:lnTo>
                <a:cubicBezTo>
                  <a:pt x="2089037" y="223457"/>
                  <a:pt x="2104059" y="232845"/>
                  <a:pt x="2118142" y="243173"/>
                </a:cubicBezTo>
                <a:lnTo>
                  <a:pt x="2108753" y="256318"/>
                </a:lnTo>
                <a:close/>
                <a:moveTo>
                  <a:pt x="2079648" y="2458961"/>
                </a:moveTo>
                <a:cubicBezTo>
                  <a:pt x="2094670" y="2449572"/>
                  <a:pt x="2108753" y="2439244"/>
                  <a:pt x="2122837" y="2428916"/>
                </a:cubicBezTo>
                <a:lnTo>
                  <a:pt x="2132226" y="2442061"/>
                </a:lnTo>
                <a:lnTo>
                  <a:pt x="2089037" y="2472105"/>
                </a:lnTo>
                <a:close/>
                <a:moveTo>
                  <a:pt x="2159454" y="287301"/>
                </a:moveTo>
                <a:lnTo>
                  <a:pt x="2168843" y="275096"/>
                </a:lnTo>
                <a:lnTo>
                  <a:pt x="2210154" y="307957"/>
                </a:lnTo>
                <a:lnTo>
                  <a:pt x="2199826" y="320162"/>
                </a:lnTo>
                <a:close/>
                <a:moveTo>
                  <a:pt x="2172598" y="2397933"/>
                </a:moveTo>
                <a:lnTo>
                  <a:pt x="2212971" y="2364132"/>
                </a:lnTo>
                <a:lnTo>
                  <a:pt x="2223298" y="2376338"/>
                </a:lnTo>
                <a:cubicBezTo>
                  <a:pt x="2210191" y="2388384"/>
                  <a:pt x="2196399" y="2399670"/>
                  <a:pt x="2181987" y="2410138"/>
                </a:cubicBezTo>
                <a:close/>
                <a:moveTo>
                  <a:pt x="2240199" y="353963"/>
                </a:moveTo>
                <a:lnTo>
                  <a:pt x="2250526" y="342696"/>
                </a:lnTo>
                <a:lnTo>
                  <a:pt x="2289960" y="378374"/>
                </a:lnTo>
                <a:lnTo>
                  <a:pt x="2278693" y="389641"/>
                </a:lnTo>
                <a:close/>
                <a:moveTo>
                  <a:pt x="2252404" y="2325638"/>
                </a:moveTo>
                <a:lnTo>
                  <a:pt x="2290899" y="2289960"/>
                </a:lnTo>
                <a:lnTo>
                  <a:pt x="2302165" y="2301227"/>
                </a:lnTo>
                <a:lnTo>
                  <a:pt x="2263671" y="2337843"/>
                </a:lnTo>
                <a:close/>
                <a:moveTo>
                  <a:pt x="2315310" y="423441"/>
                </a:moveTo>
                <a:lnTo>
                  <a:pt x="2327516" y="413113"/>
                </a:lnTo>
                <a:lnTo>
                  <a:pt x="2363193" y="451607"/>
                </a:lnTo>
                <a:lnTo>
                  <a:pt x="2350988" y="461935"/>
                </a:lnTo>
                <a:cubicBezTo>
                  <a:pt x="2335965" y="452546"/>
                  <a:pt x="2323760" y="440341"/>
                  <a:pt x="2311554" y="427196"/>
                </a:cubicBezTo>
                <a:close/>
                <a:moveTo>
                  <a:pt x="2327516" y="2252404"/>
                </a:moveTo>
                <a:lnTo>
                  <a:pt x="2362255" y="2212971"/>
                </a:lnTo>
                <a:lnTo>
                  <a:pt x="2374460" y="2223298"/>
                </a:lnTo>
                <a:cubicBezTo>
                  <a:pt x="2363193" y="2236443"/>
                  <a:pt x="2350988" y="2250526"/>
                  <a:pt x="2338782" y="2262732"/>
                </a:cubicBezTo>
                <a:close/>
                <a:moveTo>
                  <a:pt x="2384788" y="502308"/>
                </a:moveTo>
                <a:lnTo>
                  <a:pt x="2396994" y="491980"/>
                </a:lnTo>
                <a:lnTo>
                  <a:pt x="2429855" y="534230"/>
                </a:lnTo>
                <a:lnTo>
                  <a:pt x="2417649" y="543619"/>
                </a:lnTo>
                <a:cubicBezTo>
                  <a:pt x="2403566" y="533291"/>
                  <a:pt x="2392299" y="519208"/>
                  <a:pt x="2381032" y="506063"/>
                </a:cubicBezTo>
                <a:close/>
                <a:moveTo>
                  <a:pt x="2396055" y="2172598"/>
                </a:moveTo>
                <a:lnTo>
                  <a:pt x="2427977" y="2130348"/>
                </a:lnTo>
                <a:lnTo>
                  <a:pt x="2440183" y="2139737"/>
                </a:lnTo>
                <a:cubicBezTo>
                  <a:pt x="2429855" y="2153821"/>
                  <a:pt x="2419527" y="2168843"/>
                  <a:pt x="2408260" y="2181987"/>
                </a:cubicBezTo>
                <a:close/>
                <a:moveTo>
                  <a:pt x="2441122" y="594319"/>
                </a:moveTo>
                <a:lnTo>
                  <a:pt x="2454266" y="585869"/>
                </a:lnTo>
                <a:lnTo>
                  <a:pt x="2483372" y="629997"/>
                </a:lnTo>
                <a:lnTo>
                  <a:pt x="2470227" y="638447"/>
                </a:lnTo>
                <a:close/>
                <a:moveTo>
                  <a:pt x="2450511" y="2096548"/>
                </a:moveTo>
                <a:cubicBezTo>
                  <a:pt x="2459899" y="2082465"/>
                  <a:pt x="2470227" y="2067442"/>
                  <a:pt x="2478677" y="2052420"/>
                </a:cubicBezTo>
                <a:lnTo>
                  <a:pt x="2492761" y="2060870"/>
                </a:lnTo>
                <a:cubicBezTo>
                  <a:pt x="2483372" y="2075892"/>
                  <a:pt x="2473983" y="2090915"/>
                  <a:pt x="2463655" y="2105937"/>
                </a:cubicBezTo>
                <a:close/>
                <a:moveTo>
                  <a:pt x="2497455" y="688209"/>
                </a:moveTo>
                <a:lnTo>
                  <a:pt x="2510600" y="679758"/>
                </a:lnTo>
                <a:cubicBezTo>
                  <a:pt x="2519989" y="694781"/>
                  <a:pt x="2528439" y="710742"/>
                  <a:pt x="2536889" y="726703"/>
                </a:cubicBezTo>
                <a:lnTo>
                  <a:pt x="2522805" y="734214"/>
                </a:lnTo>
                <a:close/>
                <a:moveTo>
                  <a:pt x="2509661" y="2002659"/>
                </a:moveTo>
                <a:lnTo>
                  <a:pt x="2535011" y="1955714"/>
                </a:lnTo>
                <a:lnTo>
                  <a:pt x="2550033" y="1963225"/>
                </a:lnTo>
                <a:lnTo>
                  <a:pt x="2524683" y="2009231"/>
                </a:lnTo>
                <a:close/>
                <a:moveTo>
                  <a:pt x="2550033" y="771770"/>
                </a:moveTo>
                <a:lnTo>
                  <a:pt x="2564116" y="765198"/>
                </a:lnTo>
                <a:lnTo>
                  <a:pt x="2586650" y="813081"/>
                </a:lnTo>
                <a:lnTo>
                  <a:pt x="2571628" y="819654"/>
                </a:lnTo>
                <a:cubicBezTo>
                  <a:pt x="2565055" y="802753"/>
                  <a:pt x="2557544" y="786792"/>
                  <a:pt x="2550033" y="770831"/>
                </a:cubicBezTo>
                <a:close/>
                <a:moveTo>
                  <a:pt x="2557544" y="1908769"/>
                </a:moveTo>
                <a:cubicBezTo>
                  <a:pt x="2565055" y="1893747"/>
                  <a:pt x="2572567" y="1876847"/>
                  <a:pt x="2579139" y="1860886"/>
                </a:cubicBezTo>
                <a:lnTo>
                  <a:pt x="2593222" y="1867458"/>
                </a:lnTo>
                <a:cubicBezTo>
                  <a:pt x="2586650" y="1883419"/>
                  <a:pt x="2579139" y="1899380"/>
                  <a:pt x="2571628" y="1916280"/>
                </a:cubicBezTo>
                <a:close/>
                <a:moveTo>
                  <a:pt x="2591344" y="868476"/>
                </a:moveTo>
                <a:lnTo>
                  <a:pt x="2606367" y="862843"/>
                </a:lnTo>
                <a:cubicBezTo>
                  <a:pt x="2612939" y="878804"/>
                  <a:pt x="2618572" y="895704"/>
                  <a:pt x="2624206" y="912604"/>
                </a:cubicBezTo>
                <a:lnTo>
                  <a:pt x="2609183" y="917298"/>
                </a:lnTo>
                <a:cubicBezTo>
                  <a:pt x="2603550" y="900398"/>
                  <a:pt x="2597917" y="883498"/>
                  <a:pt x="2591344" y="867537"/>
                </a:cubicBezTo>
                <a:close/>
                <a:moveTo>
                  <a:pt x="2597917" y="1814880"/>
                </a:moveTo>
                <a:cubicBezTo>
                  <a:pt x="2604489" y="1797980"/>
                  <a:pt x="2610122" y="1782019"/>
                  <a:pt x="2615756" y="1765119"/>
                </a:cubicBezTo>
                <a:lnTo>
                  <a:pt x="2630778" y="1769813"/>
                </a:lnTo>
                <a:cubicBezTo>
                  <a:pt x="2625144" y="1786713"/>
                  <a:pt x="2619511" y="1803613"/>
                  <a:pt x="2612939" y="1820513"/>
                </a:cubicBezTo>
                <a:close/>
                <a:moveTo>
                  <a:pt x="2628900" y="969876"/>
                </a:moveTo>
                <a:lnTo>
                  <a:pt x="2644861" y="969876"/>
                </a:lnTo>
                <a:lnTo>
                  <a:pt x="2658945" y="1020577"/>
                </a:lnTo>
                <a:lnTo>
                  <a:pt x="2642983" y="1025271"/>
                </a:lnTo>
                <a:cubicBezTo>
                  <a:pt x="2639472" y="1006521"/>
                  <a:pt x="2634768" y="988025"/>
                  <a:pt x="2628900" y="969876"/>
                </a:cubicBezTo>
                <a:close/>
                <a:moveTo>
                  <a:pt x="2628900" y="1710663"/>
                </a:moveTo>
                <a:cubicBezTo>
                  <a:pt x="2633595" y="1694702"/>
                  <a:pt x="2638289" y="1676863"/>
                  <a:pt x="2642045" y="1659963"/>
                </a:cubicBezTo>
                <a:lnTo>
                  <a:pt x="2658006" y="1659963"/>
                </a:lnTo>
                <a:lnTo>
                  <a:pt x="2643922" y="1711602"/>
                </a:lnTo>
                <a:close/>
                <a:moveTo>
                  <a:pt x="2649556" y="1068460"/>
                </a:moveTo>
                <a:lnTo>
                  <a:pt x="2665517" y="1068460"/>
                </a:lnTo>
                <a:cubicBezTo>
                  <a:pt x="2665517" y="1085360"/>
                  <a:pt x="2672089" y="1103199"/>
                  <a:pt x="2674906" y="1120099"/>
                </a:cubicBezTo>
                <a:lnTo>
                  <a:pt x="2659884" y="1120099"/>
                </a:lnTo>
                <a:cubicBezTo>
                  <a:pt x="2658945" y="1103199"/>
                  <a:pt x="2655189" y="1085360"/>
                  <a:pt x="2651434" y="1068460"/>
                </a:cubicBezTo>
                <a:close/>
                <a:moveTo>
                  <a:pt x="2649556" y="1609262"/>
                </a:moveTo>
                <a:cubicBezTo>
                  <a:pt x="2649556" y="1591424"/>
                  <a:pt x="2656128" y="1574524"/>
                  <a:pt x="2658945" y="1556685"/>
                </a:cubicBezTo>
                <a:lnTo>
                  <a:pt x="2674906" y="1556685"/>
                </a:lnTo>
                <a:cubicBezTo>
                  <a:pt x="2674906" y="1574524"/>
                  <a:pt x="2668334" y="1591424"/>
                  <a:pt x="2665517" y="1609262"/>
                </a:cubicBezTo>
                <a:close/>
                <a:moveTo>
                  <a:pt x="2663639" y="1171738"/>
                </a:moveTo>
                <a:lnTo>
                  <a:pt x="2679600" y="1171738"/>
                </a:lnTo>
                <a:lnTo>
                  <a:pt x="2685234" y="1224316"/>
                </a:lnTo>
                <a:lnTo>
                  <a:pt x="2669273" y="1224316"/>
                </a:lnTo>
                <a:cubicBezTo>
                  <a:pt x="2670193" y="1206806"/>
                  <a:pt x="2670193" y="1189249"/>
                  <a:pt x="2669273" y="1171738"/>
                </a:cubicBezTo>
                <a:close/>
                <a:moveTo>
                  <a:pt x="2663639" y="1505045"/>
                </a:moveTo>
                <a:cubicBezTo>
                  <a:pt x="2663639" y="1488145"/>
                  <a:pt x="2663639" y="1470306"/>
                  <a:pt x="2668334" y="1452467"/>
                </a:cubicBezTo>
                <a:lnTo>
                  <a:pt x="2684295" y="1452467"/>
                </a:lnTo>
                <a:cubicBezTo>
                  <a:pt x="2684295" y="1469367"/>
                  <a:pt x="2684295" y="1487206"/>
                  <a:pt x="2678662" y="1505045"/>
                </a:cubicBezTo>
                <a:close/>
                <a:moveTo>
                  <a:pt x="2670211" y="1276894"/>
                </a:moveTo>
                <a:lnTo>
                  <a:pt x="2686173" y="1276894"/>
                </a:lnTo>
                <a:cubicBezTo>
                  <a:pt x="2686173" y="1294733"/>
                  <a:pt x="2686173" y="1312572"/>
                  <a:pt x="2686173" y="1329472"/>
                </a:cubicBezTo>
                <a:lnTo>
                  <a:pt x="2670211" y="1329472"/>
                </a:lnTo>
                <a:cubicBezTo>
                  <a:pt x="2680539" y="1311633"/>
                  <a:pt x="2679600" y="1293795"/>
                  <a:pt x="2678662" y="1276894"/>
                </a:cubicBezTo>
                <a:close/>
                <a:moveTo>
                  <a:pt x="2670211" y="1399889"/>
                </a:moveTo>
                <a:cubicBezTo>
                  <a:pt x="2670211" y="1382989"/>
                  <a:pt x="2670211" y="1365150"/>
                  <a:pt x="2670211" y="1348250"/>
                </a:cubicBezTo>
                <a:lnTo>
                  <a:pt x="2686173" y="1348250"/>
                </a:lnTo>
                <a:cubicBezTo>
                  <a:pt x="2686173" y="1365150"/>
                  <a:pt x="2686173" y="1382989"/>
                  <a:pt x="2686173" y="1400828"/>
                </a:cubicBezTo>
                <a:close/>
              </a:path>
            </a:pathLst>
          </a:custGeom>
          <a:solidFill>
            <a:srgbClr val="8896A3"/>
          </a:solidFill>
          <a:ln w="938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" name="iSHEJI-8">
            <a:extLst>
              <a:ext uri="{FF2B5EF4-FFF2-40B4-BE49-F238E27FC236}">
                <a16:creationId xmlns:a16="http://schemas.microsoft.com/office/drawing/2014/main" id="{56F57F8D-4F4A-4DC9-52C7-058C07E70ACD}"/>
              </a:ext>
            </a:extLst>
          </p:cNvPr>
          <p:cNvSpPr/>
          <p:nvPr/>
        </p:nvSpPr>
        <p:spPr>
          <a:xfrm>
            <a:off x="5994659" y="2788529"/>
            <a:ext cx="1276894" cy="2387604"/>
          </a:xfrm>
          <a:custGeom>
            <a:avLst/>
            <a:gdLst>
              <a:gd name="connsiteX0" fmla="*/ 1276894 w 1276894"/>
              <a:gd name="connsiteY0" fmla="*/ 1191455 h 2387604"/>
              <a:gd name="connsiteX1" fmla="*/ 82623 w 1276894"/>
              <a:gd name="connsiteY1" fmla="*/ 0 h 2387604"/>
              <a:gd name="connsiteX2" fmla="*/ 0 w 1276894"/>
              <a:gd name="connsiteY2" fmla="*/ 0 h 2387604"/>
              <a:gd name="connsiteX3" fmla="*/ 0 w 1276894"/>
              <a:gd name="connsiteY3" fmla="*/ 84500 h 2387604"/>
              <a:gd name="connsiteX4" fmla="*/ 107034 w 1276894"/>
              <a:gd name="connsiteY4" fmla="*/ 84500 h 2387604"/>
              <a:gd name="connsiteX5" fmla="*/ 1173926 w 1276894"/>
              <a:gd name="connsiteY5" fmla="*/ 1235555 h 2387604"/>
              <a:gd name="connsiteX6" fmla="*/ 82623 w 1276894"/>
              <a:gd name="connsiteY6" fmla="*/ 2303104 h 2387604"/>
              <a:gd name="connsiteX7" fmla="*/ 0 w 1276894"/>
              <a:gd name="connsiteY7" fmla="*/ 2303104 h 2387604"/>
              <a:gd name="connsiteX8" fmla="*/ 0 w 1276894"/>
              <a:gd name="connsiteY8" fmla="*/ 2387605 h 2387604"/>
              <a:gd name="connsiteX9" fmla="*/ 82623 w 1276894"/>
              <a:gd name="connsiteY9" fmla="*/ 2387605 h 2387604"/>
              <a:gd name="connsiteX10" fmla="*/ 1276894 w 1276894"/>
              <a:gd name="connsiteY10" fmla="*/ 1191455 h 2387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76894" h="2387604">
                <a:moveTo>
                  <a:pt x="1276894" y="1191455"/>
                </a:moveTo>
                <a:cubicBezTo>
                  <a:pt x="1274829" y="533188"/>
                  <a:pt x="740890" y="516"/>
                  <a:pt x="82623" y="0"/>
                </a:cubicBezTo>
                <a:cubicBezTo>
                  <a:pt x="55395" y="0"/>
                  <a:pt x="27228" y="0"/>
                  <a:pt x="0" y="0"/>
                </a:cubicBezTo>
                <a:lnTo>
                  <a:pt x="0" y="84500"/>
                </a:lnTo>
                <a:cubicBezTo>
                  <a:pt x="35650" y="82623"/>
                  <a:pt x="71384" y="82623"/>
                  <a:pt x="107034" y="84500"/>
                </a:cubicBezTo>
                <a:cubicBezTo>
                  <a:pt x="719502" y="107738"/>
                  <a:pt x="1197164" y="623087"/>
                  <a:pt x="1173926" y="1235555"/>
                </a:cubicBezTo>
                <a:cubicBezTo>
                  <a:pt x="1151562" y="1824832"/>
                  <a:pt x="672247" y="2293716"/>
                  <a:pt x="82623" y="2303104"/>
                </a:cubicBezTo>
                <a:cubicBezTo>
                  <a:pt x="55395" y="2303104"/>
                  <a:pt x="27228" y="2303104"/>
                  <a:pt x="0" y="2303104"/>
                </a:cubicBezTo>
                <a:lnTo>
                  <a:pt x="0" y="2387605"/>
                </a:lnTo>
                <a:cubicBezTo>
                  <a:pt x="27228" y="2387605"/>
                  <a:pt x="55395" y="2387605"/>
                  <a:pt x="82623" y="2387605"/>
                </a:cubicBezTo>
                <a:cubicBezTo>
                  <a:pt x="742721" y="2387088"/>
                  <a:pt x="1277411" y="1851553"/>
                  <a:pt x="1276894" y="119145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38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1" name="iSHEJI-9">
            <a:extLst>
              <a:ext uri="{FF2B5EF4-FFF2-40B4-BE49-F238E27FC236}">
                <a16:creationId xmlns:a16="http://schemas.microsoft.com/office/drawing/2014/main" id="{A5D3A6B8-7D7C-FDFA-1865-FD6BEB32071D}"/>
              </a:ext>
            </a:extLst>
          </p:cNvPr>
          <p:cNvSpPr/>
          <p:nvPr/>
        </p:nvSpPr>
        <p:spPr>
          <a:xfrm>
            <a:off x="6710095" y="2946263"/>
            <a:ext cx="169000" cy="169000"/>
          </a:xfrm>
          <a:custGeom>
            <a:avLst/>
            <a:gdLst>
              <a:gd name="connsiteX0" fmla="*/ 84500 w 169000"/>
              <a:gd name="connsiteY0" fmla="*/ 169001 h 169000"/>
              <a:gd name="connsiteX1" fmla="*/ 169001 w 169000"/>
              <a:gd name="connsiteY1" fmla="*/ 84500 h 169000"/>
              <a:gd name="connsiteX2" fmla="*/ 84500 w 169000"/>
              <a:gd name="connsiteY2" fmla="*/ 0 h 169000"/>
              <a:gd name="connsiteX3" fmla="*/ 0 w 169000"/>
              <a:gd name="connsiteY3" fmla="*/ 84500 h 169000"/>
              <a:gd name="connsiteX4" fmla="*/ 84500 w 169000"/>
              <a:gd name="connsiteY4" fmla="*/ 169001 h 16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9000" h="169000">
                <a:moveTo>
                  <a:pt x="84500" y="169001"/>
                </a:moveTo>
                <a:cubicBezTo>
                  <a:pt x="131173" y="169001"/>
                  <a:pt x="169001" y="131173"/>
                  <a:pt x="169001" y="84500"/>
                </a:cubicBezTo>
                <a:cubicBezTo>
                  <a:pt x="169001" y="37828"/>
                  <a:pt x="131173" y="0"/>
                  <a:pt x="84500" y="0"/>
                </a:cubicBezTo>
                <a:cubicBezTo>
                  <a:pt x="37828" y="0"/>
                  <a:pt x="0" y="37828"/>
                  <a:pt x="0" y="84500"/>
                </a:cubicBezTo>
                <a:cubicBezTo>
                  <a:pt x="0" y="131173"/>
                  <a:pt x="37828" y="169001"/>
                  <a:pt x="84500" y="169001"/>
                </a:cubicBezTo>
                <a:close/>
              </a:path>
            </a:pathLst>
          </a:custGeom>
          <a:solidFill>
            <a:schemeClr val="accent1"/>
          </a:solidFill>
          <a:ln w="938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" name="iSHEJI-10">
            <a:extLst>
              <a:ext uri="{FF2B5EF4-FFF2-40B4-BE49-F238E27FC236}">
                <a16:creationId xmlns:a16="http://schemas.microsoft.com/office/drawing/2014/main" id="{44E5BE10-A1DC-EDE4-09AE-553AA6E2A5A4}"/>
              </a:ext>
            </a:extLst>
          </p:cNvPr>
          <p:cNvSpPr/>
          <p:nvPr/>
        </p:nvSpPr>
        <p:spPr>
          <a:xfrm>
            <a:off x="6755162" y="2991330"/>
            <a:ext cx="78867" cy="78867"/>
          </a:xfrm>
          <a:custGeom>
            <a:avLst/>
            <a:gdLst>
              <a:gd name="connsiteX0" fmla="*/ 39434 w 78867"/>
              <a:gd name="connsiteY0" fmla="*/ 78867 h 78867"/>
              <a:gd name="connsiteX1" fmla="*/ 78867 w 78867"/>
              <a:gd name="connsiteY1" fmla="*/ 39434 h 78867"/>
              <a:gd name="connsiteX2" fmla="*/ 39434 w 78867"/>
              <a:gd name="connsiteY2" fmla="*/ 0 h 78867"/>
              <a:gd name="connsiteX3" fmla="*/ 0 w 78867"/>
              <a:gd name="connsiteY3" fmla="*/ 39434 h 78867"/>
              <a:gd name="connsiteX4" fmla="*/ 39434 w 78867"/>
              <a:gd name="connsiteY4" fmla="*/ 78867 h 78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867" h="78867">
                <a:moveTo>
                  <a:pt x="39434" y="78867"/>
                </a:moveTo>
                <a:cubicBezTo>
                  <a:pt x="61216" y="78867"/>
                  <a:pt x="78867" y="61216"/>
                  <a:pt x="78867" y="39434"/>
                </a:cubicBezTo>
                <a:cubicBezTo>
                  <a:pt x="78867" y="17651"/>
                  <a:pt x="61216" y="0"/>
                  <a:pt x="39434" y="0"/>
                </a:cubicBezTo>
                <a:cubicBezTo>
                  <a:pt x="17651" y="0"/>
                  <a:pt x="0" y="17651"/>
                  <a:pt x="0" y="39434"/>
                </a:cubicBezTo>
                <a:cubicBezTo>
                  <a:pt x="0" y="61216"/>
                  <a:pt x="17651" y="78867"/>
                  <a:pt x="39434" y="78867"/>
                </a:cubicBezTo>
                <a:close/>
              </a:path>
            </a:pathLst>
          </a:custGeom>
          <a:solidFill>
            <a:srgbClr val="FFFFFF"/>
          </a:solidFill>
          <a:ln w="938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3" name="iSHEJI-11">
            <a:extLst>
              <a:ext uri="{FF2B5EF4-FFF2-40B4-BE49-F238E27FC236}">
                <a16:creationId xmlns:a16="http://schemas.microsoft.com/office/drawing/2014/main" id="{DAC372C7-15AE-022F-D680-56ED1231D6E6}"/>
              </a:ext>
            </a:extLst>
          </p:cNvPr>
          <p:cNvSpPr/>
          <p:nvPr/>
        </p:nvSpPr>
        <p:spPr>
          <a:xfrm>
            <a:off x="7134475" y="3539644"/>
            <a:ext cx="169000" cy="169000"/>
          </a:xfrm>
          <a:custGeom>
            <a:avLst/>
            <a:gdLst>
              <a:gd name="connsiteX0" fmla="*/ 84500 w 169000"/>
              <a:gd name="connsiteY0" fmla="*/ 169001 h 169000"/>
              <a:gd name="connsiteX1" fmla="*/ 169001 w 169000"/>
              <a:gd name="connsiteY1" fmla="*/ 84500 h 169000"/>
              <a:gd name="connsiteX2" fmla="*/ 84500 w 169000"/>
              <a:gd name="connsiteY2" fmla="*/ 0 h 169000"/>
              <a:gd name="connsiteX3" fmla="*/ 0 w 169000"/>
              <a:gd name="connsiteY3" fmla="*/ 84500 h 169000"/>
              <a:gd name="connsiteX4" fmla="*/ 84500 w 169000"/>
              <a:gd name="connsiteY4" fmla="*/ 169001 h 16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9000" h="169000">
                <a:moveTo>
                  <a:pt x="84500" y="169001"/>
                </a:moveTo>
                <a:cubicBezTo>
                  <a:pt x="131173" y="169001"/>
                  <a:pt x="169001" y="131173"/>
                  <a:pt x="169001" y="84500"/>
                </a:cubicBezTo>
                <a:cubicBezTo>
                  <a:pt x="169001" y="37828"/>
                  <a:pt x="131173" y="0"/>
                  <a:pt x="84500" y="0"/>
                </a:cubicBezTo>
                <a:cubicBezTo>
                  <a:pt x="37828" y="0"/>
                  <a:pt x="0" y="37828"/>
                  <a:pt x="0" y="84500"/>
                </a:cubicBezTo>
                <a:cubicBezTo>
                  <a:pt x="0" y="131173"/>
                  <a:pt x="37828" y="169001"/>
                  <a:pt x="84500" y="169001"/>
                </a:cubicBezTo>
                <a:close/>
              </a:path>
            </a:pathLst>
          </a:custGeom>
          <a:solidFill>
            <a:schemeClr val="accent1"/>
          </a:solidFill>
          <a:ln w="938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4" name="iSHEJI-12">
            <a:extLst>
              <a:ext uri="{FF2B5EF4-FFF2-40B4-BE49-F238E27FC236}">
                <a16:creationId xmlns:a16="http://schemas.microsoft.com/office/drawing/2014/main" id="{0DE92C55-D416-8A75-ADD5-2DABC60A93A7}"/>
              </a:ext>
            </a:extLst>
          </p:cNvPr>
          <p:cNvSpPr/>
          <p:nvPr/>
        </p:nvSpPr>
        <p:spPr>
          <a:xfrm>
            <a:off x="7179542" y="3584711"/>
            <a:ext cx="78867" cy="78866"/>
          </a:xfrm>
          <a:custGeom>
            <a:avLst/>
            <a:gdLst>
              <a:gd name="connsiteX0" fmla="*/ 39434 w 78867"/>
              <a:gd name="connsiteY0" fmla="*/ 78867 h 78866"/>
              <a:gd name="connsiteX1" fmla="*/ 78867 w 78867"/>
              <a:gd name="connsiteY1" fmla="*/ 39433 h 78866"/>
              <a:gd name="connsiteX2" fmla="*/ 39434 w 78867"/>
              <a:gd name="connsiteY2" fmla="*/ 0 h 78866"/>
              <a:gd name="connsiteX3" fmla="*/ 0 w 78867"/>
              <a:gd name="connsiteY3" fmla="*/ 39433 h 78866"/>
              <a:gd name="connsiteX4" fmla="*/ 39434 w 78867"/>
              <a:gd name="connsiteY4" fmla="*/ 78867 h 78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867" h="78866">
                <a:moveTo>
                  <a:pt x="39434" y="78867"/>
                </a:moveTo>
                <a:cubicBezTo>
                  <a:pt x="61216" y="78867"/>
                  <a:pt x="78867" y="61216"/>
                  <a:pt x="78867" y="39433"/>
                </a:cubicBezTo>
                <a:cubicBezTo>
                  <a:pt x="78867" y="17651"/>
                  <a:pt x="61216" y="0"/>
                  <a:pt x="39434" y="0"/>
                </a:cubicBezTo>
                <a:cubicBezTo>
                  <a:pt x="17651" y="0"/>
                  <a:pt x="0" y="17651"/>
                  <a:pt x="0" y="39433"/>
                </a:cubicBezTo>
                <a:cubicBezTo>
                  <a:pt x="0" y="61216"/>
                  <a:pt x="17651" y="78867"/>
                  <a:pt x="39434" y="78867"/>
                </a:cubicBezTo>
                <a:close/>
              </a:path>
            </a:pathLst>
          </a:custGeom>
          <a:solidFill>
            <a:srgbClr val="FFFFFF"/>
          </a:solidFill>
          <a:ln w="938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5" name="iSHEJI-13">
            <a:extLst>
              <a:ext uri="{FF2B5EF4-FFF2-40B4-BE49-F238E27FC236}">
                <a16:creationId xmlns:a16="http://schemas.microsoft.com/office/drawing/2014/main" id="{7F763A6B-93C3-1DA3-26D5-06EE63820468}"/>
              </a:ext>
            </a:extLst>
          </p:cNvPr>
          <p:cNvSpPr/>
          <p:nvPr/>
        </p:nvSpPr>
        <p:spPr>
          <a:xfrm>
            <a:off x="7134470" y="4265408"/>
            <a:ext cx="169006" cy="169007"/>
          </a:xfrm>
          <a:custGeom>
            <a:avLst/>
            <a:gdLst>
              <a:gd name="connsiteX0" fmla="*/ 84506 w 169006"/>
              <a:gd name="connsiteY0" fmla="*/ 169001 h 169007"/>
              <a:gd name="connsiteX1" fmla="*/ 169006 w 169006"/>
              <a:gd name="connsiteY1" fmla="*/ 84500 h 169007"/>
              <a:gd name="connsiteX2" fmla="*/ 84506 w 169006"/>
              <a:gd name="connsiteY2" fmla="*/ 0 h 169007"/>
              <a:gd name="connsiteX3" fmla="*/ 6 w 169006"/>
              <a:gd name="connsiteY3" fmla="*/ 84500 h 169007"/>
              <a:gd name="connsiteX4" fmla="*/ 82619 w 169006"/>
              <a:gd name="connsiteY4" fmla="*/ 169001 h 169007"/>
              <a:gd name="connsiteX5" fmla="*/ 84506 w 169006"/>
              <a:gd name="connsiteY5" fmla="*/ 169001 h 169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9006" h="169007">
                <a:moveTo>
                  <a:pt x="84506" y="169001"/>
                </a:moveTo>
                <a:cubicBezTo>
                  <a:pt x="131178" y="169001"/>
                  <a:pt x="169006" y="131173"/>
                  <a:pt x="169006" y="84500"/>
                </a:cubicBezTo>
                <a:cubicBezTo>
                  <a:pt x="169006" y="37828"/>
                  <a:pt x="131178" y="0"/>
                  <a:pt x="84506" y="0"/>
                </a:cubicBezTo>
                <a:cubicBezTo>
                  <a:pt x="37833" y="0"/>
                  <a:pt x="6" y="37828"/>
                  <a:pt x="6" y="84500"/>
                </a:cubicBezTo>
                <a:cubicBezTo>
                  <a:pt x="-520" y="130647"/>
                  <a:pt x="36472" y="168475"/>
                  <a:pt x="82619" y="169001"/>
                </a:cubicBezTo>
                <a:cubicBezTo>
                  <a:pt x="83248" y="169010"/>
                  <a:pt x="83877" y="169010"/>
                  <a:pt x="84506" y="169001"/>
                </a:cubicBezTo>
                <a:close/>
              </a:path>
            </a:pathLst>
          </a:custGeom>
          <a:solidFill>
            <a:schemeClr val="accent1"/>
          </a:solidFill>
          <a:ln w="938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7" name="iSHEJI-14">
            <a:extLst>
              <a:ext uri="{FF2B5EF4-FFF2-40B4-BE49-F238E27FC236}">
                <a16:creationId xmlns:a16="http://schemas.microsoft.com/office/drawing/2014/main" id="{212265C4-5F0A-FC93-5F91-B006D88E886E}"/>
              </a:ext>
            </a:extLst>
          </p:cNvPr>
          <p:cNvSpPr/>
          <p:nvPr/>
        </p:nvSpPr>
        <p:spPr>
          <a:xfrm>
            <a:off x="7178603" y="4310484"/>
            <a:ext cx="78876" cy="78867"/>
          </a:xfrm>
          <a:custGeom>
            <a:avLst/>
            <a:gdLst>
              <a:gd name="connsiteX0" fmla="*/ 40372 w 78876"/>
              <a:gd name="connsiteY0" fmla="*/ 78858 h 78867"/>
              <a:gd name="connsiteX1" fmla="*/ 78876 w 78876"/>
              <a:gd name="connsiteY1" fmla="*/ 40372 h 78867"/>
              <a:gd name="connsiteX2" fmla="*/ 78867 w 78876"/>
              <a:gd name="connsiteY2" fmla="*/ 39424 h 78867"/>
              <a:gd name="connsiteX3" fmla="*/ 39424 w 78876"/>
              <a:gd name="connsiteY3" fmla="*/ 0 h 78867"/>
              <a:gd name="connsiteX4" fmla="*/ 0 w 78876"/>
              <a:gd name="connsiteY4" fmla="*/ 39443 h 78867"/>
              <a:gd name="connsiteX5" fmla="*/ 39443 w 78876"/>
              <a:gd name="connsiteY5" fmla="*/ 78867 h 78867"/>
              <a:gd name="connsiteX6" fmla="*/ 40372 w 78876"/>
              <a:gd name="connsiteY6" fmla="*/ 78858 h 78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8876" h="78867">
                <a:moveTo>
                  <a:pt x="40372" y="78858"/>
                </a:moveTo>
                <a:cubicBezTo>
                  <a:pt x="61629" y="78867"/>
                  <a:pt x="78876" y="61638"/>
                  <a:pt x="78876" y="40372"/>
                </a:cubicBezTo>
                <a:cubicBezTo>
                  <a:pt x="78876" y="40053"/>
                  <a:pt x="78876" y="39743"/>
                  <a:pt x="78867" y="39424"/>
                </a:cubicBezTo>
                <a:cubicBezTo>
                  <a:pt x="78858" y="17642"/>
                  <a:pt x="61197" y="0"/>
                  <a:pt x="39424" y="0"/>
                </a:cubicBezTo>
                <a:cubicBezTo>
                  <a:pt x="17642" y="9"/>
                  <a:pt x="-9" y="17670"/>
                  <a:pt x="0" y="39443"/>
                </a:cubicBezTo>
                <a:cubicBezTo>
                  <a:pt x="9" y="61225"/>
                  <a:pt x="17670" y="78877"/>
                  <a:pt x="39443" y="78867"/>
                </a:cubicBezTo>
                <a:cubicBezTo>
                  <a:pt x="39753" y="78867"/>
                  <a:pt x="40063" y="78867"/>
                  <a:pt x="40372" y="78858"/>
                </a:cubicBezTo>
                <a:close/>
              </a:path>
            </a:pathLst>
          </a:custGeom>
          <a:solidFill>
            <a:srgbClr val="FFFFFF"/>
          </a:solidFill>
          <a:ln w="938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9" name="iSHEJI-15">
            <a:extLst>
              <a:ext uri="{FF2B5EF4-FFF2-40B4-BE49-F238E27FC236}">
                <a16:creationId xmlns:a16="http://schemas.microsoft.com/office/drawing/2014/main" id="{9D22943C-4D2D-A9AE-42E6-8FB3FC72EC09}"/>
              </a:ext>
            </a:extLst>
          </p:cNvPr>
          <p:cNvSpPr/>
          <p:nvPr/>
        </p:nvSpPr>
        <p:spPr>
          <a:xfrm>
            <a:off x="6704462" y="4856910"/>
            <a:ext cx="169000" cy="169000"/>
          </a:xfrm>
          <a:custGeom>
            <a:avLst/>
            <a:gdLst>
              <a:gd name="connsiteX0" fmla="*/ 169001 w 169000"/>
              <a:gd name="connsiteY0" fmla="*/ 84501 h 169000"/>
              <a:gd name="connsiteX1" fmla="*/ 84500 w 169000"/>
              <a:gd name="connsiteY1" fmla="*/ 169001 h 169000"/>
              <a:gd name="connsiteX2" fmla="*/ 0 w 169000"/>
              <a:gd name="connsiteY2" fmla="*/ 84501 h 169000"/>
              <a:gd name="connsiteX3" fmla="*/ 84500 w 169000"/>
              <a:gd name="connsiteY3" fmla="*/ 0 h 169000"/>
              <a:gd name="connsiteX4" fmla="*/ 169001 w 169000"/>
              <a:gd name="connsiteY4" fmla="*/ 84501 h 16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9000" h="169000">
                <a:moveTo>
                  <a:pt x="169001" y="84501"/>
                </a:moveTo>
                <a:cubicBezTo>
                  <a:pt x="169001" y="131169"/>
                  <a:pt x="131169" y="169001"/>
                  <a:pt x="84500" y="169001"/>
                </a:cubicBezTo>
                <a:cubicBezTo>
                  <a:pt x="37832" y="169001"/>
                  <a:pt x="0" y="131169"/>
                  <a:pt x="0" y="84501"/>
                </a:cubicBezTo>
                <a:cubicBezTo>
                  <a:pt x="0" y="37832"/>
                  <a:pt x="37832" y="0"/>
                  <a:pt x="84500" y="0"/>
                </a:cubicBezTo>
                <a:cubicBezTo>
                  <a:pt x="131169" y="0"/>
                  <a:pt x="169001" y="37832"/>
                  <a:pt x="169001" y="84501"/>
                </a:cubicBezTo>
                <a:close/>
              </a:path>
            </a:pathLst>
          </a:custGeom>
          <a:solidFill>
            <a:schemeClr val="accent1"/>
          </a:solidFill>
          <a:ln w="938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0" name="iSHEJI-16">
            <a:extLst>
              <a:ext uri="{FF2B5EF4-FFF2-40B4-BE49-F238E27FC236}">
                <a16:creationId xmlns:a16="http://schemas.microsoft.com/office/drawing/2014/main" id="{29A43296-6102-86AA-44E4-B23C5168CF27}"/>
              </a:ext>
            </a:extLst>
          </p:cNvPr>
          <p:cNvSpPr/>
          <p:nvPr/>
        </p:nvSpPr>
        <p:spPr>
          <a:xfrm>
            <a:off x="6749529" y="4901977"/>
            <a:ext cx="78867" cy="78867"/>
          </a:xfrm>
          <a:custGeom>
            <a:avLst/>
            <a:gdLst>
              <a:gd name="connsiteX0" fmla="*/ 39434 w 78867"/>
              <a:gd name="connsiteY0" fmla="*/ 78867 h 78867"/>
              <a:gd name="connsiteX1" fmla="*/ 78867 w 78867"/>
              <a:gd name="connsiteY1" fmla="*/ 39434 h 78867"/>
              <a:gd name="connsiteX2" fmla="*/ 39434 w 78867"/>
              <a:gd name="connsiteY2" fmla="*/ 0 h 78867"/>
              <a:gd name="connsiteX3" fmla="*/ 0 w 78867"/>
              <a:gd name="connsiteY3" fmla="*/ 39434 h 78867"/>
              <a:gd name="connsiteX4" fmla="*/ 39434 w 78867"/>
              <a:gd name="connsiteY4" fmla="*/ 78867 h 78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867" h="78867">
                <a:moveTo>
                  <a:pt x="39434" y="78867"/>
                </a:moveTo>
                <a:cubicBezTo>
                  <a:pt x="61216" y="78867"/>
                  <a:pt x="78867" y="61216"/>
                  <a:pt x="78867" y="39434"/>
                </a:cubicBezTo>
                <a:cubicBezTo>
                  <a:pt x="78867" y="17651"/>
                  <a:pt x="61216" y="0"/>
                  <a:pt x="39434" y="0"/>
                </a:cubicBezTo>
                <a:cubicBezTo>
                  <a:pt x="17651" y="0"/>
                  <a:pt x="0" y="17651"/>
                  <a:pt x="0" y="39434"/>
                </a:cubicBezTo>
                <a:cubicBezTo>
                  <a:pt x="0" y="61216"/>
                  <a:pt x="17651" y="78867"/>
                  <a:pt x="39434" y="78867"/>
                </a:cubicBezTo>
                <a:close/>
              </a:path>
            </a:pathLst>
          </a:custGeom>
          <a:solidFill>
            <a:srgbClr val="FFFFFF"/>
          </a:solidFill>
          <a:ln w="938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1" name="iSHEJI-17">
            <a:extLst>
              <a:ext uri="{FF2B5EF4-FFF2-40B4-BE49-F238E27FC236}">
                <a16:creationId xmlns:a16="http://schemas.microsoft.com/office/drawing/2014/main" id="{74466FD8-E9ED-91A4-E450-E30EA588F28D}"/>
              </a:ext>
            </a:extLst>
          </p:cNvPr>
          <p:cNvSpPr/>
          <p:nvPr/>
        </p:nvSpPr>
        <p:spPr>
          <a:xfrm>
            <a:off x="7609555" y="2947198"/>
            <a:ext cx="3782105" cy="869423"/>
          </a:xfrm>
          <a:custGeom>
            <a:avLst/>
            <a:gdLst>
              <a:gd name="connsiteX0" fmla="*/ 564274 w 3782105"/>
              <a:gd name="connsiteY0" fmla="*/ 4 h 869423"/>
              <a:gd name="connsiteX1" fmla="*/ 1940691 w 3782105"/>
              <a:gd name="connsiteY1" fmla="*/ 4 h 869423"/>
              <a:gd name="connsiteX2" fmla="*/ 1940701 w 3782105"/>
              <a:gd name="connsiteY2" fmla="*/ 4 h 869423"/>
              <a:gd name="connsiteX3" fmla="*/ 1955169 w 3782105"/>
              <a:gd name="connsiteY3" fmla="*/ 1400 h 869423"/>
              <a:gd name="connsiteX4" fmla="*/ 1969096 w 3782105"/>
              <a:gd name="connsiteY4" fmla="*/ 4 h 869423"/>
              <a:gd name="connsiteX5" fmla="*/ 3345513 w 3782105"/>
              <a:gd name="connsiteY5" fmla="*/ 4 h 869423"/>
              <a:gd name="connsiteX6" fmla="*/ 3345523 w 3782105"/>
              <a:gd name="connsiteY6" fmla="*/ 4 h 869423"/>
              <a:gd name="connsiteX7" fmla="*/ 3782099 w 3782105"/>
              <a:gd name="connsiteY7" fmla="*/ 432834 h 869423"/>
              <a:gd name="connsiteX8" fmla="*/ 3782099 w 3782105"/>
              <a:gd name="connsiteY8" fmla="*/ 436599 h 869423"/>
              <a:gd name="connsiteX9" fmla="*/ 3345513 w 3782105"/>
              <a:gd name="connsiteY9" fmla="*/ 869419 h 869423"/>
              <a:gd name="connsiteX10" fmla="*/ 1969096 w 3782105"/>
              <a:gd name="connsiteY10" fmla="*/ 869419 h 869423"/>
              <a:gd name="connsiteX11" fmla="*/ 1953207 w 3782105"/>
              <a:gd name="connsiteY11" fmla="*/ 868212 h 869423"/>
              <a:gd name="connsiteX12" fmla="*/ 1940691 w 3782105"/>
              <a:gd name="connsiteY12" fmla="*/ 869419 h 869423"/>
              <a:gd name="connsiteX13" fmla="*/ 564274 w 3782105"/>
              <a:gd name="connsiteY13" fmla="*/ 869419 h 869423"/>
              <a:gd name="connsiteX14" fmla="*/ 167123 w 3782105"/>
              <a:gd name="connsiteY14" fmla="*/ 611223 h 869423"/>
              <a:gd name="connsiteX15" fmla="*/ 161490 w 3782105"/>
              <a:gd name="connsiteY15" fmla="*/ 611223 h 869423"/>
              <a:gd name="connsiteX16" fmla="*/ 0 w 3782105"/>
              <a:gd name="connsiteY16" fmla="*/ 590568 h 869423"/>
              <a:gd name="connsiteX17" fmla="*/ 98584 w 3782105"/>
              <a:gd name="connsiteY17" fmla="*/ 461939 h 869423"/>
              <a:gd name="connsiteX18" fmla="*/ 130506 w 3782105"/>
              <a:gd name="connsiteY18" fmla="*/ 420628 h 869423"/>
              <a:gd name="connsiteX19" fmla="*/ 564274 w 3782105"/>
              <a:gd name="connsiteY19" fmla="*/ 4 h 8694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3782105" h="869423">
                <a:moveTo>
                  <a:pt x="564274" y="4"/>
                </a:moveTo>
                <a:lnTo>
                  <a:pt x="1940691" y="4"/>
                </a:lnTo>
                <a:cubicBezTo>
                  <a:pt x="1940691" y="4"/>
                  <a:pt x="1940701" y="4"/>
                  <a:pt x="1940701" y="4"/>
                </a:cubicBezTo>
                <a:lnTo>
                  <a:pt x="1955169" y="1400"/>
                </a:lnTo>
                <a:lnTo>
                  <a:pt x="1969096" y="4"/>
                </a:lnTo>
                <a:lnTo>
                  <a:pt x="3345513" y="4"/>
                </a:lnTo>
                <a:cubicBezTo>
                  <a:pt x="3345513" y="4"/>
                  <a:pt x="3345523" y="4"/>
                  <a:pt x="3345523" y="4"/>
                </a:cubicBezTo>
                <a:cubicBezTo>
                  <a:pt x="3585598" y="-1029"/>
                  <a:pt x="3781066" y="192749"/>
                  <a:pt x="3782099" y="432834"/>
                </a:cubicBezTo>
                <a:cubicBezTo>
                  <a:pt x="3782108" y="434092"/>
                  <a:pt x="3782108" y="435341"/>
                  <a:pt x="3782099" y="436599"/>
                </a:cubicBezTo>
                <a:cubicBezTo>
                  <a:pt x="3781057" y="676674"/>
                  <a:pt x="3585598" y="870461"/>
                  <a:pt x="3345513" y="869419"/>
                </a:cubicBezTo>
                <a:lnTo>
                  <a:pt x="1969096" y="869419"/>
                </a:lnTo>
                <a:lnTo>
                  <a:pt x="1953207" y="868212"/>
                </a:lnTo>
                <a:lnTo>
                  <a:pt x="1940691" y="869419"/>
                </a:lnTo>
                <a:lnTo>
                  <a:pt x="564274" y="869419"/>
                </a:lnTo>
                <a:cubicBezTo>
                  <a:pt x="392645" y="868893"/>
                  <a:pt x="237249" y="767868"/>
                  <a:pt x="167123" y="611223"/>
                </a:cubicBezTo>
                <a:lnTo>
                  <a:pt x="161490" y="611223"/>
                </a:lnTo>
                <a:lnTo>
                  <a:pt x="0" y="590568"/>
                </a:lnTo>
                <a:lnTo>
                  <a:pt x="98584" y="461939"/>
                </a:lnTo>
                <a:lnTo>
                  <a:pt x="130506" y="420628"/>
                </a:lnTo>
                <a:cubicBezTo>
                  <a:pt x="138102" y="186431"/>
                  <a:pt x="329955" y="389"/>
                  <a:pt x="564274" y="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38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3" name="iSHEJI-18">
            <a:extLst>
              <a:ext uri="{FF2B5EF4-FFF2-40B4-BE49-F238E27FC236}">
                <a16:creationId xmlns:a16="http://schemas.microsoft.com/office/drawing/2014/main" id="{6C57B7AE-EA84-C5F8-A613-F0CAF3BA082D}"/>
              </a:ext>
            </a:extLst>
          </p:cNvPr>
          <p:cNvSpPr/>
          <p:nvPr/>
        </p:nvSpPr>
        <p:spPr>
          <a:xfrm>
            <a:off x="7120334" y="1726642"/>
            <a:ext cx="3649773" cy="869421"/>
          </a:xfrm>
          <a:custGeom>
            <a:avLst/>
            <a:gdLst>
              <a:gd name="connsiteX0" fmla="*/ 434765 w 3649773"/>
              <a:gd name="connsiteY0" fmla="*/ 0 h 869421"/>
              <a:gd name="connsiteX1" fmla="*/ 1810243 w 3649773"/>
              <a:gd name="connsiteY1" fmla="*/ 0 h 869421"/>
              <a:gd name="connsiteX2" fmla="*/ 1824915 w 3649773"/>
              <a:gd name="connsiteY2" fmla="*/ 1479 h 869421"/>
              <a:gd name="connsiteX3" fmla="*/ 1839587 w 3649773"/>
              <a:gd name="connsiteY3" fmla="*/ 0 h 869421"/>
              <a:gd name="connsiteX4" fmla="*/ 3215065 w 3649773"/>
              <a:gd name="connsiteY4" fmla="*/ 0 h 869421"/>
              <a:gd name="connsiteX5" fmla="*/ 3649773 w 3649773"/>
              <a:gd name="connsiteY5" fmla="*/ 434707 h 869421"/>
              <a:gd name="connsiteX6" fmla="*/ 3215065 w 3649773"/>
              <a:gd name="connsiteY6" fmla="*/ 869415 h 869421"/>
              <a:gd name="connsiteX7" fmla="*/ 1836770 w 3649773"/>
              <a:gd name="connsiteY7" fmla="*/ 869415 h 869421"/>
              <a:gd name="connsiteX8" fmla="*/ 1821409 w 3649773"/>
              <a:gd name="connsiteY8" fmla="*/ 868289 h 869421"/>
              <a:gd name="connsiteX9" fmla="*/ 1810243 w 3649773"/>
              <a:gd name="connsiteY9" fmla="*/ 869415 h 869421"/>
              <a:gd name="connsiteX10" fmla="*/ 431948 w 3649773"/>
              <a:gd name="connsiteY10" fmla="*/ 869415 h 869421"/>
              <a:gd name="connsiteX11" fmla="*/ 181264 w 3649773"/>
              <a:gd name="connsiteY11" fmla="*/ 789609 h 869421"/>
              <a:gd name="connsiteX12" fmla="*/ 165303 w 3649773"/>
              <a:gd name="connsiteY12" fmla="*/ 795242 h 869421"/>
              <a:gd name="connsiteX13" fmla="*/ 12263 w 3649773"/>
              <a:gd name="connsiteY13" fmla="*/ 849698 h 869421"/>
              <a:gd name="connsiteX14" fmla="*/ 41369 w 3649773"/>
              <a:gd name="connsiteY14" fmla="*/ 690086 h 869421"/>
              <a:gd name="connsiteX15" fmla="*/ 49819 w 3649773"/>
              <a:gd name="connsiteY15" fmla="*/ 643142 h 869421"/>
              <a:gd name="connsiteX16" fmla="*/ 57 w 3649773"/>
              <a:gd name="connsiteY16" fmla="*/ 434707 h 869421"/>
              <a:gd name="connsiteX17" fmla="*/ 434765 w 3649773"/>
              <a:gd name="connsiteY17" fmla="*/ 0 h 869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649773" h="869421">
                <a:moveTo>
                  <a:pt x="434765" y="0"/>
                </a:moveTo>
                <a:lnTo>
                  <a:pt x="1810243" y="0"/>
                </a:lnTo>
                <a:lnTo>
                  <a:pt x="1824915" y="1479"/>
                </a:lnTo>
                <a:lnTo>
                  <a:pt x="1839587" y="0"/>
                </a:lnTo>
                <a:lnTo>
                  <a:pt x="3215065" y="0"/>
                </a:lnTo>
                <a:cubicBezTo>
                  <a:pt x="3455149" y="0"/>
                  <a:pt x="3649773" y="194625"/>
                  <a:pt x="3649773" y="434707"/>
                </a:cubicBezTo>
                <a:cubicBezTo>
                  <a:pt x="3649773" y="674790"/>
                  <a:pt x="3455149" y="869415"/>
                  <a:pt x="3215065" y="869415"/>
                </a:cubicBezTo>
                <a:lnTo>
                  <a:pt x="1836770" y="869415"/>
                </a:lnTo>
                <a:lnTo>
                  <a:pt x="1821409" y="868289"/>
                </a:lnTo>
                <a:lnTo>
                  <a:pt x="1810243" y="869415"/>
                </a:lnTo>
                <a:lnTo>
                  <a:pt x="431948" y="869415"/>
                </a:lnTo>
                <a:cubicBezTo>
                  <a:pt x="342059" y="869910"/>
                  <a:pt x="254319" y="841977"/>
                  <a:pt x="181264" y="789609"/>
                </a:cubicBezTo>
                <a:lnTo>
                  <a:pt x="165303" y="795242"/>
                </a:lnTo>
                <a:lnTo>
                  <a:pt x="12263" y="849698"/>
                </a:lnTo>
                <a:lnTo>
                  <a:pt x="41369" y="690086"/>
                </a:lnTo>
                <a:lnTo>
                  <a:pt x="49819" y="643142"/>
                </a:lnTo>
                <a:cubicBezTo>
                  <a:pt x="15981" y="578948"/>
                  <a:pt x="-1126" y="507262"/>
                  <a:pt x="57" y="434707"/>
                </a:cubicBezTo>
                <a:cubicBezTo>
                  <a:pt x="57" y="194625"/>
                  <a:pt x="194681" y="0"/>
                  <a:pt x="434765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38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4" name="iSHEJI-19">
            <a:extLst>
              <a:ext uri="{FF2B5EF4-FFF2-40B4-BE49-F238E27FC236}">
                <a16:creationId xmlns:a16="http://schemas.microsoft.com/office/drawing/2014/main" id="{6F01F502-C523-5F26-EF37-02DC1DC86487}"/>
              </a:ext>
            </a:extLst>
          </p:cNvPr>
          <p:cNvSpPr/>
          <p:nvPr/>
        </p:nvSpPr>
        <p:spPr>
          <a:xfrm>
            <a:off x="7609555" y="4167759"/>
            <a:ext cx="3782105" cy="868484"/>
          </a:xfrm>
          <a:custGeom>
            <a:avLst/>
            <a:gdLst>
              <a:gd name="connsiteX0" fmla="*/ 564274 w 3782105"/>
              <a:gd name="connsiteY0" fmla="*/ 4 h 868484"/>
              <a:gd name="connsiteX1" fmla="*/ 1940691 w 3782105"/>
              <a:gd name="connsiteY1" fmla="*/ 4 h 868484"/>
              <a:gd name="connsiteX2" fmla="*/ 1953118 w 3782105"/>
              <a:gd name="connsiteY2" fmla="*/ 1201 h 868484"/>
              <a:gd name="connsiteX3" fmla="*/ 1969096 w 3782105"/>
              <a:gd name="connsiteY3" fmla="*/ 4 h 868484"/>
              <a:gd name="connsiteX4" fmla="*/ 3345513 w 3782105"/>
              <a:gd name="connsiteY4" fmla="*/ 4 h 868484"/>
              <a:gd name="connsiteX5" fmla="*/ 3782099 w 3782105"/>
              <a:gd name="connsiteY5" fmla="*/ 431895 h 868484"/>
              <a:gd name="connsiteX6" fmla="*/ 3782099 w 3782105"/>
              <a:gd name="connsiteY6" fmla="*/ 435660 h 868484"/>
              <a:gd name="connsiteX7" fmla="*/ 3345513 w 3782105"/>
              <a:gd name="connsiteY7" fmla="*/ 868480 h 868484"/>
              <a:gd name="connsiteX8" fmla="*/ 1969096 w 3782105"/>
              <a:gd name="connsiteY8" fmla="*/ 868480 h 868484"/>
              <a:gd name="connsiteX9" fmla="*/ 1955151 w 3782105"/>
              <a:gd name="connsiteY9" fmla="*/ 867086 h 868484"/>
              <a:gd name="connsiteX10" fmla="*/ 1940691 w 3782105"/>
              <a:gd name="connsiteY10" fmla="*/ 868480 h 868484"/>
              <a:gd name="connsiteX11" fmla="*/ 564274 w 3782105"/>
              <a:gd name="connsiteY11" fmla="*/ 868480 h 868484"/>
              <a:gd name="connsiteX12" fmla="*/ 130506 w 3782105"/>
              <a:gd name="connsiteY12" fmla="*/ 448795 h 868484"/>
              <a:gd name="connsiteX13" fmla="*/ 98584 w 3782105"/>
              <a:gd name="connsiteY13" fmla="*/ 407484 h 868484"/>
              <a:gd name="connsiteX14" fmla="*/ 0 w 3782105"/>
              <a:gd name="connsiteY14" fmla="*/ 277916 h 868484"/>
              <a:gd name="connsiteX15" fmla="*/ 161490 w 3782105"/>
              <a:gd name="connsiteY15" fmla="*/ 257261 h 868484"/>
              <a:gd name="connsiteX16" fmla="*/ 167123 w 3782105"/>
              <a:gd name="connsiteY16" fmla="*/ 257261 h 868484"/>
              <a:gd name="connsiteX17" fmla="*/ 564274 w 3782105"/>
              <a:gd name="connsiteY17" fmla="*/ 4 h 868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782105" h="868484">
                <a:moveTo>
                  <a:pt x="564274" y="4"/>
                </a:moveTo>
                <a:lnTo>
                  <a:pt x="1940691" y="4"/>
                </a:lnTo>
                <a:lnTo>
                  <a:pt x="1953118" y="1201"/>
                </a:lnTo>
                <a:lnTo>
                  <a:pt x="1969096" y="4"/>
                </a:lnTo>
                <a:lnTo>
                  <a:pt x="3345513" y="4"/>
                </a:lnTo>
                <a:cubicBezTo>
                  <a:pt x="3585232" y="-1038"/>
                  <a:pt x="3780550" y="192177"/>
                  <a:pt x="3782099" y="431895"/>
                </a:cubicBezTo>
                <a:cubicBezTo>
                  <a:pt x="3782108" y="433153"/>
                  <a:pt x="3782108" y="434402"/>
                  <a:pt x="3782099" y="435660"/>
                </a:cubicBezTo>
                <a:cubicBezTo>
                  <a:pt x="3781057" y="675735"/>
                  <a:pt x="3585598" y="869522"/>
                  <a:pt x="3345513" y="868480"/>
                </a:cubicBezTo>
                <a:lnTo>
                  <a:pt x="1969096" y="868480"/>
                </a:lnTo>
                <a:lnTo>
                  <a:pt x="1955151" y="867086"/>
                </a:lnTo>
                <a:lnTo>
                  <a:pt x="1940691" y="868480"/>
                </a:lnTo>
                <a:lnTo>
                  <a:pt x="564274" y="868480"/>
                </a:lnTo>
                <a:cubicBezTo>
                  <a:pt x="330303" y="868114"/>
                  <a:pt x="138590" y="682626"/>
                  <a:pt x="130506" y="448795"/>
                </a:cubicBezTo>
                <a:lnTo>
                  <a:pt x="98584" y="407484"/>
                </a:lnTo>
                <a:lnTo>
                  <a:pt x="0" y="277916"/>
                </a:lnTo>
                <a:lnTo>
                  <a:pt x="161490" y="257261"/>
                </a:lnTo>
                <a:lnTo>
                  <a:pt x="167123" y="257261"/>
                </a:lnTo>
                <a:cubicBezTo>
                  <a:pt x="237530" y="100982"/>
                  <a:pt x="392870" y="361"/>
                  <a:pt x="564274" y="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38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5" name="iSHEJI-20">
            <a:extLst>
              <a:ext uri="{FF2B5EF4-FFF2-40B4-BE49-F238E27FC236}">
                <a16:creationId xmlns:a16="http://schemas.microsoft.com/office/drawing/2014/main" id="{E117B5BD-0A1B-7B43-CE5B-FDCA2759D9D8}"/>
              </a:ext>
            </a:extLst>
          </p:cNvPr>
          <p:cNvSpPr/>
          <p:nvPr/>
        </p:nvSpPr>
        <p:spPr>
          <a:xfrm>
            <a:off x="7120390" y="5388324"/>
            <a:ext cx="3649717" cy="869415"/>
          </a:xfrm>
          <a:custGeom>
            <a:avLst/>
            <a:gdLst>
              <a:gd name="connsiteX0" fmla="*/ 434709 w 3649717"/>
              <a:gd name="connsiteY0" fmla="*/ 0 h 869415"/>
              <a:gd name="connsiteX1" fmla="*/ 1810187 w 3649717"/>
              <a:gd name="connsiteY1" fmla="*/ 0 h 869415"/>
              <a:gd name="connsiteX2" fmla="*/ 1822891 w 3649717"/>
              <a:gd name="connsiteY2" fmla="*/ 1281 h 869415"/>
              <a:gd name="connsiteX3" fmla="*/ 1839531 w 3649717"/>
              <a:gd name="connsiteY3" fmla="*/ 0 h 869415"/>
              <a:gd name="connsiteX4" fmla="*/ 3215009 w 3649717"/>
              <a:gd name="connsiteY4" fmla="*/ 0 h 869415"/>
              <a:gd name="connsiteX5" fmla="*/ 3649717 w 3649717"/>
              <a:gd name="connsiteY5" fmla="*/ 434708 h 869415"/>
              <a:gd name="connsiteX6" fmla="*/ 3215009 w 3649717"/>
              <a:gd name="connsiteY6" fmla="*/ 869415 h 869415"/>
              <a:gd name="connsiteX7" fmla="*/ 1839531 w 3649717"/>
              <a:gd name="connsiteY7" fmla="*/ 869415 h 869415"/>
              <a:gd name="connsiteX8" fmla="*/ 1824859 w 3649717"/>
              <a:gd name="connsiteY8" fmla="*/ 867936 h 869415"/>
              <a:gd name="connsiteX9" fmla="*/ 1810187 w 3649717"/>
              <a:gd name="connsiteY9" fmla="*/ 869415 h 869415"/>
              <a:gd name="connsiteX10" fmla="*/ 434709 w 3649717"/>
              <a:gd name="connsiteY10" fmla="*/ 869415 h 869415"/>
              <a:gd name="connsiteX11" fmla="*/ 2 w 3649717"/>
              <a:gd name="connsiteY11" fmla="*/ 434708 h 869415"/>
              <a:gd name="connsiteX12" fmla="*/ 52580 w 3649717"/>
              <a:gd name="connsiteY12" fmla="*/ 226273 h 869415"/>
              <a:gd name="connsiteX13" fmla="*/ 44130 w 3649717"/>
              <a:gd name="connsiteY13" fmla="*/ 179329 h 869415"/>
              <a:gd name="connsiteX14" fmla="*/ 15024 w 3649717"/>
              <a:gd name="connsiteY14" fmla="*/ 19717 h 869415"/>
              <a:gd name="connsiteX15" fmla="*/ 168064 w 3649717"/>
              <a:gd name="connsiteY15" fmla="*/ 74173 h 869415"/>
              <a:gd name="connsiteX16" fmla="*/ 184025 w 3649717"/>
              <a:gd name="connsiteY16" fmla="*/ 79806 h 869415"/>
              <a:gd name="connsiteX17" fmla="*/ 434709 w 3649717"/>
              <a:gd name="connsiteY17" fmla="*/ 0 h 869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649717" h="869415">
                <a:moveTo>
                  <a:pt x="434709" y="0"/>
                </a:moveTo>
                <a:lnTo>
                  <a:pt x="1810187" y="0"/>
                </a:lnTo>
                <a:lnTo>
                  <a:pt x="1822891" y="1281"/>
                </a:lnTo>
                <a:lnTo>
                  <a:pt x="1839531" y="0"/>
                </a:lnTo>
                <a:lnTo>
                  <a:pt x="3215009" y="0"/>
                </a:lnTo>
                <a:cubicBezTo>
                  <a:pt x="3455093" y="0"/>
                  <a:pt x="3649717" y="194623"/>
                  <a:pt x="3649717" y="434708"/>
                </a:cubicBezTo>
                <a:cubicBezTo>
                  <a:pt x="3649717" y="674792"/>
                  <a:pt x="3455093" y="869415"/>
                  <a:pt x="3215009" y="869415"/>
                </a:cubicBezTo>
                <a:lnTo>
                  <a:pt x="1839531" y="869415"/>
                </a:lnTo>
                <a:lnTo>
                  <a:pt x="1824859" y="867936"/>
                </a:lnTo>
                <a:lnTo>
                  <a:pt x="1810187" y="869415"/>
                </a:lnTo>
                <a:lnTo>
                  <a:pt x="434709" y="869415"/>
                </a:lnTo>
                <a:cubicBezTo>
                  <a:pt x="194625" y="869415"/>
                  <a:pt x="2" y="674792"/>
                  <a:pt x="2" y="434708"/>
                </a:cubicBezTo>
                <a:cubicBezTo>
                  <a:pt x="-196" y="361925"/>
                  <a:pt x="17878" y="290249"/>
                  <a:pt x="52580" y="226273"/>
                </a:cubicBezTo>
                <a:lnTo>
                  <a:pt x="44130" y="179329"/>
                </a:lnTo>
                <a:lnTo>
                  <a:pt x="15024" y="19717"/>
                </a:lnTo>
                <a:lnTo>
                  <a:pt x="168064" y="74173"/>
                </a:lnTo>
                <a:lnTo>
                  <a:pt x="184025" y="79806"/>
                </a:lnTo>
                <a:cubicBezTo>
                  <a:pt x="257277" y="27838"/>
                  <a:pt x="344895" y="-56"/>
                  <a:pt x="434709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38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6" name="iSHEJI-21">
            <a:extLst>
              <a:ext uri="{FF2B5EF4-FFF2-40B4-BE49-F238E27FC236}">
                <a16:creationId xmlns:a16="http://schemas.microsoft.com/office/drawing/2014/main" id="{33F9869E-4FA1-55C9-D24E-1C446BF457D7}"/>
              </a:ext>
            </a:extLst>
          </p:cNvPr>
          <p:cNvSpPr/>
          <p:nvPr/>
        </p:nvSpPr>
        <p:spPr>
          <a:xfrm flipH="1">
            <a:off x="4875490" y="2788529"/>
            <a:ext cx="1276894" cy="2387604"/>
          </a:xfrm>
          <a:custGeom>
            <a:avLst/>
            <a:gdLst>
              <a:gd name="connsiteX0" fmla="*/ 1276894 w 1276894"/>
              <a:gd name="connsiteY0" fmla="*/ 1191455 h 2387604"/>
              <a:gd name="connsiteX1" fmla="*/ 82623 w 1276894"/>
              <a:gd name="connsiteY1" fmla="*/ 0 h 2387604"/>
              <a:gd name="connsiteX2" fmla="*/ 0 w 1276894"/>
              <a:gd name="connsiteY2" fmla="*/ 0 h 2387604"/>
              <a:gd name="connsiteX3" fmla="*/ 0 w 1276894"/>
              <a:gd name="connsiteY3" fmla="*/ 84500 h 2387604"/>
              <a:gd name="connsiteX4" fmla="*/ 107034 w 1276894"/>
              <a:gd name="connsiteY4" fmla="*/ 84500 h 2387604"/>
              <a:gd name="connsiteX5" fmla="*/ 1173926 w 1276894"/>
              <a:gd name="connsiteY5" fmla="*/ 1235555 h 2387604"/>
              <a:gd name="connsiteX6" fmla="*/ 82623 w 1276894"/>
              <a:gd name="connsiteY6" fmla="*/ 2303104 h 2387604"/>
              <a:gd name="connsiteX7" fmla="*/ 0 w 1276894"/>
              <a:gd name="connsiteY7" fmla="*/ 2303104 h 2387604"/>
              <a:gd name="connsiteX8" fmla="*/ 0 w 1276894"/>
              <a:gd name="connsiteY8" fmla="*/ 2387605 h 2387604"/>
              <a:gd name="connsiteX9" fmla="*/ 82623 w 1276894"/>
              <a:gd name="connsiteY9" fmla="*/ 2387605 h 2387604"/>
              <a:gd name="connsiteX10" fmla="*/ 1276894 w 1276894"/>
              <a:gd name="connsiteY10" fmla="*/ 1191455 h 2387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76894" h="2387604">
                <a:moveTo>
                  <a:pt x="1276894" y="1191455"/>
                </a:moveTo>
                <a:cubicBezTo>
                  <a:pt x="1274829" y="533188"/>
                  <a:pt x="740890" y="516"/>
                  <a:pt x="82623" y="0"/>
                </a:cubicBezTo>
                <a:cubicBezTo>
                  <a:pt x="55395" y="0"/>
                  <a:pt x="27228" y="0"/>
                  <a:pt x="0" y="0"/>
                </a:cubicBezTo>
                <a:lnTo>
                  <a:pt x="0" y="84500"/>
                </a:lnTo>
                <a:cubicBezTo>
                  <a:pt x="35650" y="82623"/>
                  <a:pt x="71384" y="82623"/>
                  <a:pt x="107034" y="84500"/>
                </a:cubicBezTo>
                <a:cubicBezTo>
                  <a:pt x="719502" y="107738"/>
                  <a:pt x="1197164" y="623087"/>
                  <a:pt x="1173926" y="1235555"/>
                </a:cubicBezTo>
                <a:cubicBezTo>
                  <a:pt x="1151562" y="1824832"/>
                  <a:pt x="672247" y="2293716"/>
                  <a:pt x="82623" y="2303104"/>
                </a:cubicBezTo>
                <a:cubicBezTo>
                  <a:pt x="55395" y="2303104"/>
                  <a:pt x="27228" y="2303104"/>
                  <a:pt x="0" y="2303104"/>
                </a:cubicBezTo>
                <a:lnTo>
                  <a:pt x="0" y="2387605"/>
                </a:lnTo>
                <a:cubicBezTo>
                  <a:pt x="27228" y="2387605"/>
                  <a:pt x="55395" y="2387605"/>
                  <a:pt x="82623" y="2387605"/>
                </a:cubicBezTo>
                <a:cubicBezTo>
                  <a:pt x="742721" y="2387088"/>
                  <a:pt x="1277411" y="1851553"/>
                  <a:pt x="1276894" y="119145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38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7" name="iSHEJI-22">
            <a:extLst>
              <a:ext uri="{FF2B5EF4-FFF2-40B4-BE49-F238E27FC236}">
                <a16:creationId xmlns:a16="http://schemas.microsoft.com/office/drawing/2014/main" id="{52B09602-9FCA-F182-7159-5234B43AABC4}"/>
              </a:ext>
            </a:extLst>
          </p:cNvPr>
          <p:cNvSpPr/>
          <p:nvPr/>
        </p:nvSpPr>
        <p:spPr>
          <a:xfrm flipH="1">
            <a:off x="5312906" y="2946263"/>
            <a:ext cx="169000" cy="169000"/>
          </a:xfrm>
          <a:custGeom>
            <a:avLst/>
            <a:gdLst>
              <a:gd name="connsiteX0" fmla="*/ 84500 w 169000"/>
              <a:gd name="connsiteY0" fmla="*/ 169001 h 169000"/>
              <a:gd name="connsiteX1" fmla="*/ 169001 w 169000"/>
              <a:gd name="connsiteY1" fmla="*/ 84500 h 169000"/>
              <a:gd name="connsiteX2" fmla="*/ 84500 w 169000"/>
              <a:gd name="connsiteY2" fmla="*/ 0 h 169000"/>
              <a:gd name="connsiteX3" fmla="*/ 0 w 169000"/>
              <a:gd name="connsiteY3" fmla="*/ 84500 h 169000"/>
              <a:gd name="connsiteX4" fmla="*/ 84500 w 169000"/>
              <a:gd name="connsiteY4" fmla="*/ 169001 h 16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9000" h="169000">
                <a:moveTo>
                  <a:pt x="84500" y="169001"/>
                </a:moveTo>
                <a:cubicBezTo>
                  <a:pt x="131173" y="169001"/>
                  <a:pt x="169001" y="131173"/>
                  <a:pt x="169001" y="84500"/>
                </a:cubicBezTo>
                <a:cubicBezTo>
                  <a:pt x="169001" y="37828"/>
                  <a:pt x="131173" y="0"/>
                  <a:pt x="84500" y="0"/>
                </a:cubicBezTo>
                <a:cubicBezTo>
                  <a:pt x="37828" y="0"/>
                  <a:pt x="0" y="37828"/>
                  <a:pt x="0" y="84500"/>
                </a:cubicBezTo>
                <a:cubicBezTo>
                  <a:pt x="0" y="131173"/>
                  <a:pt x="37828" y="169001"/>
                  <a:pt x="84500" y="169001"/>
                </a:cubicBezTo>
                <a:close/>
              </a:path>
            </a:pathLst>
          </a:custGeom>
          <a:solidFill>
            <a:schemeClr val="accent1"/>
          </a:solidFill>
          <a:ln w="938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8" name="iSHEJI-23">
            <a:extLst>
              <a:ext uri="{FF2B5EF4-FFF2-40B4-BE49-F238E27FC236}">
                <a16:creationId xmlns:a16="http://schemas.microsoft.com/office/drawing/2014/main" id="{338029C4-15A2-1A59-E804-F658B7E131D6}"/>
              </a:ext>
            </a:extLst>
          </p:cNvPr>
          <p:cNvSpPr/>
          <p:nvPr/>
        </p:nvSpPr>
        <p:spPr>
          <a:xfrm flipH="1">
            <a:off x="5357972" y="2991330"/>
            <a:ext cx="78867" cy="78867"/>
          </a:xfrm>
          <a:custGeom>
            <a:avLst/>
            <a:gdLst>
              <a:gd name="connsiteX0" fmla="*/ 39434 w 78867"/>
              <a:gd name="connsiteY0" fmla="*/ 78867 h 78867"/>
              <a:gd name="connsiteX1" fmla="*/ 78867 w 78867"/>
              <a:gd name="connsiteY1" fmla="*/ 39434 h 78867"/>
              <a:gd name="connsiteX2" fmla="*/ 39434 w 78867"/>
              <a:gd name="connsiteY2" fmla="*/ 0 h 78867"/>
              <a:gd name="connsiteX3" fmla="*/ 0 w 78867"/>
              <a:gd name="connsiteY3" fmla="*/ 39434 h 78867"/>
              <a:gd name="connsiteX4" fmla="*/ 39434 w 78867"/>
              <a:gd name="connsiteY4" fmla="*/ 78867 h 78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867" h="78867">
                <a:moveTo>
                  <a:pt x="39434" y="78867"/>
                </a:moveTo>
                <a:cubicBezTo>
                  <a:pt x="61216" y="78867"/>
                  <a:pt x="78867" y="61216"/>
                  <a:pt x="78867" y="39434"/>
                </a:cubicBezTo>
                <a:cubicBezTo>
                  <a:pt x="78867" y="17651"/>
                  <a:pt x="61216" y="0"/>
                  <a:pt x="39434" y="0"/>
                </a:cubicBezTo>
                <a:cubicBezTo>
                  <a:pt x="17651" y="0"/>
                  <a:pt x="0" y="17651"/>
                  <a:pt x="0" y="39434"/>
                </a:cubicBezTo>
                <a:cubicBezTo>
                  <a:pt x="0" y="61216"/>
                  <a:pt x="17651" y="78867"/>
                  <a:pt x="39434" y="78867"/>
                </a:cubicBezTo>
                <a:close/>
              </a:path>
            </a:pathLst>
          </a:custGeom>
          <a:solidFill>
            <a:srgbClr val="FFFFFF"/>
          </a:solidFill>
          <a:ln w="938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9" name="iSHEJI-24">
            <a:extLst>
              <a:ext uri="{FF2B5EF4-FFF2-40B4-BE49-F238E27FC236}">
                <a16:creationId xmlns:a16="http://schemas.microsoft.com/office/drawing/2014/main" id="{85447DB2-D950-DB4C-C2F4-8987FC081F69}"/>
              </a:ext>
            </a:extLst>
          </p:cNvPr>
          <p:cNvSpPr/>
          <p:nvPr/>
        </p:nvSpPr>
        <p:spPr>
          <a:xfrm flipH="1">
            <a:off x="4888526" y="3539644"/>
            <a:ext cx="169000" cy="169000"/>
          </a:xfrm>
          <a:custGeom>
            <a:avLst/>
            <a:gdLst>
              <a:gd name="connsiteX0" fmla="*/ 84500 w 169000"/>
              <a:gd name="connsiteY0" fmla="*/ 169001 h 169000"/>
              <a:gd name="connsiteX1" fmla="*/ 169001 w 169000"/>
              <a:gd name="connsiteY1" fmla="*/ 84500 h 169000"/>
              <a:gd name="connsiteX2" fmla="*/ 84500 w 169000"/>
              <a:gd name="connsiteY2" fmla="*/ 0 h 169000"/>
              <a:gd name="connsiteX3" fmla="*/ 0 w 169000"/>
              <a:gd name="connsiteY3" fmla="*/ 84500 h 169000"/>
              <a:gd name="connsiteX4" fmla="*/ 84500 w 169000"/>
              <a:gd name="connsiteY4" fmla="*/ 169001 h 16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9000" h="169000">
                <a:moveTo>
                  <a:pt x="84500" y="169001"/>
                </a:moveTo>
                <a:cubicBezTo>
                  <a:pt x="131173" y="169001"/>
                  <a:pt x="169001" y="131173"/>
                  <a:pt x="169001" y="84500"/>
                </a:cubicBezTo>
                <a:cubicBezTo>
                  <a:pt x="169001" y="37828"/>
                  <a:pt x="131173" y="0"/>
                  <a:pt x="84500" y="0"/>
                </a:cubicBezTo>
                <a:cubicBezTo>
                  <a:pt x="37828" y="0"/>
                  <a:pt x="0" y="37828"/>
                  <a:pt x="0" y="84500"/>
                </a:cubicBezTo>
                <a:cubicBezTo>
                  <a:pt x="0" y="131173"/>
                  <a:pt x="37828" y="169001"/>
                  <a:pt x="84500" y="169001"/>
                </a:cubicBezTo>
                <a:close/>
              </a:path>
            </a:pathLst>
          </a:custGeom>
          <a:solidFill>
            <a:schemeClr val="accent1"/>
          </a:solidFill>
          <a:ln w="938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0" name="iSHEJI-25">
            <a:extLst>
              <a:ext uri="{FF2B5EF4-FFF2-40B4-BE49-F238E27FC236}">
                <a16:creationId xmlns:a16="http://schemas.microsoft.com/office/drawing/2014/main" id="{9FEBB62E-0955-93FC-3289-B5DB0B6BE030}"/>
              </a:ext>
            </a:extLst>
          </p:cNvPr>
          <p:cNvSpPr/>
          <p:nvPr/>
        </p:nvSpPr>
        <p:spPr>
          <a:xfrm flipH="1">
            <a:off x="4933592" y="3584711"/>
            <a:ext cx="78867" cy="78866"/>
          </a:xfrm>
          <a:custGeom>
            <a:avLst/>
            <a:gdLst>
              <a:gd name="connsiteX0" fmla="*/ 39434 w 78867"/>
              <a:gd name="connsiteY0" fmla="*/ 78867 h 78866"/>
              <a:gd name="connsiteX1" fmla="*/ 78867 w 78867"/>
              <a:gd name="connsiteY1" fmla="*/ 39433 h 78866"/>
              <a:gd name="connsiteX2" fmla="*/ 39434 w 78867"/>
              <a:gd name="connsiteY2" fmla="*/ 0 h 78866"/>
              <a:gd name="connsiteX3" fmla="*/ 0 w 78867"/>
              <a:gd name="connsiteY3" fmla="*/ 39433 h 78866"/>
              <a:gd name="connsiteX4" fmla="*/ 39434 w 78867"/>
              <a:gd name="connsiteY4" fmla="*/ 78867 h 78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867" h="78866">
                <a:moveTo>
                  <a:pt x="39434" y="78867"/>
                </a:moveTo>
                <a:cubicBezTo>
                  <a:pt x="61216" y="78867"/>
                  <a:pt x="78867" y="61216"/>
                  <a:pt x="78867" y="39433"/>
                </a:cubicBezTo>
                <a:cubicBezTo>
                  <a:pt x="78867" y="17651"/>
                  <a:pt x="61216" y="0"/>
                  <a:pt x="39434" y="0"/>
                </a:cubicBezTo>
                <a:cubicBezTo>
                  <a:pt x="17651" y="0"/>
                  <a:pt x="0" y="17651"/>
                  <a:pt x="0" y="39433"/>
                </a:cubicBezTo>
                <a:cubicBezTo>
                  <a:pt x="0" y="61216"/>
                  <a:pt x="17651" y="78867"/>
                  <a:pt x="39434" y="78867"/>
                </a:cubicBezTo>
                <a:close/>
              </a:path>
            </a:pathLst>
          </a:custGeom>
          <a:solidFill>
            <a:srgbClr val="FFFFFF"/>
          </a:solidFill>
          <a:ln w="938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1" name="iSHEJI-26">
            <a:extLst>
              <a:ext uri="{FF2B5EF4-FFF2-40B4-BE49-F238E27FC236}">
                <a16:creationId xmlns:a16="http://schemas.microsoft.com/office/drawing/2014/main" id="{70F6D046-CAF7-3661-3C9E-AF75C4B786B8}"/>
              </a:ext>
            </a:extLst>
          </p:cNvPr>
          <p:cNvSpPr/>
          <p:nvPr/>
        </p:nvSpPr>
        <p:spPr>
          <a:xfrm flipH="1">
            <a:off x="4888525" y="4265408"/>
            <a:ext cx="169006" cy="169007"/>
          </a:xfrm>
          <a:custGeom>
            <a:avLst/>
            <a:gdLst>
              <a:gd name="connsiteX0" fmla="*/ 84506 w 169006"/>
              <a:gd name="connsiteY0" fmla="*/ 169001 h 169007"/>
              <a:gd name="connsiteX1" fmla="*/ 169006 w 169006"/>
              <a:gd name="connsiteY1" fmla="*/ 84500 h 169007"/>
              <a:gd name="connsiteX2" fmla="*/ 84506 w 169006"/>
              <a:gd name="connsiteY2" fmla="*/ 0 h 169007"/>
              <a:gd name="connsiteX3" fmla="*/ 6 w 169006"/>
              <a:gd name="connsiteY3" fmla="*/ 84500 h 169007"/>
              <a:gd name="connsiteX4" fmla="*/ 82619 w 169006"/>
              <a:gd name="connsiteY4" fmla="*/ 169001 h 169007"/>
              <a:gd name="connsiteX5" fmla="*/ 84506 w 169006"/>
              <a:gd name="connsiteY5" fmla="*/ 169001 h 169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9006" h="169007">
                <a:moveTo>
                  <a:pt x="84506" y="169001"/>
                </a:moveTo>
                <a:cubicBezTo>
                  <a:pt x="131178" y="169001"/>
                  <a:pt x="169006" y="131173"/>
                  <a:pt x="169006" y="84500"/>
                </a:cubicBezTo>
                <a:cubicBezTo>
                  <a:pt x="169006" y="37828"/>
                  <a:pt x="131178" y="0"/>
                  <a:pt x="84506" y="0"/>
                </a:cubicBezTo>
                <a:cubicBezTo>
                  <a:pt x="37833" y="0"/>
                  <a:pt x="6" y="37828"/>
                  <a:pt x="6" y="84500"/>
                </a:cubicBezTo>
                <a:cubicBezTo>
                  <a:pt x="-520" y="130647"/>
                  <a:pt x="36472" y="168475"/>
                  <a:pt x="82619" y="169001"/>
                </a:cubicBezTo>
                <a:cubicBezTo>
                  <a:pt x="83248" y="169010"/>
                  <a:pt x="83877" y="169010"/>
                  <a:pt x="84506" y="169001"/>
                </a:cubicBezTo>
                <a:close/>
              </a:path>
            </a:pathLst>
          </a:custGeom>
          <a:solidFill>
            <a:schemeClr val="accent1"/>
          </a:solidFill>
          <a:ln w="938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2" name="iSHEJI-27">
            <a:extLst>
              <a:ext uri="{FF2B5EF4-FFF2-40B4-BE49-F238E27FC236}">
                <a16:creationId xmlns:a16="http://schemas.microsoft.com/office/drawing/2014/main" id="{7FC36AA8-DF47-630A-E468-ED3FCDEAE146}"/>
              </a:ext>
            </a:extLst>
          </p:cNvPr>
          <p:cNvSpPr/>
          <p:nvPr/>
        </p:nvSpPr>
        <p:spPr>
          <a:xfrm flipH="1">
            <a:off x="4934522" y="4310484"/>
            <a:ext cx="78876" cy="78867"/>
          </a:xfrm>
          <a:custGeom>
            <a:avLst/>
            <a:gdLst>
              <a:gd name="connsiteX0" fmla="*/ 40372 w 78876"/>
              <a:gd name="connsiteY0" fmla="*/ 78858 h 78867"/>
              <a:gd name="connsiteX1" fmla="*/ 78876 w 78876"/>
              <a:gd name="connsiteY1" fmla="*/ 40372 h 78867"/>
              <a:gd name="connsiteX2" fmla="*/ 78867 w 78876"/>
              <a:gd name="connsiteY2" fmla="*/ 39424 h 78867"/>
              <a:gd name="connsiteX3" fmla="*/ 39424 w 78876"/>
              <a:gd name="connsiteY3" fmla="*/ 0 h 78867"/>
              <a:gd name="connsiteX4" fmla="*/ 0 w 78876"/>
              <a:gd name="connsiteY4" fmla="*/ 39443 h 78867"/>
              <a:gd name="connsiteX5" fmla="*/ 39443 w 78876"/>
              <a:gd name="connsiteY5" fmla="*/ 78867 h 78867"/>
              <a:gd name="connsiteX6" fmla="*/ 40372 w 78876"/>
              <a:gd name="connsiteY6" fmla="*/ 78858 h 78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8876" h="78867">
                <a:moveTo>
                  <a:pt x="40372" y="78858"/>
                </a:moveTo>
                <a:cubicBezTo>
                  <a:pt x="61629" y="78867"/>
                  <a:pt x="78876" y="61638"/>
                  <a:pt x="78876" y="40372"/>
                </a:cubicBezTo>
                <a:cubicBezTo>
                  <a:pt x="78876" y="40053"/>
                  <a:pt x="78876" y="39743"/>
                  <a:pt x="78867" y="39424"/>
                </a:cubicBezTo>
                <a:cubicBezTo>
                  <a:pt x="78858" y="17642"/>
                  <a:pt x="61197" y="0"/>
                  <a:pt x="39424" y="0"/>
                </a:cubicBezTo>
                <a:cubicBezTo>
                  <a:pt x="17642" y="9"/>
                  <a:pt x="-9" y="17670"/>
                  <a:pt x="0" y="39443"/>
                </a:cubicBezTo>
                <a:cubicBezTo>
                  <a:pt x="9" y="61225"/>
                  <a:pt x="17670" y="78877"/>
                  <a:pt x="39443" y="78867"/>
                </a:cubicBezTo>
                <a:cubicBezTo>
                  <a:pt x="39753" y="78867"/>
                  <a:pt x="40063" y="78867"/>
                  <a:pt x="40372" y="78858"/>
                </a:cubicBezTo>
                <a:close/>
              </a:path>
            </a:pathLst>
          </a:custGeom>
          <a:solidFill>
            <a:srgbClr val="FFFFFF"/>
          </a:solidFill>
          <a:ln w="938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3" name="iSHEJI-28">
            <a:extLst>
              <a:ext uri="{FF2B5EF4-FFF2-40B4-BE49-F238E27FC236}">
                <a16:creationId xmlns:a16="http://schemas.microsoft.com/office/drawing/2014/main" id="{DE8B88A4-95FC-8394-D37A-019E77681110}"/>
              </a:ext>
            </a:extLst>
          </p:cNvPr>
          <p:cNvSpPr/>
          <p:nvPr/>
        </p:nvSpPr>
        <p:spPr>
          <a:xfrm flipH="1">
            <a:off x="5318539" y="4856910"/>
            <a:ext cx="169000" cy="169000"/>
          </a:xfrm>
          <a:custGeom>
            <a:avLst/>
            <a:gdLst>
              <a:gd name="connsiteX0" fmla="*/ 169001 w 169000"/>
              <a:gd name="connsiteY0" fmla="*/ 84501 h 169000"/>
              <a:gd name="connsiteX1" fmla="*/ 84500 w 169000"/>
              <a:gd name="connsiteY1" fmla="*/ 169001 h 169000"/>
              <a:gd name="connsiteX2" fmla="*/ 0 w 169000"/>
              <a:gd name="connsiteY2" fmla="*/ 84501 h 169000"/>
              <a:gd name="connsiteX3" fmla="*/ 84500 w 169000"/>
              <a:gd name="connsiteY3" fmla="*/ 0 h 169000"/>
              <a:gd name="connsiteX4" fmla="*/ 169001 w 169000"/>
              <a:gd name="connsiteY4" fmla="*/ 84501 h 16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9000" h="169000">
                <a:moveTo>
                  <a:pt x="169001" y="84501"/>
                </a:moveTo>
                <a:cubicBezTo>
                  <a:pt x="169001" y="131169"/>
                  <a:pt x="131169" y="169001"/>
                  <a:pt x="84500" y="169001"/>
                </a:cubicBezTo>
                <a:cubicBezTo>
                  <a:pt x="37832" y="169001"/>
                  <a:pt x="0" y="131169"/>
                  <a:pt x="0" y="84501"/>
                </a:cubicBezTo>
                <a:cubicBezTo>
                  <a:pt x="0" y="37832"/>
                  <a:pt x="37832" y="0"/>
                  <a:pt x="84500" y="0"/>
                </a:cubicBezTo>
                <a:cubicBezTo>
                  <a:pt x="131169" y="0"/>
                  <a:pt x="169001" y="37832"/>
                  <a:pt x="169001" y="84501"/>
                </a:cubicBezTo>
                <a:close/>
              </a:path>
            </a:pathLst>
          </a:custGeom>
          <a:solidFill>
            <a:schemeClr val="accent1"/>
          </a:solidFill>
          <a:ln w="938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4" name="iSHEJI-29">
            <a:extLst>
              <a:ext uri="{FF2B5EF4-FFF2-40B4-BE49-F238E27FC236}">
                <a16:creationId xmlns:a16="http://schemas.microsoft.com/office/drawing/2014/main" id="{BEA98031-0E47-7DC9-53DC-1282E0C7F50C}"/>
              </a:ext>
            </a:extLst>
          </p:cNvPr>
          <p:cNvSpPr/>
          <p:nvPr/>
        </p:nvSpPr>
        <p:spPr>
          <a:xfrm flipH="1">
            <a:off x="5363605" y="4901977"/>
            <a:ext cx="78867" cy="78867"/>
          </a:xfrm>
          <a:custGeom>
            <a:avLst/>
            <a:gdLst>
              <a:gd name="connsiteX0" fmla="*/ 39434 w 78867"/>
              <a:gd name="connsiteY0" fmla="*/ 78867 h 78867"/>
              <a:gd name="connsiteX1" fmla="*/ 78867 w 78867"/>
              <a:gd name="connsiteY1" fmla="*/ 39434 h 78867"/>
              <a:gd name="connsiteX2" fmla="*/ 39434 w 78867"/>
              <a:gd name="connsiteY2" fmla="*/ 0 h 78867"/>
              <a:gd name="connsiteX3" fmla="*/ 0 w 78867"/>
              <a:gd name="connsiteY3" fmla="*/ 39434 h 78867"/>
              <a:gd name="connsiteX4" fmla="*/ 39434 w 78867"/>
              <a:gd name="connsiteY4" fmla="*/ 78867 h 78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867" h="78867">
                <a:moveTo>
                  <a:pt x="39434" y="78867"/>
                </a:moveTo>
                <a:cubicBezTo>
                  <a:pt x="61216" y="78867"/>
                  <a:pt x="78867" y="61216"/>
                  <a:pt x="78867" y="39434"/>
                </a:cubicBezTo>
                <a:cubicBezTo>
                  <a:pt x="78867" y="17651"/>
                  <a:pt x="61216" y="0"/>
                  <a:pt x="39434" y="0"/>
                </a:cubicBezTo>
                <a:cubicBezTo>
                  <a:pt x="17651" y="0"/>
                  <a:pt x="0" y="17651"/>
                  <a:pt x="0" y="39434"/>
                </a:cubicBezTo>
                <a:cubicBezTo>
                  <a:pt x="0" y="61216"/>
                  <a:pt x="17651" y="78867"/>
                  <a:pt x="39434" y="78867"/>
                </a:cubicBezTo>
                <a:close/>
              </a:path>
            </a:pathLst>
          </a:custGeom>
          <a:solidFill>
            <a:srgbClr val="FFFFFF"/>
          </a:solidFill>
          <a:ln w="938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5" name="iSHEJI-30">
            <a:extLst>
              <a:ext uri="{FF2B5EF4-FFF2-40B4-BE49-F238E27FC236}">
                <a16:creationId xmlns:a16="http://schemas.microsoft.com/office/drawing/2014/main" id="{9A91F3AA-3A3D-12C4-FE2E-7623E9BD56D4}"/>
              </a:ext>
            </a:extLst>
          </p:cNvPr>
          <p:cNvSpPr/>
          <p:nvPr/>
        </p:nvSpPr>
        <p:spPr>
          <a:xfrm flipH="1">
            <a:off x="800341" y="2947198"/>
            <a:ext cx="3782105" cy="869423"/>
          </a:xfrm>
          <a:custGeom>
            <a:avLst/>
            <a:gdLst>
              <a:gd name="connsiteX0" fmla="*/ 564274 w 3782105"/>
              <a:gd name="connsiteY0" fmla="*/ 4 h 869423"/>
              <a:gd name="connsiteX1" fmla="*/ 1940691 w 3782105"/>
              <a:gd name="connsiteY1" fmla="*/ 4 h 869423"/>
              <a:gd name="connsiteX2" fmla="*/ 1940701 w 3782105"/>
              <a:gd name="connsiteY2" fmla="*/ 4 h 869423"/>
              <a:gd name="connsiteX3" fmla="*/ 1955169 w 3782105"/>
              <a:gd name="connsiteY3" fmla="*/ 1400 h 869423"/>
              <a:gd name="connsiteX4" fmla="*/ 1969096 w 3782105"/>
              <a:gd name="connsiteY4" fmla="*/ 4 h 869423"/>
              <a:gd name="connsiteX5" fmla="*/ 3345513 w 3782105"/>
              <a:gd name="connsiteY5" fmla="*/ 4 h 869423"/>
              <a:gd name="connsiteX6" fmla="*/ 3345523 w 3782105"/>
              <a:gd name="connsiteY6" fmla="*/ 4 h 869423"/>
              <a:gd name="connsiteX7" fmla="*/ 3782099 w 3782105"/>
              <a:gd name="connsiteY7" fmla="*/ 432834 h 869423"/>
              <a:gd name="connsiteX8" fmla="*/ 3782099 w 3782105"/>
              <a:gd name="connsiteY8" fmla="*/ 436599 h 869423"/>
              <a:gd name="connsiteX9" fmla="*/ 3345513 w 3782105"/>
              <a:gd name="connsiteY9" fmla="*/ 869419 h 869423"/>
              <a:gd name="connsiteX10" fmla="*/ 1969096 w 3782105"/>
              <a:gd name="connsiteY10" fmla="*/ 869419 h 869423"/>
              <a:gd name="connsiteX11" fmla="*/ 1953207 w 3782105"/>
              <a:gd name="connsiteY11" fmla="*/ 868212 h 869423"/>
              <a:gd name="connsiteX12" fmla="*/ 1940691 w 3782105"/>
              <a:gd name="connsiteY12" fmla="*/ 869419 h 869423"/>
              <a:gd name="connsiteX13" fmla="*/ 564274 w 3782105"/>
              <a:gd name="connsiteY13" fmla="*/ 869419 h 869423"/>
              <a:gd name="connsiteX14" fmla="*/ 167123 w 3782105"/>
              <a:gd name="connsiteY14" fmla="*/ 611223 h 869423"/>
              <a:gd name="connsiteX15" fmla="*/ 161490 w 3782105"/>
              <a:gd name="connsiteY15" fmla="*/ 611223 h 869423"/>
              <a:gd name="connsiteX16" fmla="*/ 0 w 3782105"/>
              <a:gd name="connsiteY16" fmla="*/ 590568 h 869423"/>
              <a:gd name="connsiteX17" fmla="*/ 98584 w 3782105"/>
              <a:gd name="connsiteY17" fmla="*/ 461939 h 869423"/>
              <a:gd name="connsiteX18" fmla="*/ 130506 w 3782105"/>
              <a:gd name="connsiteY18" fmla="*/ 420628 h 869423"/>
              <a:gd name="connsiteX19" fmla="*/ 564274 w 3782105"/>
              <a:gd name="connsiteY19" fmla="*/ 4 h 8694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3782105" h="869423">
                <a:moveTo>
                  <a:pt x="564274" y="4"/>
                </a:moveTo>
                <a:lnTo>
                  <a:pt x="1940691" y="4"/>
                </a:lnTo>
                <a:cubicBezTo>
                  <a:pt x="1940691" y="4"/>
                  <a:pt x="1940701" y="4"/>
                  <a:pt x="1940701" y="4"/>
                </a:cubicBezTo>
                <a:lnTo>
                  <a:pt x="1955169" y="1400"/>
                </a:lnTo>
                <a:lnTo>
                  <a:pt x="1969096" y="4"/>
                </a:lnTo>
                <a:lnTo>
                  <a:pt x="3345513" y="4"/>
                </a:lnTo>
                <a:cubicBezTo>
                  <a:pt x="3345513" y="4"/>
                  <a:pt x="3345523" y="4"/>
                  <a:pt x="3345523" y="4"/>
                </a:cubicBezTo>
                <a:cubicBezTo>
                  <a:pt x="3585598" y="-1029"/>
                  <a:pt x="3781066" y="192749"/>
                  <a:pt x="3782099" y="432834"/>
                </a:cubicBezTo>
                <a:cubicBezTo>
                  <a:pt x="3782108" y="434092"/>
                  <a:pt x="3782108" y="435341"/>
                  <a:pt x="3782099" y="436599"/>
                </a:cubicBezTo>
                <a:cubicBezTo>
                  <a:pt x="3781057" y="676674"/>
                  <a:pt x="3585598" y="870461"/>
                  <a:pt x="3345513" y="869419"/>
                </a:cubicBezTo>
                <a:lnTo>
                  <a:pt x="1969096" y="869419"/>
                </a:lnTo>
                <a:lnTo>
                  <a:pt x="1953207" y="868212"/>
                </a:lnTo>
                <a:lnTo>
                  <a:pt x="1940691" y="869419"/>
                </a:lnTo>
                <a:lnTo>
                  <a:pt x="564274" y="869419"/>
                </a:lnTo>
                <a:cubicBezTo>
                  <a:pt x="392645" y="868893"/>
                  <a:pt x="237249" y="767868"/>
                  <a:pt x="167123" y="611223"/>
                </a:cubicBezTo>
                <a:lnTo>
                  <a:pt x="161490" y="611223"/>
                </a:lnTo>
                <a:lnTo>
                  <a:pt x="0" y="590568"/>
                </a:lnTo>
                <a:lnTo>
                  <a:pt x="98584" y="461939"/>
                </a:lnTo>
                <a:lnTo>
                  <a:pt x="130506" y="420628"/>
                </a:lnTo>
                <a:cubicBezTo>
                  <a:pt x="138102" y="186431"/>
                  <a:pt x="329955" y="389"/>
                  <a:pt x="564274" y="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38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6" name="iSHEJI-31">
            <a:extLst>
              <a:ext uri="{FF2B5EF4-FFF2-40B4-BE49-F238E27FC236}">
                <a16:creationId xmlns:a16="http://schemas.microsoft.com/office/drawing/2014/main" id="{D43FAF09-1C0E-01EE-41CD-F628A439F340}"/>
              </a:ext>
            </a:extLst>
          </p:cNvPr>
          <p:cNvSpPr/>
          <p:nvPr/>
        </p:nvSpPr>
        <p:spPr>
          <a:xfrm flipH="1">
            <a:off x="1421894" y="1726642"/>
            <a:ext cx="3649773" cy="869421"/>
          </a:xfrm>
          <a:custGeom>
            <a:avLst/>
            <a:gdLst>
              <a:gd name="connsiteX0" fmla="*/ 434765 w 3649773"/>
              <a:gd name="connsiteY0" fmla="*/ 0 h 869421"/>
              <a:gd name="connsiteX1" fmla="*/ 1810243 w 3649773"/>
              <a:gd name="connsiteY1" fmla="*/ 0 h 869421"/>
              <a:gd name="connsiteX2" fmla="*/ 1824915 w 3649773"/>
              <a:gd name="connsiteY2" fmla="*/ 1479 h 869421"/>
              <a:gd name="connsiteX3" fmla="*/ 1839587 w 3649773"/>
              <a:gd name="connsiteY3" fmla="*/ 0 h 869421"/>
              <a:gd name="connsiteX4" fmla="*/ 3215065 w 3649773"/>
              <a:gd name="connsiteY4" fmla="*/ 0 h 869421"/>
              <a:gd name="connsiteX5" fmla="*/ 3649773 w 3649773"/>
              <a:gd name="connsiteY5" fmla="*/ 434707 h 869421"/>
              <a:gd name="connsiteX6" fmla="*/ 3215065 w 3649773"/>
              <a:gd name="connsiteY6" fmla="*/ 869415 h 869421"/>
              <a:gd name="connsiteX7" fmla="*/ 1836770 w 3649773"/>
              <a:gd name="connsiteY7" fmla="*/ 869415 h 869421"/>
              <a:gd name="connsiteX8" fmla="*/ 1821409 w 3649773"/>
              <a:gd name="connsiteY8" fmla="*/ 868289 h 869421"/>
              <a:gd name="connsiteX9" fmla="*/ 1810243 w 3649773"/>
              <a:gd name="connsiteY9" fmla="*/ 869415 h 869421"/>
              <a:gd name="connsiteX10" fmla="*/ 431948 w 3649773"/>
              <a:gd name="connsiteY10" fmla="*/ 869415 h 869421"/>
              <a:gd name="connsiteX11" fmla="*/ 181264 w 3649773"/>
              <a:gd name="connsiteY11" fmla="*/ 789609 h 869421"/>
              <a:gd name="connsiteX12" fmla="*/ 165303 w 3649773"/>
              <a:gd name="connsiteY12" fmla="*/ 795242 h 869421"/>
              <a:gd name="connsiteX13" fmla="*/ 12263 w 3649773"/>
              <a:gd name="connsiteY13" fmla="*/ 849698 h 869421"/>
              <a:gd name="connsiteX14" fmla="*/ 41369 w 3649773"/>
              <a:gd name="connsiteY14" fmla="*/ 690086 h 869421"/>
              <a:gd name="connsiteX15" fmla="*/ 49819 w 3649773"/>
              <a:gd name="connsiteY15" fmla="*/ 643142 h 869421"/>
              <a:gd name="connsiteX16" fmla="*/ 57 w 3649773"/>
              <a:gd name="connsiteY16" fmla="*/ 434707 h 869421"/>
              <a:gd name="connsiteX17" fmla="*/ 434765 w 3649773"/>
              <a:gd name="connsiteY17" fmla="*/ 0 h 869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649773" h="869421">
                <a:moveTo>
                  <a:pt x="434765" y="0"/>
                </a:moveTo>
                <a:lnTo>
                  <a:pt x="1810243" y="0"/>
                </a:lnTo>
                <a:lnTo>
                  <a:pt x="1824915" y="1479"/>
                </a:lnTo>
                <a:lnTo>
                  <a:pt x="1839587" y="0"/>
                </a:lnTo>
                <a:lnTo>
                  <a:pt x="3215065" y="0"/>
                </a:lnTo>
                <a:cubicBezTo>
                  <a:pt x="3455149" y="0"/>
                  <a:pt x="3649773" y="194625"/>
                  <a:pt x="3649773" y="434707"/>
                </a:cubicBezTo>
                <a:cubicBezTo>
                  <a:pt x="3649773" y="674790"/>
                  <a:pt x="3455149" y="869415"/>
                  <a:pt x="3215065" y="869415"/>
                </a:cubicBezTo>
                <a:lnTo>
                  <a:pt x="1836770" y="869415"/>
                </a:lnTo>
                <a:lnTo>
                  <a:pt x="1821409" y="868289"/>
                </a:lnTo>
                <a:lnTo>
                  <a:pt x="1810243" y="869415"/>
                </a:lnTo>
                <a:lnTo>
                  <a:pt x="431948" y="869415"/>
                </a:lnTo>
                <a:cubicBezTo>
                  <a:pt x="342059" y="869910"/>
                  <a:pt x="254319" y="841977"/>
                  <a:pt x="181264" y="789609"/>
                </a:cubicBezTo>
                <a:lnTo>
                  <a:pt x="165303" y="795242"/>
                </a:lnTo>
                <a:lnTo>
                  <a:pt x="12263" y="849698"/>
                </a:lnTo>
                <a:lnTo>
                  <a:pt x="41369" y="690086"/>
                </a:lnTo>
                <a:lnTo>
                  <a:pt x="49819" y="643142"/>
                </a:lnTo>
                <a:cubicBezTo>
                  <a:pt x="15981" y="578948"/>
                  <a:pt x="-1126" y="507262"/>
                  <a:pt x="57" y="434707"/>
                </a:cubicBezTo>
                <a:cubicBezTo>
                  <a:pt x="57" y="194625"/>
                  <a:pt x="194681" y="0"/>
                  <a:pt x="434765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38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7" name="iSHEJI-32">
            <a:extLst>
              <a:ext uri="{FF2B5EF4-FFF2-40B4-BE49-F238E27FC236}">
                <a16:creationId xmlns:a16="http://schemas.microsoft.com/office/drawing/2014/main" id="{488EEA65-6993-D1B0-F6C5-7D1482F4D386}"/>
              </a:ext>
            </a:extLst>
          </p:cNvPr>
          <p:cNvSpPr/>
          <p:nvPr/>
        </p:nvSpPr>
        <p:spPr>
          <a:xfrm flipH="1">
            <a:off x="800341" y="4167759"/>
            <a:ext cx="3782105" cy="868484"/>
          </a:xfrm>
          <a:custGeom>
            <a:avLst/>
            <a:gdLst>
              <a:gd name="connsiteX0" fmla="*/ 564274 w 3782105"/>
              <a:gd name="connsiteY0" fmla="*/ 4 h 868484"/>
              <a:gd name="connsiteX1" fmla="*/ 1940691 w 3782105"/>
              <a:gd name="connsiteY1" fmla="*/ 4 h 868484"/>
              <a:gd name="connsiteX2" fmla="*/ 1953118 w 3782105"/>
              <a:gd name="connsiteY2" fmla="*/ 1201 h 868484"/>
              <a:gd name="connsiteX3" fmla="*/ 1969096 w 3782105"/>
              <a:gd name="connsiteY3" fmla="*/ 4 h 868484"/>
              <a:gd name="connsiteX4" fmla="*/ 3345513 w 3782105"/>
              <a:gd name="connsiteY4" fmla="*/ 4 h 868484"/>
              <a:gd name="connsiteX5" fmla="*/ 3782099 w 3782105"/>
              <a:gd name="connsiteY5" fmla="*/ 431895 h 868484"/>
              <a:gd name="connsiteX6" fmla="*/ 3782099 w 3782105"/>
              <a:gd name="connsiteY6" fmla="*/ 435660 h 868484"/>
              <a:gd name="connsiteX7" fmla="*/ 3345513 w 3782105"/>
              <a:gd name="connsiteY7" fmla="*/ 868480 h 868484"/>
              <a:gd name="connsiteX8" fmla="*/ 1969096 w 3782105"/>
              <a:gd name="connsiteY8" fmla="*/ 868480 h 868484"/>
              <a:gd name="connsiteX9" fmla="*/ 1955151 w 3782105"/>
              <a:gd name="connsiteY9" fmla="*/ 867086 h 868484"/>
              <a:gd name="connsiteX10" fmla="*/ 1940691 w 3782105"/>
              <a:gd name="connsiteY10" fmla="*/ 868480 h 868484"/>
              <a:gd name="connsiteX11" fmla="*/ 564274 w 3782105"/>
              <a:gd name="connsiteY11" fmla="*/ 868480 h 868484"/>
              <a:gd name="connsiteX12" fmla="*/ 130506 w 3782105"/>
              <a:gd name="connsiteY12" fmla="*/ 448795 h 868484"/>
              <a:gd name="connsiteX13" fmla="*/ 98584 w 3782105"/>
              <a:gd name="connsiteY13" fmla="*/ 407484 h 868484"/>
              <a:gd name="connsiteX14" fmla="*/ 0 w 3782105"/>
              <a:gd name="connsiteY14" fmla="*/ 277916 h 868484"/>
              <a:gd name="connsiteX15" fmla="*/ 161490 w 3782105"/>
              <a:gd name="connsiteY15" fmla="*/ 257261 h 868484"/>
              <a:gd name="connsiteX16" fmla="*/ 167123 w 3782105"/>
              <a:gd name="connsiteY16" fmla="*/ 257261 h 868484"/>
              <a:gd name="connsiteX17" fmla="*/ 564274 w 3782105"/>
              <a:gd name="connsiteY17" fmla="*/ 4 h 868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782105" h="868484">
                <a:moveTo>
                  <a:pt x="564274" y="4"/>
                </a:moveTo>
                <a:lnTo>
                  <a:pt x="1940691" y="4"/>
                </a:lnTo>
                <a:lnTo>
                  <a:pt x="1953118" y="1201"/>
                </a:lnTo>
                <a:lnTo>
                  <a:pt x="1969096" y="4"/>
                </a:lnTo>
                <a:lnTo>
                  <a:pt x="3345513" y="4"/>
                </a:lnTo>
                <a:cubicBezTo>
                  <a:pt x="3585232" y="-1038"/>
                  <a:pt x="3780550" y="192177"/>
                  <a:pt x="3782099" y="431895"/>
                </a:cubicBezTo>
                <a:cubicBezTo>
                  <a:pt x="3782108" y="433153"/>
                  <a:pt x="3782108" y="434402"/>
                  <a:pt x="3782099" y="435660"/>
                </a:cubicBezTo>
                <a:cubicBezTo>
                  <a:pt x="3781057" y="675735"/>
                  <a:pt x="3585598" y="869522"/>
                  <a:pt x="3345513" y="868480"/>
                </a:cubicBezTo>
                <a:lnTo>
                  <a:pt x="1969096" y="868480"/>
                </a:lnTo>
                <a:lnTo>
                  <a:pt x="1955151" y="867086"/>
                </a:lnTo>
                <a:lnTo>
                  <a:pt x="1940691" y="868480"/>
                </a:lnTo>
                <a:lnTo>
                  <a:pt x="564274" y="868480"/>
                </a:lnTo>
                <a:cubicBezTo>
                  <a:pt x="330303" y="868114"/>
                  <a:pt x="138590" y="682626"/>
                  <a:pt x="130506" y="448795"/>
                </a:cubicBezTo>
                <a:lnTo>
                  <a:pt x="98584" y="407484"/>
                </a:lnTo>
                <a:lnTo>
                  <a:pt x="0" y="277916"/>
                </a:lnTo>
                <a:lnTo>
                  <a:pt x="161490" y="257261"/>
                </a:lnTo>
                <a:lnTo>
                  <a:pt x="167123" y="257261"/>
                </a:lnTo>
                <a:cubicBezTo>
                  <a:pt x="237530" y="100982"/>
                  <a:pt x="392870" y="361"/>
                  <a:pt x="564274" y="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38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0" name="iSHEJI-33">
            <a:extLst>
              <a:ext uri="{FF2B5EF4-FFF2-40B4-BE49-F238E27FC236}">
                <a16:creationId xmlns:a16="http://schemas.microsoft.com/office/drawing/2014/main" id="{ACC2FE16-DA91-46A7-332D-80E7A8CFB4F0}"/>
              </a:ext>
            </a:extLst>
          </p:cNvPr>
          <p:cNvSpPr/>
          <p:nvPr/>
        </p:nvSpPr>
        <p:spPr>
          <a:xfrm flipH="1">
            <a:off x="1421894" y="5388324"/>
            <a:ext cx="3649717" cy="869415"/>
          </a:xfrm>
          <a:custGeom>
            <a:avLst/>
            <a:gdLst>
              <a:gd name="connsiteX0" fmla="*/ 434709 w 3649717"/>
              <a:gd name="connsiteY0" fmla="*/ 0 h 869415"/>
              <a:gd name="connsiteX1" fmla="*/ 1810187 w 3649717"/>
              <a:gd name="connsiteY1" fmla="*/ 0 h 869415"/>
              <a:gd name="connsiteX2" fmla="*/ 1822891 w 3649717"/>
              <a:gd name="connsiteY2" fmla="*/ 1281 h 869415"/>
              <a:gd name="connsiteX3" fmla="*/ 1839531 w 3649717"/>
              <a:gd name="connsiteY3" fmla="*/ 0 h 869415"/>
              <a:gd name="connsiteX4" fmla="*/ 3215009 w 3649717"/>
              <a:gd name="connsiteY4" fmla="*/ 0 h 869415"/>
              <a:gd name="connsiteX5" fmla="*/ 3649717 w 3649717"/>
              <a:gd name="connsiteY5" fmla="*/ 434708 h 869415"/>
              <a:gd name="connsiteX6" fmla="*/ 3215009 w 3649717"/>
              <a:gd name="connsiteY6" fmla="*/ 869415 h 869415"/>
              <a:gd name="connsiteX7" fmla="*/ 1839531 w 3649717"/>
              <a:gd name="connsiteY7" fmla="*/ 869415 h 869415"/>
              <a:gd name="connsiteX8" fmla="*/ 1824859 w 3649717"/>
              <a:gd name="connsiteY8" fmla="*/ 867936 h 869415"/>
              <a:gd name="connsiteX9" fmla="*/ 1810187 w 3649717"/>
              <a:gd name="connsiteY9" fmla="*/ 869415 h 869415"/>
              <a:gd name="connsiteX10" fmla="*/ 434709 w 3649717"/>
              <a:gd name="connsiteY10" fmla="*/ 869415 h 869415"/>
              <a:gd name="connsiteX11" fmla="*/ 2 w 3649717"/>
              <a:gd name="connsiteY11" fmla="*/ 434708 h 869415"/>
              <a:gd name="connsiteX12" fmla="*/ 52580 w 3649717"/>
              <a:gd name="connsiteY12" fmla="*/ 226273 h 869415"/>
              <a:gd name="connsiteX13" fmla="*/ 44130 w 3649717"/>
              <a:gd name="connsiteY13" fmla="*/ 179329 h 869415"/>
              <a:gd name="connsiteX14" fmla="*/ 15024 w 3649717"/>
              <a:gd name="connsiteY14" fmla="*/ 19717 h 869415"/>
              <a:gd name="connsiteX15" fmla="*/ 168064 w 3649717"/>
              <a:gd name="connsiteY15" fmla="*/ 74173 h 869415"/>
              <a:gd name="connsiteX16" fmla="*/ 184025 w 3649717"/>
              <a:gd name="connsiteY16" fmla="*/ 79806 h 869415"/>
              <a:gd name="connsiteX17" fmla="*/ 434709 w 3649717"/>
              <a:gd name="connsiteY17" fmla="*/ 0 h 869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649717" h="869415">
                <a:moveTo>
                  <a:pt x="434709" y="0"/>
                </a:moveTo>
                <a:lnTo>
                  <a:pt x="1810187" y="0"/>
                </a:lnTo>
                <a:lnTo>
                  <a:pt x="1822891" y="1281"/>
                </a:lnTo>
                <a:lnTo>
                  <a:pt x="1839531" y="0"/>
                </a:lnTo>
                <a:lnTo>
                  <a:pt x="3215009" y="0"/>
                </a:lnTo>
                <a:cubicBezTo>
                  <a:pt x="3455093" y="0"/>
                  <a:pt x="3649717" y="194623"/>
                  <a:pt x="3649717" y="434708"/>
                </a:cubicBezTo>
                <a:cubicBezTo>
                  <a:pt x="3649717" y="674792"/>
                  <a:pt x="3455093" y="869415"/>
                  <a:pt x="3215009" y="869415"/>
                </a:cubicBezTo>
                <a:lnTo>
                  <a:pt x="1839531" y="869415"/>
                </a:lnTo>
                <a:lnTo>
                  <a:pt x="1824859" y="867936"/>
                </a:lnTo>
                <a:lnTo>
                  <a:pt x="1810187" y="869415"/>
                </a:lnTo>
                <a:lnTo>
                  <a:pt x="434709" y="869415"/>
                </a:lnTo>
                <a:cubicBezTo>
                  <a:pt x="194625" y="869415"/>
                  <a:pt x="2" y="674792"/>
                  <a:pt x="2" y="434708"/>
                </a:cubicBezTo>
                <a:cubicBezTo>
                  <a:pt x="-196" y="361925"/>
                  <a:pt x="17878" y="290249"/>
                  <a:pt x="52580" y="226273"/>
                </a:cubicBezTo>
                <a:lnTo>
                  <a:pt x="44130" y="179329"/>
                </a:lnTo>
                <a:lnTo>
                  <a:pt x="15024" y="19717"/>
                </a:lnTo>
                <a:lnTo>
                  <a:pt x="168064" y="74173"/>
                </a:lnTo>
                <a:lnTo>
                  <a:pt x="184025" y="79806"/>
                </a:lnTo>
                <a:cubicBezTo>
                  <a:pt x="257277" y="27838"/>
                  <a:pt x="344895" y="-56"/>
                  <a:pt x="434709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38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1" name="iSHEJI-34">
            <a:extLst>
              <a:ext uri="{FF2B5EF4-FFF2-40B4-BE49-F238E27FC236}">
                <a16:creationId xmlns:a16="http://schemas.microsoft.com/office/drawing/2014/main" id="{36001C0C-8F54-6A64-CFE1-C90EDC0FD957}"/>
              </a:ext>
            </a:extLst>
          </p:cNvPr>
          <p:cNvSpPr txBox="1"/>
          <p:nvPr/>
        </p:nvSpPr>
        <p:spPr>
          <a:xfrm>
            <a:off x="5326166" y="3740071"/>
            <a:ext cx="1502230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爱设计</a:t>
            </a:r>
          </a:p>
        </p:txBody>
      </p:sp>
      <p:sp>
        <p:nvSpPr>
          <p:cNvPr id="42" name="iSHEJI-35">
            <a:extLst>
              <a:ext uri="{FF2B5EF4-FFF2-40B4-BE49-F238E27FC236}">
                <a16:creationId xmlns:a16="http://schemas.microsoft.com/office/drawing/2014/main" id="{5692B79D-CEAB-DB0A-CE82-E540ADBFA9DE}"/>
              </a:ext>
            </a:extLst>
          </p:cNvPr>
          <p:cNvSpPr txBox="1"/>
          <p:nvPr/>
        </p:nvSpPr>
        <p:spPr>
          <a:xfrm>
            <a:off x="1730170" y="1890124"/>
            <a:ext cx="2940890" cy="5424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通过海报、文章、视频、音频、直播等形式创造优质内容</a:t>
            </a:r>
          </a:p>
        </p:txBody>
      </p:sp>
      <p:sp>
        <p:nvSpPr>
          <p:cNvPr id="43" name="iSHEJI-36">
            <a:extLst>
              <a:ext uri="{FF2B5EF4-FFF2-40B4-BE49-F238E27FC236}">
                <a16:creationId xmlns:a16="http://schemas.microsoft.com/office/drawing/2014/main" id="{625595FA-F22A-764D-7AB5-BCBC600C7DCB}"/>
              </a:ext>
            </a:extLst>
          </p:cNvPr>
          <p:cNvSpPr txBox="1"/>
          <p:nvPr/>
        </p:nvSpPr>
        <p:spPr>
          <a:xfrm>
            <a:off x="1106836" y="3121121"/>
            <a:ext cx="2726482" cy="5424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基于全社交媒体平台进行全域流量整合营销</a:t>
            </a:r>
          </a:p>
        </p:txBody>
      </p:sp>
      <p:sp>
        <p:nvSpPr>
          <p:cNvPr id="44" name="iSHEJI-37">
            <a:extLst>
              <a:ext uri="{FF2B5EF4-FFF2-40B4-BE49-F238E27FC236}">
                <a16:creationId xmlns:a16="http://schemas.microsoft.com/office/drawing/2014/main" id="{31223268-B20E-30A3-9CB0-D5A0AF45A30A}"/>
              </a:ext>
            </a:extLst>
          </p:cNvPr>
          <p:cNvSpPr txBox="1"/>
          <p:nvPr/>
        </p:nvSpPr>
        <p:spPr>
          <a:xfrm>
            <a:off x="1106836" y="4330773"/>
            <a:ext cx="2940890" cy="5424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以优质内容作为营销输出核心，承载品牌内核</a:t>
            </a:r>
          </a:p>
        </p:txBody>
      </p:sp>
      <p:sp>
        <p:nvSpPr>
          <p:cNvPr id="45" name="iSHEJI-38">
            <a:extLst>
              <a:ext uri="{FF2B5EF4-FFF2-40B4-BE49-F238E27FC236}">
                <a16:creationId xmlns:a16="http://schemas.microsoft.com/office/drawing/2014/main" id="{412CAFCC-030C-240F-B1F2-B4554A7CA140}"/>
              </a:ext>
            </a:extLst>
          </p:cNvPr>
          <p:cNvSpPr txBox="1"/>
          <p:nvPr/>
        </p:nvSpPr>
        <p:spPr>
          <a:xfrm>
            <a:off x="1730170" y="5551803"/>
            <a:ext cx="2940890" cy="5424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在不同流量平台开设个人账户，传递品牌声量</a:t>
            </a:r>
          </a:p>
        </p:txBody>
      </p:sp>
      <p:sp>
        <p:nvSpPr>
          <p:cNvPr id="46" name="iSHEJI-39">
            <a:extLst>
              <a:ext uri="{FF2B5EF4-FFF2-40B4-BE49-F238E27FC236}">
                <a16:creationId xmlns:a16="http://schemas.microsoft.com/office/drawing/2014/main" id="{CA372B58-60A8-9BBD-81EB-6276E43446D9}"/>
              </a:ext>
            </a:extLst>
          </p:cNvPr>
          <p:cNvSpPr txBox="1"/>
          <p:nvPr/>
        </p:nvSpPr>
        <p:spPr>
          <a:xfrm>
            <a:off x="7479991" y="1890124"/>
            <a:ext cx="2940890" cy="5424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通过海报、文章、视频、音频、直播等形式创造优质内容</a:t>
            </a:r>
          </a:p>
        </p:txBody>
      </p:sp>
      <p:sp>
        <p:nvSpPr>
          <p:cNvPr id="47" name="iSHEJI-40">
            <a:extLst>
              <a:ext uri="{FF2B5EF4-FFF2-40B4-BE49-F238E27FC236}">
                <a16:creationId xmlns:a16="http://schemas.microsoft.com/office/drawing/2014/main" id="{4A4F796E-BAB2-127E-3E76-5C158AAF3642}"/>
              </a:ext>
            </a:extLst>
          </p:cNvPr>
          <p:cNvSpPr txBox="1"/>
          <p:nvPr/>
        </p:nvSpPr>
        <p:spPr>
          <a:xfrm>
            <a:off x="8000268" y="3121121"/>
            <a:ext cx="2726482" cy="5424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基于全社交媒体平台进行全域流量整合营销</a:t>
            </a:r>
          </a:p>
        </p:txBody>
      </p:sp>
      <p:sp>
        <p:nvSpPr>
          <p:cNvPr id="48" name="iSHEJI-41">
            <a:extLst>
              <a:ext uri="{FF2B5EF4-FFF2-40B4-BE49-F238E27FC236}">
                <a16:creationId xmlns:a16="http://schemas.microsoft.com/office/drawing/2014/main" id="{8F878EF3-FFAD-9E37-175B-92578CB1F4BA}"/>
              </a:ext>
            </a:extLst>
          </p:cNvPr>
          <p:cNvSpPr txBox="1"/>
          <p:nvPr/>
        </p:nvSpPr>
        <p:spPr>
          <a:xfrm>
            <a:off x="8000268" y="4330773"/>
            <a:ext cx="2940890" cy="5424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以优质内容作为营销输出核心，承载品牌内核</a:t>
            </a:r>
          </a:p>
        </p:txBody>
      </p:sp>
      <p:sp>
        <p:nvSpPr>
          <p:cNvPr id="49" name="iSHEJI-42">
            <a:extLst>
              <a:ext uri="{FF2B5EF4-FFF2-40B4-BE49-F238E27FC236}">
                <a16:creationId xmlns:a16="http://schemas.microsoft.com/office/drawing/2014/main" id="{70DC7A49-188D-5663-2E1F-C71C7FC2E4F2}"/>
              </a:ext>
            </a:extLst>
          </p:cNvPr>
          <p:cNvSpPr txBox="1"/>
          <p:nvPr/>
        </p:nvSpPr>
        <p:spPr>
          <a:xfrm>
            <a:off x="7479991" y="5551803"/>
            <a:ext cx="2940890" cy="5424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在不同流量平台开设个人账户，传递品牌声量</a:t>
            </a:r>
          </a:p>
        </p:txBody>
      </p:sp>
      <p:sp>
        <p:nvSpPr>
          <p:cNvPr id="2" name="iSHEJI-4">
            <a:extLst>
              <a:ext uri="{FF2B5EF4-FFF2-40B4-BE49-F238E27FC236}">
                <a16:creationId xmlns:a16="http://schemas.microsoft.com/office/drawing/2014/main" id="{3FA66C61-F732-04F9-885A-F26AD7B477F0}"/>
              </a:ext>
            </a:extLst>
          </p:cNvPr>
          <p:cNvSpPr txBox="1"/>
          <p:nvPr/>
        </p:nvSpPr>
        <p:spPr>
          <a:xfrm>
            <a:off x="647599" y="432434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未来工作计划</a:t>
            </a:r>
          </a:p>
        </p:txBody>
      </p:sp>
      <p:sp>
        <p:nvSpPr>
          <p:cNvPr id="3" name="iSHEJI-5">
            <a:extLst>
              <a:ext uri="{FF2B5EF4-FFF2-40B4-BE49-F238E27FC236}">
                <a16:creationId xmlns:a16="http://schemas.microsoft.com/office/drawing/2014/main" id="{0E33089E-8ED9-87B4-0009-C0C984196CBD}"/>
              </a:ext>
            </a:extLst>
          </p:cNvPr>
          <p:cNvSpPr txBox="1"/>
          <p:nvPr/>
        </p:nvSpPr>
        <p:spPr>
          <a:xfrm>
            <a:off x="647599" y="863321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Future Work Plan</a:t>
            </a:r>
          </a:p>
        </p:txBody>
      </p:sp>
    </p:spTree>
    <p:extLst>
      <p:ext uri="{BB962C8B-B14F-4D97-AF65-F5344CB8AC3E}">
        <p14:creationId xmlns:p14="http://schemas.microsoft.com/office/powerpoint/2010/main" val="4808904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iSHEJI-1">
            <a:extLst>
              <a:ext uri="{FF2B5EF4-FFF2-40B4-BE49-F238E27FC236}">
                <a16:creationId xmlns:a16="http://schemas.microsoft.com/office/drawing/2014/main" id="{03AAAD02-1D06-5B71-BC2D-B348062552D8}"/>
              </a:ext>
            </a:extLst>
          </p:cNvPr>
          <p:cNvSpPr/>
          <p:nvPr/>
        </p:nvSpPr>
        <p:spPr>
          <a:xfrm>
            <a:off x="0" y="490537"/>
            <a:ext cx="411480" cy="263843"/>
          </a:xfrm>
          <a:custGeom>
            <a:avLst/>
            <a:gdLst>
              <a:gd name="connsiteX0" fmla="*/ 0 w 238125"/>
              <a:gd name="connsiteY0" fmla="*/ 0 h 238125"/>
              <a:gd name="connsiteX1" fmla="*/ 238125 w 238125"/>
              <a:gd name="connsiteY1" fmla="*/ 0 h 238125"/>
              <a:gd name="connsiteX2" fmla="*/ 238125 w 238125"/>
              <a:gd name="connsiteY2" fmla="*/ 238125 h 238125"/>
              <a:gd name="connsiteX3" fmla="*/ 0 w 238125"/>
              <a:gd name="connsiteY3" fmla="*/ 238125 h 238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8125" h="238125">
                <a:moveTo>
                  <a:pt x="0" y="0"/>
                </a:moveTo>
                <a:lnTo>
                  <a:pt x="238125" y="0"/>
                </a:lnTo>
                <a:lnTo>
                  <a:pt x="238125" y="238125"/>
                </a:lnTo>
                <a:lnTo>
                  <a:pt x="0" y="23812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8" name="iSHEJI-2">
            <a:extLst>
              <a:ext uri="{FF2B5EF4-FFF2-40B4-BE49-F238E27FC236}">
                <a16:creationId xmlns:a16="http://schemas.microsoft.com/office/drawing/2014/main" id="{09496030-74BC-D044-9AA1-9516CEB1B078}"/>
              </a:ext>
            </a:extLst>
          </p:cNvPr>
          <p:cNvSpPr/>
          <p:nvPr/>
        </p:nvSpPr>
        <p:spPr>
          <a:xfrm>
            <a:off x="10881360" y="490537"/>
            <a:ext cx="1310640" cy="613191"/>
          </a:xfrm>
          <a:custGeom>
            <a:avLst/>
            <a:gdLst>
              <a:gd name="connsiteX0" fmla="*/ 0 w 238125"/>
              <a:gd name="connsiteY0" fmla="*/ 0 h 238125"/>
              <a:gd name="connsiteX1" fmla="*/ 238125 w 238125"/>
              <a:gd name="connsiteY1" fmla="*/ 0 h 238125"/>
              <a:gd name="connsiteX2" fmla="*/ 238125 w 238125"/>
              <a:gd name="connsiteY2" fmla="*/ 238125 h 238125"/>
              <a:gd name="connsiteX3" fmla="*/ 0 w 238125"/>
              <a:gd name="connsiteY3" fmla="*/ 238125 h 238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8125" h="238125">
                <a:moveTo>
                  <a:pt x="0" y="0"/>
                </a:moveTo>
                <a:lnTo>
                  <a:pt x="238125" y="0"/>
                </a:lnTo>
                <a:lnTo>
                  <a:pt x="238125" y="238125"/>
                </a:lnTo>
                <a:lnTo>
                  <a:pt x="0" y="23812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2" name="iSHEJI-3">
            <a:extLst>
              <a:ext uri="{FF2B5EF4-FFF2-40B4-BE49-F238E27FC236}">
                <a16:creationId xmlns:a16="http://schemas.microsoft.com/office/drawing/2014/main" id="{48B7B938-A695-42BF-C5E1-548B7FB4E55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18928" y="59463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cxnSp>
        <p:nvCxnSpPr>
          <p:cNvPr id="7" name="iSHEJI-6">
            <a:extLst>
              <a:ext uri="{FF2B5EF4-FFF2-40B4-BE49-F238E27FC236}">
                <a16:creationId xmlns:a16="http://schemas.microsoft.com/office/drawing/2014/main" id="{A628A04C-9420-A830-B580-D9CA7592311B}"/>
              </a:ext>
            </a:extLst>
          </p:cNvPr>
          <p:cNvCxnSpPr>
            <a:cxnSpLocks/>
          </p:cNvCxnSpPr>
          <p:nvPr/>
        </p:nvCxnSpPr>
        <p:spPr>
          <a:xfrm>
            <a:off x="990600" y="2518757"/>
            <a:ext cx="10210800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iSHEJI-7">
            <a:extLst>
              <a:ext uri="{FF2B5EF4-FFF2-40B4-BE49-F238E27FC236}">
                <a16:creationId xmlns:a16="http://schemas.microsoft.com/office/drawing/2014/main" id="{E0D03D33-D2BA-50FD-C763-36999F1C8C95}"/>
              </a:ext>
            </a:extLst>
          </p:cNvPr>
          <p:cNvSpPr/>
          <p:nvPr/>
        </p:nvSpPr>
        <p:spPr>
          <a:xfrm>
            <a:off x="2297430" y="2419697"/>
            <a:ext cx="198120" cy="1981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" name="iSHEJI-8">
            <a:extLst>
              <a:ext uri="{FF2B5EF4-FFF2-40B4-BE49-F238E27FC236}">
                <a16:creationId xmlns:a16="http://schemas.microsoft.com/office/drawing/2014/main" id="{94C11621-CBF0-506D-570D-2DAF048EDA3C}"/>
              </a:ext>
            </a:extLst>
          </p:cNvPr>
          <p:cNvSpPr/>
          <p:nvPr/>
        </p:nvSpPr>
        <p:spPr>
          <a:xfrm>
            <a:off x="4763770" y="2419697"/>
            <a:ext cx="198120" cy="19812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" name="iSHEJI-9">
            <a:extLst>
              <a:ext uri="{FF2B5EF4-FFF2-40B4-BE49-F238E27FC236}">
                <a16:creationId xmlns:a16="http://schemas.microsoft.com/office/drawing/2014/main" id="{03F9ECA5-8168-6F95-BC2F-AA59632F4F1E}"/>
              </a:ext>
            </a:extLst>
          </p:cNvPr>
          <p:cNvSpPr/>
          <p:nvPr/>
        </p:nvSpPr>
        <p:spPr>
          <a:xfrm>
            <a:off x="7230110" y="2419697"/>
            <a:ext cx="198120" cy="1981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1" name="iSHEJI-10">
            <a:extLst>
              <a:ext uri="{FF2B5EF4-FFF2-40B4-BE49-F238E27FC236}">
                <a16:creationId xmlns:a16="http://schemas.microsoft.com/office/drawing/2014/main" id="{21E7EF6E-99AC-8E88-8073-9FC70265D5E1}"/>
              </a:ext>
            </a:extLst>
          </p:cNvPr>
          <p:cNvSpPr/>
          <p:nvPr/>
        </p:nvSpPr>
        <p:spPr>
          <a:xfrm>
            <a:off x="9696450" y="2419697"/>
            <a:ext cx="198120" cy="1981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" name="iSHEJI-11">
            <a:extLst>
              <a:ext uri="{FF2B5EF4-FFF2-40B4-BE49-F238E27FC236}">
                <a16:creationId xmlns:a16="http://schemas.microsoft.com/office/drawing/2014/main" id="{C1D15966-6EAD-B290-2D23-6953B18FAD06}"/>
              </a:ext>
            </a:extLst>
          </p:cNvPr>
          <p:cNvSpPr txBox="1"/>
          <p:nvPr/>
        </p:nvSpPr>
        <p:spPr>
          <a:xfrm>
            <a:off x="1722120" y="2000835"/>
            <a:ext cx="134874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2019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3" name="iSHEJI-12">
            <a:extLst>
              <a:ext uri="{FF2B5EF4-FFF2-40B4-BE49-F238E27FC236}">
                <a16:creationId xmlns:a16="http://schemas.microsoft.com/office/drawing/2014/main" id="{B62F41D5-5991-E5F2-764B-DCA379BF3042}"/>
              </a:ext>
            </a:extLst>
          </p:cNvPr>
          <p:cNvSpPr txBox="1"/>
          <p:nvPr/>
        </p:nvSpPr>
        <p:spPr>
          <a:xfrm>
            <a:off x="1319484" y="4388181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14" name="iSHEJI-13">
            <a:extLst>
              <a:ext uri="{FF2B5EF4-FFF2-40B4-BE49-F238E27FC236}">
                <a16:creationId xmlns:a16="http://schemas.microsoft.com/office/drawing/2014/main" id="{5757311E-53FC-354B-B9DE-73DB611817B4}"/>
              </a:ext>
            </a:extLst>
          </p:cNvPr>
          <p:cNvSpPr txBox="1"/>
          <p:nvPr/>
        </p:nvSpPr>
        <p:spPr>
          <a:xfrm>
            <a:off x="1206500" y="4730343"/>
            <a:ext cx="2379980" cy="5047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通过海报、文章、视频、音频、直播等形式创造优质内容</a:t>
            </a:r>
          </a:p>
        </p:txBody>
      </p:sp>
      <p:sp>
        <p:nvSpPr>
          <p:cNvPr id="15" name="iSHEJI-14">
            <a:extLst>
              <a:ext uri="{FF2B5EF4-FFF2-40B4-BE49-F238E27FC236}">
                <a16:creationId xmlns:a16="http://schemas.microsoft.com/office/drawing/2014/main" id="{1C6322E2-D307-2ED7-A1D4-6B1C9B31088B}"/>
              </a:ext>
            </a:extLst>
          </p:cNvPr>
          <p:cNvSpPr/>
          <p:nvPr/>
        </p:nvSpPr>
        <p:spPr>
          <a:xfrm>
            <a:off x="1943100" y="2823557"/>
            <a:ext cx="906780" cy="90678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7" name="iSHEJI-15">
            <a:extLst>
              <a:ext uri="{FF2B5EF4-FFF2-40B4-BE49-F238E27FC236}">
                <a16:creationId xmlns:a16="http://schemas.microsoft.com/office/drawing/2014/main" id="{DC581073-0BFF-4D06-377C-4AD538FD013F}"/>
              </a:ext>
            </a:extLst>
          </p:cNvPr>
          <p:cNvSpPr/>
          <p:nvPr/>
        </p:nvSpPr>
        <p:spPr>
          <a:xfrm>
            <a:off x="2186940" y="3067397"/>
            <a:ext cx="419100" cy="419100"/>
          </a:xfrm>
          <a:custGeom>
            <a:avLst/>
            <a:gdLst>
              <a:gd name="connsiteX0" fmla="*/ 457070 w 720001"/>
              <a:gd name="connsiteY0" fmla="*/ 57166 h 720001"/>
              <a:gd name="connsiteX1" fmla="*/ 457070 w 720001"/>
              <a:gd name="connsiteY1" fmla="*/ 263017 h 720001"/>
              <a:gd name="connsiteX2" fmla="*/ 662921 w 720001"/>
              <a:gd name="connsiteY2" fmla="*/ 263017 h 720001"/>
              <a:gd name="connsiteX3" fmla="*/ 647393 w 720001"/>
              <a:gd name="connsiteY3" fmla="*/ 212704 h 720001"/>
              <a:gd name="connsiteX4" fmla="*/ 591008 w 720001"/>
              <a:gd name="connsiteY4" fmla="*/ 129080 h 720001"/>
              <a:gd name="connsiteX5" fmla="*/ 507383 w 720001"/>
              <a:gd name="connsiteY5" fmla="*/ 72694 h 720001"/>
              <a:gd name="connsiteX6" fmla="*/ 457070 w 720001"/>
              <a:gd name="connsiteY6" fmla="*/ 57166 h 720001"/>
              <a:gd name="connsiteX7" fmla="*/ 405022 w 720001"/>
              <a:gd name="connsiteY7" fmla="*/ 0 h 720001"/>
              <a:gd name="connsiteX8" fmla="*/ 720001 w 720001"/>
              <a:gd name="connsiteY8" fmla="*/ 314979 h 720001"/>
              <a:gd name="connsiteX9" fmla="*/ 405022 w 720001"/>
              <a:gd name="connsiteY9" fmla="*/ 314979 h 720001"/>
              <a:gd name="connsiteX10" fmla="*/ 360000 w 720001"/>
              <a:gd name="connsiteY10" fmla="*/ 0 h 720001"/>
              <a:gd name="connsiteX11" fmla="*/ 360000 w 720001"/>
              <a:gd name="connsiteY11" fmla="*/ 360000 h 720001"/>
              <a:gd name="connsiteX12" fmla="*/ 720000 w 720001"/>
              <a:gd name="connsiteY12" fmla="*/ 360000 h 720001"/>
              <a:gd name="connsiteX13" fmla="*/ 360000 w 720001"/>
              <a:gd name="connsiteY13" fmla="*/ 720001 h 720001"/>
              <a:gd name="connsiteX14" fmla="*/ 0 w 720001"/>
              <a:gd name="connsiteY14" fmla="*/ 360000 h 720001"/>
              <a:gd name="connsiteX15" fmla="*/ 360000 w 720001"/>
              <a:gd name="connsiteY15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20001" h="720001">
                <a:moveTo>
                  <a:pt x="457070" y="57166"/>
                </a:moveTo>
                <a:lnTo>
                  <a:pt x="457070" y="263017"/>
                </a:lnTo>
                <a:lnTo>
                  <a:pt x="662921" y="263017"/>
                </a:lnTo>
                <a:cubicBezTo>
                  <a:pt x="659451" y="245755"/>
                  <a:pt x="654246" y="229012"/>
                  <a:pt x="647393" y="212704"/>
                </a:cubicBezTo>
                <a:cubicBezTo>
                  <a:pt x="634121" y="181388"/>
                  <a:pt x="615210" y="153282"/>
                  <a:pt x="591008" y="129080"/>
                </a:cubicBezTo>
                <a:cubicBezTo>
                  <a:pt x="566806" y="104878"/>
                  <a:pt x="538699" y="85967"/>
                  <a:pt x="507383" y="72694"/>
                </a:cubicBezTo>
                <a:cubicBezTo>
                  <a:pt x="491075" y="65755"/>
                  <a:pt x="474246" y="60637"/>
                  <a:pt x="457070" y="57166"/>
                </a:cubicBezTo>
                <a:close/>
                <a:moveTo>
                  <a:pt x="405022" y="0"/>
                </a:moveTo>
                <a:cubicBezTo>
                  <a:pt x="578950" y="0"/>
                  <a:pt x="720001" y="141051"/>
                  <a:pt x="720001" y="314979"/>
                </a:cubicBezTo>
                <a:lnTo>
                  <a:pt x="405022" y="314979"/>
                </a:lnTo>
                <a:close/>
                <a:moveTo>
                  <a:pt x="360000" y="0"/>
                </a:moveTo>
                <a:lnTo>
                  <a:pt x="360000" y="360000"/>
                </a:lnTo>
                <a:lnTo>
                  <a:pt x="720000" y="360000"/>
                </a:lnTo>
                <a:cubicBezTo>
                  <a:pt x="720000" y="558825"/>
                  <a:pt x="558824" y="720001"/>
                  <a:pt x="360000" y="720001"/>
                </a:cubicBezTo>
                <a:cubicBezTo>
                  <a:pt x="161176" y="720001"/>
                  <a:pt x="0" y="558825"/>
                  <a:pt x="0" y="360000"/>
                </a:cubicBezTo>
                <a:cubicBezTo>
                  <a:pt x="0" y="161176"/>
                  <a:pt x="161176" y="0"/>
                  <a:pt x="360000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cxnSp>
        <p:nvCxnSpPr>
          <p:cNvPr id="19" name="iSHEJI-16">
            <a:extLst>
              <a:ext uri="{FF2B5EF4-FFF2-40B4-BE49-F238E27FC236}">
                <a16:creationId xmlns:a16="http://schemas.microsoft.com/office/drawing/2014/main" id="{8A83C6E2-0D15-90AD-4991-8F7CD2C20497}"/>
              </a:ext>
            </a:extLst>
          </p:cNvPr>
          <p:cNvCxnSpPr>
            <a:cxnSpLocks/>
          </p:cNvCxnSpPr>
          <p:nvPr/>
        </p:nvCxnSpPr>
        <p:spPr>
          <a:xfrm>
            <a:off x="2226968" y="4073237"/>
            <a:ext cx="339044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iSHEJI-17">
            <a:extLst>
              <a:ext uri="{FF2B5EF4-FFF2-40B4-BE49-F238E27FC236}">
                <a16:creationId xmlns:a16="http://schemas.microsoft.com/office/drawing/2014/main" id="{06BE7CE1-1780-B650-CEE1-C5E663C6AA4A}"/>
              </a:ext>
            </a:extLst>
          </p:cNvPr>
          <p:cNvSpPr txBox="1"/>
          <p:nvPr/>
        </p:nvSpPr>
        <p:spPr>
          <a:xfrm>
            <a:off x="4175760" y="2000835"/>
            <a:ext cx="134874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2020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1" name="iSHEJI-18">
            <a:extLst>
              <a:ext uri="{FF2B5EF4-FFF2-40B4-BE49-F238E27FC236}">
                <a16:creationId xmlns:a16="http://schemas.microsoft.com/office/drawing/2014/main" id="{74DFB1A8-D8DA-0789-27BF-ADD981AB88E0}"/>
              </a:ext>
            </a:extLst>
          </p:cNvPr>
          <p:cNvSpPr txBox="1"/>
          <p:nvPr/>
        </p:nvSpPr>
        <p:spPr>
          <a:xfrm>
            <a:off x="3773124" y="4388181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23" name="iSHEJI-19">
            <a:extLst>
              <a:ext uri="{FF2B5EF4-FFF2-40B4-BE49-F238E27FC236}">
                <a16:creationId xmlns:a16="http://schemas.microsoft.com/office/drawing/2014/main" id="{2613CE33-C781-5A7A-1819-993539FD0BFC}"/>
              </a:ext>
            </a:extLst>
          </p:cNvPr>
          <p:cNvSpPr txBox="1"/>
          <p:nvPr/>
        </p:nvSpPr>
        <p:spPr>
          <a:xfrm>
            <a:off x="3773124" y="4730343"/>
            <a:ext cx="2154012" cy="5047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基于全社交媒体平台进行全域流量整合营销</a:t>
            </a:r>
          </a:p>
        </p:txBody>
      </p:sp>
      <p:sp>
        <p:nvSpPr>
          <p:cNvPr id="24" name="iSHEJI-20">
            <a:extLst>
              <a:ext uri="{FF2B5EF4-FFF2-40B4-BE49-F238E27FC236}">
                <a16:creationId xmlns:a16="http://schemas.microsoft.com/office/drawing/2014/main" id="{2558112B-161D-5DA6-4816-A5B372D155E5}"/>
              </a:ext>
            </a:extLst>
          </p:cNvPr>
          <p:cNvSpPr/>
          <p:nvPr/>
        </p:nvSpPr>
        <p:spPr>
          <a:xfrm>
            <a:off x="4396740" y="2823557"/>
            <a:ext cx="906780" cy="9067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5" name="iSHEJI-21">
            <a:extLst>
              <a:ext uri="{FF2B5EF4-FFF2-40B4-BE49-F238E27FC236}">
                <a16:creationId xmlns:a16="http://schemas.microsoft.com/office/drawing/2014/main" id="{6CF76295-6CDD-A13A-CD52-235B7D3BA957}"/>
              </a:ext>
            </a:extLst>
          </p:cNvPr>
          <p:cNvSpPr/>
          <p:nvPr/>
        </p:nvSpPr>
        <p:spPr>
          <a:xfrm>
            <a:off x="4640580" y="3083099"/>
            <a:ext cx="419100" cy="387696"/>
          </a:xfrm>
          <a:custGeom>
            <a:avLst/>
            <a:gdLst>
              <a:gd name="connsiteX0" fmla="*/ 2136435 w 5834559"/>
              <a:gd name="connsiteY0" fmla="*/ 643126 h 5397372"/>
              <a:gd name="connsiteX1" fmla="*/ 3716657 w 5834559"/>
              <a:gd name="connsiteY1" fmla="*/ 643126 h 5397372"/>
              <a:gd name="connsiteX2" fmla="*/ 3716657 w 5834559"/>
              <a:gd name="connsiteY2" fmla="*/ 1064855 h 5397372"/>
              <a:gd name="connsiteX3" fmla="*/ 2136435 w 5834559"/>
              <a:gd name="connsiteY3" fmla="*/ 1064855 h 5397372"/>
              <a:gd name="connsiteX4" fmla="*/ 693741 w 5834559"/>
              <a:gd name="connsiteY4" fmla="*/ 643126 h 5397372"/>
              <a:gd name="connsiteX5" fmla="*/ 1550121 w 5834559"/>
              <a:gd name="connsiteY5" fmla="*/ 643126 h 5397372"/>
              <a:gd name="connsiteX6" fmla="*/ 1550121 w 5834559"/>
              <a:gd name="connsiteY6" fmla="*/ 1064855 h 5397372"/>
              <a:gd name="connsiteX7" fmla="*/ 693741 w 5834559"/>
              <a:gd name="connsiteY7" fmla="*/ 1064855 h 5397372"/>
              <a:gd name="connsiteX8" fmla="*/ 421729 w 5834559"/>
              <a:gd name="connsiteY8" fmla="*/ 1336867 h 5397372"/>
              <a:gd name="connsiteX9" fmla="*/ 421729 w 5834559"/>
              <a:gd name="connsiteY9" fmla="*/ 2079805 h 5397372"/>
              <a:gd name="connsiteX10" fmla="*/ 5412133 w 5834559"/>
              <a:gd name="connsiteY10" fmla="*/ 2079805 h 5397372"/>
              <a:gd name="connsiteX11" fmla="*/ 5412133 w 5834559"/>
              <a:gd name="connsiteY11" fmla="*/ 1336867 h 5397372"/>
              <a:gd name="connsiteX12" fmla="*/ 5140113 w 5834559"/>
              <a:gd name="connsiteY12" fmla="*/ 1064855 h 5397372"/>
              <a:gd name="connsiteX13" fmla="*/ 4302971 w 5834559"/>
              <a:gd name="connsiteY13" fmla="*/ 1064855 h 5397372"/>
              <a:gd name="connsiteX14" fmla="*/ 4302971 w 5834559"/>
              <a:gd name="connsiteY14" fmla="*/ 643126 h 5397372"/>
              <a:gd name="connsiteX15" fmla="*/ 5140113 w 5834559"/>
              <a:gd name="connsiteY15" fmla="*/ 643126 h 5397372"/>
              <a:gd name="connsiteX16" fmla="*/ 5834559 w 5834559"/>
              <a:gd name="connsiteY16" fmla="*/ 1336867 h 5397372"/>
              <a:gd name="connsiteX17" fmla="*/ 5834559 w 5834559"/>
              <a:gd name="connsiteY17" fmla="*/ 4703631 h 5397372"/>
              <a:gd name="connsiteX18" fmla="*/ 5140818 w 5834559"/>
              <a:gd name="connsiteY18" fmla="*/ 5397372 h 5397372"/>
              <a:gd name="connsiteX19" fmla="*/ 693741 w 5834559"/>
              <a:gd name="connsiteY19" fmla="*/ 5397372 h 5397372"/>
              <a:gd name="connsiteX20" fmla="*/ 0 w 5834559"/>
              <a:gd name="connsiteY20" fmla="*/ 4703631 h 5397372"/>
              <a:gd name="connsiteX21" fmla="*/ 0 w 5834559"/>
              <a:gd name="connsiteY21" fmla="*/ 2501529 h 5397372"/>
              <a:gd name="connsiteX22" fmla="*/ 0 w 5834559"/>
              <a:gd name="connsiteY22" fmla="*/ 2079805 h 5397372"/>
              <a:gd name="connsiteX23" fmla="*/ 0 w 5834559"/>
              <a:gd name="connsiteY23" fmla="*/ 1336867 h 5397372"/>
              <a:gd name="connsiteX24" fmla="*/ 693741 w 5834559"/>
              <a:gd name="connsiteY24" fmla="*/ 643126 h 5397372"/>
              <a:gd name="connsiteX25" fmla="*/ 3997242 w 5834559"/>
              <a:gd name="connsiteY25" fmla="*/ 0 h 5397372"/>
              <a:gd name="connsiteX26" fmla="*/ 4208106 w 5834559"/>
              <a:gd name="connsiteY26" fmla="*/ 210864 h 5397372"/>
              <a:gd name="connsiteX27" fmla="*/ 4208106 w 5834559"/>
              <a:gd name="connsiteY27" fmla="*/ 1506961 h 5397372"/>
              <a:gd name="connsiteX28" fmla="*/ 3997242 w 5834559"/>
              <a:gd name="connsiteY28" fmla="*/ 1718528 h 5397372"/>
              <a:gd name="connsiteX29" fmla="*/ 3786378 w 5834559"/>
              <a:gd name="connsiteY29" fmla="*/ 1507664 h 5397372"/>
              <a:gd name="connsiteX30" fmla="*/ 3786378 w 5834559"/>
              <a:gd name="connsiteY30" fmla="*/ 210864 h 5397372"/>
              <a:gd name="connsiteX31" fmla="*/ 3997242 w 5834559"/>
              <a:gd name="connsiteY31" fmla="*/ 0 h 5397372"/>
              <a:gd name="connsiteX32" fmla="*/ 1836609 w 5834559"/>
              <a:gd name="connsiteY32" fmla="*/ 0 h 5397372"/>
              <a:gd name="connsiteX33" fmla="*/ 2047469 w 5834559"/>
              <a:gd name="connsiteY33" fmla="*/ 210864 h 5397372"/>
              <a:gd name="connsiteX34" fmla="*/ 2047469 w 5834559"/>
              <a:gd name="connsiteY34" fmla="*/ 1506961 h 5397372"/>
              <a:gd name="connsiteX35" fmla="*/ 1836609 w 5834559"/>
              <a:gd name="connsiteY35" fmla="*/ 1718528 h 5397372"/>
              <a:gd name="connsiteX36" fmla="*/ 1625745 w 5834559"/>
              <a:gd name="connsiteY36" fmla="*/ 1507664 h 5397372"/>
              <a:gd name="connsiteX37" fmla="*/ 1625745 w 5834559"/>
              <a:gd name="connsiteY37" fmla="*/ 210864 h 5397372"/>
              <a:gd name="connsiteX38" fmla="*/ 1836609 w 5834559"/>
              <a:gd name="connsiteY38" fmla="*/ 0 h 5397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834559" h="5397372">
                <a:moveTo>
                  <a:pt x="2136435" y="643126"/>
                </a:moveTo>
                <a:lnTo>
                  <a:pt x="3716657" y="643126"/>
                </a:lnTo>
                <a:lnTo>
                  <a:pt x="3716657" y="1064855"/>
                </a:lnTo>
                <a:lnTo>
                  <a:pt x="2136435" y="1064855"/>
                </a:lnTo>
                <a:close/>
                <a:moveTo>
                  <a:pt x="693741" y="643126"/>
                </a:moveTo>
                <a:lnTo>
                  <a:pt x="1550121" y="643126"/>
                </a:lnTo>
                <a:lnTo>
                  <a:pt x="1550121" y="1064855"/>
                </a:lnTo>
                <a:lnTo>
                  <a:pt x="693741" y="1064855"/>
                </a:lnTo>
                <a:cubicBezTo>
                  <a:pt x="543320" y="1064855"/>
                  <a:pt x="421729" y="1187151"/>
                  <a:pt x="421729" y="1336867"/>
                </a:cubicBezTo>
                <a:lnTo>
                  <a:pt x="421729" y="2079805"/>
                </a:lnTo>
                <a:lnTo>
                  <a:pt x="5412133" y="2079805"/>
                </a:lnTo>
                <a:lnTo>
                  <a:pt x="5412133" y="1336867"/>
                </a:lnTo>
                <a:cubicBezTo>
                  <a:pt x="5412133" y="1186446"/>
                  <a:pt x="5289830" y="1064855"/>
                  <a:pt x="5140113" y="1064855"/>
                </a:cubicBezTo>
                <a:lnTo>
                  <a:pt x="4302971" y="1064855"/>
                </a:lnTo>
                <a:lnTo>
                  <a:pt x="4302971" y="643126"/>
                </a:lnTo>
                <a:lnTo>
                  <a:pt x="5140113" y="643126"/>
                </a:lnTo>
                <a:cubicBezTo>
                  <a:pt x="5523184" y="643126"/>
                  <a:pt x="5833854" y="953797"/>
                  <a:pt x="5834559" y="1336867"/>
                </a:cubicBezTo>
                <a:lnTo>
                  <a:pt x="5834559" y="4703631"/>
                </a:lnTo>
                <a:cubicBezTo>
                  <a:pt x="5834559" y="5085292"/>
                  <a:pt x="5522479" y="5397372"/>
                  <a:pt x="5140818" y="5397372"/>
                </a:cubicBezTo>
                <a:lnTo>
                  <a:pt x="693741" y="5397372"/>
                </a:lnTo>
                <a:cubicBezTo>
                  <a:pt x="312080" y="5397372"/>
                  <a:pt x="0" y="5085292"/>
                  <a:pt x="0" y="4703631"/>
                </a:cubicBezTo>
                <a:lnTo>
                  <a:pt x="0" y="2501529"/>
                </a:lnTo>
                <a:lnTo>
                  <a:pt x="0" y="2079805"/>
                </a:lnTo>
                <a:lnTo>
                  <a:pt x="0" y="1336867"/>
                </a:lnTo>
                <a:cubicBezTo>
                  <a:pt x="0" y="953797"/>
                  <a:pt x="310671" y="643126"/>
                  <a:pt x="693741" y="643126"/>
                </a:cubicBezTo>
                <a:close/>
                <a:moveTo>
                  <a:pt x="3997242" y="0"/>
                </a:moveTo>
                <a:cubicBezTo>
                  <a:pt x="4113920" y="0"/>
                  <a:pt x="4208106" y="94186"/>
                  <a:pt x="4208106" y="210864"/>
                </a:cubicBezTo>
                <a:lnTo>
                  <a:pt x="4208106" y="1506961"/>
                </a:lnTo>
                <a:cubicBezTo>
                  <a:pt x="4208106" y="1623639"/>
                  <a:pt x="4113920" y="1718528"/>
                  <a:pt x="3997242" y="1718528"/>
                </a:cubicBezTo>
                <a:cubicBezTo>
                  <a:pt x="3880564" y="1718528"/>
                  <a:pt x="3786378" y="1624342"/>
                  <a:pt x="3786378" y="1507664"/>
                </a:cubicBezTo>
                <a:lnTo>
                  <a:pt x="3786378" y="210864"/>
                </a:lnTo>
                <a:cubicBezTo>
                  <a:pt x="3786378" y="94186"/>
                  <a:pt x="3880564" y="0"/>
                  <a:pt x="3997242" y="0"/>
                </a:cubicBezTo>
                <a:close/>
                <a:moveTo>
                  <a:pt x="1836609" y="0"/>
                </a:moveTo>
                <a:cubicBezTo>
                  <a:pt x="1953287" y="0"/>
                  <a:pt x="2047469" y="94186"/>
                  <a:pt x="2047469" y="210864"/>
                </a:cubicBezTo>
                <a:lnTo>
                  <a:pt x="2047469" y="1506961"/>
                </a:lnTo>
                <a:cubicBezTo>
                  <a:pt x="2047469" y="1623639"/>
                  <a:pt x="1953287" y="1718528"/>
                  <a:pt x="1836609" y="1718528"/>
                </a:cubicBezTo>
                <a:cubicBezTo>
                  <a:pt x="1719932" y="1718528"/>
                  <a:pt x="1625745" y="1624342"/>
                  <a:pt x="1625745" y="1507664"/>
                </a:cubicBezTo>
                <a:lnTo>
                  <a:pt x="1625745" y="210864"/>
                </a:lnTo>
                <a:cubicBezTo>
                  <a:pt x="1625745" y="94186"/>
                  <a:pt x="1719932" y="0"/>
                  <a:pt x="1836609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cxnSp>
        <p:nvCxnSpPr>
          <p:cNvPr id="26" name="iSHEJI-22">
            <a:extLst>
              <a:ext uri="{FF2B5EF4-FFF2-40B4-BE49-F238E27FC236}">
                <a16:creationId xmlns:a16="http://schemas.microsoft.com/office/drawing/2014/main" id="{68A4080D-F197-B9B7-2B5D-6AB37BB26DCF}"/>
              </a:ext>
            </a:extLst>
          </p:cNvPr>
          <p:cNvCxnSpPr>
            <a:cxnSpLocks/>
          </p:cNvCxnSpPr>
          <p:nvPr/>
        </p:nvCxnSpPr>
        <p:spPr>
          <a:xfrm>
            <a:off x="4680608" y="4073237"/>
            <a:ext cx="339044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iSHEJI-23">
            <a:extLst>
              <a:ext uri="{FF2B5EF4-FFF2-40B4-BE49-F238E27FC236}">
                <a16:creationId xmlns:a16="http://schemas.microsoft.com/office/drawing/2014/main" id="{32AE0DA4-B9FB-48B0-BCC7-28A8E58FE7C3}"/>
              </a:ext>
            </a:extLst>
          </p:cNvPr>
          <p:cNvSpPr txBox="1"/>
          <p:nvPr/>
        </p:nvSpPr>
        <p:spPr>
          <a:xfrm>
            <a:off x="6629400" y="2000835"/>
            <a:ext cx="134874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202X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8" name="iSHEJI-24">
            <a:extLst>
              <a:ext uri="{FF2B5EF4-FFF2-40B4-BE49-F238E27FC236}">
                <a16:creationId xmlns:a16="http://schemas.microsoft.com/office/drawing/2014/main" id="{D3BEF3F3-984E-258A-AED5-77542C87041D}"/>
              </a:ext>
            </a:extLst>
          </p:cNvPr>
          <p:cNvSpPr txBox="1"/>
          <p:nvPr/>
        </p:nvSpPr>
        <p:spPr>
          <a:xfrm>
            <a:off x="6226764" y="4388181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29" name="iSHEJI-25">
            <a:extLst>
              <a:ext uri="{FF2B5EF4-FFF2-40B4-BE49-F238E27FC236}">
                <a16:creationId xmlns:a16="http://schemas.microsoft.com/office/drawing/2014/main" id="{BA291A21-2991-8D82-711A-ECB3AAB72DF9}"/>
              </a:ext>
            </a:extLst>
          </p:cNvPr>
          <p:cNvSpPr txBox="1"/>
          <p:nvPr/>
        </p:nvSpPr>
        <p:spPr>
          <a:xfrm>
            <a:off x="6226764" y="4730343"/>
            <a:ext cx="2154012" cy="5047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以优质内容作为营销输出核心，承载品牌内核</a:t>
            </a:r>
          </a:p>
        </p:txBody>
      </p:sp>
      <p:sp>
        <p:nvSpPr>
          <p:cNvPr id="30" name="iSHEJI-26">
            <a:extLst>
              <a:ext uri="{FF2B5EF4-FFF2-40B4-BE49-F238E27FC236}">
                <a16:creationId xmlns:a16="http://schemas.microsoft.com/office/drawing/2014/main" id="{A00EEED0-1823-3CCC-E065-C792DC860FA4}"/>
              </a:ext>
            </a:extLst>
          </p:cNvPr>
          <p:cNvSpPr/>
          <p:nvPr/>
        </p:nvSpPr>
        <p:spPr>
          <a:xfrm>
            <a:off x="6850380" y="2823557"/>
            <a:ext cx="906780" cy="90678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1" name="iSHEJI-27">
            <a:extLst>
              <a:ext uri="{FF2B5EF4-FFF2-40B4-BE49-F238E27FC236}">
                <a16:creationId xmlns:a16="http://schemas.microsoft.com/office/drawing/2014/main" id="{8F6C5D0B-F51A-3F76-D629-F1DEAEFE6A45}"/>
              </a:ext>
            </a:extLst>
          </p:cNvPr>
          <p:cNvSpPr/>
          <p:nvPr/>
        </p:nvSpPr>
        <p:spPr>
          <a:xfrm>
            <a:off x="7094220" y="3067397"/>
            <a:ext cx="419100" cy="419100"/>
          </a:xfrm>
          <a:custGeom>
            <a:avLst/>
            <a:gdLst>
              <a:gd name="connsiteX0" fmla="*/ 438553 w 720000"/>
              <a:gd name="connsiteY0" fmla="*/ 189601 h 720000"/>
              <a:gd name="connsiteX1" fmla="*/ 503636 w 720000"/>
              <a:gd name="connsiteY1" fmla="*/ 216365 h 720000"/>
              <a:gd name="connsiteX2" fmla="*/ 503636 w 720000"/>
              <a:gd name="connsiteY2" fmla="*/ 346445 h 720000"/>
              <a:gd name="connsiteX3" fmla="*/ 362260 w 720000"/>
              <a:gd name="connsiteY3" fmla="*/ 487907 h 720000"/>
              <a:gd name="connsiteX4" fmla="*/ 191861 w 720000"/>
              <a:gd name="connsiteY4" fmla="*/ 528226 h 720000"/>
              <a:gd name="connsiteX5" fmla="*/ 232180 w 720000"/>
              <a:gd name="connsiteY5" fmla="*/ 357827 h 720000"/>
              <a:gd name="connsiteX6" fmla="*/ 373556 w 720000"/>
              <a:gd name="connsiteY6" fmla="*/ 216452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339581 w 720000"/>
              <a:gd name="connsiteY9" fmla="*/ 182476 h 720000"/>
              <a:gd name="connsiteX10" fmla="*/ 198205 w 720000"/>
              <a:gd name="connsiteY10" fmla="*/ 323852 h 720000"/>
              <a:gd name="connsiteX11" fmla="*/ 141637 w 720000"/>
              <a:gd name="connsiteY11" fmla="*/ 578364 h 720000"/>
              <a:gd name="connsiteX12" fmla="*/ 396149 w 720000"/>
              <a:gd name="connsiteY12" fmla="*/ 521796 h 720000"/>
              <a:gd name="connsiteX13" fmla="*/ 537524 w 720000"/>
              <a:gd name="connsiteY13" fmla="*/ 380420 h 720000"/>
              <a:gd name="connsiteX14" fmla="*/ 537524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0 h 720000"/>
              <a:gd name="connsiteX17" fmla="*/ 600000 w 720000"/>
              <a:gd name="connsiteY17" fmla="*/ 0 h 720000"/>
              <a:gd name="connsiteX18" fmla="*/ 720000 w 720000"/>
              <a:gd name="connsiteY18" fmla="*/ 120000 h 720000"/>
              <a:gd name="connsiteX19" fmla="*/ 720000 w 720000"/>
              <a:gd name="connsiteY19" fmla="*/ 600000 h 720000"/>
              <a:gd name="connsiteX20" fmla="*/ 600000 w 720000"/>
              <a:gd name="connsiteY20" fmla="*/ 720000 h 720000"/>
              <a:gd name="connsiteX21" fmla="*/ 120000 w 720000"/>
              <a:gd name="connsiteY21" fmla="*/ 720000 h 720000"/>
              <a:gd name="connsiteX22" fmla="*/ 0 w 720000"/>
              <a:gd name="connsiteY22" fmla="*/ 600000 h 720000"/>
              <a:gd name="connsiteX23" fmla="*/ 0 w 720000"/>
              <a:gd name="connsiteY23" fmla="*/ 120000 h 720000"/>
              <a:gd name="connsiteX24" fmla="*/ 120000 w 720000"/>
              <a:gd name="connsiteY24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20000" h="720000">
                <a:moveTo>
                  <a:pt x="438553" y="189601"/>
                </a:moveTo>
                <a:cubicBezTo>
                  <a:pt x="463230" y="189601"/>
                  <a:pt x="486344" y="199073"/>
                  <a:pt x="503636" y="216365"/>
                </a:cubicBezTo>
                <a:cubicBezTo>
                  <a:pt x="539523" y="252252"/>
                  <a:pt x="539523" y="310557"/>
                  <a:pt x="503636" y="346445"/>
                </a:cubicBezTo>
                <a:lnTo>
                  <a:pt x="362260" y="487907"/>
                </a:lnTo>
                <a:cubicBezTo>
                  <a:pt x="342622" y="507545"/>
                  <a:pt x="266503" y="522665"/>
                  <a:pt x="191861" y="528226"/>
                </a:cubicBezTo>
                <a:cubicBezTo>
                  <a:pt x="197336" y="453584"/>
                  <a:pt x="212456" y="377465"/>
                  <a:pt x="232180" y="357827"/>
                </a:cubicBezTo>
                <a:lnTo>
                  <a:pt x="373556" y="216452"/>
                </a:lnTo>
                <a:cubicBezTo>
                  <a:pt x="390761" y="199073"/>
                  <a:pt x="413875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02666" y="141636"/>
                  <a:pt x="366778" y="155278"/>
                  <a:pt x="339581" y="182476"/>
                </a:cubicBezTo>
                <a:lnTo>
                  <a:pt x="198205" y="323852"/>
                </a:lnTo>
                <a:cubicBezTo>
                  <a:pt x="143723" y="378335"/>
                  <a:pt x="141637" y="578364"/>
                  <a:pt x="141637" y="578364"/>
                </a:cubicBezTo>
                <a:cubicBezTo>
                  <a:pt x="141637" y="578364"/>
                  <a:pt x="341753" y="576278"/>
                  <a:pt x="396149" y="521796"/>
                </a:cubicBezTo>
                <a:lnTo>
                  <a:pt x="537524" y="380420"/>
                </a:lnTo>
                <a:cubicBezTo>
                  <a:pt x="592007" y="325938"/>
                  <a:pt x="592007" y="236872"/>
                  <a:pt x="537524" y="182476"/>
                </a:cubicBezTo>
                <a:cubicBezTo>
                  <a:pt x="510327" y="155191"/>
                  <a:pt x="474440" y="141636"/>
                  <a:pt x="438553" y="141636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cxnSp>
        <p:nvCxnSpPr>
          <p:cNvPr id="32" name="iSHEJI-28">
            <a:extLst>
              <a:ext uri="{FF2B5EF4-FFF2-40B4-BE49-F238E27FC236}">
                <a16:creationId xmlns:a16="http://schemas.microsoft.com/office/drawing/2014/main" id="{995CD3A9-D960-6979-37F3-D933407897D7}"/>
              </a:ext>
            </a:extLst>
          </p:cNvPr>
          <p:cNvCxnSpPr>
            <a:cxnSpLocks/>
          </p:cNvCxnSpPr>
          <p:nvPr/>
        </p:nvCxnSpPr>
        <p:spPr>
          <a:xfrm>
            <a:off x="7134248" y="4073237"/>
            <a:ext cx="339044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iSHEJI-29">
            <a:extLst>
              <a:ext uri="{FF2B5EF4-FFF2-40B4-BE49-F238E27FC236}">
                <a16:creationId xmlns:a16="http://schemas.microsoft.com/office/drawing/2014/main" id="{B486E982-8373-6EB1-E304-9C5DA2F18F9E}"/>
              </a:ext>
            </a:extLst>
          </p:cNvPr>
          <p:cNvSpPr txBox="1"/>
          <p:nvPr/>
        </p:nvSpPr>
        <p:spPr>
          <a:xfrm>
            <a:off x="9083040" y="2000835"/>
            <a:ext cx="134874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202X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34" name="iSHEJI-30">
            <a:extLst>
              <a:ext uri="{FF2B5EF4-FFF2-40B4-BE49-F238E27FC236}">
                <a16:creationId xmlns:a16="http://schemas.microsoft.com/office/drawing/2014/main" id="{BCF62516-5C2C-5529-0A7E-9F1E20C24745}"/>
              </a:ext>
            </a:extLst>
          </p:cNvPr>
          <p:cNvSpPr txBox="1"/>
          <p:nvPr/>
        </p:nvSpPr>
        <p:spPr>
          <a:xfrm>
            <a:off x="8680404" y="4388181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全员营销获客</a:t>
            </a:r>
          </a:p>
        </p:txBody>
      </p:sp>
      <p:sp>
        <p:nvSpPr>
          <p:cNvPr id="35" name="iSHEJI-31">
            <a:extLst>
              <a:ext uri="{FF2B5EF4-FFF2-40B4-BE49-F238E27FC236}">
                <a16:creationId xmlns:a16="http://schemas.microsoft.com/office/drawing/2014/main" id="{D435D26D-BD63-044C-AC60-5588566B2E4A}"/>
              </a:ext>
            </a:extLst>
          </p:cNvPr>
          <p:cNvSpPr txBox="1"/>
          <p:nvPr/>
        </p:nvSpPr>
        <p:spPr>
          <a:xfrm>
            <a:off x="8680404" y="4730343"/>
            <a:ext cx="2154012" cy="5047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在不同流量平台开设个人账户，传递品牌声量</a:t>
            </a:r>
          </a:p>
        </p:txBody>
      </p:sp>
      <p:sp>
        <p:nvSpPr>
          <p:cNvPr id="36" name="iSHEJI-32">
            <a:extLst>
              <a:ext uri="{FF2B5EF4-FFF2-40B4-BE49-F238E27FC236}">
                <a16:creationId xmlns:a16="http://schemas.microsoft.com/office/drawing/2014/main" id="{00C76AD8-8ECA-C884-3083-3195C6AA7B41}"/>
              </a:ext>
            </a:extLst>
          </p:cNvPr>
          <p:cNvSpPr/>
          <p:nvPr/>
        </p:nvSpPr>
        <p:spPr>
          <a:xfrm>
            <a:off x="9304020" y="2823557"/>
            <a:ext cx="906780" cy="90678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7" name="iSHEJI-33">
            <a:extLst>
              <a:ext uri="{FF2B5EF4-FFF2-40B4-BE49-F238E27FC236}">
                <a16:creationId xmlns:a16="http://schemas.microsoft.com/office/drawing/2014/main" id="{E1BC3321-21BD-8933-5DD5-F4763EF8816F}"/>
              </a:ext>
            </a:extLst>
          </p:cNvPr>
          <p:cNvSpPr/>
          <p:nvPr/>
        </p:nvSpPr>
        <p:spPr>
          <a:xfrm>
            <a:off x="9547860" y="3103620"/>
            <a:ext cx="419100" cy="346654"/>
          </a:xfrm>
          <a:custGeom>
            <a:avLst/>
            <a:gdLst>
              <a:gd name="connsiteX0" fmla="*/ 114387 w 870468"/>
              <a:gd name="connsiteY0" fmla="*/ 394297 h 720000"/>
              <a:gd name="connsiteX1" fmla="*/ 125598 w 870468"/>
              <a:gd name="connsiteY1" fmla="*/ 421319 h 720000"/>
              <a:gd name="connsiteX2" fmla="*/ 153878 w 870468"/>
              <a:gd name="connsiteY2" fmla="*/ 433051 h 720000"/>
              <a:gd name="connsiteX3" fmla="*/ 449972 w 870468"/>
              <a:gd name="connsiteY3" fmla="*/ 433051 h 720000"/>
              <a:gd name="connsiteX4" fmla="*/ 478295 w 870468"/>
              <a:gd name="connsiteY4" fmla="*/ 421319 h 720000"/>
              <a:gd name="connsiteX5" fmla="*/ 489465 w 870468"/>
              <a:gd name="connsiteY5" fmla="*/ 394297 h 720000"/>
              <a:gd name="connsiteX6" fmla="*/ 116266 w 870468"/>
              <a:gd name="connsiteY6" fmla="*/ 68594 h 720000"/>
              <a:gd name="connsiteX7" fmla="*/ 68708 w 870468"/>
              <a:gd name="connsiteY7" fmla="*/ 116152 h 720000"/>
              <a:gd name="connsiteX8" fmla="*/ 68708 w 870468"/>
              <a:gd name="connsiteY8" fmla="*/ 241561 h 720000"/>
              <a:gd name="connsiteX9" fmla="*/ 801875 w 870468"/>
              <a:gd name="connsiteY9" fmla="*/ 241561 h 720000"/>
              <a:gd name="connsiteX10" fmla="*/ 801875 w 870468"/>
              <a:gd name="connsiteY10" fmla="*/ 116152 h 720000"/>
              <a:gd name="connsiteX11" fmla="*/ 754317 w 870468"/>
              <a:gd name="connsiteY11" fmla="*/ 68594 h 720000"/>
              <a:gd name="connsiteX12" fmla="*/ 598821 w 870468"/>
              <a:gd name="connsiteY12" fmla="*/ 68594 h 720000"/>
              <a:gd name="connsiteX13" fmla="*/ 116266 w 870468"/>
              <a:gd name="connsiteY13" fmla="*/ 0 h 720000"/>
              <a:gd name="connsiteX14" fmla="*/ 598821 w 870468"/>
              <a:gd name="connsiteY14" fmla="*/ 0 h 720000"/>
              <a:gd name="connsiteX15" fmla="*/ 754317 w 870468"/>
              <a:gd name="connsiteY15" fmla="*/ 0 h 720000"/>
              <a:gd name="connsiteX16" fmla="*/ 870468 w 870468"/>
              <a:gd name="connsiteY16" fmla="*/ 116152 h 720000"/>
              <a:gd name="connsiteX17" fmla="*/ 870468 w 870468"/>
              <a:gd name="connsiteY17" fmla="*/ 360001 h 720000"/>
              <a:gd name="connsiteX18" fmla="*/ 870468 w 870468"/>
              <a:gd name="connsiteY18" fmla="*/ 603736 h 720000"/>
              <a:gd name="connsiteX19" fmla="*/ 754317 w 870468"/>
              <a:gd name="connsiteY19" fmla="*/ 720000 h 720000"/>
              <a:gd name="connsiteX20" fmla="*/ 598821 w 870468"/>
              <a:gd name="connsiteY20" fmla="*/ 720000 h 720000"/>
              <a:gd name="connsiteX21" fmla="*/ 116266 w 870468"/>
              <a:gd name="connsiteY21" fmla="*/ 720000 h 720000"/>
              <a:gd name="connsiteX22" fmla="*/ 115 w 870468"/>
              <a:gd name="connsiteY22" fmla="*/ 603850 h 720000"/>
              <a:gd name="connsiteX23" fmla="*/ 115 w 870468"/>
              <a:gd name="connsiteY23" fmla="*/ 360279 h 720000"/>
              <a:gd name="connsiteX24" fmla="*/ 0 w 870468"/>
              <a:gd name="connsiteY24" fmla="*/ 360001 h 720000"/>
              <a:gd name="connsiteX25" fmla="*/ 115 w 870468"/>
              <a:gd name="connsiteY25" fmla="*/ 359723 h 720000"/>
              <a:gd name="connsiteX26" fmla="*/ 115 w 870468"/>
              <a:gd name="connsiteY26" fmla="*/ 116152 h 720000"/>
              <a:gd name="connsiteX27" fmla="*/ 116266 w 870468"/>
              <a:gd name="connsiteY27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870468" h="720000">
                <a:moveTo>
                  <a:pt x="114387" y="394297"/>
                </a:moveTo>
                <a:lnTo>
                  <a:pt x="125598" y="421319"/>
                </a:lnTo>
                <a:cubicBezTo>
                  <a:pt x="132843" y="428564"/>
                  <a:pt x="142846" y="433051"/>
                  <a:pt x="153878" y="433051"/>
                </a:cubicBezTo>
                <a:lnTo>
                  <a:pt x="449972" y="433051"/>
                </a:lnTo>
                <a:cubicBezTo>
                  <a:pt x="461061" y="433051"/>
                  <a:pt x="471064" y="428564"/>
                  <a:pt x="478295" y="421319"/>
                </a:cubicBezTo>
                <a:lnTo>
                  <a:pt x="489465" y="394297"/>
                </a:lnTo>
                <a:close/>
                <a:moveTo>
                  <a:pt x="116266" y="68594"/>
                </a:moveTo>
                <a:cubicBezTo>
                  <a:pt x="89972" y="68594"/>
                  <a:pt x="68708" y="89972"/>
                  <a:pt x="68708" y="116152"/>
                </a:cubicBezTo>
                <a:lnTo>
                  <a:pt x="68708" y="241561"/>
                </a:lnTo>
                <a:lnTo>
                  <a:pt x="801875" y="241561"/>
                </a:lnTo>
                <a:lnTo>
                  <a:pt x="801875" y="116152"/>
                </a:lnTo>
                <a:cubicBezTo>
                  <a:pt x="801875" y="89858"/>
                  <a:pt x="780497" y="68594"/>
                  <a:pt x="754317" y="68594"/>
                </a:cubicBezTo>
                <a:lnTo>
                  <a:pt x="598821" y="68594"/>
                </a:lnTo>
                <a:close/>
                <a:moveTo>
                  <a:pt x="116266" y="0"/>
                </a:moveTo>
                <a:lnTo>
                  <a:pt x="598821" y="0"/>
                </a:lnTo>
                <a:lnTo>
                  <a:pt x="754317" y="0"/>
                </a:lnTo>
                <a:cubicBezTo>
                  <a:pt x="818338" y="0"/>
                  <a:pt x="870468" y="52131"/>
                  <a:pt x="870468" y="116152"/>
                </a:cubicBezTo>
                <a:lnTo>
                  <a:pt x="870468" y="360001"/>
                </a:lnTo>
                <a:lnTo>
                  <a:pt x="870468" y="603736"/>
                </a:lnTo>
                <a:cubicBezTo>
                  <a:pt x="870468" y="667870"/>
                  <a:pt x="818338" y="720000"/>
                  <a:pt x="754317" y="720000"/>
                </a:cubicBezTo>
                <a:lnTo>
                  <a:pt x="598821" y="720000"/>
                </a:lnTo>
                <a:lnTo>
                  <a:pt x="116266" y="720000"/>
                </a:lnTo>
                <a:cubicBezTo>
                  <a:pt x="52246" y="720000"/>
                  <a:pt x="115" y="667870"/>
                  <a:pt x="115" y="603850"/>
                </a:cubicBezTo>
                <a:lnTo>
                  <a:pt x="115" y="360279"/>
                </a:lnTo>
                <a:lnTo>
                  <a:pt x="0" y="360001"/>
                </a:lnTo>
                <a:lnTo>
                  <a:pt x="115" y="359723"/>
                </a:lnTo>
                <a:lnTo>
                  <a:pt x="115" y="116152"/>
                </a:lnTo>
                <a:cubicBezTo>
                  <a:pt x="115" y="52131"/>
                  <a:pt x="52246" y="0"/>
                  <a:pt x="116266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cxnSp>
        <p:nvCxnSpPr>
          <p:cNvPr id="40" name="iSHEJI-34">
            <a:extLst>
              <a:ext uri="{FF2B5EF4-FFF2-40B4-BE49-F238E27FC236}">
                <a16:creationId xmlns:a16="http://schemas.microsoft.com/office/drawing/2014/main" id="{DE30B0E9-0FC5-5C1A-051A-0B3D21F6E25B}"/>
              </a:ext>
            </a:extLst>
          </p:cNvPr>
          <p:cNvCxnSpPr>
            <a:cxnSpLocks/>
          </p:cNvCxnSpPr>
          <p:nvPr/>
        </p:nvCxnSpPr>
        <p:spPr>
          <a:xfrm>
            <a:off x="9587888" y="4073237"/>
            <a:ext cx="339044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iSHEJI-4">
            <a:extLst>
              <a:ext uri="{FF2B5EF4-FFF2-40B4-BE49-F238E27FC236}">
                <a16:creationId xmlns:a16="http://schemas.microsoft.com/office/drawing/2014/main" id="{20FD4A48-38E4-BBFF-7023-04F5523C3750}"/>
              </a:ext>
            </a:extLst>
          </p:cNvPr>
          <p:cNvSpPr txBox="1"/>
          <p:nvPr/>
        </p:nvSpPr>
        <p:spPr>
          <a:xfrm>
            <a:off x="647599" y="432434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未来工作计划</a:t>
            </a:r>
          </a:p>
        </p:txBody>
      </p:sp>
      <p:sp>
        <p:nvSpPr>
          <p:cNvPr id="3" name="iSHEJI-5">
            <a:extLst>
              <a:ext uri="{FF2B5EF4-FFF2-40B4-BE49-F238E27FC236}">
                <a16:creationId xmlns:a16="http://schemas.microsoft.com/office/drawing/2014/main" id="{B1C11EC3-4423-AE6A-7F8C-97B6F2185157}"/>
              </a:ext>
            </a:extLst>
          </p:cNvPr>
          <p:cNvSpPr txBox="1"/>
          <p:nvPr/>
        </p:nvSpPr>
        <p:spPr>
          <a:xfrm>
            <a:off x="647599" y="863321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Future Work Plan</a:t>
            </a:r>
          </a:p>
        </p:txBody>
      </p:sp>
    </p:spTree>
    <p:extLst>
      <p:ext uri="{BB962C8B-B14F-4D97-AF65-F5344CB8AC3E}">
        <p14:creationId xmlns:p14="http://schemas.microsoft.com/office/powerpoint/2010/main" val="38310091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SHEJI-1">
            <a:extLst>
              <a:ext uri="{FF2B5EF4-FFF2-40B4-BE49-F238E27FC236}">
                <a16:creationId xmlns:a16="http://schemas.microsoft.com/office/drawing/2014/main" id="{4BD4A6FF-3CAC-9853-B93C-3152762F6551}"/>
              </a:ext>
            </a:extLst>
          </p:cNvPr>
          <p:cNvSpPr/>
          <p:nvPr/>
        </p:nvSpPr>
        <p:spPr>
          <a:xfrm>
            <a:off x="2142191" y="1457960"/>
            <a:ext cx="2042752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dirty="0">
                <a:solidFill>
                  <a:schemeClr val="accent2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C</a:t>
            </a:r>
            <a:r>
              <a:rPr lang="en-US" altLang="zh-CN" sz="2800" dirty="0">
                <a:solidFill>
                  <a:schemeClr val="tx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atalogue</a:t>
            </a:r>
            <a:endParaRPr lang="zh-CN" altLang="en-US" sz="2800" dirty="0">
              <a:solidFill>
                <a:schemeClr val="tx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cxnSp>
        <p:nvCxnSpPr>
          <p:cNvPr id="6" name="iSHEJI-2">
            <a:extLst>
              <a:ext uri="{FF2B5EF4-FFF2-40B4-BE49-F238E27FC236}">
                <a16:creationId xmlns:a16="http://schemas.microsoft.com/office/drawing/2014/main" id="{F2E9C2F2-49C0-569E-FD68-CAEC85A446E5}"/>
              </a:ext>
            </a:extLst>
          </p:cNvPr>
          <p:cNvCxnSpPr>
            <a:cxnSpLocks/>
          </p:cNvCxnSpPr>
          <p:nvPr/>
        </p:nvCxnSpPr>
        <p:spPr>
          <a:xfrm flipH="1">
            <a:off x="2142190" y="1976250"/>
            <a:ext cx="455865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iSHEJI-3">
            <a:extLst>
              <a:ext uri="{FF2B5EF4-FFF2-40B4-BE49-F238E27FC236}">
                <a16:creationId xmlns:a16="http://schemas.microsoft.com/office/drawing/2014/main" id="{6705E570-5E6C-12C2-F7E4-3E499DAD3EB7}"/>
              </a:ext>
            </a:extLst>
          </p:cNvPr>
          <p:cNvSpPr/>
          <p:nvPr/>
        </p:nvSpPr>
        <p:spPr>
          <a:xfrm>
            <a:off x="2293819" y="2929669"/>
            <a:ext cx="382699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1.</a:t>
            </a:r>
            <a:endParaRPr lang="zh-CN" altLang="en-US" sz="2800" dirty="0">
              <a:solidFill>
                <a:schemeClr val="accent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8" name="iSHEJI-4">
            <a:extLst>
              <a:ext uri="{FF2B5EF4-FFF2-40B4-BE49-F238E27FC236}">
                <a16:creationId xmlns:a16="http://schemas.microsoft.com/office/drawing/2014/main" id="{B44BB2B1-8C80-7A3C-DFEF-A955A9D9A43F}"/>
              </a:ext>
            </a:extLst>
          </p:cNvPr>
          <p:cNvSpPr txBox="1"/>
          <p:nvPr/>
        </p:nvSpPr>
        <p:spPr>
          <a:xfrm>
            <a:off x="2639014" y="3007415"/>
            <a:ext cx="198003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业务稳步增长</a:t>
            </a:r>
          </a:p>
        </p:txBody>
      </p:sp>
      <p:sp>
        <p:nvSpPr>
          <p:cNvPr id="9" name="iSHEJI-5">
            <a:extLst>
              <a:ext uri="{FF2B5EF4-FFF2-40B4-BE49-F238E27FC236}">
                <a16:creationId xmlns:a16="http://schemas.microsoft.com/office/drawing/2014/main" id="{CCA0DD4E-7601-A25C-D0FE-E1792D92DDEC}"/>
              </a:ext>
            </a:extLst>
          </p:cNvPr>
          <p:cNvSpPr txBox="1"/>
          <p:nvPr/>
        </p:nvSpPr>
        <p:spPr>
          <a:xfrm>
            <a:off x="2669494" y="3416109"/>
            <a:ext cx="2668424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Steady growth of business</a:t>
            </a:r>
          </a:p>
        </p:txBody>
      </p:sp>
      <p:sp>
        <p:nvSpPr>
          <p:cNvPr id="10" name="iSHEJI-6">
            <a:extLst>
              <a:ext uri="{FF2B5EF4-FFF2-40B4-BE49-F238E27FC236}">
                <a16:creationId xmlns:a16="http://schemas.microsoft.com/office/drawing/2014/main" id="{67B717FF-5693-E68F-1B09-04CE9BCBC1CB}"/>
              </a:ext>
            </a:extLst>
          </p:cNvPr>
          <p:cNvSpPr txBox="1"/>
          <p:nvPr/>
        </p:nvSpPr>
        <p:spPr>
          <a:xfrm>
            <a:off x="7718721" y="3007415"/>
            <a:ext cx="198003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业绩成果展示</a:t>
            </a:r>
          </a:p>
        </p:txBody>
      </p:sp>
      <p:sp>
        <p:nvSpPr>
          <p:cNvPr id="11" name="iSHEJI-7">
            <a:extLst>
              <a:ext uri="{FF2B5EF4-FFF2-40B4-BE49-F238E27FC236}">
                <a16:creationId xmlns:a16="http://schemas.microsoft.com/office/drawing/2014/main" id="{B7351B03-E728-1FE2-432D-5630E1258F54}"/>
              </a:ext>
            </a:extLst>
          </p:cNvPr>
          <p:cNvSpPr txBox="1"/>
          <p:nvPr/>
        </p:nvSpPr>
        <p:spPr>
          <a:xfrm>
            <a:off x="7749201" y="3416109"/>
            <a:ext cx="1980030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Presentation of work results</a:t>
            </a:r>
          </a:p>
        </p:txBody>
      </p:sp>
      <p:sp>
        <p:nvSpPr>
          <p:cNvPr id="12" name="iSHEJI-8">
            <a:extLst>
              <a:ext uri="{FF2B5EF4-FFF2-40B4-BE49-F238E27FC236}">
                <a16:creationId xmlns:a16="http://schemas.microsoft.com/office/drawing/2014/main" id="{65FB3E0F-B560-D3D2-BE39-2152A1BBEFEC}"/>
              </a:ext>
            </a:extLst>
          </p:cNvPr>
          <p:cNvSpPr txBox="1"/>
          <p:nvPr/>
        </p:nvSpPr>
        <p:spPr>
          <a:xfrm>
            <a:off x="2639014" y="4415724"/>
            <a:ext cx="198003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200" spc="0" dirty="0">
                <a:solidFill>
                  <a:schemeClr val="tx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工作不足之处</a:t>
            </a:r>
          </a:p>
        </p:txBody>
      </p:sp>
      <p:sp>
        <p:nvSpPr>
          <p:cNvPr id="13" name="iSHEJI-9">
            <a:extLst>
              <a:ext uri="{FF2B5EF4-FFF2-40B4-BE49-F238E27FC236}">
                <a16:creationId xmlns:a16="http://schemas.microsoft.com/office/drawing/2014/main" id="{DA3ACAC2-3A08-2DB0-E377-CAF5DAE35212}"/>
              </a:ext>
            </a:extLst>
          </p:cNvPr>
          <p:cNvSpPr txBox="1"/>
          <p:nvPr/>
        </p:nvSpPr>
        <p:spPr>
          <a:xfrm>
            <a:off x="2669494" y="4824418"/>
            <a:ext cx="2544450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spc="0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Deficiencies in the work</a:t>
            </a:r>
          </a:p>
        </p:txBody>
      </p:sp>
      <p:sp>
        <p:nvSpPr>
          <p:cNvPr id="14" name="iSHEJI-10">
            <a:extLst>
              <a:ext uri="{FF2B5EF4-FFF2-40B4-BE49-F238E27FC236}">
                <a16:creationId xmlns:a16="http://schemas.microsoft.com/office/drawing/2014/main" id="{E4CC090F-3584-24A7-0F38-7C1B87B4BE3E}"/>
              </a:ext>
            </a:extLst>
          </p:cNvPr>
          <p:cNvSpPr txBox="1"/>
          <p:nvPr/>
        </p:nvSpPr>
        <p:spPr>
          <a:xfrm>
            <a:off x="7718721" y="4415724"/>
            <a:ext cx="198003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200" spc="0" dirty="0">
                <a:solidFill>
                  <a:schemeClr val="tx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未来工作计划</a:t>
            </a:r>
          </a:p>
        </p:txBody>
      </p:sp>
      <p:sp>
        <p:nvSpPr>
          <p:cNvPr id="15" name="iSHEJI-11">
            <a:extLst>
              <a:ext uri="{FF2B5EF4-FFF2-40B4-BE49-F238E27FC236}">
                <a16:creationId xmlns:a16="http://schemas.microsoft.com/office/drawing/2014/main" id="{2897235F-7637-BADA-6A88-A8F01CC14830}"/>
              </a:ext>
            </a:extLst>
          </p:cNvPr>
          <p:cNvSpPr txBox="1"/>
          <p:nvPr/>
        </p:nvSpPr>
        <p:spPr>
          <a:xfrm>
            <a:off x="7749201" y="4824418"/>
            <a:ext cx="2544450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spc="0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Future Work Plan</a:t>
            </a:r>
          </a:p>
        </p:txBody>
      </p:sp>
      <p:sp>
        <p:nvSpPr>
          <p:cNvPr id="17" name="iSHEJI-12">
            <a:extLst>
              <a:ext uri="{FF2B5EF4-FFF2-40B4-BE49-F238E27FC236}">
                <a16:creationId xmlns:a16="http://schemas.microsoft.com/office/drawing/2014/main" id="{15004160-2504-71FF-6CF3-52D29053B856}"/>
              </a:ext>
            </a:extLst>
          </p:cNvPr>
          <p:cNvSpPr/>
          <p:nvPr/>
        </p:nvSpPr>
        <p:spPr>
          <a:xfrm>
            <a:off x="7346380" y="2929669"/>
            <a:ext cx="382699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2.</a:t>
            </a:r>
            <a:endParaRPr lang="zh-CN" altLang="en-US" sz="2800" dirty="0">
              <a:solidFill>
                <a:schemeClr val="accent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9" name="iSHEJI-13">
            <a:extLst>
              <a:ext uri="{FF2B5EF4-FFF2-40B4-BE49-F238E27FC236}">
                <a16:creationId xmlns:a16="http://schemas.microsoft.com/office/drawing/2014/main" id="{D421A22B-27F9-F85C-A20C-656EFF710B51}"/>
              </a:ext>
            </a:extLst>
          </p:cNvPr>
          <p:cNvSpPr/>
          <p:nvPr/>
        </p:nvSpPr>
        <p:spPr>
          <a:xfrm>
            <a:off x="2240423" y="4324629"/>
            <a:ext cx="382699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3.</a:t>
            </a:r>
            <a:endParaRPr lang="zh-CN" altLang="en-US" sz="2800" dirty="0">
              <a:solidFill>
                <a:schemeClr val="accent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0" name="iSHEJI-14">
            <a:extLst>
              <a:ext uri="{FF2B5EF4-FFF2-40B4-BE49-F238E27FC236}">
                <a16:creationId xmlns:a16="http://schemas.microsoft.com/office/drawing/2014/main" id="{C70176F7-DB56-6015-DD0F-4E08B1658F9B}"/>
              </a:ext>
            </a:extLst>
          </p:cNvPr>
          <p:cNvSpPr/>
          <p:nvPr/>
        </p:nvSpPr>
        <p:spPr>
          <a:xfrm>
            <a:off x="7346380" y="4324629"/>
            <a:ext cx="382699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4.</a:t>
            </a:r>
            <a:endParaRPr lang="zh-CN" altLang="en-US" sz="2800" dirty="0">
              <a:solidFill>
                <a:schemeClr val="accent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1" name="iSHEJI-15">
            <a:extLst>
              <a:ext uri="{FF2B5EF4-FFF2-40B4-BE49-F238E27FC236}">
                <a16:creationId xmlns:a16="http://schemas.microsoft.com/office/drawing/2014/main" id="{BDCF5240-F571-E982-9E0D-8AD0282000FD}"/>
              </a:ext>
            </a:extLst>
          </p:cNvPr>
          <p:cNvSpPr/>
          <p:nvPr/>
        </p:nvSpPr>
        <p:spPr>
          <a:xfrm>
            <a:off x="4217945" y="1571503"/>
            <a:ext cx="541002" cy="3077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zh-CN" altLang="en-US" sz="2000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目录</a:t>
            </a:r>
          </a:p>
        </p:txBody>
      </p:sp>
      <p:sp>
        <p:nvSpPr>
          <p:cNvPr id="23" name="iSHEJI-16">
            <a:extLst>
              <a:ext uri="{FF2B5EF4-FFF2-40B4-BE49-F238E27FC236}">
                <a16:creationId xmlns:a16="http://schemas.microsoft.com/office/drawing/2014/main" id="{C23E1F6B-0712-A74E-5AB6-2C5AC5697171}"/>
              </a:ext>
            </a:extLst>
          </p:cNvPr>
          <p:cNvSpPr/>
          <p:nvPr/>
        </p:nvSpPr>
        <p:spPr>
          <a:xfrm>
            <a:off x="873760" y="0"/>
            <a:ext cx="706120" cy="1976249"/>
          </a:xfrm>
          <a:custGeom>
            <a:avLst/>
            <a:gdLst>
              <a:gd name="connsiteX0" fmla="*/ 0 w 238125"/>
              <a:gd name="connsiteY0" fmla="*/ 0 h 238125"/>
              <a:gd name="connsiteX1" fmla="*/ 238125 w 238125"/>
              <a:gd name="connsiteY1" fmla="*/ 0 h 238125"/>
              <a:gd name="connsiteX2" fmla="*/ 238125 w 238125"/>
              <a:gd name="connsiteY2" fmla="*/ 238125 h 238125"/>
              <a:gd name="connsiteX3" fmla="*/ 0 w 238125"/>
              <a:gd name="connsiteY3" fmla="*/ 238125 h 238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8125" h="238125">
                <a:moveTo>
                  <a:pt x="0" y="0"/>
                </a:moveTo>
                <a:lnTo>
                  <a:pt x="238125" y="0"/>
                </a:lnTo>
                <a:lnTo>
                  <a:pt x="238125" y="238125"/>
                </a:lnTo>
                <a:lnTo>
                  <a:pt x="0" y="23812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4" name="iSHEJI-17">
            <a:extLst>
              <a:ext uri="{FF2B5EF4-FFF2-40B4-BE49-F238E27FC236}">
                <a16:creationId xmlns:a16="http://schemas.microsoft.com/office/drawing/2014/main" id="{40A9C990-8C69-DA85-6789-4C275C39A82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9422693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iSHEJI-1">
            <a:extLst>
              <a:ext uri="{FF2B5EF4-FFF2-40B4-BE49-F238E27FC236}">
                <a16:creationId xmlns:a16="http://schemas.microsoft.com/office/drawing/2014/main" id="{87CD23DE-4AF9-A5B5-6DB0-727AAF20EA0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9" name="iSHEJI-2">
            <a:extLst>
              <a:ext uri="{FF2B5EF4-FFF2-40B4-BE49-F238E27FC236}">
                <a16:creationId xmlns:a16="http://schemas.microsoft.com/office/drawing/2014/main" id="{BCB5839F-4C82-D2CB-1573-8C14EDAE905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30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" name="iSHEJI-3">
            <a:extLst>
              <a:ext uri="{FF2B5EF4-FFF2-40B4-BE49-F238E27FC236}">
                <a16:creationId xmlns:a16="http://schemas.microsoft.com/office/drawing/2014/main" id="{3D704545-73FF-02E8-DBDE-0ADC9C98198A}"/>
              </a:ext>
            </a:extLst>
          </p:cNvPr>
          <p:cNvSpPr/>
          <p:nvPr/>
        </p:nvSpPr>
        <p:spPr>
          <a:xfrm>
            <a:off x="4876800" y="0"/>
            <a:ext cx="2438400" cy="1706880"/>
          </a:xfrm>
          <a:prstGeom prst="rect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" name="iSHEJI-4">
            <a:extLst>
              <a:ext uri="{FF2B5EF4-FFF2-40B4-BE49-F238E27FC236}">
                <a16:creationId xmlns:a16="http://schemas.microsoft.com/office/drawing/2014/main" id="{6ACC684F-15DF-3327-472C-5AA45FB9C5ED}"/>
              </a:ext>
            </a:extLst>
          </p:cNvPr>
          <p:cNvSpPr txBox="1"/>
          <p:nvPr/>
        </p:nvSpPr>
        <p:spPr>
          <a:xfrm>
            <a:off x="1733550" y="2804053"/>
            <a:ext cx="8724900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谢谢大家</a:t>
            </a:r>
          </a:p>
        </p:txBody>
      </p:sp>
      <p:sp>
        <p:nvSpPr>
          <p:cNvPr id="13" name="iSHEJI-5">
            <a:extLst>
              <a:ext uri="{FF2B5EF4-FFF2-40B4-BE49-F238E27FC236}">
                <a16:creationId xmlns:a16="http://schemas.microsoft.com/office/drawing/2014/main" id="{652A816A-E572-B116-5D59-7415682BBDD5}"/>
              </a:ext>
            </a:extLst>
          </p:cNvPr>
          <p:cNvSpPr txBox="1"/>
          <p:nvPr/>
        </p:nvSpPr>
        <p:spPr>
          <a:xfrm>
            <a:off x="4505325" y="1930848"/>
            <a:ext cx="318135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20XX</a:t>
            </a:r>
            <a:endParaRPr kumimoji="0" lang="zh-CN" altLang="en-US" sz="60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14" name="iSHEJI-6">
            <a:extLst>
              <a:ext uri="{FF2B5EF4-FFF2-40B4-BE49-F238E27FC236}">
                <a16:creationId xmlns:a16="http://schemas.microsoft.com/office/drawing/2014/main" id="{F543EE49-A078-427B-B0C3-CCD82C5ECE52}"/>
              </a:ext>
            </a:extLst>
          </p:cNvPr>
          <p:cNvSpPr txBox="1"/>
          <p:nvPr/>
        </p:nvSpPr>
        <p:spPr>
          <a:xfrm>
            <a:off x="3086100" y="4103661"/>
            <a:ext cx="60198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爱设计互动文化传播有限公司市场部</a:t>
            </a:r>
          </a:p>
        </p:txBody>
      </p:sp>
      <p:sp>
        <p:nvSpPr>
          <p:cNvPr id="17" name="iSHEJI-7">
            <a:extLst>
              <a:ext uri="{FF2B5EF4-FFF2-40B4-BE49-F238E27FC236}">
                <a16:creationId xmlns:a16="http://schemas.microsoft.com/office/drawing/2014/main" id="{BB314D96-5F58-B011-E39E-8289B936FBEF}"/>
              </a:ext>
            </a:extLst>
          </p:cNvPr>
          <p:cNvSpPr/>
          <p:nvPr/>
        </p:nvSpPr>
        <p:spPr>
          <a:xfrm>
            <a:off x="4876800" y="4831141"/>
            <a:ext cx="2438400" cy="2026859"/>
          </a:xfrm>
          <a:prstGeom prst="rect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9" name="iSHEJI-8">
            <a:extLst>
              <a:ext uri="{FF2B5EF4-FFF2-40B4-BE49-F238E27FC236}">
                <a16:creationId xmlns:a16="http://schemas.microsoft.com/office/drawing/2014/main" id="{3734E4A8-570E-1A31-064B-79327C49ACC7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730241" y="676366"/>
            <a:ext cx="731520" cy="531670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0" name="iSHEJI-9">
            <a:extLst>
              <a:ext uri="{FF2B5EF4-FFF2-40B4-BE49-F238E27FC236}">
                <a16:creationId xmlns:a16="http://schemas.microsoft.com/office/drawing/2014/main" id="{F50A91EB-12A6-AA85-F784-0953105F3D84}"/>
              </a:ext>
            </a:extLst>
          </p:cNvPr>
          <p:cNvSpPr txBox="1"/>
          <p:nvPr/>
        </p:nvSpPr>
        <p:spPr>
          <a:xfrm>
            <a:off x="917865" y="6081560"/>
            <a:ext cx="10356272" cy="4854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1000"/>
              </a:spcAft>
            </a:pPr>
            <a:r>
              <a:rPr lang="en-US" altLang="zh-CN" sz="11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100" dirty="0" err="1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urna</a:t>
            </a:r>
            <a:r>
              <a:rPr lang="en-US" altLang="zh-CN" sz="11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.</a:t>
            </a:r>
          </a:p>
        </p:txBody>
      </p:sp>
      <p:sp>
        <p:nvSpPr>
          <p:cNvPr id="15" name="iSHEJI-10">
            <a:extLst>
              <a:ext uri="{FF2B5EF4-FFF2-40B4-BE49-F238E27FC236}">
                <a16:creationId xmlns:a16="http://schemas.microsoft.com/office/drawing/2014/main" id="{77439EA6-E697-8137-4B06-6BE3AAC24706}"/>
              </a:ext>
            </a:extLst>
          </p:cNvPr>
          <p:cNvSpPr txBox="1"/>
          <p:nvPr/>
        </p:nvSpPr>
        <p:spPr>
          <a:xfrm>
            <a:off x="5486400" y="4695383"/>
            <a:ext cx="1219200" cy="343972"/>
          </a:xfrm>
          <a:prstGeom prst="roundRect">
            <a:avLst>
              <a:gd name="adj" fmla="val 34149"/>
            </a:avLst>
          </a:prstGeom>
          <a:solidFill>
            <a:schemeClr val="bg1"/>
          </a:solidFill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爱小设</a:t>
            </a:r>
            <a:endParaRPr kumimoji="0" lang="zh-CN" altLang="en-US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089875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3652B66F-BD1C-4CE6-CD82-8BC01177EE4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9"/>
            <a:ext cx="12192000" cy="6856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47861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70515C1B-2ACD-526E-1E42-72B3DB932332}"/>
              </a:ext>
            </a:extLst>
          </p:cNvPr>
          <p:cNvSpPr txBox="1"/>
          <p:nvPr/>
        </p:nvSpPr>
        <p:spPr>
          <a:xfrm>
            <a:off x="660400" y="5035371"/>
            <a:ext cx="53126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C14A"/>
                </a:solidFill>
              </a:rPr>
              <a:t>爱设计</a:t>
            </a:r>
            <a:r>
              <a:rPr lang="en-US" altLang="zh-CN" dirty="0">
                <a:solidFill>
                  <a:srgbClr val="FFC14A"/>
                </a:solidFill>
              </a:rPr>
              <a:t>PPT  </a:t>
            </a:r>
            <a:r>
              <a:rPr lang="zh-CN" altLang="en-US" dirty="0">
                <a:solidFill>
                  <a:srgbClr val="FFC14A"/>
                </a:solidFill>
              </a:rPr>
              <a:t>出品</a:t>
            </a:r>
            <a:endParaRPr lang="en-US" altLang="zh-CN" dirty="0">
              <a:solidFill>
                <a:srgbClr val="FFC14A"/>
              </a:solidFill>
            </a:endParaRPr>
          </a:p>
          <a:p>
            <a:endParaRPr lang="en-US" altLang="zh-CN" dirty="0">
              <a:solidFill>
                <a:srgbClr val="FFC14A"/>
              </a:solidFill>
            </a:endParaRPr>
          </a:p>
          <a:p>
            <a:endParaRPr lang="en-US" altLang="zh-CN" dirty="0">
              <a:solidFill>
                <a:srgbClr val="FFC14A"/>
              </a:solidFill>
            </a:endParaRPr>
          </a:p>
          <a:p>
            <a:r>
              <a:rPr lang="en-US" altLang="zh-CN" dirty="0">
                <a:solidFill>
                  <a:srgbClr val="FFC14A"/>
                </a:solidFill>
              </a:rPr>
              <a:t>51PPT</a:t>
            </a:r>
            <a:r>
              <a:rPr lang="zh-CN" altLang="en-US" dirty="0">
                <a:solidFill>
                  <a:srgbClr val="FFC14A"/>
                </a:solidFill>
              </a:rPr>
              <a:t>模板网    </a:t>
            </a:r>
            <a:r>
              <a:rPr lang="en-US" altLang="zh-CN" dirty="0">
                <a:solidFill>
                  <a:srgbClr val="FFC14A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dirty="0">
                <a:solidFill>
                  <a:srgbClr val="FFC14A"/>
                </a:solidFill>
              </a:rPr>
              <a:t>   </a:t>
            </a:r>
            <a:r>
              <a:rPr lang="zh-CN" altLang="en-US" dirty="0">
                <a:solidFill>
                  <a:srgbClr val="FFC14A"/>
                </a:solidFill>
              </a:rPr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11581631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3BED44FE-2C2F-056A-498C-B129AACA99EB}"/>
              </a:ext>
            </a:extLst>
          </p:cNvPr>
          <p:cNvSpPr/>
          <p:nvPr/>
        </p:nvSpPr>
        <p:spPr>
          <a:xfrm>
            <a:off x="0" y="0"/>
            <a:ext cx="6736466" cy="68580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l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0" name="iSHEJI-2">
            <a:extLst>
              <a:ext uri="{FF2B5EF4-FFF2-40B4-BE49-F238E27FC236}">
                <a16:creationId xmlns:a16="http://schemas.microsoft.com/office/drawing/2014/main" id="{21CE9F29-A0BE-329D-6789-5CCF0A2A88CD}"/>
              </a:ext>
            </a:extLst>
          </p:cNvPr>
          <p:cNvSpPr/>
          <p:nvPr/>
        </p:nvSpPr>
        <p:spPr>
          <a:xfrm>
            <a:off x="0" y="0"/>
            <a:ext cx="6736466" cy="6858000"/>
          </a:xfrm>
          <a:prstGeom prst="rect">
            <a:avLst/>
          </a:prstGeom>
          <a:solidFill>
            <a:schemeClr val="tx1">
              <a:alpha val="30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8" name="iSHEJI-1">
            <a:extLst>
              <a:ext uri="{FF2B5EF4-FFF2-40B4-BE49-F238E27FC236}">
                <a16:creationId xmlns:a16="http://schemas.microsoft.com/office/drawing/2014/main" id="{B7D31A5C-908B-135D-43B2-BACF83234716}"/>
              </a:ext>
            </a:extLst>
          </p:cNvPr>
          <p:cNvSpPr/>
          <p:nvPr/>
        </p:nvSpPr>
        <p:spPr>
          <a:xfrm>
            <a:off x="3286529" y="2326797"/>
            <a:ext cx="802640" cy="6155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en-US" altLang="zh-CN" sz="4000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01.</a:t>
            </a:r>
            <a:endParaRPr lang="zh-CN" altLang="en-US" sz="4000" dirty="0">
              <a:solidFill>
                <a:schemeClr val="accent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2" name="iSHEJI-2">
            <a:extLst>
              <a:ext uri="{FF2B5EF4-FFF2-40B4-BE49-F238E27FC236}">
                <a16:creationId xmlns:a16="http://schemas.microsoft.com/office/drawing/2014/main" id="{E9D4AC6F-08CB-547E-BA09-2F3BFF059C1B}"/>
              </a:ext>
            </a:extLst>
          </p:cNvPr>
          <p:cNvSpPr txBox="1"/>
          <p:nvPr/>
        </p:nvSpPr>
        <p:spPr>
          <a:xfrm>
            <a:off x="3286529" y="3159815"/>
            <a:ext cx="260403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业务稳步增长</a:t>
            </a:r>
          </a:p>
        </p:txBody>
      </p:sp>
      <p:cxnSp>
        <p:nvCxnSpPr>
          <p:cNvPr id="24" name="iSHEJI-3">
            <a:extLst>
              <a:ext uri="{FF2B5EF4-FFF2-40B4-BE49-F238E27FC236}">
                <a16:creationId xmlns:a16="http://schemas.microsoft.com/office/drawing/2014/main" id="{C751BD85-704D-F5A8-D80C-8DB09D037BBD}"/>
              </a:ext>
            </a:extLst>
          </p:cNvPr>
          <p:cNvCxnSpPr>
            <a:cxnSpLocks/>
          </p:cNvCxnSpPr>
          <p:nvPr/>
        </p:nvCxnSpPr>
        <p:spPr>
          <a:xfrm>
            <a:off x="7462241" y="6122670"/>
            <a:ext cx="405665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iSHEJI-4">
            <a:extLst>
              <a:ext uri="{FF2B5EF4-FFF2-40B4-BE49-F238E27FC236}">
                <a16:creationId xmlns:a16="http://schemas.microsoft.com/office/drawing/2014/main" id="{38DA7515-2C43-D58B-3ECC-5CFDF65498E9}"/>
              </a:ext>
            </a:extLst>
          </p:cNvPr>
          <p:cNvSpPr txBox="1"/>
          <p:nvPr/>
        </p:nvSpPr>
        <p:spPr>
          <a:xfrm>
            <a:off x="3286529" y="3690429"/>
            <a:ext cx="332232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Steady growth of business</a:t>
            </a:r>
          </a:p>
        </p:txBody>
      </p:sp>
      <p:sp>
        <p:nvSpPr>
          <p:cNvPr id="26" name="iSHEJI-5">
            <a:extLst>
              <a:ext uri="{FF2B5EF4-FFF2-40B4-BE49-F238E27FC236}">
                <a16:creationId xmlns:a16="http://schemas.microsoft.com/office/drawing/2014/main" id="{829D0FDF-3BBF-229B-5D9F-CEBBE7CF3047}"/>
              </a:ext>
            </a:extLst>
          </p:cNvPr>
          <p:cNvSpPr/>
          <p:nvPr/>
        </p:nvSpPr>
        <p:spPr>
          <a:xfrm>
            <a:off x="0" y="2336421"/>
            <a:ext cx="2604038" cy="1671409"/>
          </a:xfrm>
          <a:custGeom>
            <a:avLst/>
            <a:gdLst>
              <a:gd name="connsiteX0" fmla="*/ 0 w 238125"/>
              <a:gd name="connsiteY0" fmla="*/ 0 h 238125"/>
              <a:gd name="connsiteX1" fmla="*/ 238125 w 238125"/>
              <a:gd name="connsiteY1" fmla="*/ 0 h 238125"/>
              <a:gd name="connsiteX2" fmla="*/ 238125 w 238125"/>
              <a:gd name="connsiteY2" fmla="*/ 238125 h 238125"/>
              <a:gd name="connsiteX3" fmla="*/ 0 w 238125"/>
              <a:gd name="connsiteY3" fmla="*/ 238125 h 238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8125" h="238125">
                <a:moveTo>
                  <a:pt x="0" y="0"/>
                </a:moveTo>
                <a:lnTo>
                  <a:pt x="238125" y="0"/>
                </a:lnTo>
                <a:lnTo>
                  <a:pt x="238125" y="238125"/>
                </a:lnTo>
                <a:lnTo>
                  <a:pt x="0" y="23812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7" name="iSHEJI-6">
            <a:extLst>
              <a:ext uri="{FF2B5EF4-FFF2-40B4-BE49-F238E27FC236}">
                <a16:creationId xmlns:a16="http://schemas.microsoft.com/office/drawing/2014/main" id="{AFC44302-5B44-1F22-5B48-758921710018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31" name="iSHEJI-5">
            <a:extLst>
              <a:ext uri="{FF2B5EF4-FFF2-40B4-BE49-F238E27FC236}">
                <a16:creationId xmlns:a16="http://schemas.microsoft.com/office/drawing/2014/main" id="{BA2A8D2A-D070-9DFC-AC44-3A78AEB9B673}"/>
              </a:ext>
            </a:extLst>
          </p:cNvPr>
          <p:cNvSpPr/>
          <p:nvPr/>
        </p:nvSpPr>
        <p:spPr>
          <a:xfrm>
            <a:off x="7462240" y="2336421"/>
            <a:ext cx="4729759" cy="1671409"/>
          </a:xfrm>
          <a:custGeom>
            <a:avLst/>
            <a:gdLst>
              <a:gd name="connsiteX0" fmla="*/ 0 w 238125"/>
              <a:gd name="connsiteY0" fmla="*/ 0 h 238125"/>
              <a:gd name="connsiteX1" fmla="*/ 238125 w 238125"/>
              <a:gd name="connsiteY1" fmla="*/ 0 h 238125"/>
              <a:gd name="connsiteX2" fmla="*/ 238125 w 238125"/>
              <a:gd name="connsiteY2" fmla="*/ 238125 h 238125"/>
              <a:gd name="connsiteX3" fmla="*/ 0 w 238125"/>
              <a:gd name="connsiteY3" fmla="*/ 238125 h 238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8125" h="238125">
                <a:moveTo>
                  <a:pt x="0" y="0"/>
                </a:moveTo>
                <a:lnTo>
                  <a:pt x="238125" y="0"/>
                </a:lnTo>
                <a:lnTo>
                  <a:pt x="238125" y="238125"/>
                </a:lnTo>
                <a:lnTo>
                  <a:pt x="0" y="23812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063986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iSHEJI-1">
            <a:extLst>
              <a:ext uri="{FF2B5EF4-FFF2-40B4-BE49-F238E27FC236}">
                <a16:creationId xmlns:a16="http://schemas.microsoft.com/office/drawing/2014/main" id="{03AAAD02-1D06-5B71-BC2D-B348062552D8}"/>
              </a:ext>
            </a:extLst>
          </p:cNvPr>
          <p:cNvSpPr/>
          <p:nvPr/>
        </p:nvSpPr>
        <p:spPr>
          <a:xfrm>
            <a:off x="0" y="490537"/>
            <a:ext cx="411480" cy="263843"/>
          </a:xfrm>
          <a:custGeom>
            <a:avLst/>
            <a:gdLst>
              <a:gd name="connsiteX0" fmla="*/ 0 w 238125"/>
              <a:gd name="connsiteY0" fmla="*/ 0 h 238125"/>
              <a:gd name="connsiteX1" fmla="*/ 238125 w 238125"/>
              <a:gd name="connsiteY1" fmla="*/ 0 h 238125"/>
              <a:gd name="connsiteX2" fmla="*/ 238125 w 238125"/>
              <a:gd name="connsiteY2" fmla="*/ 238125 h 238125"/>
              <a:gd name="connsiteX3" fmla="*/ 0 w 238125"/>
              <a:gd name="connsiteY3" fmla="*/ 238125 h 238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8125" h="238125">
                <a:moveTo>
                  <a:pt x="0" y="0"/>
                </a:moveTo>
                <a:lnTo>
                  <a:pt x="238125" y="0"/>
                </a:lnTo>
                <a:lnTo>
                  <a:pt x="238125" y="238125"/>
                </a:lnTo>
                <a:lnTo>
                  <a:pt x="0" y="23812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8" name="iSHEJI-2">
            <a:extLst>
              <a:ext uri="{FF2B5EF4-FFF2-40B4-BE49-F238E27FC236}">
                <a16:creationId xmlns:a16="http://schemas.microsoft.com/office/drawing/2014/main" id="{09496030-74BC-D044-9AA1-9516CEB1B078}"/>
              </a:ext>
            </a:extLst>
          </p:cNvPr>
          <p:cNvSpPr/>
          <p:nvPr/>
        </p:nvSpPr>
        <p:spPr>
          <a:xfrm>
            <a:off x="10881360" y="490537"/>
            <a:ext cx="1310640" cy="613191"/>
          </a:xfrm>
          <a:custGeom>
            <a:avLst/>
            <a:gdLst>
              <a:gd name="connsiteX0" fmla="*/ 0 w 238125"/>
              <a:gd name="connsiteY0" fmla="*/ 0 h 238125"/>
              <a:gd name="connsiteX1" fmla="*/ 238125 w 238125"/>
              <a:gd name="connsiteY1" fmla="*/ 0 h 238125"/>
              <a:gd name="connsiteX2" fmla="*/ 238125 w 238125"/>
              <a:gd name="connsiteY2" fmla="*/ 238125 h 238125"/>
              <a:gd name="connsiteX3" fmla="*/ 0 w 238125"/>
              <a:gd name="connsiteY3" fmla="*/ 238125 h 238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8125" h="238125">
                <a:moveTo>
                  <a:pt x="0" y="0"/>
                </a:moveTo>
                <a:lnTo>
                  <a:pt x="238125" y="0"/>
                </a:lnTo>
                <a:lnTo>
                  <a:pt x="238125" y="238125"/>
                </a:lnTo>
                <a:lnTo>
                  <a:pt x="0" y="23812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2" name="iSHEJI-3">
            <a:extLst>
              <a:ext uri="{FF2B5EF4-FFF2-40B4-BE49-F238E27FC236}">
                <a16:creationId xmlns:a16="http://schemas.microsoft.com/office/drawing/2014/main" id="{48B7B938-A695-42BF-C5E1-548B7FB4E552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118928" y="59463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38" name="iSHEJI-4">
            <a:extLst>
              <a:ext uri="{FF2B5EF4-FFF2-40B4-BE49-F238E27FC236}">
                <a16:creationId xmlns:a16="http://schemas.microsoft.com/office/drawing/2014/main" id="{9FDA9FA0-D358-0898-A45D-F92C7C770634}"/>
              </a:ext>
            </a:extLst>
          </p:cNvPr>
          <p:cNvSpPr txBox="1"/>
          <p:nvPr/>
        </p:nvSpPr>
        <p:spPr>
          <a:xfrm>
            <a:off x="647599" y="432434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业务稳步增长</a:t>
            </a:r>
          </a:p>
        </p:txBody>
      </p:sp>
      <p:sp>
        <p:nvSpPr>
          <p:cNvPr id="39" name="iSHEJI-5">
            <a:extLst>
              <a:ext uri="{FF2B5EF4-FFF2-40B4-BE49-F238E27FC236}">
                <a16:creationId xmlns:a16="http://schemas.microsoft.com/office/drawing/2014/main" id="{9A4689ED-0AFE-8749-644E-B0F2C679420D}"/>
              </a:ext>
            </a:extLst>
          </p:cNvPr>
          <p:cNvSpPr txBox="1"/>
          <p:nvPr/>
        </p:nvSpPr>
        <p:spPr>
          <a:xfrm>
            <a:off x="647599" y="863321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Steady growth of business</a:t>
            </a:r>
          </a:p>
        </p:txBody>
      </p:sp>
      <p:sp>
        <p:nvSpPr>
          <p:cNvPr id="118" name="iSHEJI-6">
            <a:extLst>
              <a:ext uri="{FF2B5EF4-FFF2-40B4-BE49-F238E27FC236}">
                <a16:creationId xmlns:a16="http://schemas.microsoft.com/office/drawing/2014/main" id="{DA261072-BF49-FE3E-D22B-91E30ED80CE6}"/>
              </a:ext>
            </a:extLst>
          </p:cNvPr>
          <p:cNvSpPr/>
          <p:nvPr/>
        </p:nvSpPr>
        <p:spPr>
          <a:xfrm>
            <a:off x="1888860" y="1797170"/>
            <a:ext cx="835647" cy="836258"/>
          </a:xfrm>
          <a:custGeom>
            <a:avLst/>
            <a:gdLst>
              <a:gd name="connsiteX0" fmla="*/ 835648 w 835647"/>
              <a:gd name="connsiteY0" fmla="*/ 836259 h 836258"/>
              <a:gd name="connsiteX1" fmla="*/ 0 w 835647"/>
              <a:gd name="connsiteY1" fmla="*/ 836259 h 836258"/>
              <a:gd name="connsiteX2" fmla="*/ 0 w 835647"/>
              <a:gd name="connsiteY2" fmla="*/ 0 h 836258"/>
              <a:gd name="connsiteX3" fmla="*/ 835648 w 835647"/>
              <a:gd name="connsiteY3" fmla="*/ 0 h 836258"/>
              <a:gd name="connsiteX4" fmla="*/ 29976 w 835647"/>
              <a:gd name="connsiteY4" fmla="*/ 805671 h 836258"/>
              <a:gd name="connsiteX5" fmla="*/ 805060 w 835647"/>
              <a:gd name="connsiteY5" fmla="*/ 805671 h 836258"/>
              <a:gd name="connsiteX6" fmla="*/ 805060 w 835647"/>
              <a:gd name="connsiteY6" fmla="*/ 30587 h 836258"/>
              <a:gd name="connsiteX7" fmla="*/ 29976 w 835647"/>
              <a:gd name="connsiteY7" fmla="*/ 30587 h 836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5647" h="836258">
                <a:moveTo>
                  <a:pt x="835648" y="836259"/>
                </a:moveTo>
                <a:lnTo>
                  <a:pt x="0" y="836259"/>
                </a:lnTo>
                <a:lnTo>
                  <a:pt x="0" y="0"/>
                </a:lnTo>
                <a:lnTo>
                  <a:pt x="835648" y="0"/>
                </a:lnTo>
                <a:close/>
                <a:moveTo>
                  <a:pt x="29976" y="805671"/>
                </a:moveTo>
                <a:lnTo>
                  <a:pt x="805060" y="805671"/>
                </a:lnTo>
                <a:lnTo>
                  <a:pt x="805060" y="30587"/>
                </a:lnTo>
                <a:lnTo>
                  <a:pt x="29976" y="30587"/>
                </a:lnTo>
                <a:close/>
              </a:path>
            </a:pathLst>
          </a:custGeom>
          <a:solidFill>
            <a:srgbClr val="363636"/>
          </a:solidFill>
          <a:ln w="610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19" name="iSHEJI-7">
            <a:extLst>
              <a:ext uri="{FF2B5EF4-FFF2-40B4-BE49-F238E27FC236}">
                <a16:creationId xmlns:a16="http://schemas.microsoft.com/office/drawing/2014/main" id="{FD0BF25D-6AE5-6E4C-83FA-57CFD44042AD}"/>
              </a:ext>
            </a:extLst>
          </p:cNvPr>
          <p:cNvSpPr/>
          <p:nvPr/>
        </p:nvSpPr>
        <p:spPr>
          <a:xfrm>
            <a:off x="1705336" y="2019234"/>
            <a:ext cx="392130" cy="392130"/>
          </a:xfrm>
          <a:custGeom>
            <a:avLst/>
            <a:gdLst>
              <a:gd name="connsiteX0" fmla="*/ 0 w 392130"/>
              <a:gd name="connsiteY0" fmla="*/ 0 h 392130"/>
              <a:gd name="connsiteX1" fmla="*/ 392131 w 392130"/>
              <a:gd name="connsiteY1" fmla="*/ 0 h 392130"/>
              <a:gd name="connsiteX2" fmla="*/ 392131 w 392130"/>
              <a:gd name="connsiteY2" fmla="*/ 392130 h 392130"/>
              <a:gd name="connsiteX3" fmla="*/ 0 w 392130"/>
              <a:gd name="connsiteY3" fmla="*/ 392130 h 392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2130" h="392130">
                <a:moveTo>
                  <a:pt x="0" y="0"/>
                </a:moveTo>
                <a:lnTo>
                  <a:pt x="392131" y="0"/>
                </a:lnTo>
                <a:lnTo>
                  <a:pt x="392131" y="392130"/>
                </a:lnTo>
                <a:lnTo>
                  <a:pt x="0" y="392130"/>
                </a:lnTo>
                <a:close/>
              </a:path>
            </a:pathLst>
          </a:custGeom>
          <a:solidFill>
            <a:srgbClr val="FFFFFF"/>
          </a:solidFill>
          <a:ln w="610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0" name="iSHEJI-8">
            <a:extLst>
              <a:ext uri="{FF2B5EF4-FFF2-40B4-BE49-F238E27FC236}">
                <a16:creationId xmlns:a16="http://schemas.microsoft.com/office/drawing/2014/main" id="{4C1F48D6-F5A9-A4BD-1C42-EC6E872BEB56}"/>
              </a:ext>
            </a:extLst>
          </p:cNvPr>
          <p:cNvSpPr/>
          <p:nvPr/>
        </p:nvSpPr>
        <p:spPr>
          <a:xfrm>
            <a:off x="1888248" y="2112831"/>
            <a:ext cx="108279" cy="216558"/>
          </a:xfrm>
          <a:custGeom>
            <a:avLst/>
            <a:gdLst>
              <a:gd name="connsiteX0" fmla="*/ 108279 w 108279"/>
              <a:gd name="connsiteY0" fmla="*/ 108279 h 216558"/>
              <a:gd name="connsiteX1" fmla="*/ 0 w 108279"/>
              <a:gd name="connsiteY1" fmla="*/ 0 h 216558"/>
              <a:gd name="connsiteX2" fmla="*/ 0 w 108279"/>
              <a:gd name="connsiteY2" fmla="*/ 216559 h 216558"/>
              <a:gd name="connsiteX3" fmla="*/ 108279 w 108279"/>
              <a:gd name="connsiteY3" fmla="*/ 108279 h 216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279" h="216558">
                <a:moveTo>
                  <a:pt x="108279" y="108279"/>
                </a:moveTo>
                <a:lnTo>
                  <a:pt x="0" y="0"/>
                </a:lnTo>
                <a:lnTo>
                  <a:pt x="0" y="216559"/>
                </a:lnTo>
                <a:lnTo>
                  <a:pt x="108279" y="108279"/>
                </a:lnTo>
                <a:close/>
              </a:path>
            </a:pathLst>
          </a:custGeom>
          <a:solidFill>
            <a:schemeClr val="accent1"/>
          </a:solidFill>
          <a:ln w="610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59" name="iSHEJI-9">
            <a:extLst>
              <a:ext uri="{FF2B5EF4-FFF2-40B4-BE49-F238E27FC236}">
                <a16:creationId xmlns:a16="http://schemas.microsoft.com/office/drawing/2014/main" id="{C576384B-A9BE-A486-F37F-DCA33EEFD364}"/>
              </a:ext>
            </a:extLst>
          </p:cNvPr>
          <p:cNvSpPr/>
          <p:nvPr/>
        </p:nvSpPr>
        <p:spPr>
          <a:xfrm>
            <a:off x="2098736" y="2027486"/>
            <a:ext cx="415894" cy="391990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rgbClr val="353333"/>
          </a:solidFill>
          <a:ln w="10398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2" name="iSHEJI-10">
            <a:extLst>
              <a:ext uri="{FF2B5EF4-FFF2-40B4-BE49-F238E27FC236}">
                <a16:creationId xmlns:a16="http://schemas.microsoft.com/office/drawing/2014/main" id="{1A108185-C8B1-5CCD-911B-5E803E8E43CC}"/>
              </a:ext>
            </a:extLst>
          </p:cNvPr>
          <p:cNvSpPr txBox="1"/>
          <p:nvPr/>
        </p:nvSpPr>
        <p:spPr>
          <a:xfrm>
            <a:off x="2940953" y="1784689"/>
            <a:ext cx="198003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123" name="iSHEJI-11">
            <a:extLst>
              <a:ext uri="{FF2B5EF4-FFF2-40B4-BE49-F238E27FC236}">
                <a16:creationId xmlns:a16="http://schemas.microsoft.com/office/drawing/2014/main" id="{B4A132AE-4ECF-71B0-7F57-90A6FA3C04D2}"/>
              </a:ext>
            </a:extLst>
          </p:cNvPr>
          <p:cNvSpPr txBox="1"/>
          <p:nvPr/>
        </p:nvSpPr>
        <p:spPr>
          <a:xfrm>
            <a:off x="2971433" y="2179537"/>
            <a:ext cx="2492107" cy="504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通过海报、文章、视频、音频、直播等形式创造优质内容</a:t>
            </a:r>
          </a:p>
        </p:txBody>
      </p:sp>
      <p:sp>
        <p:nvSpPr>
          <p:cNvPr id="125" name="iSHEJI-12">
            <a:extLst>
              <a:ext uri="{FF2B5EF4-FFF2-40B4-BE49-F238E27FC236}">
                <a16:creationId xmlns:a16="http://schemas.microsoft.com/office/drawing/2014/main" id="{2D700EF8-5ADB-6E3E-11D2-A9D932DB957E}"/>
              </a:ext>
            </a:extLst>
          </p:cNvPr>
          <p:cNvSpPr/>
          <p:nvPr/>
        </p:nvSpPr>
        <p:spPr>
          <a:xfrm>
            <a:off x="1888860" y="3520406"/>
            <a:ext cx="835647" cy="836258"/>
          </a:xfrm>
          <a:custGeom>
            <a:avLst/>
            <a:gdLst>
              <a:gd name="connsiteX0" fmla="*/ 835648 w 835647"/>
              <a:gd name="connsiteY0" fmla="*/ 836259 h 836258"/>
              <a:gd name="connsiteX1" fmla="*/ 0 w 835647"/>
              <a:gd name="connsiteY1" fmla="*/ 836259 h 836258"/>
              <a:gd name="connsiteX2" fmla="*/ 0 w 835647"/>
              <a:gd name="connsiteY2" fmla="*/ 0 h 836258"/>
              <a:gd name="connsiteX3" fmla="*/ 835648 w 835647"/>
              <a:gd name="connsiteY3" fmla="*/ 0 h 836258"/>
              <a:gd name="connsiteX4" fmla="*/ 29976 w 835647"/>
              <a:gd name="connsiteY4" fmla="*/ 805671 h 836258"/>
              <a:gd name="connsiteX5" fmla="*/ 805060 w 835647"/>
              <a:gd name="connsiteY5" fmla="*/ 805671 h 836258"/>
              <a:gd name="connsiteX6" fmla="*/ 805060 w 835647"/>
              <a:gd name="connsiteY6" fmla="*/ 30587 h 836258"/>
              <a:gd name="connsiteX7" fmla="*/ 29976 w 835647"/>
              <a:gd name="connsiteY7" fmla="*/ 30587 h 836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5647" h="836258">
                <a:moveTo>
                  <a:pt x="835648" y="836259"/>
                </a:moveTo>
                <a:lnTo>
                  <a:pt x="0" y="836259"/>
                </a:lnTo>
                <a:lnTo>
                  <a:pt x="0" y="0"/>
                </a:lnTo>
                <a:lnTo>
                  <a:pt x="835648" y="0"/>
                </a:lnTo>
                <a:close/>
                <a:moveTo>
                  <a:pt x="29976" y="805671"/>
                </a:moveTo>
                <a:lnTo>
                  <a:pt x="805060" y="805671"/>
                </a:lnTo>
                <a:lnTo>
                  <a:pt x="805060" y="30587"/>
                </a:lnTo>
                <a:lnTo>
                  <a:pt x="29976" y="30587"/>
                </a:lnTo>
                <a:close/>
              </a:path>
            </a:pathLst>
          </a:custGeom>
          <a:solidFill>
            <a:srgbClr val="363636"/>
          </a:solidFill>
          <a:ln w="610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6" name="iSHEJI-13">
            <a:extLst>
              <a:ext uri="{FF2B5EF4-FFF2-40B4-BE49-F238E27FC236}">
                <a16:creationId xmlns:a16="http://schemas.microsoft.com/office/drawing/2014/main" id="{52739ADC-7C9C-B2BB-49FD-50FA38B8D38F}"/>
              </a:ext>
            </a:extLst>
          </p:cNvPr>
          <p:cNvSpPr/>
          <p:nvPr/>
        </p:nvSpPr>
        <p:spPr>
          <a:xfrm>
            <a:off x="1705336" y="3742470"/>
            <a:ext cx="392130" cy="392130"/>
          </a:xfrm>
          <a:custGeom>
            <a:avLst/>
            <a:gdLst>
              <a:gd name="connsiteX0" fmla="*/ 0 w 392130"/>
              <a:gd name="connsiteY0" fmla="*/ 0 h 392130"/>
              <a:gd name="connsiteX1" fmla="*/ 392131 w 392130"/>
              <a:gd name="connsiteY1" fmla="*/ 0 h 392130"/>
              <a:gd name="connsiteX2" fmla="*/ 392131 w 392130"/>
              <a:gd name="connsiteY2" fmla="*/ 392130 h 392130"/>
              <a:gd name="connsiteX3" fmla="*/ 0 w 392130"/>
              <a:gd name="connsiteY3" fmla="*/ 392130 h 392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2130" h="392130">
                <a:moveTo>
                  <a:pt x="0" y="0"/>
                </a:moveTo>
                <a:lnTo>
                  <a:pt x="392131" y="0"/>
                </a:lnTo>
                <a:lnTo>
                  <a:pt x="392131" y="392130"/>
                </a:lnTo>
                <a:lnTo>
                  <a:pt x="0" y="392130"/>
                </a:lnTo>
                <a:close/>
              </a:path>
            </a:pathLst>
          </a:custGeom>
          <a:solidFill>
            <a:srgbClr val="FFFFFF"/>
          </a:solidFill>
          <a:ln w="610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7" name="iSHEJI-14">
            <a:extLst>
              <a:ext uri="{FF2B5EF4-FFF2-40B4-BE49-F238E27FC236}">
                <a16:creationId xmlns:a16="http://schemas.microsoft.com/office/drawing/2014/main" id="{2925AC0F-6DD5-2C29-119F-0B35584068FA}"/>
              </a:ext>
            </a:extLst>
          </p:cNvPr>
          <p:cNvSpPr/>
          <p:nvPr/>
        </p:nvSpPr>
        <p:spPr>
          <a:xfrm>
            <a:off x="1888248" y="3836067"/>
            <a:ext cx="108279" cy="216558"/>
          </a:xfrm>
          <a:custGeom>
            <a:avLst/>
            <a:gdLst>
              <a:gd name="connsiteX0" fmla="*/ 108279 w 108279"/>
              <a:gd name="connsiteY0" fmla="*/ 108279 h 216558"/>
              <a:gd name="connsiteX1" fmla="*/ 0 w 108279"/>
              <a:gd name="connsiteY1" fmla="*/ 0 h 216558"/>
              <a:gd name="connsiteX2" fmla="*/ 0 w 108279"/>
              <a:gd name="connsiteY2" fmla="*/ 216559 h 216558"/>
              <a:gd name="connsiteX3" fmla="*/ 108279 w 108279"/>
              <a:gd name="connsiteY3" fmla="*/ 108279 h 216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279" h="216558">
                <a:moveTo>
                  <a:pt x="108279" y="108279"/>
                </a:moveTo>
                <a:lnTo>
                  <a:pt x="0" y="0"/>
                </a:lnTo>
                <a:lnTo>
                  <a:pt x="0" y="216559"/>
                </a:lnTo>
                <a:lnTo>
                  <a:pt x="108279" y="108279"/>
                </a:lnTo>
                <a:close/>
              </a:path>
            </a:pathLst>
          </a:custGeom>
          <a:solidFill>
            <a:schemeClr val="accent1"/>
          </a:solidFill>
          <a:ln w="610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60" name="iSHEJI-15">
            <a:extLst>
              <a:ext uri="{FF2B5EF4-FFF2-40B4-BE49-F238E27FC236}">
                <a16:creationId xmlns:a16="http://schemas.microsoft.com/office/drawing/2014/main" id="{43D7E631-ADF3-85EB-D35E-D963D6261486}"/>
              </a:ext>
            </a:extLst>
          </p:cNvPr>
          <p:cNvSpPr/>
          <p:nvPr/>
        </p:nvSpPr>
        <p:spPr>
          <a:xfrm>
            <a:off x="2098766" y="3738770"/>
            <a:ext cx="415834" cy="415894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rgbClr val="353333"/>
          </a:solidFill>
          <a:ln w="10398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9" name="iSHEJI-16">
            <a:extLst>
              <a:ext uri="{FF2B5EF4-FFF2-40B4-BE49-F238E27FC236}">
                <a16:creationId xmlns:a16="http://schemas.microsoft.com/office/drawing/2014/main" id="{C9C4195B-92BC-F695-127F-7FEAC79B2F2D}"/>
              </a:ext>
            </a:extLst>
          </p:cNvPr>
          <p:cNvSpPr txBox="1"/>
          <p:nvPr/>
        </p:nvSpPr>
        <p:spPr>
          <a:xfrm>
            <a:off x="2940953" y="3507925"/>
            <a:ext cx="198003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130" name="iSHEJI-17">
            <a:extLst>
              <a:ext uri="{FF2B5EF4-FFF2-40B4-BE49-F238E27FC236}">
                <a16:creationId xmlns:a16="http://schemas.microsoft.com/office/drawing/2014/main" id="{620CEEC5-B78B-0FC7-4D16-2AD4045F29B8}"/>
              </a:ext>
            </a:extLst>
          </p:cNvPr>
          <p:cNvSpPr txBox="1"/>
          <p:nvPr/>
        </p:nvSpPr>
        <p:spPr>
          <a:xfrm>
            <a:off x="2971433" y="3902773"/>
            <a:ext cx="2492107" cy="504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以优质内容作为营销输出核心，承载品牌内核</a:t>
            </a:r>
          </a:p>
        </p:txBody>
      </p:sp>
      <p:sp>
        <p:nvSpPr>
          <p:cNvPr id="132" name="iSHEJI-18">
            <a:extLst>
              <a:ext uri="{FF2B5EF4-FFF2-40B4-BE49-F238E27FC236}">
                <a16:creationId xmlns:a16="http://schemas.microsoft.com/office/drawing/2014/main" id="{22E6873F-2ACF-D74A-AD6D-702E64B7A379}"/>
              </a:ext>
            </a:extLst>
          </p:cNvPr>
          <p:cNvSpPr/>
          <p:nvPr/>
        </p:nvSpPr>
        <p:spPr>
          <a:xfrm>
            <a:off x="1888860" y="5243643"/>
            <a:ext cx="835647" cy="836258"/>
          </a:xfrm>
          <a:custGeom>
            <a:avLst/>
            <a:gdLst>
              <a:gd name="connsiteX0" fmla="*/ 835648 w 835647"/>
              <a:gd name="connsiteY0" fmla="*/ 836259 h 836258"/>
              <a:gd name="connsiteX1" fmla="*/ 0 w 835647"/>
              <a:gd name="connsiteY1" fmla="*/ 836259 h 836258"/>
              <a:gd name="connsiteX2" fmla="*/ 0 w 835647"/>
              <a:gd name="connsiteY2" fmla="*/ 0 h 836258"/>
              <a:gd name="connsiteX3" fmla="*/ 835648 w 835647"/>
              <a:gd name="connsiteY3" fmla="*/ 0 h 836258"/>
              <a:gd name="connsiteX4" fmla="*/ 29976 w 835647"/>
              <a:gd name="connsiteY4" fmla="*/ 805671 h 836258"/>
              <a:gd name="connsiteX5" fmla="*/ 805060 w 835647"/>
              <a:gd name="connsiteY5" fmla="*/ 805671 h 836258"/>
              <a:gd name="connsiteX6" fmla="*/ 805060 w 835647"/>
              <a:gd name="connsiteY6" fmla="*/ 30587 h 836258"/>
              <a:gd name="connsiteX7" fmla="*/ 29976 w 835647"/>
              <a:gd name="connsiteY7" fmla="*/ 30587 h 836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5647" h="836258">
                <a:moveTo>
                  <a:pt x="835648" y="836259"/>
                </a:moveTo>
                <a:lnTo>
                  <a:pt x="0" y="836259"/>
                </a:lnTo>
                <a:lnTo>
                  <a:pt x="0" y="0"/>
                </a:lnTo>
                <a:lnTo>
                  <a:pt x="835648" y="0"/>
                </a:lnTo>
                <a:close/>
                <a:moveTo>
                  <a:pt x="29976" y="805671"/>
                </a:moveTo>
                <a:lnTo>
                  <a:pt x="805060" y="805671"/>
                </a:lnTo>
                <a:lnTo>
                  <a:pt x="805060" y="30587"/>
                </a:lnTo>
                <a:lnTo>
                  <a:pt x="29976" y="30587"/>
                </a:lnTo>
                <a:close/>
              </a:path>
            </a:pathLst>
          </a:custGeom>
          <a:solidFill>
            <a:srgbClr val="363636"/>
          </a:solidFill>
          <a:ln w="610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33" name="iSHEJI-19">
            <a:extLst>
              <a:ext uri="{FF2B5EF4-FFF2-40B4-BE49-F238E27FC236}">
                <a16:creationId xmlns:a16="http://schemas.microsoft.com/office/drawing/2014/main" id="{BE7BE487-B0DD-653A-E7FE-5DFA4E0DBCD4}"/>
              </a:ext>
            </a:extLst>
          </p:cNvPr>
          <p:cNvSpPr/>
          <p:nvPr/>
        </p:nvSpPr>
        <p:spPr>
          <a:xfrm>
            <a:off x="1705336" y="5465707"/>
            <a:ext cx="392130" cy="392130"/>
          </a:xfrm>
          <a:custGeom>
            <a:avLst/>
            <a:gdLst>
              <a:gd name="connsiteX0" fmla="*/ 0 w 392130"/>
              <a:gd name="connsiteY0" fmla="*/ 0 h 392130"/>
              <a:gd name="connsiteX1" fmla="*/ 392131 w 392130"/>
              <a:gd name="connsiteY1" fmla="*/ 0 h 392130"/>
              <a:gd name="connsiteX2" fmla="*/ 392131 w 392130"/>
              <a:gd name="connsiteY2" fmla="*/ 392130 h 392130"/>
              <a:gd name="connsiteX3" fmla="*/ 0 w 392130"/>
              <a:gd name="connsiteY3" fmla="*/ 392130 h 392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2130" h="392130">
                <a:moveTo>
                  <a:pt x="0" y="0"/>
                </a:moveTo>
                <a:lnTo>
                  <a:pt x="392131" y="0"/>
                </a:lnTo>
                <a:lnTo>
                  <a:pt x="392131" y="392130"/>
                </a:lnTo>
                <a:lnTo>
                  <a:pt x="0" y="392130"/>
                </a:lnTo>
                <a:close/>
              </a:path>
            </a:pathLst>
          </a:custGeom>
          <a:solidFill>
            <a:srgbClr val="FFFFFF"/>
          </a:solidFill>
          <a:ln w="610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34" name="iSHEJI-20">
            <a:extLst>
              <a:ext uri="{FF2B5EF4-FFF2-40B4-BE49-F238E27FC236}">
                <a16:creationId xmlns:a16="http://schemas.microsoft.com/office/drawing/2014/main" id="{520ED7E0-3B50-6BB3-4544-CF65B0F29702}"/>
              </a:ext>
            </a:extLst>
          </p:cNvPr>
          <p:cNvSpPr/>
          <p:nvPr/>
        </p:nvSpPr>
        <p:spPr>
          <a:xfrm>
            <a:off x="1888248" y="5559304"/>
            <a:ext cx="108279" cy="216558"/>
          </a:xfrm>
          <a:custGeom>
            <a:avLst/>
            <a:gdLst>
              <a:gd name="connsiteX0" fmla="*/ 108279 w 108279"/>
              <a:gd name="connsiteY0" fmla="*/ 108279 h 216558"/>
              <a:gd name="connsiteX1" fmla="*/ 0 w 108279"/>
              <a:gd name="connsiteY1" fmla="*/ 0 h 216558"/>
              <a:gd name="connsiteX2" fmla="*/ 0 w 108279"/>
              <a:gd name="connsiteY2" fmla="*/ 216559 h 216558"/>
              <a:gd name="connsiteX3" fmla="*/ 108279 w 108279"/>
              <a:gd name="connsiteY3" fmla="*/ 108279 h 216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279" h="216558">
                <a:moveTo>
                  <a:pt x="108279" y="108279"/>
                </a:moveTo>
                <a:lnTo>
                  <a:pt x="0" y="0"/>
                </a:lnTo>
                <a:lnTo>
                  <a:pt x="0" y="216559"/>
                </a:lnTo>
                <a:lnTo>
                  <a:pt x="108279" y="108279"/>
                </a:lnTo>
                <a:close/>
              </a:path>
            </a:pathLst>
          </a:custGeom>
          <a:solidFill>
            <a:schemeClr val="accent1"/>
          </a:solidFill>
          <a:ln w="610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61" name="iSHEJI-21">
            <a:extLst>
              <a:ext uri="{FF2B5EF4-FFF2-40B4-BE49-F238E27FC236}">
                <a16:creationId xmlns:a16="http://schemas.microsoft.com/office/drawing/2014/main" id="{9BC13A04-BCA9-6F83-5F96-47271215C60E}"/>
              </a:ext>
            </a:extLst>
          </p:cNvPr>
          <p:cNvSpPr/>
          <p:nvPr/>
        </p:nvSpPr>
        <p:spPr>
          <a:xfrm>
            <a:off x="2098736" y="5481426"/>
            <a:ext cx="415894" cy="377056"/>
          </a:xfrm>
          <a:custGeom>
            <a:avLst/>
            <a:gdLst>
              <a:gd name="connsiteX0" fmla="*/ 351048 w 1543905"/>
              <a:gd name="connsiteY0" fmla="*/ 523317 h 1399728"/>
              <a:gd name="connsiteX1" fmla="*/ 351048 w 1543905"/>
              <a:gd name="connsiteY1" fmla="*/ 523317 h 1399728"/>
              <a:gd name="connsiteX2" fmla="*/ 351420 w 1543905"/>
              <a:gd name="connsiteY2" fmla="*/ 523503 h 1399728"/>
              <a:gd name="connsiteX3" fmla="*/ 351420 w 1543905"/>
              <a:gd name="connsiteY3" fmla="*/ 1020031 h 1399728"/>
              <a:gd name="connsiteX4" fmla="*/ 351048 w 1543905"/>
              <a:gd name="connsiteY4" fmla="*/ 1020403 h 1399728"/>
              <a:gd name="connsiteX5" fmla="*/ 163525 w 1543905"/>
              <a:gd name="connsiteY5" fmla="*/ 1020403 h 1399728"/>
              <a:gd name="connsiteX6" fmla="*/ 163153 w 1543905"/>
              <a:gd name="connsiteY6" fmla="*/ 1020031 h 1399728"/>
              <a:gd name="connsiteX7" fmla="*/ 163153 w 1543905"/>
              <a:gd name="connsiteY7" fmla="*/ 523503 h 1399728"/>
              <a:gd name="connsiteX8" fmla="*/ 163153 w 1543905"/>
              <a:gd name="connsiteY8" fmla="*/ 523317 h 1399728"/>
              <a:gd name="connsiteX9" fmla="*/ 163339 w 1543905"/>
              <a:gd name="connsiteY9" fmla="*/ 523131 h 1399728"/>
              <a:gd name="connsiteX10" fmla="*/ 351048 w 1543905"/>
              <a:gd name="connsiteY10" fmla="*/ 523131 h 1399728"/>
              <a:gd name="connsiteX11" fmla="*/ 351048 w 1543905"/>
              <a:gd name="connsiteY11" fmla="*/ 411696 h 1399728"/>
              <a:gd name="connsiteX12" fmla="*/ 163339 w 1543905"/>
              <a:gd name="connsiteY12" fmla="*/ 411696 h 1399728"/>
              <a:gd name="connsiteX13" fmla="*/ 51346 w 1543905"/>
              <a:gd name="connsiteY13" fmla="*/ 523689 h 1399728"/>
              <a:gd name="connsiteX14" fmla="*/ 51346 w 1543905"/>
              <a:gd name="connsiteY14" fmla="*/ 1020217 h 1399728"/>
              <a:gd name="connsiteX15" fmla="*/ 163339 w 1543905"/>
              <a:gd name="connsiteY15" fmla="*/ 1132210 h 1399728"/>
              <a:gd name="connsiteX16" fmla="*/ 351048 w 1543905"/>
              <a:gd name="connsiteY16" fmla="*/ 1132210 h 1399728"/>
              <a:gd name="connsiteX17" fmla="*/ 463042 w 1543905"/>
              <a:gd name="connsiteY17" fmla="*/ 1020217 h 1399728"/>
              <a:gd name="connsiteX18" fmla="*/ 463042 w 1543905"/>
              <a:gd name="connsiteY18" fmla="*/ 523503 h 1399728"/>
              <a:gd name="connsiteX19" fmla="*/ 351048 w 1543905"/>
              <a:gd name="connsiteY19" fmla="*/ 411696 h 1399728"/>
              <a:gd name="connsiteX20" fmla="*/ 865808 w 1543905"/>
              <a:gd name="connsiteY20" fmla="*/ 111621 h 1399728"/>
              <a:gd name="connsiteX21" fmla="*/ 866180 w 1543905"/>
              <a:gd name="connsiteY21" fmla="*/ 111807 h 1399728"/>
              <a:gd name="connsiteX22" fmla="*/ 866180 w 1543905"/>
              <a:gd name="connsiteY22" fmla="*/ 1020031 h 1399728"/>
              <a:gd name="connsiteX23" fmla="*/ 865808 w 1543905"/>
              <a:gd name="connsiteY23" fmla="*/ 1020403 h 1399728"/>
              <a:gd name="connsiteX24" fmla="*/ 678284 w 1543905"/>
              <a:gd name="connsiteY24" fmla="*/ 1020403 h 1399728"/>
              <a:gd name="connsiteX25" fmla="*/ 677912 w 1543905"/>
              <a:gd name="connsiteY25" fmla="*/ 1020031 h 1399728"/>
              <a:gd name="connsiteX26" fmla="*/ 677912 w 1543905"/>
              <a:gd name="connsiteY26" fmla="*/ 111993 h 1399728"/>
              <a:gd name="connsiteX27" fmla="*/ 677912 w 1543905"/>
              <a:gd name="connsiteY27" fmla="*/ 111807 h 1399728"/>
              <a:gd name="connsiteX28" fmla="*/ 678098 w 1543905"/>
              <a:gd name="connsiteY28" fmla="*/ 111621 h 1399728"/>
              <a:gd name="connsiteX29" fmla="*/ 865808 w 1543905"/>
              <a:gd name="connsiteY29" fmla="*/ 111621 h 1399728"/>
              <a:gd name="connsiteX30" fmla="*/ 865808 w 1543905"/>
              <a:gd name="connsiteY30" fmla="*/ 0 h 1399728"/>
              <a:gd name="connsiteX31" fmla="*/ 677912 w 1543905"/>
              <a:gd name="connsiteY31" fmla="*/ 0 h 1399728"/>
              <a:gd name="connsiteX32" fmla="*/ 565919 w 1543905"/>
              <a:gd name="connsiteY32" fmla="*/ 111993 h 1399728"/>
              <a:gd name="connsiteX33" fmla="*/ 565919 w 1543905"/>
              <a:gd name="connsiteY33" fmla="*/ 1020217 h 1399728"/>
              <a:gd name="connsiteX34" fmla="*/ 677912 w 1543905"/>
              <a:gd name="connsiteY34" fmla="*/ 1132210 h 1399728"/>
              <a:gd name="connsiteX35" fmla="*/ 865622 w 1543905"/>
              <a:gd name="connsiteY35" fmla="*/ 1132210 h 1399728"/>
              <a:gd name="connsiteX36" fmla="*/ 977615 w 1543905"/>
              <a:gd name="connsiteY36" fmla="*/ 1020217 h 1399728"/>
              <a:gd name="connsiteX37" fmla="*/ 977615 w 1543905"/>
              <a:gd name="connsiteY37" fmla="*/ 111993 h 1399728"/>
              <a:gd name="connsiteX38" fmla="*/ 865808 w 1543905"/>
              <a:gd name="connsiteY38" fmla="*/ 0 h 1399728"/>
              <a:gd name="connsiteX39" fmla="*/ 1380381 w 1543905"/>
              <a:gd name="connsiteY39" fmla="*/ 729072 h 1399728"/>
              <a:gd name="connsiteX40" fmla="*/ 1380753 w 1543905"/>
              <a:gd name="connsiteY40" fmla="*/ 729258 h 1399728"/>
              <a:gd name="connsiteX41" fmla="*/ 1380753 w 1543905"/>
              <a:gd name="connsiteY41" fmla="*/ 1020031 h 1399728"/>
              <a:gd name="connsiteX42" fmla="*/ 1380381 w 1543905"/>
              <a:gd name="connsiteY42" fmla="*/ 1020403 h 1399728"/>
              <a:gd name="connsiteX43" fmla="*/ 1192858 w 1543905"/>
              <a:gd name="connsiteY43" fmla="*/ 1020403 h 1399728"/>
              <a:gd name="connsiteX44" fmla="*/ 1192485 w 1543905"/>
              <a:gd name="connsiteY44" fmla="*/ 1020031 h 1399728"/>
              <a:gd name="connsiteX45" fmla="*/ 1192485 w 1543905"/>
              <a:gd name="connsiteY45" fmla="*/ 729444 h 1399728"/>
              <a:gd name="connsiteX46" fmla="*/ 1192485 w 1543905"/>
              <a:gd name="connsiteY46" fmla="*/ 729258 h 1399728"/>
              <a:gd name="connsiteX47" fmla="*/ 1192671 w 1543905"/>
              <a:gd name="connsiteY47" fmla="*/ 729072 h 1399728"/>
              <a:gd name="connsiteX48" fmla="*/ 1380381 w 1543905"/>
              <a:gd name="connsiteY48" fmla="*/ 729072 h 1399728"/>
              <a:gd name="connsiteX49" fmla="*/ 1380381 w 1543905"/>
              <a:gd name="connsiteY49" fmla="*/ 617451 h 1399728"/>
              <a:gd name="connsiteX50" fmla="*/ 1192671 w 1543905"/>
              <a:gd name="connsiteY50" fmla="*/ 617451 h 1399728"/>
              <a:gd name="connsiteX51" fmla="*/ 1080678 w 1543905"/>
              <a:gd name="connsiteY51" fmla="*/ 729444 h 1399728"/>
              <a:gd name="connsiteX52" fmla="*/ 1080678 w 1543905"/>
              <a:gd name="connsiteY52" fmla="*/ 1020031 h 1399728"/>
              <a:gd name="connsiteX53" fmla="*/ 1192671 w 1543905"/>
              <a:gd name="connsiteY53" fmla="*/ 1132024 h 1399728"/>
              <a:gd name="connsiteX54" fmla="*/ 1380381 w 1543905"/>
              <a:gd name="connsiteY54" fmla="*/ 1132024 h 1399728"/>
              <a:gd name="connsiteX55" fmla="*/ 1492374 w 1543905"/>
              <a:gd name="connsiteY55" fmla="*/ 1020031 h 1399728"/>
              <a:gd name="connsiteX56" fmla="*/ 1492374 w 1543905"/>
              <a:gd name="connsiteY56" fmla="*/ 729444 h 1399728"/>
              <a:gd name="connsiteX57" fmla="*/ 1380381 w 1543905"/>
              <a:gd name="connsiteY57" fmla="*/ 617451 h 1399728"/>
              <a:gd name="connsiteX58" fmla="*/ 1481956 w 1543905"/>
              <a:gd name="connsiteY58" fmla="*/ 1276201 h 1399728"/>
              <a:gd name="connsiteX59" fmla="*/ 61764 w 1543905"/>
              <a:gd name="connsiteY59" fmla="*/ 1276201 h 1399728"/>
              <a:gd name="connsiteX60" fmla="*/ 0 w 1543905"/>
              <a:gd name="connsiteY60" fmla="*/ 1337965 h 1399728"/>
              <a:gd name="connsiteX61" fmla="*/ 61764 w 1543905"/>
              <a:gd name="connsiteY61" fmla="*/ 1399729 h 1399728"/>
              <a:gd name="connsiteX62" fmla="*/ 1482142 w 1543905"/>
              <a:gd name="connsiteY62" fmla="*/ 1399729 h 1399728"/>
              <a:gd name="connsiteX63" fmla="*/ 1543906 w 1543905"/>
              <a:gd name="connsiteY63" fmla="*/ 1337965 h 1399728"/>
              <a:gd name="connsiteX64" fmla="*/ 1481956 w 1543905"/>
              <a:gd name="connsiteY64" fmla="*/ 1276201 h 1399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1543905" h="1399728">
                <a:moveTo>
                  <a:pt x="351048" y="523317"/>
                </a:moveTo>
                <a:cubicBezTo>
                  <a:pt x="351234" y="523317"/>
                  <a:pt x="351234" y="523317"/>
                  <a:pt x="351048" y="523317"/>
                </a:cubicBezTo>
                <a:cubicBezTo>
                  <a:pt x="351234" y="523317"/>
                  <a:pt x="351420" y="523503"/>
                  <a:pt x="351420" y="523503"/>
                </a:cubicBezTo>
                <a:lnTo>
                  <a:pt x="351420" y="1020031"/>
                </a:lnTo>
                <a:lnTo>
                  <a:pt x="351048" y="1020403"/>
                </a:lnTo>
                <a:lnTo>
                  <a:pt x="163525" y="1020403"/>
                </a:lnTo>
                <a:lnTo>
                  <a:pt x="163153" y="1020031"/>
                </a:lnTo>
                <a:lnTo>
                  <a:pt x="163153" y="523503"/>
                </a:lnTo>
                <a:lnTo>
                  <a:pt x="163153" y="523317"/>
                </a:lnTo>
                <a:lnTo>
                  <a:pt x="163339" y="523131"/>
                </a:lnTo>
                <a:lnTo>
                  <a:pt x="351048" y="523131"/>
                </a:lnTo>
                <a:moveTo>
                  <a:pt x="351048" y="411696"/>
                </a:moveTo>
                <a:lnTo>
                  <a:pt x="163339" y="411696"/>
                </a:lnTo>
                <a:cubicBezTo>
                  <a:pt x="101575" y="411696"/>
                  <a:pt x="51346" y="461739"/>
                  <a:pt x="51346" y="523689"/>
                </a:cubicBezTo>
                <a:lnTo>
                  <a:pt x="51346" y="1020217"/>
                </a:lnTo>
                <a:cubicBezTo>
                  <a:pt x="51346" y="1081795"/>
                  <a:pt x="101761" y="1132210"/>
                  <a:pt x="163339" y="1132210"/>
                </a:cubicBezTo>
                <a:lnTo>
                  <a:pt x="351048" y="1132210"/>
                </a:lnTo>
                <a:cubicBezTo>
                  <a:pt x="412626" y="1132210"/>
                  <a:pt x="463042" y="1081795"/>
                  <a:pt x="463042" y="1020217"/>
                </a:cubicBezTo>
                <a:lnTo>
                  <a:pt x="463042" y="523503"/>
                </a:lnTo>
                <a:cubicBezTo>
                  <a:pt x="463042" y="461739"/>
                  <a:pt x="412998" y="411696"/>
                  <a:pt x="351048" y="411696"/>
                </a:cubicBezTo>
                <a:close/>
                <a:moveTo>
                  <a:pt x="865808" y="111621"/>
                </a:moveTo>
                <a:cubicBezTo>
                  <a:pt x="865994" y="111621"/>
                  <a:pt x="866180" y="111807"/>
                  <a:pt x="866180" y="111807"/>
                </a:cubicBezTo>
                <a:lnTo>
                  <a:pt x="866180" y="1020031"/>
                </a:lnTo>
                <a:lnTo>
                  <a:pt x="865808" y="1020403"/>
                </a:lnTo>
                <a:lnTo>
                  <a:pt x="678284" y="1020403"/>
                </a:lnTo>
                <a:lnTo>
                  <a:pt x="677912" y="1020031"/>
                </a:lnTo>
                <a:lnTo>
                  <a:pt x="677912" y="111993"/>
                </a:lnTo>
                <a:lnTo>
                  <a:pt x="677912" y="111807"/>
                </a:lnTo>
                <a:lnTo>
                  <a:pt x="678098" y="111621"/>
                </a:lnTo>
                <a:lnTo>
                  <a:pt x="865808" y="111621"/>
                </a:lnTo>
                <a:moveTo>
                  <a:pt x="865808" y="0"/>
                </a:moveTo>
                <a:lnTo>
                  <a:pt x="677912" y="0"/>
                </a:lnTo>
                <a:cubicBezTo>
                  <a:pt x="616148" y="0"/>
                  <a:pt x="565919" y="50043"/>
                  <a:pt x="565919" y="111993"/>
                </a:cubicBezTo>
                <a:lnTo>
                  <a:pt x="565919" y="1020217"/>
                </a:lnTo>
                <a:cubicBezTo>
                  <a:pt x="565919" y="1081795"/>
                  <a:pt x="616335" y="1132210"/>
                  <a:pt x="677912" y="1132210"/>
                </a:cubicBezTo>
                <a:lnTo>
                  <a:pt x="865622" y="1132210"/>
                </a:lnTo>
                <a:cubicBezTo>
                  <a:pt x="927199" y="1132210"/>
                  <a:pt x="977615" y="1081795"/>
                  <a:pt x="977615" y="1020217"/>
                </a:cubicBezTo>
                <a:lnTo>
                  <a:pt x="977615" y="111993"/>
                </a:lnTo>
                <a:cubicBezTo>
                  <a:pt x="977615" y="50043"/>
                  <a:pt x="927571" y="0"/>
                  <a:pt x="865808" y="0"/>
                </a:cubicBezTo>
                <a:close/>
                <a:moveTo>
                  <a:pt x="1380381" y="729072"/>
                </a:moveTo>
                <a:cubicBezTo>
                  <a:pt x="1380567" y="729072"/>
                  <a:pt x="1380753" y="729258"/>
                  <a:pt x="1380753" y="729258"/>
                </a:cubicBezTo>
                <a:lnTo>
                  <a:pt x="1380753" y="1020031"/>
                </a:lnTo>
                <a:lnTo>
                  <a:pt x="1380381" y="1020403"/>
                </a:lnTo>
                <a:lnTo>
                  <a:pt x="1192858" y="1020403"/>
                </a:lnTo>
                <a:lnTo>
                  <a:pt x="1192485" y="1020031"/>
                </a:lnTo>
                <a:lnTo>
                  <a:pt x="1192485" y="729444"/>
                </a:lnTo>
                <a:lnTo>
                  <a:pt x="1192485" y="729258"/>
                </a:lnTo>
                <a:lnTo>
                  <a:pt x="1192671" y="729072"/>
                </a:lnTo>
                <a:lnTo>
                  <a:pt x="1380381" y="729072"/>
                </a:lnTo>
                <a:moveTo>
                  <a:pt x="1380381" y="617451"/>
                </a:moveTo>
                <a:lnTo>
                  <a:pt x="1192671" y="617451"/>
                </a:lnTo>
                <a:cubicBezTo>
                  <a:pt x="1130908" y="617451"/>
                  <a:pt x="1080678" y="667494"/>
                  <a:pt x="1080678" y="729444"/>
                </a:cubicBezTo>
                <a:lnTo>
                  <a:pt x="1080678" y="1020031"/>
                </a:lnTo>
                <a:cubicBezTo>
                  <a:pt x="1080678" y="1081608"/>
                  <a:pt x="1131094" y="1132024"/>
                  <a:pt x="1192671" y="1132024"/>
                </a:cubicBezTo>
                <a:lnTo>
                  <a:pt x="1380381" y="1132024"/>
                </a:lnTo>
                <a:cubicBezTo>
                  <a:pt x="1441959" y="1132024"/>
                  <a:pt x="1492374" y="1081608"/>
                  <a:pt x="1492374" y="1020031"/>
                </a:cubicBezTo>
                <a:lnTo>
                  <a:pt x="1492374" y="729444"/>
                </a:lnTo>
                <a:cubicBezTo>
                  <a:pt x="1492374" y="667680"/>
                  <a:pt x="1442145" y="617451"/>
                  <a:pt x="1380381" y="617451"/>
                </a:cubicBezTo>
                <a:close/>
                <a:moveTo>
                  <a:pt x="1481956" y="1276201"/>
                </a:moveTo>
                <a:lnTo>
                  <a:pt x="61764" y="1276201"/>
                </a:lnTo>
                <a:cubicBezTo>
                  <a:pt x="27719" y="1276201"/>
                  <a:pt x="0" y="1303920"/>
                  <a:pt x="0" y="1337965"/>
                </a:cubicBezTo>
                <a:cubicBezTo>
                  <a:pt x="0" y="1372009"/>
                  <a:pt x="27719" y="1399729"/>
                  <a:pt x="61764" y="1399729"/>
                </a:cubicBezTo>
                <a:lnTo>
                  <a:pt x="1482142" y="1399729"/>
                </a:lnTo>
                <a:cubicBezTo>
                  <a:pt x="1516187" y="1399729"/>
                  <a:pt x="1543906" y="1372009"/>
                  <a:pt x="1543906" y="1337965"/>
                </a:cubicBezTo>
                <a:cubicBezTo>
                  <a:pt x="1543720" y="1303734"/>
                  <a:pt x="1516187" y="1276201"/>
                  <a:pt x="1481956" y="1276201"/>
                </a:cubicBezTo>
                <a:close/>
              </a:path>
            </a:pathLst>
          </a:custGeom>
          <a:solidFill>
            <a:srgbClr val="353333"/>
          </a:solidFill>
          <a:ln w="10398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36" name="iSHEJI-22">
            <a:extLst>
              <a:ext uri="{FF2B5EF4-FFF2-40B4-BE49-F238E27FC236}">
                <a16:creationId xmlns:a16="http://schemas.microsoft.com/office/drawing/2014/main" id="{D82BB5EC-80C3-8D8E-2881-178F7D250F33}"/>
              </a:ext>
            </a:extLst>
          </p:cNvPr>
          <p:cNvSpPr txBox="1"/>
          <p:nvPr/>
        </p:nvSpPr>
        <p:spPr>
          <a:xfrm>
            <a:off x="2940953" y="5231162"/>
            <a:ext cx="198003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137" name="iSHEJI-23">
            <a:extLst>
              <a:ext uri="{FF2B5EF4-FFF2-40B4-BE49-F238E27FC236}">
                <a16:creationId xmlns:a16="http://schemas.microsoft.com/office/drawing/2014/main" id="{DA3FAE4F-9DC8-9707-0E5A-B5572B5ED33F}"/>
              </a:ext>
            </a:extLst>
          </p:cNvPr>
          <p:cNvSpPr txBox="1"/>
          <p:nvPr/>
        </p:nvSpPr>
        <p:spPr>
          <a:xfrm>
            <a:off x="2971433" y="5626010"/>
            <a:ext cx="2492107" cy="504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基于全社交媒体平台进行全域流量整合营销</a:t>
            </a:r>
          </a:p>
        </p:txBody>
      </p:sp>
      <p:sp>
        <p:nvSpPr>
          <p:cNvPr id="139" name="iSHEJI-24">
            <a:extLst>
              <a:ext uri="{FF2B5EF4-FFF2-40B4-BE49-F238E27FC236}">
                <a16:creationId xmlns:a16="http://schemas.microsoft.com/office/drawing/2014/main" id="{58EB0B8F-8E79-7693-3658-773405F98B3B}"/>
              </a:ext>
            </a:extLst>
          </p:cNvPr>
          <p:cNvSpPr/>
          <p:nvPr/>
        </p:nvSpPr>
        <p:spPr>
          <a:xfrm>
            <a:off x="6831172" y="1797170"/>
            <a:ext cx="835647" cy="836258"/>
          </a:xfrm>
          <a:custGeom>
            <a:avLst/>
            <a:gdLst>
              <a:gd name="connsiteX0" fmla="*/ 835648 w 835647"/>
              <a:gd name="connsiteY0" fmla="*/ 836259 h 836258"/>
              <a:gd name="connsiteX1" fmla="*/ 0 w 835647"/>
              <a:gd name="connsiteY1" fmla="*/ 836259 h 836258"/>
              <a:gd name="connsiteX2" fmla="*/ 0 w 835647"/>
              <a:gd name="connsiteY2" fmla="*/ 0 h 836258"/>
              <a:gd name="connsiteX3" fmla="*/ 835648 w 835647"/>
              <a:gd name="connsiteY3" fmla="*/ 0 h 836258"/>
              <a:gd name="connsiteX4" fmla="*/ 29976 w 835647"/>
              <a:gd name="connsiteY4" fmla="*/ 805671 h 836258"/>
              <a:gd name="connsiteX5" fmla="*/ 805060 w 835647"/>
              <a:gd name="connsiteY5" fmla="*/ 805671 h 836258"/>
              <a:gd name="connsiteX6" fmla="*/ 805060 w 835647"/>
              <a:gd name="connsiteY6" fmla="*/ 30587 h 836258"/>
              <a:gd name="connsiteX7" fmla="*/ 29976 w 835647"/>
              <a:gd name="connsiteY7" fmla="*/ 30587 h 836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5647" h="836258">
                <a:moveTo>
                  <a:pt x="835648" y="836259"/>
                </a:moveTo>
                <a:lnTo>
                  <a:pt x="0" y="836259"/>
                </a:lnTo>
                <a:lnTo>
                  <a:pt x="0" y="0"/>
                </a:lnTo>
                <a:lnTo>
                  <a:pt x="835648" y="0"/>
                </a:lnTo>
                <a:close/>
                <a:moveTo>
                  <a:pt x="29976" y="805671"/>
                </a:moveTo>
                <a:lnTo>
                  <a:pt x="805060" y="805671"/>
                </a:lnTo>
                <a:lnTo>
                  <a:pt x="805060" y="30587"/>
                </a:lnTo>
                <a:lnTo>
                  <a:pt x="29976" y="30587"/>
                </a:lnTo>
                <a:close/>
              </a:path>
            </a:pathLst>
          </a:custGeom>
          <a:solidFill>
            <a:srgbClr val="363636"/>
          </a:solidFill>
          <a:ln w="610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40" name="iSHEJI-25">
            <a:extLst>
              <a:ext uri="{FF2B5EF4-FFF2-40B4-BE49-F238E27FC236}">
                <a16:creationId xmlns:a16="http://schemas.microsoft.com/office/drawing/2014/main" id="{F75EDE8F-BBC4-3C6F-F779-E1397074ECA8}"/>
              </a:ext>
            </a:extLst>
          </p:cNvPr>
          <p:cNvSpPr/>
          <p:nvPr/>
        </p:nvSpPr>
        <p:spPr>
          <a:xfrm>
            <a:off x="6647648" y="2019234"/>
            <a:ext cx="392130" cy="392130"/>
          </a:xfrm>
          <a:custGeom>
            <a:avLst/>
            <a:gdLst>
              <a:gd name="connsiteX0" fmla="*/ 0 w 392130"/>
              <a:gd name="connsiteY0" fmla="*/ 0 h 392130"/>
              <a:gd name="connsiteX1" fmla="*/ 392131 w 392130"/>
              <a:gd name="connsiteY1" fmla="*/ 0 h 392130"/>
              <a:gd name="connsiteX2" fmla="*/ 392131 w 392130"/>
              <a:gd name="connsiteY2" fmla="*/ 392130 h 392130"/>
              <a:gd name="connsiteX3" fmla="*/ 0 w 392130"/>
              <a:gd name="connsiteY3" fmla="*/ 392130 h 392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2130" h="392130">
                <a:moveTo>
                  <a:pt x="0" y="0"/>
                </a:moveTo>
                <a:lnTo>
                  <a:pt x="392131" y="0"/>
                </a:lnTo>
                <a:lnTo>
                  <a:pt x="392131" y="392130"/>
                </a:lnTo>
                <a:lnTo>
                  <a:pt x="0" y="392130"/>
                </a:lnTo>
                <a:close/>
              </a:path>
            </a:pathLst>
          </a:custGeom>
          <a:solidFill>
            <a:srgbClr val="FFFFFF"/>
          </a:solidFill>
          <a:ln w="610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41" name="iSHEJI-26">
            <a:extLst>
              <a:ext uri="{FF2B5EF4-FFF2-40B4-BE49-F238E27FC236}">
                <a16:creationId xmlns:a16="http://schemas.microsoft.com/office/drawing/2014/main" id="{860D04CA-895B-390A-BAD2-DC51ED4BFD7A}"/>
              </a:ext>
            </a:extLst>
          </p:cNvPr>
          <p:cNvSpPr/>
          <p:nvPr/>
        </p:nvSpPr>
        <p:spPr>
          <a:xfrm>
            <a:off x="6830560" y="2112831"/>
            <a:ext cx="108279" cy="216558"/>
          </a:xfrm>
          <a:custGeom>
            <a:avLst/>
            <a:gdLst>
              <a:gd name="connsiteX0" fmla="*/ 108279 w 108279"/>
              <a:gd name="connsiteY0" fmla="*/ 108279 h 216558"/>
              <a:gd name="connsiteX1" fmla="*/ 0 w 108279"/>
              <a:gd name="connsiteY1" fmla="*/ 0 h 216558"/>
              <a:gd name="connsiteX2" fmla="*/ 0 w 108279"/>
              <a:gd name="connsiteY2" fmla="*/ 216559 h 216558"/>
              <a:gd name="connsiteX3" fmla="*/ 108279 w 108279"/>
              <a:gd name="connsiteY3" fmla="*/ 108279 h 216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279" h="216558">
                <a:moveTo>
                  <a:pt x="108279" y="108279"/>
                </a:moveTo>
                <a:lnTo>
                  <a:pt x="0" y="0"/>
                </a:lnTo>
                <a:lnTo>
                  <a:pt x="0" y="216559"/>
                </a:lnTo>
                <a:lnTo>
                  <a:pt x="108279" y="108279"/>
                </a:lnTo>
                <a:close/>
              </a:path>
            </a:pathLst>
          </a:custGeom>
          <a:solidFill>
            <a:schemeClr val="accent1"/>
          </a:solidFill>
          <a:ln w="610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62" name="iSHEJI-27">
            <a:extLst>
              <a:ext uri="{FF2B5EF4-FFF2-40B4-BE49-F238E27FC236}">
                <a16:creationId xmlns:a16="http://schemas.microsoft.com/office/drawing/2014/main" id="{0D48EB94-9C24-8477-12C1-CDD1D31EA511}"/>
              </a:ext>
            </a:extLst>
          </p:cNvPr>
          <p:cNvSpPr/>
          <p:nvPr/>
        </p:nvSpPr>
        <p:spPr>
          <a:xfrm>
            <a:off x="7049014" y="2015534"/>
            <a:ext cx="399962" cy="415894"/>
          </a:xfrm>
          <a:custGeom>
            <a:avLst/>
            <a:gdLst>
              <a:gd name="connsiteX0" fmla="*/ 337768 w 1372282"/>
              <a:gd name="connsiteY0" fmla="*/ 1315328 h 1426949"/>
              <a:gd name="connsiteX1" fmla="*/ 530173 w 1372282"/>
              <a:gd name="connsiteY1" fmla="*/ 1315328 h 1426949"/>
              <a:gd name="connsiteX2" fmla="*/ 842109 w 1372282"/>
              <a:gd name="connsiteY2" fmla="*/ 1315328 h 1426949"/>
              <a:gd name="connsiteX3" fmla="*/ 1034514 w 1372282"/>
              <a:gd name="connsiteY3" fmla="*/ 1315328 h 1426949"/>
              <a:gd name="connsiteX4" fmla="*/ 1090325 w 1372282"/>
              <a:gd name="connsiteY4" fmla="*/ 1371139 h 1426949"/>
              <a:gd name="connsiteX5" fmla="*/ 1034514 w 1372282"/>
              <a:gd name="connsiteY5" fmla="*/ 1426949 h 1426949"/>
              <a:gd name="connsiteX6" fmla="*/ 842109 w 1372282"/>
              <a:gd name="connsiteY6" fmla="*/ 1426949 h 1426949"/>
              <a:gd name="connsiteX7" fmla="*/ 530173 w 1372282"/>
              <a:gd name="connsiteY7" fmla="*/ 1426949 h 1426949"/>
              <a:gd name="connsiteX8" fmla="*/ 337768 w 1372282"/>
              <a:gd name="connsiteY8" fmla="*/ 1426949 h 1426949"/>
              <a:gd name="connsiteX9" fmla="*/ 281957 w 1372282"/>
              <a:gd name="connsiteY9" fmla="*/ 1371139 h 1426949"/>
              <a:gd name="connsiteX10" fmla="*/ 337768 w 1372282"/>
              <a:gd name="connsiteY10" fmla="*/ 1315328 h 1426949"/>
              <a:gd name="connsiteX11" fmla="*/ 686154 w 1372282"/>
              <a:gd name="connsiteY11" fmla="*/ 111621 h 1426949"/>
              <a:gd name="connsiteX12" fmla="*/ 237624 w 1372282"/>
              <a:gd name="connsiteY12" fmla="*/ 560152 h 1426949"/>
              <a:gd name="connsiteX13" fmla="*/ 237624 w 1372282"/>
              <a:gd name="connsiteY13" fmla="*/ 985614 h 1426949"/>
              <a:gd name="connsiteX14" fmla="*/ 229252 w 1372282"/>
              <a:gd name="connsiteY14" fmla="*/ 1014822 h 1426949"/>
              <a:gd name="connsiteX15" fmla="*/ 155768 w 1372282"/>
              <a:gd name="connsiteY15" fmla="*/ 1134814 h 1426949"/>
              <a:gd name="connsiteX16" fmla="*/ 1214680 w 1372282"/>
              <a:gd name="connsiteY16" fmla="*/ 1134814 h 1426949"/>
              <a:gd name="connsiteX17" fmla="*/ 1143429 w 1372282"/>
              <a:gd name="connsiteY17" fmla="*/ 1023565 h 1426949"/>
              <a:gd name="connsiteX18" fmla="*/ 1134685 w 1372282"/>
              <a:gd name="connsiteY18" fmla="*/ 993428 h 1426949"/>
              <a:gd name="connsiteX19" fmla="*/ 1134685 w 1372282"/>
              <a:gd name="connsiteY19" fmla="*/ 560152 h 1426949"/>
              <a:gd name="connsiteX20" fmla="*/ 686154 w 1372282"/>
              <a:gd name="connsiteY20" fmla="*/ 111621 h 1426949"/>
              <a:gd name="connsiteX21" fmla="*/ 686154 w 1372282"/>
              <a:gd name="connsiteY21" fmla="*/ 0 h 1426949"/>
              <a:gd name="connsiteX22" fmla="*/ 903815 w 1372282"/>
              <a:gd name="connsiteY22" fmla="*/ 44276 h 1426949"/>
              <a:gd name="connsiteX23" fmla="*/ 1081851 w 1372282"/>
              <a:gd name="connsiteY23" fmla="*/ 164455 h 1426949"/>
              <a:gd name="connsiteX24" fmla="*/ 1202030 w 1372282"/>
              <a:gd name="connsiteY24" fmla="*/ 342491 h 1426949"/>
              <a:gd name="connsiteX25" fmla="*/ 1246306 w 1372282"/>
              <a:gd name="connsiteY25" fmla="*/ 560152 h 1426949"/>
              <a:gd name="connsiteX26" fmla="*/ 1246306 w 1372282"/>
              <a:gd name="connsiteY26" fmla="*/ 977243 h 1426949"/>
              <a:gd name="connsiteX27" fmla="*/ 1363508 w 1372282"/>
              <a:gd name="connsiteY27" fmla="*/ 1160487 h 1426949"/>
              <a:gd name="connsiteX28" fmla="*/ 1365369 w 1372282"/>
              <a:gd name="connsiteY28" fmla="*/ 1217414 h 1426949"/>
              <a:gd name="connsiteX29" fmla="*/ 1316628 w 1372282"/>
              <a:gd name="connsiteY29" fmla="*/ 1246436 h 1426949"/>
              <a:gd name="connsiteX30" fmla="*/ 55867 w 1372282"/>
              <a:gd name="connsiteY30" fmla="*/ 1246436 h 1426949"/>
              <a:gd name="connsiteX31" fmla="*/ 7126 w 1372282"/>
              <a:gd name="connsiteY31" fmla="*/ 1217786 h 1426949"/>
              <a:gd name="connsiteX32" fmla="*/ 8242 w 1372282"/>
              <a:gd name="connsiteY32" fmla="*/ 1161232 h 1426949"/>
              <a:gd name="connsiteX33" fmla="*/ 126002 w 1372282"/>
              <a:gd name="connsiteY33" fmla="*/ 969801 h 1426949"/>
              <a:gd name="connsiteX34" fmla="*/ 126002 w 1372282"/>
              <a:gd name="connsiteY34" fmla="*/ 560152 h 1426949"/>
              <a:gd name="connsiteX35" fmla="*/ 170279 w 1372282"/>
              <a:gd name="connsiteY35" fmla="*/ 342491 h 1426949"/>
              <a:gd name="connsiteX36" fmla="*/ 290458 w 1372282"/>
              <a:gd name="connsiteY36" fmla="*/ 164455 h 1426949"/>
              <a:gd name="connsiteX37" fmla="*/ 468493 w 1372282"/>
              <a:gd name="connsiteY37" fmla="*/ 44276 h 1426949"/>
              <a:gd name="connsiteX38" fmla="*/ 686154 w 1372282"/>
              <a:gd name="connsiteY38" fmla="*/ 0 h 1426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372282" h="1426949">
                <a:moveTo>
                  <a:pt x="337768" y="1315328"/>
                </a:moveTo>
                <a:lnTo>
                  <a:pt x="530173" y="1315328"/>
                </a:lnTo>
                <a:lnTo>
                  <a:pt x="842109" y="1315328"/>
                </a:lnTo>
                <a:lnTo>
                  <a:pt x="1034514" y="1315328"/>
                </a:lnTo>
                <a:cubicBezTo>
                  <a:pt x="1065396" y="1315328"/>
                  <a:pt x="1090325" y="1340257"/>
                  <a:pt x="1090325" y="1371139"/>
                </a:cubicBezTo>
                <a:cubicBezTo>
                  <a:pt x="1090325" y="1402021"/>
                  <a:pt x="1065210" y="1426949"/>
                  <a:pt x="1034514" y="1426949"/>
                </a:cubicBezTo>
                <a:lnTo>
                  <a:pt x="842109" y="1426949"/>
                </a:lnTo>
                <a:lnTo>
                  <a:pt x="530173" y="1426949"/>
                </a:lnTo>
                <a:lnTo>
                  <a:pt x="337768" y="1426949"/>
                </a:lnTo>
                <a:cubicBezTo>
                  <a:pt x="306886" y="1426949"/>
                  <a:pt x="281957" y="1402021"/>
                  <a:pt x="281957" y="1371139"/>
                </a:cubicBezTo>
                <a:cubicBezTo>
                  <a:pt x="281957" y="1340257"/>
                  <a:pt x="306886" y="1315328"/>
                  <a:pt x="337768" y="1315328"/>
                </a:cubicBezTo>
                <a:close/>
                <a:moveTo>
                  <a:pt x="686154" y="111621"/>
                </a:moveTo>
                <a:cubicBezTo>
                  <a:pt x="438914" y="111621"/>
                  <a:pt x="237624" y="312725"/>
                  <a:pt x="237624" y="560152"/>
                </a:cubicBezTo>
                <a:lnTo>
                  <a:pt x="237624" y="985614"/>
                </a:lnTo>
                <a:cubicBezTo>
                  <a:pt x="237624" y="996032"/>
                  <a:pt x="234833" y="1006078"/>
                  <a:pt x="229252" y="1014822"/>
                </a:cubicBezTo>
                <a:lnTo>
                  <a:pt x="155768" y="1134814"/>
                </a:lnTo>
                <a:lnTo>
                  <a:pt x="1214680" y="1134814"/>
                </a:lnTo>
                <a:lnTo>
                  <a:pt x="1143429" y="1023565"/>
                </a:lnTo>
                <a:cubicBezTo>
                  <a:pt x="1137662" y="1014636"/>
                  <a:pt x="1134685" y="1004218"/>
                  <a:pt x="1134685" y="993428"/>
                </a:cubicBezTo>
                <a:lnTo>
                  <a:pt x="1134685" y="560152"/>
                </a:lnTo>
                <a:cubicBezTo>
                  <a:pt x="1134685" y="312911"/>
                  <a:pt x="933581" y="111621"/>
                  <a:pt x="686154" y="111621"/>
                </a:cubicBezTo>
                <a:close/>
                <a:moveTo>
                  <a:pt x="686154" y="0"/>
                </a:moveTo>
                <a:cubicBezTo>
                  <a:pt x="761499" y="0"/>
                  <a:pt x="834610" y="14883"/>
                  <a:pt x="903815" y="44276"/>
                </a:cubicBezTo>
                <a:cubicBezTo>
                  <a:pt x="970416" y="72554"/>
                  <a:pt x="1030319" y="113109"/>
                  <a:pt x="1081851" y="164455"/>
                </a:cubicBezTo>
                <a:cubicBezTo>
                  <a:pt x="1133383" y="215987"/>
                  <a:pt x="1173753" y="275890"/>
                  <a:pt x="1202030" y="342491"/>
                </a:cubicBezTo>
                <a:cubicBezTo>
                  <a:pt x="1231423" y="411510"/>
                  <a:pt x="1246306" y="484808"/>
                  <a:pt x="1246306" y="560152"/>
                </a:cubicBezTo>
                <a:lnTo>
                  <a:pt x="1246306" y="977243"/>
                </a:lnTo>
                <a:lnTo>
                  <a:pt x="1363508" y="1160487"/>
                </a:lnTo>
                <a:cubicBezTo>
                  <a:pt x="1374484" y="1177603"/>
                  <a:pt x="1375229" y="1199555"/>
                  <a:pt x="1365369" y="1217414"/>
                </a:cubicBezTo>
                <a:cubicBezTo>
                  <a:pt x="1355695" y="1235273"/>
                  <a:pt x="1336905" y="1246436"/>
                  <a:pt x="1316628" y="1246436"/>
                </a:cubicBezTo>
                <a:lnTo>
                  <a:pt x="55867" y="1246436"/>
                </a:lnTo>
                <a:cubicBezTo>
                  <a:pt x="35589" y="1246436"/>
                  <a:pt x="16986" y="1235460"/>
                  <a:pt x="7126" y="1217786"/>
                </a:cubicBezTo>
                <a:cubicBezTo>
                  <a:pt x="-2734" y="1200113"/>
                  <a:pt x="-2362" y="1178533"/>
                  <a:pt x="8242" y="1161232"/>
                </a:cubicBezTo>
                <a:lnTo>
                  <a:pt x="126002" y="969801"/>
                </a:lnTo>
                <a:lnTo>
                  <a:pt x="126002" y="560152"/>
                </a:lnTo>
                <a:cubicBezTo>
                  <a:pt x="126002" y="484808"/>
                  <a:pt x="140885" y="411696"/>
                  <a:pt x="170279" y="342491"/>
                </a:cubicBezTo>
                <a:cubicBezTo>
                  <a:pt x="198556" y="275890"/>
                  <a:pt x="239112" y="215987"/>
                  <a:pt x="290458" y="164455"/>
                </a:cubicBezTo>
                <a:cubicBezTo>
                  <a:pt x="341803" y="112923"/>
                  <a:pt x="401893" y="72554"/>
                  <a:pt x="468493" y="44276"/>
                </a:cubicBezTo>
                <a:cubicBezTo>
                  <a:pt x="537512" y="14883"/>
                  <a:pt x="610810" y="0"/>
                  <a:pt x="686154" y="0"/>
                </a:cubicBezTo>
                <a:close/>
              </a:path>
            </a:pathLst>
          </a:custGeom>
          <a:solidFill>
            <a:srgbClr val="353333"/>
          </a:solidFill>
          <a:ln w="10398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43" name="iSHEJI-28">
            <a:extLst>
              <a:ext uri="{FF2B5EF4-FFF2-40B4-BE49-F238E27FC236}">
                <a16:creationId xmlns:a16="http://schemas.microsoft.com/office/drawing/2014/main" id="{09DC1359-369A-F37A-9B51-EA2E79351FF0}"/>
              </a:ext>
            </a:extLst>
          </p:cNvPr>
          <p:cNvSpPr txBox="1"/>
          <p:nvPr/>
        </p:nvSpPr>
        <p:spPr>
          <a:xfrm>
            <a:off x="7883265" y="1784689"/>
            <a:ext cx="198003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144" name="iSHEJI-29">
            <a:extLst>
              <a:ext uri="{FF2B5EF4-FFF2-40B4-BE49-F238E27FC236}">
                <a16:creationId xmlns:a16="http://schemas.microsoft.com/office/drawing/2014/main" id="{0B982479-6B08-B301-EF4B-610DD7AB169B}"/>
              </a:ext>
            </a:extLst>
          </p:cNvPr>
          <p:cNvSpPr txBox="1"/>
          <p:nvPr/>
        </p:nvSpPr>
        <p:spPr>
          <a:xfrm>
            <a:off x="7913745" y="2179537"/>
            <a:ext cx="2492107" cy="504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基于全社交媒体平台进行全域流量整合营销</a:t>
            </a:r>
          </a:p>
        </p:txBody>
      </p:sp>
      <p:sp>
        <p:nvSpPr>
          <p:cNvPr id="146" name="iSHEJI-30">
            <a:extLst>
              <a:ext uri="{FF2B5EF4-FFF2-40B4-BE49-F238E27FC236}">
                <a16:creationId xmlns:a16="http://schemas.microsoft.com/office/drawing/2014/main" id="{77676C92-F025-7BE2-5B33-CBD4FF642724}"/>
              </a:ext>
            </a:extLst>
          </p:cNvPr>
          <p:cNvSpPr/>
          <p:nvPr/>
        </p:nvSpPr>
        <p:spPr>
          <a:xfrm>
            <a:off x="6831172" y="3520406"/>
            <a:ext cx="835647" cy="836258"/>
          </a:xfrm>
          <a:custGeom>
            <a:avLst/>
            <a:gdLst>
              <a:gd name="connsiteX0" fmla="*/ 835648 w 835647"/>
              <a:gd name="connsiteY0" fmla="*/ 836259 h 836258"/>
              <a:gd name="connsiteX1" fmla="*/ 0 w 835647"/>
              <a:gd name="connsiteY1" fmla="*/ 836259 h 836258"/>
              <a:gd name="connsiteX2" fmla="*/ 0 w 835647"/>
              <a:gd name="connsiteY2" fmla="*/ 0 h 836258"/>
              <a:gd name="connsiteX3" fmla="*/ 835648 w 835647"/>
              <a:gd name="connsiteY3" fmla="*/ 0 h 836258"/>
              <a:gd name="connsiteX4" fmla="*/ 29976 w 835647"/>
              <a:gd name="connsiteY4" fmla="*/ 805671 h 836258"/>
              <a:gd name="connsiteX5" fmla="*/ 805060 w 835647"/>
              <a:gd name="connsiteY5" fmla="*/ 805671 h 836258"/>
              <a:gd name="connsiteX6" fmla="*/ 805060 w 835647"/>
              <a:gd name="connsiteY6" fmla="*/ 30587 h 836258"/>
              <a:gd name="connsiteX7" fmla="*/ 29976 w 835647"/>
              <a:gd name="connsiteY7" fmla="*/ 30587 h 836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5647" h="836258">
                <a:moveTo>
                  <a:pt x="835648" y="836259"/>
                </a:moveTo>
                <a:lnTo>
                  <a:pt x="0" y="836259"/>
                </a:lnTo>
                <a:lnTo>
                  <a:pt x="0" y="0"/>
                </a:lnTo>
                <a:lnTo>
                  <a:pt x="835648" y="0"/>
                </a:lnTo>
                <a:close/>
                <a:moveTo>
                  <a:pt x="29976" y="805671"/>
                </a:moveTo>
                <a:lnTo>
                  <a:pt x="805060" y="805671"/>
                </a:lnTo>
                <a:lnTo>
                  <a:pt x="805060" y="30587"/>
                </a:lnTo>
                <a:lnTo>
                  <a:pt x="29976" y="30587"/>
                </a:lnTo>
                <a:close/>
              </a:path>
            </a:pathLst>
          </a:custGeom>
          <a:solidFill>
            <a:srgbClr val="363636"/>
          </a:solidFill>
          <a:ln w="610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47" name="iSHEJI-31">
            <a:extLst>
              <a:ext uri="{FF2B5EF4-FFF2-40B4-BE49-F238E27FC236}">
                <a16:creationId xmlns:a16="http://schemas.microsoft.com/office/drawing/2014/main" id="{FD545CAC-2CC8-A97F-CFEB-3F48CD354581}"/>
              </a:ext>
            </a:extLst>
          </p:cNvPr>
          <p:cNvSpPr/>
          <p:nvPr/>
        </p:nvSpPr>
        <p:spPr>
          <a:xfrm>
            <a:off x="6647648" y="3742470"/>
            <a:ext cx="392130" cy="392130"/>
          </a:xfrm>
          <a:custGeom>
            <a:avLst/>
            <a:gdLst>
              <a:gd name="connsiteX0" fmla="*/ 0 w 392130"/>
              <a:gd name="connsiteY0" fmla="*/ 0 h 392130"/>
              <a:gd name="connsiteX1" fmla="*/ 392131 w 392130"/>
              <a:gd name="connsiteY1" fmla="*/ 0 h 392130"/>
              <a:gd name="connsiteX2" fmla="*/ 392131 w 392130"/>
              <a:gd name="connsiteY2" fmla="*/ 392130 h 392130"/>
              <a:gd name="connsiteX3" fmla="*/ 0 w 392130"/>
              <a:gd name="connsiteY3" fmla="*/ 392130 h 392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2130" h="392130">
                <a:moveTo>
                  <a:pt x="0" y="0"/>
                </a:moveTo>
                <a:lnTo>
                  <a:pt x="392131" y="0"/>
                </a:lnTo>
                <a:lnTo>
                  <a:pt x="392131" y="392130"/>
                </a:lnTo>
                <a:lnTo>
                  <a:pt x="0" y="392130"/>
                </a:lnTo>
                <a:close/>
              </a:path>
            </a:pathLst>
          </a:custGeom>
          <a:solidFill>
            <a:srgbClr val="FFFFFF"/>
          </a:solidFill>
          <a:ln w="610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48" name="iSHEJI-32">
            <a:extLst>
              <a:ext uri="{FF2B5EF4-FFF2-40B4-BE49-F238E27FC236}">
                <a16:creationId xmlns:a16="http://schemas.microsoft.com/office/drawing/2014/main" id="{43420795-B381-CA2E-AF93-F14AF56C5F5A}"/>
              </a:ext>
            </a:extLst>
          </p:cNvPr>
          <p:cNvSpPr/>
          <p:nvPr/>
        </p:nvSpPr>
        <p:spPr>
          <a:xfrm>
            <a:off x="6830560" y="3836067"/>
            <a:ext cx="108279" cy="216558"/>
          </a:xfrm>
          <a:custGeom>
            <a:avLst/>
            <a:gdLst>
              <a:gd name="connsiteX0" fmla="*/ 108279 w 108279"/>
              <a:gd name="connsiteY0" fmla="*/ 108279 h 216558"/>
              <a:gd name="connsiteX1" fmla="*/ 0 w 108279"/>
              <a:gd name="connsiteY1" fmla="*/ 0 h 216558"/>
              <a:gd name="connsiteX2" fmla="*/ 0 w 108279"/>
              <a:gd name="connsiteY2" fmla="*/ 216559 h 216558"/>
              <a:gd name="connsiteX3" fmla="*/ 108279 w 108279"/>
              <a:gd name="connsiteY3" fmla="*/ 108279 h 216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279" h="216558">
                <a:moveTo>
                  <a:pt x="108279" y="108279"/>
                </a:moveTo>
                <a:lnTo>
                  <a:pt x="0" y="0"/>
                </a:lnTo>
                <a:lnTo>
                  <a:pt x="0" y="216559"/>
                </a:lnTo>
                <a:lnTo>
                  <a:pt x="108279" y="108279"/>
                </a:lnTo>
                <a:close/>
              </a:path>
            </a:pathLst>
          </a:custGeom>
          <a:solidFill>
            <a:schemeClr val="accent1"/>
          </a:solidFill>
          <a:ln w="610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63" name="iSHEJI-33">
            <a:extLst>
              <a:ext uri="{FF2B5EF4-FFF2-40B4-BE49-F238E27FC236}">
                <a16:creationId xmlns:a16="http://schemas.microsoft.com/office/drawing/2014/main" id="{382A7989-7579-81AA-21A3-81A70D644D75}"/>
              </a:ext>
            </a:extLst>
          </p:cNvPr>
          <p:cNvSpPr/>
          <p:nvPr/>
        </p:nvSpPr>
        <p:spPr>
          <a:xfrm>
            <a:off x="7066909" y="3738769"/>
            <a:ext cx="364172" cy="415896"/>
          </a:xfrm>
          <a:custGeom>
            <a:avLst/>
            <a:gdLst>
              <a:gd name="connsiteX0" fmla="*/ 1449958 w 1449958"/>
              <a:gd name="connsiteY0" fmla="*/ 669913 h 1655898"/>
              <a:gd name="connsiteX1" fmla="*/ 1449586 w 1449958"/>
              <a:gd name="connsiteY1" fmla="*/ 666192 h 1655898"/>
              <a:gd name="connsiteX2" fmla="*/ 1449586 w 1449958"/>
              <a:gd name="connsiteY2" fmla="*/ 665634 h 1655898"/>
              <a:gd name="connsiteX3" fmla="*/ 1448098 w 1449958"/>
              <a:gd name="connsiteY3" fmla="*/ 658006 h 1655898"/>
              <a:gd name="connsiteX4" fmla="*/ 1445307 w 1449958"/>
              <a:gd name="connsiteY4" fmla="*/ 650379 h 1655898"/>
              <a:gd name="connsiteX5" fmla="*/ 1443633 w 1449958"/>
              <a:gd name="connsiteY5" fmla="*/ 646844 h 1655898"/>
              <a:gd name="connsiteX6" fmla="*/ 1441772 w 1449958"/>
              <a:gd name="connsiteY6" fmla="*/ 643496 h 1655898"/>
              <a:gd name="connsiteX7" fmla="*/ 1441400 w 1449958"/>
              <a:gd name="connsiteY7" fmla="*/ 643124 h 1655898"/>
              <a:gd name="connsiteX8" fmla="*/ 1439354 w 1449958"/>
              <a:gd name="connsiteY8" fmla="*/ 640147 h 1655898"/>
              <a:gd name="connsiteX9" fmla="*/ 1439168 w 1449958"/>
              <a:gd name="connsiteY9" fmla="*/ 639775 h 1655898"/>
              <a:gd name="connsiteX10" fmla="*/ 1436936 w 1449958"/>
              <a:gd name="connsiteY10" fmla="*/ 636798 h 1655898"/>
              <a:gd name="connsiteX11" fmla="*/ 1436378 w 1449958"/>
              <a:gd name="connsiteY11" fmla="*/ 636240 h 1655898"/>
              <a:gd name="connsiteX12" fmla="*/ 1433773 w 1449958"/>
              <a:gd name="connsiteY12" fmla="*/ 633450 h 1655898"/>
              <a:gd name="connsiteX13" fmla="*/ 816136 w 1449958"/>
              <a:gd name="connsiteY13" fmla="*/ 15813 h 1655898"/>
              <a:gd name="connsiteX14" fmla="*/ 813346 w 1449958"/>
              <a:gd name="connsiteY14" fmla="*/ 13208 h 1655898"/>
              <a:gd name="connsiteX15" fmla="*/ 812788 w 1449958"/>
              <a:gd name="connsiteY15" fmla="*/ 12650 h 1655898"/>
              <a:gd name="connsiteX16" fmla="*/ 809997 w 1449958"/>
              <a:gd name="connsiteY16" fmla="*/ 10418 h 1655898"/>
              <a:gd name="connsiteX17" fmla="*/ 809625 w 1449958"/>
              <a:gd name="connsiteY17" fmla="*/ 10232 h 1655898"/>
              <a:gd name="connsiteX18" fmla="*/ 806834 w 1449958"/>
              <a:gd name="connsiteY18" fmla="*/ 8372 h 1655898"/>
              <a:gd name="connsiteX19" fmla="*/ 806276 w 1449958"/>
              <a:gd name="connsiteY19" fmla="*/ 8000 h 1655898"/>
              <a:gd name="connsiteX20" fmla="*/ 802928 w 1449958"/>
              <a:gd name="connsiteY20" fmla="*/ 6139 h 1655898"/>
              <a:gd name="connsiteX21" fmla="*/ 802742 w 1449958"/>
              <a:gd name="connsiteY21" fmla="*/ 6139 h 1655898"/>
              <a:gd name="connsiteX22" fmla="*/ 799207 w 1449958"/>
              <a:gd name="connsiteY22" fmla="*/ 4465 h 1655898"/>
              <a:gd name="connsiteX23" fmla="*/ 799021 w 1449958"/>
              <a:gd name="connsiteY23" fmla="*/ 4465 h 1655898"/>
              <a:gd name="connsiteX24" fmla="*/ 791580 w 1449958"/>
              <a:gd name="connsiteY24" fmla="*/ 1860 h 1655898"/>
              <a:gd name="connsiteX25" fmla="*/ 791394 w 1449958"/>
              <a:gd name="connsiteY25" fmla="*/ 1860 h 1655898"/>
              <a:gd name="connsiteX26" fmla="*/ 783766 w 1449958"/>
              <a:gd name="connsiteY26" fmla="*/ 372 h 1655898"/>
              <a:gd name="connsiteX27" fmla="*/ 783022 w 1449958"/>
              <a:gd name="connsiteY27" fmla="*/ 372 h 1655898"/>
              <a:gd name="connsiteX28" fmla="*/ 779301 w 1449958"/>
              <a:gd name="connsiteY28" fmla="*/ 0 h 1655898"/>
              <a:gd name="connsiteX29" fmla="*/ 261751 w 1449958"/>
              <a:gd name="connsiteY29" fmla="*/ 0 h 1655898"/>
              <a:gd name="connsiteX30" fmla="*/ 0 w 1449958"/>
              <a:gd name="connsiteY30" fmla="*/ 261751 h 1655898"/>
              <a:gd name="connsiteX31" fmla="*/ 0 w 1449958"/>
              <a:gd name="connsiteY31" fmla="*/ 1394148 h 1655898"/>
              <a:gd name="connsiteX32" fmla="*/ 261751 w 1449958"/>
              <a:gd name="connsiteY32" fmla="*/ 1655899 h 1655898"/>
              <a:gd name="connsiteX33" fmla="*/ 1188207 w 1449958"/>
              <a:gd name="connsiteY33" fmla="*/ 1655899 h 1655898"/>
              <a:gd name="connsiteX34" fmla="*/ 1449958 w 1449958"/>
              <a:gd name="connsiteY34" fmla="*/ 1394148 h 1655898"/>
              <a:gd name="connsiteX35" fmla="*/ 1449958 w 1449958"/>
              <a:gd name="connsiteY35" fmla="*/ 672889 h 1655898"/>
              <a:gd name="connsiteX36" fmla="*/ 1449958 w 1449958"/>
              <a:gd name="connsiteY36" fmla="*/ 669913 h 1655898"/>
              <a:gd name="connsiteX37" fmla="*/ 832321 w 1449958"/>
              <a:gd name="connsiteY37" fmla="*/ 466948 h 1655898"/>
              <a:gd name="connsiteX38" fmla="*/ 832321 w 1449958"/>
              <a:gd name="connsiteY38" fmla="*/ 189942 h 1655898"/>
              <a:gd name="connsiteX39" fmla="*/ 1259458 w 1449958"/>
              <a:gd name="connsiteY39" fmla="*/ 617079 h 1655898"/>
              <a:gd name="connsiteX40" fmla="*/ 982452 w 1449958"/>
              <a:gd name="connsiteY40" fmla="*/ 617079 h 1655898"/>
              <a:gd name="connsiteX41" fmla="*/ 832321 w 1449958"/>
              <a:gd name="connsiteY41" fmla="*/ 466948 h 1655898"/>
              <a:gd name="connsiteX42" fmla="*/ 1338337 w 1449958"/>
              <a:gd name="connsiteY42" fmla="*/ 1393403 h 1655898"/>
              <a:gd name="connsiteX43" fmla="*/ 1188207 w 1449958"/>
              <a:gd name="connsiteY43" fmla="*/ 1543534 h 1655898"/>
              <a:gd name="connsiteX44" fmla="*/ 261751 w 1449958"/>
              <a:gd name="connsiteY44" fmla="*/ 1543534 h 1655898"/>
              <a:gd name="connsiteX45" fmla="*/ 111621 w 1449958"/>
              <a:gd name="connsiteY45" fmla="*/ 1393403 h 1655898"/>
              <a:gd name="connsiteX46" fmla="*/ 111621 w 1449958"/>
              <a:gd name="connsiteY46" fmla="*/ 261007 h 1655898"/>
              <a:gd name="connsiteX47" fmla="*/ 261751 w 1449958"/>
              <a:gd name="connsiteY47" fmla="*/ 110877 h 1655898"/>
              <a:gd name="connsiteX48" fmla="*/ 720700 w 1449958"/>
              <a:gd name="connsiteY48" fmla="*/ 110877 h 1655898"/>
              <a:gd name="connsiteX49" fmla="*/ 720700 w 1449958"/>
              <a:gd name="connsiteY49" fmla="*/ 466948 h 1655898"/>
              <a:gd name="connsiteX50" fmla="*/ 982452 w 1449958"/>
              <a:gd name="connsiteY50" fmla="*/ 728700 h 1655898"/>
              <a:gd name="connsiteX51" fmla="*/ 1338523 w 1449958"/>
              <a:gd name="connsiteY51" fmla="*/ 728700 h 1655898"/>
              <a:gd name="connsiteX52" fmla="*/ 1338523 w 1449958"/>
              <a:gd name="connsiteY52" fmla="*/ 1393403 h 1655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449958" h="1655898">
                <a:moveTo>
                  <a:pt x="1449958" y="669913"/>
                </a:moveTo>
                <a:cubicBezTo>
                  <a:pt x="1449958" y="668610"/>
                  <a:pt x="1449772" y="667308"/>
                  <a:pt x="1449586" y="666192"/>
                </a:cubicBezTo>
                <a:lnTo>
                  <a:pt x="1449586" y="665634"/>
                </a:lnTo>
                <a:cubicBezTo>
                  <a:pt x="1449214" y="663029"/>
                  <a:pt x="1448656" y="660425"/>
                  <a:pt x="1448098" y="658006"/>
                </a:cubicBezTo>
                <a:cubicBezTo>
                  <a:pt x="1447354" y="655402"/>
                  <a:pt x="1446423" y="652797"/>
                  <a:pt x="1445307" y="650379"/>
                </a:cubicBezTo>
                <a:cubicBezTo>
                  <a:pt x="1444749" y="649077"/>
                  <a:pt x="1444191" y="647960"/>
                  <a:pt x="1443633" y="646844"/>
                </a:cubicBezTo>
                <a:cubicBezTo>
                  <a:pt x="1443075" y="645728"/>
                  <a:pt x="1442331" y="644612"/>
                  <a:pt x="1441772" y="643496"/>
                </a:cubicBezTo>
                <a:cubicBezTo>
                  <a:pt x="1441587" y="643310"/>
                  <a:pt x="1441587" y="643124"/>
                  <a:pt x="1441400" y="643124"/>
                </a:cubicBezTo>
                <a:cubicBezTo>
                  <a:pt x="1440842" y="642193"/>
                  <a:pt x="1440098" y="641077"/>
                  <a:pt x="1439354" y="640147"/>
                </a:cubicBezTo>
                <a:cubicBezTo>
                  <a:pt x="1439354" y="640147"/>
                  <a:pt x="1439168" y="639961"/>
                  <a:pt x="1439168" y="639775"/>
                </a:cubicBezTo>
                <a:cubicBezTo>
                  <a:pt x="1438424" y="638845"/>
                  <a:pt x="1437680" y="637729"/>
                  <a:pt x="1436936" y="636798"/>
                </a:cubicBezTo>
                <a:lnTo>
                  <a:pt x="1436378" y="636240"/>
                </a:lnTo>
                <a:cubicBezTo>
                  <a:pt x="1435633" y="635310"/>
                  <a:pt x="1434703" y="634380"/>
                  <a:pt x="1433773" y="633450"/>
                </a:cubicBezTo>
                <a:lnTo>
                  <a:pt x="816136" y="15813"/>
                </a:lnTo>
                <a:cubicBezTo>
                  <a:pt x="815206" y="14883"/>
                  <a:pt x="814276" y="14139"/>
                  <a:pt x="813346" y="13208"/>
                </a:cubicBezTo>
                <a:lnTo>
                  <a:pt x="812788" y="12650"/>
                </a:lnTo>
                <a:lnTo>
                  <a:pt x="809997" y="10418"/>
                </a:lnTo>
                <a:cubicBezTo>
                  <a:pt x="809811" y="10418"/>
                  <a:pt x="809811" y="10232"/>
                  <a:pt x="809625" y="10232"/>
                </a:cubicBezTo>
                <a:cubicBezTo>
                  <a:pt x="808695" y="9488"/>
                  <a:pt x="807765" y="8930"/>
                  <a:pt x="806834" y="8372"/>
                </a:cubicBezTo>
                <a:cubicBezTo>
                  <a:pt x="806649" y="8186"/>
                  <a:pt x="806462" y="8186"/>
                  <a:pt x="806276" y="8000"/>
                </a:cubicBezTo>
                <a:cubicBezTo>
                  <a:pt x="805160" y="7255"/>
                  <a:pt x="804044" y="6697"/>
                  <a:pt x="802928" y="6139"/>
                </a:cubicBezTo>
                <a:lnTo>
                  <a:pt x="802742" y="6139"/>
                </a:lnTo>
                <a:cubicBezTo>
                  <a:pt x="801626" y="5581"/>
                  <a:pt x="800509" y="5023"/>
                  <a:pt x="799207" y="4465"/>
                </a:cubicBezTo>
                <a:lnTo>
                  <a:pt x="799021" y="4465"/>
                </a:lnTo>
                <a:cubicBezTo>
                  <a:pt x="796603" y="3349"/>
                  <a:pt x="793998" y="2418"/>
                  <a:pt x="791580" y="1860"/>
                </a:cubicBezTo>
                <a:lnTo>
                  <a:pt x="791394" y="1860"/>
                </a:lnTo>
                <a:cubicBezTo>
                  <a:pt x="788975" y="1116"/>
                  <a:pt x="786371" y="744"/>
                  <a:pt x="783766" y="372"/>
                </a:cubicBezTo>
                <a:lnTo>
                  <a:pt x="783022" y="372"/>
                </a:lnTo>
                <a:cubicBezTo>
                  <a:pt x="781720" y="186"/>
                  <a:pt x="780604" y="186"/>
                  <a:pt x="779301" y="0"/>
                </a:cubicBezTo>
                <a:lnTo>
                  <a:pt x="261751" y="0"/>
                </a:lnTo>
                <a:cubicBezTo>
                  <a:pt x="117388" y="0"/>
                  <a:pt x="0" y="117388"/>
                  <a:pt x="0" y="261751"/>
                </a:cubicBezTo>
                <a:lnTo>
                  <a:pt x="0" y="1394148"/>
                </a:lnTo>
                <a:cubicBezTo>
                  <a:pt x="0" y="1538511"/>
                  <a:pt x="117388" y="1655899"/>
                  <a:pt x="261751" y="1655899"/>
                </a:cubicBezTo>
                <a:lnTo>
                  <a:pt x="1188207" y="1655899"/>
                </a:lnTo>
                <a:cubicBezTo>
                  <a:pt x="1332570" y="1655899"/>
                  <a:pt x="1449958" y="1538511"/>
                  <a:pt x="1449958" y="1394148"/>
                </a:cubicBezTo>
                <a:lnTo>
                  <a:pt x="1449958" y="672889"/>
                </a:lnTo>
                <a:lnTo>
                  <a:pt x="1449958" y="669913"/>
                </a:lnTo>
                <a:close/>
                <a:moveTo>
                  <a:pt x="832321" y="466948"/>
                </a:moveTo>
                <a:lnTo>
                  <a:pt x="832321" y="189942"/>
                </a:lnTo>
                <a:lnTo>
                  <a:pt x="1259458" y="617079"/>
                </a:lnTo>
                <a:lnTo>
                  <a:pt x="982452" y="617079"/>
                </a:lnTo>
                <a:cubicBezTo>
                  <a:pt x="899666" y="617079"/>
                  <a:pt x="832321" y="549734"/>
                  <a:pt x="832321" y="466948"/>
                </a:cubicBezTo>
                <a:close/>
                <a:moveTo>
                  <a:pt x="1338337" y="1393403"/>
                </a:moveTo>
                <a:cubicBezTo>
                  <a:pt x="1338337" y="1476189"/>
                  <a:pt x="1270992" y="1543534"/>
                  <a:pt x="1188207" y="1543534"/>
                </a:cubicBezTo>
                <a:lnTo>
                  <a:pt x="261751" y="1543534"/>
                </a:lnTo>
                <a:cubicBezTo>
                  <a:pt x="178966" y="1543534"/>
                  <a:pt x="111621" y="1476189"/>
                  <a:pt x="111621" y="1393403"/>
                </a:cubicBezTo>
                <a:lnTo>
                  <a:pt x="111621" y="261007"/>
                </a:lnTo>
                <a:cubicBezTo>
                  <a:pt x="111621" y="178222"/>
                  <a:pt x="178966" y="110877"/>
                  <a:pt x="261751" y="110877"/>
                </a:cubicBezTo>
                <a:lnTo>
                  <a:pt x="720700" y="110877"/>
                </a:lnTo>
                <a:lnTo>
                  <a:pt x="720700" y="466948"/>
                </a:lnTo>
                <a:cubicBezTo>
                  <a:pt x="720700" y="611312"/>
                  <a:pt x="838088" y="728700"/>
                  <a:pt x="982452" y="728700"/>
                </a:cubicBezTo>
                <a:lnTo>
                  <a:pt x="1338523" y="728700"/>
                </a:lnTo>
                <a:lnTo>
                  <a:pt x="1338523" y="1393403"/>
                </a:lnTo>
                <a:close/>
              </a:path>
            </a:pathLst>
          </a:custGeom>
          <a:solidFill>
            <a:srgbClr val="353333"/>
          </a:solidFill>
          <a:ln w="10398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50" name="iSHEJI-34">
            <a:extLst>
              <a:ext uri="{FF2B5EF4-FFF2-40B4-BE49-F238E27FC236}">
                <a16:creationId xmlns:a16="http://schemas.microsoft.com/office/drawing/2014/main" id="{AC112271-063C-F72C-76A3-1E1790624212}"/>
              </a:ext>
            </a:extLst>
          </p:cNvPr>
          <p:cNvSpPr txBox="1"/>
          <p:nvPr/>
        </p:nvSpPr>
        <p:spPr>
          <a:xfrm>
            <a:off x="7883265" y="3507925"/>
            <a:ext cx="198003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全员营销获客</a:t>
            </a:r>
          </a:p>
        </p:txBody>
      </p:sp>
      <p:sp>
        <p:nvSpPr>
          <p:cNvPr id="151" name="iSHEJI-35">
            <a:extLst>
              <a:ext uri="{FF2B5EF4-FFF2-40B4-BE49-F238E27FC236}">
                <a16:creationId xmlns:a16="http://schemas.microsoft.com/office/drawing/2014/main" id="{5C5609F2-2D93-BD82-B5E7-AC3148C1DD0A}"/>
              </a:ext>
            </a:extLst>
          </p:cNvPr>
          <p:cNvSpPr txBox="1"/>
          <p:nvPr/>
        </p:nvSpPr>
        <p:spPr>
          <a:xfrm>
            <a:off x="7913745" y="3902773"/>
            <a:ext cx="2492107" cy="504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在不同流量平台开设个人账户，传递品牌声量</a:t>
            </a:r>
          </a:p>
        </p:txBody>
      </p:sp>
      <p:sp>
        <p:nvSpPr>
          <p:cNvPr id="153" name="iSHEJI-36">
            <a:extLst>
              <a:ext uri="{FF2B5EF4-FFF2-40B4-BE49-F238E27FC236}">
                <a16:creationId xmlns:a16="http://schemas.microsoft.com/office/drawing/2014/main" id="{78F0234F-A7C4-98F7-18CD-098E7C8D538E}"/>
              </a:ext>
            </a:extLst>
          </p:cNvPr>
          <p:cNvSpPr/>
          <p:nvPr/>
        </p:nvSpPr>
        <p:spPr>
          <a:xfrm>
            <a:off x="6831172" y="5243643"/>
            <a:ext cx="835647" cy="836258"/>
          </a:xfrm>
          <a:custGeom>
            <a:avLst/>
            <a:gdLst>
              <a:gd name="connsiteX0" fmla="*/ 835648 w 835647"/>
              <a:gd name="connsiteY0" fmla="*/ 836259 h 836258"/>
              <a:gd name="connsiteX1" fmla="*/ 0 w 835647"/>
              <a:gd name="connsiteY1" fmla="*/ 836259 h 836258"/>
              <a:gd name="connsiteX2" fmla="*/ 0 w 835647"/>
              <a:gd name="connsiteY2" fmla="*/ 0 h 836258"/>
              <a:gd name="connsiteX3" fmla="*/ 835648 w 835647"/>
              <a:gd name="connsiteY3" fmla="*/ 0 h 836258"/>
              <a:gd name="connsiteX4" fmla="*/ 29976 w 835647"/>
              <a:gd name="connsiteY4" fmla="*/ 805671 h 836258"/>
              <a:gd name="connsiteX5" fmla="*/ 805060 w 835647"/>
              <a:gd name="connsiteY5" fmla="*/ 805671 h 836258"/>
              <a:gd name="connsiteX6" fmla="*/ 805060 w 835647"/>
              <a:gd name="connsiteY6" fmla="*/ 30587 h 836258"/>
              <a:gd name="connsiteX7" fmla="*/ 29976 w 835647"/>
              <a:gd name="connsiteY7" fmla="*/ 30587 h 836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5647" h="836258">
                <a:moveTo>
                  <a:pt x="835648" y="836259"/>
                </a:moveTo>
                <a:lnTo>
                  <a:pt x="0" y="836259"/>
                </a:lnTo>
                <a:lnTo>
                  <a:pt x="0" y="0"/>
                </a:lnTo>
                <a:lnTo>
                  <a:pt x="835648" y="0"/>
                </a:lnTo>
                <a:close/>
                <a:moveTo>
                  <a:pt x="29976" y="805671"/>
                </a:moveTo>
                <a:lnTo>
                  <a:pt x="805060" y="805671"/>
                </a:lnTo>
                <a:lnTo>
                  <a:pt x="805060" y="30587"/>
                </a:lnTo>
                <a:lnTo>
                  <a:pt x="29976" y="30587"/>
                </a:lnTo>
                <a:close/>
              </a:path>
            </a:pathLst>
          </a:custGeom>
          <a:solidFill>
            <a:srgbClr val="363636"/>
          </a:solidFill>
          <a:ln w="610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54" name="iSHEJI-37">
            <a:extLst>
              <a:ext uri="{FF2B5EF4-FFF2-40B4-BE49-F238E27FC236}">
                <a16:creationId xmlns:a16="http://schemas.microsoft.com/office/drawing/2014/main" id="{1E53F19D-FC5B-0822-1E10-5CDD8D6CB4B0}"/>
              </a:ext>
            </a:extLst>
          </p:cNvPr>
          <p:cNvSpPr/>
          <p:nvPr/>
        </p:nvSpPr>
        <p:spPr>
          <a:xfrm>
            <a:off x="6647648" y="5465707"/>
            <a:ext cx="392130" cy="392130"/>
          </a:xfrm>
          <a:custGeom>
            <a:avLst/>
            <a:gdLst>
              <a:gd name="connsiteX0" fmla="*/ 0 w 392130"/>
              <a:gd name="connsiteY0" fmla="*/ 0 h 392130"/>
              <a:gd name="connsiteX1" fmla="*/ 392131 w 392130"/>
              <a:gd name="connsiteY1" fmla="*/ 0 h 392130"/>
              <a:gd name="connsiteX2" fmla="*/ 392131 w 392130"/>
              <a:gd name="connsiteY2" fmla="*/ 392130 h 392130"/>
              <a:gd name="connsiteX3" fmla="*/ 0 w 392130"/>
              <a:gd name="connsiteY3" fmla="*/ 392130 h 392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2130" h="392130">
                <a:moveTo>
                  <a:pt x="0" y="0"/>
                </a:moveTo>
                <a:lnTo>
                  <a:pt x="392131" y="0"/>
                </a:lnTo>
                <a:lnTo>
                  <a:pt x="392131" y="392130"/>
                </a:lnTo>
                <a:lnTo>
                  <a:pt x="0" y="392130"/>
                </a:lnTo>
                <a:close/>
              </a:path>
            </a:pathLst>
          </a:custGeom>
          <a:solidFill>
            <a:srgbClr val="FFFFFF"/>
          </a:solidFill>
          <a:ln w="610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55" name="iSHEJI-38">
            <a:extLst>
              <a:ext uri="{FF2B5EF4-FFF2-40B4-BE49-F238E27FC236}">
                <a16:creationId xmlns:a16="http://schemas.microsoft.com/office/drawing/2014/main" id="{B021F3C1-1747-52BD-ED04-8A575DCDB8C5}"/>
              </a:ext>
            </a:extLst>
          </p:cNvPr>
          <p:cNvSpPr/>
          <p:nvPr/>
        </p:nvSpPr>
        <p:spPr>
          <a:xfrm>
            <a:off x="6830560" y="5559304"/>
            <a:ext cx="108279" cy="216558"/>
          </a:xfrm>
          <a:custGeom>
            <a:avLst/>
            <a:gdLst>
              <a:gd name="connsiteX0" fmla="*/ 108279 w 108279"/>
              <a:gd name="connsiteY0" fmla="*/ 108279 h 216558"/>
              <a:gd name="connsiteX1" fmla="*/ 0 w 108279"/>
              <a:gd name="connsiteY1" fmla="*/ 0 h 216558"/>
              <a:gd name="connsiteX2" fmla="*/ 0 w 108279"/>
              <a:gd name="connsiteY2" fmla="*/ 216559 h 216558"/>
              <a:gd name="connsiteX3" fmla="*/ 108279 w 108279"/>
              <a:gd name="connsiteY3" fmla="*/ 108279 h 216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279" h="216558">
                <a:moveTo>
                  <a:pt x="108279" y="108279"/>
                </a:moveTo>
                <a:lnTo>
                  <a:pt x="0" y="0"/>
                </a:lnTo>
                <a:lnTo>
                  <a:pt x="0" y="216559"/>
                </a:lnTo>
                <a:lnTo>
                  <a:pt x="108279" y="108279"/>
                </a:lnTo>
                <a:close/>
              </a:path>
            </a:pathLst>
          </a:custGeom>
          <a:solidFill>
            <a:schemeClr val="accent1"/>
          </a:solidFill>
          <a:ln w="610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64" name="iSHEJI-39">
            <a:extLst>
              <a:ext uri="{FF2B5EF4-FFF2-40B4-BE49-F238E27FC236}">
                <a16:creationId xmlns:a16="http://schemas.microsoft.com/office/drawing/2014/main" id="{EA38053D-5844-0CE5-C9FA-067BD95CEBC3}"/>
              </a:ext>
            </a:extLst>
          </p:cNvPr>
          <p:cNvSpPr/>
          <p:nvPr/>
        </p:nvSpPr>
        <p:spPr>
          <a:xfrm>
            <a:off x="7041048" y="5468717"/>
            <a:ext cx="415894" cy="402476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rgbClr val="353333"/>
          </a:solidFill>
          <a:ln w="10398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57" name="iSHEJI-40">
            <a:extLst>
              <a:ext uri="{FF2B5EF4-FFF2-40B4-BE49-F238E27FC236}">
                <a16:creationId xmlns:a16="http://schemas.microsoft.com/office/drawing/2014/main" id="{5BA6BF9B-FEC0-8E10-962B-9ED353882C6C}"/>
              </a:ext>
            </a:extLst>
          </p:cNvPr>
          <p:cNvSpPr txBox="1"/>
          <p:nvPr/>
        </p:nvSpPr>
        <p:spPr>
          <a:xfrm>
            <a:off x="7883265" y="5231162"/>
            <a:ext cx="198003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158" name="iSHEJI-41">
            <a:extLst>
              <a:ext uri="{FF2B5EF4-FFF2-40B4-BE49-F238E27FC236}">
                <a16:creationId xmlns:a16="http://schemas.microsoft.com/office/drawing/2014/main" id="{D9908336-400E-F476-B084-2949AB89D5C5}"/>
              </a:ext>
            </a:extLst>
          </p:cNvPr>
          <p:cNvSpPr txBox="1"/>
          <p:nvPr/>
        </p:nvSpPr>
        <p:spPr>
          <a:xfrm>
            <a:off x="7913745" y="5626010"/>
            <a:ext cx="2492107" cy="504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通过海报、文章、视频、音频、直播等形式创造优质内容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978866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iSHEJI-1">
            <a:extLst>
              <a:ext uri="{FF2B5EF4-FFF2-40B4-BE49-F238E27FC236}">
                <a16:creationId xmlns:a16="http://schemas.microsoft.com/office/drawing/2014/main" id="{03AAAD02-1D06-5B71-BC2D-B348062552D8}"/>
              </a:ext>
            </a:extLst>
          </p:cNvPr>
          <p:cNvSpPr/>
          <p:nvPr/>
        </p:nvSpPr>
        <p:spPr>
          <a:xfrm>
            <a:off x="0" y="490537"/>
            <a:ext cx="411480" cy="263843"/>
          </a:xfrm>
          <a:custGeom>
            <a:avLst/>
            <a:gdLst>
              <a:gd name="connsiteX0" fmla="*/ 0 w 238125"/>
              <a:gd name="connsiteY0" fmla="*/ 0 h 238125"/>
              <a:gd name="connsiteX1" fmla="*/ 238125 w 238125"/>
              <a:gd name="connsiteY1" fmla="*/ 0 h 238125"/>
              <a:gd name="connsiteX2" fmla="*/ 238125 w 238125"/>
              <a:gd name="connsiteY2" fmla="*/ 238125 h 238125"/>
              <a:gd name="connsiteX3" fmla="*/ 0 w 238125"/>
              <a:gd name="connsiteY3" fmla="*/ 238125 h 238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8125" h="238125">
                <a:moveTo>
                  <a:pt x="0" y="0"/>
                </a:moveTo>
                <a:lnTo>
                  <a:pt x="238125" y="0"/>
                </a:lnTo>
                <a:lnTo>
                  <a:pt x="238125" y="238125"/>
                </a:lnTo>
                <a:lnTo>
                  <a:pt x="0" y="23812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8" name="iSHEJI-2">
            <a:extLst>
              <a:ext uri="{FF2B5EF4-FFF2-40B4-BE49-F238E27FC236}">
                <a16:creationId xmlns:a16="http://schemas.microsoft.com/office/drawing/2014/main" id="{09496030-74BC-D044-9AA1-9516CEB1B078}"/>
              </a:ext>
            </a:extLst>
          </p:cNvPr>
          <p:cNvSpPr/>
          <p:nvPr/>
        </p:nvSpPr>
        <p:spPr>
          <a:xfrm>
            <a:off x="10881360" y="490537"/>
            <a:ext cx="1310640" cy="613191"/>
          </a:xfrm>
          <a:custGeom>
            <a:avLst/>
            <a:gdLst>
              <a:gd name="connsiteX0" fmla="*/ 0 w 238125"/>
              <a:gd name="connsiteY0" fmla="*/ 0 h 238125"/>
              <a:gd name="connsiteX1" fmla="*/ 238125 w 238125"/>
              <a:gd name="connsiteY1" fmla="*/ 0 h 238125"/>
              <a:gd name="connsiteX2" fmla="*/ 238125 w 238125"/>
              <a:gd name="connsiteY2" fmla="*/ 238125 h 238125"/>
              <a:gd name="connsiteX3" fmla="*/ 0 w 238125"/>
              <a:gd name="connsiteY3" fmla="*/ 238125 h 238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8125" h="238125">
                <a:moveTo>
                  <a:pt x="0" y="0"/>
                </a:moveTo>
                <a:lnTo>
                  <a:pt x="238125" y="0"/>
                </a:lnTo>
                <a:lnTo>
                  <a:pt x="238125" y="238125"/>
                </a:lnTo>
                <a:lnTo>
                  <a:pt x="0" y="23812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2" name="iSHEJI-3">
            <a:extLst>
              <a:ext uri="{FF2B5EF4-FFF2-40B4-BE49-F238E27FC236}">
                <a16:creationId xmlns:a16="http://schemas.microsoft.com/office/drawing/2014/main" id="{48B7B938-A695-42BF-C5E1-548B7FB4E55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18928" y="59463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5" name="iSHEJI-6">
            <a:extLst>
              <a:ext uri="{FF2B5EF4-FFF2-40B4-BE49-F238E27FC236}">
                <a16:creationId xmlns:a16="http://schemas.microsoft.com/office/drawing/2014/main" id="{520A0B77-E62F-7931-6F23-E8B33FF975DF}"/>
              </a:ext>
            </a:extLst>
          </p:cNvPr>
          <p:cNvSpPr/>
          <p:nvPr/>
        </p:nvSpPr>
        <p:spPr>
          <a:xfrm>
            <a:off x="1196050" y="2460047"/>
            <a:ext cx="2456936" cy="1347887"/>
          </a:xfrm>
          <a:custGeom>
            <a:avLst/>
            <a:gdLst>
              <a:gd name="connsiteX0" fmla="*/ 0 w 2456936"/>
              <a:gd name="connsiteY0" fmla="*/ 0 h 1347887"/>
              <a:gd name="connsiteX1" fmla="*/ 2456937 w 2456936"/>
              <a:gd name="connsiteY1" fmla="*/ 0 h 1347887"/>
              <a:gd name="connsiteX2" fmla="*/ 2456937 w 2456936"/>
              <a:gd name="connsiteY2" fmla="*/ 1347887 h 1347887"/>
              <a:gd name="connsiteX3" fmla="*/ 0 w 2456936"/>
              <a:gd name="connsiteY3" fmla="*/ 1347887 h 1347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56936" h="1347887">
                <a:moveTo>
                  <a:pt x="0" y="0"/>
                </a:moveTo>
                <a:lnTo>
                  <a:pt x="2456937" y="0"/>
                </a:lnTo>
                <a:lnTo>
                  <a:pt x="2456937" y="1347887"/>
                </a:lnTo>
                <a:lnTo>
                  <a:pt x="0" y="1347887"/>
                </a:lnTo>
                <a:close/>
              </a:path>
            </a:pathLst>
          </a:custGeom>
          <a:solidFill>
            <a:srgbClr val="363636"/>
          </a:solidFill>
          <a:ln w="5350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" name="iSHEJI-7">
            <a:extLst>
              <a:ext uri="{FF2B5EF4-FFF2-40B4-BE49-F238E27FC236}">
                <a16:creationId xmlns:a16="http://schemas.microsoft.com/office/drawing/2014/main" id="{CBFABF07-42F4-691A-478E-D755231334F4}"/>
              </a:ext>
            </a:extLst>
          </p:cNvPr>
          <p:cNvSpPr/>
          <p:nvPr/>
        </p:nvSpPr>
        <p:spPr>
          <a:xfrm>
            <a:off x="1629816" y="1656242"/>
            <a:ext cx="1589404" cy="1589403"/>
          </a:xfrm>
          <a:custGeom>
            <a:avLst/>
            <a:gdLst>
              <a:gd name="connsiteX0" fmla="*/ 1589405 w 1589404"/>
              <a:gd name="connsiteY0" fmla="*/ 794702 h 1589403"/>
              <a:gd name="connsiteX1" fmla="*/ 794702 w 1589404"/>
              <a:gd name="connsiteY1" fmla="*/ 1589404 h 1589403"/>
              <a:gd name="connsiteX2" fmla="*/ 0 w 1589404"/>
              <a:gd name="connsiteY2" fmla="*/ 794702 h 1589403"/>
              <a:gd name="connsiteX3" fmla="*/ 794702 w 1589404"/>
              <a:gd name="connsiteY3" fmla="*/ 0 h 1589403"/>
              <a:gd name="connsiteX4" fmla="*/ 1589405 w 1589404"/>
              <a:gd name="connsiteY4" fmla="*/ 794702 h 1589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404" h="1589403">
                <a:moveTo>
                  <a:pt x="1589405" y="794702"/>
                </a:moveTo>
                <a:cubicBezTo>
                  <a:pt x="1589405" y="1233604"/>
                  <a:pt x="1233604" y="1589404"/>
                  <a:pt x="794702" y="1589404"/>
                </a:cubicBezTo>
                <a:cubicBezTo>
                  <a:pt x="355800" y="1589404"/>
                  <a:pt x="0" y="1233604"/>
                  <a:pt x="0" y="794702"/>
                </a:cubicBezTo>
                <a:cubicBezTo>
                  <a:pt x="0" y="355800"/>
                  <a:pt x="355800" y="0"/>
                  <a:pt x="794702" y="0"/>
                </a:cubicBezTo>
                <a:cubicBezTo>
                  <a:pt x="1233604" y="0"/>
                  <a:pt x="1589405" y="355800"/>
                  <a:pt x="1589405" y="794702"/>
                </a:cubicBezTo>
                <a:close/>
              </a:path>
            </a:pathLst>
          </a:custGeom>
          <a:solidFill>
            <a:srgbClr val="FFFFFF"/>
          </a:solidFill>
          <a:ln w="5350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7" name="iSHEJI-8">
            <a:extLst>
              <a:ext uri="{FF2B5EF4-FFF2-40B4-BE49-F238E27FC236}">
                <a16:creationId xmlns:a16="http://schemas.microsoft.com/office/drawing/2014/main" id="{B630EDDD-6991-F4B6-8CB2-48A6EC63369E}"/>
              </a:ext>
            </a:extLst>
          </p:cNvPr>
          <p:cNvSpPr/>
          <p:nvPr/>
        </p:nvSpPr>
        <p:spPr>
          <a:xfrm>
            <a:off x="1604647" y="1631073"/>
            <a:ext cx="1639742" cy="1639741"/>
          </a:xfrm>
          <a:custGeom>
            <a:avLst/>
            <a:gdLst>
              <a:gd name="connsiteX0" fmla="*/ 819336 w 1639742"/>
              <a:gd name="connsiteY0" fmla="*/ 1639742 h 1639741"/>
              <a:gd name="connsiteX1" fmla="*/ 0 w 1639742"/>
              <a:gd name="connsiteY1" fmla="*/ 819335 h 1639741"/>
              <a:gd name="connsiteX2" fmla="*/ 820407 w 1639742"/>
              <a:gd name="connsiteY2" fmla="*/ 0 h 1639741"/>
              <a:gd name="connsiteX3" fmla="*/ 1639743 w 1639742"/>
              <a:gd name="connsiteY3" fmla="*/ 819871 h 1639741"/>
              <a:gd name="connsiteX4" fmla="*/ 819336 w 1639742"/>
              <a:gd name="connsiteY4" fmla="*/ 1639742 h 1639741"/>
              <a:gd name="connsiteX5" fmla="*/ 819336 w 1639742"/>
              <a:gd name="connsiteY5" fmla="*/ 50873 h 1639741"/>
              <a:gd name="connsiteX6" fmla="*/ 49803 w 1639742"/>
              <a:gd name="connsiteY6" fmla="*/ 820406 h 1639741"/>
              <a:gd name="connsiteX7" fmla="*/ 819336 w 1639742"/>
              <a:gd name="connsiteY7" fmla="*/ 1589939 h 1639741"/>
              <a:gd name="connsiteX8" fmla="*/ 1588869 w 1639742"/>
              <a:gd name="connsiteY8" fmla="*/ 820406 h 1639741"/>
              <a:gd name="connsiteX9" fmla="*/ 1588869 w 1639742"/>
              <a:gd name="connsiteY9" fmla="*/ 819871 h 1639741"/>
              <a:gd name="connsiteX10" fmla="*/ 819336 w 1639742"/>
              <a:gd name="connsiteY10" fmla="*/ 50873 h 1639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39742" h="1639741">
                <a:moveTo>
                  <a:pt x="819336" y="1639742"/>
                </a:moveTo>
                <a:cubicBezTo>
                  <a:pt x="366532" y="1639447"/>
                  <a:pt x="-295" y="1272139"/>
                  <a:pt x="0" y="819335"/>
                </a:cubicBezTo>
                <a:cubicBezTo>
                  <a:pt x="296" y="366532"/>
                  <a:pt x="367603" y="-295"/>
                  <a:pt x="820407" y="0"/>
                </a:cubicBezTo>
                <a:cubicBezTo>
                  <a:pt x="1273002" y="296"/>
                  <a:pt x="1639743" y="367276"/>
                  <a:pt x="1639743" y="819871"/>
                </a:cubicBezTo>
                <a:cubicBezTo>
                  <a:pt x="1639154" y="1272637"/>
                  <a:pt x="1272102" y="1639447"/>
                  <a:pt x="819336" y="1639742"/>
                </a:cubicBezTo>
                <a:close/>
                <a:moveTo>
                  <a:pt x="819336" y="50873"/>
                </a:moveTo>
                <a:cubicBezTo>
                  <a:pt x="394336" y="50873"/>
                  <a:pt x="49803" y="395407"/>
                  <a:pt x="49803" y="820406"/>
                </a:cubicBezTo>
                <a:cubicBezTo>
                  <a:pt x="49803" y="1245406"/>
                  <a:pt x="394336" y="1589939"/>
                  <a:pt x="819336" y="1589939"/>
                </a:cubicBezTo>
                <a:cubicBezTo>
                  <a:pt x="1244336" y="1589939"/>
                  <a:pt x="1588869" y="1245406"/>
                  <a:pt x="1588869" y="820406"/>
                </a:cubicBezTo>
                <a:cubicBezTo>
                  <a:pt x="1588869" y="820230"/>
                  <a:pt x="1588869" y="820047"/>
                  <a:pt x="1588869" y="819871"/>
                </a:cubicBezTo>
                <a:cubicBezTo>
                  <a:pt x="1588575" y="395080"/>
                  <a:pt x="1244127" y="50873"/>
                  <a:pt x="819336" y="50873"/>
                </a:cubicBezTo>
                <a:close/>
              </a:path>
            </a:pathLst>
          </a:custGeom>
          <a:solidFill>
            <a:schemeClr val="accent1"/>
          </a:solidFill>
          <a:ln w="5350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8" name="iSHEJI-9">
            <a:extLst>
              <a:ext uri="{FF2B5EF4-FFF2-40B4-BE49-F238E27FC236}">
                <a16:creationId xmlns:a16="http://schemas.microsoft.com/office/drawing/2014/main" id="{EE830E85-6BAB-C68D-E645-DC425ED0CFEA}"/>
              </a:ext>
            </a:extLst>
          </p:cNvPr>
          <p:cNvSpPr/>
          <p:nvPr/>
        </p:nvSpPr>
        <p:spPr>
          <a:xfrm>
            <a:off x="6110458" y="2460047"/>
            <a:ext cx="2456936" cy="1347887"/>
          </a:xfrm>
          <a:custGeom>
            <a:avLst/>
            <a:gdLst>
              <a:gd name="connsiteX0" fmla="*/ 0 w 2456936"/>
              <a:gd name="connsiteY0" fmla="*/ 0 h 1347887"/>
              <a:gd name="connsiteX1" fmla="*/ 2456936 w 2456936"/>
              <a:gd name="connsiteY1" fmla="*/ 0 h 1347887"/>
              <a:gd name="connsiteX2" fmla="*/ 2456936 w 2456936"/>
              <a:gd name="connsiteY2" fmla="*/ 1347887 h 1347887"/>
              <a:gd name="connsiteX3" fmla="*/ 0 w 2456936"/>
              <a:gd name="connsiteY3" fmla="*/ 1347887 h 1347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56936" h="1347887">
                <a:moveTo>
                  <a:pt x="0" y="0"/>
                </a:moveTo>
                <a:lnTo>
                  <a:pt x="2456936" y="0"/>
                </a:lnTo>
                <a:lnTo>
                  <a:pt x="2456936" y="1347887"/>
                </a:lnTo>
                <a:lnTo>
                  <a:pt x="0" y="1347887"/>
                </a:lnTo>
                <a:close/>
              </a:path>
            </a:pathLst>
          </a:custGeom>
          <a:solidFill>
            <a:srgbClr val="363636"/>
          </a:solidFill>
          <a:ln w="5350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" name="iSHEJI-10">
            <a:extLst>
              <a:ext uri="{FF2B5EF4-FFF2-40B4-BE49-F238E27FC236}">
                <a16:creationId xmlns:a16="http://schemas.microsoft.com/office/drawing/2014/main" id="{96E1E005-5345-1290-AC05-4D7DF55FC784}"/>
              </a:ext>
            </a:extLst>
          </p:cNvPr>
          <p:cNvSpPr/>
          <p:nvPr/>
        </p:nvSpPr>
        <p:spPr>
          <a:xfrm>
            <a:off x="3652986" y="2460047"/>
            <a:ext cx="2456936" cy="1347887"/>
          </a:xfrm>
          <a:custGeom>
            <a:avLst/>
            <a:gdLst>
              <a:gd name="connsiteX0" fmla="*/ 0 w 2456936"/>
              <a:gd name="connsiteY0" fmla="*/ 0 h 1347887"/>
              <a:gd name="connsiteX1" fmla="*/ 2456937 w 2456936"/>
              <a:gd name="connsiteY1" fmla="*/ 0 h 1347887"/>
              <a:gd name="connsiteX2" fmla="*/ 2456937 w 2456936"/>
              <a:gd name="connsiteY2" fmla="*/ 1347887 h 1347887"/>
              <a:gd name="connsiteX3" fmla="*/ 0 w 2456936"/>
              <a:gd name="connsiteY3" fmla="*/ 1347887 h 1347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56936" h="1347887">
                <a:moveTo>
                  <a:pt x="0" y="0"/>
                </a:moveTo>
                <a:lnTo>
                  <a:pt x="2456937" y="0"/>
                </a:lnTo>
                <a:lnTo>
                  <a:pt x="2456937" y="1347887"/>
                </a:lnTo>
                <a:lnTo>
                  <a:pt x="0" y="1347887"/>
                </a:lnTo>
                <a:close/>
              </a:path>
            </a:pathLst>
          </a:custGeom>
          <a:solidFill>
            <a:schemeClr val="accent1"/>
          </a:solidFill>
          <a:ln w="5350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" name="iSHEJI-11">
            <a:extLst>
              <a:ext uri="{FF2B5EF4-FFF2-40B4-BE49-F238E27FC236}">
                <a16:creationId xmlns:a16="http://schemas.microsoft.com/office/drawing/2014/main" id="{6BBDACCC-AECA-B700-9C6C-D895DC10815A}"/>
              </a:ext>
            </a:extLst>
          </p:cNvPr>
          <p:cNvSpPr/>
          <p:nvPr/>
        </p:nvSpPr>
        <p:spPr>
          <a:xfrm>
            <a:off x="4086752" y="1656242"/>
            <a:ext cx="1589404" cy="1589403"/>
          </a:xfrm>
          <a:custGeom>
            <a:avLst/>
            <a:gdLst>
              <a:gd name="connsiteX0" fmla="*/ 1589405 w 1589404"/>
              <a:gd name="connsiteY0" fmla="*/ 794702 h 1589403"/>
              <a:gd name="connsiteX1" fmla="*/ 794703 w 1589404"/>
              <a:gd name="connsiteY1" fmla="*/ 1589404 h 1589403"/>
              <a:gd name="connsiteX2" fmla="*/ 0 w 1589404"/>
              <a:gd name="connsiteY2" fmla="*/ 794702 h 1589403"/>
              <a:gd name="connsiteX3" fmla="*/ 794703 w 1589404"/>
              <a:gd name="connsiteY3" fmla="*/ 0 h 1589403"/>
              <a:gd name="connsiteX4" fmla="*/ 1589405 w 1589404"/>
              <a:gd name="connsiteY4" fmla="*/ 794702 h 1589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404" h="1589403">
                <a:moveTo>
                  <a:pt x="1589405" y="794702"/>
                </a:moveTo>
                <a:cubicBezTo>
                  <a:pt x="1589405" y="1233604"/>
                  <a:pt x="1233604" y="1589404"/>
                  <a:pt x="794703" y="1589404"/>
                </a:cubicBezTo>
                <a:cubicBezTo>
                  <a:pt x="355801" y="1589404"/>
                  <a:pt x="0" y="1233604"/>
                  <a:pt x="0" y="794702"/>
                </a:cubicBezTo>
                <a:cubicBezTo>
                  <a:pt x="0" y="355800"/>
                  <a:pt x="355801" y="0"/>
                  <a:pt x="794703" y="0"/>
                </a:cubicBezTo>
                <a:cubicBezTo>
                  <a:pt x="1233605" y="0"/>
                  <a:pt x="1589405" y="355800"/>
                  <a:pt x="1589405" y="794702"/>
                </a:cubicBezTo>
                <a:close/>
              </a:path>
            </a:pathLst>
          </a:custGeom>
          <a:solidFill>
            <a:srgbClr val="FFFFFF"/>
          </a:solidFill>
          <a:ln w="5350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1" name="iSHEJI-12">
            <a:extLst>
              <a:ext uri="{FF2B5EF4-FFF2-40B4-BE49-F238E27FC236}">
                <a16:creationId xmlns:a16="http://schemas.microsoft.com/office/drawing/2014/main" id="{F4D7E99F-1BF8-4558-9B0E-DA3A5AA5CFAE}"/>
              </a:ext>
            </a:extLst>
          </p:cNvPr>
          <p:cNvSpPr/>
          <p:nvPr/>
        </p:nvSpPr>
        <p:spPr>
          <a:xfrm>
            <a:off x="4061583" y="1631072"/>
            <a:ext cx="1639742" cy="1639742"/>
          </a:xfrm>
          <a:custGeom>
            <a:avLst/>
            <a:gdLst>
              <a:gd name="connsiteX0" fmla="*/ 819871 w 1639742"/>
              <a:gd name="connsiteY0" fmla="*/ 1639742 h 1639742"/>
              <a:gd name="connsiteX1" fmla="*/ 0 w 1639742"/>
              <a:gd name="connsiteY1" fmla="*/ 819871 h 1639742"/>
              <a:gd name="connsiteX2" fmla="*/ 819871 w 1639742"/>
              <a:gd name="connsiteY2" fmla="*/ 0 h 1639742"/>
              <a:gd name="connsiteX3" fmla="*/ 1639743 w 1639742"/>
              <a:gd name="connsiteY3" fmla="*/ 819871 h 1639742"/>
              <a:gd name="connsiteX4" fmla="*/ 819871 w 1639742"/>
              <a:gd name="connsiteY4" fmla="*/ 1639742 h 1639742"/>
              <a:gd name="connsiteX5" fmla="*/ 819871 w 1639742"/>
              <a:gd name="connsiteY5" fmla="*/ 50874 h 1639742"/>
              <a:gd name="connsiteX6" fmla="*/ 49803 w 1639742"/>
              <a:gd name="connsiteY6" fmla="*/ 819871 h 1639742"/>
              <a:gd name="connsiteX7" fmla="*/ 818800 w 1639742"/>
              <a:gd name="connsiteY7" fmla="*/ 1589939 h 1639742"/>
              <a:gd name="connsiteX8" fmla="*/ 1588869 w 1639742"/>
              <a:gd name="connsiteY8" fmla="*/ 820942 h 1639742"/>
              <a:gd name="connsiteX9" fmla="*/ 1588869 w 1639742"/>
              <a:gd name="connsiteY9" fmla="*/ 819871 h 1639742"/>
              <a:gd name="connsiteX10" fmla="*/ 819871 w 1639742"/>
              <a:gd name="connsiteY10" fmla="*/ 50874 h 1639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39742" h="1639742">
                <a:moveTo>
                  <a:pt x="819871" y="1639742"/>
                </a:moveTo>
                <a:cubicBezTo>
                  <a:pt x="367068" y="1639742"/>
                  <a:pt x="0" y="1272674"/>
                  <a:pt x="0" y="819871"/>
                </a:cubicBezTo>
                <a:cubicBezTo>
                  <a:pt x="0" y="367068"/>
                  <a:pt x="367068" y="0"/>
                  <a:pt x="819871" y="0"/>
                </a:cubicBezTo>
                <a:cubicBezTo>
                  <a:pt x="1272675" y="0"/>
                  <a:pt x="1639743" y="367068"/>
                  <a:pt x="1639743" y="819871"/>
                </a:cubicBezTo>
                <a:cubicBezTo>
                  <a:pt x="1639154" y="1272428"/>
                  <a:pt x="1272429" y="1639153"/>
                  <a:pt x="819871" y="1639742"/>
                </a:cubicBezTo>
                <a:close/>
                <a:moveTo>
                  <a:pt x="819871" y="50874"/>
                </a:moveTo>
                <a:cubicBezTo>
                  <a:pt x="394872" y="50578"/>
                  <a:pt x="50097" y="394872"/>
                  <a:pt x="49803" y="819871"/>
                </a:cubicBezTo>
                <a:cubicBezTo>
                  <a:pt x="49508" y="1244871"/>
                  <a:pt x="393801" y="1589645"/>
                  <a:pt x="818800" y="1589939"/>
                </a:cubicBezTo>
                <a:cubicBezTo>
                  <a:pt x="1243800" y="1590234"/>
                  <a:pt x="1588574" y="1245942"/>
                  <a:pt x="1588869" y="820942"/>
                </a:cubicBezTo>
                <a:cubicBezTo>
                  <a:pt x="1588869" y="820583"/>
                  <a:pt x="1588869" y="820230"/>
                  <a:pt x="1588869" y="819871"/>
                </a:cubicBezTo>
                <a:cubicBezTo>
                  <a:pt x="1588574" y="395289"/>
                  <a:pt x="1244454" y="51169"/>
                  <a:pt x="819871" y="50874"/>
                </a:cubicBezTo>
                <a:close/>
              </a:path>
            </a:pathLst>
          </a:custGeom>
          <a:solidFill>
            <a:schemeClr val="accent1"/>
          </a:solidFill>
          <a:ln w="5350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" name="iSHEJI-13">
            <a:extLst>
              <a:ext uri="{FF2B5EF4-FFF2-40B4-BE49-F238E27FC236}">
                <a16:creationId xmlns:a16="http://schemas.microsoft.com/office/drawing/2014/main" id="{ECA6D8CD-2B98-C5FC-0D74-897C65EA7DCE}"/>
              </a:ext>
            </a:extLst>
          </p:cNvPr>
          <p:cNvSpPr/>
          <p:nvPr/>
        </p:nvSpPr>
        <p:spPr>
          <a:xfrm>
            <a:off x="8528303" y="2460047"/>
            <a:ext cx="2456936" cy="1347887"/>
          </a:xfrm>
          <a:custGeom>
            <a:avLst/>
            <a:gdLst>
              <a:gd name="connsiteX0" fmla="*/ 0 w 2456936"/>
              <a:gd name="connsiteY0" fmla="*/ 0 h 1347887"/>
              <a:gd name="connsiteX1" fmla="*/ 2456937 w 2456936"/>
              <a:gd name="connsiteY1" fmla="*/ 0 h 1347887"/>
              <a:gd name="connsiteX2" fmla="*/ 2456937 w 2456936"/>
              <a:gd name="connsiteY2" fmla="*/ 1347887 h 1347887"/>
              <a:gd name="connsiteX3" fmla="*/ 0 w 2456936"/>
              <a:gd name="connsiteY3" fmla="*/ 1347887 h 1347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56936" h="1347887">
                <a:moveTo>
                  <a:pt x="0" y="0"/>
                </a:moveTo>
                <a:lnTo>
                  <a:pt x="2456937" y="0"/>
                </a:lnTo>
                <a:lnTo>
                  <a:pt x="2456937" y="1347887"/>
                </a:lnTo>
                <a:lnTo>
                  <a:pt x="0" y="1347887"/>
                </a:lnTo>
                <a:close/>
              </a:path>
            </a:pathLst>
          </a:custGeom>
          <a:solidFill>
            <a:schemeClr val="accent1"/>
          </a:solidFill>
          <a:ln w="5350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93" name="iSHEJI-14">
            <a:extLst>
              <a:ext uri="{FF2B5EF4-FFF2-40B4-BE49-F238E27FC236}">
                <a16:creationId xmlns:a16="http://schemas.microsoft.com/office/drawing/2014/main" id="{706051A4-734A-D9B3-8771-CF7294AD5B83}"/>
              </a:ext>
            </a:extLst>
          </p:cNvPr>
          <p:cNvSpPr/>
          <p:nvPr/>
        </p:nvSpPr>
        <p:spPr>
          <a:xfrm>
            <a:off x="6544224" y="1656242"/>
            <a:ext cx="1589404" cy="1589403"/>
          </a:xfrm>
          <a:custGeom>
            <a:avLst/>
            <a:gdLst>
              <a:gd name="connsiteX0" fmla="*/ 1589405 w 1589404"/>
              <a:gd name="connsiteY0" fmla="*/ 794702 h 1589403"/>
              <a:gd name="connsiteX1" fmla="*/ 794703 w 1589404"/>
              <a:gd name="connsiteY1" fmla="*/ 1589404 h 1589403"/>
              <a:gd name="connsiteX2" fmla="*/ 0 w 1589404"/>
              <a:gd name="connsiteY2" fmla="*/ 794702 h 1589403"/>
              <a:gd name="connsiteX3" fmla="*/ 794703 w 1589404"/>
              <a:gd name="connsiteY3" fmla="*/ 0 h 1589403"/>
              <a:gd name="connsiteX4" fmla="*/ 1589405 w 1589404"/>
              <a:gd name="connsiteY4" fmla="*/ 794702 h 1589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404" h="1589403">
                <a:moveTo>
                  <a:pt x="1589405" y="794702"/>
                </a:moveTo>
                <a:cubicBezTo>
                  <a:pt x="1589405" y="1233604"/>
                  <a:pt x="1233604" y="1589404"/>
                  <a:pt x="794703" y="1589404"/>
                </a:cubicBezTo>
                <a:cubicBezTo>
                  <a:pt x="355801" y="1589404"/>
                  <a:pt x="0" y="1233604"/>
                  <a:pt x="0" y="794702"/>
                </a:cubicBezTo>
                <a:cubicBezTo>
                  <a:pt x="0" y="355800"/>
                  <a:pt x="355801" y="0"/>
                  <a:pt x="794703" y="0"/>
                </a:cubicBezTo>
                <a:cubicBezTo>
                  <a:pt x="1233605" y="0"/>
                  <a:pt x="1589405" y="355800"/>
                  <a:pt x="1589405" y="794702"/>
                </a:cubicBezTo>
                <a:close/>
              </a:path>
            </a:pathLst>
          </a:custGeom>
          <a:solidFill>
            <a:srgbClr val="FFFFFF"/>
          </a:solidFill>
          <a:ln w="5350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94" name="iSHEJI-15">
            <a:extLst>
              <a:ext uri="{FF2B5EF4-FFF2-40B4-BE49-F238E27FC236}">
                <a16:creationId xmlns:a16="http://schemas.microsoft.com/office/drawing/2014/main" id="{28510DED-AB1E-70B9-84AE-4FB1CA5FEA3C}"/>
              </a:ext>
            </a:extLst>
          </p:cNvPr>
          <p:cNvSpPr/>
          <p:nvPr/>
        </p:nvSpPr>
        <p:spPr>
          <a:xfrm>
            <a:off x="8962069" y="1656242"/>
            <a:ext cx="1589404" cy="1589403"/>
          </a:xfrm>
          <a:custGeom>
            <a:avLst/>
            <a:gdLst>
              <a:gd name="connsiteX0" fmla="*/ 1589405 w 1589404"/>
              <a:gd name="connsiteY0" fmla="*/ 794702 h 1589403"/>
              <a:gd name="connsiteX1" fmla="*/ 794703 w 1589404"/>
              <a:gd name="connsiteY1" fmla="*/ 1589404 h 1589403"/>
              <a:gd name="connsiteX2" fmla="*/ 0 w 1589404"/>
              <a:gd name="connsiteY2" fmla="*/ 794702 h 1589403"/>
              <a:gd name="connsiteX3" fmla="*/ 794703 w 1589404"/>
              <a:gd name="connsiteY3" fmla="*/ 0 h 1589403"/>
              <a:gd name="connsiteX4" fmla="*/ 1589405 w 1589404"/>
              <a:gd name="connsiteY4" fmla="*/ 794702 h 1589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404" h="1589403">
                <a:moveTo>
                  <a:pt x="1589405" y="794702"/>
                </a:moveTo>
                <a:cubicBezTo>
                  <a:pt x="1589405" y="1233604"/>
                  <a:pt x="1233604" y="1589404"/>
                  <a:pt x="794703" y="1589404"/>
                </a:cubicBezTo>
                <a:cubicBezTo>
                  <a:pt x="355801" y="1589404"/>
                  <a:pt x="0" y="1233604"/>
                  <a:pt x="0" y="794702"/>
                </a:cubicBezTo>
                <a:cubicBezTo>
                  <a:pt x="0" y="355800"/>
                  <a:pt x="355801" y="0"/>
                  <a:pt x="794703" y="0"/>
                </a:cubicBezTo>
                <a:cubicBezTo>
                  <a:pt x="1233605" y="0"/>
                  <a:pt x="1589405" y="355800"/>
                  <a:pt x="1589405" y="794702"/>
                </a:cubicBezTo>
                <a:close/>
              </a:path>
            </a:pathLst>
          </a:custGeom>
          <a:solidFill>
            <a:srgbClr val="FFFFFF"/>
          </a:solidFill>
          <a:ln w="5350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2" name="iSHEJI-16">
            <a:extLst>
              <a:ext uri="{FF2B5EF4-FFF2-40B4-BE49-F238E27FC236}">
                <a16:creationId xmlns:a16="http://schemas.microsoft.com/office/drawing/2014/main" id="{FFB16538-CAEC-61A3-F245-BD76CF09F4DD}"/>
              </a:ext>
            </a:extLst>
          </p:cNvPr>
          <p:cNvSpPr/>
          <p:nvPr/>
        </p:nvSpPr>
        <p:spPr>
          <a:xfrm rot="2700000">
            <a:off x="2339076" y="3662218"/>
            <a:ext cx="257046" cy="257046"/>
          </a:xfrm>
          <a:custGeom>
            <a:avLst/>
            <a:gdLst>
              <a:gd name="connsiteX0" fmla="*/ 0 w 257046"/>
              <a:gd name="connsiteY0" fmla="*/ 0 h 257046"/>
              <a:gd name="connsiteX1" fmla="*/ 257047 w 257046"/>
              <a:gd name="connsiteY1" fmla="*/ 0 h 257046"/>
              <a:gd name="connsiteX2" fmla="*/ 257047 w 257046"/>
              <a:gd name="connsiteY2" fmla="*/ 257046 h 257046"/>
              <a:gd name="connsiteX3" fmla="*/ 0 w 257046"/>
              <a:gd name="connsiteY3" fmla="*/ 257046 h 257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7046" h="257046">
                <a:moveTo>
                  <a:pt x="0" y="0"/>
                </a:moveTo>
                <a:lnTo>
                  <a:pt x="257047" y="0"/>
                </a:lnTo>
                <a:lnTo>
                  <a:pt x="257047" y="257046"/>
                </a:lnTo>
                <a:lnTo>
                  <a:pt x="0" y="257046"/>
                </a:lnTo>
                <a:close/>
              </a:path>
            </a:pathLst>
          </a:custGeom>
          <a:solidFill>
            <a:srgbClr val="363636"/>
          </a:solidFill>
          <a:ln w="5350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3" name="iSHEJI-17">
            <a:extLst>
              <a:ext uri="{FF2B5EF4-FFF2-40B4-BE49-F238E27FC236}">
                <a16:creationId xmlns:a16="http://schemas.microsoft.com/office/drawing/2014/main" id="{AC437739-88BD-34EE-5800-6AC098322AED}"/>
              </a:ext>
            </a:extLst>
          </p:cNvPr>
          <p:cNvSpPr/>
          <p:nvPr/>
        </p:nvSpPr>
        <p:spPr>
          <a:xfrm rot="2700000">
            <a:off x="4753357" y="3662403"/>
            <a:ext cx="257046" cy="257046"/>
          </a:xfrm>
          <a:custGeom>
            <a:avLst/>
            <a:gdLst>
              <a:gd name="connsiteX0" fmla="*/ 0 w 257046"/>
              <a:gd name="connsiteY0" fmla="*/ 0 h 257046"/>
              <a:gd name="connsiteX1" fmla="*/ 257047 w 257046"/>
              <a:gd name="connsiteY1" fmla="*/ 0 h 257046"/>
              <a:gd name="connsiteX2" fmla="*/ 257047 w 257046"/>
              <a:gd name="connsiteY2" fmla="*/ 257046 h 257046"/>
              <a:gd name="connsiteX3" fmla="*/ 0 w 257046"/>
              <a:gd name="connsiteY3" fmla="*/ 257046 h 257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7046" h="257046">
                <a:moveTo>
                  <a:pt x="0" y="0"/>
                </a:moveTo>
                <a:lnTo>
                  <a:pt x="257047" y="0"/>
                </a:lnTo>
                <a:lnTo>
                  <a:pt x="257047" y="257046"/>
                </a:lnTo>
                <a:lnTo>
                  <a:pt x="0" y="257046"/>
                </a:lnTo>
                <a:close/>
              </a:path>
            </a:pathLst>
          </a:custGeom>
          <a:solidFill>
            <a:schemeClr val="accent1"/>
          </a:solidFill>
          <a:ln w="5350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4" name="iSHEJI-18">
            <a:extLst>
              <a:ext uri="{FF2B5EF4-FFF2-40B4-BE49-F238E27FC236}">
                <a16:creationId xmlns:a16="http://schemas.microsoft.com/office/drawing/2014/main" id="{42F0BB86-D652-1B9C-C959-738FBD1867F5}"/>
              </a:ext>
            </a:extLst>
          </p:cNvPr>
          <p:cNvSpPr/>
          <p:nvPr/>
        </p:nvSpPr>
        <p:spPr>
          <a:xfrm rot="2700000">
            <a:off x="7231977" y="3662131"/>
            <a:ext cx="257046" cy="257046"/>
          </a:xfrm>
          <a:custGeom>
            <a:avLst/>
            <a:gdLst>
              <a:gd name="connsiteX0" fmla="*/ 0 w 257046"/>
              <a:gd name="connsiteY0" fmla="*/ 0 h 257046"/>
              <a:gd name="connsiteX1" fmla="*/ 257047 w 257046"/>
              <a:gd name="connsiteY1" fmla="*/ 0 h 257046"/>
              <a:gd name="connsiteX2" fmla="*/ 257047 w 257046"/>
              <a:gd name="connsiteY2" fmla="*/ 257046 h 257046"/>
              <a:gd name="connsiteX3" fmla="*/ 0 w 257046"/>
              <a:gd name="connsiteY3" fmla="*/ 257046 h 257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7046" h="257046">
                <a:moveTo>
                  <a:pt x="0" y="0"/>
                </a:moveTo>
                <a:lnTo>
                  <a:pt x="257047" y="0"/>
                </a:lnTo>
                <a:lnTo>
                  <a:pt x="257047" y="257046"/>
                </a:lnTo>
                <a:lnTo>
                  <a:pt x="0" y="257046"/>
                </a:lnTo>
                <a:close/>
              </a:path>
            </a:pathLst>
          </a:custGeom>
          <a:solidFill>
            <a:srgbClr val="363636"/>
          </a:solidFill>
          <a:ln w="5350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5" name="iSHEJI-19">
            <a:extLst>
              <a:ext uri="{FF2B5EF4-FFF2-40B4-BE49-F238E27FC236}">
                <a16:creationId xmlns:a16="http://schemas.microsoft.com/office/drawing/2014/main" id="{2D2B6328-BDCD-EBAC-6C24-10300531455A}"/>
              </a:ext>
            </a:extLst>
          </p:cNvPr>
          <p:cNvSpPr/>
          <p:nvPr/>
        </p:nvSpPr>
        <p:spPr>
          <a:xfrm rot="2700000">
            <a:off x="9645879" y="3662472"/>
            <a:ext cx="257046" cy="257046"/>
          </a:xfrm>
          <a:custGeom>
            <a:avLst/>
            <a:gdLst>
              <a:gd name="connsiteX0" fmla="*/ 0 w 257046"/>
              <a:gd name="connsiteY0" fmla="*/ 0 h 257046"/>
              <a:gd name="connsiteX1" fmla="*/ 257046 w 257046"/>
              <a:gd name="connsiteY1" fmla="*/ 0 h 257046"/>
              <a:gd name="connsiteX2" fmla="*/ 257046 w 257046"/>
              <a:gd name="connsiteY2" fmla="*/ 257046 h 257046"/>
              <a:gd name="connsiteX3" fmla="*/ 0 w 257046"/>
              <a:gd name="connsiteY3" fmla="*/ 257046 h 257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7046" h="257046">
                <a:moveTo>
                  <a:pt x="0" y="0"/>
                </a:moveTo>
                <a:lnTo>
                  <a:pt x="257046" y="0"/>
                </a:lnTo>
                <a:lnTo>
                  <a:pt x="257046" y="257046"/>
                </a:lnTo>
                <a:lnTo>
                  <a:pt x="0" y="257046"/>
                </a:lnTo>
                <a:close/>
              </a:path>
            </a:pathLst>
          </a:custGeom>
          <a:solidFill>
            <a:schemeClr val="accent1"/>
          </a:solidFill>
          <a:ln w="5350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62" name="iSHEJI-20">
            <a:extLst>
              <a:ext uri="{FF2B5EF4-FFF2-40B4-BE49-F238E27FC236}">
                <a16:creationId xmlns:a16="http://schemas.microsoft.com/office/drawing/2014/main" id="{927EB6DD-DF3A-6ED5-0755-F3299160D49F}"/>
              </a:ext>
            </a:extLst>
          </p:cNvPr>
          <p:cNvSpPr/>
          <p:nvPr/>
        </p:nvSpPr>
        <p:spPr>
          <a:xfrm>
            <a:off x="3646560" y="3807934"/>
            <a:ext cx="13387" cy="2132414"/>
          </a:xfrm>
          <a:custGeom>
            <a:avLst/>
            <a:gdLst>
              <a:gd name="connsiteX0" fmla="*/ 0 w 13387"/>
              <a:gd name="connsiteY0" fmla="*/ 0 h 2132414"/>
              <a:gd name="connsiteX1" fmla="*/ 13388 w 13387"/>
              <a:gd name="connsiteY1" fmla="*/ 0 h 2132414"/>
              <a:gd name="connsiteX2" fmla="*/ 13388 w 13387"/>
              <a:gd name="connsiteY2" fmla="*/ 2132415 h 2132414"/>
              <a:gd name="connsiteX3" fmla="*/ 0 w 13387"/>
              <a:gd name="connsiteY3" fmla="*/ 2132415 h 2132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387" h="2132414">
                <a:moveTo>
                  <a:pt x="0" y="0"/>
                </a:moveTo>
                <a:lnTo>
                  <a:pt x="13388" y="0"/>
                </a:lnTo>
                <a:lnTo>
                  <a:pt x="13388" y="2132415"/>
                </a:lnTo>
                <a:lnTo>
                  <a:pt x="0" y="2132415"/>
                </a:lnTo>
                <a:close/>
              </a:path>
            </a:pathLst>
          </a:custGeom>
          <a:solidFill>
            <a:srgbClr val="363636"/>
          </a:solidFill>
          <a:ln w="5350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63" name="iSHEJI-21">
            <a:extLst>
              <a:ext uri="{FF2B5EF4-FFF2-40B4-BE49-F238E27FC236}">
                <a16:creationId xmlns:a16="http://schemas.microsoft.com/office/drawing/2014/main" id="{9F0E8B80-7CE2-6530-CF10-968661702136}"/>
              </a:ext>
            </a:extLst>
          </p:cNvPr>
          <p:cNvSpPr/>
          <p:nvPr/>
        </p:nvSpPr>
        <p:spPr>
          <a:xfrm>
            <a:off x="6103497" y="3807934"/>
            <a:ext cx="13387" cy="2132414"/>
          </a:xfrm>
          <a:custGeom>
            <a:avLst/>
            <a:gdLst>
              <a:gd name="connsiteX0" fmla="*/ 0 w 13387"/>
              <a:gd name="connsiteY0" fmla="*/ 0 h 2132414"/>
              <a:gd name="connsiteX1" fmla="*/ 13388 w 13387"/>
              <a:gd name="connsiteY1" fmla="*/ 0 h 2132414"/>
              <a:gd name="connsiteX2" fmla="*/ 13388 w 13387"/>
              <a:gd name="connsiteY2" fmla="*/ 2132415 h 2132414"/>
              <a:gd name="connsiteX3" fmla="*/ 0 w 13387"/>
              <a:gd name="connsiteY3" fmla="*/ 2132415 h 2132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387" h="2132414">
                <a:moveTo>
                  <a:pt x="0" y="0"/>
                </a:moveTo>
                <a:lnTo>
                  <a:pt x="13388" y="0"/>
                </a:lnTo>
                <a:lnTo>
                  <a:pt x="13388" y="2132415"/>
                </a:lnTo>
                <a:lnTo>
                  <a:pt x="0" y="2132415"/>
                </a:lnTo>
                <a:close/>
              </a:path>
            </a:pathLst>
          </a:custGeom>
          <a:solidFill>
            <a:srgbClr val="363636"/>
          </a:solidFill>
          <a:ln w="5350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64" name="iSHEJI-22">
            <a:extLst>
              <a:ext uri="{FF2B5EF4-FFF2-40B4-BE49-F238E27FC236}">
                <a16:creationId xmlns:a16="http://schemas.microsoft.com/office/drawing/2014/main" id="{DA19B811-8111-6C2C-0731-B12C4A7B6209}"/>
              </a:ext>
            </a:extLst>
          </p:cNvPr>
          <p:cNvSpPr/>
          <p:nvPr/>
        </p:nvSpPr>
        <p:spPr>
          <a:xfrm>
            <a:off x="8521341" y="3807934"/>
            <a:ext cx="13387" cy="2132414"/>
          </a:xfrm>
          <a:custGeom>
            <a:avLst/>
            <a:gdLst>
              <a:gd name="connsiteX0" fmla="*/ 0 w 13387"/>
              <a:gd name="connsiteY0" fmla="*/ 0 h 2132414"/>
              <a:gd name="connsiteX1" fmla="*/ 13387 w 13387"/>
              <a:gd name="connsiteY1" fmla="*/ 0 h 2132414"/>
              <a:gd name="connsiteX2" fmla="*/ 13387 w 13387"/>
              <a:gd name="connsiteY2" fmla="*/ 2132415 h 2132414"/>
              <a:gd name="connsiteX3" fmla="*/ 0 w 13387"/>
              <a:gd name="connsiteY3" fmla="*/ 2132415 h 2132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387" h="2132414">
                <a:moveTo>
                  <a:pt x="0" y="0"/>
                </a:moveTo>
                <a:lnTo>
                  <a:pt x="13387" y="0"/>
                </a:lnTo>
                <a:lnTo>
                  <a:pt x="13387" y="2132415"/>
                </a:lnTo>
                <a:lnTo>
                  <a:pt x="0" y="2132415"/>
                </a:lnTo>
                <a:close/>
              </a:path>
            </a:pathLst>
          </a:custGeom>
          <a:solidFill>
            <a:srgbClr val="363636"/>
          </a:solidFill>
          <a:ln w="5350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69" name="iSHEJI-23">
            <a:extLst>
              <a:ext uri="{FF2B5EF4-FFF2-40B4-BE49-F238E27FC236}">
                <a16:creationId xmlns:a16="http://schemas.microsoft.com/office/drawing/2014/main" id="{51F5BB72-C523-390C-6A6C-E8C1145818AD}"/>
              </a:ext>
            </a:extLst>
          </p:cNvPr>
          <p:cNvSpPr txBox="1"/>
          <p:nvPr/>
        </p:nvSpPr>
        <p:spPr>
          <a:xfrm>
            <a:off x="1854710" y="1943112"/>
            <a:ext cx="1139616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6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A</a:t>
            </a:r>
            <a:endParaRPr kumimoji="0" lang="zh-CN" altLang="en-US" sz="66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570" name="iSHEJI-24">
            <a:extLst>
              <a:ext uri="{FF2B5EF4-FFF2-40B4-BE49-F238E27FC236}">
                <a16:creationId xmlns:a16="http://schemas.microsoft.com/office/drawing/2014/main" id="{80C3374E-4559-F8BA-B58C-B71F12D7D176}"/>
              </a:ext>
            </a:extLst>
          </p:cNvPr>
          <p:cNvSpPr txBox="1"/>
          <p:nvPr/>
        </p:nvSpPr>
        <p:spPr>
          <a:xfrm>
            <a:off x="4311646" y="1943112"/>
            <a:ext cx="1139616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6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B</a:t>
            </a:r>
            <a:endParaRPr kumimoji="0" lang="zh-CN" altLang="en-US" sz="66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571" name="iSHEJI-25">
            <a:extLst>
              <a:ext uri="{FF2B5EF4-FFF2-40B4-BE49-F238E27FC236}">
                <a16:creationId xmlns:a16="http://schemas.microsoft.com/office/drawing/2014/main" id="{F272E45A-2FD2-15F7-14A0-5101876F4855}"/>
              </a:ext>
            </a:extLst>
          </p:cNvPr>
          <p:cNvSpPr txBox="1"/>
          <p:nvPr/>
        </p:nvSpPr>
        <p:spPr>
          <a:xfrm>
            <a:off x="6769118" y="1943112"/>
            <a:ext cx="1139616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6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C</a:t>
            </a:r>
            <a:endParaRPr kumimoji="0" lang="zh-CN" altLang="en-US" sz="66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572" name="iSHEJI-26">
            <a:extLst>
              <a:ext uri="{FF2B5EF4-FFF2-40B4-BE49-F238E27FC236}">
                <a16:creationId xmlns:a16="http://schemas.microsoft.com/office/drawing/2014/main" id="{D30AE1C9-7BDE-0427-61A7-B841D00211D3}"/>
              </a:ext>
            </a:extLst>
          </p:cNvPr>
          <p:cNvSpPr txBox="1"/>
          <p:nvPr/>
        </p:nvSpPr>
        <p:spPr>
          <a:xfrm>
            <a:off x="9186963" y="1943112"/>
            <a:ext cx="1139616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6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D</a:t>
            </a:r>
            <a:endParaRPr kumimoji="0" lang="zh-CN" altLang="en-US" sz="66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573" name="iSHEJI-27">
            <a:extLst>
              <a:ext uri="{FF2B5EF4-FFF2-40B4-BE49-F238E27FC236}">
                <a16:creationId xmlns:a16="http://schemas.microsoft.com/office/drawing/2014/main" id="{C219DE94-8224-03CE-2E5C-AAB31A7657BF}"/>
              </a:ext>
            </a:extLst>
          </p:cNvPr>
          <p:cNvSpPr txBox="1"/>
          <p:nvPr/>
        </p:nvSpPr>
        <p:spPr>
          <a:xfrm>
            <a:off x="1347512" y="4310669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574" name="iSHEJI-28">
            <a:extLst>
              <a:ext uri="{FF2B5EF4-FFF2-40B4-BE49-F238E27FC236}">
                <a16:creationId xmlns:a16="http://schemas.microsoft.com/office/drawing/2014/main" id="{B69ED20A-7ABF-FB24-6B52-6AC153C02804}"/>
              </a:ext>
            </a:extLst>
          </p:cNvPr>
          <p:cNvSpPr txBox="1"/>
          <p:nvPr/>
        </p:nvSpPr>
        <p:spPr>
          <a:xfrm>
            <a:off x="1442896" y="4706318"/>
            <a:ext cx="1963244" cy="13826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575" name="iSHEJI-29">
            <a:extLst>
              <a:ext uri="{FF2B5EF4-FFF2-40B4-BE49-F238E27FC236}">
                <a16:creationId xmlns:a16="http://schemas.microsoft.com/office/drawing/2014/main" id="{CAB7F62C-CD0A-54B4-A0CE-FF6464CD6A37}"/>
              </a:ext>
            </a:extLst>
          </p:cNvPr>
          <p:cNvSpPr txBox="1"/>
          <p:nvPr/>
        </p:nvSpPr>
        <p:spPr>
          <a:xfrm>
            <a:off x="3791596" y="4310669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576" name="iSHEJI-30">
            <a:extLst>
              <a:ext uri="{FF2B5EF4-FFF2-40B4-BE49-F238E27FC236}">
                <a16:creationId xmlns:a16="http://schemas.microsoft.com/office/drawing/2014/main" id="{E222FB49-1746-F446-7CD0-4C8687344B8E}"/>
              </a:ext>
            </a:extLst>
          </p:cNvPr>
          <p:cNvSpPr txBox="1"/>
          <p:nvPr/>
        </p:nvSpPr>
        <p:spPr>
          <a:xfrm>
            <a:off x="3865320" y="4706318"/>
            <a:ext cx="2028226" cy="11026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基于全社交媒体平台进行全域流量整合营销，借助数据中台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KolRank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提供标准化产品及服务</a:t>
            </a:r>
          </a:p>
        </p:txBody>
      </p:sp>
      <p:sp>
        <p:nvSpPr>
          <p:cNvPr id="577" name="iSHEJI-31">
            <a:extLst>
              <a:ext uri="{FF2B5EF4-FFF2-40B4-BE49-F238E27FC236}">
                <a16:creationId xmlns:a16="http://schemas.microsoft.com/office/drawing/2014/main" id="{D6037FE7-9AAD-C45B-07E0-AA767DB7CD1F}"/>
              </a:ext>
            </a:extLst>
          </p:cNvPr>
          <p:cNvSpPr txBox="1"/>
          <p:nvPr/>
        </p:nvSpPr>
        <p:spPr>
          <a:xfrm>
            <a:off x="6235680" y="4310669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578" name="iSHEJI-32">
            <a:extLst>
              <a:ext uri="{FF2B5EF4-FFF2-40B4-BE49-F238E27FC236}">
                <a16:creationId xmlns:a16="http://schemas.microsoft.com/office/drawing/2014/main" id="{C9B0D6D9-B7E9-1C8E-2374-3EBFED3B7D1D}"/>
              </a:ext>
            </a:extLst>
          </p:cNvPr>
          <p:cNvSpPr txBox="1"/>
          <p:nvPr/>
        </p:nvSpPr>
        <p:spPr>
          <a:xfrm>
            <a:off x="6352726" y="4706318"/>
            <a:ext cx="1963244" cy="11026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584" name="iSHEJI-33">
            <a:extLst>
              <a:ext uri="{FF2B5EF4-FFF2-40B4-BE49-F238E27FC236}">
                <a16:creationId xmlns:a16="http://schemas.microsoft.com/office/drawing/2014/main" id="{A21EFDC5-0D91-057D-4DB5-78FC3F79AB98}"/>
              </a:ext>
            </a:extLst>
          </p:cNvPr>
          <p:cNvSpPr txBox="1"/>
          <p:nvPr/>
        </p:nvSpPr>
        <p:spPr>
          <a:xfrm>
            <a:off x="8679765" y="4310669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585" name="iSHEJI-34">
            <a:extLst>
              <a:ext uri="{FF2B5EF4-FFF2-40B4-BE49-F238E27FC236}">
                <a16:creationId xmlns:a16="http://schemas.microsoft.com/office/drawing/2014/main" id="{843C76F5-838A-9347-B888-9EAF3CE4CBDC}"/>
              </a:ext>
            </a:extLst>
          </p:cNvPr>
          <p:cNvSpPr txBox="1"/>
          <p:nvPr/>
        </p:nvSpPr>
        <p:spPr>
          <a:xfrm>
            <a:off x="8775149" y="4706318"/>
            <a:ext cx="1963244" cy="11026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599" name="iSHEJI-35">
            <a:extLst>
              <a:ext uri="{FF2B5EF4-FFF2-40B4-BE49-F238E27FC236}">
                <a16:creationId xmlns:a16="http://schemas.microsoft.com/office/drawing/2014/main" id="{BCD66E41-DC99-BF18-4282-9B609CF71AA9}"/>
              </a:ext>
            </a:extLst>
          </p:cNvPr>
          <p:cNvSpPr/>
          <p:nvPr/>
        </p:nvSpPr>
        <p:spPr>
          <a:xfrm>
            <a:off x="6529766" y="1631073"/>
            <a:ext cx="1639742" cy="1639741"/>
          </a:xfrm>
          <a:custGeom>
            <a:avLst/>
            <a:gdLst>
              <a:gd name="connsiteX0" fmla="*/ 819336 w 1639742"/>
              <a:gd name="connsiteY0" fmla="*/ 1639742 h 1639741"/>
              <a:gd name="connsiteX1" fmla="*/ 0 w 1639742"/>
              <a:gd name="connsiteY1" fmla="*/ 819335 h 1639741"/>
              <a:gd name="connsiteX2" fmla="*/ 820407 w 1639742"/>
              <a:gd name="connsiteY2" fmla="*/ 0 h 1639741"/>
              <a:gd name="connsiteX3" fmla="*/ 1639743 w 1639742"/>
              <a:gd name="connsiteY3" fmla="*/ 819871 h 1639741"/>
              <a:gd name="connsiteX4" fmla="*/ 819336 w 1639742"/>
              <a:gd name="connsiteY4" fmla="*/ 1639742 h 1639741"/>
              <a:gd name="connsiteX5" fmla="*/ 819336 w 1639742"/>
              <a:gd name="connsiteY5" fmla="*/ 50873 h 1639741"/>
              <a:gd name="connsiteX6" fmla="*/ 49803 w 1639742"/>
              <a:gd name="connsiteY6" fmla="*/ 820406 h 1639741"/>
              <a:gd name="connsiteX7" fmla="*/ 819336 w 1639742"/>
              <a:gd name="connsiteY7" fmla="*/ 1589939 h 1639741"/>
              <a:gd name="connsiteX8" fmla="*/ 1588869 w 1639742"/>
              <a:gd name="connsiteY8" fmla="*/ 820406 h 1639741"/>
              <a:gd name="connsiteX9" fmla="*/ 1588869 w 1639742"/>
              <a:gd name="connsiteY9" fmla="*/ 819871 h 1639741"/>
              <a:gd name="connsiteX10" fmla="*/ 819336 w 1639742"/>
              <a:gd name="connsiteY10" fmla="*/ 50873 h 1639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39742" h="1639741">
                <a:moveTo>
                  <a:pt x="819336" y="1639742"/>
                </a:moveTo>
                <a:cubicBezTo>
                  <a:pt x="366532" y="1639447"/>
                  <a:pt x="-295" y="1272139"/>
                  <a:pt x="0" y="819335"/>
                </a:cubicBezTo>
                <a:cubicBezTo>
                  <a:pt x="296" y="366532"/>
                  <a:pt x="367603" y="-295"/>
                  <a:pt x="820407" y="0"/>
                </a:cubicBezTo>
                <a:cubicBezTo>
                  <a:pt x="1273002" y="296"/>
                  <a:pt x="1639743" y="367276"/>
                  <a:pt x="1639743" y="819871"/>
                </a:cubicBezTo>
                <a:cubicBezTo>
                  <a:pt x="1639154" y="1272637"/>
                  <a:pt x="1272102" y="1639447"/>
                  <a:pt x="819336" y="1639742"/>
                </a:cubicBezTo>
                <a:close/>
                <a:moveTo>
                  <a:pt x="819336" y="50873"/>
                </a:moveTo>
                <a:cubicBezTo>
                  <a:pt x="394336" y="50873"/>
                  <a:pt x="49803" y="395407"/>
                  <a:pt x="49803" y="820406"/>
                </a:cubicBezTo>
                <a:cubicBezTo>
                  <a:pt x="49803" y="1245406"/>
                  <a:pt x="394336" y="1589939"/>
                  <a:pt x="819336" y="1589939"/>
                </a:cubicBezTo>
                <a:cubicBezTo>
                  <a:pt x="1244336" y="1589939"/>
                  <a:pt x="1588869" y="1245406"/>
                  <a:pt x="1588869" y="820406"/>
                </a:cubicBezTo>
                <a:cubicBezTo>
                  <a:pt x="1588869" y="820230"/>
                  <a:pt x="1588869" y="820047"/>
                  <a:pt x="1588869" y="819871"/>
                </a:cubicBezTo>
                <a:cubicBezTo>
                  <a:pt x="1588575" y="395080"/>
                  <a:pt x="1244127" y="50873"/>
                  <a:pt x="819336" y="50873"/>
                </a:cubicBezTo>
                <a:close/>
              </a:path>
            </a:pathLst>
          </a:custGeom>
          <a:solidFill>
            <a:schemeClr val="accent1"/>
          </a:solidFill>
          <a:ln w="5350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01" name="iSHEJI-36">
            <a:extLst>
              <a:ext uri="{FF2B5EF4-FFF2-40B4-BE49-F238E27FC236}">
                <a16:creationId xmlns:a16="http://schemas.microsoft.com/office/drawing/2014/main" id="{86EF9C4B-C0E6-8E7B-9248-B1E97C6A8021}"/>
              </a:ext>
            </a:extLst>
          </p:cNvPr>
          <p:cNvSpPr/>
          <p:nvPr/>
        </p:nvSpPr>
        <p:spPr>
          <a:xfrm>
            <a:off x="8947611" y="1631073"/>
            <a:ext cx="1639742" cy="1639741"/>
          </a:xfrm>
          <a:custGeom>
            <a:avLst/>
            <a:gdLst>
              <a:gd name="connsiteX0" fmla="*/ 819336 w 1639742"/>
              <a:gd name="connsiteY0" fmla="*/ 1639742 h 1639741"/>
              <a:gd name="connsiteX1" fmla="*/ 0 w 1639742"/>
              <a:gd name="connsiteY1" fmla="*/ 819335 h 1639741"/>
              <a:gd name="connsiteX2" fmla="*/ 820407 w 1639742"/>
              <a:gd name="connsiteY2" fmla="*/ 0 h 1639741"/>
              <a:gd name="connsiteX3" fmla="*/ 1639743 w 1639742"/>
              <a:gd name="connsiteY3" fmla="*/ 819871 h 1639741"/>
              <a:gd name="connsiteX4" fmla="*/ 819336 w 1639742"/>
              <a:gd name="connsiteY4" fmla="*/ 1639742 h 1639741"/>
              <a:gd name="connsiteX5" fmla="*/ 819336 w 1639742"/>
              <a:gd name="connsiteY5" fmla="*/ 50873 h 1639741"/>
              <a:gd name="connsiteX6" fmla="*/ 49803 w 1639742"/>
              <a:gd name="connsiteY6" fmla="*/ 820406 h 1639741"/>
              <a:gd name="connsiteX7" fmla="*/ 819336 w 1639742"/>
              <a:gd name="connsiteY7" fmla="*/ 1589939 h 1639741"/>
              <a:gd name="connsiteX8" fmla="*/ 1588869 w 1639742"/>
              <a:gd name="connsiteY8" fmla="*/ 820406 h 1639741"/>
              <a:gd name="connsiteX9" fmla="*/ 1588869 w 1639742"/>
              <a:gd name="connsiteY9" fmla="*/ 819871 h 1639741"/>
              <a:gd name="connsiteX10" fmla="*/ 819336 w 1639742"/>
              <a:gd name="connsiteY10" fmla="*/ 50873 h 1639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39742" h="1639741">
                <a:moveTo>
                  <a:pt x="819336" y="1639742"/>
                </a:moveTo>
                <a:cubicBezTo>
                  <a:pt x="366532" y="1639447"/>
                  <a:pt x="-295" y="1272139"/>
                  <a:pt x="0" y="819335"/>
                </a:cubicBezTo>
                <a:cubicBezTo>
                  <a:pt x="296" y="366532"/>
                  <a:pt x="367603" y="-295"/>
                  <a:pt x="820407" y="0"/>
                </a:cubicBezTo>
                <a:cubicBezTo>
                  <a:pt x="1273002" y="296"/>
                  <a:pt x="1639743" y="367276"/>
                  <a:pt x="1639743" y="819871"/>
                </a:cubicBezTo>
                <a:cubicBezTo>
                  <a:pt x="1639154" y="1272637"/>
                  <a:pt x="1272102" y="1639447"/>
                  <a:pt x="819336" y="1639742"/>
                </a:cubicBezTo>
                <a:close/>
                <a:moveTo>
                  <a:pt x="819336" y="50873"/>
                </a:moveTo>
                <a:cubicBezTo>
                  <a:pt x="394336" y="50873"/>
                  <a:pt x="49803" y="395407"/>
                  <a:pt x="49803" y="820406"/>
                </a:cubicBezTo>
                <a:cubicBezTo>
                  <a:pt x="49803" y="1245406"/>
                  <a:pt x="394336" y="1589939"/>
                  <a:pt x="819336" y="1589939"/>
                </a:cubicBezTo>
                <a:cubicBezTo>
                  <a:pt x="1244336" y="1589939"/>
                  <a:pt x="1588869" y="1245406"/>
                  <a:pt x="1588869" y="820406"/>
                </a:cubicBezTo>
                <a:cubicBezTo>
                  <a:pt x="1588869" y="820230"/>
                  <a:pt x="1588869" y="820047"/>
                  <a:pt x="1588869" y="819871"/>
                </a:cubicBezTo>
                <a:cubicBezTo>
                  <a:pt x="1588575" y="395080"/>
                  <a:pt x="1244127" y="50873"/>
                  <a:pt x="819336" y="50873"/>
                </a:cubicBezTo>
                <a:close/>
              </a:path>
            </a:pathLst>
          </a:custGeom>
          <a:solidFill>
            <a:schemeClr val="accent1"/>
          </a:solidFill>
          <a:ln w="5350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" name="iSHEJI-4">
            <a:extLst>
              <a:ext uri="{FF2B5EF4-FFF2-40B4-BE49-F238E27FC236}">
                <a16:creationId xmlns:a16="http://schemas.microsoft.com/office/drawing/2014/main" id="{859198ED-EAC5-2523-FCB0-0712157381E2}"/>
              </a:ext>
            </a:extLst>
          </p:cNvPr>
          <p:cNvSpPr txBox="1"/>
          <p:nvPr/>
        </p:nvSpPr>
        <p:spPr>
          <a:xfrm>
            <a:off x="647599" y="432434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业务稳步增长</a:t>
            </a:r>
          </a:p>
        </p:txBody>
      </p:sp>
      <p:sp>
        <p:nvSpPr>
          <p:cNvPr id="3" name="iSHEJI-5">
            <a:extLst>
              <a:ext uri="{FF2B5EF4-FFF2-40B4-BE49-F238E27FC236}">
                <a16:creationId xmlns:a16="http://schemas.microsoft.com/office/drawing/2014/main" id="{0F9890E8-7630-0D34-7B82-A754372BEE97}"/>
              </a:ext>
            </a:extLst>
          </p:cNvPr>
          <p:cNvSpPr txBox="1"/>
          <p:nvPr/>
        </p:nvSpPr>
        <p:spPr>
          <a:xfrm>
            <a:off x="647599" y="863321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Steady growth of business</a:t>
            </a:r>
          </a:p>
        </p:txBody>
      </p:sp>
    </p:spTree>
    <p:extLst>
      <p:ext uri="{BB962C8B-B14F-4D97-AF65-F5344CB8AC3E}">
        <p14:creationId xmlns:p14="http://schemas.microsoft.com/office/powerpoint/2010/main" val="42005519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SHEJI-1">
            <a:extLst>
              <a:ext uri="{FF2B5EF4-FFF2-40B4-BE49-F238E27FC236}">
                <a16:creationId xmlns:a16="http://schemas.microsoft.com/office/drawing/2014/main" id="{22D418D7-B521-3FB4-CC69-7C04E0FEAC45}"/>
              </a:ext>
            </a:extLst>
          </p:cNvPr>
          <p:cNvSpPr/>
          <p:nvPr/>
        </p:nvSpPr>
        <p:spPr>
          <a:xfrm>
            <a:off x="0" y="2551756"/>
            <a:ext cx="12192000" cy="1754488"/>
          </a:xfrm>
          <a:prstGeom prst="rect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6" name="iSHEJI-2">
            <a:extLst>
              <a:ext uri="{FF2B5EF4-FFF2-40B4-BE49-F238E27FC236}">
                <a16:creationId xmlns:a16="http://schemas.microsoft.com/office/drawing/2014/main" id="{03AAAD02-1D06-5B71-BC2D-B348062552D8}"/>
              </a:ext>
            </a:extLst>
          </p:cNvPr>
          <p:cNvSpPr/>
          <p:nvPr/>
        </p:nvSpPr>
        <p:spPr>
          <a:xfrm>
            <a:off x="0" y="490537"/>
            <a:ext cx="411480" cy="263843"/>
          </a:xfrm>
          <a:custGeom>
            <a:avLst/>
            <a:gdLst>
              <a:gd name="connsiteX0" fmla="*/ 0 w 238125"/>
              <a:gd name="connsiteY0" fmla="*/ 0 h 238125"/>
              <a:gd name="connsiteX1" fmla="*/ 238125 w 238125"/>
              <a:gd name="connsiteY1" fmla="*/ 0 h 238125"/>
              <a:gd name="connsiteX2" fmla="*/ 238125 w 238125"/>
              <a:gd name="connsiteY2" fmla="*/ 238125 h 238125"/>
              <a:gd name="connsiteX3" fmla="*/ 0 w 238125"/>
              <a:gd name="connsiteY3" fmla="*/ 238125 h 238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8125" h="238125">
                <a:moveTo>
                  <a:pt x="0" y="0"/>
                </a:moveTo>
                <a:lnTo>
                  <a:pt x="238125" y="0"/>
                </a:lnTo>
                <a:lnTo>
                  <a:pt x="238125" y="238125"/>
                </a:lnTo>
                <a:lnTo>
                  <a:pt x="0" y="23812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8" name="iSHEJI-3">
            <a:extLst>
              <a:ext uri="{FF2B5EF4-FFF2-40B4-BE49-F238E27FC236}">
                <a16:creationId xmlns:a16="http://schemas.microsoft.com/office/drawing/2014/main" id="{09496030-74BC-D044-9AA1-9516CEB1B078}"/>
              </a:ext>
            </a:extLst>
          </p:cNvPr>
          <p:cNvSpPr/>
          <p:nvPr/>
        </p:nvSpPr>
        <p:spPr>
          <a:xfrm>
            <a:off x="10881360" y="490537"/>
            <a:ext cx="1310640" cy="613191"/>
          </a:xfrm>
          <a:custGeom>
            <a:avLst/>
            <a:gdLst>
              <a:gd name="connsiteX0" fmla="*/ 0 w 238125"/>
              <a:gd name="connsiteY0" fmla="*/ 0 h 238125"/>
              <a:gd name="connsiteX1" fmla="*/ 238125 w 238125"/>
              <a:gd name="connsiteY1" fmla="*/ 0 h 238125"/>
              <a:gd name="connsiteX2" fmla="*/ 238125 w 238125"/>
              <a:gd name="connsiteY2" fmla="*/ 238125 h 238125"/>
              <a:gd name="connsiteX3" fmla="*/ 0 w 238125"/>
              <a:gd name="connsiteY3" fmla="*/ 238125 h 238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8125" h="238125">
                <a:moveTo>
                  <a:pt x="0" y="0"/>
                </a:moveTo>
                <a:lnTo>
                  <a:pt x="238125" y="0"/>
                </a:lnTo>
                <a:lnTo>
                  <a:pt x="238125" y="238125"/>
                </a:lnTo>
                <a:lnTo>
                  <a:pt x="0" y="23812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2" name="iSHEJI-4">
            <a:extLst>
              <a:ext uri="{FF2B5EF4-FFF2-40B4-BE49-F238E27FC236}">
                <a16:creationId xmlns:a16="http://schemas.microsoft.com/office/drawing/2014/main" id="{48B7B938-A695-42BF-C5E1-548B7FB4E55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18928" y="59463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grpSp>
        <p:nvGrpSpPr>
          <p:cNvPr id="40" name="iSHEJI-7">
            <a:extLst>
              <a:ext uri="{FF2B5EF4-FFF2-40B4-BE49-F238E27FC236}">
                <a16:creationId xmlns:a16="http://schemas.microsoft.com/office/drawing/2014/main" id="{8EC93A73-4C20-217B-3658-143173FA531F}"/>
              </a:ext>
            </a:extLst>
          </p:cNvPr>
          <p:cNvGrpSpPr/>
          <p:nvPr/>
        </p:nvGrpSpPr>
        <p:grpSpPr>
          <a:xfrm>
            <a:off x="2168324" y="1695633"/>
            <a:ext cx="7855352" cy="4721658"/>
            <a:chOff x="4396740" y="1489947"/>
            <a:chExt cx="7574280" cy="4552713"/>
          </a:xfrm>
        </p:grpSpPr>
        <p:pic>
          <p:nvPicPr>
            <p:cNvPr id="41" name="iSHEJI-7-1">
              <a:extLst>
                <a:ext uri="{FF2B5EF4-FFF2-40B4-BE49-F238E27FC236}">
                  <a16:creationId xmlns:a16="http://schemas.microsoft.com/office/drawing/2014/main" id="{E257ED5B-5CF5-AE12-8A76-5E1146B2078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Blur radius="3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96740" y="4094260"/>
              <a:ext cx="7574280" cy="1948400"/>
            </a:xfrm>
            <a:prstGeom prst="rect">
              <a:avLst/>
            </a:prstGeom>
          </p:spPr>
        </p:pic>
        <p:pic>
          <p:nvPicPr>
            <p:cNvPr id="42" name="iSHEJI-7-2">
              <a:extLst>
                <a:ext uri="{FF2B5EF4-FFF2-40B4-BE49-F238E27FC236}">
                  <a16:creationId xmlns:a16="http://schemas.microsoft.com/office/drawing/2014/main" id="{CFDA3856-C43A-544D-2069-D66E02262A5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38196"/>
            <a:stretch/>
          </p:blipFill>
          <p:spPr>
            <a:xfrm>
              <a:off x="4942672" y="1489947"/>
              <a:ext cx="6656316" cy="3933289"/>
            </a:xfrm>
            <a:prstGeom prst="rect">
              <a:avLst/>
            </a:prstGeom>
          </p:spPr>
        </p:pic>
      </p:grpSp>
      <p:sp>
        <p:nvSpPr>
          <p:cNvPr id="43" name="iSHEJI-8">
            <a:extLst>
              <a:ext uri="{FF2B5EF4-FFF2-40B4-BE49-F238E27FC236}">
                <a16:creationId xmlns:a16="http://schemas.microsoft.com/office/drawing/2014/main" id="{45709600-F295-8B52-41CA-AF03166896BB}"/>
              </a:ext>
            </a:extLst>
          </p:cNvPr>
          <p:cNvSpPr/>
          <p:nvPr/>
        </p:nvSpPr>
        <p:spPr>
          <a:xfrm>
            <a:off x="3683154" y="1886120"/>
            <a:ext cx="5002216" cy="3092280"/>
          </a:xfrm>
          <a:prstGeom prst="rect">
            <a:avLst/>
          </a:prstGeom>
          <a:blipFill dpi="0" rotWithShape="1">
            <a:blip r:embed="rId6"/>
            <a:srcRect/>
            <a:tile tx="0" ty="0" sx="100000" sy="100000" flip="none" algn="t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4" name="iSHEJI-9">
            <a:extLst>
              <a:ext uri="{FF2B5EF4-FFF2-40B4-BE49-F238E27FC236}">
                <a16:creationId xmlns:a16="http://schemas.microsoft.com/office/drawing/2014/main" id="{7EDC4368-EE6C-B34E-8FA2-4AE5575C6BF4}"/>
              </a:ext>
            </a:extLst>
          </p:cNvPr>
          <p:cNvSpPr txBox="1"/>
          <p:nvPr/>
        </p:nvSpPr>
        <p:spPr>
          <a:xfrm>
            <a:off x="1162050" y="6052152"/>
            <a:ext cx="9867900" cy="42607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Maecenas porttitor congue massa. Fusce posuere, magna sed pulvinar ultricies, purus lectus malesuada libero, sit amet commodo magna eros quis </a:t>
            </a:r>
            <a:r>
              <a:rPr kumimoji="0" lang="en-US" altLang="zh-CN" sz="110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urna</a:t>
            </a: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. </a:t>
            </a:r>
            <a:r>
              <a:rPr kumimoji="0" lang="en-US" altLang="zh-CN" sz="110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ultricies</a:t>
            </a: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, </a:t>
            </a:r>
            <a:r>
              <a:rPr kumimoji="0" lang="en-US" altLang="zh-CN" sz="110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purus</a:t>
            </a: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 </a:t>
            </a:r>
            <a:r>
              <a:rPr kumimoji="0" lang="en-US" altLang="zh-CN" sz="110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lectus</a:t>
            </a: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 </a:t>
            </a:r>
            <a:r>
              <a:rPr kumimoji="0" lang="en-US" altLang="zh-CN" sz="110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malesuada</a:t>
            </a: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 libero, sit </a:t>
            </a:r>
            <a:r>
              <a:rPr kumimoji="0" lang="en-US" altLang="zh-CN" sz="110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amet</a:t>
            </a: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 </a:t>
            </a:r>
            <a:r>
              <a:rPr kumimoji="0" lang="en-US" altLang="zh-CN" sz="110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commodo</a:t>
            </a: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 magna eros </a:t>
            </a:r>
            <a:r>
              <a:rPr kumimoji="0" lang="en-US" altLang="zh-CN" sz="110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quis</a:t>
            </a: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 </a:t>
            </a:r>
            <a:r>
              <a:rPr kumimoji="0" lang="en-US" altLang="zh-CN" sz="110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urna</a:t>
            </a: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.</a:t>
            </a:r>
          </a:p>
        </p:txBody>
      </p:sp>
      <p:sp>
        <p:nvSpPr>
          <p:cNvPr id="45" name="iSHEJI-10">
            <a:extLst>
              <a:ext uri="{FF2B5EF4-FFF2-40B4-BE49-F238E27FC236}">
                <a16:creationId xmlns:a16="http://schemas.microsoft.com/office/drawing/2014/main" id="{03E40EB1-2E4C-222D-064B-E18BEA4E1E5B}"/>
              </a:ext>
            </a:extLst>
          </p:cNvPr>
          <p:cNvSpPr/>
          <p:nvPr/>
        </p:nvSpPr>
        <p:spPr>
          <a:xfrm>
            <a:off x="3683154" y="2546858"/>
            <a:ext cx="4988966" cy="1754488"/>
          </a:xfrm>
          <a:prstGeom prst="rect">
            <a:avLst/>
          </a:prstGeom>
          <a:solidFill>
            <a:schemeClr val="accent1">
              <a:alpha val="70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>
                  <a:alpha val="50000"/>
                </a:schemeClr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8" name="iSHEJI-11">
            <a:extLst>
              <a:ext uri="{FF2B5EF4-FFF2-40B4-BE49-F238E27FC236}">
                <a16:creationId xmlns:a16="http://schemas.microsoft.com/office/drawing/2014/main" id="{344E4276-5EB6-4148-48F8-E24DFE0BF55F}"/>
              </a:ext>
            </a:extLst>
          </p:cNvPr>
          <p:cNvSpPr txBox="1"/>
          <p:nvPr/>
        </p:nvSpPr>
        <p:spPr>
          <a:xfrm>
            <a:off x="5100631" y="2652827"/>
            <a:ext cx="2154012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iSHEJI</a:t>
            </a:r>
            <a:endParaRPr kumimoji="0" lang="zh-CN" altLang="en-US" sz="5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49" name="iSHEJI-12">
            <a:extLst>
              <a:ext uri="{FF2B5EF4-FFF2-40B4-BE49-F238E27FC236}">
                <a16:creationId xmlns:a16="http://schemas.microsoft.com/office/drawing/2014/main" id="{3BB875E0-6D7E-A239-DB80-D7405564D20F}"/>
              </a:ext>
            </a:extLst>
          </p:cNvPr>
          <p:cNvSpPr txBox="1"/>
          <p:nvPr/>
        </p:nvSpPr>
        <p:spPr>
          <a:xfrm>
            <a:off x="4142981" y="3483824"/>
            <a:ext cx="4109768" cy="5424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爱设计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isheji.com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是国内领先的在线设计与协作平台，并为众多先进企业提供内容中台解决方案。</a:t>
            </a:r>
          </a:p>
        </p:txBody>
      </p:sp>
      <p:sp>
        <p:nvSpPr>
          <p:cNvPr id="2" name="iSHEJI-4">
            <a:extLst>
              <a:ext uri="{FF2B5EF4-FFF2-40B4-BE49-F238E27FC236}">
                <a16:creationId xmlns:a16="http://schemas.microsoft.com/office/drawing/2014/main" id="{8D9BE19A-55AD-E0B2-6661-9278678695F7}"/>
              </a:ext>
            </a:extLst>
          </p:cNvPr>
          <p:cNvSpPr txBox="1"/>
          <p:nvPr/>
        </p:nvSpPr>
        <p:spPr>
          <a:xfrm>
            <a:off x="647599" y="432434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业务稳步增长</a:t>
            </a:r>
          </a:p>
        </p:txBody>
      </p:sp>
      <p:sp>
        <p:nvSpPr>
          <p:cNvPr id="4" name="iSHEJI-5">
            <a:extLst>
              <a:ext uri="{FF2B5EF4-FFF2-40B4-BE49-F238E27FC236}">
                <a16:creationId xmlns:a16="http://schemas.microsoft.com/office/drawing/2014/main" id="{681C9C1D-0B4E-19D3-7570-3D25A86D5947}"/>
              </a:ext>
            </a:extLst>
          </p:cNvPr>
          <p:cNvSpPr txBox="1"/>
          <p:nvPr/>
        </p:nvSpPr>
        <p:spPr>
          <a:xfrm>
            <a:off x="647599" y="863321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Steady growth of business</a:t>
            </a:r>
          </a:p>
        </p:txBody>
      </p:sp>
    </p:spTree>
    <p:extLst>
      <p:ext uri="{BB962C8B-B14F-4D97-AF65-F5344CB8AC3E}">
        <p14:creationId xmlns:p14="http://schemas.microsoft.com/office/powerpoint/2010/main" val="26102198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1910EE90-044E-46CE-E912-B4644668A0AE}"/>
              </a:ext>
            </a:extLst>
          </p:cNvPr>
          <p:cNvSpPr/>
          <p:nvPr/>
        </p:nvSpPr>
        <p:spPr>
          <a:xfrm>
            <a:off x="0" y="0"/>
            <a:ext cx="6736466" cy="68580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l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" name="iSHEJI-2">
            <a:extLst>
              <a:ext uri="{FF2B5EF4-FFF2-40B4-BE49-F238E27FC236}">
                <a16:creationId xmlns:a16="http://schemas.microsoft.com/office/drawing/2014/main" id="{F54AB6E9-D2F1-A996-325F-3AC2C780CD24}"/>
              </a:ext>
            </a:extLst>
          </p:cNvPr>
          <p:cNvSpPr/>
          <p:nvPr/>
        </p:nvSpPr>
        <p:spPr>
          <a:xfrm>
            <a:off x="0" y="0"/>
            <a:ext cx="6736466" cy="6858000"/>
          </a:xfrm>
          <a:prstGeom prst="rect">
            <a:avLst/>
          </a:prstGeom>
          <a:solidFill>
            <a:schemeClr val="tx1">
              <a:alpha val="30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8" name="iSHEJI-1">
            <a:extLst>
              <a:ext uri="{FF2B5EF4-FFF2-40B4-BE49-F238E27FC236}">
                <a16:creationId xmlns:a16="http://schemas.microsoft.com/office/drawing/2014/main" id="{B7D31A5C-908B-135D-43B2-BACF83234716}"/>
              </a:ext>
            </a:extLst>
          </p:cNvPr>
          <p:cNvSpPr/>
          <p:nvPr/>
        </p:nvSpPr>
        <p:spPr>
          <a:xfrm>
            <a:off x="3286529" y="2326797"/>
            <a:ext cx="802640" cy="6155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en-US" altLang="zh-CN" sz="4000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02</a:t>
            </a:r>
            <a:endParaRPr lang="zh-CN" altLang="en-US" sz="4000" dirty="0">
              <a:solidFill>
                <a:schemeClr val="accent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2" name="iSHEJI-2">
            <a:extLst>
              <a:ext uri="{FF2B5EF4-FFF2-40B4-BE49-F238E27FC236}">
                <a16:creationId xmlns:a16="http://schemas.microsoft.com/office/drawing/2014/main" id="{E9D4AC6F-08CB-547E-BA09-2F3BFF059C1B}"/>
              </a:ext>
            </a:extLst>
          </p:cNvPr>
          <p:cNvSpPr txBox="1"/>
          <p:nvPr/>
        </p:nvSpPr>
        <p:spPr>
          <a:xfrm>
            <a:off x="3286529" y="3159815"/>
            <a:ext cx="260403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业绩成果展示</a:t>
            </a:r>
          </a:p>
        </p:txBody>
      </p:sp>
      <p:cxnSp>
        <p:nvCxnSpPr>
          <p:cNvPr id="24" name="iSHEJI-3">
            <a:extLst>
              <a:ext uri="{FF2B5EF4-FFF2-40B4-BE49-F238E27FC236}">
                <a16:creationId xmlns:a16="http://schemas.microsoft.com/office/drawing/2014/main" id="{C751BD85-704D-F5A8-D80C-8DB09D037BBD}"/>
              </a:ext>
            </a:extLst>
          </p:cNvPr>
          <p:cNvCxnSpPr>
            <a:cxnSpLocks/>
          </p:cNvCxnSpPr>
          <p:nvPr/>
        </p:nvCxnSpPr>
        <p:spPr>
          <a:xfrm>
            <a:off x="7462241" y="6122670"/>
            <a:ext cx="405665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iSHEJI-4">
            <a:extLst>
              <a:ext uri="{FF2B5EF4-FFF2-40B4-BE49-F238E27FC236}">
                <a16:creationId xmlns:a16="http://schemas.microsoft.com/office/drawing/2014/main" id="{38DA7515-2C43-D58B-3ECC-5CFDF65498E9}"/>
              </a:ext>
            </a:extLst>
          </p:cNvPr>
          <p:cNvSpPr txBox="1"/>
          <p:nvPr/>
        </p:nvSpPr>
        <p:spPr>
          <a:xfrm>
            <a:off x="3286529" y="3690429"/>
            <a:ext cx="332232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Presentation of work results</a:t>
            </a:r>
          </a:p>
        </p:txBody>
      </p:sp>
      <p:sp>
        <p:nvSpPr>
          <p:cNvPr id="26" name="iSHEJI-5">
            <a:extLst>
              <a:ext uri="{FF2B5EF4-FFF2-40B4-BE49-F238E27FC236}">
                <a16:creationId xmlns:a16="http://schemas.microsoft.com/office/drawing/2014/main" id="{829D0FDF-3BBF-229B-5D9F-CEBBE7CF3047}"/>
              </a:ext>
            </a:extLst>
          </p:cNvPr>
          <p:cNvSpPr/>
          <p:nvPr/>
        </p:nvSpPr>
        <p:spPr>
          <a:xfrm>
            <a:off x="0" y="2336421"/>
            <a:ext cx="2604038" cy="1671409"/>
          </a:xfrm>
          <a:custGeom>
            <a:avLst/>
            <a:gdLst>
              <a:gd name="connsiteX0" fmla="*/ 0 w 238125"/>
              <a:gd name="connsiteY0" fmla="*/ 0 h 238125"/>
              <a:gd name="connsiteX1" fmla="*/ 238125 w 238125"/>
              <a:gd name="connsiteY1" fmla="*/ 0 h 238125"/>
              <a:gd name="connsiteX2" fmla="*/ 238125 w 238125"/>
              <a:gd name="connsiteY2" fmla="*/ 238125 h 238125"/>
              <a:gd name="connsiteX3" fmla="*/ 0 w 238125"/>
              <a:gd name="connsiteY3" fmla="*/ 238125 h 238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8125" h="238125">
                <a:moveTo>
                  <a:pt x="0" y="0"/>
                </a:moveTo>
                <a:lnTo>
                  <a:pt x="238125" y="0"/>
                </a:lnTo>
                <a:lnTo>
                  <a:pt x="238125" y="238125"/>
                </a:lnTo>
                <a:lnTo>
                  <a:pt x="0" y="23812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7" name="iSHEJI-6">
            <a:extLst>
              <a:ext uri="{FF2B5EF4-FFF2-40B4-BE49-F238E27FC236}">
                <a16:creationId xmlns:a16="http://schemas.microsoft.com/office/drawing/2014/main" id="{AFC44302-5B44-1F22-5B48-758921710018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0" name="iSHEJI-5">
            <a:extLst>
              <a:ext uri="{FF2B5EF4-FFF2-40B4-BE49-F238E27FC236}">
                <a16:creationId xmlns:a16="http://schemas.microsoft.com/office/drawing/2014/main" id="{8C28DAE2-4CC3-69A7-31E1-68BEB5811DE0}"/>
              </a:ext>
            </a:extLst>
          </p:cNvPr>
          <p:cNvSpPr/>
          <p:nvPr/>
        </p:nvSpPr>
        <p:spPr>
          <a:xfrm>
            <a:off x="7462240" y="2336421"/>
            <a:ext cx="4729759" cy="1671409"/>
          </a:xfrm>
          <a:custGeom>
            <a:avLst/>
            <a:gdLst>
              <a:gd name="connsiteX0" fmla="*/ 0 w 238125"/>
              <a:gd name="connsiteY0" fmla="*/ 0 h 238125"/>
              <a:gd name="connsiteX1" fmla="*/ 238125 w 238125"/>
              <a:gd name="connsiteY1" fmla="*/ 0 h 238125"/>
              <a:gd name="connsiteX2" fmla="*/ 238125 w 238125"/>
              <a:gd name="connsiteY2" fmla="*/ 238125 h 238125"/>
              <a:gd name="connsiteX3" fmla="*/ 0 w 238125"/>
              <a:gd name="connsiteY3" fmla="*/ 238125 h 238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8125" h="238125">
                <a:moveTo>
                  <a:pt x="0" y="0"/>
                </a:moveTo>
                <a:lnTo>
                  <a:pt x="238125" y="0"/>
                </a:lnTo>
                <a:lnTo>
                  <a:pt x="238125" y="238125"/>
                </a:lnTo>
                <a:lnTo>
                  <a:pt x="0" y="23812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223220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iSHEJI-1">
            <a:extLst>
              <a:ext uri="{FF2B5EF4-FFF2-40B4-BE49-F238E27FC236}">
                <a16:creationId xmlns:a16="http://schemas.microsoft.com/office/drawing/2014/main" id="{03AAAD02-1D06-5B71-BC2D-B348062552D8}"/>
              </a:ext>
            </a:extLst>
          </p:cNvPr>
          <p:cNvSpPr/>
          <p:nvPr/>
        </p:nvSpPr>
        <p:spPr>
          <a:xfrm>
            <a:off x="0" y="490537"/>
            <a:ext cx="411480" cy="263843"/>
          </a:xfrm>
          <a:custGeom>
            <a:avLst/>
            <a:gdLst>
              <a:gd name="connsiteX0" fmla="*/ 0 w 238125"/>
              <a:gd name="connsiteY0" fmla="*/ 0 h 238125"/>
              <a:gd name="connsiteX1" fmla="*/ 238125 w 238125"/>
              <a:gd name="connsiteY1" fmla="*/ 0 h 238125"/>
              <a:gd name="connsiteX2" fmla="*/ 238125 w 238125"/>
              <a:gd name="connsiteY2" fmla="*/ 238125 h 238125"/>
              <a:gd name="connsiteX3" fmla="*/ 0 w 238125"/>
              <a:gd name="connsiteY3" fmla="*/ 238125 h 238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8125" h="238125">
                <a:moveTo>
                  <a:pt x="0" y="0"/>
                </a:moveTo>
                <a:lnTo>
                  <a:pt x="238125" y="0"/>
                </a:lnTo>
                <a:lnTo>
                  <a:pt x="238125" y="238125"/>
                </a:lnTo>
                <a:lnTo>
                  <a:pt x="0" y="23812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8" name="iSHEJI-2">
            <a:extLst>
              <a:ext uri="{FF2B5EF4-FFF2-40B4-BE49-F238E27FC236}">
                <a16:creationId xmlns:a16="http://schemas.microsoft.com/office/drawing/2014/main" id="{09496030-74BC-D044-9AA1-9516CEB1B078}"/>
              </a:ext>
            </a:extLst>
          </p:cNvPr>
          <p:cNvSpPr/>
          <p:nvPr/>
        </p:nvSpPr>
        <p:spPr>
          <a:xfrm>
            <a:off x="10881360" y="490537"/>
            <a:ext cx="1310640" cy="613191"/>
          </a:xfrm>
          <a:custGeom>
            <a:avLst/>
            <a:gdLst>
              <a:gd name="connsiteX0" fmla="*/ 0 w 238125"/>
              <a:gd name="connsiteY0" fmla="*/ 0 h 238125"/>
              <a:gd name="connsiteX1" fmla="*/ 238125 w 238125"/>
              <a:gd name="connsiteY1" fmla="*/ 0 h 238125"/>
              <a:gd name="connsiteX2" fmla="*/ 238125 w 238125"/>
              <a:gd name="connsiteY2" fmla="*/ 238125 h 238125"/>
              <a:gd name="connsiteX3" fmla="*/ 0 w 238125"/>
              <a:gd name="connsiteY3" fmla="*/ 238125 h 238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8125" h="238125">
                <a:moveTo>
                  <a:pt x="0" y="0"/>
                </a:moveTo>
                <a:lnTo>
                  <a:pt x="238125" y="0"/>
                </a:lnTo>
                <a:lnTo>
                  <a:pt x="238125" y="238125"/>
                </a:lnTo>
                <a:lnTo>
                  <a:pt x="0" y="23812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2" name="iSHEJI-3">
            <a:extLst>
              <a:ext uri="{FF2B5EF4-FFF2-40B4-BE49-F238E27FC236}">
                <a16:creationId xmlns:a16="http://schemas.microsoft.com/office/drawing/2014/main" id="{48B7B938-A695-42BF-C5E1-548B7FB4E55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18928" y="59463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38" name="iSHEJI-4">
            <a:extLst>
              <a:ext uri="{FF2B5EF4-FFF2-40B4-BE49-F238E27FC236}">
                <a16:creationId xmlns:a16="http://schemas.microsoft.com/office/drawing/2014/main" id="{9FDA9FA0-D358-0898-A45D-F92C7C770634}"/>
              </a:ext>
            </a:extLst>
          </p:cNvPr>
          <p:cNvSpPr txBox="1"/>
          <p:nvPr/>
        </p:nvSpPr>
        <p:spPr>
          <a:xfrm>
            <a:off x="647599" y="432434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业绩成果展示</a:t>
            </a:r>
          </a:p>
        </p:txBody>
      </p:sp>
      <p:sp>
        <p:nvSpPr>
          <p:cNvPr id="39" name="iSHEJI-5">
            <a:extLst>
              <a:ext uri="{FF2B5EF4-FFF2-40B4-BE49-F238E27FC236}">
                <a16:creationId xmlns:a16="http://schemas.microsoft.com/office/drawing/2014/main" id="{9A4689ED-0AFE-8749-644E-B0F2C679420D}"/>
              </a:ext>
            </a:extLst>
          </p:cNvPr>
          <p:cNvSpPr txBox="1"/>
          <p:nvPr/>
        </p:nvSpPr>
        <p:spPr>
          <a:xfrm>
            <a:off x="647599" y="863321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Presentation of work results</a:t>
            </a:r>
          </a:p>
        </p:txBody>
      </p:sp>
      <p:sp>
        <p:nvSpPr>
          <p:cNvPr id="17" name="iSHEJI-6">
            <a:extLst>
              <a:ext uri="{FF2B5EF4-FFF2-40B4-BE49-F238E27FC236}">
                <a16:creationId xmlns:a16="http://schemas.microsoft.com/office/drawing/2014/main" id="{BBC02731-219B-3927-E328-3C6F87D745CC}"/>
              </a:ext>
            </a:extLst>
          </p:cNvPr>
          <p:cNvSpPr/>
          <p:nvPr/>
        </p:nvSpPr>
        <p:spPr>
          <a:xfrm>
            <a:off x="0" y="2714067"/>
            <a:ext cx="1678604" cy="1754488"/>
          </a:xfrm>
          <a:prstGeom prst="rect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1" name="iSHEJI-7">
            <a:extLst>
              <a:ext uri="{FF2B5EF4-FFF2-40B4-BE49-F238E27FC236}">
                <a16:creationId xmlns:a16="http://schemas.microsoft.com/office/drawing/2014/main" id="{375A5878-10E1-87BA-7398-122A280532FF}"/>
              </a:ext>
            </a:extLst>
          </p:cNvPr>
          <p:cNvSpPr txBox="1"/>
          <p:nvPr/>
        </p:nvSpPr>
        <p:spPr>
          <a:xfrm>
            <a:off x="2160287" y="3359671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23" name="iSHEJI-8">
            <a:extLst>
              <a:ext uri="{FF2B5EF4-FFF2-40B4-BE49-F238E27FC236}">
                <a16:creationId xmlns:a16="http://schemas.microsoft.com/office/drawing/2014/main" id="{53D10B5A-CB57-C4EC-9233-59664E678DC9}"/>
              </a:ext>
            </a:extLst>
          </p:cNvPr>
          <p:cNvSpPr txBox="1"/>
          <p:nvPr/>
        </p:nvSpPr>
        <p:spPr>
          <a:xfrm>
            <a:off x="2068130" y="3755320"/>
            <a:ext cx="2338326" cy="11026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28" name="iSHEJI-9">
            <a:extLst>
              <a:ext uri="{FF2B5EF4-FFF2-40B4-BE49-F238E27FC236}">
                <a16:creationId xmlns:a16="http://schemas.microsoft.com/office/drawing/2014/main" id="{CE2B708F-769D-5957-0AC9-3138D3A3E503}"/>
              </a:ext>
            </a:extLst>
          </p:cNvPr>
          <p:cNvSpPr/>
          <p:nvPr/>
        </p:nvSpPr>
        <p:spPr>
          <a:xfrm>
            <a:off x="2920987" y="2658326"/>
            <a:ext cx="632612" cy="632612"/>
          </a:xfrm>
          <a:custGeom>
            <a:avLst/>
            <a:gdLst>
              <a:gd name="connsiteX0" fmla="*/ 413697 w 827392"/>
              <a:gd name="connsiteY0" fmla="*/ 0 h 827392"/>
              <a:gd name="connsiteX1" fmla="*/ 0 w 827392"/>
              <a:gd name="connsiteY1" fmla="*/ 413696 h 827392"/>
              <a:gd name="connsiteX2" fmla="*/ 413697 w 827392"/>
              <a:gd name="connsiteY2" fmla="*/ 827393 h 827392"/>
              <a:gd name="connsiteX3" fmla="*/ 827393 w 827392"/>
              <a:gd name="connsiteY3" fmla="*/ 413696 h 827392"/>
              <a:gd name="connsiteX4" fmla="*/ 413697 w 827392"/>
              <a:gd name="connsiteY4" fmla="*/ 0 h 827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7392" h="827392">
                <a:moveTo>
                  <a:pt x="413697" y="0"/>
                </a:moveTo>
                <a:cubicBezTo>
                  <a:pt x="185196" y="0"/>
                  <a:pt x="0" y="185217"/>
                  <a:pt x="0" y="413696"/>
                </a:cubicBezTo>
                <a:cubicBezTo>
                  <a:pt x="0" y="642176"/>
                  <a:pt x="185196" y="827393"/>
                  <a:pt x="413697" y="827393"/>
                </a:cubicBezTo>
                <a:cubicBezTo>
                  <a:pt x="642197" y="827393"/>
                  <a:pt x="827393" y="642176"/>
                  <a:pt x="827393" y="413696"/>
                </a:cubicBezTo>
                <a:cubicBezTo>
                  <a:pt x="827393" y="185217"/>
                  <a:pt x="642197" y="0"/>
                  <a:pt x="413697" y="0"/>
                </a:cubicBezTo>
                <a:close/>
              </a:path>
            </a:pathLst>
          </a:custGeom>
          <a:solidFill>
            <a:schemeClr val="accent2"/>
          </a:solidFill>
          <a:ln w="5225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9" name="iSHEJI-10">
            <a:extLst>
              <a:ext uri="{FF2B5EF4-FFF2-40B4-BE49-F238E27FC236}">
                <a16:creationId xmlns:a16="http://schemas.microsoft.com/office/drawing/2014/main" id="{51782D90-CF8B-3E57-55F6-513ADADD2686}"/>
              </a:ext>
            </a:extLst>
          </p:cNvPr>
          <p:cNvSpPr/>
          <p:nvPr/>
        </p:nvSpPr>
        <p:spPr>
          <a:xfrm>
            <a:off x="3086286" y="2823603"/>
            <a:ext cx="302014" cy="302058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4" name="iSHEJI-11">
            <a:extLst>
              <a:ext uri="{FF2B5EF4-FFF2-40B4-BE49-F238E27FC236}">
                <a16:creationId xmlns:a16="http://schemas.microsoft.com/office/drawing/2014/main" id="{5BFC9C8F-C2EA-68CF-5609-FDA88697FBCF}"/>
              </a:ext>
            </a:extLst>
          </p:cNvPr>
          <p:cNvSpPr txBox="1"/>
          <p:nvPr/>
        </p:nvSpPr>
        <p:spPr>
          <a:xfrm>
            <a:off x="5018995" y="3359671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25" name="iSHEJI-12">
            <a:extLst>
              <a:ext uri="{FF2B5EF4-FFF2-40B4-BE49-F238E27FC236}">
                <a16:creationId xmlns:a16="http://schemas.microsoft.com/office/drawing/2014/main" id="{C03F3035-1FD7-B1BB-DE57-165C3F7DADCD}"/>
              </a:ext>
            </a:extLst>
          </p:cNvPr>
          <p:cNvSpPr txBox="1"/>
          <p:nvPr/>
        </p:nvSpPr>
        <p:spPr>
          <a:xfrm>
            <a:off x="4888140" y="3755320"/>
            <a:ext cx="2415722" cy="8225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基于全社交媒体平台进行全域流量整合营销，借助数据中台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KolRank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提供标准化产品及服务</a:t>
            </a:r>
          </a:p>
        </p:txBody>
      </p:sp>
      <p:sp>
        <p:nvSpPr>
          <p:cNvPr id="30" name="iSHEJI-13">
            <a:extLst>
              <a:ext uri="{FF2B5EF4-FFF2-40B4-BE49-F238E27FC236}">
                <a16:creationId xmlns:a16="http://schemas.microsoft.com/office/drawing/2014/main" id="{5EA54CBD-D75B-5956-F148-E171B40D4AAC}"/>
              </a:ext>
            </a:extLst>
          </p:cNvPr>
          <p:cNvSpPr/>
          <p:nvPr/>
        </p:nvSpPr>
        <p:spPr>
          <a:xfrm>
            <a:off x="5779695" y="2658326"/>
            <a:ext cx="632612" cy="632612"/>
          </a:xfrm>
          <a:custGeom>
            <a:avLst/>
            <a:gdLst>
              <a:gd name="connsiteX0" fmla="*/ 413697 w 827392"/>
              <a:gd name="connsiteY0" fmla="*/ 0 h 827392"/>
              <a:gd name="connsiteX1" fmla="*/ 0 w 827392"/>
              <a:gd name="connsiteY1" fmla="*/ 413696 h 827392"/>
              <a:gd name="connsiteX2" fmla="*/ 413697 w 827392"/>
              <a:gd name="connsiteY2" fmla="*/ 827393 h 827392"/>
              <a:gd name="connsiteX3" fmla="*/ 827393 w 827392"/>
              <a:gd name="connsiteY3" fmla="*/ 413696 h 827392"/>
              <a:gd name="connsiteX4" fmla="*/ 413697 w 827392"/>
              <a:gd name="connsiteY4" fmla="*/ 0 h 827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7392" h="827392">
                <a:moveTo>
                  <a:pt x="413697" y="0"/>
                </a:moveTo>
                <a:cubicBezTo>
                  <a:pt x="185196" y="0"/>
                  <a:pt x="0" y="185217"/>
                  <a:pt x="0" y="413696"/>
                </a:cubicBezTo>
                <a:cubicBezTo>
                  <a:pt x="0" y="642176"/>
                  <a:pt x="185196" y="827393"/>
                  <a:pt x="413697" y="827393"/>
                </a:cubicBezTo>
                <a:cubicBezTo>
                  <a:pt x="642197" y="827393"/>
                  <a:pt x="827393" y="642176"/>
                  <a:pt x="827393" y="413696"/>
                </a:cubicBezTo>
                <a:cubicBezTo>
                  <a:pt x="827393" y="185217"/>
                  <a:pt x="642197" y="0"/>
                  <a:pt x="413697" y="0"/>
                </a:cubicBezTo>
                <a:close/>
              </a:path>
            </a:pathLst>
          </a:custGeom>
          <a:solidFill>
            <a:schemeClr val="accent2"/>
          </a:solidFill>
          <a:ln w="5225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1" name="iSHEJI-14">
            <a:extLst>
              <a:ext uri="{FF2B5EF4-FFF2-40B4-BE49-F238E27FC236}">
                <a16:creationId xmlns:a16="http://schemas.microsoft.com/office/drawing/2014/main" id="{E08A3D45-67D6-1037-29B3-DE8A61FC9CF6}"/>
              </a:ext>
            </a:extLst>
          </p:cNvPr>
          <p:cNvSpPr/>
          <p:nvPr/>
        </p:nvSpPr>
        <p:spPr>
          <a:xfrm>
            <a:off x="5944972" y="2828475"/>
            <a:ext cx="302058" cy="292313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6" name="iSHEJI-15">
            <a:extLst>
              <a:ext uri="{FF2B5EF4-FFF2-40B4-BE49-F238E27FC236}">
                <a16:creationId xmlns:a16="http://schemas.microsoft.com/office/drawing/2014/main" id="{31B41C73-61F1-C806-07B5-03B45859DB1F}"/>
              </a:ext>
            </a:extLst>
          </p:cNvPr>
          <p:cNvSpPr txBox="1"/>
          <p:nvPr/>
        </p:nvSpPr>
        <p:spPr>
          <a:xfrm>
            <a:off x="7877702" y="3359671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27" name="iSHEJI-16">
            <a:extLst>
              <a:ext uri="{FF2B5EF4-FFF2-40B4-BE49-F238E27FC236}">
                <a16:creationId xmlns:a16="http://schemas.microsoft.com/office/drawing/2014/main" id="{11E3C959-3B96-478F-C7C0-C60233E425A9}"/>
              </a:ext>
            </a:extLst>
          </p:cNvPr>
          <p:cNvSpPr txBox="1"/>
          <p:nvPr/>
        </p:nvSpPr>
        <p:spPr>
          <a:xfrm>
            <a:off x="7785545" y="3755320"/>
            <a:ext cx="2338326" cy="8225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32" name="iSHEJI-17">
            <a:extLst>
              <a:ext uri="{FF2B5EF4-FFF2-40B4-BE49-F238E27FC236}">
                <a16:creationId xmlns:a16="http://schemas.microsoft.com/office/drawing/2014/main" id="{658577A0-AF61-8310-1507-62D8E66F2EBE}"/>
              </a:ext>
            </a:extLst>
          </p:cNvPr>
          <p:cNvSpPr/>
          <p:nvPr/>
        </p:nvSpPr>
        <p:spPr>
          <a:xfrm>
            <a:off x="8638402" y="2658326"/>
            <a:ext cx="632612" cy="632612"/>
          </a:xfrm>
          <a:custGeom>
            <a:avLst/>
            <a:gdLst>
              <a:gd name="connsiteX0" fmla="*/ 413697 w 827392"/>
              <a:gd name="connsiteY0" fmla="*/ 0 h 827392"/>
              <a:gd name="connsiteX1" fmla="*/ 0 w 827392"/>
              <a:gd name="connsiteY1" fmla="*/ 413696 h 827392"/>
              <a:gd name="connsiteX2" fmla="*/ 413697 w 827392"/>
              <a:gd name="connsiteY2" fmla="*/ 827393 h 827392"/>
              <a:gd name="connsiteX3" fmla="*/ 827393 w 827392"/>
              <a:gd name="connsiteY3" fmla="*/ 413696 h 827392"/>
              <a:gd name="connsiteX4" fmla="*/ 413697 w 827392"/>
              <a:gd name="connsiteY4" fmla="*/ 0 h 827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7392" h="827392">
                <a:moveTo>
                  <a:pt x="413697" y="0"/>
                </a:moveTo>
                <a:cubicBezTo>
                  <a:pt x="185196" y="0"/>
                  <a:pt x="0" y="185217"/>
                  <a:pt x="0" y="413696"/>
                </a:cubicBezTo>
                <a:cubicBezTo>
                  <a:pt x="0" y="642176"/>
                  <a:pt x="185196" y="827393"/>
                  <a:pt x="413697" y="827393"/>
                </a:cubicBezTo>
                <a:cubicBezTo>
                  <a:pt x="642197" y="827393"/>
                  <a:pt x="827393" y="642176"/>
                  <a:pt x="827393" y="413696"/>
                </a:cubicBezTo>
                <a:cubicBezTo>
                  <a:pt x="827393" y="185217"/>
                  <a:pt x="642197" y="0"/>
                  <a:pt x="413697" y="0"/>
                </a:cubicBezTo>
                <a:close/>
              </a:path>
            </a:pathLst>
          </a:custGeom>
          <a:solidFill>
            <a:schemeClr val="accent2"/>
          </a:solidFill>
          <a:ln w="5225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3" name="iSHEJI-18">
            <a:extLst>
              <a:ext uri="{FF2B5EF4-FFF2-40B4-BE49-F238E27FC236}">
                <a16:creationId xmlns:a16="http://schemas.microsoft.com/office/drawing/2014/main" id="{DC332144-52F6-3B48-D1E8-E994E37689F4}"/>
              </a:ext>
            </a:extLst>
          </p:cNvPr>
          <p:cNvSpPr/>
          <p:nvPr/>
        </p:nvSpPr>
        <p:spPr>
          <a:xfrm>
            <a:off x="8809465" y="2823603"/>
            <a:ext cx="290487" cy="302059"/>
          </a:xfrm>
          <a:custGeom>
            <a:avLst/>
            <a:gdLst>
              <a:gd name="connsiteX0" fmla="*/ 337768 w 1372282"/>
              <a:gd name="connsiteY0" fmla="*/ 1315328 h 1426949"/>
              <a:gd name="connsiteX1" fmla="*/ 530173 w 1372282"/>
              <a:gd name="connsiteY1" fmla="*/ 1315328 h 1426949"/>
              <a:gd name="connsiteX2" fmla="*/ 842109 w 1372282"/>
              <a:gd name="connsiteY2" fmla="*/ 1315328 h 1426949"/>
              <a:gd name="connsiteX3" fmla="*/ 1034514 w 1372282"/>
              <a:gd name="connsiteY3" fmla="*/ 1315328 h 1426949"/>
              <a:gd name="connsiteX4" fmla="*/ 1090325 w 1372282"/>
              <a:gd name="connsiteY4" fmla="*/ 1371139 h 1426949"/>
              <a:gd name="connsiteX5" fmla="*/ 1034514 w 1372282"/>
              <a:gd name="connsiteY5" fmla="*/ 1426949 h 1426949"/>
              <a:gd name="connsiteX6" fmla="*/ 842109 w 1372282"/>
              <a:gd name="connsiteY6" fmla="*/ 1426949 h 1426949"/>
              <a:gd name="connsiteX7" fmla="*/ 530173 w 1372282"/>
              <a:gd name="connsiteY7" fmla="*/ 1426949 h 1426949"/>
              <a:gd name="connsiteX8" fmla="*/ 337768 w 1372282"/>
              <a:gd name="connsiteY8" fmla="*/ 1426949 h 1426949"/>
              <a:gd name="connsiteX9" fmla="*/ 281957 w 1372282"/>
              <a:gd name="connsiteY9" fmla="*/ 1371139 h 1426949"/>
              <a:gd name="connsiteX10" fmla="*/ 337768 w 1372282"/>
              <a:gd name="connsiteY10" fmla="*/ 1315328 h 1426949"/>
              <a:gd name="connsiteX11" fmla="*/ 686154 w 1372282"/>
              <a:gd name="connsiteY11" fmla="*/ 111621 h 1426949"/>
              <a:gd name="connsiteX12" fmla="*/ 237624 w 1372282"/>
              <a:gd name="connsiteY12" fmla="*/ 560152 h 1426949"/>
              <a:gd name="connsiteX13" fmla="*/ 237624 w 1372282"/>
              <a:gd name="connsiteY13" fmla="*/ 985614 h 1426949"/>
              <a:gd name="connsiteX14" fmla="*/ 229252 w 1372282"/>
              <a:gd name="connsiteY14" fmla="*/ 1014822 h 1426949"/>
              <a:gd name="connsiteX15" fmla="*/ 155768 w 1372282"/>
              <a:gd name="connsiteY15" fmla="*/ 1134814 h 1426949"/>
              <a:gd name="connsiteX16" fmla="*/ 1214680 w 1372282"/>
              <a:gd name="connsiteY16" fmla="*/ 1134814 h 1426949"/>
              <a:gd name="connsiteX17" fmla="*/ 1143429 w 1372282"/>
              <a:gd name="connsiteY17" fmla="*/ 1023565 h 1426949"/>
              <a:gd name="connsiteX18" fmla="*/ 1134685 w 1372282"/>
              <a:gd name="connsiteY18" fmla="*/ 993428 h 1426949"/>
              <a:gd name="connsiteX19" fmla="*/ 1134685 w 1372282"/>
              <a:gd name="connsiteY19" fmla="*/ 560152 h 1426949"/>
              <a:gd name="connsiteX20" fmla="*/ 686154 w 1372282"/>
              <a:gd name="connsiteY20" fmla="*/ 111621 h 1426949"/>
              <a:gd name="connsiteX21" fmla="*/ 686154 w 1372282"/>
              <a:gd name="connsiteY21" fmla="*/ 0 h 1426949"/>
              <a:gd name="connsiteX22" fmla="*/ 903815 w 1372282"/>
              <a:gd name="connsiteY22" fmla="*/ 44276 h 1426949"/>
              <a:gd name="connsiteX23" fmla="*/ 1081851 w 1372282"/>
              <a:gd name="connsiteY23" fmla="*/ 164455 h 1426949"/>
              <a:gd name="connsiteX24" fmla="*/ 1202030 w 1372282"/>
              <a:gd name="connsiteY24" fmla="*/ 342491 h 1426949"/>
              <a:gd name="connsiteX25" fmla="*/ 1246306 w 1372282"/>
              <a:gd name="connsiteY25" fmla="*/ 560152 h 1426949"/>
              <a:gd name="connsiteX26" fmla="*/ 1246306 w 1372282"/>
              <a:gd name="connsiteY26" fmla="*/ 977243 h 1426949"/>
              <a:gd name="connsiteX27" fmla="*/ 1363508 w 1372282"/>
              <a:gd name="connsiteY27" fmla="*/ 1160487 h 1426949"/>
              <a:gd name="connsiteX28" fmla="*/ 1365369 w 1372282"/>
              <a:gd name="connsiteY28" fmla="*/ 1217414 h 1426949"/>
              <a:gd name="connsiteX29" fmla="*/ 1316628 w 1372282"/>
              <a:gd name="connsiteY29" fmla="*/ 1246436 h 1426949"/>
              <a:gd name="connsiteX30" fmla="*/ 55867 w 1372282"/>
              <a:gd name="connsiteY30" fmla="*/ 1246436 h 1426949"/>
              <a:gd name="connsiteX31" fmla="*/ 7126 w 1372282"/>
              <a:gd name="connsiteY31" fmla="*/ 1217786 h 1426949"/>
              <a:gd name="connsiteX32" fmla="*/ 8242 w 1372282"/>
              <a:gd name="connsiteY32" fmla="*/ 1161232 h 1426949"/>
              <a:gd name="connsiteX33" fmla="*/ 126002 w 1372282"/>
              <a:gd name="connsiteY33" fmla="*/ 969801 h 1426949"/>
              <a:gd name="connsiteX34" fmla="*/ 126002 w 1372282"/>
              <a:gd name="connsiteY34" fmla="*/ 560152 h 1426949"/>
              <a:gd name="connsiteX35" fmla="*/ 170279 w 1372282"/>
              <a:gd name="connsiteY35" fmla="*/ 342491 h 1426949"/>
              <a:gd name="connsiteX36" fmla="*/ 290458 w 1372282"/>
              <a:gd name="connsiteY36" fmla="*/ 164455 h 1426949"/>
              <a:gd name="connsiteX37" fmla="*/ 468493 w 1372282"/>
              <a:gd name="connsiteY37" fmla="*/ 44276 h 1426949"/>
              <a:gd name="connsiteX38" fmla="*/ 686154 w 1372282"/>
              <a:gd name="connsiteY38" fmla="*/ 0 h 1426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372282" h="1426949">
                <a:moveTo>
                  <a:pt x="337768" y="1315328"/>
                </a:moveTo>
                <a:lnTo>
                  <a:pt x="530173" y="1315328"/>
                </a:lnTo>
                <a:lnTo>
                  <a:pt x="842109" y="1315328"/>
                </a:lnTo>
                <a:lnTo>
                  <a:pt x="1034514" y="1315328"/>
                </a:lnTo>
                <a:cubicBezTo>
                  <a:pt x="1065396" y="1315328"/>
                  <a:pt x="1090325" y="1340257"/>
                  <a:pt x="1090325" y="1371139"/>
                </a:cubicBezTo>
                <a:cubicBezTo>
                  <a:pt x="1090325" y="1402021"/>
                  <a:pt x="1065210" y="1426949"/>
                  <a:pt x="1034514" y="1426949"/>
                </a:cubicBezTo>
                <a:lnTo>
                  <a:pt x="842109" y="1426949"/>
                </a:lnTo>
                <a:lnTo>
                  <a:pt x="530173" y="1426949"/>
                </a:lnTo>
                <a:lnTo>
                  <a:pt x="337768" y="1426949"/>
                </a:lnTo>
                <a:cubicBezTo>
                  <a:pt x="306886" y="1426949"/>
                  <a:pt x="281957" y="1402021"/>
                  <a:pt x="281957" y="1371139"/>
                </a:cubicBezTo>
                <a:cubicBezTo>
                  <a:pt x="281957" y="1340257"/>
                  <a:pt x="306886" y="1315328"/>
                  <a:pt x="337768" y="1315328"/>
                </a:cubicBezTo>
                <a:close/>
                <a:moveTo>
                  <a:pt x="686154" y="111621"/>
                </a:moveTo>
                <a:cubicBezTo>
                  <a:pt x="438914" y="111621"/>
                  <a:pt x="237624" y="312725"/>
                  <a:pt x="237624" y="560152"/>
                </a:cubicBezTo>
                <a:lnTo>
                  <a:pt x="237624" y="985614"/>
                </a:lnTo>
                <a:cubicBezTo>
                  <a:pt x="237624" y="996032"/>
                  <a:pt x="234833" y="1006078"/>
                  <a:pt x="229252" y="1014822"/>
                </a:cubicBezTo>
                <a:lnTo>
                  <a:pt x="155768" y="1134814"/>
                </a:lnTo>
                <a:lnTo>
                  <a:pt x="1214680" y="1134814"/>
                </a:lnTo>
                <a:lnTo>
                  <a:pt x="1143429" y="1023565"/>
                </a:lnTo>
                <a:cubicBezTo>
                  <a:pt x="1137662" y="1014636"/>
                  <a:pt x="1134685" y="1004218"/>
                  <a:pt x="1134685" y="993428"/>
                </a:cubicBezTo>
                <a:lnTo>
                  <a:pt x="1134685" y="560152"/>
                </a:lnTo>
                <a:cubicBezTo>
                  <a:pt x="1134685" y="312911"/>
                  <a:pt x="933581" y="111621"/>
                  <a:pt x="686154" y="111621"/>
                </a:cubicBezTo>
                <a:close/>
                <a:moveTo>
                  <a:pt x="686154" y="0"/>
                </a:moveTo>
                <a:cubicBezTo>
                  <a:pt x="761499" y="0"/>
                  <a:pt x="834610" y="14883"/>
                  <a:pt x="903815" y="44276"/>
                </a:cubicBezTo>
                <a:cubicBezTo>
                  <a:pt x="970416" y="72554"/>
                  <a:pt x="1030319" y="113109"/>
                  <a:pt x="1081851" y="164455"/>
                </a:cubicBezTo>
                <a:cubicBezTo>
                  <a:pt x="1133383" y="215987"/>
                  <a:pt x="1173753" y="275890"/>
                  <a:pt x="1202030" y="342491"/>
                </a:cubicBezTo>
                <a:cubicBezTo>
                  <a:pt x="1231423" y="411510"/>
                  <a:pt x="1246306" y="484808"/>
                  <a:pt x="1246306" y="560152"/>
                </a:cubicBezTo>
                <a:lnTo>
                  <a:pt x="1246306" y="977243"/>
                </a:lnTo>
                <a:lnTo>
                  <a:pt x="1363508" y="1160487"/>
                </a:lnTo>
                <a:cubicBezTo>
                  <a:pt x="1374484" y="1177603"/>
                  <a:pt x="1375229" y="1199555"/>
                  <a:pt x="1365369" y="1217414"/>
                </a:cubicBezTo>
                <a:cubicBezTo>
                  <a:pt x="1355695" y="1235273"/>
                  <a:pt x="1336905" y="1246436"/>
                  <a:pt x="1316628" y="1246436"/>
                </a:cubicBezTo>
                <a:lnTo>
                  <a:pt x="55867" y="1246436"/>
                </a:lnTo>
                <a:cubicBezTo>
                  <a:pt x="35589" y="1246436"/>
                  <a:pt x="16986" y="1235460"/>
                  <a:pt x="7126" y="1217786"/>
                </a:cubicBezTo>
                <a:cubicBezTo>
                  <a:pt x="-2734" y="1200113"/>
                  <a:pt x="-2362" y="1178533"/>
                  <a:pt x="8242" y="1161232"/>
                </a:cubicBezTo>
                <a:lnTo>
                  <a:pt x="126002" y="969801"/>
                </a:lnTo>
                <a:lnTo>
                  <a:pt x="126002" y="560152"/>
                </a:lnTo>
                <a:cubicBezTo>
                  <a:pt x="126002" y="484808"/>
                  <a:pt x="140885" y="411696"/>
                  <a:pt x="170279" y="342491"/>
                </a:cubicBezTo>
                <a:cubicBezTo>
                  <a:pt x="198556" y="275890"/>
                  <a:pt x="239112" y="215987"/>
                  <a:pt x="290458" y="164455"/>
                </a:cubicBezTo>
                <a:cubicBezTo>
                  <a:pt x="341803" y="112923"/>
                  <a:pt x="401893" y="72554"/>
                  <a:pt x="468493" y="44276"/>
                </a:cubicBezTo>
                <a:cubicBezTo>
                  <a:pt x="537512" y="14883"/>
                  <a:pt x="610810" y="0"/>
                  <a:pt x="686154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7" name="iSHEJI-19">
            <a:extLst>
              <a:ext uri="{FF2B5EF4-FFF2-40B4-BE49-F238E27FC236}">
                <a16:creationId xmlns:a16="http://schemas.microsoft.com/office/drawing/2014/main" id="{F1755E2F-40FB-60A9-85D5-1D26C70F7D8C}"/>
              </a:ext>
            </a:extLst>
          </p:cNvPr>
          <p:cNvSpPr/>
          <p:nvPr/>
        </p:nvSpPr>
        <p:spPr>
          <a:xfrm>
            <a:off x="10513396" y="2714067"/>
            <a:ext cx="1678604" cy="1754488"/>
          </a:xfrm>
          <a:prstGeom prst="rect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6" name="iSHEJI-20">
            <a:extLst>
              <a:ext uri="{FF2B5EF4-FFF2-40B4-BE49-F238E27FC236}">
                <a16:creationId xmlns:a16="http://schemas.microsoft.com/office/drawing/2014/main" id="{C2EE561A-9CFC-5C8B-45F1-B6FBE531EB4E}"/>
              </a:ext>
            </a:extLst>
          </p:cNvPr>
          <p:cNvSpPr txBox="1"/>
          <p:nvPr/>
        </p:nvSpPr>
        <p:spPr>
          <a:xfrm>
            <a:off x="1162050" y="6052152"/>
            <a:ext cx="9867900" cy="42607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Maecenas porttitor congue massa. Fusce posuere, magna sed pulvinar ultricies, purus lectus malesuada libero, sit amet commodo magna eros quis </a:t>
            </a:r>
            <a:r>
              <a:rPr kumimoji="0" lang="en-US" altLang="zh-CN" sz="110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urna</a:t>
            </a: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. </a:t>
            </a:r>
            <a:r>
              <a:rPr kumimoji="0" lang="en-US" altLang="zh-CN" sz="110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ultricies</a:t>
            </a: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, </a:t>
            </a:r>
            <a:r>
              <a:rPr kumimoji="0" lang="en-US" altLang="zh-CN" sz="110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purus</a:t>
            </a: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 </a:t>
            </a:r>
            <a:r>
              <a:rPr kumimoji="0" lang="en-US" altLang="zh-CN" sz="110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lectus</a:t>
            </a: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 </a:t>
            </a:r>
            <a:r>
              <a:rPr kumimoji="0" lang="en-US" altLang="zh-CN" sz="110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malesuada</a:t>
            </a: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 libero, sit </a:t>
            </a:r>
            <a:r>
              <a:rPr kumimoji="0" lang="en-US" altLang="zh-CN" sz="110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amet</a:t>
            </a: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 </a:t>
            </a:r>
            <a:r>
              <a:rPr kumimoji="0" lang="en-US" altLang="zh-CN" sz="110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commodo</a:t>
            </a: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 magna eros </a:t>
            </a:r>
            <a:r>
              <a:rPr kumimoji="0" lang="en-US" altLang="zh-CN" sz="110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quis</a:t>
            </a: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 </a:t>
            </a:r>
            <a:r>
              <a:rPr kumimoji="0" lang="en-US" altLang="zh-CN" sz="110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urna</a:t>
            </a: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0928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iSHEJI-1">
            <a:extLst>
              <a:ext uri="{FF2B5EF4-FFF2-40B4-BE49-F238E27FC236}">
                <a16:creationId xmlns:a16="http://schemas.microsoft.com/office/drawing/2014/main" id="{03AAAD02-1D06-5B71-BC2D-B348062552D8}"/>
              </a:ext>
            </a:extLst>
          </p:cNvPr>
          <p:cNvSpPr/>
          <p:nvPr/>
        </p:nvSpPr>
        <p:spPr>
          <a:xfrm>
            <a:off x="0" y="490537"/>
            <a:ext cx="411480" cy="263843"/>
          </a:xfrm>
          <a:custGeom>
            <a:avLst/>
            <a:gdLst>
              <a:gd name="connsiteX0" fmla="*/ 0 w 238125"/>
              <a:gd name="connsiteY0" fmla="*/ 0 h 238125"/>
              <a:gd name="connsiteX1" fmla="*/ 238125 w 238125"/>
              <a:gd name="connsiteY1" fmla="*/ 0 h 238125"/>
              <a:gd name="connsiteX2" fmla="*/ 238125 w 238125"/>
              <a:gd name="connsiteY2" fmla="*/ 238125 h 238125"/>
              <a:gd name="connsiteX3" fmla="*/ 0 w 238125"/>
              <a:gd name="connsiteY3" fmla="*/ 238125 h 238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8125" h="238125">
                <a:moveTo>
                  <a:pt x="0" y="0"/>
                </a:moveTo>
                <a:lnTo>
                  <a:pt x="238125" y="0"/>
                </a:lnTo>
                <a:lnTo>
                  <a:pt x="238125" y="238125"/>
                </a:lnTo>
                <a:lnTo>
                  <a:pt x="0" y="23812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8" name="iSHEJI-2">
            <a:extLst>
              <a:ext uri="{FF2B5EF4-FFF2-40B4-BE49-F238E27FC236}">
                <a16:creationId xmlns:a16="http://schemas.microsoft.com/office/drawing/2014/main" id="{09496030-74BC-D044-9AA1-9516CEB1B078}"/>
              </a:ext>
            </a:extLst>
          </p:cNvPr>
          <p:cNvSpPr/>
          <p:nvPr/>
        </p:nvSpPr>
        <p:spPr>
          <a:xfrm>
            <a:off x="10881360" y="490537"/>
            <a:ext cx="1310640" cy="613191"/>
          </a:xfrm>
          <a:custGeom>
            <a:avLst/>
            <a:gdLst>
              <a:gd name="connsiteX0" fmla="*/ 0 w 238125"/>
              <a:gd name="connsiteY0" fmla="*/ 0 h 238125"/>
              <a:gd name="connsiteX1" fmla="*/ 238125 w 238125"/>
              <a:gd name="connsiteY1" fmla="*/ 0 h 238125"/>
              <a:gd name="connsiteX2" fmla="*/ 238125 w 238125"/>
              <a:gd name="connsiteY2" fmla="*/ 238125 h 238125"/>
              <a:gd name="connsiteX3" fmla="*/ 0 w 238125"/>
              <a:gd name="connsiteY3" fmla="*/ 238125 h 238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8125" h="238125">
                <a:moveTo>
                  <a:pt x="0" y="0"/>
                </a:moveTo>
                <a:lnTo>
                  <a:pt x="238125" y="0"/>
                </a:lnTo>
                <a:lnTo>
                  <a:pt x="238125" y="238125"/>
                </a:lnTo>
                <a:lnTo>
                  <a:pt x="0" y="23812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2" name="iSHEJI-3">
            <a:extLst>
              <a:ext uri="{FF2B5EF4-FFF2-40B4-BE49-F238E27FC236}">
                <a16:creationId xmlns:a16="http://schemas.microsoft.com/office/drawing/2014/main" id="{48B7B938-A695-42BF-C5E1-548B7FB4E55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18928" y="59463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5" name="iSHEJI-6">
            <a:extLst>
              <a:ext uri="{FF2B5EF4-FFF2-40B4-BE49-F238E27FC236}">
                <a16:creationId xmlns:a16="http://schemas.microsoft.com/office/drawing/2014/main" id="{77354A60-9976-AC08-A521-7391F3E26313}"/>
              </a:ext>
            </a:extLst>
          </p:cNvPr>
          <p:cNvSpPr/>
          <p:nvPr/>
        </p:nvSpPr>
        <p:spPr>
          <a:xfrm rot="16763401">
            <a:off x="2684789" y="2547031"/>
            <a:ext cx="2311237" cy="2311241"/>
          </a:xfrm>
          <a:custGeom>
            <a:avLst/>
            <a:gdLst>
              <a:gd name="connsiteX0" fmla="*/ 357569 w 357568"/>
              <a:gd name="connsiteY0" fmla="*/ 178784 h 357568"/>
              <a:gd name="connsiteX1" fmla="*/ 178784 w 357568"/>
              <a:gd name="connsiteY1" fmla="*/ 357569 h 357568"/>
              <a:gd name="connsiteX2" fmla="*/ 0 w 357568"/>
              <a:gd name="connsiteY2" fmla="*/ 178784 h 357568"/>
              <a:gd name="connsiteX3" fmla="*/ 178784 w 357568"/>
              <a:gd name="connsiteY3" fmla="*/ 0 h 357568"/>
              <a:gd name="connsiteX4" fmla="*/ 357569 w 357568"/>
              <a:gd name="connsiteY4" fmla="*/ 178784 h 357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568" h="357568">
                <a:moveTo>
                  <a:pt x="357569" y="178784"/>
                </a:moveTo>
                <a:cubicBezTo>
                  <a:pt x="357569" y="277524"/>
                  <a:pt x="277524" y="357569"/>
                  <a:pt x="178784" y="357569"/>
                </a:cubicBezTo>
                <a:cubicBezTo>
                  <a:pt x="80044" y="357569"/>
                  <a:pt x="0" y="277524"/>
                  <a:pt x="0" y="178784"/>
                </a:cubicBezTo>
                <a:cubicBezTo>
                  <a:pt x="0" y="80044"/>
                  <a:pt x="80044" y="0"/>
                  <a:pt x="178784" y="0"/>
                </a:cubicBezTo>
                <a:cubicBezTo>
                  <a:pt x="277524" y="0"/>
                  <a:pt x="357569" y="80044"/>
                  <a:pt x="357569" y="178784"/>
                </a:cubicBezTo>
                <a:close/>
              </a:path>
            </a:pathLst>
          </a:custGeom>
          <a:solidFill>
            <a:srgbClr val="36363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7" name="iSHEJI-7">
            <a:extLst>
              <a:ext uri="{FF2B5EF4-FFF2-40B4-BE49-F238E27FC236}">
                <a16:creationId xmlns:a16="http://schemas.microsoft.com/office/drawing/2014/main" id="{E9B60649-A858-8B55-AB3E-92EAC7DD013A}"/>
              </a:ext>
            </a:extLst>
          </p:cNvPr>
          <p:cNvSpPr/>
          <p:nvPr/>
        </p:nvSpPr>
        <p:spPr>
          <a:xfrm>
            <a:off x="5781940" y="3310062"/>
            <a:ext cx="502384" cy="502383"/>
          </a:xfrm>
          <a:custGeom>
            <a:avLst/>
            <a:gdLst>
              <a:gd name="connsiteX0" fmla="*/ 77724 w 77723"/>
              <a:gd name="connsiteY0" fmla="*/ 38862 h 77723"/>
              <a:gd name="connsiteX1" fmla="*/ 38862 w 77723"/>
              <a:gd name="connsiteY1" fmla="*/ 77724 h 77723"/>
              <a:gd name="connsiteX2" fmla="*/ 0 w 77723"/>
              <a:gd name="connsiteY2" fmla="*/ 38862 h 77723"/>
              <a:gd name="connsiteX3" fmla="*/ 38862 w 77723"/>
              <a:gd name="connsiteY3" fmla="*/ 0 h 77723"/>
              <a:gd name="connsiteX4" fmla="*/ 77724 w 77723"/>
              <a:gd name="connsiteY4" fmla="*/ 38862 h 77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723" h="77723">
                <a:moveTo>
                  <a:pt x="77724" y="38862"/>
                </a:moveTo>
                <a:cubicBezTo>
                  <a:pt x="77724" y="60325"/>
                  <a:pt x="60325" y="77724"/>
                  <a:pt x="38862" y="77724"/>
                </a:cubicBezTo>
                <a:cubicBezTo>
                  <a:pt x="17399" y="77724"/>
                  <a:pt x="0" y="60325"/>
                  <a:pt x="0" y="38862"/>
                </a:cubicBezTo>
                <a:cubicBezTo>
                  <a:pt x="0" y="17399"/>
                  <a:pt x="17399" y="0"/>
                  <a:pt x="38862" y="0"/>
                </a:cubicBezTo>
                <a:cubicBezTo>
                  <a:pt x="60325" y="0"/>
                  <a:pt x="77724" y="17399"/>
                  <a:pt x="77724" y="38862"/>
                </a:cubicBezTo>
                <a:close/>
              </a:path>
            </a:pathLst>
          </a:custGeom>
          <a:solidFill>
            <a:srgbClr val="36363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8" name="iSHEJI-8">
            <a:extLst>
              <a:ext uri="{FF2B5EF4-FFF2-40B4-BE49-F238E27FC236}">
                <a16:creationId xmlns:a16="http://schemas.microsoft.com/office/drawing/2014/main" id="{85A815D8-1A2E-EBD0-056A-10DC244DF97E}"/>
              </a:ext>
            </a:extLst>
          </p:cNvPr>
          <p:cNvSpPr/>
          <p:nvPr/>
        </p:nvSpPr>
        <p:spPr>
          <a:xfrm>
            <a:off x="1399567" y="2827375"/>
            <a:ext cx="927204" cy="927201"/>
          </a:xfrm>
          <a:custGeom>
            <a:avLst/>
            <a:gdLst>
              <a:gd name="connsiteX0" fmla="*/ 143447 w 143446"/>
              <a:gd name="connsiteY0" fmla="*/ 71723 h 143446"/>
              <a:gd name="connsiteX1" fmla="*/ 71723 w 143446"/>
              <a:gd name="connsiteY1" fmla="*/ 143447 h 143446"/>
              <a:gd name="connsiteX2" fmla="*/ 0 w 143446"/>
              <a:gd name="connsiteY2" fmla="*/ 71723 h 143446"/>
              <a:gd name="connsiteX3" fmla="*/ 71723 w 143446"/>
              <a:gd name="connsiteY3" fmla="*/ 0 h 143446"/>
              <a:gd name="connsiteX4" fmla="*/ 143447 w 143446"/>
              <a:gd name="connsiteY4" fmla="*/ 71723 h 143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446" h="143446">
                <a:moveTo>
                  <a:pt x="143447" y="71723"/>
                </a:moveTo>
                <a:cubicBezTo>
                  <a:pt x="143447" y="111335"/>
                  <a:pt x="111335" y="143447"/>
                  <a:pt x="71723" y="143447"/>
                </a:cubicBezTo>
                <a:cubicBezTo>
                  <a:pt x="32112" y="143447"/>
                  <a:pt x="0" y="111335"/>
                  <a:pt x="0" y="71723"/>
                </a:cubicBezTo>
                <a:cubicBezTo>
                  <a:pt x="0" y="32112"/>
                  <a:pt x="32112" y="0"/>
                  <a:pt x="71723" y="0"/>
                </a:cubicBezTo>
                <a:cubicBezTo>
                  <a:pt x="111335" y="0"/>
                  <a:pt x="143447" y="32112"/>
                  <a:pt x="143447" y="71723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" name="iSHEJI-9">
            <a:extLst>
              <a:ext uri="{FF2B5EF4-FFF2-40B4-BE49-F238E27FC236}">
                <a16:creationId xmlns:a16="http://schemas.microsoft.com/office/drawing/2014/main" id="{90A7CA9C-F757-6D04-CE13-12FC7A156D94}"/>
              </a:ext>
            </a:extLst>
          </p:cNvPr>
          <p:cNvSpPr/>
          <p:nvPr/>
        </p:nvSpPr>
        <p:spPr>
          <a:xfrm rot="16992601">
            <a:off x="4536015" y="1672135"/>
            <a:ext cx="1563811" cy="1563814"/>
          </a:xfrm>
          <a:custGeom>
            <a:avLst/>
            <a:gdLst>
              <a:gd name="connsiteX0" fmla="*/ 241935 w 241935"/>
              <a:gd name="connsiteY0" fmla="*/ 120968 h 241935"/>
              <a:gd name="connsiteX1" fmla="*/ 120968 w 241935"/>
              <a:gd name="connsiteY1" fmla="*/ 241935 h 241935"/>
              <a:gd name="connsiteX2" fmla="*/ 0 w 241935"/>
              <a:gd name="connsiteY2" fmla="*/ 120968 h 241935"/>
              <a:gd name="connsiteX3" fmla="*/ 120968 w 241935"/>
              <a:gd name="connsiteY3" fmla="*/ 0 h 241935"/>
              <a:gd name="connsiteX4" fmla="*/ 241935 w 241935"/>
              <a:gd name="connsiteY4" fmla="*/ 120968 h 241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1935" h="241935">
                <a:moveTo>
                  <a:pt x="241935" y="120968"/>
                </a:moveTo>
                <a:cubicBezTo>
                  <a:pt x="241935" y="187776"/>
                  <a:pt x="187776" y="241935"/>
                  <a:pt x="120968" y="241935"/>
                </a:cubicBezTo>
                <a:cubicBezTo>
                  <a:pt x="54159" y="241935"/>
                  <a:pt x="0" y="187776"/>
                  <a:pt x="0" y="120968"/>
                </a:cubicBezTo>
                <a:cubicBezTo>
                  <a:pt x="0" y="54159"/>
                  <a:pt x="54159" y="0"/>
                  <a:pt x="120968" y="0"/>
                </a:cubicBezTo>
                <a:cubicBezTo>
                  <a:pt x="187776" y="0"/>
                  <a:pt x="241935" y="54159"/>
                  <a:pt x="241935" y="120968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1" name="iSHEJI-10">
            <a:extLst>
              <a:ext uri="{FF2B5EF4-FFF2-40B4-BE49-F238E27FC236}">
                <a16:creationId xmlns:a16="http://schemas.microsoft.com/office/drawing/2014/main" id="{33F85EB7-0529-D817-5D63-1174FEE0780E}"/>
              </a:ext>
            </a:extLst>
          </p:cNvPr>
          <p:cNvSpPr/>
          <p:nvPr/>
        </p:nvSpPr>
        <p:spPr>
          <a:xfrm>
            <a:off x="5291072" y="4071629"/>
            <a:ext cx="716639" cy="716645"/>
          </a:xfrm>
          <a:custGeom>
            <a:avLst/>
            <a:gdLst>
              <a:gd name="connsiteX0" fmla="*/ 110871 w 110870"/>
              <a:gd name="connsiteY0" fmla="*/ 55435 h 110871"/>
              <a:gd name="connsiteX1" fmla="*/ 55436 w 110870"/>
              <a:gd name="connsiteY1" fmla="*/ 110871 h 110871"/>
              <a:gd name="connsiteX2" fmla="*/ 0 w 110870"/>
              <a:gd name="connsiteY2" fmla="*/ 55435 h 110871"/>
              <a:gd name="connsiteX3" fmla="*/ 55436 w 110870"/>
              <a:gd name="connsiteY3" fmla="*/ 0 h 110871"/>
              <a:gd name="connsiteX4" fmla="*/ 110871 w 110870"/>
              <a:gd name="connsiteY4" fmla="*/ 55435 h 110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870" h="110871">
                <a:moveTo>
                  <a:pt x="110871" y="55435"/>
                </a:moveTo>
                <a:cubicBezTo>
                  <a:pt x="110871" y="86052"/>
                  <a:pt x="86052" y="110871"/>
                  <a:pt x="55436" y="110871"/>
                </a:cubicBezTo>
                <a:cubicBezTo>
                  <a:pt x="24819" y="110871"/>
                  <a:pt x="0" y="86052"/>
                  <a:pt x="0" y="55435"/>
                </a:cubicBezTo>
                <a:cubicBezTo>
                  <a:pt x="0" y="24819"/>
                  <a:pt x="24819" y="0"/>
                  <a:pt x="55436" y="0"/>
                </a:cubicBezTo>
                <a:cubicBezTo>
                  <a:pt x="86052" y="0"/>
                  <a:pt x="110871" y="24819"/>
                  <a:pt x="110871" y="55435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" name="iSHEJI-11">
            <a:extLst>
              <a:ext uri="{FF2B5EF4-FFF2-40B4-BE49-F238E27FC236}">
                <a16:creationId xmlns:a16="http://schemas.microsoft.com/office/drawing/2014/main" id="{033CFA07-441A-7773-CC53-767BB89C7703}"/>
              </a:ext>
            </a:extLst>
          </p:cNvPr>
          <p:cNvSpPr/>
          <p:nvPr/>
        </p:nvSpPr>
        <p:spPr>
          <a:xfrm>
            <a:off x="3791464" y="5479691"/>
            <a:ext cx="716639" cy="716638"/>
          </a:xfrm>
          <a:custGeom>
            <a:avLst/>
            <a:gdLst>
              <a:gd name="connsiteX0" fmla="*/ 110871 w 110870"/>
              <a:gd name="connsiteY0" fmla="*/ 55436 h 110870"/>
              <a:gd name="connsiteX1" fmla="*/ 55435 w 110870"/>
              <a:gd name="connsiteY1" fmla="*/ 110871 h 110870"/>
              <a:gd name="connsiteX2" fmla="*/ 0 w 110870"/>
              <a:gd name="connsiteY2" fmla="*/ 55434 h 110870"/>
              <a:gd name="connsiteX3" fmla="*/ 55436 w 110870"/>
              <a:gd name="connsiteY3" fmla="*/ 0 h 110870"/>
              <a:gd name="connsiteX4" fmla="*/ 55817 w 110870"/>
              <a:gd name="connsiteY4" fmla="*/ 1 h 110870"/>
              <a:gd name="connsiteX5" fmla="*/ 110871 w 110870"/>
              <a:gd name="connsiteY5" fmla="*/ 55436 h 110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0870" h="110870">
                <a:moveTo>
                  <a:pt x="110871" y="55436"/>
                </a:moveTo>
                <a:cubicBezTo>
                  <a:pt x="110870" y="86053"/>
                  <a:pt x="86051" y="110871"/>
                  <a:pt x="55435" y="110871"/>
                </a:cubicBezTo>
                <a:cubicBezTo>
                  <a:pt x="24818" y="110870"/>
                  <a:pt x="-1" y="86050"/>
                  <a:pt x="0" y="55434"/>
                </a:cubicBezTo>
                <a:cubicBezTo>
                  <a:pt x="1" y="24817"/>
                  <a:pt x="24820" y="-1"/>
                  <a:pt x="55436" y="0"/>
                </a:cubicBezTo>
                <a:cubicBezTo>
                  <a:pt x="55563" y="0"/>
                  <a:pt x="55690" y="0"/>
                  <a:pt x="55817" y="1"/>
                </a:cubicBezTo>
                <a:cubicBezTo>
                  <a:pt x="86284" y="211"/>
                  <a:pt x="110872" y="24969"/>
                  <a:pt x="110871" y="55436"/>
                </a:cubicBezTo>
                <a:close/>
              </a:path>
            </a:pathLst>
          </a:custGeom>
          <a:solidFill>
            <a:schemeClr val="accent1">
              <a:alpha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3" name="iSHEJI-12">
            <a:extLst>
              <a:ext uri="{FF2B5EF4-FFF2-40B4-BE49-F238E27FC236}">
                <a16:creationId xmlns:a16="http://schemas.microsoft.com/office/drawing/2014/main" id="{08FFE396-4431-FCE4-A5C7-B57F65A37D58}"/>
              </a:ext>
            </a:extLst>
          </p:cNvPr>
          <p:cNvSpPr/>
          <p:nvPr/>
        </p:nvSpPr>
        <p:spPr>
          <a:xfrm>
            <a:off x="1913651" y="5440908"/>
            <a:ext cx="453137" cy="453135"/>
          </a:xfrm>
          <a:custGeom>
            <a:avLst/>
            <a:gdLst>
              <a:gd name="connsiteX0" fmla="*/ 70104 w 70104"/>
              <a:gd name="connsiteY0" fmla="*/ 34957 h 70104"/>
              <a:gd name="connsiteX1" fmla="*/ 35147 w 70104"/>
              <a:gd name="connsiteY1" fmla="*/ 70104 h 70104"/>
              <a:gd name="connsiteX2" fmla="*/ 0 w 70104"/>
              <a:gd name="connsiteY2" fmla="*/ 35147 h 70104"/>
              <a:gd name="connsiteX3" fmla="*/ 34957 w 70104"/>
              <a:gd name="connsiteY3" fmla="*/ 0 h 70104"/>
              <a:gd name="connsiteX4" fmla="*/ 35147 w 70104"/>
              <a:gd name="connsiteY4" fmla="*/ 0 h 70104"/>
              <a:gd name="connsiteX5" fmla="*/ 70104 w 70104"/>
              <a:gd name="connsiteY5" fmla="*/ 34957 h 70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0104" h="70104">
                <a:moveTo>
                  <a:pt x="70104" y="34957"/>
                </a:moveTo>
                <a:cubicBezTo>
                  <a:pt x="70157" y="54315"/>
                  <a:pt x="54506" y="70052"/>
                  <a:pt x="35147" y="70104"/>
                </a:cubicBezTo>
                <a:cubicBezTo>
                  <a:pt x="15789" y="70156"/>
                  <a:pt x="53" y="54506"/>
                  <a:pt x="0" y="35147"/>
                </a:cubicBezTo>
                <a:cubicBezTo>
                  <a:pt x="-52" y="15789"/>
                  <a:pt x="15598" y="52"/>
                  <a:pt x="34957" y="0"/>
                </a:cubicBezTo>
                <a:cubicBezTo>
                  <a:pt x="35021" y="0"/>
                  <a:pt x="35084" y="0"/>
                  <a:pt x="35147" y="0"/>
                </a:cubicBezTo>
                <a:cubicBezTo>
                  <a:pt x="54454" y="0"/>
                  <a:pt x="70104" y="15650"/>
                  <a:pt x="70104" y="34957"/>
                </a:cubicBezTo>
                <a:close/>
              </a:path>
            </a:pathLst>
          </a:custGeom>
          <a:solidFill>
            <a:schemeClr val="accent1">
              <a:alpha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4" name="iSHEJI-13">
            <a:extLst>
              <a:ext uri="{FF2B5EF4-FFF2-40B4-BE49-F238E27FC236}">
                <a16:creationId xmlns:a16="http://schemas.microsoft.com/office/drawing/2014/main" id="{88FBEBC1-5D59-4947-B4DE-6AEBC6AF6C54}"/>
              </a:ext>
            </a:extLst>
          </p:cNvPr>
          <p:cNvSpPr/>
          <p:nvPr/>
        </p:nvSpPr>
        <p:spPr>
          <a:xfrm>
            <a:off x="2454217" y="1873984"/>
            <a:ext cx="453137" cy="453135"/>
          </a:xfrm>
          <a:custGeom>
            <a:avLst/>
            <a:gdLst>
              <a:gd name="connsiteX0" fmla="*/ 70104 w 70104"/>
              <a:gd name="connsiteY0" fmla="*/ 35052 h 70104"/>
              <a:gd name="connsiteX1" fmla="*/ 35052 w 70104"/>
              <a:gd name="connsiteY1" fmla="*/ 70104 h 70104"/>
              <a:gd name="connsiteX2" fmla="*/ 0 w 70104"/>
              <a:gd name="connsiteY2" fmla="*/ 35052 h 70104"/>
              <a:gd name="connsiteX3" fmla="*/ 35052 w 70104"/>
              <a:gd name="connsiteY3" fmla="*/ 0 h 70104"/>
              <a:gd name="connsiteX4" fmla="*/ 35147 w 70104"/>
              <a:gd name="connsiteY4" fmla="*/ 0 h 70104"/>
              <a:gd name="connsiteX5" fmla="*/ 70104 w 70104"/>
              <a:gd name="connsiteY5" fmla="*/ 34957 h 70104"/>
              <a:gd name="connsiteX6" fmla="*/ 70104 w 70104"/>
              <a:gd name="connsiteY6" fmla="*/ 35052 h 70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104" h="70104">
                <a:moveTo>
                  <a:pt x="70104" y="35052"/>
                </a:moveTo>
                <a:cubicBezTo>
                  <a:pt x="70104" y="54411"/>
                  <a:pt x="54411" y="70104"/>
                  <a:pt x="35052" y="70104"/>
                </a:cubicBezTo>
                <a:cubicBezTo>
                  <a:pt x="15693" y="70104"/>
                  <a:pt x="0" y="54411"/>
                  <a:pt x="0" y="35052"/>
                </a:cubicBezTo>
                <a:cubicBezTo>
                  <a:pt x="0" y="15693"/>
                  <a:pt x="15693" y="0"/>
                  <a:pt x="35052" y="0"/>
                </a:cubicBezTo>
                <a:cubicBezTo>
                  <a:pt x="35083" y="0"/>
                  <a:pt x="35116" y="0"/>
                  <a:pt x="35147" y="0"/>
                </a:cubicBezTo>
                <a:cubicBezTo>
                  <a:pt x="54453" y="0"/>
                  <a:pt x="70104" y="15651"/>
                  <a:pt x="70104" y="34957"/>
                </a:cubicBezTo>
                <a:cubicBezTo>
                  <a:pt x="70104" y="34989"/>
                  <a:pt x="70104" y="35020"/>
                  <a:pt x="70104" y="35052"/>
                </a:cubicBezTo>
                <a:close/>
              </a:path>
            </a:pathLst>
          </a:custGeom>
          <a:solidFill>
            <a:schemeClr val="accent1">
              <a:alpha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5" name="iSHEJI-14">
            <a:extLst>
              <a:ext uri="{FF2B5EF4-FFF2-40B4-BE49-F238E27FC236}">
                <a16:creationId xmlns:a16="http://schemas.microsoft.com/office/drawing/2014/main" id="{60DE22AB-29B7-A3EC-3E11-6515EB3FDC19}"/>
              </a:ext>
            </a:extLst>
          </p:cNvPr>
          <p:cNvSpPr/>
          <p:nvPr/>
        </p:nvSpPr>
        <p:spPr>
          <a:xfrm rot="16994402">
            <a:off x="4349916" y="4702901"/>
            <a:ext cx="964143" cy="964144"/>
          </a:xfrm>
          <a:custGeom>
            <a:avLst/>
            <a:gdLst>
              <a:gd name="connsiteX0" fmla="*/ 149162 w 149161"/>
              <a:gd name="connsiteY0" fmla="*/ 74581 h 149161"/>
              <a:gd name="connsiteX1" fmla="*/ 74581 w 149161"/>
              <a:gd name="connsiteY1" fmla="*/ 149161 h 149161"/>
              <a:gd name="connsiteX2" fmla="*/ 0 w 149161"/>
              <a:gd name="connsiteY2" fmla="*/ 74581 h 149161"/>
              <a:gd name="connsiteX3" fmla="*/ 74581 w 149161"/>
              <a:gd name="connsiteY3" fmla="*/ 0 h 149161"/>
              <a:gd name="connsiteX4" fmla="*/ 149162 w 149161"/>
              <a:gd name="connsiteY4" fmla="*/ 74581 h 149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161" h="149161">
                <a:moveTo>
                  <a:pt x="149162" y="74581"/>
                </a:moveTo>
                <a:cubicBezTo>
                  <a:pt x="149162" y="115771"/>
                  <a:pt x="115771" y="149161"/>
                  <a:pt x="74581" y="149161"/>
                </a:cubicBezTo>
                <a:cubicBezTo>
                  <a:pt x="33391" y="149161"/>
                  <a:pt x="0" y="115771"/>
                  <a:pt x="0" y="74581"/>
                </a:cubicBezTo>
                <a:cubicBezTo>
                  <a:pt x="0" y="33391"/>
                  <a:pt x="33391" y="0"/>
                  <a:pt x="74581" y="0"/>
                </a:cubicBezTo>
                <a:cubicBezTo>
                  <a:pt x="115771" y="0"/>
                  <a:pt x="149162" y="33391"/>
                  <a:pt x="149162" y="74581"/>
                </a:cubicBezTo>
                <a:close/>
              </a:path>
            </a:pathLst>
          </a:custGeom>
          <a:solidFill>
            <a:srgbClr val="36363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9" name="iSHEJI-15">
            <a:extLst>
              <a:ext uri="{FF2B5EF4-FFF2-40B4-BE49-F238E27FC236}">
                <a16:creationId xmlns:a16="http://schemas.microsoft.com/office/drawing/2014/main" id="{B8FEE520-B8C8-2DD6-F40A-447AB3A08992}"/>
              </a:ext>
            </a:extLst>
          </p:cNvPr>
          <p:cNvSpPr/>
          <p:nvPr/>
        </p:nvSpPr>
        <p:spPr>
          <a:xfrm>
            <a:off x="3762317" y="1677419"/>
            <a:ext cx="663694" cy="663693"/>
          </a:xfrm>
          <a:custGeom>
            <a:avLst/>
            <a:gdLst>
              <a:gd name="connsiteX0" fmla="*/ 102680 w 102679"/>
              <a:gd name="connsiteY0" fmla="*/ 51340 h 102679"/>
              <a:gd name="connsiteX1" fmla="*/ 51340 w 102679"/>
              <a:gd name="connsiteY1" fmla="*/ 102679 h 102679"/>
              <a:gd name="connsiteX2" fmla="*/ 0 w 102679"/>
              <a:gd name="connsiteY2" fmla="*/ 51340 h 102679"/>
              <a:gd name="connsiteX3" fmla="*/ 51340 w 102679"/>
              <a:gd name="connsiteY3" fmla="*/ 0 h 102679"/>
              <a:gd name="connsiteX4" fmla="*/ 102680 w 102679"/>
              <a:gd name="connsiteY4" fmla="*/ 51340 h 102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679" h="102679">
                <a:moveTo>
                  <a:pt x="102680" y="51340"/>
                </a:moveTo>
                <a:cubicBezTo>
                  <a:pt x="102680" y="79694"/>
                  <a:pt x="79694" y="102679"/>
                  <a:pt x="51340" y="102679"/>
                </a:cubicBezTo>
                <a:cubicBezTo>
                  <a:pt x="22986" y="102679"/>
                  <a:pt x="0" y="79694"/>
                  <a:pt x="0" y="51340"/>
                </a:cubicBezTo>
                <a:cubicBezTo>
                  <a:pt x="0" y="22986"/>
                  <a:pt x="22986" y="0"/>
                  <a:pt x="51340" y="0"/>
                </a:cubicBezTo>
                <a:cubicBezTo>
                  <a:pt x="79694" y="0"/>
                  <a:pt x="102680" y="22986"/>
                  <a:pt x="102680" y="51340"/>
                </a:cubicBezTo>
                <a:close/>
              </a:path>
            </a:pathLst>
          </a:custGeom>
          <a:solidFill>
            <a:srgbClr val="36363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4" name="iSHEJI-16">
            <a:extLst>
              <a:ext uri="{FF2B5EF4-FFF2-40B4-BE49-F238E27FC236}">
                <a16:creationId xmlns:a16="http://schemas.microsoft.com/office/drawing/2014/main" id="{2A176EE8-27EB-2642-57D2-08A3681813AE}"/>
              </a:ext>
            </a:extLst>
          </p:cNvPr>
          <p:cNvSpPr/>
          <p:nvPr/>
        </p:nvSpPr>
        <p:spPr>
          <a:xfrm>
            <a:off x="1042688" y="3899306"/>
            <a:ext cx="1441908" cy="1441905"/>
          </a:xfrm>
          <a:custGeom>
            <a:avLst/>
            <a:gdLst>
              <a:gd name="connsiteX0" fmla="*/ 223076 w 223075"/>
              <a:gd name="connsiteY0" fmla="*/ 111538 h 223075"/>
              <a:gd name="connsiteX1" fmla="*/ 111538 w 223075"/>
              <a:gd name="connsiteY1" fmla="*/ 223076 h 223075"/>
              <a:gd name="connsiteX2" fmla="*/ 0 w 223075"/>
              <a:gd name="connsiteY2" fmla="*/ 111538 h 223075"/>
              <a:gd name="connsiteX3" fmla="*/ 111538 w 223075"/>
              <a:gd name="connsiteY3" fmla="*/ 0 h 223075"/>
              <a:gd name="connsiteX4" fmla="*/ 223076 w 223075"/>
              <a:gd name="connsiteY4" fmla="*/ 111538 h 223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3075" h="223075">
                <a:moveTo>
                  <a:pt x="223076" y="111538"/>
                </a:moveTo>
                <a:cubicBezTo>
                  <a:pt x="223076" y="173138"/>
                  <a:pt x="173138" y="223076"/>
                  <a:pt x="111538" y="223076"/>
                </a:cubicBezTo>
                <a:cubicBezTo>
                  <a:pt x="49937" y="223076"/>
                  <a:pt x="0" y="173138"/>
                  <a:pt x="0" y="111538"/>
                </a:cubicBezTo>
                <a:cubicBezTo>
                  <a:pt x="0" y="49937"/>
                  <a:pt x="49937" y="0"/>
                  <a:pt x="111538" y="0"/>
                </a:cubicBezTo>
                <a:cubicBezTo>
                  <a:pt x="173138" y="0"/>
                  <a:pt x="223076" y="49937"/>
                  <a:pt x="223076" y="111538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5" name="iSHEJI-17">
            <a:extLst>
              <a:ext uri="{FF2B5EF4-FFF2-40B4-BE49-F238E27FC236}">
                <a16:creationId xmlns:a16="http://schemas.microsoft.com/office/drawing/2014/main" id="{83E5C818-E47E-2AB6-E929-33802D5A1C77}"/>
              </a:ext>
            </a:extLst>
          </p:cNvPr>
          <p:cNvSpPr/>
          <p:nvPr/>
        </p:nvSpPr>
        <p:spPr>
          <a:xfrm>
            <a:off x="1641944" y="1820545"/>
            <a:ext cx="274986" cy="274988"/>
          </a:xfrm>
          <a:custGeom>
            <a:avLst/>
            <a:gdLst>
              <a:gd name="connsiteX0" fmla="*/ 88011 w 88010"/>
              <a:gd name="connsiteY0" fmla="*/ 43815 h 88011"/>
              <a:gd name="connsiteX1" fmla="*/ 44196 w 88010"/>
              <a:gd name="connsiteY1" fmla="*/ 88011 h 88011"/>
              <a:gd name="connsiteX2" fmla="*/ 0 w 88010"/>
              <a:gd name="connsiteY2" fmla="*/ 44196 h 88011"/>
              <a:gd name="connsiteX3" fmla="*/ 43815 w 88010"/>
              <a:gd name="connsiteY3" fmla="*/ 0 h 88011"/>
              <a:gd name="connsiteX4" fmla="*/ 44005 w 88010"/>
              <a:gd name="connsiteY4" fmla="*/ 0 h 88011"/>
              <a:gd name="connsiteX5" fmla="*/ 88011 w 88010"/>
              <a:gd name="connsiteY5" fmla="*/ 43815 h 88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8010" h="88011">
                <a:moveTo>
                  <a:pt x="88011" y="43815"/>
                </a:moveTo>
                <a:cubicBezTo>
                  <a:pt x="88115" y="68118"/>
                  <a:pt x="68500" y="87905"/>
                  <a:pt x="44196" y="88011"/>
                </a:cubicBezTo>
                <a:cubicBezTo>
                  <a:pt x="19893" y="88116"/>
                  <a:pt x="106" y="68499"/>
                  <a:pt x="0" y="44196"/>
                </a:cubicBezTo>
                <a:cubicBezTo>
                  <a:pt x="-105" y="19893"/>
                  <a:pt x="19512" y="106"/>
                  <a:pt x="43815" y="0"/>
                </a:cubicBezTo>
                <a:cubicBezTo>
                  <a:pt x="43878" y="0"/>
                  <a:pt x="43941" y="0"/>
                  <a:pt x="44005" y="0"/>
                </a:cubicBezTo>
                <a:cubicBezTo>
                  <a:pt x="68235" y="0"/>
                  <a:pt x="87906" y="19586"/>
                  <a:pt x="88011" y="43815"/>
                </a:cubicBezTo>
                <a:close/>
              </a:path>
            </a:pathLst>
          </a:custGeom>
          <a:solidFill>
            <a:srgbClr val="36363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6" name="iSHEJI-18">
            <a:extLst>
              <a:ext uri="{FF2B5EF4-FFF2-40B4-BE49-F238E27FC236}">
                <a16:creationId xmlns:a16="http://schemas.microsoft.com/office/drawing/2014/main" id="{AE9211A4-EA46-4120-2830-6CBAD07E69E5}"/>
              </a:ext>
            </a:extLst>
          </p:cNvPr>
          <p:cNvSpPr/>
          <p:nvPr/>
        </p:nvSpPr>
        <p:spPr>
          <a:xfrm rot="18900000">
            <a:off x="2804179" y="4856047"/>
            <a:ext cx="1248589" cy="1248587"/>
          </a:xfrm>
          <a:custGeom>
            <a:avLst/>
            <a:gdLst>
              <a:gd name="connsiteX0" fmla="*/ 193167 w 193167"/>
              <a:gd name="connsiteY0" fmla="*/ 96584 h 193167"/>
              <a:gd name="connsiteX1" fmla="*/ 96584 w 193167"/>
              <a:gd name="connsiteY1" fmla="*/ 193167 h 193167"/>
              <a:gd name="connsiteX2" fmla="*/ 0 w 193167"/>
              <a:gd name="connsiteY2" fmla="*/ 96584 h 193167"/>
              <a:gd name="connsiteX3" fmla="*/ 96584 w 193167"/>
              <a:gd name="connsiteY3" fmla="*/ 0 h 193167"/>
              <a:gd name="connsiteX4" fmla="*/ 193167 w 193167"/>
              <a:gd name="connsiteY4" fmla="*/ 96584 h 193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3167" h="193167">
                <a:moveTo>
                  <a:pt x="193167" y="96584"/>
                </a:moveTo>
                <a:cubicBezTo>
                  <a:pt x="193167" y="149925"/>
                  <a:pt x="149925" y="193167"/>
                  <a:pt x="96584" y="193167"/>
                </a:cubicBezTo>
                <a:cubicBezTo>
                  <a:pt x="43242" y="193167"/>
                  <a:pt x="0" y="149925"/>
                  <a:pt x="0" y="96584"/>
                </a:cubicBezTo>
                <a:cubicBezTo>
                  <a:pt x="0" y="43242"/>
                  <a:pt x="43242" y="0"/>
                  <a:pt x="96584" y="0"/>
                </a:cubicBezTo>
                <a:cubicBezTo>
                  <a:pt x="149925" y="0"/>
                  <a:pt x="193167" y="43242"/>
                  <a:pt x="193167" y="96584"/>
                </a:cubicBezTo>
                <a:close/>
              </a:path>
            </a:pathLst>
          </a:custGeom>
          <a:solidFill>
            <a:srgbClr val="36363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99" name="iSHEJI-19">
            <a:extLst>
              <a:ext uri="{FF2B5EF4-FFF2-40B4-BE49-F238E27FC236}">
                <a16:creationId xmlns:a16="http://schemas.microsoft.com/office/drawing/2014/main" id="{00E6A69A-9E82-F5FD-6C87-96F80E56F3A3}"/>
              </a:ext>
            </a:extLst>
          </p:cNvPr>
          <p:cNvSpPr txBox="1"/>
          <p:nvPr/>
        </p:nvSpPr>
        <p:spPr>
          <a:xfrm>
            <a:off x="2763401" y="3287153"/>
            <a:ext cx="2154012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iSHEJI</a:t>
            </a:r>
            <a:endParaRPr kumimoji="0" lang="zh-CN" altLang="en-US" sz="5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400" name="iSHEJI-20">
            <a:extLst>
              <a:ext uri="{FF2B5EF4-FFF2-40B4-BE49-F238E27FC236}">
                <a16:creationId xmlns:a16="http://schemas.microsoft.com/office/drawing/2014/main" id="{CF0FB326-5A42-70DA-7650-36B94AC51756}"/>
              </a:ext>
            </a:extLst>
          </p:cNvPr>
          <p:cNvSpPr/>
          <p:nvPr/>
        </p:nvSpPr>
        <p:spPr>
          <a:xfrm>
            <a:off x="5019900" y="2107328"/>
            <a:ext cx="596040" cy="693428"/>
          </a:xfrm>
          <a:custGeom>
            <a:avLst/>
            <a:gdLst>
              <a:gd name="connsiteX0" fmla="*/ 427982 w 710164"/>
              <a:gd name="connsiteY0" fmla="*/ 531802 h 826199"/>
              <a:gd name="connsiteX1" fmla="*/ 386093 w 710164"/>
              <a:gd name="connsiteY1" fmla="*/ 558196 h 826199"/>
              <a:gd name="connsiteX2" fmla="*/ 321149 w 710164"/>
              <a:gd name="connsiteY2" fmla="*/ 558196 h 826199"/>
              <a:gd name="connsiteX3" fmla="*/ 282182 w 710164"/>
              <a:gd name="connsiteY3" fmla="*/ 532627 h 826199"/>
              <a:gd name="connsiteX4" fmla="*/ 282182 w 710164"/>
              <a:gd name="connsiteY4" fmla="*/ 575483 h 826199"/>
              <a:gd name="connsiteX5" fmla="*/ 330675 w 710164"/>
              <a:gd name="connsiteY5" fmla="*/ 630500 h 826199"/>
              <a:gd name="connsiteX6" fmla="*/ 382306 w 710164"/>
              <a:gd name="connsiteY6" fmla="*/ 630500 h 826199"/>
              <a:gd name="connsiteX7" fmla="*/ 427982 w 710164"/>
              <a:gd name="connsiteY7" fmla="*/ 578678 h 826199"/>
              <a:gd name="connsiteX8" fmla="*/ 494334 w 710164"/>
              <a:gd name="connsiteY8" fmla="*/ 192560 h 826199"/>
              <a:gd name="connsiteX9" fmla="*/ 537629 w 710164"/>
              <a:gd name="connsiteY9" fmla="*/ 194184 h 826199"/>
              <a:gd name="connsiteX10" fmla="*/ 535465 w 710164"/>
              <a:gd name="connsiteY10" fmla="*/ 250794 h 826199"/>
              <a:gd name="connsiteX11" fmla="*/ 559278 w 710164"/>
              <a:gd name="connsiteY11" fmla="*/ 306104 h 826199"/>
              <a:gd name="connsiteX12" fmla="*/ 557654 w 710164"/>
              <a:gd name="connsiteY12" fmla="*/ 312598 h 826199"/>
              <a:gd name="connsiteX13" fmla="*/ 527889 w 710164"/>
              <a:gd name="connsiteY13" fmla="*/ 353080 h 826199"/>
              <a:gd name="connsiteX14" fmla="*/ 522043 w 710164"/>
              <a:gd name="connsiteY14" fmla="*/ 426359 h 826199"/>
              <a:gd name="connsiteX15" fmla="*/ 506622 w 710164"/>
              <a:gd name="connsiteY15" fmla="*/ 472142 h 826199"/>
              <a:gd name="connsiteX16" fmla="*/ 471279 w 710164"/>
              <a:gd name="connsiteY16" fmla="*/ 504428 h 826199"/>
              <a:gd name="connsiteX17" fmla="*/ 471279 w 710164"/>
              <a:gd name="connsiteY17" fmla="*/ 568371 h 826199"/>
              <a:gd name="connsiteX18" fmla="*/ 669466 w 710164"/>
              <a:gd name="connsiteY18" fmla="*/ 635912 h 826199"/>
              <a:gd name="connsiteX19" fmla="*/ 710164 w 710164"/>
              <a:gd name="connsiteY19" fmla="*/ 692738 h 826199"/>
              <a:gd name="connsiteX20" fmla="*/ 709406 w 710164"/>
              <a:gd name="connsiteY20" fmla="*/ 826199 h 826199"/>
              <a:gd name="connsiteX21" fmla="*/ 666110 w 710164"/>
              <a:gd name="connsiteY21" fmla="*/ 826199 h 826199"/>
              <a:gd name="connsiteX22" fmla="*/ 666110 w 710164"/>
              <a:gd name="connsiteY22" fmla="*/ 692522 h 826199"/>
              <a:gd name="connsiteX23" fmla="*/ 655287 w 710164"/>
              <a:gd name="connsiteY23" fmla="*/ 676610 h 826199"/>
              <a:gd name="connsiteX24" fmla="*/ 458480 w 710164"/>
              <a:gd name="connsiteY24" fmla="*/ 609509 h 826199"/>
              <a:gd name="connsiteX25" fmla="*/ 401898 w 710164"/>
              <a:gd name="connsiteY25" fmla="*/ 673796 h 826199"/>
              <a:gd name="connsiteX26" fmla="*/ 311084 w 710164"/>
              <a:gd name="connsiteY26" fmla="*/ 673796 h 826199"/>
              <a:gd name="connsiteX27" fmla="*/ 253703 w 710164"/>
              <a:gd name="connsiteY27" fmla="*/ 608603 h 826199"/>
              <a:gd name="connsiteX28" fmla="*/ 54877 w 710164"/>
              <a:gd name="connsiteY28" fmla="*/ 676393 h 826199"/>
              <a:gd name="connsiteX29" fmla="*/ 44054 w 710164"/>
              <a:gd name="connsiteY29" fmla="*/ 692304 h 826199"/>
              <a:gd name="connsiteX30" fmla="*/ 43296 w 710164"/>
              <a:gd name="connsiteY30" fmla="*/ 826198 h 826199"/>
              <a:gd name="connsiteX31" fmla="*/ 0 w 710164"/>
              <a:gd name="connsiteY31" fmla="*/ 826198 h 826199"/>
              <a:gd name="connsiteX32" fmla="*/ 0 w 710164"/>
              <a:gd name="connsiteY32" fmla="*/ 692521 h 826199"/>
              <a:gd name="connsiteX33" fmla="*/ 40698 w 710164"/>
              <a:gd name="connsiteY33" fmla="*/ 635695 h 826199"/>
              <a:gd name="connsiteX34" fmla="*/ 238887 w 710164"/>
              <a:gd name="connsiteY34" fmla="*/ 568153 h 826199"/>
              <a:gd name="connsiteX35" fmla="*/ 238887 w 710164"/>
              <a:gd name="connsiteY35" fmla="*/ 504218 h 826199"/>
              <a:gd name="connsiteX36" fmla="*/ 238669 w 710164"/>
              <a:gd name="connsiteY36" fmla="*/ 504075 h 826199"/>
              <a:gd name="connsiteX37" fmla="*/ 187797 w 710164"/>
              <a:gd name="connsiteY37" fmla="*/ 425601 h 826199"/>
              <a:gd name="connsiteX38" fmla="*/ 182168 w 710164"/>
              <a:gd name="connsiteY38" fmla="*/ 355895 h 826199"/>
              <a:gd name="connsiteX39" fmla="*/ 146341 w 710164"/>
              <a:gd name="connsiteY39" fmla="*/ 312598 h 826199"/>
              <a:gd name="connsiteX40" fmla="*/ 144717 w 710164"/>
              <a:gd name="connsiteY40" fmla="*/ 306104 h 826199"/>
              <a:gd name="connsiteX41" fmla="*/ 186823 w 710164"/>
              <a:gd name="connsiteY41" fmla="*/ 295929 h 826199"/>
              <a:gd name="connsiteX42" fmla="*/ 188447 w 710164"/>
              <a:gd name="connsiteY42" fmla="*/ 302424 h 826199"/>
              <a:gd name="connsiteX43" fmla="*/ 206197 w 710164"/>
              <a:gd name="connsiteY43" fmla="*/ 318984 h 826199"/>
              <a:gd name="connsiteX44" fmla="*/ 222866 w 710164"/>
              <a:gd name="connsiteY44" fmla="*/ 321691 h 826199"/>
              <a:gd name="connsiteX45" fmla="*/ 230984 w 710164"/>
              <a:gd name="connsiteY45" fmla="*/ 422896 h 826199"/>
              <a:gd name="connsiteX46" fmla="*/ 259669 w 710164"/>
              <a:gd name="connsiteY46" fmla="*/ 466841 h 826199"/>
              <a:gd name="connsiteX47" fmla="*/ 261617 w 710164"/>
              <a:gd name="connsiteY47" fmla="*/ 467924 h 826199"/>
              <a:gd name="connsiteX48" fmla="*/ 334138 w 710164"/>
              <a:gd name="connsiteY48" fmla="*/ 515657 h 826199"/>
              <a:gd name="connsiteX49" fmla="*/ 372996 w 710164"/>
              <a:gd name="connsiteY49" fmla="*/ 515657 h 826199"/>
              <a:gd name="connsiteX50" fmla="*/ 450063 w 710164"/>
              <a:gd name="connsiteY50" fmla="*/ 466841 h 826199"/>
              <a:gd name="connsiteX51" fmla="*/ 478856 w 710164"/>
              <a:gd name="connsiteY51" fmla="*/ 423003 h 826199"/>
              <a:gd name="connsiteX52" fmla="*/ 486865 w 710164"/>
              <a:gd name="connsiteY52" fmla="*/ 322557 h 826199"/>
              <a:gd name="connsiteX53" fmla="*/ 500828 w 710164"/>
              <a:gd name="connsiteY53" fmla="*/ 318118 h 826199"/>
              <a:gd name="connsiteX54" fmla="*/ 515549 w 710164"/>
              <a:gd name="connsiteY54" fmla="*/ 302424 h 826199"/>
              <a:gd name="connsiteX55" fmla="*/ 517173 w 710164"/>
              <a:gd name="connsiteY55" fmla="*/ 295929 h 826199"/>
              <a:gd name="connsiteX56" fmla="*/ 516090 w 710164"/>
              <a:gd name="connsiteY56" fmla="*/ 290409 h 826199"/>
              <a:gd name="connsiteX57" fmla="*/ 510895 w 710164"/>
              <a:gd name="connsiteY57" fmla="*/ 287378 h 826199"/>
              <a:gd name="connsiteX58" fmla="*/ 490762 w 710164"/>
              <a:gd name="connsiteY58" fmla="*/ 285214 h 826199"/>
              <a:gd name="connsiteX59" fmla="*/ 278395 w 710164"/>
              <a:gd name="connsiteY59" fmla="*/ 43838 h 826199"/>
              <a:gd name="connsiteX60" fmla="*/ 230445 w 710164"/>
              <a:gd name="connsiteY60" fmla="*/ 87134 h 826199"/>
              <a:gd name="connsiteX61" fmla="*/ 219621 w 710164"/>
              <a:gd name="connsiteY61" fmla="*/ 106510 h 826199"/>
              <a:gd name="connsiteX62" fmla="*/ 198622 w 710164"/>
              <a:gd name="connsiteY62" fmla="*/ 111705 h 826199"/>
              <a:gd name="connsiteX63" fmla="*/ 181412 w 710164"/>
              <a:gd name="connsiteY63" fmla="*/ 116359 h 826199"/>
              <a:gd name="connsiteX64" fmla="*/ 181629 w 710164"/>
              <a:gd name="connsiteY64" fmla="*/ 248629 h 826199"/>
              <a:gd name="connsiteX65" fmla="*/ 186932 w 710164"/>
              <a:gd name="connsiteY65" fmla="*/ 248629 h 826199"/>
              <a:gd name="connsiteX66" fmla="*/ 186932 w 710164"/>
              <a:gd name="connsiteY66" fmla="*/ 198730 h 826199"/>
              <a:gd name="connsiteX67" fmla="*/ 243433 w 710164"/>
              <a:gd name="connsiteY67" fmla="*/ 142770 h 826199"/>
              <a:gd name="connsiteX68" fmla="*/ 520962 w 710164"/>
              <a:gd name="connsiteY68" fmla="*/ 142770 h 826199"/>
              <a:gd name="connsiteX69" fmla="*/ 569129 w 710164"/>
              <a:gd name="connsiteY69" fmla="*/ 94711 h 826199"/>
              <a:gd name="connsiteX70" fmla="*/ 569129 w 710164"/>
              <a:gd name="connsiteY70" fmla="*/ 43838 h 826199"/>
              <a:gd name="connsiteX71" fmla="*/ 278395 w 710164"/>
              <a:gd name="connsiteY71" fmla="*/ 1 h 826199"/>
              <a:gd name="connsiteX72" fmla="*/ 612424 w 710164"/>
              <a:gd name="connsiteY72" fmla="*/ 1 h 826199"/>
              <a:gd name="connsiteX73" fmla="*/ 612424 w 710164"/>
              <a:gd name="connsiteY73" fmla="*/ 94170 h 826199"/>
              <a:gd name="connsiteX74" fmla="*/ 520962 w 710164"/>
              <a:gd name="connsiteY74" fmla="*/ 185525 h 826199"/>
              <a:gd name="connsiteX75" fmla="*/ 243433 w 710164"/>
              <a:gd name="connsiteY75" fmla="*/ 185525 h 826199"/>
              <a:gd name="connsiteX76" fmla="*/ 230228 w 710164"/>
              <a:gd name="connsiteY76" fmla="*/ 198730 h 826199"/>
              <a:gd name="connsiteX77" fmla="*/ 230228 w 710164"/>
              <a:gd name="connsiteY77" fmla="*/ 263674 h 826199"/>
              <a:gd name="connsiteX78" fmla="*/ 201652 w 710164"/>
              <a:gd name="connsiteY78" fmla="*/ 291925 h 826199"/>
              <a:gd name="connsiteX79" fmla="*/ 166908 w 710164"/>
              <a:gd name="connsiteY79" fmla="*/ 291925 h 826199"/>
              <a:gd name="connsiteX80" fmla="*/ 138332 w 710164"/>
              <a:gd name="connsiteY80" fmla="*/ 263349 h 826199"/>
              <a:gd name="connsiteX81" fmla="*/ 138332 w 710164"/>
              <a:gd name="connsiteY81" fmla="*/ 108457 h 826199"/>
              <a:gd name="connsiteX82" fmla="*/ 139415 w 710164"/>
              <a:gd name="connsiteY82" fmla="*/ 105102 h 826199"/>
              <a:gd name="connsiteX83" fmla="*/ 190071 w 710164"/>
              <a:gd name="connsiteY83" fmla="*/ 67542 h 826199"/>
              <a:gd name="connsiteX84" fmla="*/ 278395 w 710164"/>
              <a:gd name="connsiteY84" fmla="*/ 1 h 826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710164" h="826199">
                <a:moveTo>
                  <a:pt x="427982" y="531802"/>
                </a:moveTo>
                <a:lnTo>
                  <a:pt x="386093" y="558196"/>
                </a:lnTo>
                <a:lnTo>
                  <a:pt x="321149" y="558196"/>
                </a:lnTo>
                <a:lnTo>
                  <a:pt x="282182" y="532627"/>
                </a:lnTo>
                <a:lnTo>
                  <a:pt x="282182" y="575483"/>
                </a:lnTo>
                <a:lnTo>
                  <a:pt x="330675" y="630500"/>
                </a:lnTo>
                <a:lnTo>
                  <a:pt x="382306" y="630500"/>
                </a:lnTo>
                <a:lnTo>
                  <a:pt x="427982" y="578678"/>
                </a:lnTo>
                <a:close/>
                <a:moveTo>
                  <a:pt x="494334" y="192560"/>
                </a:moveTo>
                <a:lnTo>
                  <a:pt x="537629" y="194184"/>
                </a:lnTo>
                <a:lnTo>
                  <a:pt x="535465" y="250794"/>
                </a:lnTo>
                <a:cubicBezTo>
                  <a:pt x="554797" y="261899"/>
                  <a:pt x="564495" y="284423"/>
                  <a:pt x="559278" y="306104"/>
                </a:cubicBezTo>
                <a:lnTo>
                  <a:pt x="557654" y="312598"/>
                </a:lnTo>
                <a:cubicBezTo>
                  <a:pt x="553508" y="329516"/>
                  <a:pt x="542804" y="344086"/>
                  <a:pt x="527889" y="353080"/>
                </a:cubicBezTo>
                <a:lnTo>
                  <a:pt x="522043" y="426359"/>
                </a:lnTo>
                <a:cubicBezTo>
                  <a:pt x="520847" y="442947"/>
                  <a:pt x="515421" y="458645"/>
                  <a:pt x="506622" y="472142"/>
                </a:cubicBezTo>
                <a:lnTo>
                  <a:pt x="471279" y="504428"/>
                </a:lnTo>
                <a:lnTo>
                  <a:pt x="471279" y="568371"/>
                </a:lnTo>
                <a:lnTo>
                  <a:pt x="669466" y="635912"/>
                </a:lnTo>
                <a:cubicBezTo>
                  <a:pt x="693788" y="644204"/>
                  <a:pt x="710154" y="667042"/>
                  <a:pt x="710164" y="692738"/>
                </a:cubicBezTo>
                <a:lnTo>
                  <a:pt x="709406" y="826199"/>
                </a:lnTo>
                <a:lnTo>
                  <a:pt x="666110" y="826199"/>
                </a:lnTo>
                <a:lnTo>
                  <a:pt x="666110" y="692522"/>
                </a:lnTo>
                <a:cubicBezTo>
                  <a:pt x="666176" y="685476"/>
                  <a:pt x="661857" y="679144"/>
                  <a:pt x="655287" y="676610"/>
                </a:cubicBezTo>
                <a:lnTo>
                  <a:pt x="458480" y="609509"/>
                </a:lnTo>
                <a:lnTo>
                  <a:pt x="401898" y="673796"/>
                </a:lnTo>
                <a:lnTo>
                  <a:pt x="311084" y="673796"/>
                </a:lnTo>
                <a:lnTo>
                  <a:pt x="253703" y="608603"/>
                </a:lnTo>
                <a:lnTo>
                  <a:pt x="54877" y="676393"/>
                </a:lnTo>
                <a:cubicBezTo>
                  <a:pt x="48283" y="678893"/>
                  <a:pt x="43959" y="685258"/>
                  <a:pt x="44054" y="692304"/>
                </a:cubicBezTo>
                <a:lnTo>
                  <a:pt x="43296" y="826198"/>
                </a:lnTo>
                <a:lnTo>
                  <a:pt x="0" y="826198"/>
                </a:lnTo>
                <a:lnTo>
                  <a:pt x="0" y="692521"/>
                </a:lnTo>
                <a:cubicBezTo>
                  <a:pt x="-51" y="666803"/>
                  <a:pt x="16333" y="643921"/>
                  <a:pt x="40698" y="635695"/>
                </a:cubicBezTo>
                <a:lnTo>
                  <a:pt x="238887" y="568153"/>
                </a:lnTo>
                <a:lnTo>
                  <a:pt x="238887" y="504218"/>
                </a:lnTo>
                <a:lnTo>
                  <a:pt x="238669" y="504075"/>
                </a:lnTo>
                <a:cubicBezTo>
                  <a:pt x="209304" y="488456"/>
                  <a:pt x="190069" y="458788"/>
                  <a:pt x="187797" y="425601"/>
                </a:cubicBezTo>
                <a:lnTo>
                  <a:pt x="182168" y="355895"/>
                </a:lnTo>
                <a:cubicBezTo>
                  <a:pt x="164276" y="347647"/>
                  <a:pt x="151093" y="331714"/>
                  <a:pt x="146341" y="312598"/>
                </a:cubicBezTo>
                <a:lnTo>
                  <a:pt x="144717" y="306104"/>
                </a:lnTo>
                <a:lnTo>
                  <a:pt x="186823" y="295929"/>
                </a:lnTo>
                <a:lnTo>
                  <a:pt x="188447" y="302424"/>
                </a:lnTo>
                <a:cubicBezTo>
                  <a:pt x="190416" y="311051"/>
                  <a:pt x="197452" y="317610"/>
                  <a:pt x="206197" y="318984"/>
                </a:cubicBezTo>
                <a:lnTo>
                  <a:pt x="222866" y="321691"/>
                </a:lnTo>
                <a:lnTo>
                  <a:pt x="230984" y="422896"/>
                </a:lnTo>
                <a:cubicBezTo>
                  <a:pt x="232327" y="441513"/>
                  <a:pt x="243172" y="458117"/>
                  <a:pt x="259669" y="466841"/>
                </a:cubicBezTo>
                <a:lnTo>
                  <a:pt x="261617" y="467924"/>
                </a:lnTo>
                <a:lnTo>
                  <a:pt x="334138" y="515657"/>
                </a:lnTo>
                <a:lnTo>
                  <a:pt x="372996" y="515657"/>
                </a:lnTo>
                <a:lnTo>
                  <a:pt x="450063" y="466841"/>
                </a:lnTo>
                <a:cubicBezTo>
                  <a:pt x="466570" y="458171"/>
                  <a:pt x="477448" y="441599"/>
                  <a:pt x="478856" y="423003"/>
                </a:cubicBezTo>
                <a:lnTo>
                  <a:pt x="486865" y="322557"/>
                </a:lnTo>
                <a:lnTo>
                  <a:pt x="500828" y="318118"/>
                </a:lnTo>
                <a:cubicBezTo>
                  <a:pt x="508167" y="315867"/>
                  <a:pt x="513774" y="309892"/>
                  <a:pt x="515549" y="302424"/>
                </a:cubicBezTo>
                <a:lnTo>
                  <a:pt x="517173" y="295929"/>
                </a:lnTo>
                <a:cubicBezTo>
                  <a:pt x="517724" y="294025"/>
                  <a:pt x="517313" y="291968"/>
                  <a:pt x="516090" y="290409"/>
                </a:cubicBezTo>
                <a:cubicBezTo>
                  <a:pt x="514953" y="288613"/>
                  <a:pt x="513016" y="287476"/>
                  <a:pt x="510895" y="287378"/>
                </a:cubicBezTo>
                <a:lnTo>
                  <a:pt x="490762" y="285214"/>
                </a:lnTo>
                <a:close/>
                <a:moveTo>
                  <a:pt x="278395" y="43838"/>
                </a:moveTo>
                <a:cubicBezTo>
                  <a:pt x="253630" y="43719"/>
                  <a:pt x="232847" y="62488"/>
                  <a:pt x="230445" y="87134"/>
                </a:cubicBezTo>
                <a:cubicBezTo>
                  <a:pt x="229763" y="94841"/>
                  <a:pt x="225822" y="101887"/>
                  <a:pt x="219621" y="106510"/>
                </a:cubicBezTo>
                <a:cubicBezTo>
                  <a:pt x="213624" y="111034"/>
                  <a:pt x="206037" y="112918"/>
                  <a:pt x="198622" y="111705"/>
                </a:cubicBezTo>
                <a:cubicBezTo>
                  <a:pt x="187040" y="109648"/>
                  <a:pt x="183144" y="113112"/>
                  <a:pt x="181412" y="116359"/>
                </a:cubicBezTo>
                <a:lnTo>
                  <a:pt x="181629" y="248629"/>
                </a:lnTo>
                <a:lnTo>
                  <a:pt x="186932" y="248629"/>
                </a:lnTo>
                <a:lnTo>
                  <a:pt x="186932" y="198730"/>
                </a:lnTo>
                <a:cubicBezTo>
                  <a:pt x="187343" y="167784"/>
                  <a:pt x="212487" y="142888"/>
                  <a:pt x="243433" y="142770"/>
                </a:cubicBezTo>
                <a:lnTo>
                  <a:pt x="520962" y="142770"/>
                </a:lnTo>
                <a:cubicBezTo>
                  <a:pt x="547524" y="142770"/>
                  <a:pt x="569063" y="121273"/>
                  <a:pt x="569129" y="94711"/>
                </a:cubicBezTo>
                <a:lnTo>
                  <a:pt x="569129" y="43838"/>
                </a:lnTo>
                <a:close/>
                <a:moveTo>
                  <a:pt x="278395" y="1"/>
                </a:moveTo>
                <a:lnTo>
                  <a:pt x="612424" y="1"/>
                </a:lnTo>
                <a:lnTo>
                  <a:pt x="612424" y="94170"/>
                </a:lnTo>
                <a:cubicBezTo>
                  <a:pt x="612360" y="144642"/>
                  <a:pt x="571434" y="185525"/>
                  <a:pt x="520962" y="185525"/>
                </a:cubicBezTo>
                <a:lnTo>
                  <a:pt x="243433" y="185525"/>
                </a:lnTo>
                <a:cubicBezTo>
                  <a:pt x="236138" y="185525"/>
                  <a:pt x="230228" y="191434"/>
                  <a:pt x="230228" y="198730"/>
                </a:cubicBezTo>
                <a:lnTo>
                  <a:pt x="230228" y="263674"/>
                </a:lnTo>
                <a:cubicBezTo>
                  <a:pt x="230055" y="279326"/>
                  <a:pt x="217305" y="291925"/>
                  <a:pt x="201652" y="291925"/>
                </a:cubicBezTo>
                <a:lnTo>
                  <a:pt x="166908" y="291925"/>
                </a:lnTo>
                <a:cubicBezTo>
                  <a:pt x="151126" y="291925"/>
                  <a:pt x="138332" y="279130"/>
                  <a:pt x="138332" y="263349"/>
                </a:cubicBezTo>
                <a:lnTo>
                  <a:pt x="138332" y="108457"/>
                </a:lnTo>
                <a:lnTo>
                  <a:pt x="139415" y="105102"/>
                </a:lnTo>
                <a:cubicBezTo>
                  <a:pt x="146277" y="82858"/>
                  <a:pt x="166788" y="67640"/>
                  <a:pt x="190071" y="67542"/>
                </a:cubicBezTo>
                <a:cubicBezTo>
                  <a:pt x="200744" y="27575"/>
                  <a:pt x="237026" y="-171"/>
                  <a:pt x="278395" y="1"/>
                </a:cubicBezTo>
                <a:close/>
              </a:path>
            </a:pathLst>
          </a:custGeom>
          <a:solidFill>
            <a:schemeClr val="bg1"/>
          </a:solidFill>
          <a:ln w="1039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03" name="iSHEJI-21">
            <a:extLst>
              <a:ext uri="{FF2B5EF4-FFF2-40B4-BE49-F238E27FC236}">
                <a16:creationId xmlns:a16="http://schemas.microsoft.com/office/drawing/2014/main" id="{50307C89-4FBB-3BE1-B3B9-683AB4BFC5D2}"/>
              </a:ext>
            </a:extLst>
          </p:cNvPr>
          <p:cNvSpPr/>
          <p:nvPr/>
        </p:nvSpPr>
        <p:spPr>
          <a:xfrm>
            <a:off x="3925057" y="1812527"/>
            <a:ext cx="338214" cy="393476"/>
          </a:xfrm>
          <a:custGeom>
            <a:avLst/>
            <a:gdLst>
              <a:gd name="connsiteX0" fmla="*/ 427982 w 710164"/>
              <a:gd name="connsiteY0" fmla="*/ 531802 h 826199"/>
              <a:gd name="connsiteX1" fmla="*/ 386093 w 710164"/>
              <a:gd name="connsiteY1" fmla="*/ 558196 h 826199"/>
              <a:gd name="connsiteX2" fmla="*/ 321149 w 710164"/>
              <a:gd name="connsiteY2" fmla="*/ 558196 h 826199"/>
              <a:gd name="connsiteX3" fmla="*/ 282182 w 710164"/>
              <a:gd name="connsiteY3" fmla="*/ 532627 h 826199"/>
              <a:gd name="connsiteX4" fmla="*/ 282182 w 710164"/>
              <a:gd name="connsiteY4" fmla="*/ 575483 h 826199"/>
              <a:gd name="connsiteX5" fmla="*/ 330675 w 710164"/>
              <a:gd name="connsiteY5" fmla="*/ 630500 h 826199"/>
              <a:gd name="connsiteX6" fmla="*/ 382306 w 710164"/>
              <a:gd name="connsiteY6" fmla="*/ 630500 h 826199"/>
              <a:gd name="connsiteX7" fmla="*/ 427982 w 710164"/>
              <a:gd name="connsiteY7" fmla="*/ 578678 h 826199"/>
              <a:gd name="connsiteX8" fmla="*/ 494334 w 710164"/>
              <a:gd name="connsiteY8" fmla="*/ 192560 h 826199"/>
              <a:gd name="connsiteX9" fmla="*/ 537629 w 710164"/>
              <a:gd name="connsiteY9" fmla="*/ 194184 h 826199"/>
              <a:gd name="connsiteX10" fmla="*/ 535465 w 710164"/>
              <a:gd name="connsiteY10" fmla="*/ 250794 h 826199"/>
              <a:gd name="connsiteX11" fmla="*/ 559278 w 710164"/>
              <a:gd name="connsiteY11" fmla="*/ 306104 h 826199"/>
              <a:gd name="connsiteX12" fmla="*/ 557654 w 710164"/>
              <a:gd name="connsiteY12" fmla="*/ 312598 h 826199"/>
              <a:gd name="connsiteX13" fmla="*/ 527889 w 710164"/>
              <a:gd name="connsiteY13" fmla="*/ 353080 h 826199"/>
              <a:gd name="connsiteX14" fmla="*/ 522043 w 710164"/>
              <a:gd name="connsiteY14" fmla="*/ 426359 h 826199"/>
              <a:gd name="connsiteX15" fmla="*/ 506622 w 710164"/>
              <a:gd name="connsiteY15" fmla="*/ 472142 h 826199"/>
              <a:gd name="connsiteX16" fmla="*/ 471279 w 710164"/>
              <a:gd name="connsiteY16" fmla="*/ 504428 h 826199"/>
              <a:gd name="connsiteX17" fmla="*/ 471279 w 710164"/>
              <a:gd name="connsiteY17" fmla="*/ 568371 h 826199"/>
              <a:gd name="connsiteX18" fmla="*/ 669466 w 710164"/>
              <a:gd name="connsiteY18" fmla="*/ 635912 h 826199"/>
              <a:gd name="connsiteX19" fmla="*/ 710164 w 710164"/>
              <a:gd name="connsiteY19" fmla="*/ 692738 h 826199"/>
              <a:gd name="connsiteX20" fmla="*/ 709406 w 710164"/>
              <a:gd name="connsiteY20" fmla="*/ 826199 h 826199"/>
              <a:gd name="connsiteX21" fmla="*/ 666110 w 710164"/>
              <a:gd name="connsiteY21" fmla="*/ 826199 h 826199"/>
              <a:gd name="connsiteX22" fmla="*/ 666110 w 710164"/>
              <a:gd name="connsiteY22" fmla="*/ 692522 h 826199"/>
              <a:gd name="connsiteX23" fmla="*/ 655287 w 710164"/>
              <a:gd name="connsiteY23" fmla="*/ 676610 h 826199"/>
              <a:gd name="connsiteX24" fmla="*/ 458480 w 710164"/>
              <a:gd name="connsiteY24" fmla="*/ 609509 h 826199"/>
              <a:gd name="connsiteX25" fmla="*/ 401898 w 710164"/>
              <a:gd name="connsiteY25" fmla="*/ 673796 h 826199"/>
              <a:gd name="connsiteX26" fmla="*/ 311084 w 710164"/>
              <a:gd name="connsiteY26" fmla="*/ 673796 h 826199"/>
              <a:gd name="connsiteX27" fmla="*/ 253703 w 710164"/>
              <a:gd name="connsiteY27" fmla="*/ 608603 h 826199"/>
              <a:gd name="connsiteX28" fmla="*/ 54877 w 710164"/>
              <a:gd name="connsiteY28" fmla="*/ 676393 h 826199"/>
              <a:gd name="connsiteX29" fmla="*/ 44054 w 710164"/>
              <a:gd name="connsiteY29" fmla="*/ 692304 h 826199"/>
              <a:gd name="connsiteX30" fmla="*/ 43296 w 710164"/>
              <a:gd name="connsiteY30" fmla="*/ 826198 h 826199"/>
              <a:gd name="connsiteX31" fmla="*/ 0 w 710164"/>
              <a:gd name="connsiteY31" fmla="*/ 826198 h 826199"/>
              <a:gd name="connsiteX32" fmla="*/ 0 w 710164"/>
              <a:gd name="connsiteY32" fmla="*/ 692521 h 826199"/>
              <a:gd name="connsiteX33" fmla="*/ 40698 w 710164"/>
              <a:gd name="connsiteY33" fmla="*/ 635695 h 826199"/>
              <a:gd name="connsiteX34" fmla="*/ 238887 w 710164"/>
              <a:gd name="connsiteY34" fmla="*/ 568153 h 826199"/>
              <a:gd name="connsiteX35" fmla="*/ 238887 w 710164"/>
              <a:gd name="connsiteY35" fmla="*/ 504218 h 826199"/>
              <a:gd name="connsiteX36" fmla="*/ 238669 w 710164"/>
              <a:gd name="connsiteY36" fmla="*/ 504075 h 826199"/>
              <a:gd name="connsiteX37" fmla="*/ 187797 w 710164"/>
              <a:gd name="connsiteY37" fmla="*/ 425601 h 826199"/>
              <a:gd name="connsiteX38" fmla="*/ 182168 w 710164"/>
              <a:gd name="connsiteY38" fmla="*/ 355895 h 826199"/>
              <a:gd name="connsiteX39" fmla="*/ 146341 w 710164"/>
              <a:gd name="connsiteY39" fmla="*/ 312598 h 826199"/>
              <a:gd name="connsiteX40" fmla="*/ 144717 w 710164"/>
              <a:gd name="connsiteY40" fmla="*/ 306104 h 826199"/>
              <a:gd name="connsiteX41" fmla="*/ 186823 w 710164"/>
              <a:gd name="connsiteY41" fmla="*/ 295929 h 826199"/>
              <a:gd name="connsiteX42" fmla="*/ 188447 w 710164"/>
              <a:gd name="connsiteY42" fmla="*/ 302424 h 826199"/>
              <a:gd name="connsiteX43" fmla="*/ 206197 w 710164"/>
              <a:gd name="connsiteY43" fmla="*/ 318984 h 826199"/>
              <a:gd name="connsiteX44" fmla="*/ 222866 w 710164"/>
              <a:gd name="connsiteY44" fmla="*/ 321691 h 826199"/>
              <a:gd name="connsiteX45" fmla="*/ 230984 w 710164"/>
              <a:gd name="connsiteY45" fmla="*/ 422896 h 826199"/>
              <a:gd name="connsiteX46" fmla="*/ 259669 w 710164"/>
              <a:gd name="connsiteY46" fmla="*/ 466841 h 826199"/>
              <a:gd name="connsiteX47" fmla="*/ 261617 w 710164"/>
              <a:gd name="connsiteY47" fmla="*/ 467924 h 826199"/>
              <a:gd name="connsiteX48" fmla="*/ 334138 w 710164"/>
              <a:gd name="connsiteY48" fmla="*/ 515657 h 826199"/>
              <a:gd name="connsiteX49" fmla="*/ 372996 w 710164"/>
              <a:gd name="connsiteY49" fmla="*/ 515657 h 826199"/>
              <a:gd name="connsiteX50" fmla="*/ 450063 w 710164"/>
              <a:gd name="connsiteY50" fmla="*/ 466841 h 826199"/>
              <a:gd name="connsiteX51" fmla="*/ 478856 w 710164"/>
              <a:gd name="connsiteY51" fmla="*/ 423003 h 826199"/>
              <a:gd name="connsiteX52" fmla="*/ 486865 w 710164"/>
              <a:gd name="connsiteY52" fmla="*/ 322557 h 826199"/>
              <a:gd name="connsiteX53" fmla="*/ 500828 w 710164"/>
              <a:gd name="connsiteY53" fmla="*/ 318118 h 826199"/>
              <a:gd name="connsiteX54" fmla="*/ 515549 w 710164"/>
              <a:gd name="connsiteY54" fmla="*/ 302424 h 826199"/>
              <a:gd name="connsiteX55" fmla="*/ 517173 w 710164"/>
              <a:gd name="connsiteY55" fmla="*/ 295929 h 826199"/>
              <a:gd name="connsiteX56" fmla="*/ 516090 w 710164"/>
              <a:gd name="connsiteY56" fmla="*/ 290409 h 826199"/>
              <a:gd name="connsiteX57" fmla="*/ 510895 w 710164"/>
              <a:gd name="connsiteY57" fmla="*/ 287378 h 826199"/>
              <a:gd name="connsiteX58" fmla="*/ 490762 w 710164"/>
              <a:gd name="connsiteY58" fmla="*/ 285214 h 826199"/>
              <a:gd name="connsiteX59" fmla="*/ 278395 w 710164"/>
              <a:gd name="connsiteY59" fmla="*/ 43838 h 826199"/>
              <a:gd name="connsiteX60" fmla="*/ 230445 w 710164"/>
              <a:gd name="connsiteY60" fmla="*/ 87134 h 826199"/>
              <a:gd name="connsiteX61" fmla="*/ 219621 w 710164"/>
              <a:gd name="connsiteY61" fmla="*/ 106510 h 826199"/>
              <a:gd name="connsiteX62" fmla="*/ 198622 w 710164"/>
              <a:gd name="connsiteY62" fmla="*/ 111705 h 826199"/>
              <a:gd name="connsiteX63" fmla="*/ 181412 w 710164"/>
              <a:gd name="connsiteY63" fmla="*/ 116359 h 826199"/>
              <a:gd name="connsiteX64" fmla="*/ 181629 w 710164"/>
              <a:gd name="connsiteY64" fmla="*/ 248629 h 826199"/>
              <a:gd name="connsiteX65" fmla="*/ 186932 w 710164"/>
              <a:gd name="connsiteY65" fmla="*/ 248629 h 826199"/>
              <a:gd name="connsiteX66" fmla="*/ 186932 w 710164"/>
              <a:gd name="connsiteY66" fmla="*/ 198730 h 826199"/>
              <a:gd name="connsiteX67" fmla="*/ 243433 w 710164"/>
              <a:gd name="connsiteY67" fmla="*/ 142770 h 826199"/>
              <a:gd name="connsiteX68" fmla="*/ 520962 w 710164"/>
              <a:gd name="connsiteY68" fmla="*/ 142770 h 826199"/>
              <a:gd name="connsiteX69" fmla="*/ 569129 w 710164"/>
              <a:gd name="connsiteY69" fmla="*/ 94711 h 826199"/>
              <a:gd name="connsiteX70" fmla="*/ 569129 w 710164"/>
              <a:gd name="connsiteY70" fmla="*/ 43838 h 826199"/>
              <a:gd name="connsiteX71" fmla="*/ 278395 w 710164"/>
              <a:gd name="connsiteY71" fmla="*/ 1 h 826199"/>
              <a:gd name="connsiteX72" fmla="*/ 612424 w 710164"/>
              <a:gd name="connsiteY72" fmla="*/ 1 h 826199"/>
              <a:gd name="connsiteX73" fmla="*/ 612424 w 710164"/>
              <a:gd name="connsiteY73" fmla="*/ 94170 h 826199"/>
              <a:gd name="connsiteX74" fmla="*/ 520962 w 710164"/>
              <a:gd name="connsiteY74" fmla="*/ 185525 h 826199"/>
              <a:gd name="connsiteX75" fmla="*/ 243433 w 710164"/>
              <a:gd name="connsiteY75" fmla="*/ 185525 h 826199"/>
              <a:gd name="connsiteX76" fmla="*/ 230228 w 710164"/>
              <a:gd name="connsiteY76" fmla="*/ 198730 h 826199"/>
              <a:gd name="connsiteX77" fmla="*/ 230228 w 710164"/>
              <a:gd name="connsiteY77" fmla="*/ 263674 h 826199"/>
              <a:gd name="connsiteX78" fmla="*/ 201652 w 710164"/>
              <a:gd name="connsiteY78" fmla="*/ 291925 h 826199"/>
              <a:gd name="connsiteX79" fmla="*/ 166908 w 710164"/>
              <a:gd name="connsiteY79" fmla="*/ 291925 h 826199"/>
              <a:gd name="connsiteX80" fmla="*/ 138332 w 710164"/>
              <a:gd name="connsiteY80" fmla="*/ 263349 h 826199"/>
              <a:gd name="connsiteX81" fmla="*/ 138332 w 710164"/>
              <a:gd name="connsiteY81" fmla="*/ 108457 h 826199"/>
              <a:gd name="connsiteX82" fmla="*/ 139415 w 710164"/>
              <a:gd name="connsiteY82" fmla="*/ 105102 h 826199"/>
              <a:gd name="connsiteX83" fmla="*/ 190071 w 710164"/>
              <a:gd name="connsiteY83" fmla="*/ 67542 h 826199"/>
              <a:gd name="connsiteX84" fmla="*/ 278395 w 710164"/>
              <a:gd name="connsiteY84" fmla="*/ 1 h 826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710164" h="826199">
                <a:moveTo>
                  <a:pt x="427982" y="531802"/>
                </a:moveTo>
                <a:lnTo>
                  <a:pt x="386093" y="558196"/>
                </a:lnTo>
                <a:lnTo>
                  <a:pt x="321149" y="558196"/>
                </a:lnTo>
                <a:lnTo>
                  <a:pt x="282182" y="532627"/>
                </a:lnTo>
                <a:lnTo>
                  <a:pt x="282182" y="575483"/>
                </a:lnTo>
                <a:lnTo>
                  <a:pt x="330675" y="630500"/>
                </a:lnTo>
                <a:lnTo>
                  <a:pt x="382306" y="630500"/>
                </a:lnTo>
                <a:lnTo>
                  <a:pt x="427982" y="578678"/>
                </a:lnTo>
                <a:close/>
                <a:moveTo>
                  <a:pt x="494334" y="192560"/>
                </a:moveTo>
                <a:lnTo>
                  <a:pt x="537629" y="194184"/>
                </a:lnTo>
                <a:lnTo>
                  <a:pt x="535465" y="250794"/>
                </a:lnTo>
                <a:cubicBezTo>
                  <a:pt x="554797" y="261899"/>
                  <a:pt x="564495" y="284423"/>
                  <a:pt x="559278" y="306104"/>
                </a:cubicBezTo>
                <a:lnTo>
                  <a:pt x="557654" y="312598"/>
                </a:lnTo>
                <a:cubicBezTo>
                  <a:pt x="553508" y="329516"/>
                  <a:pt x="542804" y="344086"/>
                  <a:pt x="527889" y="353080"/>
                </a:cubicBezTo>
                <a:lnTo>
                  <a:pt x="522043" y="426359"/>
                </a:lnTo>
                <a:cubicBezTo>
                  <a:pt x="520847" y="442947"/>
                  <a:pt x="515421" y="458645"/>
                  <a:pt x="506622" y="472142"/>
                </a:cubicBezTo>
                <a:lnTo>
                  <a:pt x="471279" y="504428"/>
                </a:lnTo>
                <a:lnTo>
                  <a:pt x="471279" y="568371"/>
                </a:lnTo>
                <a:lnTo>
                  <a:pt x="669466" y="635912"/>
                </a:lnTo>
                <a:cubicBezTo>
                  <a:pt x="693788" y="644204"/>
                  <a:pt x="710154" y="667042"/>
                  <a:pt x="710164" y="692738"/>
                </a:cubicBezTo>
                <a:lnTo>
                  <a:pt x="709406" y="826199"/>
                </a:lnTo>
                <a:lnTo>
                  <a:pt x="666110" y="826199"/>
                </a:lnTo>
                <a:lnTo>
                  <a:pt x="666110" y="692522"/>
                </a:lnTo>
                <a:cubicBezTo>
                  <a:pt x="666176" y="685476"/>
                  <a:pt x="661857" y="679144"/>
                  <a:pt x="655287" y="676610"/>
                </a:cubicBezTo>
                <a:lnTo>
                  <a:pt x="458480" y="609509"/>
                </a:lnTo>
                <a:lnTo>
                  <a:pt x="401898" y="673796"/>
                </a:lnTo>
                <a:lnTo>
                  <a:pt x="311084" y="673796"/>
                </a:lnTo>
                <a:lnTo>
                  <a:pt x="253703" y="608603"/>
                </a:lnTo>
                <a:lnTo>
                  <a:pt x="54877" y="676393"/>
                </a:lnTo>
                <a:cubicBezTo>
                  <a:pt x="48283" y="678893"/>
                  <a:pt x="43959" y="685258"/>
                  <a:pt x="44054" y="692304"/>
                </a:cubicBezTo>
                <a:lnTo>
                  <a:pt x="43296" y="826198"/>
                </a:lnTo>
                <a:lnTo>
                  <a:pt x="0" y="826198"/>
                </a:lnTo>
                <a:lnTo>
                  <a:pt x="0" y="692521"/>
                </a:lnTo>
                <a:cubicBezTo>
                  <a:pt x="-51" y="666803"/>
                  <a:pt x="16333" y="643921"/>
                  <a:pt x="40698" y="635695"/>
                </a:cubicBezTo>
                <a:lnTo>
                  <a:pt x="238887" y="568153"/>
                </a:lnTo>
                <a:lnTo>
                  <a:pt x="238887" y="504218"/>
                </a:lnTo>
                <a:lnTo>
                  <a:pt x="238669" y="504075"/>
                </a:lnTo>
                <a:cubicBezTo>
                  <a:pt x="209304" y="488456"/>
                  <a:pt x="190069" y="458788"/>
                  <a:pt x="187797" y="425601"/>
                </a:cubicBezTo>
                <a:lnTo>
                  <a:pt x="182168" y="355895"/>
                </a:lnTo>
                <a:cubicBezTo>
                  <a:pt x="164276" y="347647"/>
                  <a:pt x="151093" y="331714"/>
                  <a:pt x="146341" y="312598"/>
                </a:cubicBezTo>
                <a:lnTo>
                  <a:pt x="144717" y="306104"/>
                </a:lnTo>
                <a:lnTo>
                  <a:pt x="186823" y="295929"/>
                </a:lnTo>
                <a:lnTo>
                  <a:pt x="188447" y="302424"/>
                </a:lnTo>
                <a:cubicBezTo>
                  <a:pt x="190416" y="311051"/>
                  <a:pt x="197452" y="317610"/>
                  <a:pt x="206197" y="318984"/>
                </a:cubicBezTo>
                <a:lnTo>
                  <a:pt x="222866" y="321691"/>
                </a:lnTo>
                <a:lnTo>
                  <a:pt x="230984" y="422896"/>
                </a:lnTo>
                <a:cubicBezTo>
                  <a:pt x="232327" y="441513"/>
                  <a:pt x="243172" y="458117"/>
                  <a:pt x="259669" y="466841"/>
                </a:cubicBezTo>
                <a:lnTo>
                  <a:pt x="261617" y="467924"/>
                </a:lnTo>
                <a:lnTo>
                  <a:pt x="334138" y="515657"/>
                </a:lnTo>
                <a:lnTo>
                  <a:pt x="372996" y="515657"/>
                </a:lnTo>
                <a:lnTo>
                  <a:pt x="450063" y="466841"/>
                </a:lnTo>
                <a:cubicBezTo>
                  <a:pt x="466570" y="458171"/>
                  <a:pt x="477448" y="441599"/>
                  <a:pt x="478856" y="423003"/>
                </a:cubicBezTo>
                <a:lnTo>
                  <a:pt x="486865" y="322557"/>
                </a:lnTo>
                <a:lnTo>
                  <a:pt x="500828" y="318118"/>
                </a:lnTo>
                <a:cubicBezTo>
                  <a:pt x="508167" y="315867"/>
                  <a:pt x="513774" y="309892"/>
                  <a:pt x="515549" y="302424"/>
                </a:cubicBezTo>
                <a:lnTo>
                  <a:pt x="517173" y="295929"/>
                </a:lnTo>
                <a:cubicBezTo>
                  <a:pt x="517724" y="294025"/>
                  <a:pt x="517313" y="291968"/>
                  <a:pt x="516090" y="290409"/>
                </a:cubicBezTo>
                <a:cubicBezTo>
                  <a:pt x="514953" y="288613"/>
                  <a:pt x="513016" y="287476"/>
                  <a:pt x="510895" y="287378"/>
                </a:cubicBezTo>
                <a:lnTo>
                  <a:pt x="490762" y="285214"/>
                </a:lnTo>
                <a:close/>
                <a:moveTo>
                  <a:pt x="278395" y="43838"/>
                </a:moveTo>
                <a:cubicBezTo>
                  <a:pt x="253630" y="43719"/>
                  <a:pt x="232847" y="62488"/>
                  <a:pt x="230445" y="87134"/>
                </a:cubicBezTo>
                <a:cubicBezTo>
                  <a:pt x="229763" y="94841"/>
                  <a:pt x="225822" y="101887"/>
                  <a:pt x="219621" y="106510"/>
                </a:cubicBezTo>
                <a:cubicBezTo>
                  <a:pt x="213624" y="111034"/>
                  <a:pt x="206037" y="112918"/>
                  <a:pt x="198622" y="111705"/>
                </a:cubicBezTo>
                <a:cubicBezTo>
                  <a:pt x="187040" y="109648"/>
                  <a:pt x="183144" y="113112"/>
                  <a:pt x="181412" y="116359"/>
                </a:cubicBezTo>
                <a:lnTo>
                  <a:pt x="181629" y="248629"/>
                </a:lnTo>
                <a:lnTo>
                  <a:pt x="186932" y="248629"/>
                </a:lnTo>
                <a:lnTo>
                  <a:pt x="186932" y="198730"/>
                </a:lnTo>
                <a:cubicBezTo>
                  <a:pt x="187343" y="167784"/>
                  <a:pt x="212487" y="142888"/>
                  <a:pt x="243433" y="142770"/>
                </a:cubicBezTo>
                <a:lnTo>
                  <a:pt x="520962" y="142770"/>
                </a:lnTo>
                <a:cubicBezTo>
                  <a:pt x="547524" y="142770"/>
                  <a:pt x="569063" y="121273"/>
                  <a:pt x="569129" y="94711"/>
                </a:cubicBezTo>
                <a:lnTo>
                  <a:pt x="569129" y="43838"/>
                </a:lnTo>
                <a:close/>
                <a:moveTo>
                  <a:pt x="278395" y="1"/>
                </a:moveTo>
                <a:lnTo>
                  <a:pt x="612424" y="1"/>
                </a:lnTo>
                <a:lnTo>
                  <a:pt x="612424" y="94170"/>
                </a:lnTo>
                <a:cubicBezTo>
                  <a:pt x="612360" y="144642"/>
                  <a:pt x="571434" y="185525"/>
                  <a:pt x="520962" y="185525"/>
                </a:cubicBezTo>
                <a:lnTo>
                  <a:pt x="243433" y="185525"/>
                </a:lnTo>
                <a:cubicBezTo>
                  <a:pt x="236138" y="185525"/>
                  <a:pt x="230228" y="191434"/>
                  <a:pt x="230228" y="198730"/>
                </a:cubicBezTo>
                <a:lnTo>
                  <a:pt x="230228" y="263674"/>
                </a:lnTo>
                <a:cubicBezTo>
                  <a:pt x="230055" y="279326"/>
                  <a:pt x="217305" y="291925"/>
                  <a:pt x="201652" y="291925"/>
                </a:cubicBezTo>
                <a:lnTo>
                  <a:pt x="166908" y="291925"/>
                </a:lnTo>
                <a:cubicBezTo>
                  <a:pt x="151126" y="291925"/>
                  <a:pt x="138332" y="279130"/>
                  <a:pt x="138332" y="263349"/>
                </a:cubicBezTo>
                <a:lnTo>
                  <a:pt x="138332" y="108457"/>
                </a:lnTo>
                <a:lnTo>
                  <a:pt x="139415" y="105102"/>
                </a:lnTo>
                <a:cubicBezTo>
                  <a:pt x="146277" y="82858"/>
                  <a:pt x="166788" y="67640"/>
                  <a:pt x="190071" y="67542"/>
                </a:cubicBezTo>
                <a:cubicBezTo>
                  <a:pt x="200744" y="27575"/>
                  <a:pt x="237026" y="-171"/>
                  <a:pt x="278395" y="1"/>
                </a:cubicBezTo>
                <a:close/>
              </a:path>
            </a:pathLst>
          </a:custGeom>
          <a:solidFill>
            <a:schemeClr val="bg1"/>
          </a:solidFill>
          <a:ln w="1039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06" name="iSHEJI-22">
            <a:extLst>
              <a:ext uri="{FF2B5EF4-FFF2-40B4-BE49-F238E27FC236}">
                <a16:creationId xmlns:a16="http://schemas.microsoft.com/office/drawing/2014/main" id="{D3D3204D-9EEC-113E-49D3-93AD2C6CFEC8}"/>
              </a:ext>
            </a:extLst>
          </p:cNvPr>
          <p:cNvSpPr/>
          <p:nvPr/>
        </p:nvSpPr>
        <p:spPr>
          <a:xfrm>
            <a:off x="1674524" y="3071507"/>
            <a:ext cx="377290" cy="438936"/>
          </a:xfrm>
          <a:custGeom>
            <a:avLst/>
            <a:gdLst>
              <a:gd name="connsiteX0" fmla="*/ 427982 w 710164"/>
              <a:gd name="connsiteY0" fmla="*/ 531802 h 826199"/>
              <a:gd name="connsiteX1" fmla="*/ 386093 w 710164"/>
              <a:gd name="connsiteY1" fmla="*/ 558196 h 826199"/>
              <a:gd name="connsiteX2" fmla="*/ 321149 w 710164"/>
              <a:gd name="connsiteY2" fmla="*/ 558196 h 826199"/>
              <a:gd name="connsiteX3" fmla="*/ 282182 w 710164"/>
              <a:gd name="connsiteY3" fmla="*/ 532627 h 826199"/>
              <a:gd name="connsiteX4" fmla="*/ 282182 w 710164"/>
              <a:gd name="connsiteY4" fmla="*/ 575483 h 826199"/>
              <a:gd name="connsiteX5" fmla="*/ 330675 w 710164"/>
              <a:gd name="connsiteY5" fmla="*/ 630500 h 826199"/>
              <a:gd name="connsiteX6" fmla="*/ 382306 w 710164"/>
              <a:gd name="connsiteY6" fmla="*/ 630500 h 826199"/>
              <a:gd name="connsiteX7" fmla="*/ 427982 w 710164"/>
              <a:gd name="connsiteY7" fmla="*/ 578678 h 826199"/>
              <a:gd name="connsiteX8" fmla="*/ 494334 w 710164"/>
              <a:gd name="connsiteY8" fmla="*/ 192560 h 826199"/>
              <a:gd name="connsiteX9" fmla="*/ 537629 w 710164"/>
              <a:gd name="connsiteY9" fmla="*/ 194184 h 826199"/>
              <a:gd name="connsiteX10" fmla="*/ 535465 w 710164"/>
              <a:gd name="connsiteY10" fmla="*/ 250794 h 826199"/>
              <a:gd name="connsiteX11" fmla="*/ 559278 w 710164"/>
              <a:gd name="connsiteY11" fmla="*/ 306104 h 826199"/>
              <a:gd name="connsiteX12" fmla="*/ 557654 w 710164"/>
              <a:gd name="connsiteY12" fmla="*/ 312598 h 826199"/>
              <a:gd name="connsiteX13" fmla="*/ 527889 w 710164"/>
              <a:gd name="connsiteY13" fmla="*/ 353080 h 826199"/>
              <a:gd name="connsiteX14" fmla="*/ 522043 w 710164"/>
              <a:gd name="connsiteY14" fmla="*/ 426359 h 826199"/>
              <a:gd name="connsiteX15" fmla="*/ 506622 w 710164"/>
              <a:gd name="connsiteY15" fmla="*/ 472142 h 826199"/>
              <a:gd name="connsiteX16" fmla="*/ 471279 w 710164"/>
              <a:gd name="connsiteY16" fmla="*/ 504428 h 826199"/>
              <a:gd name="connsiteX17" fmla="*/ 471279 w 710164"/>
              <a:gd name="connsiteY17" fmla="*/ 568371 h 826199"/>
              <a:gd name="connsiteX18" fmla="*/ 669466 w 710164"/>
              <a:gd name="connsiteY18" fmla="*/ 635912 h 826199"/>
              <a:gd name="connsiteX19" fmla="*/ 710164 w 710164"/>
              <a:gd name="connsiteY19" fmla="*/ 692738 h 826199"/>
              <a:gd name="connsiteX20" fmla="*/ 709406 w 710164"/>
              <a:gd name="connsiteY20" fmla="*/ 826199 h 826199"/>
              <a:gd name="connsiteX21" fmla="*/ 666110 w 710164"/>
              <a:gd name="connsiteY21" fmla="*/ 826199 h 826199"/>
              <a:gd name="connsiteX22" fmla="*/ 666110 w 710164"/>
              <a:gd name="connsiteY22" fmla="*/ 692522 h 826199"/>
              <a:gd name="connsiteX23" fmla="*/ 655287 w 710164"/>
              <a:gd name="connsiteY23" fmla="*/ 676610 h 826199"/>
              <a:gd name="connsiteX24" fmla="*/ 458480 w 710164"/>
              <a:gd name="connsiteY24" fmla="*/ 609509 h 826199"/>
              <a:gd name="connsiteX25" fmla="*/ 401898 w 710164"/>
              <a:gd name="connsiteY25" fmla="*/ 673796 h 826199"/>
              <a:gd name="connsiteX26" fmla="*/ 311084 w 710164"/>
              <a:gd name="connsiteY26" fmla="*/ 673796 h 826199"/>
              <a:gd name="connsiteX27" fmla="*/ 253703 w 710164"/>
              <a:gd name="connsiteY27" fmla="*/ 608603 h 826199"/>
              <a:gd name="connsiteX28" fmla="*/ 54877 w 710164"/>
              <a:gd name="connsiteY28" fmla="*/ 676393 h 826199"/>
              <a:gd name="connsiteX29" fmla="*/ 44054 w 710164"/>
              <a:gd name="connsiteY29" fmla="*/ 692304 h 826199"/>
              <a:gd name="connsiteX30" fmla="*/ 43296 w 710164"/>
              <a:gd name="connsiteY30" fmla="*/ 826198 h 826199"/>
              <a:gd name="connsiteX31" fmla="*/ 0 w 710164"/>
              <a:gd name="connsiteY31" fmla="*/ 826198 h 826199"/>
              <a:gd name="connsiteX32" fmla="*/ 0 w 710164"/>
              <a:gd name="connsiteY32" fmla="*/ 692521 h 826199"/>
              <a:gd name="connsiteX33" fmla="*/ 40698 w 710164"/>
              <a:gd name="connsiteY33" fmla="*/ 635695 h 826199"/>
              <a:gd name="connsiteX34" fmla="*/ 238887 w 710164"/>
              <a:gd name="connsiteY34" fmla="*/ 568153 h 826199"/>
              <a:gd name="connsiteX35" fmla="*/ 238887 w 710164"/>
              <a:gd name="connsiteY35" fmla="*/ 504218 h 826199"/>
              <a:gd name="connsiteX36" fmla="*/ 238669 w 710164"/>
              <a:gd name="connsiteY36" fmla="*/ 504075 h 826199"/>
              <a:gd name="connsiteX37" fmla="*/ 187797 w 710164"/>
              <a:gd name="connsiteY37" fmla="*/ 425601 h 826199"/>
              <a:gd name="connsiteX38" fmla="*/ 182168 w 710164"/>
              <a:gd name="connsiteY38" fmla="*/ 355895 h 826199"/>
              <a:gd name="connsiteX39" fmla="*/ 146341 w 710164"/>
              <a:gd name="connsiteY39" fmla="*/ 312598 h 826199"/>
              <a:gd name="connsiteX40" fmla="*/ 144717 w 710164"/>
              <a:gd name="connsiteY40" fmla="*/ 306104 h 826199"/>
              <a:gd name="connsiteX41" fmla="*/ 186823 w 710164"/>
              <a:gd name="connsiteY41" fmla="*/ 295929 h 826199"/>
              <a:gd name="connsiteX42" fmla="*/ 188447 w 710164"/>
              <a:gd name="connsiteY42" fmla="*/ 302424 h 826199"/>
              <a:gd name="connsiteX43" fmla="*/ 206197 w 710164"/>
              <a:gd name="connsiteY43" fmla="*/ 318984 h 826199"/>
              <a:gd name="connsiteX44" fmla="*/ 222866 w 710164"/>
              <a:gd name="connsiteY44" fmla="*/ 321691 h 826199"/>
              <a:gd name="connsiteX45" fmla="*/ 230984 w 710164"/>
              <a:gd name="connsiteY45" fmla="*/ 422896 h 826199"/>
              <a:gd name="connsiteX46" fmla="*/ 259669 w 710164"/>
              <a:gd name="connsiteY46" fmla="*/ 466841 h 826199"/>
              <a:gd name="connsiteX47" fmla="*/ 261617 w 710164"/>
              <a:gd name="connsiteY47" fmla="*/ 467924 h 826199"/>
              <a:gd name="connsiteX48" fmla="*/ 334138 w 710164"/>
              <a:gd name="connsiteY48" fmla="*/ 515657 h 826199"/>
              <a:gd name="connsiteX49" fmla="*/ 372996 w 710164"/>
              <a:gd name="connsiteY49" fmla="*/ 515657 h 826199"/>
              <a:gd name="connsiteX50" fmla="*/ 450063 w 710164"/>
              <a:gd name="connsiteY50" fmla="*/ 466841 h 826199"/>
              <a:gd name="connsiteX51" fmla="*/ 478856 w 710164"/>
              <a:gd name="connsiteY51" fmla="*/ 423003 h 826199"/>
              <a:gd name="connsiteX52" fmla="*/ 486865 w 710164"/>
              <a:gd name="connsiteY52" fmla="*/ 322557 h 826199"/>
              <a:gd name="connsiteX53" fmla="*/ 500828 w 710164"/>
              <a:gd name="connsiteY53" fmla="*/ 318118 h 826199"/>
              <a:gd name="connsiteX54" fmla="*/ 515549 w 710164"/>
              <a:gd name="connsiteY54" fmla="*/ 302424 h 826199"/>
              <a:gd name="connsiteX55" fmla="*/ 517173 w 710164"/>
              <a:gd name="connsiteY55" fmla="*/ 295929 h 826199"/>
              <a:gd name="connsiteX56" fmla="*/ 516090 w 710164"/>
              <a:gd name="connsiteY56" fmla="*/ 290409 h 826199"/>
              <a:gd name="connsiteX57" fmla="*/ 510895 w 710164"/>
              <a:gd name="connsiteY57" fmla="*/ 287378 h 826199"/>
              <a:gd name="connsiteX58" fmla="*/ 490762 w 710164"/>
              <a:gd name="connsiteY58" fmla="*/ 285214 h 826199"/>
              <a:gd name="connsiteX59" fmla="*/ 278395 w 710164"/>
              <a:gd name="connsiteY59" fmla="*/ 43838 h 826199"/>
              <a:gd name="connsiteX60" fmla="*/ 230445 w 710164"/>
              <a:gd name="connsiteY60" fmla="*/ 87134 h 826199"/>
              <a:gd name="connsiteX61" fmla="*/ 219621 w 710164"/>
              <a:gd name="connsiteY61" fmla="*/ 106510 h 826199"/>
              <a:gd name="connsiteX62" fmla="*/ 198622 w 710164"/>
              <a:gd name="connsiteY62" fmla="*/ 111705 h 826199"/>
              <a:gd name="connsiteX63" fmla="*/ 181412 w 710164"/>
              <a:gd name="connsiteY63" fmla="*/ 116359 h 826199"/>
              <a:gd name="connsiteX64" fmla="*/ 181629 w 710164"/>
              <a:gd name="connsiteY64" fmla="*/ 248629 h 826199"/>
              <a:gd name="connsiteX65" fmla="*/ 186932 w 710164"/>
              <a:gd name="connsiteY65" fmla="*/ 248629 h 826199"/>
              <a:gd name="connsiteX66" fmla="*/ 186932 w 710164"/>
              <a:gd name="connsiteY66" fmla="*/ 198730 h 826199"/>
              <a:gd name="connsiteX67" fmla="*/ 243433 w 710164"/>
              <a:gd name="connsiteY67" fmla="*/ 142770 h 826199"/>
              <a:gd name="connsiteX68" fmla="*/ 520962 w 710164"/>
              <a:gd name="connsiteY68" fmla="*/ 142770 h 826199"/>
              <a:gd name="connsiteX69" fmla="*/ 569129 w 710164"/>
              <a:gd name="connsiteY69" fmla="*/ 94711 h 826199"/>
              <a:gd name="connsiteX70" fmla="*/ 569129 w 710164"/>
              <a:gd name="connsiteY70" fmla="*/ 43838 h 826199"/>
              <a:gd name="connsiteX71" fmla="*/ 278395 w 710164"/>
              <a:gd name="connsiteY71" fmla="*/ 1 h 826199"/>
              <a:gd name="connsiteX72" fmla="*/ 612424 w 710164"/>
              <a:gd name="connsiteY72" fmla="*/ 1 h 826199"/>
              <a:gd name="connsiteX73" fmla="*/ 612424 w 710164"/>
              <a:gd name="connsiteY73" fmla="*/ 94170 h 826199"/>
              <a:gd name="connsiteX74" fmla="*/ 520962 w 710164"/>
              <a:gd name="connsiteY74" fmla="*/ 185525 h 826199"/>
              <a:gd name="connsiteX75" fmla="*/ 243433 w 710164"/>
              <a:gd name="connsiteY75" fmla="*/ 185525 h 826199"/>
              <a:gd name="connsiteX76" fmla="*/ 230228 w 710164"/>
              <a:gd name="connsiteY76" fmla="*/ 198730 h 826199"/>
              <a:gd name="connsiteX77" fmla="*/ 230228 w 710164"/>
              <a:gd name="connsiteY77" fmla="*/ 263674 h 826199"/>
              <a:gd name="connsiteX78" fmla="*/ 201652 w 710164"/>
              <a:gd name="connsiteY78" fmla="*/ 291925 h 826199"/>
              <a:gd name="connsiteX79" fmla="*/ 166908 w 710164"/>
              <a:gd name="connsiteY79" fmla="*/ 291925 h 826199"/>
              <a:gd name="connsiteX80" fmla="*/ 138332 w 710164"/>
              <a:gd name="connsiteY80" fmla="*/ 263349 h 826199"/>
              <a:gd name="connsiteX81" fmla="*/ 138332 w 710164"/>
              <a:gd name="connsiteY81" fmla="*/ 108457 h 826199"/>
              <a:gd name="connsiteX82" fmla="*/ 139415 w 710164"/>
              <a:gd name="connsiteY82" fmla="*/ 105102 h 826199"/>
              <a:gd name="connsiteX83" fmla="*/ 190071 w 710164"/>
              <a:gd name="connsiteY83" fmla="*/ 67542 h 826199"/>
              <a:gd name="connsiteX84" fmla="*/ 278395 w 710164"/>
              <a:gd name="connsiteY84" fmla="*/ 1 h 826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710164" h="826199">
                <a:moveTo>
                  <a:pt x="427982" y="531802"/>
                </a:moveTo>
                <a:lnTo>
                  <a:pt x="386093" y="558196"/>
                </a:lnTo>
                <a:lnTo>
                  <a:pt x="321149" y="558196"/>
                </a:lnTo>
                <a:lnTo>
                  <a:pt x="282182" y="532627"/>
                </a:lnTo>
                <a:lnTo>
                  <a:pt x="282182" y="575483"/>
                </a:lnTo>
                <a:lnTo>
                  <a:pt x="330675" y="630500"/>
                </a:lnTo>
                <a:lnTo>
                  <a:pt x="382306" y="630500"/>
                </a:lnTo>
                <a:lnTo>
                  <a:pt x="427982" y="578678"/>
                </a:lnTo>
                <a:close/>
                <a:moveTo>
                  <a:pt x="494334" y="192560"/>
                </a:moveTo>
                <a:lnTo>
                  <a:pt x="537629" y="194184"/>
                </a:lnTo>
                <a:lnTo>
                  <a:pt x="535465" y="250794"/>
                </a:lnTo>
                <a:cubicBezTo>
                  <a:pt x="554797" y="261899"/>
                  <a:pt x="564495" y="284423"/>
                  <a:pt x="559278" y="306104"/>
                </a:cubicBezTo>
                <a:lnTo>
                  <a:pt x="557654" y="312598"/>
                </a:lnTo>
                <a:cubicBezTo>
                  <a:pt x="553508" y="329516"/>
                  <a:pt x="542804" y="344086"/>
                  <a:pt x="527889" y="353080"/>
                </a:cubicBezTo>
                <a:lnTo>
                  <a:pt x="522043" y="426359"/>
                </a:lnTo>
                <a:cubicBezTo>
                  <a:pt x="520847" y="442947"/>
                  <a:pt x="515421" y="458645"/>
                  <a:pt x="506622" y="472142"/>
                </a:cubicBezTo>
                <a:lnTo>
                  <a:pt x="471279" y="504428"/>
                </a:lnTo>
                <a:lnTo>
                  <a:pt x="471279" y="568371"/>
                </a:lnTo>
                <a:lnTo>
                  <a:pt x="669466" y="635912"/>
                </a:lnTo>
                <a:cubicBezTo>
                  <a:pt x="693788" y="644204"/>
                  <a:pt x="710154" y="667042"/>
                  <a:pt x="710164" y="692738"/>
                </a:cubicBezTo>
                <a:lnTo>
                  <a:pt x="709406" y="826199"/>
                </a:lnTo>
                <a:lnTo>
                  <a:pt x="666110" y="826199"/>
                </a:lnTo>
                <a:lnTo>
                  <a:pt x="666110" y="692522"/>
                </a:lnTo>
                <a:cubicBezTo>
                  <a:pt x="666176" y="685476"/>
                  <a:pt x="661857" y="679144"/>
                  <a:pt x="655287" y="676610"/>
                </a:cubicBezTo>
                <a:lnTo>
                  <a:pt x="458480" y="609509"/>
                </a:lnTo>
                <a:lnTo>
                  <a:pt x="401898" y="673796"/>
                </a:lnTo>
                <a:lnTo>
                  <a:pt x="311084" y="673796"/>
                </a:lnTo>
                <a:lnTo>
                  <a:pt x="253703" y="608603"/>
                </a:lnTo>
                <a:lnTo>
                  <a:pt x="54877" y="676393"/>
                </a:lnTo>
                <a:cubicBezTo>
                  <a:pt x="48283" y="678893"/>
                  <a:pt x="43959" y="685258"/>
                  <a:pt x="44054" y="692304"/>
                </a:cubicBezTo>
                <a:lnTo>
                  <a:pt x="43296" y="826198"/>
                </a:lnTo>
                <a:lnTo>
                  <a:pt x="0" y="826198"/>
                </a:lnTo>
                <a:lnTo>
                  <a:pt x="0" y="692521"/>
                </a:lnTo>
                <a:cubicBezTo>
                  <a:pt x="-51" y="666803"/>
                  <a:pt x="16333" y="643921"/>
                  <a:pt x="40698" y="635695"/>
                </a:cubicBezTo>
                <a:lnTo>
                  <a:pt x="238887" y="568153"/>
                </a:lnTo>
                <a:lnTo>
                  <a:pt x="238887" y="504218"/>
                </a:lnTo>
                <a:lnTo>
                  <a:pt x="238669" y="504075"/>
                </a:lnTo>
                <a:cubicBezTo>
                  <a:pt x="209304" y="488456"/>
                  <a:pt x="190069" y="458788"/>
                  <a:pt x="187797" y="425601"/>
                </a:cubicBezTo>
                <a:lnTo>
                  <a:pt x="182168" y="355895"/>
                </a:lnTo>
                <a:cubicBezTo>
                  <a:pt x="164276" y="347647"/>
                  <a:pt x="151093" y="331714"/>
                  <a:pt x="146341" y="312598"/>
                </a:cubicBezTo>
                <a:lnTo>
                  <a:pt x="144717" y="306104"/>
                </a:lnTo>
                <a:lnTo>
                  <a:pt x="186823" y="295929"/>
                </a:lnTo>
                <a:lnTo>
                  <a:pt x="188447" y="302424"/>
                </a:lnTo>
                <a:cubicBezTo>
                  <a:pt x="190416" y="311051"/>
                  <a:pt x="197452" y="317610"/>
                  <a:pt x="206197" y="318984"/>
                </a:cubicBezTo>
                <a:lnTo>
                  <a:pt x="222866" y="321691"/>
                </a:lnTo>
                <a:lnTo>
                  <a:pt x="230984" y="422896"/>
                </a:lnTo>
                <a:cubicBezTo>
                  <a:pt x="232327" y="441513"/>
                  <a:pt x="243172" y="458117"/>
                  <a:pt x="259669" y="466841"/>
                </a:cubicBezTo>
                <a:lnTo>
                  <a:pt x="261617" y="467924"/>
                </a:lnTo>
                <a:lnTo>
                  <a:pt x="334138" y="515657"/>
                </a:lnTo>
                <a:lnTo>
                  <a:pt x="372996" y="515657"/>
                </a:lnTo>
                <a:lnTo>
                  <a:pt x="450063" y="466841"/>
                </a:lnTo>
                <a:cubicBezTo>
                  <a:pt x="466570" y="458171"/>
                  <a:pt x="477448" y="441599"/>
                  <a:pt x="478856" y="423003"/>
                </a:cubicBezTo>
                <a:lnTo>
                  <a:pt x="486865" y="322557"/>
                </a:lnTo>
                <a:lnTo>
                  <a:pt x="500828" y="318118"/>
                </a:lnTo>
                <a:cubicBezTo>
                  <a:pt x="508167" y="315867"/>
                  <a:pt x="513774" y="309892"/>
                  <a:pt x="515549" y="302424"/>
                </a:cubicBezTo>
                <a:lnTo>
                  <a:pt x="517173" y="295929"/>
                </a:lnTo>
                <a:cubicBezTo>
                  <a:pt x="517724" y="294025"/>
                  <a:pt x="517313" y="291968"/>
                  <a:pt x="516090" y="290409"/>
                </a:cubicBezTo>
                <a:cubicBezTo>
                  <a:pt x="514953" y="288613"/>
                  <a:pt x="513016" y="287476"/>
                  <a:pt x="510895" y="287378"/>
                </a:cubicBezTo>
                <a:lnTo>
                  <a:pt x="490762" y="285214"/>
                </a:lnTo>
                <a:close/>
                <a:moveTo>
                  <a:pt x="278395" y="43838"/>
                </a:moveTo>
                <a:cubicBezTo>
                  <a:pt x="253630" y="43719"/>
                  <a:pt x="232847" y="62488"/>
                  <a:pt x="230445" y="87134"/>
                </a:cubicBezTo>
                <a:cubicBezTo>
                  <a:pt x="229763" y="94841"/>
                  <a:pt x="225822" y="101887"/>
                  <a:pt x="219621" y="106510"/>
                </a:cubicBezTo>
                <a:cubicBezTo>
                  <a:pt x="213624" y="111034"/>
                  <a:pt x="206037" y="112918"/>
                  <a:pt x="198622" y="111705"/>
                </a:cubicBezTo>
                <a:cubicBezTo>
                  <a:pt x="187040" y="109648"/>
                  <a:pt x="183144" y="113112"/>
                  <a:pt x="181412" y="116359"/>
                </a:cubicBezTo>
                <a:lnTo>
                  <a:pt x="181629" y="248629"/>
                </a:lnTo>
                <a:lnTo>
                  <a:pt x="186932" y="248629"/>
                </a:lnTo>
                <a:lnTo>
                  <a:pt x="186932" y="198730"/>
                </a:lnTo>
                <a:cubicBezTo>
                  <a:pt x="187343" y="167784"/>
                  <a:pt x="212487" y="142888"/>
                  <a:pt x="243433" y="142770"/>
                </a:cubicBezTo>
                <a:lnTo>
                  <a:pt x="520962" y="142770"/>
                </a:lnTo>
                <a:cubicBezTo>
                  <a:pt x="547524" y="142770"/>
                  <a:pt x="569063" y="121273"/>
                  <a:pt x="569129" y="94711"/>
                </a:cubicBezTo>
                <a:lnTo>
                  <a:pt x="569129" y="43838"/>
                </a:lnTo>
                <a:close/>
                <a:moveTo>
                  <a:pt x="278395" y="1"/>
                </a:moveTo>
                <a:lnTo>
                  <a:pt x="612424" y="1"/>
                </a:lnTo>
                <a:lnTo>
                  <a:pt x="612424" y="94170"/>
                </a:lnTo>
                <a:cubicBezTo>
                  <a:pt x="612360" y="144642"/>
                  <a:pt x="571434" y="185525"/>
                  <a:pt x="520962" y="185525"/>
                </a:cubicBezTo>
                <a:lnTo>
                  <a:pt x="243433" y="185525"/>
                </a:lnTo>
                <a:cubicBezTo>
                  <a:pt x="236138" y="185525"/>
                  <a:pt x="230228" y="191434"/>
                  <a:pt x="230228" y="198730"/>
                </a:cubicBezTo>
                <a:lnTo>
                  <a:pt x="230228" y="263674"/>
                </a:lnTo>
                <a:cubicBezTo>
                  <a:pt x="230055" y="279326"/>
                  <a:pt x="217305" y="291925"/>
                  <a:pt x="201652" y="291925"/>
                </a:cubicBezTo>
                <a:lnTo>
                  <a:pt x="166908" y="291925"/>
                </a:lnTo>
                <a:cubicBezTo>
                  <a:pt x="151126" y="291925"/>
                  <a:pt x="138332" y="279130"/>
                  <a:pt x="138332" y="263349"/>
                </a:cubicBezTo>
                <a:lnTo>
                  <a:pt x="138332" y="108457"/>
                </a:lnTo>
                <a:lnTo>
                  <a:pt x="139415" y="105102"/>
                </a:lnTo>
                <a:cubicBezTo>
                  <a:pt x="146277" y="82858"/>
                  <a:pt x="166788" y="67640"/>
                  <a:pt x="190071" y="67542"/>
                </a:cubicBezTo>
                <a:cubicBezTo>
                  <a:pt x="200744" y="27575"/>
                  <a:pt x="237026" y="-171"/>
                  <a:pt x="278395" y="1"/>
                </a:cubicBezTo>
                <a:close/>
              </a:path>
            </a:pathLst>
          </a:custGeom>
          <a:solidFill>
            <a:schemeClr val="bg1"/>
          </a:solidFill>
          <a:ln w="1039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07" name="iSHEJI-23">
            <a:extLst>
              <a:ext uri="{FF2B5EF4-FFF2-40B4-BE49-F238E27FC236}">
                <a16:creationId xmlns:a16="http://schemas.microsoft.com/office/drawing/2014/main" id="{7916BCC7-A104-1782-A61E-1ABC14DD35F6}"/>
              </a:ext>
            </a:extLst>
          </p:cNvPr>
          <p:cNvSpPr/>
          <p:nvPr/>
        </p:nvSpPr>
        <p:spPr>
          <a:xfrm>
            <a:off x="1459724" y="4266682"/>
            <a:ext cx="607836" cy="707152"/>
          </a:xfrm>
          <a:custGeom>
            <a:avLst/>
            <a:gdLst>
              <a:gd name="connsiteX0" fmla="*/ 427982 w 710164"/>
              <a:gd name="connsiteY0" fmla="*/ 531802 h 826199"/>
              <a:gd name="connsiteX1" fmla="*/ 386093 w 710164"/>
              <a:gd name="connsiteY1" fmla="*/ 558196 h 826199"/>
              <a:gd name="connsiteX2" fmla="*/ 321149 w 710164"/>
              <a:gd name="connsiteY2" fmla="*/ 558196 h 826199"/>
              <a:gd name="connsiteX3" fmla="*/ 282182 w 710164"/>
              <a:gd name="connsiteY3" fmla="*/ 532627 h 826199"/>
              <a:gd name="connsiteX4" fmla="*/ 282182 w 710164"/>
              <a:gd name="connsiteY4" fmla="*/ 575483 h 826199"/>
              <a:gd name="connsiteX5" fmla="*/ 330675 w 710164"/>
              <a:gd name="connsiteY5" fmla="*/ 630500 h 826199"/>
              <a:gd name="connsiteX6" fmla="*/ 382306 w 710164"/>
              <a:gd name="connsiteY6" fmla="*/ 630500 h 826199"/>
              <a:gd name="connsiteX7" fmla="*/ 427982 w 710164"/>
              <a:gd name="connsiteY7" fmla="*/ 578678 h 826199"/>
              <a:gd name="connsiteX8" fmla="*/ 494334 w 710164"/>
              <a:gd name="connsiteY8" fmla="*/ 192560 h 826199"/>
              <a:gd name="connsiteX9" fmla="*/ 537629 w 710164"/>
              <a:gd name="connsiteY9" fmla="*/ 194184 h 826199"/>
              <a:gd name="connsiteX10" fmla="*/ 535465 w 710164"/>
              <a:gd name="connsiteY10" fmla="*/ 250794 h 826199"/>
              <a:gd name="connsiteX11" fmla="*/ 559278 w 710164"/>
              <a:gd name="connsiteY11" fmla="*/ 306104 h 826199"/>
              <a:gd name="connsiteX12" fmla="*/ 557654 w 710164"/>
              <a:gd name="connsiteY12" fmla="*/ 312598 h 826199"/>
              <a:gd name="connsiteX13" fmla="*/ 527889 w 710164"/>
              <a:gd name="connsiteY13" fmla="*/ 353080 h 826199"/>
              <a:gd name="connsiteX14" fmla="*/ 522043 w 710164"/>
              <a:gd name="connsiteY14" fmla="*/ 426359 h 826199"/>
              <a:gd name="connsiteX15" fmla="*/ 506622 w 710164"/>
              <a:gd name="connsiteY15" fmla="*/ 472142 h 826199"/>
              <a:gd name="connsiteX16" fmla="*/ 471279 w 710164"/>
              <a:gd name="connsiteY16" fmla="*/ 504428 h 826199"/>
              <a:gd name="connsiteX17" fmla="*/ 471279 w 710164"/>
              <a:gd name="connsiteY17" fmla="*/ 568371 h 826199"/>
              <a:gd name="connsiteX18" fmla="*/ 669466 w 710164"/>
              <a:gd name="connsiteY18" fmla="*/ 635912 h 826199"/>
              <a:gd name="connsiteX19" fmla="*/ 710164 w 710164"/>
              <a:gd name="connsiteY19" fmla="*/ 692738 h 826199"/>
              <a:gd name="connsiteX20" fmla="*/ 709406 w 710164"/>
              <a:gd name="connsiteY20" fmla="*/ 826199 h 826199"/>
              <a:gd name="connsiteX21" fmla="*/ 666110 w 710164"/>
              <a:gd name="connsiteY21" fmla="*/ 826199 h 826199"/>
              <a:gd name="connsiteX22" fmla="*/ 666110 w 710164"/>
              <a:gd name="connsiteY22" fmla="*/ 692522 h 826199"/>
              <a:gd name="connsiteX23" fmla="*/ 655287 w 710164"/>
              <a:gd name="connsiteY23" fmla="*/ 676610 h 826199"/>
              <a:gd name="connsiteX24" fmla="*/ 458480 w 710164"/>
              <a:gd name="connsiteY24" fmla="*/ 609509 h 826199"/>
              <a:gd name="connsiteX25" fmla="*/ 401898 w 710164"/>
              <a:gd name="connsiteY25" fmla="*/ 673796 h 826199"/>
              <a:gd name="connsiteX26" fmla="*/ 311084 w 710164"/>
              <a:gd name="connsiteY26" fmla="*/ 673796 h 826199"/>
              <a:gd name="connsiteX27" fmla="*/ 253703 w 710164"/>
              <a:gd name="connsiteY27" fmla="*/ 608603 h 826199"/>
              <a:gd name="connsiteX28" fmla="*/ 54877 w 710164"/>
              <a:gd name="connsiteY28" fmla="*/ 676393 h 826199"/>
              <a:gd name="connsiteX29" fmla="*/ 44054 w 710164"/>
              <a:gd name="connsiteY29" fmla="*/ 692304 h 826199"/>
              <a:gd name="connsiteX30" fmla="*/ 43296 w 710164"/>
              <a:gd name="connsiteY30" fmla="*/ 826198 h 826199"/>
              <a:gd name="connsiteX31" fmla="*/ 0 w 710164"/>
              <a:gd name="connsiteY31" fmla="*/ 826198 h 826199"/>
              <a:gd name="connsiteX32" fmla="*/ 0 w 710164"/>
              <a:gd name="connsiteY32" fmla="*/ 692521 h 826199"/>
              <a:gd name="connsiteX33" fmla="*/ 40698 w 710164"/>
              <a:gd name="connsiteY33" fmla="*/ 635695 h 826199"/>
              <a:gd name="connsiteX34" fmla="*/ 238887 w 710164"/>
              <a:gd name="connsiteY34" fmla="*/ 568153 h 826199"/>
              <a:gd name="connsiteX35" fmla="*/ 238887 w 710164"/>
              <a:gd name="connsiteY35" fmla="*/ 504218 h 826199"/>
              <a:gd name="connsiteX36" fmla="*/ 238669 w 710164"/>
              <a:gd name="connsiteY36" fmla="*/ 504075 h 826199"/>
              <a:gd name="connsiteX37" fmla="*/ 187797 w 710164"/>
              <a:gd name="connsiteY37" fmla="*/ 425601 h 826199"/>
              <a:gd name="connsiteX38" fmla="*/ 182168 w 710164"/>
              <a:gd name="connsiteY38" fmla="*/ 355895 h 826199"/>
              <a:gd name="connsiteX39" fmla="*/ 146341 w 710164"/>
              <a:gd name="connsiteY39" fmla="*/ 312598 h 826199"/>
              <a:gd name="connsiteX40" fmla="*/ 144717 w 710164"/>
              <a:gd name="connsiteY40" fmla="*/ 306104 h 826199"/>
              <a:gd name="connsiteX41" fmla="*/ 186823 w 710164"/>
              <a:gd name="connsiteY41" fmla="*/ 295929 h 826199"/>
              <a:gd name="connsiteX42" fmla="*/ 188447 w 710164"/>
              <a:gd name="connsiteY42" fmla="*/ 302424 h 826199"/>
              <a:gd name="connsiteX43" fmla="*/ 206197 w 710164"/>
              <a:gd name="connsiteY43" fmla="*/ 318984 h 826199"/>
              <a:gd name="connsiteX44" fmla="*/ 222866 w 710164"/>
              <a:gd name="connsiteY44" fmla="*/ 321691 h 826199"/>
              <a:gd name="connsiteX45" fmla="*/ 230984 w 710164"/>
              <a:gd name="connsiteY45" fmla="*/ 422896 h 826199"/>
              <a:gd name="connsiteX46" fmla="*/ 259669 w 710164"/>
              <a:gd name="connsiteY46" fmla="*/ 466841 h 826199"/>
              <a:gd name="connsiteX47" fmla="*/ 261617 w 710164"/>
              <a:gd name="connsiteY47" fmla="*/ 467924 h 826199"/>
              <a:gd name="connsiteX48" fmla="*/ 334138 w 710164"/>
              <a:gd name="connsiteY48" fmla="*/ 515657 h 826199"/>
              <a:gd name="connsiteX49" fmla="*/ 372996 w 710164"/>
              <a:gd name="connsiteY49" fmla="*/ 515657 h 826199"/>
              <a:gd name="connsiteX50" fmla="*/ 450063 w 710164"/>
              <a:gd name="connsiteY50" fmla="*/ 466841 h 826199"/>
              <a:gd name="connsiteX51" fmla="*/ 478856 w 710164"/>
              <a:gd name="connsiteY51" fmla="*/ 423003 h 826199"/>
              <a:gd name="connsiteX52" fmla="*/ 486865 w 710164"/>
              <a:gd name="connsiteY52" fmla="*/ 322557 h 826199"/>
              <a:gd name="connsiteX53" fmla="*/ 500828 w 710164"/>
              <a:gd name="connsiteY53" fmla="*/ 318118 h 826199"/>
              <a:gd name="connsiteX54" fmla="*/ 515549 w 710164"/>
              <a:gd name="connsiteY54" fmla="*/ 302424 h 826199"/>
              <a:gd name="connsiteX55" fmla="*/ 517173 w 710164"/>
              <a:gd name="connsiteY55" fmla="*/ 295929 h 826199"/>
              <a:gd name="connsiteX56" fmla="*/ 516090 w 710164"/>
              <a:gd name="connsiteY56" fmla="*/ 290409 h 826199"/>
              <a:gd name="connsiteX57" fmla="*/ 510895 w 710164"/>
              <a:gd name="connsiteY57" fmla="*/ 287378 h 826199"/>
              <a:gd name="connsiteX58" fmla="*/ 490762 w 710164"/>
              <a:gd name="connsiteY58" fmla="*/ 285214 h 826199"/>
              <a:gd name="connsiteX59" fmla="*/ 278395 w 710164"/>
              <a:gd name="connsiteY59" fmla="*/ 43838 h 826199"/>
              <a:gd name="connsiteX60" fmla="*/ 230445 w 710164"/>
              <a:gd name="connsiteY60" fmla="*/ 87134 h 826199"/>
              <a:gd name="connsiteX61" fmla="*/ 219621 w 710164"/>
              <a:gd name="connsiteY61" fmla="*/ 106510 h 826199"/>
              <a:gd name="connsiteX62" fmla="*/ 198622 w 710164"/>
              <a:gd name="connsiteY62" fmla="*/ 111705 h 826199"/>
              <a:gd name="connsiteX63" fmla="*/ 181412 w 710164"/>
              <a:gd name="connsiteY63" fmla="*/ 116359 h 826199"/>
              <a:gd name="connsiteX64" fmla="*/ 181629 w 710164"/>
              <a:gd name="connsiteY64" fmla="*/ 248629 h 826199"/>
              <a:gd name="connsiteX65" fmla="*/ 186932 w 710164"/>
              <a:gd name="connsiteY65" fmla="*/ 248629 h 826199"/>
              <a:gd name="connsiteX66" fmla="*/ 186932 w 710164"/>
              <a:gd name="connsiteY66" fmla="*/ 198730 h 826199"/>
              <a:gd name="connsiteX67" fmla="*/ 243433 w 710164"/>
              <a:gd name="connsiteY67" fmla="*/ 142770 h 826199"/>
              <a:gd name="connsiteX68" fmla="*/ 520962 w 710164"/>
              <a:gd name="connsiteY68" fmla="*/ 142770 h 826199"/>
              <a:gd name="connsiteX69" fmla="*/ 569129 w 710164"/>
              <a:gd name="connsiteY69" fmla="*/ 94711 h 826199"/>
              <a:gd name="connsiteX70" fmla="*/ 569129 w 710164"/>
              <a:gd name="connsiteY70" fmla="*/ 43838 h 826199"/>
              <a:gd name="connsiteX71" fmla="*/ 278395 w 710164"/>
              <a:gd name="connsiteY71" fmla="*/ 1 h 826199"/>
              <a:gd name="connsiteX72" fmla="*/ 612424 w 710164"/>
              <a:gd name="connsiteY72" fmla="*/ 1 h 826199"/>
              <a:gd name="connsiteX73" fmla="*/ 612424 w 710164"/>
              <a:gd name="connsiteY73" fmla="*/ 94170 h 826199"/>
              <a:gd name="connsiteX74" fmla="*/ 520962 w 710164"/>
              <a:gd name="connsiteY74" fmla="*/ 185525 h 826199"/>
              <a:gd name="connsiteX75" fmla="*/ 243433 w 710164"/>
              <a:gd name="connsiteY75" fmla="*/ 185525 h 826199"/>
              <a:gd name="connsiteX76" fmla="*/ 230228 w 710164"/>
              <a:gd name="connsiteY76" fmla="*/ 198730 h 826199"/>
              <a:gd name="connsiteX77" fmla="*/ 230228 w 710164"/>
              <a:gd name="connsiteY77" fmla="*/ 263674 h 826199"/>
              <a:gd name="connsiteX78" fmla="*/ 201652 w 710164"/>
              <a:gd name="connsiteY78" fmla="*/ 291925 h 826199"/>
              <a:gd name="connsiteX79" fmla="*/ 166908 w 710164"/>
              <a:gd name="connsiteY79" fmla="*/ 291925 h 826199"/>
              <a:gd name="connsiteX80" fmla="*/ 138332 w 710164"/>
              <a:gd name="connsiteY80" fmla="*/ 263349 h 826199"/>
              <a:gd name="connsiteX81" fmla="*/ 138332 w 710164"/>
              <a:gd name="connsiteY81" fmla="*/ 108457 h 826199"/>
              <a:gd name="connsiteX82" fmla="*/ 139415 w 710164"/>
              <a:gd name="connsiteY82" fmla="*/ 105102 h 826199"/>
              <a:gd name="connsiteX83" fmla="*/ 190071 w 710164"/>
              <a:gd name="connsiteY83" fmla="*/ 67542 h 826199"/>
              <a:gd name="connsiteX84" fmla="*/ 278395 w 710164"/>
              <a:gd name="connsiteY84" fmla="*/ 1 h 826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710164" h="826199">
                <a:moveTo>
                  <a:pt x="427982" y="531802"/>
                </a:moveTo>
                <a:lnTo>
                  <a:pt x="386093" y="558196"/>
                </a:lnTo>
                <a:lnTo>
                  <a:pt x="321149" y="558196"/>
                </a:lnTo>
                <a:lnTo>
                  <a:pt x="282182" y="532627"/>
                </a:lnTo>
                <a:lnTo>
                  <a:pt x="282182" y="575483"/>
                </a:lnTo>
                <a:lnTo>
                  <a:pt x="330675" y="630500"/>
                </a:lnTo>
                <a:lnTo>
                  <a:pt x="382306" y="630500"/>
                </a:lnTo>
                <a:lnTo>
                  <a:pt x="427982" y="578678"/>
                </a:lnTo>
                <a:close/>
                <a:moveTo>
                  <a:pt x="494334" y="192560"/>
                </a:moveTo>
                <a:lnTo>
                  <a:pt x="537629" y="194184"/>
                </a:lnTo>
                <a:lnTo>
                  <a:pt x="535465" y="250794"/>
                </a:lnTo>
                <a:cubicBezTo>
                  <a:pt x="554797" y="261899"/>
                  <a:pt x="564495" y="284423"/>
                  <a:pt x="559278" y="306104"/>
                </a:cubicBezTo>
                <a:lnTo>
                  <a:pt x="557654" y="312598"/>
                </a:lnTo>
                <a:cubicBezTo>
                  <a:pt x="553508" y="329516"/>
                  <a:pt x="542804" y="344086"/>
                  <a:pt x="527889" y="353080"/>
                </a:cubicBezTo>
                <a:lnTo>
                  <a:pt x="522043" y="426359"/>
                </a:lnTo>
                <a:cubicBezTo>
                  <a:pt x="520847" y="442947"/>
                  <a:pt x="515421" y="458645"/>
                  <a:pt x="506622" y="472142"/>
                </a:cubicBezTo>
                <a:lnTo>
                  <a:pt x="471279" y="504428"/>
                </a:lnTo>
                <a:lnTo>
                  <a:pt x="471279" y="568371"/>
                </a:lnTo>
                <a:lnTo>
                  <a:pt x="669466" y="635912"/>
                </a:lnTo>
                <a:cubicBezTo>
                  <a:pt x="693788" y="644204"/>
                  <a:pt x="710154" y="667042"/>
                  <a:pt x="710164" y="692738"/>
                </a:cubicBezTo>
                <a:lnTo>
                  <a:pt x="709406" y="826199"/>
                </a:lnTo>
                <a:lnTo>
                  <a:pt x="666110" y="826199"/>
                </a:lnTo>
                <a:lnTo>
                  <a:pt x="666110" y="692522"/>
                </a:lnTo>
                <a:cubicBezTo>
                  <a:pt x="666176" y="685476"/>
                  <a:pt x="661857" y="679144"/>
                  <a:pt x="655287" y="676610"/>
                </a:cubicBezTo>
                <a:lnTo>
                  <a:pt x="458480" y="609509"/>
                </a:lnTo>
                <a:lnTo>
                  <a:pt x="401898" y="673796"/>
                </a:lnTo>
                <a:lnTo>
                  <a:pt x="311084" y="673796"/>
                </a:lnTo>
                <a:lnTo>
                  <a:pt x="253703" y="608603"/>
                </a:lnTo>
                <a:lnTo>
                  <a:pt x="54877" y="676393"/>
                </a:lnTo>
                <a:cubicBezTo>
                  <a:pt x="48283" y="678893"/>
                  <a:pt x="43959" y="685258"/>
                  <a:pt x="44054" y="692304"/>
                </a:cubicBezTo>
                <a:lnTo>
                  <a:pt x="43296" y="826198"/>
                </a:lnTo>
                <a:lnTo>
                  <a:pt x="0" y="826198"/>
                </a:lnTo>
                <a:lnTo>
                  <a:pt x="0" y="692521"/>
                </a:lnTo>
                <a:cubicBezTo>
                  <a:pt x="-51" y="666803"/>
                  <a:pt x="16333" y="643921"/>
                  <a:pt x="40698" y="635695"/>
                </a:cubicBezTo>
                <a:lnTo>
                  <a:pt x="238887" y="568153"/>
                </a:lnTo>
                <a:lnTo>
                  <a:pt x="238887" y="504218"/>
                </a:lnTo>
                <a:lnTo>
                  <a:pt x="238669" y="504075"/>
                </a:lnTo>
                <a:cubicBezTo>
                  <a:pt x="209304" y="488456"/>
                  <a:pt x="190069" y="458788"/>
                  <a:pt x="187797" y="425601"/>
                </a:cubicBezTo>
                <a:lnTo>
                  <a:pt x="182168" y="355895"/>
                </a:lnTo>
                <a:cubicBezTo>
                  <a:pt x="164276" y="347647"/>
                  <a:pt x="151093" y="331714"/>
                  <a:pt x="146341" y="312598"/>
                </a:cubicBezTo>
                <a:lnTo>
                  <a:pt x="144717" y="306104"/>
                </a:lnTo>
                <a:lnTo>
                  <a:pt x="186823" y="295929"/>
                </a:lnTo>
                <a:lnTo>
                  <a:pt x="188447" y="302424"/>
                </a:lnTo>
                <a:cubicBezTo>
                  <a:pt x="190416" y="311051"/>
                  <a:pt x="197452" y="317610"/>
                  <a:pt x="206197" y="318984"/>
                </a:cubicBezTo>
                <a:lnTo>
                  <a:pt x="222866" y="321691"/>
                </a:lnTo>
                <a:lnTo>
                  <a:pt x="230984" y="422896"/>
                </a:lnTo>
                <a:cubicBezTo>
                  <a:pt x="232327" y="441513"/>
                  <a:pt x="243172" y="458117"/>
                  <a:pt x="259669" y="466841"/>
                </a:cubicBezTo>
                <a:lnTo>
                  <a:pt x="261617" y="467924"/>
                </a:lnTo>
                <a:lnTo>
                  <a:pt x="334138" y="515657"/>
                </a:lnTo>
                <a:lnTo>
                  <a:pt x="372996" y="515657"/>
                </a:lnTo>
                <a:lnTo>
                  <a:pt x="450063" y="466841"/>
                </a:lnTo>
                <a:cubicBezTo>
                  <a:pt x="466570" y="458171"/>
                  <a:pt x="477448" y="441599"/>
                  <a:pt x="478856" y="423003"/>
                </a:cubicBezTo>
                <a:lnTo>
                  <a:pt x="486865" y="322557"/>
                </a:lnTo>
                <a:lnTo>
                  <a:pt x="500828" y="318118"/>
                </a:lnTo>
                <a:cubicBezTo>
                  <a:pt x="508167" y="315867"/>
                  <a:pt x="513774" y="309892"/>
                  <a:pt x="515549" y="302424"/>
                </a:cubicBezTo>
                <a:lnTo>
                  <a:pt x="517173" y="295929"/>
                </a:lnTo>
                <a:cubicBezTo>
                  <a:pt x="517724" y="294025"/>
                  <a:pt x="517313" y="291968"/>
                  <a:pt x="516090" y="290409"/>
                </a:cubicBezTo>
                <a:cubicBezTo>
                  <a:pt x="514953" y="288613"/>
                  <a:pt x="513016" y="287476"/>
                  <a:pt x="510895" y="287378"/>
                </a:cubicBezTo>
                <a:lnTo>
                  <a:pt x="490762" y="285214"/>
                </a:lnTo>
                <a:close/>
                <a:moveTo>
                  <a:pt x="278395" y="43838"/>
                </a:moveTo>
                <a:cubicBezTo>
                  <a:pt x="253630" y="43719"/>
                  <a:pt x="232847" y="62488"/>
                  <a:pt x="230445" y="87134"/>
                </a:cubicBezTo>
                <a:cubicBezTo>
                  <a:pt x="229763" y="94841"/>
                  <a:pt x="225822" y="101887"/>
                  <a:pt x="219621" y="106510"/>
                </a:cubicBezTo>
                <a:cubicBezTo>
                  <a:pt x="213624" y="111034"/>
                  <a:pt x="206037" y="112918"/>
                  <a:pt x="198622" y="111705"/>
                </a:cubicBezTo>
                <a:cubicBezTo>
                  <a:pt x="187040" y="109648"/>
                  <a:pt x="183144" y="113112"/>
                  <a:pt x="181412" y="116359"/>
                </a:cubicBezTo>
                <a:lnTo>
                  <a:pt x="181629" y="248629"/>
                </a:lnTo>
                <a:lnTo>
                  <a:pt x="186932" y="248629"/>
                </a:lnTo>
                <a:lnTo>
                  <a:pt x="186932" y="198730"/>
                </a:lnTo>
                <a:cubicBezTo>
                  <a:pt x="187343" y="167784"/>
                  <a:pt x="212487" y="142888"/>
                  <a:pt x="243433" y="142770"/>
                </a:cubicBezTo>
                <a:lnTo>
                  <a:pt x="520962" y="142770"/>
                </a:lnTo>
                <a:cubicBezTo>
                  <a:pt x="547524" y="142770"/>
                  <a:pt x="569063" y="121273"/>
                  <a:pt x="569129" y="94711"/>
                </a:cubicBezTo>
                <a:lnTo>
                  <a:pt x="569129" y="43838"/>
                </a:lnTo>
                <a:close/>
                <a:moveTo>
                  <a:pt x="278395" y="1"/>
                </a:moveTo>
                <a:lnTo>
                  <a:pt x="612424" y="1"/>
                </a:lnTo>
                <a:lnTo>
                  <a:pt x="612424" y="94170"/>
                </a:lnTo>
                <a:cubicBezTo>
                  <a:pt x="612360" y="144642"/>
                  <a:pt x="571434" y="185525"/>
                  <a:pt x="520962" y="185525"/>
                </a:cubicBezTo>
                <a:lnTo>
                  <a:pt x="243433" y="185525"/>
                </a:lnTo>
                <a:cubicBezTo>
                  <a:pt x="236138" y="185525"/>
                  <a:pt x="230228" y="191434"/>
                  <a:pt x="230228" y="198730"/>
                </a:cubicBezTo>
                <a:lnTo>
                  <a:pt x="230228" y="263674"/>
                </a:lnTo>
                <a:cubicBezTo>
                  <a:pt x="230055" y="279326"/>
                  <a:pt x="217305" y="291925"/>
                  <a:pt x="201652" y="291925"/>
                </a:cubicBezTo>
                <a:lnTo>
                  <a:pt x="166908" y="291925"/>
                </a:lnTo>
                <a:cubicBezTo>
                  <a:pt x="151126" y="291925"/>
                  <a:pt x="138332" y="279130"/>
                  <a:pt x="138332" y="263349"/>
                </a:cubicBezTo>
                <a:lnTo>
                  <a:pt x="138332" y="108457"/>
                </a:lnTo>
                <a:lnTo>
                  <a:pt x="139415" y="105102"/>
                </a:lnTo>
                <a:cubicBezTo>
                  <a:pt x="146277" y="82858"/>
                  <a:pt x="166788" y="67640"/>
                  <a:pt x="190071" y="67542"/>
                </a:cubicBezTo>
                <a:cubicBezTo>
                  <a:pt x="200744" y="27575"/>
                  <a:pt x="237026" y="-171"/>
                  <a:pt x="278395" y="1"/>
                </a:cubicBezTo>
                <a:close/>
              </a:path>
            </a:pathLst>
          </a:custGeom>
          <a:solidFill>
            <a:schemeClr val="bg1"/>
          </a:solidFill>
          <a:ln w="1039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08" name="iSHEJI-24">
            <a:extLst>
              <a:ext uri="{FF2B5EF4-FFF2-40B4-BE49-F238E27FC236}">
                <a16:creationId xmlns:a16="http://schemas.microsoft.com/office/drawing/2014/main" id="{A71C81EF-8B25-4DE9-8C54-49327FE4BAA7}"/>
              </a:ext>
            </a:extLst>
          </p:cNvPr>
          <p:cNvSpPr/>
          <p:nvPr/>
        </p:nvSpPr>
        <p:spPr>
          <a:xfrm>
            <a:off x="3180897" y="5192312"/>
            <a:ext cx="495152" cy="576056"/>
          </a:xfrm>
          <a:custGeom>
            <a:avLst/>
            <a:gdLst>
              <a:gd name="connsiteX0" fmla="*/ 427982 w 710164"/>
              <a:gd name="connsiteY0" fmla="*/ 531802 h 826199"/>
              <a:gd name="connsiteX1" fmla="*/ 386093 w 710164"/>
              <a:gd name="connsiteY1" fmla="*/ 558196 h 826199"/>
              <a:gd name="connsiteX2" fmla="*/ 321149 w 710164"/>
              <a:gd name="connsiteY2" fmla="*/ 558196 h 826199"/>
              <a:gd name="connsiteX3" fmla="*/ 282182 w 710164"/>
              <a:gd name="connsiteY3" fmla="*/ 532627 h 826199"/>
              <a:gd name="connsiteX4" fmla="*/ 282182 w 710164"/>
              <a:gd name="connsiteY4" fmla="*/ 575483 h 826199"/>
              <a:gd name="connsiteX5" fmla="*/ 330675 w 710164"/>
              <a:gd name="connsiteY5" fmla="*/ 630500 h 826199"/>
              <a:gd name="connsiteX6" fmla="*/ 382306 w 710164"/>
              <a:gd name="connsiteY6" fmla="*/ 630500 h 826199"/>
              <a:gd name="connsiteX7" fmla="*/ 427982 w 710164"/>
              <a:gd name="connsiteY7" fmla="*/ 578678 h 826199"/>
              <a:gd name="connsiteX8" fmla="*/ 494334 w 710164"/>
              <a:gd name="connsiteY8" fmla="*/ 192560 h 826199"/>
              <a:gd name="connsiteX9" fmla="*/ 537629 w 710164"/>
              <a:gd name="connsiteY9" fmla="*/ 194184 h 826199"/>
              <a:gd name="connsiteX10" fmla="*/ 535465 w 710164"/>
              <a:gd name="connsiteY10" fmla="*/ 250794 h 826199"/>
              <a:gd name="connsiteX11" fmla="*/ 559278 w 710164"/>
              <a:gd name="connsiteY11" fmla="*/ 306104 h 826199"/>
              <a:gd name="connsiteX12" fmla="*/ 557654 w 710164"/>
              <a:gd name="connsiteY12" fmla="*/ 312598 h 826199"/>
              <a:gd name="connsiteX13" fmla="*/ 527889 w 710164"/>
              <a:gd name="connsiteY13" fmla="*/ 353080 h 826199"/>
              <a:gd name="connsiteX14" fmla="*/ 522043 w 710164"/>
              <a:gd name="connsiteY14" fmla="*/ 426359 h 826199"/>
              <a:gd name="connsiteX15" fmla="*/ 506622 w 710164"/>
              <a:gd name="connsiteY15" fmla="*/ 472142 h 826199"/>
              <a:gd name="connsiteX16" fmla="*/ 471279 w 710164"/>
              <a:gd name="connsiteY16" fmla="*/ 504428 h 826199"/>
              <a:gd name="connsiteX17" fmla="*/ 471279 w 710164"/>
              <a:gd name="connsiteY17" fmla="*/ 568371 h 826199"/>
              <a:gd name="connsiteX18" fmla="*/ 669466 w 710164"/>
              <a:gd name="connsiteY18" fmla="*/ 635912 h 826199"/>
              <a:gd name="connsiteX19" fmla="*/ 710164 w 710164"/>
              <a:gd name="connsiteY19" fmla="*/ 692738 h 826199"/>
              <a:gd name="connsiteX20" fmla="*/ 709406 w 710164"/>
              <a:gd name="connsiteY20" fmla="*/ 826199 h 826199"/>
              <a:gd name="connsiteX21" fmla="*/ 666110 w 710164"/>
              <a:gd name="connsiteY21" fmla="*/ 826199 h 826199"/>
              <a:gd name="connsiteX22" fmla="*/ 666110 w 710164"/>
              <a:gd name="connsiteY22" fmla="*/ 692522 h 826199"/>
              <a:gd name="connsiteX23" fmla="*/ 655287 w 710164"/>
              <a:gd name="connsiteY23" fmla="*/ 676610 h 826199"/>
              <a:gd name="connsiteX24" fmla="*/ 458480 w 710164"/>
              <a:gd name="connsiteY24" fmla="*/ 609509 h 826199"/>
              <a:gd name="connsiteX25" fmla="*/ 401898 w 710164"/>
              <a:gd name="connsiteY25" fmla="*/ 673796 h 826199"/>
              <a:gd name="connsiteX26" fmla="*/ 311084 w 710164"/>
              <a:gd name="connsiteY26" fmla="*/ 673796 h 826199"/>
              <a:gd name="connsiteX27" fmla="*/ 253703 w 710164"/>
              <a:gd name="connsiteY27" fmla="*/ 608603 h 826199"/>
              <a:gd name="connsiteX28" fmla="*/ 54877 w 710164"/>
              <a:gd name="connsiteY28" fmla="*/ 676393 h 826199"/>
              <a:gd name="connsiteX29" fmla="*/ 44054 w 710164"/>
              <a:gd name="connsiteY29" fmla="*/ 692304 h 826199"/>
              <a:gd name="connsiteX30" fmla="*/ 43296 w 710164"/>
              <a:gd name="connsiteY30" fmla="*/ 826198 h 826199"/>
              <a:gd name="connsiteX31" fmla="*/ 0 w 710164"/>
              <a:gd name="connsiteY31" fmla="*/ 826198 h 826199"/>
              <a:gd name="connsiteX32" fmla="*/ 0 w 710164"/>
              <a:gd name="connsiteY32" fmla="*/ 692521 h 826199"/>
              <a:gd name="connsiteX33" fmla="*/ 40698 w 710164"/>
              <a:gd name="connsiteY33" fmla="*/ 635695 h 826199"/>
              <a:gd name="connsiteX34" fmla="*/ 238887 w 710164"/>
              <a:gd name="connsiteY34" fmla="*/ 568153 h 826199"/>
              <a:gd name="connsiteX35" fmla="*/ 238887 w 710164"/>
              <a:gd name="connsiteY35" fmla="*/ 504218 h 826199"/>
              <a:gd name="connsiteX36" fmla="*/ 238669 w 710164"/>
              <a:gd name="connsiteY36" fmla="*/ 504075 h 826199"/>
              <a:gd name="connsiteX37" fmla="*/ 187797 w 710164"/>
              <a:gd name="connsiteY37" fmla="*/ 425601 h 826199"/>
              <a:gd name="connsiteX38" fmla="*/ 182168 w 710164"/>
              <a:gd name="connsiteY38" fmla="*/ 355895 h 826199"/>
              <a:gd name="connsiteX39" fmla="*/ 146341 w 710164"/>
              <a:gd name="connsiteY39" fmla="*/ 312598 h 826199"/>
              <a:gd name="connsiteX40" fmla="*/ 144717 w 710164"/>
              <a:gd name="connsiteY40" fmla="*/ 306104 h 826199"/>
              <a:gd name="connsiteX41" fmla="*/ 186823 w 710164"/>
              <a:gd name="connsiteY41" fmla="*/ 295929 h 826199"/>
              <a:gd name="connsiteX42" fmla="*/ 188447 w 710164"/>
              <a:gd name="connsiteY42" fmla="*/ 302424 h 826199"/>
              <a:gd name="connsiteX43" fmla="*/ 206197 w 710164"/>
              <a:gd name="connsiteY43" fmla="*/ 318984 h 826199"/>
              <a:gd name="connsiteX44" fmla="*/ 222866 w 710164"/>
              <a:gd name="connsiteY44" fmla="*/ 321691 h 826199"/>
              <a:gd name="connsiteX45" fmla="*/ 230984 w 710164"/>
              <a:gd name="connsiteY45" fmla="*/ 422896 h 826199"/>
              <a:gd name="connsiteX46" fmla="*/ 259669 w 710164"/>
              <a:gd name="connsiteY46" fmla="*/ 466841 h 826199"/>
              <a:gd name="connsiteX47" fmla="*/ 261617 w 710164"/>
              <a:gd name="connsiteY47" fmla="*/ 467924 h 826199"/>
              <a:gd name="connsiteX48" fmla="*/ 334138 w 710164"/>
              <a:gd name="connsiteY48" fmla="*/ 515657 h 826199"/>
              <a:gd name="connsiteX49" fmla="*/ 372996 w 710164"/>
              <a:gd name="connsiteY49" fmla="*/ 515657 h 826199"/>
              <a:gd name="connsiteX50" fmla="*/ 450063 w 710164"/>
              <a:gd name="connsiteY50" fmla="*/ 466841 h 826199"/>
              <a:gd name="connsiteX51" fmla="*/ 478856 w 710164"/>
              <a:gd name="connsiteY51" fmla="*/ 423003 h 826199"/>
              <a:gd name="connsiteX52" fmla="*/ 486865 w 710164"/>
              <a:gd name="connsiteY52" fmla="*/ 322557 h 826199"/>
              <a:gd name="connsiteX53" fmla="*/ 500828 w 710164"/>
              <a:gd name="connsiteY53" fmla="*/ 318118 h 826199"/>
              <a:gd name="connsiteX54" fmla="*/ 515549 w 710164"/>
              <a:gd name="connsiteY54" fmla="*/ 302424 h 826199"/>
              <a:gd name="connsiteX55" fmla="*/ 517173 w 710164"/>
              <a:gd name="connsiteY55" fmla="*/ 295929 h 826199"/>
              <a:gd name="connsiteX56" fmla="*/ 516090 w 710164"/>
              <a:gd name="connsiteY56" fmla="*/ 290409 h 826199"/>
              <a:gd name="connsiteX57" fmla="*/ 510895 w 710164"/>
              <a:gd name="connsiteY57" fmla="*/ 287378 h 826199"/>
              <a:gd name="connsiteX58" fmla="*/ 490762 w 710164"/>
              <a:gd name="connsiteY58" fmla="*/ 285214 h 826199"/>
              <a:gd name="connsiteX59" fmla="*/ 278395 w 710164"/>
              <a:gd name="connsiteY59" fmla="*/ 43838 h 826199"/>
              <a:gd name="connsiteX60" fmla="*/ 230445 w 710164"/>
              <a:gd name="connsiteY60" fmla="*/ 87134 h 826199"/>
              <a:gd name="connsiteX61" fmla="*/ 219621 w 710164"/>
              <a:gd name="connsiteY61" fmla="*/ 106510 h 826199"/>
              <a:gd name="connsiteX62" fmla="*/ 198622 w 710164"/>
              <a:gd name="connsiteY62" fmla="*/ 111705 h 826199"/>
              <a:gd name="connsiteX63" fmla="*/ 181412 w 710164"/>
              <a:gd name="connsiteY63" fmla="*/ 116359 h 826199"/>
              <a:gd name="connsiteX64" fmla="*/ 181629 w 710164"/>
              <a:gd name="connsiteY64" fmla="*/ 248629 h 826199"/>
              <a:gd name="connsiteX65" fmla="*/ 186932 w 710164"/>
              <a:gd name="connsiteY65" fmla="*/ 248629 h 826199"/>
              <a:gd name="connsiteX66" fmla="*/ 186932 w 710164"/>
              <a:gd name="connsiteY66" fmla="*/ 198730 h 826199"/>
              <a:gd name="connsiteX67" fmla="*/ 243433 w 710164"/>
              <a:gd name="connsiteY67" fmla="*/ 142770 h 826199"/>
              <a:gd name="connsiteX68" fmla="*/ 520962 w 710164"/>
              <a:gd name="connsiteY68" fmla="*/ 142770 h 826199"/>
              <a:gd name="connsiteX69" fmla="*/ 569129 w 710164"/>
              <a:gd name="connsiteY69" fmla="*/ 94711 h 826199"/>
              <a:gd name="connsiteX70" fmla="*/ 569129 w 710164"/>
              <a:gd name="connsiteY70" fmla="*/ 43838 h 826199"/>
              <a:gd name="connsiteX71" fmla="*/ 278395 w 710164"/>
              <a:gd name="connsiteY71" fmla="*/ 1 h 826199"/>
              <a:gd name="connsiteX72" fmla="*/ 612424 w 710164"/>
              <a:gd name="connsiteY72" fmla="*/ 1 h 826199"/>
              <a:gd name="connsiteX73" fmla="*/ 612424 w 710164"/>
              <a:gd name="connsiteY73" fmla="*/ 94170 h 826199"/>
              <a:gd name="connsiteX74" fmla="*/ 520962 w 710164"/>
              <a:gd name="connsiteY74" fmla="*/ 185525 h 826199"/>
              <a:gd name="connsiteX75" fmla="*/ 243433 w 710164"/>
              <a:gd name="connsiteY75" fmla="*/ 185525 h 826199"/>
              <a:gd name="connsiteX76" fmla="*/ 230228 w 710164"/>
              <a:gd name="connsiteY76" fmla="*/ 198730 h 826199"/>
              <a:gd name="connsiteX77" fmla="*/ 230228 w 710164"/>
              <a:gd name="connsiteY77" fmla="*/ 263674 h 826199"/>
              <a:gd name="connsiteX78" fmla="*/ 201652 w 710164"/>
              <a:gd name="connsiteY78" fmla="*/ 291925 h 826199"/>
              <a:gd name="connsiteX79" fmla="*/ 166908 w 710164"/>
              <a:gd name="connsiteY79" fmla="*/ 291925 h 826199"/>
              <a:gd name="connsiteX80" fmla="*/ 138332 w 710164"/>
              <a:gd name="connsiteY80" fmla="*/ 263349 h 826199"/>
              <a:gd name="connsiteX81" fmla="*/ 138332 w 710164"/>
              <a:gd name="connsiteY81" fmla="*/ 108457 h 826199"/>
              <a:gd name="connsiteX82" fmla="*/ 139415 w 710164"/>
              <a:gd name="connsiteY82" fmla="*/ 105102 h 826199"/>
              <a:gd name="connsiteX83" fmla="*/ 190071 w 710164"/>
              <a:gd name="connsiteY83" fmla="*/ 67542 h 826199"/>
              <a:gd name="connsiteX84" fmla="*/ 278395 w 710164"/>
              <a:gd name="connsiteY84" fmla="*/ 1 h 826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710164" h="826199">
                <a:moveTo>
                  <a:pt x="427982" y="531802"/>
                </a:moveTo>
                <a:lnTo>
                  <a:pt x="386093" y="558196"/>
                </a:lnTo>
                <a:lnTo>
                  <a:pt x="321149" y="558196"/>
                </a:lnTo>
                <a:lnTo>
                  <a:pt x="282182" y="532627"/>
                </a:lnTo>
                <a:lnTo>
                  <a:pt x="282182" y="575483"/>
                </a:lnTo>
                <a:lnTo>
                  <a:pt x="330675" y="630500"/>
                </a:lnTo>
                <a:lnTo>
                  <a:pt x="382306" y="630500"/>
                </a:lnTo>
                <a:lnTo>
                  <a:pt x="427982" y="578678"/>
                </a:lnTo>
                <a:close/>
                <a:moveTo>
                  <a:pt x="494334" y="192560"/>
                </a:moveTo>
                <a:lnTo>
                  <a:pt x="537629" y="194184"/>
                </a:lnTo>
                <a:lnTo>
                  <a:pt x="535465" y="250794"/>
                </a:lnTo>
                <a:cubicBezTo>
                  <a:pt x="554797" y="261899"/>
                  <a:pt x="564495" y="284423"/>
                  <a:pt x="559278" y="306104"/>
                </a:cubicBezTo>
                <a:lnTo>
                  <a:pt x="557654" y="312598"/>
                </a:lnTo>
                <a:cubicBezTo>
                  <a:pt x="553508" y="329516"/>
                  <a:pt x="542804" y="344086"/>
                  <a:pt x="527889" y="353080"/>
                </a:cubicBezTo>
                <a:lnTo>
                  <a:pt x="522043" y="426359"/>
                </a:lnTo>
                <a:cubicBezTo>
                  <a:pt x="520847" y="442947"/>
                  <a:pt x="515421" y="458645"/>
                  <a:pt x="506622" y="472142"/>
                </a:cubicBezTo>
                <a:lnTo>
                  <a:pt x="471279" y="504428"/>
                </a:lnTo>
                <a:lnTo>
                  <a:pt x="471279" y="568371"/>
                </a:lnTo>
                <a:lnTo>
                  <a:pt x="669466" y="635912"/>
                </a:lnTo>
                <a:cubicBezTo>
                  <a:pt x="693788" y="644204"/>
                  <a:pt x="710154" y="667042"/>
                  <a:pt x="710164" y="692738"/>
                </a:cubicBezTo>
                <a:lnTo>
                  <a:pt x="709406" y="826199"/>
                </a:lnTo>
                <a:lnTo>
                  <a:pt x="666110" y="826199"/>
                </a:lnTo>
                <a:lnTo>
                  <a:pt x="666110" y="692522"/>
                </a:lnTo>
                <a:cubicBezTo>
                  <a:pt x="666176" y="685476"/>
                  <a:pt x="661857" y="679144"/>
                  <a:pt x="655287" y="676610"/>
                </a:cubicBezTo>
                <a:lnTo>
                  <a:pt x="458480" y="609509"/>
                </a:lnTo>
                <a:lnTo>
                  <a:pt x="401898" y="673796"/>
                </a:lnTo>
                <a:lnTo>
                  <a:pt x="311084" y="673796"/>
                </a:lnTo>
                <a:lnTo>
                  <a:pt x="253703" y="608603"/>
                </a:lnTo>
                <a:lnTo>
                  <a:pt x="54877" y="676393"/>
                </a:lnTo>
                <a:cubicBezTo>
                  <a:pt x="48283" y="678893"/>
                  <a:pt x="43959" y="685258"/>
                  <a:pt x="44054" y="692304"/>
                </a:cubicBezTo>
                <a:lnTo>
                  <a:pt x="43296" y="826198"/>
                </a:lnTo>
                <a:lnTo>
                  <a:pt x="0" y="826198"/>
                </a:lnTo>
                <a:lnTo>
                  <a:pt x="0" y="692521"/>
                </a:lnTo>
                <a:cubicBezTo>
                  <a:pt x="-51" y="666803"/>
                  <a:pt x="16333" y="643921"/>
                  <a:pt x="40698" y="635695"/>
                </a:cubicBezTo>
                <a:lnTo>
                  <a:pt x="238887" y="568153"/>
                </a:lnTo>
                <a:lnTo>
                  <a:pt x="238887" y="504218"/>
                </a:lnTo>
                <a:lnTo>
                  <a:pt x="238669" y="504075"/>
                </a:lnTo>
                <a:cubicBezTo>
                  <a:pt x="209304" y="488456"/>
                  <a:pt x="190069" y="458788"/>
                  <a:pt x="187797" y="425601"/>
                </a:cubicBezTo>
                <a:lnTo>
                  <a:pt x="182168" y="355895"/>
                </a:lnTo>
                <a:cubicBezTo>
                  <a:pt x="164276" y="347647"/>
                  <a:pt x="151093" y="331714"/>
                  <a:pt x="146341" y="312598"/>
                </a:cubicBezTo>
                <a:lnTo>
                  <a:pt x="144717" y="306104"/>
                </a:lnTo>
                <a:lnTo>
                  <a:pt x="186823" y="295929"/>
                </a:lnTo>
                <a:lnTo>
                  <a:pt x="188447" y="302424"/>
                </a:lnTo>
                <a:cubicBezTo>
                  <a:pt x="190416" y="311051"/>
                  <a:pt x="197452" y="317610"/>
                  <a:pt x="206197" y="318984"/>
                </a:cubicBezTo>
                <a:lnTo>
                  <a:pt x="222866" y="321691"/>
                </a:lnTo>
                <a:lnTo>
                  <a:pt x="230984" y="422896"/>
                </a:lnTo>
                <a:cubicBezTo>
                  <a:pt x="232327" y="441513"/>
                  <a:pt x="243172" y="458117"/>
                  <a:pt x="259669" y="466841"/>
                </a:cubicBezTo>
                <a:lnTo>
                  <a:pt x="261617" y="467924"/>
                </a:lnTo>
                <a:lnTo>
                  <a:pt x="334138" y="515657"/>
                </a:lnTo>
                <a:lnTo>
                  <a:pt x="372996" y="515657"/>
                </a:lnTo>
                <a:lnTo>
                  <a:pt x="450063" y="466841"/>
                </a:lnTo>
                <a:cubicBezTo>
                  <a:pt x="466570" y="458171"/>
                  <a:pt x="477448" y="441599"/>
                  <a:pt x="478856" y="423003"/>
                </a:cubicBezTo>
                <a:lnTo>
                  <a:pt x="486865" y="322557"/>
                </a:lnTo>
                <a:lnTo>
                  <a:pt x="500828" y="318118"/>
                </a:lnTo>
                <a:cubicBezTo>
                  <a:pt x="508167" y="315867"/>
                  <a:pt x="513774" y="309892"/>
                  <a:pt x="515549" y="302424"/>
                </a:cubicBezTo>
                <a:lnTo>
                  <a:pt x="517173" y="295929"/>
                </a:lnTo>
                <a:cubicBezTo>
                  <a:pt x="517724" y="294025"/>
                  <a:pt x="517313" y="291968"/>
                  <a:pt x="516090" y="290409"/>
                </a:cubicBezTo>
                <a:cubicBezTo>
                  <a:pt x="514953" y="288613"/>
                  <a:pt x="513016" y="287476"/>
                  <a:pt x="510895" y="287378"/>
                </a:cubicBezTo>
                <a:lnTo>
                  <a:pt x="490762" y="285214"/>
                </a:lnTo>
                <a:close/>
                <a:moveTo>
                  <a:pt x="278395" y="43838"/>
                </a:moveTo>
                <a:cubicBezTo>
                  <a:pt x="253630" y="43719"/>
                  <a:pt x="232847" y="62488"/>
                  <a:pt x="230445" y="87134"/>
                </a:cubicBezTo>
                <a:cubicBezTo>
                  <a:pt x="229763" y="94841"/>
                  <a:pt x="225822" y="101887"/>
                  <a:pt x="219621" y="106510"/>
                </a:cubicBezTo>
                <a:cubicBezTo>
                  <a:pt x="213624" y="111034"/>
                  <a:pt x="206037" y="112918"/>
                  <a:pt x="198622" y="111705"/>
                </a:cubicBezTo>
                <a:cubicBezTo>
                  <a:pt x="187040" y="109648"/>
                  <a:pt x="183144" y="113112"/>
                  <a:pt x="181412" y="116359"/>
                </a:cubicBezTo>
                <a:lnTo>
                  <a:pt x="181629" y="248629"/>
                </a:lnTo>
                <a:lnTo>
                  <a:pt x="186932" y="248629"/>
                </a:lnTo>
                <a:lnTo>
                  <a:pt x="186932" y="198730"/>
                </a:lnTo>
                <a:cubicBezTo>
                  <a:pt x="187343" y="167784"/>
                  <a:pt x="212487" y="142888"/>
                  <a:pt x="243433" y="142770"/>
                </a:cubicBezTo>
                <a:lnTo>
                  <a:pt x="520962" y="142770"/>
                </a:lnTo>
                <a:cubicBezTo>
                  <a:pt x="547524" y="142770"/>
                  <a:pt x="569063" y="121273"/>
                  <a:pt x="569129" y="94711"/>
                </a:cubicBezTo>
                <a:lnTo>
                  <a:pt x="569129" y="43838"/>
                </a:lnTo>
                <a:close/>
                <a:moveTo>
                  <a:pt x="278395" y="1"/>
                </a:moveTo>
                <a:lnTo>
                  <a:pt x="612424" y="1"/>
                </a:lnTo>
                <a:lnTo>
                  <a:pt x="612424" y="94170"/>
                </a:lnTo>
                <a:cubicBezTo>
                  <a:pt x="612360" y="144642"/>
                  <a:pt x="571434" y="185525"/>
                  <a:pt x="520962" y="185525"/>
                </a:cubicBezTo>
                <a:lnTo>
                  <a:pt x="243433" y="185525"/>
                </a:lnTo>
                <a:cubicBezTo>
                  <a:pt x="236138" y="185525"/>
                  <a:pt x="230228" y="191434"/>
                  <a:pt x="230228" y="198730"/>
                </a:cubicBezTo>
                <a:lnTo>
                  <a:pt x="230228" y="263674"/>
                </a:lnTo>
                <a:cubicBezTo>
                  <a:pt x="230055" y="279326"/>
                  <a:pt x="217305" y="291925"/>
                  <a:pt x="201652" y="291925"/>
                </a:cubicBezTo>
                <a:lnTo>
                  <a:pt x="166908" y="291925"/>
                </a:lnTo>
                <a:cubicBezTo>
                  <a:pt x="151126" y="291925"/>
                  <a:pt x="138332" y="279130"/>
                  <a:pt x="138332" y="263349"/>
                </a:cubicBezTo>
                <a:lnTo>
                  <a:pt x="138332" y="108457"/>
                </a:lnTo>
                <a:lnTo>
                  <a:pt x="139415" y="105102"/>
                </a:lnTo>
                <a:cubicBezTo>
                  <a:pt x="146277" y="82858"/>
                  <a:pt x="166788" y="67640"/>
                  <a:pt x="190071" y="67542"/>
                </a:cubicBezTo>
                <a:cubicBezTo>
                  <a:pt x="200744" y="27575"/>
                  <a:pt x="237026" y="-171"/>
                  <a:pt x="278395" y="1"/>
                </a:cubicBezTo>
                <a:close/>
              </a:path>
            </a:pathLst>
          </a:custGeom>
          <a:solidFill>
            <a:schemeClr val="bg1"/>
          </a:solidFill>
          <a:ln w="1039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09" name="iSHEJI-25">
            <a:extLst>
              <a:ext uri="{FF2B5EF4-FFF2-40B4-BE49-F238E27FC236}">
                <a16:creationId xmlns:a16="http://schemas.microsoft.com/office/drawing/2014/main" id="{B45C2629-B78F-E8F5-7B49-3EB64ADCCCFC}"/>
              </a:ext>
            </a:extLst>
          </p:cNvPr>
          <p:cNvSpPr/>
          <p:nvPr/>
        </p:nvSpPr>
        <p:spPr>
          <a:xfrm>
            <a:off x="4632424" y="4952803"/>
            <a:ext cx="399127" cy="464341"/>
          </a:xfrm>
          <a:custGeom>
            <a:avLst/>
            <a:gdLst>
              <a:gd name="connsiteX0" fmla="*/ 427982 w 710164"/>
              <a:gd name="connsiteY0" fmla="*/ 531802 h 826199"/>
              <a:gd name="connsiteX1" fmla="*/ 386093 w 710164"/>
              <a:gd name="connsiteY1" fmla="*/ 558196 h 826199"/>
              <a:gd name="connsiteX2" fmla="*/ 321149 w 710164"/>
              <a:gd name="connsiteY2" fmla="*/ 558196 h 826199"/>
              <a:gd name="connsiteX3" fmla="*/ 282182 w 710164"/>
              <a:gd name="connsiteY3" fmla="*/ 532627 h 826199"/>
              <a:gd name="connsiteX4" fmla="*/ 282182 w 710164"/>
              <a:gd name="connsiteY4" fmla="*/ 575483 h 826199"/>
              <a:gd name="connsiteX5" fmla="*/ 330675 w 710164"/>
              <a:gd name="connsiteY5" fmla="*/ 630500 h 826199"/>
              <a:gd name="connsiteX6" fmla="*/ 382306 w 710164"/>
              <a:gd name="connsiteY6" fmla="*/ 630500 h 826199"/>
              <a:gd name="connsiteX7" fmla="*/ 427982 w 710164"/>
              <a:gd name="connsiteY7" fmla="*/ 578678 h 826199"/>
              <a:gd name="connsiteX8" fmla="*/ 494334 w 710164"/>
              <a:gd name="connsiteY8" fmla="*/ 192560 h 826199"/>
              <a:gd name="connsiteX9" fmla="*/ 537629 w 710164"/>
              <a:gd name="connsiteY9" fmla="*/ 194184 h 826199"/>
              <a:gd name="connsiteX10" fmla="*/ 535465 w 710164"/>
              <a:gd name="connsiteY10" fmla="*/ 250794 h 826199"/>
              <a:gd name="connsiteX11" fmla="*/ 559278 w 710164"/>
              <a:gd name="connsiteY11" fmla="*/ 306104 h 826199"/>
              <a:gd name="connsiteX12" fmla="*/ 557654 w 710164"/>
              <a:gd name="connsiteY12" fmla="*/ 312598 h 826199"/>
              <a:gd name="connsiteX13" fmla="*/ 527889 w 710164"/>
              <a:gd name="connsiteY13" fmla="*/ 353080 h 826199"/>
              <a:gd name="connsiteX14" fmla="*/ 522043 w 710164"/>
              <a:gd name="connsiteY14" fmla="*/ 426359 h 826199"/>
              <a:gd name="connsiteX15" fmla="*/ 506622 w 710164"/>
              <a:gd name="connsiteY15" fmla="*/ 472142 h 826199"/>
              <a:gd name="connsiteX16" fmla="*/ 471279 w 710164"/>
              <a:gd name="connsiteY16" fmla="*/ 504428 h 826199"/>
              <a:gd name="connsiteX17" fmla="*/ 471279 w 710164"/>
              <a:gd name="connsiteY17" fmla="*/ 568371 h 826199"/>
              <a:gd name="connsiteX18" fmla="*/ 669466 w 710164"/>
              <a:gd name="connsiteY18" fmla="*/ 635912 h 826199"/>
              <a:gd name="connsiteX19" fmla="*/ 710164 w 710164"/>
              <a:gd name="connsiteY19" fmla="*/ 692738 h 826199"/>
              <a:gd name="connsiteX20" fmla="*/ 709406 w 710164"/>
              <a:gd name="connsiteY20" fmla="*/ 826199 h 826199"/>
              <a:gd name="connsiteX21" fmla="*/ 666110 w 710164"/>
              <a:gd name="connsiteY21" fmla="*/ 826199 h 826199"/>
              <a:gd name="connsiteX22" fmla="*/ 666110 w 710164"/>
              <a:gd name="connsiteY22" fmla="*/ 692522 h 826199"/>
              <a:gd name="connsiteX23" fmla="*/ 655287 w 710164"/>
              <a:gd name="connsiteY23" fmla="*/ 676610 h 826199"/>
              <a:gd name="connsiteX24" fmla="*/ 458480 w 710164"/>
              <a:gd name="connsiteY24" fmla="*/ 609509 h 826199"/>
              <a:gd name="connsiteX25" fmla="*/ 401898 w 710164"/>
              <a:gd name="connsiteY25" fmla="*/ 673796 h 826199"/>
              <a:gd name="connsiteX26" fmla="*/ 311084 w 710164"/>
              <a:gd name="connsiteY26" fmla="*/ 673796 h 826199"/>
              <a:gd name="connsiteX27" fmla="*/ 253703 w 710164"/>
              <a:gd name="connsiteY27" fmla="*/ 608603 h 826199"/>
              <a:gd name="connsiteX28" fmla="*/ 54877 w 710164"/>
              <a:gd name="connsiteY28" fmla="*/ 676393 h 826199"/>
              <a:gd name="connsiteX29" fmla="*/ 44054 w 710164"/>
              <a:gd name="connsiteY29" fmla="*/ 692304 h 826199"/>
              <a:gd name="connsiteX30" fmla="*/ 43296 w 710164"/>
              <a:gd name="connsiteY30" fmla="*/ 826198 h 826199"/>
              <a:gd name="connsiteX31" fmla="*/ 0 w 710164"/>
              <a:gd name="connsiteY31" fmla="*/ 826198 h 826199"/>
              <a:gd name="connsiteX32" fmla="*/ 0 w 710164"/>
              <a:gd name="connsiteY32" fmla="*/ 692521 h 826199"/>
              <a:gd name="connsiteX33" fmla="*/ 40698 w 710164"/>
              <a:gd name="connsiteY33" fmla="*/ 635695 h 826199"/>
              <a:gd name="connsiteX34" fmla="*/ 238887 w 710164"/>
              <a:gd name="connsiteY34" fmla="*/ 568153 h 826199"/>
              <a:gd name="connsiteX35" fmla="*/ 238887 w 710164"/>
              <a:gd name="connsiteY35" fmla="*/ 504218 h 826199"/>
              <a:gd name="connsiteX36" fmla="*/ 238669 w 710164"/>
              <a:gd name="connsiteY36" fmla="*/ 504075 h 826199"/>
              <a:gd name="connsiteX37" fmla="*/ 187797 w 710164"/>
              <a:gd name="connsiteY37" fmla="*/ 425601 h 826199"/>
              <a:gd name="connsiteX38" fmla="*/ 182168 w 710164"/>
              <a:gd name="connsiteY38" fmla="*/ 355895 h 826199"/>
              <a:gd name="connsiteX39" fmla="*/ 146341 w 710164"/>
              <a:gd name="connsiteY39" fmla="*/ 312598 h 826199"/>
              <a:gd name="connsiteX40" fmla="*/ 144717 w 710164"/>
              <a:gd name="connsiteY40" fmla="*/ 306104 h 826199"/>
              <a:gd name="connsiteX41" fmla="*/ 186823 w 710164"/>
              <a:gd name="connsiteY41" fmla="*/ 295929 h 826199"/>
              <a:gd name="connsiteX42" fmla="*/ 188447 w 710164"/>
              <a:gd name="connsiteY42" fmla="*/ 302424 h 826199"/>
              <a:gd name="connsiteX43" fmla="*/ 206197 w 710164"/>
              <a:gd name="connsiteY43" fmla="*/ 318984 h 826199"/>
              <a:gd name="connsiteX44" fmla="*/ 222866 w 710164"/>
              <a:gd name="connsiteY44" fmla="*/ 321691 h 826199"/>
              <a:gd name="connsiteX45" fmla="*/ 230984 w 710164"/>
              <a:gd name="connsiteY45" fmla="*/ 422896 h 826199"/>
              <a:gd name="connsiteX46" fmla="*/ 259669 w 710164"/>
              <a:gd name="connsiteY46" fmla="*/ 466841 h 826199"/>
              <a:gd name="connsiteX47" fmla="*/ 261617 w 710164"/>
              <a:gd name="connsiteY47" fmla="*/ 467924 h 826199"/>
              <a:gd name="connsiteX48" fmla="*/ 334138 w 710164"/>
              <a:gd name="connsiteY48" fmla="*/ 515657 h 826199"/>
              <a:gd name="connsiteX49" fmla="*/ 372996 w 710164"/>
              <a:gd name="connsiteY49" fmla="*/ 515657 h 826199"/>
              <a:gd name="connsiteX50" fmla="*/ 450063 w 710164"/>
              <a:gd name="connsiteY50" fmla="*/ 466841 h 826199"/>
              <a:gd name="connsiteX51" fmla="*/ 478856 w 710164"/>
              <a:gd name="connsiteY51" fmla="*/ 423003 h 826199"/>
              <a:gd name="connsiteX52" fmla="*/ 486865 w 710164"/>
              <a:gd name="connsiteY52" fmla="*/ 322557 h 826199"/>
              <a:gd name="connsiteX53" fmla="*/ 500828 w 710164"/>
              <a:gd name="connsiteY53" fmla="*/ 318118 h 826199"/>
              <a:gd name="connsiteX54" fmla="*/ 515549 w 710164"/>
              <a:gd name="connsiteY54" fmla="*/ 302424 h 826199"/>
              <a:gd name="connsiteX55" fmla="*/ 517173 w 710164"/>
              <a:gd name="connsiteY55" fmla="*/ 295929 h 826199"/>
              <a:gd name="connsiteX56" fmla="*/ 516090 w 710164"/>
              <a:gd name="connsiteY56" fmla="*/ 290409 h 826199"/>
              <a:gd name="connsiteX57" fmla="*/ 510895 w 710164"/>
              <a:gd name="connsiteY57" fmla="*/ 287378 h 826199"/>
              <a:gd name="connsiteX58" fmla="*/ 490762 w 710164"/>
              <a:gd name="connsiteY58" fmla="*/ 285214 h 826199"/>
              <a:gd name="connsiteX59" fmla="*/ 278395 w 710164"/>
              <a:gd name="connsiteY59" fmla="*/ 43838 h 826199"/>
              <a:gd name="connsiteX60" fmla="*/ 230445 w 710164"/>
              <a:gd name="connsiteY60" fmla="*/ 87134 h 826199"/>
              <a:gd name="connsiteX61" fmla="*/ 219621 w 710164"/>
              <a:gd name="connsiteY61" fmla="*/ 106510 h 826199"/>
              <a:gd name="connsiteX62" fmla="*/ 198622 w 710164"/>
              <a:gd name="connsiteY62" fmla="*/ 111705 h 826199"/>
              <a:gd name="connsiteX63" fmla="*/ 181412 w 710164"/>
              <a:gd name="connsiteY63" fmla="*/ 116359 h 826199"/>
              <a:gd name="connsiteX64" fmla="*/ 181629 w 710164"/>
              <a:gd name="connsiteY64" fmla="*/ 248629 h 826199"/>
              <a:gd name="connsiteX65" fmla="*/ 186932 w 710164"/>
              <a:gd name="connsiteY65" fmla="*/ 248629 h 826199"/>
              <a:gd name="connsiteX66" fmla="*/ 186932 w 710164"/>
              <a:gd name="connsiteY66" fmla="*/ 198730 h 826199"/>
              <a:gd name="connsiteX67" fmla="*/ 243433 w 710164"/>
              <a:gd name="connsiteY67" fmla="*/ 142770 h 826199"/>
              <a:gd name="connsiteX68" fmla="*/ 520962 w 710164"/>
              <a:gd name="connsiteY68" fmla="*/ 142770 h 826199"/>
              <a:gd name="connsiteX69" fmla="*/ 569129 w 710164"/>
              <a:gd name="connsiteY69" fmla="*/ 94711 h 826199"/>
              <a:gd name="connsiteX70" fmla="*/ 569129 w 710164"/>
              <a:gd name="connsiteY70" fmla="*/ 43838 h 826199"/>
              <a:gd name="connsiteX71" fmla="*/ 278395 w 710164"/>
              <a:gd name="connsiteY71" fmla="*/ 1 h 826199"/>
              <a:gd name="connsiteX72" fmla="*/ 612424 w 710164"/>
              <a:gd name="connsiteY72" fmla="*/ 1 h 826199"/>
              <a:gd name="connsiteX73" fmla="*/ 612424 w 710164"/>
              <a:gd name="connsiteY73" fmla="*/ 94170 h 826199"/>
              <a:gd name="connsiteX74" fmla="*/ 520962 w 710164"/>
              <a:gd name="connsiteY74" fmla="*/ 185525 h 826199"/>
              <a:gd name="connsiteX75" fmla="*/ 243433 w 710164"/>
              <a:gd name="connsiteY75" fmla="*/ 185525 h 826199"/>
              <a:gd name="connsiteX76" fmla="*/ 230228 w 710164"/>
              <a:gd name="connsiteY76" fmla="*/ 198730 h 826199"/>
              <a:gd name="connsiteX77" fmla="*/ 230228 w 710164"/>
              <a:gd name="connsiteY77" fmla="*/ 263674 h 826199"/>
              <a:gd name="connsiteX78" fmla="*/ 201652 w 710164"/>
              <a:gd name="connsiteY78" fmla="*/ 291925 h 826199"/>
              <a:gd name="connsiteX79" fmla="*/ 166908 w 710164"/>
              <a:gd name="connsiteY79" fmla="*/ 291925 h 826199"/>
              <a:gd name="connsiteX80" fmla="*/ 138332 w 710164"/>
              <a:gd name="connsiteY80" fmla="*/ 263349 h 826199"/>
              <a:gd name="connsiteX81" fmla="*/ 138332 w 710164"/>
              <a:gd name="connsiteY81" fmla="*/ 108457 h 826199"/>
              <a:gd name="connsiteX82" fmla="*/ 139415 w 710164"/>
              <a:gd name="connsiteY82" fmla="*/ 105102 h 826199"/>
              <a:gd name="connsiteX83" fmla="*/ 190071 w 710164"/>
              <a:gd name="connsiteY83" fmla="*/ 67542 h 826199"/>
              <a:gd name="connsiteX84" fmla="*/ 278395 w 710164"/>
              <a:gd name="connsiteY84" fmla="*/ 1 h 826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710164" h="826199">
                <a:moveTo>
                  <a:pt x="427982" y="531802"/>
                </a:moveTo>
                <a:lnTo>
                  <a:pt x="386093" y="558196"/>
                </a:lnTo>
                <a:lnTo>
                  <a:pt x="321149" y="558196"/>
                </a:lnTo>
                <a:lnTo>
                  <a:pt x="282182" y="532627"/>
                </a:lnTo>
                <a:lnTo>
                  <a:pt x="282182" y="575483"/>
                </a:lnTo>
                <a:lnTo>
                  <a:pt x="330675" y="630500"/>
                </a:lnTo>
                <a:lnTo>
                  <a:pt x="382306" y="630500"/>
                </a:lnTo>
                <a:lnTo>
                  <a:pt x="427982" y="578678"/>
                </a:lnTo>
                <a:close/>
                <a:moveTo>
                  <a:pt x="494334" y="192560"/>
                </a:moveTo>
                <a:lnTo>
                  <a:pt x="537629" y="194184"/>
                </a:lnTo>
                <a:lnTo>
                  <a:pt x="535465" y="250794"/>
                </a:lnTo>
                <a:cubicBezTo>
                  <a:pt x="554797" y="261899"/>
                  <a:pt x="564495" y="284423"/>
                  <a:pt x="559278" y="306104"/>
                </a:cubicBezTo>
                <a:lnTo>
                  <a:pt x="557654" y="312598"/>
                </a:lnTo>
                <a:cubicBezTo>
                  <a:pt x="553508" y="329516"/>
                  <a:pt x="542804" y="344086"/>
                  <a:pt x="527889" y="353080"/>
                </a:cubicBezTo>
                <a:lnTo>
                  <a:pt x="522043" y="426359"/>
                </a:lnTo>
                <a:cubicBezTo>
                  <a:pt x="520847" y="442947"/>
                  <a:pt x="515421" y="458645"/>
                  <a:pt x="506622" y="472142"/>
                </a:cubicBezTo>
                <a:lnTo>
                  <a:pt x="471279" y="504428"/>
                </a:lnTo>
                <a:lnTo>
                  <a:pt x="471279" y="568371"/>
                </a:lnTo>
                <a:lnTo>
                  <a:pt x="669466" y="635912"/>
                </a:lnTo>
                <a:cubicBezTo>
                  <a:pt x="693788" y="644204"/>
                  <a:pt x="710154" y="667042"/>
                  <a:pt x="710164" y="692738"/>
                </a:cubicBezTo>
                <a:lnTo>
                  <a:pt x="709406" y="826199"/>
                </a:lnTo>
                <a:lnTo>
                  <a:pt x="666110" y="826199"/>
                </a:lnTo>
                <a:lnTo>
                  <a:pt x="666110" y="692522"/>
                </a:lnTo>
                <a:cubicBezTo>
                  <a:pt x="666176" y="685476"/>
                  <a:pt x="661857" y="679144"/>
                  <a:pt x="655287" y="676610"/>
                </a:cubicBezTo>
                <a:lnTo>
                  <a:pt x="458480" y="609509"/>
                </a:lnTo>
                <a:lnTo>
                  <a:pt x="401898" y="673796"/>
                </a:lnTo>
                <a:lnTo>
                  <a:pt x="311084" y="673796"/>
                </a:lnTo>
                <a:lnTo>
                  <a:pt x="253703" y="608603"/>
                </a:lnTo>
                <a:lnTo>
                  <a:pt x="54877" y="676393"/>
                </a:lnTo>
                <a:cubicBezTo>
                  <a:pt x="48283" y="678893"/>
                  <a:pt x="43959" y="685258"/>
                  <a:pt x="44054" y="692304"/>
                </a:cubicBezTo>
                <a:lnTo>
                  <a:pt x="43296" y="826198"/>
                </a:lnTo>
                <a:lnTo>
                  <a:pt x="0" y="826198"/>
                </a:lnTo>
                <a:lnTo>
                  <a:pt x="0" y="692521"/>
                </a:lnTo>
                <a:cubicBezTo>
                  <a:pt x="-51" y="666803"/>
                  <a:pt x="16333" y="643921"/>
                  <a:pt x="40698" y="635695"/>
                </a:cubicBezTo>
                <a:lnTo>
                  <a:pt x="238887" y="568153"/>
                </a:lnTo>
                <a:lnTo>
                  <a:pt x="238887" y="504218"/>
                </a:lnTo>
                <a:lnTo>
                  <a:pt x="238669" y="504075"/>
                </a:lnTo>
                <a:cubicBezTo>
                  <a:pt x="209304" y="488456"/>
                  <a:pt x="190069" y="458788"/>
                  <a:pt x="187797" y="425601"/>
                </a:cubicBezTo>
                <a:lnTo>
                  <a:pt x="182168" y="355895"/>
                </a:lnTo>
                <a:cubicBezTo>
                  <a:pt x="164276" y="347647"/>
                  <a:pt x="151093" y="331714"/>
                  <a:pt x="146341" y="312598"/>
                </a:cubicBezTo>
                <a:lnTo>
                  <a:pt x="144717" y="306104"/>
                </a:lnTo>
                <a:lnTo>
                  <a:pt x="186823" y="295929"/>
                </a:lnTo>
                <a:lnTo>
                  <a:pt x="188447" y="302424"/>
                </a:lnTo>
                <a:cubicBezTo>
                  <a:pt x="190416" y="311051"/>
                  <a:pt x="197452" y="317610"/>
                  <a:pt x="206197" y="318984"/>
                </a:cubicBezTo>
                <a:lnTo>
                  <a:pt x="222866" y="321691"/>
                </a:lnTo>
                <a:lnTo>
                  <a:pt x="230984" y="422896"/>
                </a:lnTo>
                <a:cubicBezTo>
                  <a:pt x="232327" y="441513"/>
                  <a:pt x="243172" y="458117"/>
                  <a:pt x="259669" y="466841"/>
                </a:cubicBezTo>
                <a:lnTo>
                  <a:pt x="261617" y="467924"/>
                </a:lnTo>
                <a:lnTo>
                  <a:pt x="334138" y="515657"/>
                </a:lnTo>
                <a:lnTo>
                  <a:pt x="372996" y="515657"/>
                </a:lnTo>
                <a:lnTo>
                  <a:pt x="450063" y="466841"/>
                </a:lnTo>
                <a:cubicBezTo>
                  <a:pt x="466570" y="458171"/>
                  <a:pt x="477448" y="441599"/>
                  <a:pt x="478856" y="423003"/>
                </a:cubicBezTo>
                <a:lnTo>
                  <a:pt x="486865" y="322557"/>
                </a:lnTo>
                <a:lnTo>
                  <a:pt x="500828" y="318118"/>
                </a:lnTo>
                <a:cubicBezTo>
                  <a:pt x="508167" y="315867"/>
                  <a:pt x="513774" y="309892"/>
                  <a:pt x="515549" y="302424"/>
                </a:cubicBezTo>
                <a:lnTo>
                  <a:pt x="517173" y="295929"/>
                </a:lnTo>
                <a:cubicBezTo>
                  <a:pt x="517724" y="294025"/>
                  <a:pt x="517313" y="291968"/>
                  <a:pt x="516090" y="290409"/>
                </a:cubicBezTo>
                <a:cubicBezTo>
                  <a:pt x="514953" y="288613"/>
                  <a:pt x="513016" y="287476"/>
                  <a:pt x="510895" y="287378"/>
                </a:cubicBezTo>
                <a:lnTo>
                  <a:pt x="490762" y="285214"/>
                </a:lnTo>
                <a:close/>
                <a:moveTo>
                  <a:pt x="278395" y="43838"/>
                </a:moveTo>
                <a:cubicBezTo>
                  <a:pt x="253630" y="43719"/>
                  <a:pt x="232847" y="62488"/>
                  <a:pt x="230445" y="87134"/>
                </a:cubicBezTo>
                <a:cubicBezTo>
                  <a:pt x="229763" y="94841"/>
                  <a:pt x="225822" y="101887"/>
                  <a:pt x="219621" y="106510"/>
                </a:cubicBezTo>
                <a:cubicBezTo>
                  <a:pt x="213624" y="111034"/>
                  <a:pt x="206037" y="112918"/>
                  <a:pt x="198622" y="111705"/>
                </a:cubicBezTo>
                <a:cubicBezTo>
                  <a:pt x="187040" y="109648"/>
                  <a:pt x="183144" y="113112"/>
                  <a:pt x="181412" y="116359"/>
                </a:cubicBezTo>
                <a:lnTo>
                  <a:pt x="181629" y="248629"/>
                </a:lnTo>
                <a:lnTo>
                  <a:pt x="186932" y="248629"/>
                </a:lnTo>
                <a:lnTo>
                  <a:pt x="186932" y="198730"/>
                </a:lnTo>
                <a:cubicBezTo>
                  <a:pt x="187343" y="167784"/>
                  <a:pt x="212487" y="142888"/>
                  <a:pt x="243433" y="142770"/>
                </a:cubicBezTo>
                <a:lnTo>
                  <a:pt x="520962" y="142770"/>
                </a:lnTo>
                <a:cubicBezTo>
                  <a:pt x="547524" y="142770"/>
                  <a:pt x="569063" y="121273"/>
                  <a:pt x="569129" y="94711"/>
                </a:cubicBezTo>
                <a:lnTo>
                  <a:pt x="569129" y="43838"/>
                </a:lnTo>
                <a:close/>
                <a:moveTo>
                  <a:pt x="278395" y="1"/>
                </a:moveTo>
                <a:lnTo>
                  <a:pt x="612424" y="1"/>
                </a:lnTo>
                <a:lnTo>
                  <a:pt x="612424" y="94170"/>
                </a:lnTo>
                <a:cubicBezTo>
                  <a:pt x="612360" y="144642"/>
                  <a:pt x="571434" y="185525"/>
                  <a:pt x="520962" y="185525"/>
                </a:cubicBezTo>
                <a:lnTo>
                  <a:pt x="243433" y="185525"/>
                </a:lnTo>
                <a:cubicBezTo>
                  <a:pt x="236138" y="185525"/>
                  <a:pt x="230228" y="191434"/>
                  <a:pt x="230228" y="198730"/>
                </a:cubicBezTo>
                <a:lnTo>
                  <a:pt x="230228" y="263674"/>
                </a:lnTo>
                <a:cubicBezTo>
                  <a:pt x="230055" y="279326"/>
                  <a:pt x="217305" y="291925"/>
                  <a:pt x="201652" y="291925"/>
                </a:cubicBezTo>
                <a:lnTo>
                  <a:pt x="166908" y="291925"/>
                </a:lnTo>
                <a:cubicBezTo>
                  <a:pt x="151126" y="291925"/>
                  <a:pt x="138332" y="279130"/>
                  <a:pt x="138332" y="263349"/>
                </a:cubicBezTo>
                <a:lnTo>
                  <a:pt x="138332" y="108457"/>
                </a:lnTo>
                <a:lnTo>
                  <a:pt x="139415" y="105102"/>
                </a:lnTo>
                <a:cubicBezTo>
                  <a:pt x="146277" y="82858"/>
                  <a:pt x="166788" y="67640"/>
                  <a:pt x="190071" y="67542"/>
                </a:cubicBezTo>
                <a:cubicBezTo>
                  <a:pt x="200744" y="27575"/>
                  <a:pt x="237026" y="-171"/>
                  <a:pt x="278395" y="1"/>
                </a:cubicBezTo>
                <a:close/>
              </a:path>
            </a:pathLst>
          </a:custGeom>
          <a:solidFill>
            <a:schemeClr val="bg1"/>
          </a:solidFill>
          <a:ln w="1039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11" name="iSHEJI-26">
            <a:extLst>
              <a:ext uri="{FF2B5EF4-FFF2-40B4-BE49-F238E27FC236}">
                <a16:creationId xmlns:a16="http://schemas.microsoft.com/office/drawing/2014/main" id="{2C5A7EB8-21DB-EB23-1723-C66F25472994}"/>
              </a:ext>
            </a:extLst>
          </p:cNvPr>
          <p:cNvSpPr/>
          <p:nvPr/>
        </p:nvSpPr>
        <p:spPr>
          <a:xfrm>
            <a:off x="5495021" y="4250358"/>
            <a:ext cx="308741" cy="359187"/>
          </a:xfrm>
          <a:custGeom>
            <a:avLst/>
            <a:gdLst>
              <a:gd name="connsiteX0" fmla="*/ 427982 w 710164"/>
              <a:gd name="connsiteY0" fmla="*/ 531802 h 826199"/>
              <a:gd name="connsiteX1" fmla="*/ 386093 w 710164"/>
              <a:gd name="connsiteY1" fmla="*/ 558196 h 826199"/>
              <a:gd name="connsiteX2" fmla="*/ 321149 w 710164"/>
              <a:gd name="connsiteY2" fmla="*/ 558196 h 826199"/>
              <a:gd name="connsiteX3" fmla="*/ 282182 w 710164"/>
              <a:gd name="connsiteY3" fmla="*/ 532627 h 826199"/>
              <a:gd name="connsiteX4" fmla="*/ 282182 w 710164"/>
              <a:gd name="connsiteY4" fmla="*/ 575483 h 826199"/>
              <a:gd name="connsiteX5" fmla="*/ 330675 w 710164"/>
              <a:gd name="connsiteY5" fmla="*/ 630500 h 826199"/>
              <a:gd name="connsiteX6" fmla="*/ 382306 w 710164"/>
              <a:gd name="connsiteY6" fmla="*/ 630500 h 826199"/>
              <a:gd name="connsiteX7" fmla="*/ 427982 w 710164"/>
              <a:gd name="connsiteY7" fmla="*/ 578678 h 826199"/>
              <a:gd name="connsiteX8" fmla="*/ 494334 w 710164"/>
              <a:gd name="connsiteY8" fmla="*/ 192560 h 826199"/>
              <a:gd name="connsiteX9" fmla="*/ 537629 w 710164"/>
              <a:gd name="connsiteY9" fmla="*/ 194184 h 826199"/>
              <a:gd name="connsiteX10" fmla="*/ 535465 w 710164"/>
              <a:gd name="connsiteY10" fmla="*/ 250794 h 826199"/>
              <a:gd name="connsiteX11" fmla="*/ 559278 w 710164"/>
              <a:gd name="connsiteY11" fmla="*/ 306104 h 826199"/>
              <a:gd name="connsiteX12" fmla="*/ 557654 w 710164"/>
              <a:gd name="connsiteY12" fmla="*/ 312598 h 826199"/>
              <a:gd name="connsiteX13" fmla="*/ 527889 w 710164"/>
              <a:gd name="connsiteY13" fmla="*/ 353080 h 826199"/>
              <a:gd name="connsiteX14" fmla="*/ 522043 w 710164"/>
              <a:gd name="connsiteY14" fmla="*/ 426359 h 826199"/>
              <a:gd name="connsiteX15" fmla="*/ 506622 w 710164"/>
              <a:gd name="connsiteY15" fmla="*/ 472142 h 826199"/>
              <a:gd name="connsiteX16" fmla="*/ 471279 w 710164"/>
              <a:gd name="connsiteY16" fmla="*/ 504428 h 826199"/>
              <a:gd name="connsiteX17" fmla="*/ 471279 w 710164"/>
              <a:gd name="connsiteY17" fmla="*/ 568371 h 826199"/>
              <a:gd name="connsiteX18" fmla="*/ 669466 w 710164"/>
              <a:gd name="connsiteY18" fmla="*/ 635912 h 826199"/>
              <a:gd name="connsiteX19" fmla="*/ 710164 w 710164"/>
              <a:gd name="connsiteY19" fmla="*/ 692738 h 826199"/>
              <a:gd name="connsiteX20" fmla="*/ 709406 w 710164"/>
              <a:gd name="connsiteY20" fmla="*/ 826199 h 826199"/>
              <a:gd name="connsiteX21" fmla="*/ 666110 w 710164"/>
              <a:gd name="connsiteY21" fmla="*/ 826199 h 826199"/>
              <a:gd name="connsiteX22" fmla="*/ 666110 w 710164"/>
              <a:gd name="connsiteY22" fmla="*/ 692522 h 826199"/>
              <a:gd name="connsiteX23" fmla="*/ 655287 w 710164"/>
              <a:gd name="connsiteY23" fmla="*/ 676610 h 826199"/>
              <a:gd name="connsiteX24" fmla="*/ 458480 w 710164"/>
              <a:gd name="connsiteY24" fmla="*/ 609509 h 826199"/>
              <a:gd name="connsiteX25" fmla="*/ 401898 w 710164"/>
              <a:gd name="connsiteY25" fmla="*/ 673796 h 826199"/>
              <a:gd name="connsiteX26" fmla="*/ 311084 w 710164"/>
              <a:gd name="connsiteY26" fmla="*/ 673796 h 826199"/>
              <a:gd name="connsiteX27" fmla="*/ 253703 w 710164"/>
              <a:gd name="connsiteY27" fmla="*/ 608603 h 826199"/>
              <a:gd name="connsiteX28" fmla="*/ 54877 w 710164"/>
              <a:gd name="connsiteY28" fmla="*/ 676393 h 826199"/>
              <a:gd name="connsiteX29" fmla="*/ 44054 w 710164"/>
              <a:gd name="connsiteY29" fmla="*/ 692304 h 826199"/>
              <a:gd name="connsiteX30" fmla="*/ 43296 w 710164"/>
              <a:gd name="connsiteY30" fmla="*/ 826198 h 826199"/>
              <a:gd name="connsiteX31" fmla="*/ 0 w 710164"/>
              <a:gd name="connsiteY31" fmla="*/ 826198 h 826199"/>
              <a:gd name="connsiteX32" fmla="*/ 0 w 710164"/>
              <a:gd name="connsiteY32" fmla="*/ 692521 h 826199"/>
              <a:gd name="connsiteX33" fmla="*/ 40698 w 710164"/>
              <a:gd name="connsiteY33" fmla="*/ 635695 h 826199"/>
              <a:gd name="connsiteX34" fmla="*/ 238887 w 710164"/>
              <a:gd name="connsiteY34" fmla="*/ 568153 h 826199"/>
              <a:gd name="connsiteX35" fmla="*/ 238887 w 710164"/>
              <a:gd name="connsiteY35" fmla="*/ 504218 h 826199"/>
              <a:gd name="connsiteX36" fmla="*/ 238669 w 710164"/>
              <a:gd name="connsiteY36" fmla="*/ 504075 h 826199"/>
              <a:gd name="connsiteX37" fmla="*/ 187797 w 710164"/>
              <a:gd name="connsiteY37" fmla="*/ 425601 h 826199"/>
              <a:gd name="connsiteX38" fmla="*/ 182168 w 710164"/>
              <a:gd name="connsiteY38" fmla="*/ 355895 h 826199"/>
              <a:gd name="connsiteX39" fmla="*/ 146341 w 710164"/>
              <a:gd name="connsiteY39" fmla="*/ 312598 h 826199"/>
              <a:gd name="connsiteX40" fmla="*/ 144717 w 710164"/>
              <a:gd name="connsiteY40" fmla="*/ 306104 h 826199"/>
              <a:gd name="connsiteX41" fmla="*/ 186823 w 710164"/>
              <a:gd name="connsiteY41" fmla="*/ 295929 h 826199"/>
              <a:gd name="connsiteX42" fmla="*/ 188447 w 710164"/>
              <a:gd name="connsiteY42" fmla="*/ 302424 h 826199"/>
              <a:gd name="connsiteX43" fmla="*/ 206197 w 710164"/>
              <a:gd name="connsiteY43" fmla="*/ 318984 h 826199"/>
              <a:gd name="connsiteX44" fmla="*/ 222866 w 710164"/>
              <a:gd name="connsiteY44" fmla="*/ 321691 h 826199"/>
              <a:gd name="connsiteX45" fmla="*/ 230984 w 710164"/>
              <a:gd name="connsiteY45" fmla="*/ 422896 h 826199"/>
              <a:gd name="connsiteX46" fmla="*/ 259669 w 710164"/>
              <a:gd name="connsiteY46" fmla="*/ 466841 h 826199"/>
              <a:gd name="connsiteX47" fmla="*/ 261617 w 710164"/>
              <a:gd name="connsiteY47" fmla="*/ 467924 h 826199"/>
              <a:gd name="connsiteX48" fmla="*/ 334138 w 710164"/>
              <a:gd name="connsiteY48" fmla="*/ 515657 h 826199"/>
              <a:gd name="connsiteX49" fmla="*/ 372996 w 710164"/>
              <a:gd name="connsiteY49" fmla="*/ 515657 h 826199"/>
              <a:gd name="connsiteX50" fmla="*/ 450063 w 710164"/>
              <a:gd name="connsiteY50" fmla="*/ 466841 h 826199"/>
              <a:gd name="connsiteX51" fmla="*/ 478856 w 710164"/>
              <a:gd name="connsiteY51" fmla="*/ 423003 h 826199"/>
              <a:gd name="connsiteX52" fmla="*/ 486865 w 710164"/>
              <a:gd name="connsiteY52" fmla="*/ 322557 h 826199"/>
              <a:gd name="connsiteX53" fmla="*/ 500828 w 710164"/>
              <a:gd name="connsiteY53" fmla="*/ 318118 h 826199"/>
              <a:gd name="connsiteX54" fmla="*/ 515549 w 710164"/>
              <a:gd name="connsiteY54" fmla="*/ 302424 h 826199"/>
              <a:gd name="connsiteX55" fmla="*/ 517173 w 710164"/>
              <a:gd name="connsiteY55" fmla="*/ 295929 h 826199"/>
              <a:gd name="connsiteX56" fmla="*/ 516090 w 710164"/>
              <a:gd name="connsiteY56" fmla="*/ 290409 h 826199"/>
              <a:gd name="connsiteX57" fmla="*/ 510895 w 710164"/>
              <a:gd name="connsiteY57" fmla="*/ 287378 h 826199"/>
              <a:gd name="connsiteX58" fmla="*/ 490762 w 710164"/>
              <a:gd name="connsiteY58" fmla="*/ 285214 h 826199"/>
              <a:gd name="connsiteX59" fmla="*/ 278395 w 710164"/>
              <a:gd name="connsiteY59" fmla="*/ 43838 h 826199"/>
              <a:gd name="connsiteX60" fmla="*/ 230445 w 710164"/>
              <a:gd name="connsiteY60" fmla="*/ 87134 h 826199"/>
              <a:gd name="connsiteX61" fmla="*/ 219621 w 710164"/>
              <a:gd name="connsiteY61" fmla="*/ 106510 h 826199"/>
              <a:gd name="connsiteX62" fmla="*/ 198622 w 710164"/>
              <a:gd name="connsiteY62" fmla="*/ 111705 h 826199"/>
              <a:gd name="connsiteX63" fmla="*/ 181412 w 710164"/>
              <a:gd name="connsiteY63" fmla="*/ 116359 h 826199"/>
              <a:gd name="connsiteX64" fmla="*/ 181629 w 710164"/>
              <a:gd name="connsiteY64" fmla="*/ 248629 h 826199"/>
              <a:gd name="connsiteX65" fmla="*/ 186932 w 710164"/>
              <a:gd name="connsiteY65" fmla="*/ 248629 h 826199"/>
              <a:gd name="connsiteX66" fmla="*/ 186932 w 710164"/>
              <a:gd name="connsiteY66" fmla="*/ 198730 h 826199"/>
              <a:gd name="connsiteX67" fmla="*/ 243433 w 710164"/>
              <a:gd name="connsiteY67" fmla="*/ 142770 h 826199"/>
              <a:gd name="connsiteX68" fmla="*/ 520962 w 710164"/>
              <a:gd name="connsiteY68" fmla="*/ 142770 h 826199"/>
              <a:gd name="connsiteX69" fmla="*/ 569129 w 710164"/>
              <a:gd name="connsiteY69" fmla="*/ 94711 h 826199"/>
              <a:gd name="connsiteX70" fmla="*/ 569129 w 710164"/>
              <a:gd name="connsiteY70" fmla="*/ 43838 h 826199"/>
              <a:gd name="connsiteX71" fmla="*/ 278395 w 710164"/>
              <a:gd name="connsiteY71" fmla="*/ 1 h 826199"/>
              <a:gd name="connsiteX72" fmla="*/ 612424 w 710164"/>
              <a:gd name="connsiteY72" fmla="*/ 1 h 826199"/>
              <a:gd name="connsiteX73" fmla="*/ 612424 w 710164"/>
              <a:gd name="connsiteY73" fmla="*/ 94170 h 826199"/>
              <a:gd name="connsiteX74" fmla="*/ 520962 w 710164"/>
              <a:gd name="connsiteY74" fmla="*/ 185525 h 826199"/>
              <a:gd name="connsiteX75" fmla="*/ 243433 w 710164"/>
              <a:gd name="connsiteY75" fmla="*/ 185525 h 826199"/>
              <a:gd name="connsiteX76" fmla="*/ 230228 w 710164"/>
              <a:gd name="connsiteY76" fmla="*/ 198730 h 826199"/>
              <a:gd name="connsiteX77" fmla="*/ 230228 w 710164"/>
              <a:gd name="connsiteY77" fmla="*/ 263674 h 826199"/>
              <a:gd name="connsiteX78" fmla="*/ 201652 w 710164"/>
              <a:gd name="connsiteY78" fmla="*/ 291925 h 826199"/>
              <a:gd name="connsiteX79" fmla="*/ 166908 w 710164"/>
              <a:gd name="connsiteY79" fmla="*/ 291925 h 826199"/>
              <a:gd name="connsiteX80" fmla="*/ 138332 w 710164"/>
              <a:gd name="connsiteY80" fmla="*/ 263349 h 826199"/>
              <a:gd name="connsiteX81" fmla="*/ 138332 w 710164"/>
              <a:gd name="connsiteY81" fmla="*/ 108457 h 826199"/>
              <a:gd name="connsiteX82" fmla="*/ 139415 w 710164"/>
              <a:gd name="connsiteY82" fmla="*/ 105102 h 826199"/>
              <a:gd name="connsiteX83" fmla="*/ 190071 w 710164"/>
              <a:gd name="connsiteY83" fmla="*/ 67542 h 826199"/>
              <a:gd name="connsiteX84" fmla="*/ 278395 w 710164"/>
              <a:gd name="connsiteY84" fmla="*/ 1 h 826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710164" h="826199">
                <a:moveTo>
                  <a:pt x="427982" y="531802"/>
                </a:moveTo>
                <a:lnTo>
                  <a:pt x="386093" y="558196"/>
                </a:lnTo>
                <a:lnTo>
                  <a:pt x="321149" y="558196"/>
                </a:lnTo>
                <a:lnTo>
                  <a:pt x="282182" y="532627"/>
                </a:lnTo>
                <a:lnTo>
                  <a:pt x="282182" y="575483"/>
                </a:lnTo>
                <a:lnTo>
                  <a:pt x="330675" y="630500"/>
                </a:lnTo>
                <a:lnTo>
                  <a:pt x="382306" y="630500"/>
                </a:lnTo>
                <a:lnTo>
                  <a:pt x="427982" y="578678"/>
                </a:lnTo>
                <a:close/>
                <a:moveTo>
                  <a:pt x="494334" y="192560"/>
                </a:moveTo>
                <a:lnTo>
                  <a:pt x="537629" y="194184"/>
                </a:lnTo>
                <a:lnTo>
                  <a:pt x="535465" y="250794"/>
                </a:lnTo>
                <a:cubicBezTo>
                  <a:pt x="554797" y="261899"/>
                  <a:pt x="564495" y="284423"/>
                  <a:pt x="559278" y="306104"/>
                </a:cubicBezTo>
                <a:lnTo>
                  <a:pt x="557654" y="312598"/>
                </a:lnTo>
                <a:cubicBezTo>
                  <a:pt x="553508" y="329516"/>
                  <a:pt x="542804" y="344086"/>
                  <a:pt x="527889" y="353080"/>
                </a:cubicBezTo>
                <a:lnTo>
                  <a:pt x="522043" y="426359"/>
                </a:lnTo>
                <a:cubicBezTo>
                  <a:pt x="520847" y="442947"/>
                  <a:pt x="515421" y="458645"/>
                  <a:pt x="506622" y="472142"/>
                </a:cubicBezTo>
                <a:lnTo>
                  <a:pt x="471279" y="504428"/>
                </a:lnTo>
                <a:lnTo>
                  <a:pt x="471279" y="568371"/>
                </a:lnTo>
                <a:lnTo>
                  <a:pt x="669466" y="635912"/>
                </a:lnTo>
                <a:cubicBezTo>
                  <a:pt x="693788" y="644204"/>
                  <a:pt x="710154" y="667042"/>
                  <a:pt x="710164" y="692738"/>
                </a:cubicBezTo>
                <a:lnTo>
                  <a:pt x="709406" y="826199"/>
                </a:lnTo>
                <a:lnTo>
                  <a:pt x="666110" y="826199"/>
                </a:lnTo>
                <a:lnTo>
                  <a:pt x="666110" y="692522"/>
                </a:lnTo>
                <a:cubicBezTo>
                  <a:pt x="666176" y="685476"/>
                  <a:pt x="661857" y="679144"/>
                  <a:pt x="655287" y="676610"/>
                </a:cubicBezTo>
                <a:lnTo>
                  <a:pt x="458480" y="609509"/>
                </a:lnTo>
                <a:lnTo>
                  <a:pt x="401898" y="673796"/>
                </a:lnTo>
                <a:lnTo>
                  <a:pt x="311084" y="673796"/>
                </a:lnTo>
                <a:lnTo>
                  <a:pt x="253703" y="608603"/>
                </a:lnTo>
                <a:lnTo>
                  <a:pt x="54877" y="676393"/>
                </a:lnTo>
                <a:cubicBezTo>
                  <a:pt x="48283" y="678893"/>
                  <a:pt x="43959" y="685258"/>
                  <a:pt x="44054" y="692304"/>
                </a:cubicBezTo>
                <a:lnTo>
                  <a:pt x="43296" y="826198"/>
                </a:lnTo>
                <a:lnTo>
                  <a:pt x="0" y="826198"/>
                </a:lnTo>
                <a:lnTo>
                  <a:pt x="0" y="692521"/>
                </a:lnTo>
                <a:cubicBezTo>
                  <a:pt x="-51" y="666803"/>
                  <a:pt x="16333" y="643921"/>
                  <a:pt x="40698" y="635695"/>
                </a:cubicBezTo>
                <a:lnTo>
                  <a:pt x="238887" y="568153"/>
                </a:lnTo>
                <a:lnTo>
                  <a:pt x="238887" y="504218"/>
                </a:lnTo>
                <a:lnTo>
                  <a:pt x="238669" y="504075"/>
                </a:lnTo>
                <a:cubicBezTo>
                  <a:pt x="209304" y="488456"/>
                  <a:pt x="190069" y="458788"/>
                  <a:pt x="187797" y="425601"/>
                </a:cubicBezTo>
                <a:lnTo>
                  <a:pt x="182168" y="355895"/>
                </a:lnTo>
                <a:cubicBezTo>
                  <a:pt x="164276" y="347647"/>
                  <a:pt x="151093" y="331714"/>
                  <a:pt x="146341" y="312598"/>
                </a:cubicBezTo>
                <a:lnTo>
                  <a:pt x="144717" y="306104"/>
                </a:lnTo>
                <a:lnTo>
                  <a:pt x="186823" y="295929"/>
                </a:lnTo>
                <a:lnTo>
                  <a:pt x="188447" y="302424"/>
                </a:lnTo>
                <a:cubicBezTo>
                  <a:pt x="190416" y="311051"/>
                  <a:pt x="197452" y="317610"/>
                  <a:pt x="206197" y="318984"/>
                </a:cubicBezTo>
                <a:lnTo>
                  <a:pt x="222866" y="321691"/>
                </a:lnTo>
                <a:lnTo>
                  <a:pt x="230984" y="422896"/>
                </a:lnTo>
                <a:cubicBezTo>
                  <a:pt x="232327" y="441513"/>
                  <a:pt x="243172" y="458117"/>
                  <a:pt x="259669" y="466841"/>
                </a:cubicBezTo>
                <a:lnTo>
                  <a:pt x="261617" y="467924"/>
                </a:lnTo>
                <a:lnTo>
                  <a:pt x="334138" y="515657"/>
                </a:lnTo>
                <a:lnTo>
                  <a:pt x="372996" y="515657"/>
                </a:lnTo>
                <a:lnTo>
                  <a:pt x="450063" y="466841"/>
                </a:lnTo>
                <a:cubicBezTo>
                  <a:pt x="466570" y="458171"/>
                  <a:pt x="477448" y="441599"/>
                  <a:pt x="478856" y="423003"/>
                </a:cubicBezTo>
                <a:lnTo>
                  <a:pt x="486865" y="322557"/>
                </a:lnTo>
                <a:lnTo>
                  <a:pt x="500828" y="318118"/>
                </a:lnTo>
                <a:cubicBezTo>
                  <a:pt x="508167" y="315867"/>
                  <a:pt x="513774" y="309892"/>
                  <a:pt x="515549" y="302424"/>
                </a:cubicBezTo>
                <a:lnTo>
                  <a:pt x="517173" y="295929"/>
                </a:lnTo>
                <a:cubicBezTo>
                  <a:pt x="517724" y="294025"/>
                  <a:pt x="517313" y="291968"/>
                  <a:pt x="516090" y="290409"/>
                </a:cubicBezTo>
                <a:cubicBezTo>
                  <a:pt x="514953" y="288613"/>
                  <a:pt x="513016" y="287476"/>
                  <a:pt x="510895" y="287378"/>
                </a:cubicBezTo>
                <a:lnTo>
                  <a:pt x="490762" y="285214"/>
                </a:lnTo>
                <a:close/>
                <a:moveTo>
                  <a:pt x="278395" y="43838"/>
                </a:moveTo>
                <a:cubicBezTo>
                  <a:pt x="253630" y="43719"/>
                  <a:pt x="232847" y="62488"/>
                  <a:pt x="230445" y="87134"/>
                </a:cubicBezTo>
                <a:cubicBezTo>
                  <a:pt x="229763" y="94841"/>
                  <a:pt x="225822" y="101887"/>
                  <a:pt x="219621" y="106510"/>
                </a:cubicBezTo>
                <a:cubicBezTo>
                  <a:pt x="213624" y="111034"/>
                  <a:pt x="206037" y="112918"/>
                  <a:pt x="198622" y="111705"/>
                </a:cubicBezTo>
                <a:cubicBezTo>
                  <a:pt x="187040" y="109648"/>
                  <a:pt x="183144" y="113112"/>
                  <a:pt x="181412" y="116359"/>
                </a:cubicBezTo>
                <a:lnTo>
                  <a:pt x="181629" y="248629"/>
                </a:lnTo>
                <a:lnTo>
                  <a:pt x="186932" y="248629"/>
                </a:lnTo>
                <a:lnTo>
                  <a:pt x="186932" y="198730"/>
                </a:lnTo>
                <a:cubicBezTo>
                  <a:pt x="187343" y="167784"/>
                  <a:pt x="212487" y="142888"/>
                  <a:pt x="243433" y="142770"/>
                </a:cubicBezTo>
                <a:lnTo>
                  <a:pt x="520962" y="142770"/>
                </a:lnTo>
                <a:cubicBezTo>
                  <a:pt x="547524" y="142770"/>
                  <a:pt x="569063" y="121273"/>
                  <a:pt x="569129" y="94711"/>
                </a:cubicBezTo>
                <a:lnTo>
                  <a:pt x="569129" y="43838"/>
                </a:lnTo>
                <a:close/>
                <a:moveTo>
                  <a:pt x="278395" y="1"/>
                </a:moveTo>
                <a:lnTo>
                  <a:pt x="612424" y="1"/>
                </a:lnTo>
                <a:lnTo>
                  <a:pt x="612424" y="94170"/>
                </a:lnTo>
                <a:cubicBezTo>
                  <a:pt x="612360" y="144642"/>
                  <a:pt x="571434" y="185525"/>
                  <a:pt x="520962" y="185525"/>
                </a:cubicBezTo>
                <a:lnTo>
                  <a:pt x="243433" y="185525"/>
                </a:lnTo>
                <a:cubicBezTo>
                  <a:pt x="236138" y="185525"/>
                  <a:pt x="230228" y="191434"/>
                  <a:pt x="230228" y="198730"/>
                </a:cubicBezTo>
                <a:lnTo>
                  <a:pt x="230228" y="263674"/>
                </a:lnTo>
                <a:cubicBezTo>
                  <a:pt x="230055" y="279326"/>
                  <a:pt x="217305" y="291925"/>
                  <a:pt x="201652" y="291925"/>
                </a:cubicBezTo>
                <a:lnTo>
                  <a:pt x="166908" y="291925"/>
                </a:lnTo>
                <a:cubicBezTo>
                  <a:pt x="151126" y="291925"/>
                  <a:pt x="138332" y="279130"/>
                  <a:pt x="138332" y="263349"/>
                </a:cubicBezTo>
                <a:lnTo>
                  <a:pt x="138332" y="108457"/>
                </a:lnTo>
                <a:lnTo>
                  <a:pt x="139415" y="105102"/>
                </a:lnTo>
                <a:cubicBezTo>
                  <a:pt x="146277" y="82858"/>
                  <a:pt x="166788" y="67640"/>
                  <a:pt x="190071" y="67542"/>
                </a:cubicBezTo>
                <a:cubicBezTo>
                  <a:pt x="200744" y="27575"/>
                  <a:pt x="237026" y="-171"/>
                  <a:pt x="278395" y="1"/>
                </a:cubicBezTo>
                <a:close/>
              </a:path>
            </a:pathLst>
          </a:custGeom>
          <a:solidFill>
            <a:schemeClr val="bg1"/>
          </a:solidFill>
          <a:ln w="1039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13" name="iSHEJI-27">
            <a:extLst>
              <a:ext uri="{FF2B5EF4-FFF2-40B4-BE49-F238E27FC236}">
                <a16:creationId xmlns:a16="http://schemas.microsoft.com/office/drawing/2014/main" id="{B8ACDD5B-0F51-1A74-FE09-0B22561FB050}"/>
              </a:ext>
            </a:extLst>
          </p:cNvPr>
          <p:cNvSpPr txBox="1"/>
          <p:nvPr/>
        </p:nvSpPr>
        <p:spPr>
          <a:xfrm>
            <a:off x="7047108" y="2548780"/>
            <a:ext cx="2154012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414" name="iSHEJI-28">
            <a:extLst>
              <a:ext uri="{FF2B5EF4-FFF2-40B4-BE49-F238E27FC236}">
                <a16:creationId xmlns:a16="http://schemas.microsoft.com/office/drawing/2014/main" id="{6E676CDD-81FB-6F07-637E-36BF2C20E982}"/>
              </a:ext>
            </a:extLst>
          </p:cNvPr>
          <p:cNvSpPr txBox="1"/>
          <p:nvPr/>
        </p:nvSpPr>
        <p:spPr>
          <a:xfrm>
            <a:off x="7069950" y="3369322"/>
            <a:ext cx="4466730" cy="19105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爱设计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isheji.com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是国内领先的在线设计与协作平台，并为众多先进企业提供内容中台解决方案。</a:t>
            </a: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爱设计个人版是一款多端在线拖拽式作图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/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视频工具，同时具备创意资产云端存储，管理和多终端分发的功能。平台接入了战略投资方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A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股上市公司「视觉中国」亿级图片模版素材，确保创意内容随取随用、安全合规、降本增效。</a:t>
            </a:r>
            <a:endParaRPr kumimoji="0" lang="en-US" altLang="zh-CN" sz="14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418" name="iSHEJI-29">
            <a:extLst>
              <a:ext uri="{FF2B5EF4-FFF2-40B4-BE49-F238E27FC236}">
                <a16:creationId xmlns:a16="http://schemas.microsoft.com/office/drawing/2014/main" id="{14E3798B-D7FF-C9B3-9097-67EA66F80B79}"/>
              </a:ext>
            </a:extLst>
          </p:cNvPr>
          <p:cNvSpPr/>
          <p:nvPr/>
        </p:nvSpPr>
        <p:spPr>
          <a:xfrm>
            <a:off x="7069950" y="3177729"/>
            <a:ext cx="755708" cy="42061"/>
          </a:xfrm>
          <a:custGeom>
            <a:avLst/>
            <a:gdLst>
              <a:gd name="connsiteX0" fmla="*/ 0 w 755708"/>
              <a:gd name="connsiteY0" fmla="*/ 0 h 42061"/>
              <a:gd name="connsiteX1" fmla="*/ 119438 w 755708"/>
              <a:gd name="connsiteY1" fmla="*/ 0 h 42061"/>
              <a:gd name="connsiteX2" fmla="*/ 636270 w 755708"/>
              <a:gd name="connsiteY2" fmla="*/ 0 h 42061"/>
              <a:gd name="connsiteX3" fmla="*/ 755708 w 755708"/>
              <a:gd name="connsiteY3" fmla="*/ 0 h 42061"/>
              <a:gd name="connsiteX4" fmla="*/ 755708 w 755708"/>
              <a:gd name="connsiteY4" fmla="*/ 42061 h 42061"/>
              <a:gd name="connsiteX5" fmla="*/ 636270 w 755708"/>
              <a:gd name="connsiteY5" fmla="*/ 42061 h 42061"/>
              <a:gd name="connsiteX6" fmla="*/ 119438 w 755708"/>
              <a:gd name="connsiteY6" fmla="*/ 42061 h 42061"/>
              <a:gd name="connsiteX7" fmla="*/ 0 w 755708"/>
              <a:gd name="connsiteY7" fmla="*/ 42061 h 42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55708" h="42061">
                <a:moveTo>
                  <a:pt x="0" y="0"/>
                </a:moveTo>
                <a:lnTo>
                  <a:pt x="119438" y="0"/>
                </a:lnTo>
                <a:lnTo>
                  <a:pt x="636270" y="0"/>
                </a:lnTo>
                <a:lnTo>
                  <a:pt x="755708" y="0"/>
                </a:lnTo>
                <a:lnTo>
                  <a:pt x="755708" y="42061"/>
                </a:lnTo>
                <a:lnTo>
                  <a:pt x="636270" y="42061"/>
                </a:lnTo>
                <a:lnTo>
                  <a:pt x="119438" y="42061"/>
                </a:lnTo>
                <a:lnTo>
                  <a:pt x="0" y="42061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" name="iSHEJI-4">
            <a:extLst>
              <a:ext uri="{FF2B5EF4-FFF2-40B4-BE49-F238E27FC236}">
                <a16:creationId xmlns:a16="http://schemas.microsoft.com/office/drawing/2014/main" id="{B3EDD0BC-B4C8-03D6-E2D1-26BFA90956C1}"/>
              </a:ext>
            </a:extLst>
          </p:cNvPr>
          <p:cNvSpPr txBox="1"/>
          <p:nvPr/>
        </p:nvSpPr>
        <p:spPr>
          <a:xfrm>
            <a:off x="647599" y="432434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业绩成果展示</a:t>
            </a:r>
          </a:p>
        </p:txBody>
      </p:sp>
      <p:sp>
        <p:nvSpPr>
          <p:cNvPr id="3" name="iSHEJI-5">
            <a:extLst>
              <a:ext uri="{FF2B5EF4-FFF2-40B4-BE49-F238E27FC236}">
                <a16:creationId xmlns:a16="http://schemas.microsoft.com/office/drawing/2014/main" id="{106C1453-B98B-5D3E-FA62-09F98A8AE82D}"/>
              </a:ext>
            </a:extLst>
          </p:cNvPr>
          <p:cNvSpPr txBox="1"/>
          <p:nvPr/>
        </p:nvSpPr>
        <p:spPr>
          <a:xfrm>
            <a:off x="647599" y="863321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Presentation of work results</a:t>
            </a:r>
          </a:p>
        </p:txBody>
      </p:sp>
    </p:spTree>
    <p:extLst>
      <p:ext uri="{BB962C8B-B14F-4D97-AF65-F5344CB8AC3E}">
        <p14:creationId xmlns:p14="http://schemas.microsoft.com/office/powerpoint/2010/main" val="50786209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506;#888499;#888498;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85;#888486;#888487;#888488;#888491;#888484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heme/theme1.xml><?xml version="1.0" encoding="utf-8"?>
<a:theme xmlns:a="http://schemas.openxmlformats.org/drawingml/2006/main" name="Office 主题​​">
  <a:themeElements>
    <a:clrScheme name="自定义 20">
      <a:dk1>
        <a:srgbClr val="000000"/>
      </a:dk1>
      <a:lt1>
        <a:srgbClr val="FFFFFF"/>
      </a:lt1>
      <a:dk2>
        <a:srgbClr val="4A66AC"/>
      </a:dk2>
      <a:lt2>
        <a:srgbClr val="E0EBF6"/>
      </a:lt2>
      <a:accent1>
        <a:srgbClr val="1CB6B2"/>
      </a:accent1>
      <a:accent2>
        <a:srgbClr val="3F3F3F"/>
      </a:accent2>
      <a:accent3>
        <a:srgbClr val="3F3F3F"/>
      </a:accent3>
      <a:accent4>
        <a:srgbClr val="3F3F3F"/>
      </a:accent4>
      <a:accent5>
        <a:srgbClr val="3F3F3F"/>
      </a:accent5>
      <a:accent6>
        <a:srgbClr val="3F3F3F"/>
      </a:accent6>
      <a:hlink>
        <a:srgbClr val="4472C4"/>
      </a:hlink>
      <a:folHlink>
        <a:srgbClr val="BFBFBF"/>
      </a:folHlink>
    </a:clrScheme>
    <a:fontScheme name="爱设计_标准主题字体">
      <a:majorFont>
        <a:latin typeface="OPPOSans L"/>
        <a:ea typeface="OPPOSans L"/>
        <a:cs typeface=""/>
      </a:majorFont>
      <a:minorFont>
        <a:latin typeface="OPPOSans L"/>
        <a:ea typeface="OPPOSans 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1553</TotalTime>
  <Words>1600</Words>
  <Application>Microsoft Office PowerPoint</Application>
  <PresentationFormat>宽屏</PresentationFormat>
  <Paragraphs>163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OPPOSans L</vt:lpstr>
      <vt:lpstr>阿里巴巴普惠体 2.0 35 Thin</vt:lpstr>
      <vt:lpstr>阿里巴巴普惠体 2.0 45 Light</vt:lpstr>
      <vt:lpstr>阿里巴巴普惠体 2.0 95 ExtraBold</vt:lpstr>
      <vt:lpstr>等线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爱设计公司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亮丽国际商务风年终总结述职汇报ppt模板</dc:title>
  <dc:creator>爱设计PPT</dc:creator>
  <cp:keywords>www.51pptmoban.com</cp:keywords>
  <dc:description>www.51pptmoban.com</dc:description>
  <cp:lastModifiedBy>Power user</cp:lastModifiedBy>
  <cp:revision>136</cp:revision>
  <dcterms:created xsi:type="dcterms:W3CDTF">2021-08-04T08:06:46Z</dcterms:created>
  <dcterms:modified xsi:type="dcterms:W3CDTF">2023-01-15T13:42:38Z</dcterms:modified>
</cp:coreProperties>
</file>