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0" r:id="rId1"/>
  </p:sldMasterIdLst>
  <p:notesMasterIdLst>
    <p:notesMasterId r:id="rId14"/>
  </p:notesMasterIdLst>
  <p:sldIdLst>
    <p:sldId id="415" r:id="rId2"/>
    <p:sldId id="391" r:id="rId3"/>
    <p:sldId id="372" r:id="rId4"/>
    <p:sldId id="393" r:id="rId5"/>
    <p:sldId id="418" r:id="rId6"/>
    <p:sldId id="394" r:id="rId7"/>
    <p:sldId id="364" r:id="rId8"/>
    <p:sldId id="417" r:id="rId9"/>
    <p:sldId id="421" r:id="rId10"/>
    <p:sldId id="419" r:id="rId11"/>
    <p:sldId id="422" r:id="rId12"/>
    <p:sldId id="423" r:id="rId13"/>
  </p:sldIdLst>
  <p:sldSz cx="12192000" cy="6858000"/>
  <p:notesSz cx="6858000" cy="9144000"/>
  <p:custDataLst>
    <p:tags r:id="rId1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huyan Mu" initials="SM" lastIdx="1" clrIdx="0">
    <p:extLst>
      <p:ext uri="{19B8F6BF-5375-455C-9EA6-DF929625EA0E}">
        <p15:presenceInfo xmlns:p15="http://schemas.microsoft.com/office/powerpoint/2012/main" userId="S::mushuyan@islide.cc::5a701452-529a-4685-8842-5f60ae489a4d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FB2B5"/>
    <a:srgbClr val="A9333B"/>
    <a:srgbClr val="C97F84"/>
    <a:srgbClr val="F54E1A"/>
    <a:srgbClr val="7C78F0"/>
    <a:srgbClr val="FFFFFF"/>
    <a:srgbClr val="000000"/>
    <a:srgbClr val="D9D9D9"/>
    <a:srgbClr val="E82F58"/>
    <a:srgbClr val="2BDF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 horzBarState="maximized">
    <p:restoredLeft sz="15980" autoAdjust="0"/>
    <p:restoredTop sz="96565"/>
  </p:normalViewPr>
  <p:slideViewPr>
    <p:cSldViewPr snapToGrid="0">
      <p:cViewPr>
        <p:scale>
          <a:sx n="66" d="100"/>
          <a:sy n="66" d="100"/>
        </p:scale>
        <p:origin x="1458" y="756"/>
      </p:cViewPr>
      <p:guideLst/>
    </p:cSldViewPr>
  </p:slideViewPr>
  <p:notesTextViewPr>
    <p:cViewPr>
      <p:scale>
        <a:sx n="165" d="100"/>
        <a:sy n="165" d="100"/>
      </p:scale>
      <p:origin x="0" y="0"/>
    </p:cViewPr>
  </p:notesTextViewPr>
  <p:sorterViewPr>
    <p:cViewPr>
      <p:scale>
        <a:sx n="57" d="100"/>
        <a:sy n="57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7BBE6FB-4983-42F5-B216-1A2ADEE7DF7A}" type="datetimeFigureOut">
              <a:rPr lang="zh-CN" altLang="en-US" smtClean="0"/>
              <a:t>2023/1/15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735503-9D21-443F-BC18-5459550EB72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4610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9E6FDB6-6D2B-46C1-9FA1-D82906A37C3A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34873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9E6FDB6-6D2B-46C1-9FA1-D82906A37C3A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665282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9633731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标题幻灯片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>
            <a:extLst>
              <a:ext uri="{FF2B5EF4-FFF2-40B4-BE49-F238E27FC236}">
                <a16:creationId xmlns:a16="http://schemas.microsoft.com/office/drawing/2014/main" id="{DECABA45-672B-C96C-FC8A-A9E4665C1E86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75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4CEE6E81-386B-63A9-118A-822F0EE92BD2}"/>
              </a:ext>
            </a:extLst>
          </p:cNvPr>
          <p:cNvGrpSpPr/>
          <p:nvPr userDrawn="1"/>
        </p:nvGrpSpPr>
        <p:grpSpPr>
          <a:xfrm>
            <a:off x="11047775" y="541205"/>
            <a:ext cx="442548" cy="442548"/>
            <a:chOff x="9989015" y="1106343"/>
            <a:chExt cx="542083" cy="542083"/>
          </a:xfrm>
        </p:grpSpPr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90BBEDA2-86F1-6493-DF83-835AC804D4BC}"/>
                </a:ext>
              </a:extLst>
            </p:cNvPr>
            <p:cNvSpPr/>
            <p:nvPr/>
          </p:nvSpPr>
          <p:spPr>
            <a:xfrm>
              <a:off x="9989015" y="1106343"/>
              <a:ext cx="542083" cy="542083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+mn-ea"/>
                <a:ea typeface="+mn-ea"/>
              </a:endParaRPr>
            </a:p>
          </p:txBody>
        </p: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id="{9DB07D94-AED3-B305-0D48-0467C8F62439}"/>
                </a:ext>
              </a:extLst>
            </p:cNvPr>
            <p:cNvCxnSpPr/>
            <p:nvPr/>
          </p:nvCxnSpPr>
          <p:spPr>
            <a:xfrm>
              <a:off x="10174848" y="1301858"/>
              <a:ext cx="18000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AAE41C8E-0AA2-837F-3A95-AB1ADEE4F58B}"/>
                </a:ext>
              </a:extLst>
            </p:cNvPr>
            <p:cNvCxnSpPr/>
            <p:nvPr/>
          </p:nvCxnSpPr>
          <p:spPr>
            <a:xfrm>
              <a:off x="10174848" y="1424611"/>
              <a:ext cx="18000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8A5DD2A1-2B29-C195-9CD0-3740D76146CC}"/>
              </a:ext>
            </a:extLst>
          </p:cNvPr>
          <p:cNvGrpSpPr/>
          <p:nvPr userDrawn="1"/>
        </p:nvGrpSpPr>
        <p:grpSpPr>
          <a:xfrm>
            <a:off x="713507" y="5605183"/>
            <a:ext cx="442548" cy="442548"/>
            <a:chOff x="9869361" y="4531835"/>
            <a:chExt cx="442548" cy="442548"/>
          </a:xfrm>
        </p:grpSpPr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3E2CF6A3-F390-8883-33A1-B1C2E9989A98}"/>
                </a:ext>
              </a:extLst>
            </p:cNvPr>
            <p:cNvSpPr/>
            <p:nvPr/>
          </p:nvSpPr>
          <p:spPr>
            <a:xfrm>
              <a:off x="9869361" y="4531835"/>
              <a:ext cx="442548" cy="442548"/>
            </a:xfrm>
            <a:prstGeom prst="ellipse">
              <a:avLst/>
            </a:prstGeom>
            <a:solidFill>
              <a:schemeClr val="bg2">
                <a:alpha val="67000"/>
              </a:scheme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+mn-ea"/>
                <a:ea typeface="+mn-ea"/>
              </a:endParaRPr>
            </a:p>
          </p:txBody>
        </p:sp>
        <p:cxnSp>
          <p:nvCxnSpPr>
            <p:cNvPr id="19" name="直接箭头连接符 18">
              <a:extLst>
                <a:ext uri="{FF2B5EF4-FFF2-40B4-BE49-F238E27FC236}">
                  <a16:creationId xmlns:a16="http://schemas.microsoft.com/office/drawing/2014/main" id="{90221976-171F-C784-3097-2930EB9B77C7}"/>
                </a:ext>
              </a:extLst>
            </p:cNvPr>
            <p:cNvCxnSpPr>
              <a:cxnSpLocks/>
            </p:cNvCxnSpPr>
            <p:nvPr/>
          </p:nvCxnSpPr>
          <p:spPr>
            <a:xfrm>
              <a:off x="10090635" y="4656245"/>
              <a:ext cx="0" cy="193729"/>
            </a:xfrm>
            <a:prstGeom prst="straightConnector1">
              <a:avLst/>
            </a:prstGeom>
            <a:ln>
              <a:solidFill>
                <a:schemeClr val="bg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79132785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C0C6A70-5F79-76F0-1A11-665746832B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0075425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929377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8" r:id="rId2"/>
    <p:sldLayoutId id="2147483679" r:id="rId3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zh-CN" altLang="en-US"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840" userDrawn="1">
          <p15:clr>
            <a:srgbClr val="F26B43"/>
          </p15:clr>
        </p15:guide>
        <p15:guide id="2" orient="horz" pos="2160" userDrawn="1">
          <p15:clr>
            <a:srgbClr val="F26B43"/>
          </p15:clr>
        </p15:guide>
        <p15:guide id="3" pos="415" userDrawn="1">
          <p15:clr>
            <a:srgbClr val="F26B43"/>
          </p15:clr>
        </p15:guide>
        <p15:guide id="4" pos="7265" userDrawn="1">
          <p15:clr>
            <a:srgbClr val="F26B43"/>
          </p15:clr>
        </p15:guide>
        <p15:guide id="5" orient="horz" pos="3929" userDrawn="1">
          <p15:clr>
            <a:srgbClr val="F26B43"/>
          </p15:clr>
        </p15:guide>
        <p15:guide id="6" orient="horz" pos="3861" userDrawn="1">
          <p15:clr>
            <a:srgbClr val="F26B43"/>
          </p15:clr>
        </p15:guide>
        <p15:guide id="7" orient="horz" pos="640" userDrawn="1">
          <p15:clr>
            <a:srgbClr val="F26B43"/>
          </p15:clr>
        </p15:guide>
        <p15:guide id="8" orient="horz" pos="70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sv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7" Type="http://schemas.openxmlformats.org/officeDocument/2006/relationships/image" Target="../media/image18.sv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svg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sv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ïšľiďé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椭圆 8">
            <a:extLst>
              <a:ext uri="{FF2B5EF4-FFF2-40B4-BE49-F238E27FC236}">
                <a16:creationId xmlns:a16="http://schemas.microsoft.com/office/drawing/2014/main" id="{C3A74098-E108-E422-05FE-D851DF92ED7C}"/>
              </a:ext>
            </a:extLst>
          </p:cNvPr>
          <p:cNvSpPr/>
          <p:nvPr/>
        </p:nvSpPr>
        <p:spPr>
          <a:xfrm>
            <a:off x="3167899" y="494711"/>
            <a:ext cx="5868032" cy="5868032"/>
          </a:xfrm>
          <a:prstGeom prst="ellipse">
            <a:avLst/>
          </a:prstGeom>
          <a:solidFill>
            <a:schemeClr val="accent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23DC2CA4-F90B-5A57-1C6B-3F0444282C12}"/>
              </a:ext>
            </a:extLst>
          </p:cNvPr>
          <p:cNvSpPr txBox="1"/>
          <p:nvPr/>
        </p:nvSpPr>
        <p:spPr>
          <a:xfrm>
            <a:off x="5551538" y="2336999"/>
            <a:ext cx="184731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1500" b="1" i="0" u="none" strike="noStrike" kern="1200" cap="none" spc="0" normalizeH="0" baseline="0" noProof="0" dirty="0">
              <a:ln>
                <a:noFill/>
              </a:ln>
              <a:solidFill>
                <a:srgbClr val="E30818"/>
              </a:solidFill>
              <a:effectLst>
                <a:outerShdw blurRad="330200" sx="101000" sy="101000" algn="ctr" rotWithShape="0">
                  <a:prstClr val="black">
                    <a:alpha val="26000"/>
                  </a:prstClr>
                </a:outerShdw>
              </a:effectLst>
              <a:uLnTx/>
              <a:uFillTx/>
              <a:latin typeface="斗鱼追光体" pitchFamily="2" charset="-122"/>
              <a:ea typeface="斗鱼追光体"/>
              <a:cs typeface="+mn-cs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D532ED20-FAC5-FA29-176B-97CD39CA25A2}"/>
              </a:ext>
            </a:extLst>
          </p:cNvPr>
          <p:cNvSpPr txBox="1"/>
          <p:nvPr/>
        </p:nvSpPr>
        <p:spPr>
          <a:xfrm>
            <a:off x="2305540" y="2175835"/>
            <a:ext cx="7580921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30200" sx="101000" sy="101000" algn="ctr" rotWithShape="0">
                    <a:prstClr val="black">
                      <a:alpha val="26000"/>
                    </a:prstClr>
                  </a:outerShdw>
                </a:effectLst>
                <a:uLnTx/>
                <a:uFillTx/>
                <a:latin typeface="胡晓波男神体" panose="00000500000000000000" pitchFamily="2" charset="-122"/>
                <a:ea typeface="胡晓波男神体" panose="00000500000000000000" pitchFamily="2" charset="-122"/>
              </a:rPr>
              <a:t>年终述职报告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54718244-6192-0980-9E62-B3BED7DDBD12}"/>
              </a:ext>
            </a:extLst>
          </p:cNvPr>
          <p:cNvSpPr txBox="1"/>
          <p:nvPr/>
        </p:nvSpPr>
        <p:spPr>
          <a:xfrm>
            <a:off x="4358376" y="1735669"/>
            <a:ext cx="3520387" cy="52322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ea typeface="思源宋体 CN Heavy" panose="02020900000000000000" pitchFamily="18" charset="-122"/>
                <a:cs typeface="+mn-ea"/>
                <a:sym typeface="思源宋体 CN" panose="02020400000000000000" pitchFamily="18" charset="-122"/>
              </a:rPr>
              <a:t>REPORT ON WORK</a:t>
            </a:r>
            <a:endParaRPr lang="zh-CN" altLang="en-US" sz="2800" dirty="0">
              <a:solidFill>
                <a:schemeClr val="bg1"/>
              </a:solidFill>
              <a:ea typeface="思源宋体 CN Heavy" panose="02020900000000000000" pitchFamily="18" charset="-122"/>
              <a:cs typeface="+mn-ea"/>
              <a:sym typeface="思源宋体 CN" panose="02020400000000000000" pitchFamily="18" charset="-122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346BC549-38D6-323A-CBB1-B8B4A627B943}"/>
              </a:ext>
            </a:extLst>
          </p:cNvPr>
          <p:cNvSpPr txBox="1"/>
          <p:nvPr/>
        </p:nvSpPr>
        <p:spPr>
          <a:xfrm>
            <a:off x="3363181" y="3856479"/>
            <a:ext cx="5671375" cy="52136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hangingPunct="0">
              <a:lnSpc>
                <a:spcPct val="150000"/>
              </a:lnSpc>
            </a:pPr>
            <a:r>
              <a:rPr lang="en-US" altLang="zh-CN" sz="1200" dirty="0">
                <a:solidFill>
                  <a:schemeClr val="bg1"/>
                </a:solidFill>
                <a:ea typeface="思源宋体 CN" panose="02020400000000000000" pitchFamily="18" charset="-122"/>
                <a:cs typeface="+mn-ea"/>
                <a:sym typeface="思源宋体 CN" panose="02020400000000000000" pitchFamily="18" charset="-122"/>
              </a:rPr>
              <a:t>Click here to enter your text, change the color or size of the text. You can also format the appropriate text and adjust</a:t>
            </a:r>
          </a:p>
        </p:txBody>
      </p:sp>
      <p:sp>
        <p:nvSpPr>
          <p:cNvPr id="49" name="矩形 48">
            <a:extLst>
              <a:ext uri="{FF2B5EF4-FFF2-40B4-BE49-F238E27FC236}">
                <a16:creationId xmlns:a16="http://schemas.microsoft.com/office/drawing/2014/main" id="{835CFADC-BE3F-A9D3-244D-BDA374EB8BD3}"/>
              </a:ext>
            </a:extLst>
          </p:cNvPr>
          <p:cNvSpPr/>
          <p:nvPr/>
        </p:nvSpPr>
        <p:spPr>
          <a:xfrm>
            <a:off x="4480301" y="4774504"/>
            <a:ext cx="3231396" cy="595540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600" dirty="0">
              <a:solidFill>
                <a:srgbClr val="FFFFFF"/>
              </a:solidFill>
              <a:latin typeface="+mn-ea"/>
            </a:endParaRPr>
          </a:p>
        </p:txBody>
      </p:sp>
      <p:sp>
        <p:nvSpPr>
          <p:cNvPr id="50" name="任意多边形: 形状 49">
            <a:extLst>
              <a:ext uri="{FF2B5EF4-FFF2-40B4-BE49-F238E27FC236}">
                <a16:creationId xmlns:a16="http://schemas.microsoft.com/office/drawing/2014/main" id="{74EA6A1C-4B00-EF5E-3C6F-E8B494867557}"/>
              </a:ext>
            </a:extLst>
          </p:cNvPr>
          <p:cNvSpPr/>
          <p:nvPr/>
        </p:nvSpPr>
        <p:spPr>
          <a:xfrm>
            <a:off x="8098855" y="5437659"/>
            <a:ext cx="327600" cy="234000"/>
          </a:xfrm>
          <a:custGeom>
            <a:avLst/>
            <a:gdLst>
              <a:gd name="connsiteX0" fmla="*/ 68985 w 169252"/>
              <a:gd name="connsiteY0" fmla="*/ 17225 h 112653"/>
              <a:gd name="connsiteX1" fmla="*/ 17220 w 169252"/>
              <a:gd name="connsiteY1" fmla="*/ 5944 h 112653"/>
              <a:gd name="connsiteX2" fmla="*/ 0 w 169252"/>
              <a:gd name="connsiteY2" fmla="*/ 37655 h 112653"/>
              <a:gd name="connsiteX3" fmla="*/ 37530 w 169252"/>
              <a:gd name="connsiteY3" fmla="*/ 75140 h 112653"/>
              <a:gd name="connsiteX4" fmla="*/ 57623 w 169252"/>
              <a:gd name="connsiteY4" fmla="*/ 69290 h 112653"/>
              <a:gd name="connsiteX5" fmla="*/ 40140 w 169252"/>
              <a:gd name="connsiteY5" fmla="*/ 96740 h 112653"/>
              <a:gd name="connsiteX6" fmla="*/ 40365 w 169252"/>
              <a:gd name="connsiteY6" fmla="*/ 110015 h 112653"/>
              <a:gd name="connsiteX7" fmla="*/ 53640 w 169252"/>
              <a:gd name="connsiteY7" fmla="*/ 109790 h 112653"/>
              <a:gd name="connsiteX8" fmla="*/ 68985 w 169252"/>
              <a:gd name="connsiteY8" fmla="*/ 17270 h 112653"/>
              <a:gd name="connsiteX9" fmla="*/ 158985 w 169252"/>
              <a:gd name="connsiteY9" fmla="*/ 17225 h 112653"/>
              <a:gd name="connsiteX10" fmla="*/ 107220 w 169252"/>
              <a:gd name="connsiteY10" fmla="*/ 5944 h 112653"/>
              <a:gd name="connsiteX11" fmla="*/ 90000 w 169252"/>
              <a:gd name="connsiteY11" fmla="*/ 37655 h 112653"/>
              <a:gd name="connsiteX12" fmla="*/ 127530 w 169252"/>
              <a:gd name="connsiteY12" fmla="*/ 75140 h 112653"/>
              <a:gd name="connsiteX13" fmla="*/ 147623 w 169252"/>
              <a:gd name="connsiteY13" fmla="*/ 69290 h 112653"/>
              <a:gd name="connsiteX14" fmla="*/ 130140 w 169252"/>
              <a:gd name="connsiteY14" fmla="*/ 96740 h 112653"/>
              <a:gd name="connsiteX15" fmla="*/ 130365 w 169252"/>
              <a:gd name="connsiteY15" fmla="*/ 110015 h 112653"/>
              <a:gd name="connsiteX16" fmla="*/ 143640 w 169252"/>
              <a:gd name="connsiteY16" fmla="*/ 109790 h 112653"/>
              <a:gd name="connsiteX17" fmla="*/ 158985 w 169252"/>
              <a:gd name="connsiteY17" fmla="*/ 17270 h 1126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69252" h="112653">
                <a:moveTo>
                  <a:pt x="68985" y="17225"/>
                </a:moveTo>
                <a:cubicBezTo>
                  <a:pt x="57806" y="-185"/>
                  <a:pt x="34630" y="-5235"/>
                  <a:pt x="17220" y="5944"/>
                </a:cubicBezTo>
                <a:cubicBezTo>
                  <a:pt x="6433" y="12871"/>
                  <a:pt x="-64" y="24834"/>
                  <a:pt x="0" y="37655"/>
                </a:cubicBezTo>
                <a:cubicBezTo>
                  <a:pt x="13" y="58370"/>
                  <a:pt x="16816" y="75152"/>
                  <a:pt x="37530" y="75140"/>
                </a:cubicBezTo>
                <a:cubicBezTo>
                  <a:pt x="44647" y="75136"/>
                  <a:pt x="51616" y="73107"/>
                  <a:pt x="57623" y="69290"/>
                </a:cubicBezTo>
                <a:cubicBezTo>
                  <a:pt x="54675" y="78042"/>
                  <a:pt x="49185" y="87380"/>
                  <a:pt x="40140" y="96740"/>
                </a:cubicBezTo>
                <a:cubicBezTo>
                  <a:pt x="36537" y="100468"/>
                  <a:pt x="36637" y="106411"/>
                  <a:pt x="40365" y="110015"/>
                </a:cubicBezTo>
                <a:cubicBezTo>
                  <a:pt x="44094" y="113619"/>
                  <a:pt x="50037" y="113518"/>
                  <a:pt x="53640" y="109790"/>
                </a:cubicBezTo>
                <a:cubicBezTo>
                  <a:pt x="87075" y="75140"/>
                  <a:pt x="82733" y="37475"/>
                  <a:pt x="68985" y="17270"/>
                </a:cubicBezTo>
                <a:close/>
                <a:moveTo>
                  <a:pt x="158985" y="17225"/>
                </a:moveTo>
                <a:cubicBezTo>
                  <a:pt x="147805" y="-185"/>
                  <a:pt x="124630" y="-5235"/>
                  <a:pt x="107220" y="5944"/>
                </a:cubicBezTo>
                <a:cubicBezTo>
                  <a:pt x="96432" y="12871"/>
                  <a:pt x="89936" y="24834"/>
                  <a:pt x="90000" y="37655"/>
                </a:cubicBezTo>
                <a:cubicBezTo>
                  <a:pt x="90013" y="58370"/>
                  <a:pt x="106816" y="75152"/>
                  <a:pt x="127530" y="75140"/>
                </a:cubicBezTo>
                <a:cubicBezTo>
                  <a:pt x="134647" y="75136"/>
                  <a:pt x="141615" y="73107"/>
                  <a:pt x="147623" y="69290"/>
                </a:cubicBezTo>
                <a:cubicBezTo>
                  <a:pt x="144675" y="78042"/>
                  <a:pt x="139185" y="87380"/>
                  <a:pt x="130140" y="96740"/>
                </a:cubicBezTo>
                <a:cubicBezTo>
                  <a:pt x="126537" y="100468"/>
                  <a:pt x="126637" y="106411"/>
                  <a:pt x="130365" y="110015"/>
                </a:cubicBezTo>
                <a:cubicBezTo>
                  <a:pt x="134094" y="113619"/>
                  <a:pt x="140036" y="113518"/>
                  <a:pt x="143640" y="109790"/>
                </a:cubicBezTo>
                <a:cubicBezTo>
                  <a:pt x="177075" y="75140"/>
                  <a:pt x="172733" y="37475"/>
                  <a:pt x="158985" y="17270"/>
                </a:cubicBezTo>
                <a:close/>
              </a:path>
            </a:pathLst>
          </a:custGeom>
          <a:solidFill>
            <a:schemeClr val="accent2"/>
          </a:solidFill>
          <a:ln w="2202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1" name="任意多边形: 形状 50">
            <a:extLst>
              <a:ext uri="{FF2B5EF4-FFF2-40B4-BE49-F238E27FC236}">
                <a16:creationId xmlns:a16="http://schemas.microsoft.com/office/drawing/2014/main" id="{69747CB6-AF10-896A-F116-68CE634775CA}"/>
              </a:ext>
            </a:extLst>
          </p:cNvPr>
          <p:cNvSpPr/>
          <p:nvPr/>
        </p:nvSpPr>
        <p:spPr>
          <a:xfrm flipH="1" flipV="1">
            <a:off x="3606447" y="1470388"/>
            <a:ext cx="327600" cy="234000"/>
          </a:xfrm>
          <a:custGeom>
            <a:avLst/>
            <a:gdLst>
              <a:gd name="connsiteX0" fmla="*/ 68985 w 169252"/>
              <a:gd name="connsiteY0" fmla="*/ 17225 h 112653"/>
              <a:gd name="connsiteX1" fmla="*/ 17220 w 169252"/>
              <a:gd name="connsiteY1" fmla="*/ 5944 h 112653"/>
              <a:gd name="connsiteX2" fmla="*/ 0 w 169252"/>
              <a:gd name="connsiteY2" fmla="*/ 37655 h 112653"/>
              <a:gd name="connsiteX3" fmla="*/ 37530 w 169252"/>
              <a:gd name="connsiteY3" fmla="*/ 75140 h 112653"/>
              <a:gd name="connsiteX4" fmla="*/ 57623 w 169252"/>
              <a:gd name="connsiteY4" fmla="*/ 69290 h 112653"/>
              <a:gd name="connsiteX5" fmla="*/ 40140 w 169252"/>
              <a:gd name="connsiteY5" fmla="*/ 96740 h 112653"/>
              <a:gd name="connsiteX6" fmla="*/ 40365 w 169252"/>
              <a:gd name="connsiteY6" fmla="*/ 110015 h 112653"/>
              <a:gd name="connsiteX7" fmla="*/ 53640 w 169252"/>
              <a:gd name="connsiteY7" fmla="*/ 109790 h 112653"/>
              <a:gd name="connsiteX8" fmla="*/ 68985 w 169252"/>
              <a:gd name="connsiteY8" fmla="*/ 17270 h 112653"/>
              <a:gd name="connsiteX9" fmla="*/ 158985 w 169252"/>
              <a:gd name="connsiteY9" fmla="*/ 17225 h 112653"/>
              <a:gd name="connsiteX10" fmla="*/ 107220 w 169252"/>
              <a:gd name="connsiteY10" fmla="*/ 5944 h 112653"/>
              <a:gd name="connsiteX11" fmla="*/ 90000 w 169252"/>
              <a:gd name="connsiteY11" fmla="*/ 37655 h 112653"/>
              <a:gd name="connsiteX12" fmla="*/ 127530 w 169252"/>
              <a:gd name="connsiteY12" fmla="*/ 75140 h 112653"/>
              <a:gd name="connsiteX13" fmla="*/ 147623 w 169252"/>
              <a:gd name="connsiteY13" fmla="*/ 69290 h 112653"/>
              <a:gd name="connsiteX14" fmla="*/ 130140 w 169252"/>
              <a:gd name="connsiteY14" fmla="*/ 96740 h 112653"/>
              <a:gd name="connsiteX15" fmla="*/ 130365 w 169252"/>
              <a:gd name="connsiteY15" fmla="*/ 110015 h 112653"/>
              <a:gd name="connsiteX16" fmla="*/ 143640 w 169252"/>
              <a:gd name="connsiteY16" fmla="*/ 109790 h 112653"/>
              <a:gd name="connsiteX17" fmla="*/ 158985 w 169252"/>
              <a:gd name="connsiteY17" fmla="*/ 17270 h 1126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69252" h="112653">
                <a:moveTo>
                  <a:pt x="68985" y="17225"/>
                </a:moveTo>
                <a:cubicBezTo>
                  <a:pt x="57806" y="-185"/>
                  <a:pt x="34630" y="-5235"/>
                  <a:pt x="17220" y="5944"/>
                </a:cubicBezTo>
                <a:cubicBezTo>
                  <a:pt x="6433" y="12871"/>
                  <a:pt x="-64" y="24834"/>
                  <a:pt x="0" y="37655"/>
                </a:cubicBezTo>
                <a:cubicBezTo>
                  <a:pt x="13" y="58370"/>
                  <a:pt x="16816" y="75152"/>
                  <a:pt x="37530" y="75140"/>
                </a:cubicBezTo>
                <a:cubicBezTo>
                  <a:pt x="44647" y="75136"/>
                  <a:pt x="51616" y="73107"/>
                  <a:pt x="57623" y="69290"/>
                </a:cubicBezTo>
                <a:cubicBezTo>
                  <a:pt x="54675" y="78042"/>
                  <a:pt x="49185" y="87380"/>
                  <a:pt x="40140" y="96740"/>
                </a:cubicBezTo>
                <a:cubicBezTo>
                  <a:pt x="36537" y="100468"/>
                  <a:pt x="36637" y="106411"/>
                  <a:pt x="40365" y="110015"/>
                </a:cubicBezTo>
                <a:cubicBezTo>
                  <a:pt x="44094" y="113619"/>
                  <a:pt x="50037" y="113518"/>
                  <a:pt x="53640" y="109790"/>
                </a:cubicBezTo>
                <a:cubicBezTo>
                  <a:pt x="87075" y="75140"/>
                  <a:pt x="82733" y="37475"/>
                  <a:pt x="68985" y="17270"/>
                </a:cubicBezTo>
                <a:close/>
                <a:moveTo>
                  <a:pt x="158985" y="17225"/>
                </a:moveTo>
                <a:cubicBezTo>
                  <a:pt x="147805" y="-185"/>
                  <a:pt x="124630" y="-5235"/>
                  <a:pt x="107220" y="5944"/>
                </a:cubicBezTo>
                <a:cubicBezTo>
                  <a:pt x="96432" y="12871"/>
                  <a:pt x="89936" y="24834"/>
                  <a:pt x="90000" y="37655"/>
                </a:cubicBezTo>
                <a:cubicBezTo>
                  <a:pt x="90013" y="58370"/>
                  <a:pt x="106816" y="75152"/>
                  <a:pt x="127530" y="75140"/>
                </a:cubicBezTo>
                <a:cubicBezTo>
                  <a:pt x="134647" y="75136"/>
                  <a:pt x="141615" y="73107"/>
                  <a:pt x="147623" y="69290"/>
                </a:cubicBezTo>
                <a:cubicBezTo>
                  <a:pt x="144675" y="78042"/>
                  <a:pt x="139185" y="87380"/>
                  <a:pt x="130140" y="96740"/>
                </a:cubicBezTo>
                <a:cubicBezTo>
                  <a:pt x="126537" y="100468"/>
                  <a:pt x="126637" y="106411"/>
                  <a:pt x="130365" y="110015"/>
                </a:cubicBezTo>
                <a:cubicBezTo>
                  <a:pt x="134094" y="113619"/>
                  <a:pt x="140036" y="113518"/>
                  <a:pt x="143640" y="109790"/>
                </a:cubicBezTo>
                <a:cubicBezTo>
                  <a:pt x="177075" y="75140"/>
                  <a:pt x="172733" y="37475"/>
                  <a:pt x="158985" y="17270"/>
                </a:cubicBezTo>
                <a:close/>
              </a:path>
            </a:pathLst>
          </a:custGeom>
          <a:solidFill>
            <a:schemeClr val="accent2"/>
          </a:solidFill>
          <a:ln w="2202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1D8440DD-F09B-5B28-D667-5BE1E6582622}"/>
              </a:ext>
            </a:extLst>
          </p:cNvPr>
          <p:cNvSpPr txBox="1"/>
          <p:nvPr/>
        </p:nvSpPr>
        <p:spPr>
          <a:xfrm>
            <a:off x="4754056" y="4869344"/>
            <a:ext cx="26838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主讲人：</a:t>
            </a:r>
            <a:r>
              <a:rPr lang="en-US" altLang="zh-CN" dirty="0">
                <a:solidFill>
                  <a:schemeClr val="bg1"/>
                </a:solidFill>
                <a:latin typeface="+mn-ea"/>
              </a:rPr>
              <a:t>51PPT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6BFF4E2-9ADC-FCBE-070E-A5103461F96D}"/>
              </a:ext>
            </a:extLst>
          </p:cNvPr>
          <p:cNvSpPr txBox="1"/>
          <p:nvPr/>
        </p:nvSpPr>
        <p:spPr>
          <a:xfrm>
            <a:off x="658813" y="754390"/>
            <a:ext cx="102303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00" dirty="0">
                <a:solidFill>
                  <a:schemeClr val="bg1"/>
                </a:solidFill>
              </a:rPr>
              <a:t>LOGO HERE</a:t>
            </a:r>
            <a:endParaRPr lang="zh-CN" altLang="en-US" sz="1100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0254783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ïšľiďé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椭圆 8">
            <a:extLst>
              <a:ext uri="{FF2B5EF4-FFF2-40B4-BE49-F238E27FC236}">
                <a16:creationId xmlns:a16="http://schemas.microsoft.com/office/drawing/2014/main" id="{C3A74098-E108-E422-05FE-D851DF92ED7C}"/>
              </a:ext>
            </a:extLst>
          </p:cNvPr>
          <p:cNvSpPr/>
          <p:nvPr/>
        </p:nvSpPr>
        <p:spPr>
          <a:xfrm>
            <a:off x="3167899" y="494711"/>
            <a:ext cx="5868032" cy="5868032"/>
          </a:xfrm>
          <a:prstGeom prst="ellipse">
            <a:avLst/>
          </a:prstGeom>
          <a:solidFill>
            <a:schemeClr val="accent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23DC2CA4-F90B-5A57-1C6B-3F0444282C12}"/>
              </a:ext>
            </a:extLst>
          </p:cNvPr>
          <p:cNvSpPr txBox="1"/>
          <p:nvPr/>
        </p:nvSpPr>
        <p:spPr>
          <a:xfrm>
            <a:off x="5551538" y="2336999"/>
            <a:ext cx="184731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1500" b="1" i="0" u="none" strike="noStrike" kern="1200" cap="none" spc="0" normalizeH="0" baseline="0" noProof="0" dirty="0">
              <a:ln>
                <a:noFill/>
              </a:ln>
              <a:solidFill>
                <a:srgbClr val="E30818"/>
              </a:solidFill>
              <a:effectLst>
                <a:outerShdw blurRad="330200" sx="101000" sy="101000" algn="ctr" rotWithShape="0">
                  <a:prstClr val="black">
                    <a:alpha val="26000"/>
                  </a:prstClr>
                </a:outerShdw>
              </a:effectLst>
              <a:uLnTx/>
              <a:uFillTx/>
              <a:latin typeface="斗鱼追光体" pitchFamily="2" charset="-122"/>
              <a:ea typeface="斗鱼追光体"/>
              <a:cs typeface="+mn-cs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D532ED20-FAC5-FA29-176B-97CD39CA25A2}"/>
              </a:ext>
            </a:extLst>
          </p:cNvPr>
          <p:cNvSpPr txBox="1"/>
          <p:nvPr/>
        </p:nvSpPr>
        <p:spPr>
          <a:xfrm>
            <a:off x="2305540" y="2175835"/>
            <a:ext cx="7580921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30200" sx="101000" sy="101000" algn="ctr" rotWithShape="0">
                    <a:prstClr val="black">
                      <a:alpha val="26000"/>
                    </a:prstClr>
                  </a:outerShdw>
                </a:effectLst>
                <a:uLnTx/>
                <a:uFillTx/>
                <a:latin typeface="胡晓波男神体" panose="00000500000000000000" pitchFamily="2" charset="-122"/>
                <a:ea typeface="胡晓波男神体" panose="00000500000000000000" pitchFamily="2" charset="-122"/>
              </a:rPr>
              <a:t>感谢您的观看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54718244-6192-0980-9E62-B3BED7DDBD12}"/>
              </a:ext>
            </a:extLst>
          </p:cNvPr>
          <p:cNvSpPr txBox="1"/>
          <p:nvPr/>
        </p:nvSpPr>
        <p:spPr>
          <a:xfrm>
            <a:off x="3524623" y="1735669"/>
            <a:ext cx="5142755" cy="52322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ea typeface="思源宋体 CN Heavy" panose="02020900000000000000" pitchFamily="18" charset="-122"/>
                <a:cs typeface="+mn-ea"/>
                <a:sym typeface="思源宋体 CN" panose="02020400000000000000" pitchFamily="18" charset="-122"/>
              </a:rPr>
              <a:t>THANK YOU FOR WATCHING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346BC549-38D6-323A-CBB1-B8B4A627B943}"/>
              </a:ext>
            </a:extLst>
          </p:cNvPr>
          <p:cNvSpPr txBox="1"/>
          <p:nvPr/>
        </p:nvSpPr>
        <p:spPr>
          <a:xfrm>
            <a:off x="3363181" y="3856479"/>
            <a:ext cx="5671375" cy="52136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hangingPunct="0">
              <a:lnSpc>
                <a:spcPct val="15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+mn-ea"/>
                <a:cs typeface="+mn-ea"/>
                <a:sym typeface="思源宋体 CN" panose="02020400000000000000" pitchFamily="18" charset="-122"/>
              </a:rPr>
              <a:t>Click here to enter your text, change the color or size of the text. You can also format the appropriate text and adjust</a:t>
            </a:r>
          </a:p>
        </p:txBody>
      </p:sp>
      <p:sp>
        <p:nvSpPr>
          <p:cNvPr id="49" name="矩形 48">
            <a:extLst>
              <a:ext uri="{FF2B5EF4-FFF2-40B4-BE49-F238E27FC236}">
                <a16:creationId xmlns:a16="http://schemas.microsoft.com/office/drawing/2014/main" id="{835CFADC-BE3F-A9D3-244D-BDA374EB8BD3}"/>
              </a:ext>
            </a:extLst>
          </p:cNvPr>
          <p:cNvSpPr/>
          <p:nvPr/>
        </p:nvSpPr>
        <p:spPr>
          <a:xfrm>
            <a:off x="4480301" y="4774504"/>
            <a:ext cx="3231396" cy="595540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600" dirty="0">
              <a:solidFill>
                <a:srgbClr val="FFFFFF"/>
              </a:solidFill>
              <a:latin typeface="+mn-ea"/>
            </a:endParaRPr>
          </a:p>
        </p:txBody>
      </p:sp>
      <p:sp>
        <p:nvSpPr>
          <p:cNvPr id="50" name="任意多边形: 形状 49">
            <a:extLst>
              <a:ext uri="{FF2B5EF4-FFF2-40B4-BE49-F238E27FC236}">
                <a16:creationId xmlns:a16="http://schemas.microsoft.com/office/drawing/2014/main" id="{74EA6A1C-4B00-EF5E-3C6F-E8B494867557}"/>
              </a:ext>
            </a:extLst>
          </p:cNvPr>
          <p:cNvSpPr/>
          <p:nvPr/>
        </p:nvSpPr>
        <p:spPr>
          <a:xfrm>
            <a:off x="8098855" y="5437659"/>
            <a:ext cx="327600" cy="234000"/>
          </a:xfrm>
          <a:custGeom>
            <a:avLst/>
            <a:gdLst>
              <a:gd name="connsiteX0" fmla="*/ 68985 w 169252"/>
              <a:gd name="connsiteY0" fmla="*/ 17225 h 112653"/>
              <a:gd name="connsiteX1" fmla="*/ 17220 w 169252"/>
              <a:gd name="connsiteY1" fmla="*/ 5944 h 112653"/>
              <a:gd name="connsiteX2" fmla="*/ 0 w 169252"/>
              <a:gd name="connsiteY2" fmla="*/ 37655 h 112653"/>
              <a:gd name="connsiteX3" fmla="*/ 37530 w 169252"/>
              <a:gd name="connsiteY3" fmla="*/ 75140 h 112653"/>
              <a:gd name="connsiteX4" fmla="*/ 57623 w 169252"/>
              <a:gd name="connsiteY4" fmla="*/ 69290 h 112653"/>
              <a:gd name="connsiteX5" fmla="*/ 40140 w 169252"/>
              <a:gd name="connsiteY5" fmla="*/ 96740 h 112653"/>
              <a:gd name="connsiteX6" fmla="*/ 40365 w 169252"/>
              <a:gd name="connsiteY6" fmla="*/ 110015 h 112653"/>
              <a:gd name="connsiteX7" fmla="*/ 53640 w 169252"/>
              <a:gd name="connsiteY7" fmla="*/ 109790 h 112653"/>
              <a:gd name="connsiteX8" fmla="*/ 68985 w 169252"/>
              <a:gd name="connsiteY8" fmla="*/ 17270 h 112653"/>
              <a:gd name="connsiteX9" fmla="*/ 158985 w 169252"/>
              <a:gd name="connsiteY9" fmla="*/ 17225 h 112653"/>
              <a:gd name="connsiteX10" fmla="*/ 107220 w 169252"/>
              <a:gd name="connsiteY10" fmla="*/ 5944 h 112653"/>
              <a:gd name="connsiteX11" fmla="*/ 90000 w 169252"/>
              <a:gd name="connsiteY11" fmla="*/ 37655 h 112653"/>
              <a:gd name="connsiteX12" fmla="*/ 127530 w 169252"/>
              <a:gd name="connsiteY12" fmla="*/ 75140 h 112653"/>
              <a:gd name="connsiteX13" fmla="*/ 147623 w 169252"/>
              <a:gd name="connsiteY13" fmla="*/ 69290 h 112653"/>
              <a:gd name="connsiteX14" fmla="*/ 130140 w 169252"/>
              <a:gd name="connsiteY14" fmla="*/ 96740 h 112653"/>
              <a:gd name="connsiteX15" fmla="*/ 130365 w 169252"/>
              <a:gd name="connsiteY15" fmla="*/ 110015 h 112653"/>
              <a:gd name="connsiteX16" fmla="*/ 143640 w 169252"/>
              <a:gd name="connsiteY16" fmla="*/ 109790 h 112653"/>
              <a:gd name="connsiteX17" fmla="*/ 158985 w 169252"/>
              <a:gd name="connsiteY17" fmla="*/ 17270 h 1126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69252" h="112653">
                <a:moveTo>
                  <a:pt x="68985" y="17225"/>
                </a:moveTo>
                <a:cubicBezTo>
                  <a:pt x="57806" y="-185"/>
                  <a:pt x="34630" y="-5235"/>
                  <a:pt x="17220" y="5944"/>
                </a:cubicBezTo>
                <a:cubicBezTo>
                  <a:pt x="6433" y="12871"/>
                  <a:pt x="-64" y="24834"/>
                  <a:pt x="0" y="37655"/>
                </a:cubicBezTo>
                <a:cubicBezTo>
                  <a:pt x="13" y="58370"/>
                  <a:pt x="16816" y="75152"/>
                  <a:pt x="37530" y="75140"/>
                </a:cubicBezTo>
                <a:cubicBezTo>
                  <a:pt x="44647" y="75136"/>
                  <a:pt x="51616" y="73107"/>
                  <a:pt x="57623" y="69290"/>
                </a:cubicBezTo>
                <a:cubicBezTo>
                  <a:pt x="54675" y="78042"/>
                  <a:pt x="49185" y="87380"/>
                  <a:pt x="40140" y="96740"/>
                </a:cubicBezTo>
                <a:cubicBezTo>
                  <a:pt x="36537" y="100468"/>
                  <a:pt x="36637" y="106411"/>
                  <a:pt x="40365" y="110015"/>
                </a:cubicBezTo>
                <a:cubicBezTo>
                  <a:pt x="44094" y="113619"/>
                  <a:pt x="50037" y="113518"/>
                  <a:pt x="53640" y="109790"/>
                </a:cubicBezTo>
                <a:cubicBezTo>
                  <a:pt x="87075" y="75140"/>
                  <a:pt x="82733" y="37475"/>
                  <a:pt x="68985" y="17270"/>
                </a:cubicBezTo>
                <a:close/>
                <a:moveTo>
                  <a:pt x="158985" y="17225"/>
                </a:moveTo>
                <a:cubicBezTo>
                  <a:pt x="147805" y="-185"/>
                  <a:pt x="124630" y="-5235"/>
                  <a:pt x="107220" y="5944"/>
                </a:cubicBezTo>
                <a:cubicBezTo>
                  <a:pt x="96432" y="12871"/>
                  <a:pt x="89936" y="24834"/>
                  <a:pt x="90000" y="37655"/>
                </a:cubicBezTo>
                <a:cubicBezTo>
                  <a:pt x="90013" y="58370"/>
                  <a:pt x="106816" y="75152"/>
                  <a:pt x="127530" y="75140"/>
                </a:cubicBezTo>
                <a:cubicBezTo>
                  <a:pt x="134647" y="75136"/>
                  <a:pt x="141615" y="73107"/>
                  <a:pt x="147623" y="69290"/>
                </a:cubicBezTo>
                <a:cubicBezTo>
                  <a:pt x="144675" y="78042"/>
                  <a:pt x="139185" y="87380"/>
                  <a:pt x="130140" y="96740"/>
                </a:cubicBezTo>
                <a:cubicBezTo>
                  <a:pt x="126537" y="100468"/>
                  <a:pt x="126637" y="106411"/>
                  <a:pt x="130365" y="110015"/>
                </a:cubicBezTo>
                <a:cubicBezTo>
                  <a:pt x="134094" y="113619"/>
                  <a:pt x="140036" y="113518"/>
                  <a:pt x="143640" y="109790"/>
                </a:cubicBezTo>
                <a:cubicBezTo>
                  <a:pt x="177075" y="75140"/>
                  <a:pt x="172733" y="37475"/>
                  <a:pt x="158985" y="17270"/>
                </a:cubicBezTo>
                <a:close/>
              </a:path>
            </a:pathLst>
          </a:custGeom>
          <a:solidFill>
            <a:schemeClr val="accent2"/>
          </a:solidFill>
          <a:ln w="2202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1" name="任意多边形: 形状 50">
            <a:extLst>
              <a:ext uri="{FF2B5EF4-FFF2-40B4-BE49-F238E27FC236}">
                <a16:creationId xmlns:a16="http://schemas.microsoft.com/office/drawing/2014/main" id="{69747CB6-AF10-896A-F116-68CE634775CA}"/>
              </a:ext>
            </a:extLst>
          </p:cNvPr>
          <p:cNvSpPr/>
          <p:nvPr/>
        </p:nvSpPr>
        <p:spPr>
          <a:xfrm flipH="1" flipV="1">
            <a:off x="3606447" y="1470388"/>
            <a:ext cx="327600" cy="234000"/>
          </a:xfrm>
          <a:custGeom>
            <a:avLst/>
            <a:gdLst>
              <a:gd name="connsiteX0" fmla="*/ 68985 w 169252"/>
              <a:gd name="connsiteY0" fmla="*/ 17225 h 112653"/>
              <a:gd name="connsiteX1" fmla="*/ 17220 w 169252"/>
              <a:gd name="connsiteY1" fmla="*/ 5944 h 112653"/>
              <a:gd name="connsiteX2" fmla="*/ 0 w 169252"/>
              <a:gd name="connsiteY2" fmla="*/ 37655 h 112653"/>
              <a:gd name="connsiteX3" fmla="*/ 37530 w 169252"/>
              <a:gd name="connsiteY3" fmla="*/ 75140 h 112653"/>
              <a:gd name="connsiteX4" fmla="*/ 57623 w 169252"/>
              <a:gd name="connsiteY4" fmla="*/ 69290 h 112653"/>
              <a:gd name="connsiteX5" fmla="*/ 40140 w 169252"/>
              <a:gd name="connsiteY5" fmla="*/ 96740 h 112653"/>
              <a:gd name="connsiteX6" fmla="*/ 40365 w 169252"/>
              <a:gd name="connsiteY6" fmla="*/ 110015 h 112653"/>
              <a:gd name="connsiteX7" fmla="*/ 53640 w 169252"/>
              <a:gd name="connsiteY7" fmla="*/ 109790 h 112653"/>
              <a:gd name="connsiteX8" fmla="*/ 68985 w 169252"/>
              <a:gd name="connsiteY8" fmla="*/ 17270 h 112653"/>
              <a:gd name="connsiteX9" fmla="*/ 158985 w 169252"/>
              <a:gd name="connsiteY9" fmla="*/ 17225 h 112653"/>
              <a:gd name="connsiteX10" fmla="*/ 107220 w 169252"/>
              <a:gd name="connsiteY10" fmla="*/ 5944 h 112653"/>
              <a:gd name="connsiteX11" fmla="*/ 90000 w 169252"/>
              <a:gd name="connsiteY11" fmla="*/ 37655 h 112653"/>
              <a:gd name="connsiteX12" fmla="*/ 127530 w 169252"/>
              <a:gd name="connsiteY12" fmla="*/ 75140 h 112653"/>
              <a:gd name="connsiteX13" fmla="*/ 147623 w 169252"/>
              <a:gd name="connsiteY13" fmla="*/ 69290 h 112653"/>
              <a:gd name="connsiteX14" fmla="*/ 130140 w 169252"/>
              <a:gd name="connsiteY14" fmla="*/ 96740 h 112653"/>
              <a:gd name="connsiteX15" fmla="*/ 130365 w 169252"/>
              <a:gd name="connsiteY15" fmla="*/ 110015 h 112653"/>
              <a:gd name="connsiteX16" fmla="*/ 143640 w 169252"/>
              <a:gd name="connsiteY16" fmla="*/ 109790 h 112653"/>
              <a:gd name="connsiteX17" fmla="*/ 158985 w 169252"/>
              <a:gd name="connsiteY17" fmla="*/ 17270 h 1126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69252" h="112653">
                <a:moveTo>
                  <a:pt x="68985" y="17225"/>
                </a:moveTo>
                <a:cubicBezTo>
                  <a:pt x="57806" y="-185"/>
                  <a:pt x="34630" y="-5235"/>
                  <a:pt x="17220" y="5944"/>
                </a:cubicBezTo>
                <a:cubicBezTo>
                  <a:pt x="6433" y="12871"/>
                  <a:pt x="-64" y="24834"/>
                  <a:pt x="0" y="37655"/>
                </a:cubicBezTo>
                <a:cubicBezTo>
                  <a:pt x="13" y="58370"/>
                  <a:pt x="16816" y="75152"/>
                  <a:pt x="37530" y="75140"/>
                </a:cubicBezTo>
                <a:cubicBezTo>
                  <a:pt x="44647" y="75136"/>
                  <a:pt x="51616" y="73107"/>
                  <a:pt x="57623" y="69290"/>
                </a:cubicBezTo>
                <a:cubicBezTo>
                  <a:pt x="54675" y="78042"/>
                  <a:pt x="49185" y="87380"/>
                  <a:pt x="40140" y="96740"/>
                </a:cubicBezTo>
                <a:cubicBezTo>
                  <a:pt x="36537" y="100468"/>
                  <a:pt x="36637" y="106411"/>
                  <a:pt x="40365" y="110015"/>
                </a:cubicBezTo>
                <a:cubicBezTo>
                  <a:pt x="44094" y="113619"/>
                  <a:pt x="50037" y="113518"/>
                  <a:pt x="53640" y="109790"/>
                </a:cubicBezTo>
                <a:cubicBezTo>
                  <a:pt x="87075" y="75140"/>
                  <a:pt x="82733" y="37475"/>
                  <a:pt x="68985" y="17270"/>
                </a:cubicBezTo>
                <a:close/>
                <a:moveTo>
                  <a:pt x="158985" y="17225"/>
                </a:moveTo>
                <a:cubicBezTo>
                  <a:pt x="147805" y="-185"/>
                  <a:pt x="124630" y="-5235"/>
                  <a:pt x="107220" y="5944"/>
                </a:cubicBezTo>
                <a:cubicBezTo>
                  <a:pt x="96432" y="12871"/>
                  <a:pt x="89936" y="24834"/>
                  <a:pt x="90000" y="37655"/>
                </a:cubicBezTo>
                <a:cubicBezTo>
                  <a:pt x="90013" y="58370"/>
                  <a:pt x="106816" y="75152"/>
                  <a:pt x="127530" y="75140"/>
                </a:cubicBezTo>
                <a:cubicBezTo>
                  <a:pt x="134647" y="75136"/>
                  <a:pt x="141615" y="73107"/>
                  <a:pt x="147623" y="69290"/>
                </a:cubicBezTo>
                <a:cubicBezTo>
                  <a:pt x="144675" y="78042"/>
                  <a:pt x="139185" y="87380"/>
                  <a:pt x="130140" y="96740"/>
                </a:cubicBezTo>
                <a:cubicBezTo>
                  <a:pt x="126537" y="100468"/>
                  <a:pt x="126637" y="106411"/>
                  <a:pt x="130365" y="110015"/>
                </a:cubicBezTo>
                <a:cubicBezTo>
                  <a:pt x="134094" y="113619"/>
                  <a:pt x="140036" y="113518"/>
                  <a:pt x="143640" y="109790"/>
                </a:cubicBezTo>
                <a:cubicBezTo>
                  <a:pt x="177075" y="75140"/>
                  <a:pt x="172733" y="37475"/>
                  <a:pt x="158985" y="17270"/>
                </a:cubicBezTo>
                <a:close/>
              </a:path>
            </a:pathLst>
          </a:custGeom>
          <a:solidFill>
            <a:schemeClr val="accent2"/>
          </a:solidFill>
          <a:ln w="2202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1D8440DD-F09B-5B28-D667-5BE1E6582622}"/>
              </a:ext>
            </a:extLst>
          </p:cNvPr>
          <p:cNvSpPr txBox="1"/>
          <p:nvPr/>
        </p:nvSpPr>
        <p:spPr>
          <a:xfrm>
            <a:off x="4754056" y="4869344"/>
            <a:ext cx="26838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n-ea"/>
              </a:rPr>
              <a:t>主讲人：</a:t>
            </a:r>
            <a:r>
              <a:rPr lang="en-US" altLang="zh-CN" dirty="0">
                <a:solidFill>
                  <a:schemeClr val="bg1"/>
                </a:solidFill>
                <a:latin typeface="+mn-ea"/>
              </a:rPr>
              <a:t>51PPT</a:t>
            </a:r>
            <a:r>
              <a:rPr lang="zh-CN" altLang="en-US" dirty="0">
                <a:solidFill>
                  <a:schemeClr val="bg1"/>
                </a:solidFill>
                <a:latin typeface="+mn-ea"/>
              </a:rPr>
              <a:t>模板网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3462964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D1081720-479B-FA7D-6FCD-AE910068740C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834357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D0A6ED15-1F0F-FE34-E7F1-058D90BFC228}"/>
              </a:ext>
            </a:extLst>
          </p:cNvPr>
          <p:cNvSpPr/>
          <p:nvPr/>
        </p:nvSpPr>
        <p:spPr>
          <a:xfrm>
            <a:off x="1222098" y="4842902"/>
            <a:ext cx="4070345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晶澄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C21F4026-C568-9010-AE01-BB1BCFDB8390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36280" y="4343400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73679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83504FFF-A682-0B10-7278-77CD4548E676}"/>
              </a:ext>
            </a:extLst>
          </p:cNvPr>
          <p:cNvSpPr txBox="1"/>
          <p:nvPr/>
        </p:nvSpPr>
        <p:spPr>
          <a:xfrm>
            <a:off x="658813" y="1728214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latin typeface="+mj-ea"/>
                <a:ea typeface="+mj-ea"/>
              </a:rPr>
              <a:t>目录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0BF7C7D-34CB-9686-5B9A-8CA960E4F489}"/>
              </a:ext>
            </a:extLst>
          </p:cNvPr>
          <p:cNvSpPr txBox="1"/>
          <p:nvPr/>
        </p:nvSpPr>
        <p:spPr>
          <a:xfrm>
            <a:off x="658813" y="1255585"/>
            <a:ext cx="271420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accent2"/>
                </a:solidFill>
                <a:latin typeface="+mj-lt"/>
              </a:rPr>
              <a:t>CONTENTS</a:t>
            </a:r>
            <a:endParaRPr lang="zh-CN" altLang="en-US" sz="3200" dirty="0">
              <a:solidFill>
                <a:schemeClr val="accent2"/>
              </a:solidFill>
              <a:latin typeface="+mj-lt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D3090415-DC96-D15E-C379-C561AE09C99D}"/>
              </a:ext>
            </a:extLst>
          </p:cNvPr>
          <p:cNvGrpSpPr/>
          <p:nvPr/>
        </p:nvGrpSpPr>
        <p:grpSpPr>
          <a:xfrm>
            <a:off x="711514" y="3213886"/>
            <a:ext cx="4182875" cy="990220"/>
            <a:chOff x="711514" y="3213886"/>
            <a:chExt cx="4182875" cy="990220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D843DEC1-808E-0421-BDE2-6D222B18628E}"/>
                </a:ext>
              </a:extLst>
            </p:cNvPr>
            <p:cNvSpPr txBox="1"/>
            <p:nvPr/>
          </p:nvSpPr>
          <p:spPr>
            <a:xfrm>
              <a:off x="1726413" y="3433054"/>
              <a:ext cx="164660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  <a:cs typeface="+mn-ea"/>
                  <a:sym typeface="思源宋体 CN" panose="02020400000000000000" pitchFamily="18" charset="-122"/>
                </a:rPr>
                <a:t>工作回顾</a:t>
              </a:r>
              <a:endPara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n-ea"/>
                <a:sym typeface="思源宋体 CN" panose="02020400000000000000" pitchFamily="18" charset="-122"/>
              </a:endParaRPr>
            </a:p>
          </p:txBody>
        </p:sp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11782CDF-26C6-E8F0-A7ED-A1B52984A4B7}"/>
                </a:ext>
              </a:extLst>
            </p:cNvPr>
            <p:cNvSpPr/>
            <p:nvPr/>
          </p:nvSpPr>
          <p:spPr>
            <a:xfrm>
              <a:off x="711514" y="3213886"/>
              <a:ext cx="900000" cy="900000"/>
            </a:xfrm>
            <a:prstGeom prst="ellipse">
              <a:avLst/>
            </a:prstGeom>
            <a:gradFill flip="none" rotWithShape="0">
              <a:gsLst>
                <a:gs pos="88000">
                  <a:schemeClr val="accent1"/>
                </a:gs>
                <a:gs pos="0">
                  <a:schemeClr val="accent1">
                    <a:lumMod val="60000"/>
                    <a:lumOff val="40000"/>
                  </a:schemeClr>
                </a:gs>
              </a:gsLst>
              <a:path path="circle">
                <a:fillToRect r="100000" b="100000"/>
              </a:path>
              <a:tileRect/>
            </a:gradFill>
            <a:ln>
              <a:noFill/>
            </a:ln>
            <a:effectLst>
              <a:outerShdw blurRad="444500" dist="317500" dir="5400000" sx="92000" sy="92000" algn="t" rotWithShape="0">
                <a:schemeClr val="accent1">
                  <a:lumMod val="75000"/>
                  <a:alpha val="43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solidFill>
                    <a:prstClr val="white"/>
                  </a:solidFill>
                  <a:latin typeface="+mj-lt"/>
                  <a:ea typeface="HarmonyOS Sans SC"/>
                </a:rPr>
                <a:t>01</a:t>
              </a:r>
              <a:endParaRPr lang="zh-CN" altLang="en-US" dirty="0">
                <a:solidFill>
                  <a:prstClr val="white"/>
                </a:solidFill>
                <a:latin typeface="+mj-lt"/>
                <a:ea typeface="HarmonyOS Sans SC"/>
              </a:endParaRP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3735A3B2-F8E3-310E-BD83-CD8D6555630C}"/>
                </a:ext>
              </a:extLst>
            </p:cNvPr>
            <p:cNvSpPr txBox="1"/>
            <p:nvPr/>
          </p:nvSpPr>
          <p:spPr>
            <a:xfrm>
              <a:off x="1708902" y="3834774"/>
              <a:ext cx="318548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8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根据需要添加内容，尽量简洁</a:t>
              </a: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88345ABF-6C56-BA8E-E3B1-F2E1441F2D40}"/>
              </a:ext>
            </a:extLst>
          </p:cNvPr>
          <p:cNvGrpSpPr/>
          <p:nvPr/>
        </p:nvGrpSpPr>
        <p:grpSpPr>
          <a:xfrm>
            <a:off x="5911812" y="3213886"/>
            <a:ext cx="4139348" cy="990220"/>
            <a:chOff x="5911812" y="3213886"/>
            <a:chExt cx="4139348" cy="990220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BF523B73-D1E1-84D5-61CB-C2AC6308DF53}"/>
                </a:ext>
              </a:extLst>
            </p:cNvPr>
            <p:cNvSpPr txBox="1"/>
            <p:nvPr/>
          </p:nvSpPr>
          <p:spPr>
            <a:xfrm>
              <a:off x="6870003" y="3433053"/>
              <a:ext cx="164660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  <a:cs typeface="+mn-ea"/>
                  <a:sym typeface="思源宋体 CN" panose="02020400000000000000" pitchFamily="18" charset="-122"/>
                </a:rPr>
                <a:t>工作收获</a:t>
              </a:r>
              <a:endPara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n-ea"/>
                <a:sym typeface="思源宋体 CN" panose="02020400000000000000" pitchFamily="18" charset="-122"/>
              </a:endParaRPr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C3CA8B4F-F28A-B093-CE68-484A85201722}"/>
                </a:ext>
              </a:extLst>
            </p:cNvPr>
            <p:cNvSpPr/>
            <p:nvPr/>
          </p:nvSpPr>
          <p:spPr>
            <a:xfrm>
              <a:off x="5911812" y="3213886"/>
              <a:ext cx="900000" cy="900000"/>
            </a:xfrm>
            <a:prstGeom prst="ellipse">
              <a:avLst/>
            </a:prstGeom>
            <a:gradFill flip="none" rotWithShape="0">
              <a:gsLst>
                <a:gs pos="88000">
                  <a:schemeClr val="accent1"/>
                </a:gs>
                <a:gs pos="0">
                  <a:schemeClr val="accent1">
                    <a:lumMod val="60000"/>
                    <a:lumOff val="40000"/>
                  </a:schemeClr>
                </a:gs>
              </a:gsLst>
              <a:path path="circle">
                <a:fillToRect r="100000" b="100000"/>
              </a:path>
              <a:tileRect/>
            </a:gradFill>
            <a:ln>
              <a:noFill/>
            </a:ln>
            <a:effectLst>
              <a:outerShdw blurRad="444500" dist="317500" dir="5400000" sx="92000" sy="92000" algn="t" rotWithShape="0">
                <a:schemeClr val="accent1">
                  <a:lumMod val="75000"/>
                  <a:alpha val="43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solidFill>
                    <a:prstClr val="white"/>
                  </a:solidFill>
                  <a:latin typeface="+mj-lt"/>
                  <a:ea typeface="HarmonyOS Sans SC"/>
                </a:rPr>
                <a:t>03</a:t>
              </a:r>
              <a:endParaRPr lang="zh-CN" altLang="en-US" dirty="0">
                <a:solidFill>
                  <a:prstClr val="white"/>
                </a:solidFill>
                <a:latin typeface="+mj-lt"/>
                <a:ea typeface="HarmonyOS Sans SC"/>
              </a:endParaRP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F91416AC-7D55-CE50-47B6-1FD025C75141}"/>
                </a:ext>
              </a:extLst>
            </p:cNvPr>
            <p:cNvSpPr txBox="1"/>
            <p:nvPr/>
          </p:nvSpPr>
          <p:spPr>
            <a:xfrm>
              <a:off x="6865673" y="3834774"/>
              <a:ext cx="318548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8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根据需要添加内容，尽量简洁</a:t>
              </a: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D7E05466-855E-3A77-E651-858E7B686554}"/>
              </a:ext>
            </a:extLst>
          </p:cNvPr>
          <p:cNvGrpSpPr/>
          <p:nvPr/>
        </p:nvGrpSpPr>
        <p:grpSpPr>
          <a:xfrm>
            <a:off x="2207260" y="4849102"/>
            <a:ext cx="4256238" cy="900000"/>
            <a:chOff x="2207260" y="4849102"/>
            <a:chExt cx="4256238" cy="900000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469C8C41-9089-A7A8-34FF-1E3A468E8DD0}"/>
                </a:ext>
              </a:extLst>
            </p:cNvPr>
            <p:cNvSpPr txBox="1"/>
            <p:nvPr/>
          </p:nvSpPr>
          <p:spPr>
            <a:xfrm>
              <a:off x="3282598" y="4972640"/>
              <a:ext cx="164660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  <a:cs typeface="+mn-ea"/>
                  <a:sym typeface="思源宋体 CN" panose="02020400000000000000" pitchFamily="18" charset="-122"/>
                </a:rPr>
                <a:t>工作不足</a:t>
              </a:r>
              <a:endPara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n-ea"/>
                <a:sym typeface="思源宋体 CN" panose="02020400000000000000" pitchFamily="18" charset="-122"/>
              </a:endParaRPr>
            </a:p>
          </p:txBody>
        </p:sp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E00C50DE-9FE9-4111-0002-2B35F1D40125}"/>
                </a:ext>
              </a:extLst>
            </p:cNvPr>
            <p:cNvSpPr/>
            <p:nvPr/>
          </p:nvSpPr>
          <p:spPr>
            <a:xfrm>
              <a:off x="2207260" y="4849102"/>
              <a:ext cx="900000" cy="900000"/>
            </a:xfrm>
            <a:prstGeom prst="ellipse">
              <a:avLst/>
            </a:prstGeom>
            <a:gradFill flip="none" rotWithShape="0">
              <a:gsLst>
                <a:gs pos="88000">
                  <a:schemeClr val="accent1"/>
                </a:gs>
                <a:gs pos="0">
                  <a:schemeClr val="accent1">
                    <a:lumMod val="60000"/>
                    <a:lumOff val="40000"/>
                  </a:schemeClr>
                </a:gs>
              </a:gsLst>
              <a:path path="circle">
                <a:fillToRect r="100000" b="100000"/>
              </a:path>
              <a:tileRect/>
            </a:gradFill>
            <a:ln>
              <a:noFill/>
            </a:ln>
            <a:effectLst>
              <a:outerShdw blurRad="444500" dist="317500" dir="5400000" sx="92000" sy="92000" algn="t" rotWithShape="0">
                <a:schemeClr val="accent1">
                  <a:lumMod val="75000"/>
                  <a:alpha val="43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solidFill>
                    <a:prstClr val="white"/>
                  </a:solidFill>
                  <a:latin typeface="+mj-lt"/>
                  <a:ea typeface="HarmonyOS Sans SC"/>
                </a:rPr>
                <a:t>02</a:t>
              </a:r>
              <a:endParaRPr lang="zh-CN" altLang="en-US" dirty="0">
                <a:solidFill>
                  <a:prstClr val="white"/>
                </a:solidFill>
                <a:latin typeface="+mj-lt"/>
                <a:ea typeface="HarmonyOS Sans SC"/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FF1BB7A0-FC77-A8C4-8A4D-21CF6D090642}"/>
                </a:ext>
              </a:extLst>
            </p:cNvPr>
            <p:cNvSpPr txBox="1"/>
            <p:nvPr/>
          </p:nvSpPr>
          <p:spPr>
            <a:xfrm>
              <a:off x="3278011" y="5372553"/>
              <a:ext cx="318548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8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根据需要添加内容，尽量简洁</a:t>
              </a: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D56D8C67-EB1D-B393-D7C6-FEABB76A1D62}"/>
              </a:ext>
            </a:extLst>
          </p:cNvPr>
          <p:cNvGrpSpPr/>
          <p:nvPr/>
        </p:nvGrpSpPr>
        <p:grpSpPr>
          <a:xfrm>
            <a:off x="7407558" y="4705973"/>
            <a:ext cx="4194649" cy="1035912"/>
            <a:chOff x="7407558" y="4705973"/>
            <a:chExt cx="4194649" cy="1035912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D59E81A0-C307-31E2-5995-88B774857D8C}"/>
                </a:ext>
              </a:extLst>
            </p:cNvPr>
            <p:cNvSpPr txBox="1"/>
            <p:nvPr/>
          </p:nvSpPr>
          <p:spPr>
            <a:xfrm>
              <a:off x="8416720" y="4972640"/>
              <a:ext cx="164660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  <a:cs typeface="+mn-ea"/>
                  <a:sym typeface="思源宋体 CN" panose="02020400000000000000" pitchFamily="18" charset="-122"/>
                </a:rPr>
                <a:t>工作规划</a:t>
              </a:r>
              <a:endPara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n-ea"/>
                <a:sym typeface="思源宋体 CN" panose="02020400000000000000" pitchFamily="18" charset="-122"/>
              </a:endParaRPr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A57DB1B3-C89C-62F7-31E6-9BAE34B032AE}"/>
                </a:ext>
              </a:extLst>
            </p:cNvPr>
            <p:cNvSpPr/>
            <p:nvPr/>
          </p:nvSpPr>
          <p:spPr>
            <a:xfrm>
              <a:off x="7407558" y="4705973"/>
              <a:ext cx="900000" cy="900000"/>
            </a:xfrm>
            <a:prstGeom prst="ellipse">
              <a:avLst/>
            </a:prstGeom>
            <a:gradFill flip="none" rotWithShape="0">
              <a:gsLst>
                <a:gs pos="88000">
                  <a:schemeClr val="accent1"/>
                </a:gs>
                <a:gs pos="0">
                  <a:schemeClr val="accent1">
                    <a:lumMod val="60000"/>
                    <a:lumOff val="40000"/>
                  </a:schemeClr>
                </a:gs>
              </a:gsLst>
              <a:path path="circle">
                <a:fillToRect r="100000" b="100000"/>
              </a:path>
              <a:tileRect/>
            </a:gradFill>
            <a:ln>
              <a:noFill/>
            </a:ln>
            <a:effectLst>
              <a:outerShdw blurRad="444500" dist="317500" dir="5400000" sx="92000" sy="92000" algn="t" rotWithShape="0">
                <a:schemeClr val="accent1">
                  <a:lumMod val="75000"/>
                  <a:alpha val="43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solidFill>
                    <a:prstClr val="white"/>
                  </a:solidFill>
                  <a:latin typeface="+mj-lt"/>
                  <a:ea typeface="HarmonyOS Sans SC"/>
                </a:rPr>
                <a:t>04</a:t>
              </a:r>
              <a:endParaRPr lang="zh-CN" altLang="en-US" dirty="0">
                <a:solidFill>
                  <a:prstClr val="white"/>
                </a:solidFill>
                <a:latin typeface="+mj-lt"/>
                <a:ea typeface="HarmonyOS Sans SC"/>
              </a:endParaRP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161EAE62-FA44-8BCE-D502-7B3CC2D50156}"/>
                </a:ext>
              </a:extLst>
            </p:cNvPr>
            <p:cNvSpPr txBox="1"/>
            <p:nvPr/>
          </p:nvSpPr>
          <p:spPr>
            <a:xfrm>
              <a:off x="8416720" y="5372553"/>
              <a:ext cx="318548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8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根据需要添加内容，尽量简洁</a:t>
              </a:r>
            </a:p>
          </p:txBody>
        </p:sp>
      </p:grpSp>
      <p:sp>
        <p:nvSpPr>
          <p:cNvPr id="21" name="矩形 20">
            <a:extLst>
              <a:ext uri="{FF2B5EF4-FFF2-40B4-BE49-F238E27FC236}">
                <a16:creationId xmlns:a16="http://schemas.microsoft.com/office/drawing/2014/main" id="{2F057EAF-8E86-A0B9-6BEE-0F541F522755}"/>
              </a:ext>
            </a:extLst>
          </p:cNvPr>
          <p:cNvSpPr/>
          <p:nvPr/>
        </p:nvSpPr>
        <p:spPr>
          <a:xfrm flipV="1">
            <a:off x="0" y="890149"/>
            <a:ext cx="12192000" cy="45719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600" dirty="0">
              <a:solidFill>
                <a:srgbClr val="FFFFFF"/>
              </a:solidFill>
              <a:latin typeface="Impact"/>
              <a:ea typeface="微软雅黑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C98EF658-BFE6-8F49-4E48-C6884CC15186}"/>
              </a:ext>
            </a:extLst>
          </p:cNvPr>
          <p:cNvSpPr/>
          <p:nvPr/>
        </p:nvSpPr>
        <p:spPr>
          <a:xfrm flipV="1">
            <a:off x="0" y="967615"/>
            <a:ext cx="12192000" cy="45719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600" dirty="0">
              <a:solidFill>
                <a:srgbClr val="FFFFFF"/>
              </a:solidFill>
              <a:latin typeface="Impact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31386362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í$1îḑe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1A6EFA4D-75B1-F784-F772-B6BD3C86D24D}"/>
              </a:ext>
            </a:extLst>
          </p:cNvPr>
          <p:cNvGrpSpPr/>
          <p:nvPr/>
        </p:nvGrpSpPr>
        <p:grpSpPr>
          <a:xfrm>
            <a:off x="2679713" y="4111359"/>
            <a:ext cx="7059372" cy="1551079"/>
            <a:chOff x="2679713" y="4111359"/>
            <a:chExt cx="7059372" cy="1551079"/>
          </a:xfrm>
        </p:grpSpPr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10E09251-4EAE-94B1-648D-7EBA5E36156A}"/>
                </a:ext>
              </a:extLst>
            </p:cNvPr>
            <p:cNvSpPr/>
            <p:nvPr/>
          </p:nvSpPr>
          <p:spPr>
            <a:xfrm>
              <a:off x="2679713" y="4257907"/>
              <a:ext cx="7059372" cy="1318204"/>
            </a:xfrm>
            <a:prstGeom prst="rect">
              <a:avLst/>
            </a:prstGeom>
            <a:solidFill>
              <a:schemeClr val="tx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600">
                <a:solidFill>
                  <a:srgbClr val="FFFFFF"/>
                </a:solidFill>
                <a:latin typeface="Impact"/>
                <a:ea typeface="微软雅黑"/>
              </a:endParaRPr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34C1726B-2947-B84B-B0A9-4AA3B953A03C}"/>
                </a:ext>
              </a:extLst>
            </p:cNvPr>
            <p:cNvSpPr txBox="1"/>
            <p:nvPr/>
          </p:nvSpPr>
          <p:spPr>
            <a:xfrm>
              <a:off x="3968911" y="4228359"/>
              <a:ext cx="3884397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72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>
                    <a:outerShdw blurRad="330200" sx="101000" sy="101000" algn="ctr" rotWithShape="0">
                      <a:prstClr val="black">
                        <a:alpha val="26000"/>
                      </a:prstClr>
                    </a:outerShdw>
                  </a:effectLst>
                  <a:uLnTx/>
                  <a:uFillTx/>
                  <a:latin typeface="胡晓波男神体" panose="00000500000000000000" pitchFamily="2" charset="-122"/>
                  <a:ea typeface="胡晓波男神体" panose="00000500000000000000" pitchFamily="2" charset="-122"/>
                </a:rPr>
                <a:t>工作概述</a:t>
              </a:r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0AA39882-D6DB-10AB-9B7F-9E3FBA412761}"/>
                </a:ext>
              </a:extLst>
            </p:cNvPr>
            <p:cNvSpPr/>
            <p:nvPr/>
          </p:nvSpPr>
          <p:spPr>
            <a:xfrm>
              <a:off x="9319616" y="5428688"/>
              <a:ext cx="326850" cy="233750"/>
            </a:xfrm>
            <a:custGeom>
              <a:avLst/>
              <a:gdLst>
                <a:gd name="connsiteX0" fmla="*/ 68985 w 169252"/>
                <a:gd name="connsiteY0" fmla="*/ 17225 h 112653"/>
                <a:gd name="connsiteX1" fmla="*/ 17220 w 169252"/>
                <a:gd name="connsiteY1" fmla="*/ 5944 h 112653"/>
                <a:gd name="connsiteX2" fmla="*/ 0 w 169252"/>
                <a:gd name="connsiteY2" fmla="*/ 37655 h 112653"/>
                <a:gd name="connsiteX3" fmla="*/ 37530 w 169252"/>
                <a:gd name="connsiteY3" fmla="*/ 75140 h 112653"/>
                <a:gd name="connsiteX4" fmla="*/ 57623 w 169252"/>
                <a:gd name="connsiteY4" fmla="*/ 69290 h 112653"/>
                <a:gd name="connsiteX5" fmla="*/ 40140 w 169252"/>
                <a:gd name="connsiteY5" fmla="*/ 96740 h 112653"/>
                <a:gd name="connsiteX6" fmla="*/ 40365 w 169252"/>
                <a:gd name="connsiteY6" fmla="*/ 110015 h 112653"/>
                <a:gd name="connsiteX7" fmla="*/ 53640 w 169252"/>
                <a:gd name="connsiteY7" fmla="*/ 109790 h 112653"/>
                <a:gd name="connsiteX8" fmla="*/ 68985 w 169252"/>
                <a:gd name="connsiteY8" fmla="*/ 17270 h 112653"/>
                <a:gd name="connsiteX9" fmla="*/ 158985 w 169252"/>
                <a:gd name="connsiteY9" fmla="*/ 17225 h 112653"/>
                <a:gd name="connsiteX10" fmla="*/ 107220 w 169252"/>
                <a:gd name="connsiteY10" fmla="*/ 5944 h 112653"/>
                <a:gd name="connsiteX11" fmla="*/ 90000 w 169252"/>
                <a:gd name="connsiteY11" fmla="*/ 37655 h 112653"/>
                <a:gd name="connsiteX12" fmla="*/ 127530 w 169252"/>
                <a:gd name="connsiteY12" fmla="*/ 75140 h 112653"/>
                <a:gd name="connsiteX13" fmla="*/ 147623 w 169252"/>
                <a:gd name="connsiteY13" fmla="*/ 69290 h 112653"/>
                <a:gd name="connsiteX14" fmla="*/ 130140 w 169252"/>
                <a:gd name="connsiteY14" fmla="*/ 96740 h 112653"/>
                <a:gd name="connsiteX15" fmla="*/ 130365 w 169252"/>
                <a:gd name="connsiteY15" fmla="*/ 110015 h 112653"/>
                <a:gd name="connsiteX16" fmla="*/ 143640 w 169252"/>
                <a:gd name="connsiteY16" fmla="*/ 109790 h 112653"/>
                <a:gd name="connsiteX17" fmla="*/ 158985 w 169252"/>
                <a:gd name="connsiteY17" fmla="*/ 17270 h 1126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69252" h="112653">
                  <a:moveTo>
                    <a:pt x="68985" y="17225"/>
                  </a:moveTo>
                  <a:cubicBezTo>
                    <a:pt x="57806" y="-185"/>
                    <a:pt x="34630" y="-5235"/>
                    <a:pt x="17220" y="5944"/>
                  </a:cubicBezTo>
                  <a:cubicBezTo>
                    <a:pt x="6433" y="12871"/>
                    <a:pt x="-64" y="24834"/>
                    <a:pt x="0" y="37655"/>
                  </a:cubicBezTo>
                  <a:cubicBezTo>
                    <a:pt x="13" y="58370"/>
                    <a:pt x="16816" y="75152"/>
                    <a:pt x="37530" y="75140"/>
                  </a:cubicBezTo>
                  <a:cubicBezTo>
                    <a:pt x="44647" y="75136"/>
                    <a:pt x="51616" y="73107"/>
                    <a:pt x="57623" y="69290"/>
                  </a:cubicBezTo>
                  <a:cubicBezTo>
                    <a:pt x="54675" y="78042"/>
                    <a:pt x="49185" y="87380"/>
                    <a:pt x="40140" y="96740"/>
                  </a:cubicBezTo>
                  <a:cubicBezTo>
                    <a:pt x="36537" y="100468"/>
                    <a:pt x="36637" y="106411"/>
                    <a:pt x="40365" y="110015"/>
                  </a:cubicBezTo>
                  <a:cubicBezTo>
                    <a:pt x="44094" y="113619"/>
                    <a:pt x="50037" y="113518"/>
                    <a:pt x="53640" y="109790"/>
                  </a:cubicBezTo>
                  <a:cubicBezTo>
                    <a:pt x="87075" y="75140"/>
                    <a:pt x="82733" y="37475"/>
                    <a:pt x="68985" y="17270"/>
                  </a:cubicBezTo>
                  <a:close/>
                  <a:moveTo>
                    <a:pt x="158985" y="17225"/>
                  </a:moveTo>
                  <a:cubicBezTo>
                    <a:pt x="147805" y="-185"/>
                    <a:pt x="124630" y="-5235"/>
                    <a:pt x="107220" y="5944"/>
                  </a:cubicBezTo>
                  <a:cubicBezTo>
                    <a:pt x="96432" y="12871"/>
                    <a:pt x="89936" y="24834"/>
                    <a:pt x="90000" y="37655"/>
                  </a:cubicBezTo>
                  <a:cubicBezTo>
                    <a:pt x="90013" y="58370"/>
                    <a:pt x="106816" y="75152"/>
                    <a:pt x="127530" y="75140"/>
                  </a:cubicBezTo>
                  <a:cubicBezTo>
                    <a:pt x="134647" y="75136"/>
                    <a:pt x="141615" y="73107"/>
                    <a:pt x="147623" y="69290"/>
                  </a:cubicBezTo>
                  <a:cubicBezTo>
                    <a:pt x="144675" y="78042"/>
                    <a:pt x="139185" y="87380"/>
                    <a:pt x="130140" y="96740"/>
                  </a:cubicBezTo>
                  <a:cubicBezTo>
                    <a:pt x="126537" y="100468"/>
                    <a:pt x="126637" y="106411"/>
                    <a:pt x="130365" y="110015"/>
                  </a:cubicBezTo>
                  <a:cubicBezTo>
                    <a:pt x="134094" y="113619"/>
                    <a:pt x="140036" y="113518"/>
                    <a:pt x="143640" y="109790"/>
                  </a:cubicBezTo>
                  <a:cubicBezTo>
                    <a:pt x="177075" y="75140"/>
                    <a:pt x="172733" y="37475"/>
                    <a:pt x="158985" y="17270"/>
                  </a:cubicBezTo>
                  <a:close/>
                </a:path>
              </a:pathLst>
            </a:custGeom>
            <a:solidFill>
              <a:schemeClr val="accent2"/>
            </a:solidFill>
            <a:ln w="220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8F13FC73-E0E5-872D-CE03-81D02AE793FD}"/>
                </a:ext>
              </a:extLst>
            </p:cNvPr>
            <p:cNvSpPr/>
            <p:nvPr/>
          </p:nvSpPr>
          <p:spPr>
            <a:xfrm flipH="1" flipV="1">
              <a:off x="2763055" y="4111359"/>
              <a:ext cx="327600" cy="234000"/>
            </a:xfrm>
            <a:custGeom>
              <a:avLst/>
              <a:gdLst>
                <a:gd name="connsiteX0" fmla="*/ 68985 w 169252"/>
                <a:gd name="connsiteY0" fmla="*/ 17225 h 112653"/>
                <a:gd name="connsiteX1" fmla="*/ 17220 w 169252"/>
                <a:gd name="connsiteY1" fmla="*/ 5944 h 112653"/>
                <a:gd name="connsiteX2" fmla="*/ 0 w 169252"/>
                <a:gd name="connsiteY2" fmla="*/ 37655 h 112653"/>
                <a:gd name="connsiteX3" fmla="*/ 37530 w 169252"/>
                <a:gd name="connsiteY3" fmla="*/ 75140 h 112653"/>
                <a:gd name="connsiteX4" fmla="*/ 57623 w 169252"/>
                <a:gd name="connsiteY4" fmla="*/ 69290 h 112653"/>
                <a:gd name="connsiteX5" fmla="*/ 40140 w 169252"/>
                <a:gd name="connsiteY5" fmla="*/ 96740 h 112653"/>
                <a:gd name="connsiteX6" fmla="*/ 40365 w 169252"/>
                <a:gd name="connsiteY6" fmla="*/ 110015 h 112653"/>
                <a:gd name="connsiteX7" fmla="*/ 53640 w 169252"/>
                <a:gd name="connsiteY7" fmla="*/ 109790 h 112653"/>
                <a:gd name="connsiteX8" fmla="*/ 68985 w 169252"/>
                <a:gd name="connsiteY8" fmla="*/ 17270 h 112653"/>
                <a:gd name="connsiteX9" fmla="*/ 158985 w 169252"/>
                <a:gd name="connsiteY9" fmla="*/ 17225 h 112653"/>
                <a:gd name="connsiteX10" fmla="*/ 107220 w 169252"/>
                <a:gd name="connsiteY10" fmla="*/ 5944 h 112653"/>
                <a:gd name="connsiteX11" fmla="*/ 90000 w 169252"/>
                <a:gd name="connsiteY11" fmla="*/ 37655 h 112653"/>
                <a:gd name="connsiteX12" fmla="*/ 127530 w 169252"/>
                <a:gd name="connsiteY12" fmla="*/ 75140 h 112653"/>
                <a:gd name="connsiteX13" fmla="*/ 147623 w 169252"/>
                <a:gd name="connsiteY13" fmla="*/ 69290 h 112653"/>
                <a:gd name="connsiteX14" fmla="*/ 130140 w 169252"/>
                <a:gd name="connsiteY14" fmla="*/ 96740 h 112653"/>
                <a:gd name="connsiteX15" fmla="*/ 130365 w 169252"/>
                <a:gd name="connsiteY15" fmla="*/ 110015 h 112653"/>
                <a:gd name="connsiteX16" fmla="*/ 143640 w 169252"/>
                <a:gd name="connsiteY16" fmla="*/ 109790 h 112653"/>
                <a:gd name="connsiteX17" fmla="*/ 158985 w 169252"/>
                <a:gd name="connsiteY17" fmla="*/ 17270 h 1126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69252" h="112653">
                  <a:moveTo>
                    <a:pt x="68985" y="17225"/>
                  </a:moveTo>
                  <a:cubicBezTo>
                    <a:pt x="57806" y="-185"/>
                    <a:pt x="34630" y="-5235"/>
                    <a:pt x="17220" y="5944"/>
                  </a:cubicBezTo>
                  <a:cubicBezTo>
                    <a:pt x="6433" y="12871"/>
                    <a:pt x="-64" y="24834"/>
                    <a:pt x="0" y="37655"/>
                  </a:cubicBezTo>
                  <a:cubicBezTo>
                    <a:pt x="13" y="58370"/>
                    <a:pt x="16816" y="75152"/>
                    <a:pt x="37530" y="75140"/>
                  </a:cubicBezTo>
                  <a:cubicBezTo>
                    <a:pt x="44647" y="75136"/>
                    <a:pt x="51616" y="73107"/>
                    <a:pt x="57623" y="69290"/>
                  </a:cubicBezTo>
                  <a:cubicBezTo>
                    <a:pt x="54675" y="78042"/>
                    <a:pt x="49185" y="87380"/>
                    <a:pt x="40140" y="96740"/>
                  </a:cubicBezTo>
                  <a:cubicBezTo>
                    <a:pt x="36537" y="100468"/>
                    <a:pt x="36637" y="106411"/>
                    <a:pt x="40365" y="110015"/>
                  </a:cubicBezTo>
                  <a:cubicBezTo>
                    <a:pt x="44094" y="113619"/>
                    <a:pt x="50037" y="113518"/>
                    <a:pt x="53640" y="109790"/>
                  </a:cubicBezTo>
                  <a:cubicBezTo>
                    <a:pt x="87075" y="75140"/>
                    <a:pt x="82733" y="37475"/>
                    <a:pt x="68985" y="17270"/>
                  </a:cubicBezTo>
                  <a:close/>
                  <a:moveTo>
                    <a:pt x="158985" y="17225"/>
                  </a:moveTo>
                  <a:cubicBezTo>
                    <a:pt x="147805" y="-185"/>
                    <a:pt x="124630" y="-5235"/>
                    <a:pt x="107220" y="5944"/>
                  </a:cubicBezTo>
                  <a:cubicBezTo>
                    <a:pt x="96432" y="12871"/>
                    <a:pt x="89936" y="24834"/>
                    <a:pt x="90000" y="37655"/>
                  </a:cubicBezTo>
                  <a:cubicBezTo>
                    <a:pt x="90013" y="58370"/>
                    <a:pt x="106816" y="75152"/>
                    <a:pt x="127530" y="75140"/>
                  </a:cubicBezTo>
                  <a:cubicBezTo>
                    <a:pt x="134647" y="75136"/>
                    <a:pt x="141615" y="73107"/>
                    <a:pt x="147623" y="69290"/>
                  </a:cubicBezTo>
                  <a:cubicBezTo>
                    <a:pt x="144675" y="78042"/>
                    <a:pt x="139185" y="87380"/>
                    <a:pt x="130140" y="96740"/>
                  </a:cubicBezTo>
                  <a:cubicBezTo>
                    <a:pt x="126537" y="100468"/>
                    <a:pt x="126637" y="106411"/>
                    <a:pt x="130365" y="110015"/>
                  </a:cubicBezTo>
                  <a:cubicBezTo>
                    <a:pt x="134094" y="113619"/>
                    <a:pt x="140036" y="113518"/>
                    <a:pt x="143640" y="109790"/>
                  </a:cubicBezTo>
                  <a:cubicBezTo>
                    <a:pt x="177075" y="75140"/>
                    <a:pt x="172733" y="37475"/>
                    <a:pt x="158985" y="17270"/>
                  </a:cubicBezTo>
                  <a:close/>
                </a:path>
              </a:pathLst>
            </a:custGeom>
            <a:solidFill>
              <a:schemeClr val="accent2"/>
            </a:solidFill>
            <a:ln w="220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FCA834EF-2488-377E-FB6B-5F846A2B4907}"/>
              </a:ext>
            </a:extLst>
          </p:cNvPr>
          <p:cNvGrpSpPr/>
          <p:nvPr/>
        </p:nvGrpSpPr>
        <p:grpSpPr>
          <a:xfrm>
            <a:off x="4701563" y="1200623"/>
            <a:ext cx="2788873" cy="2788873"/>
            <a:chOff x="4701563" y="1067617"/>
            <a:chExt cx="2788873" cy="2788873"/>
          </a:xfrm>
        </p:grpSpPr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4069351C-4DF0-7CB8-FE9E-8D8C180E36B9}"/>
                </a:ext>
              </a:extLst>
            </p:cNvPr>
            <p:cNvSpPr/>
            <p:nvPr/>
          </p:nvSpPr>
          <p:spPr>
            <a:xfrm>
              <a:off x="4701563" y="1067617"/>
              <a:ext cx="2788873" cy="2788873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618156CF-2677-51DE-E52D-FC93F9314EEC}"/>
                </a:ext>
              </a:extLst>
            </p:cNvPr>
            <p:cNvSpPr txBox="1"/>
            <p:nvPr/>
          </p:nvSpPr>
          <p:spPr>
            <a:xfrm>
              <a:off x="5388113" y="1861889"/>
              <a:ext cx="1415772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7200" dirty="0">
                  <a:solidFill>
                    <a:schemeClr val="bg1"/>
                  </a:solidFill>
                  <a:latin typeface="+mj-lt"/>
                </a:rPr>
                <a:t>01</a:t>
              </a:r>
              <a:endParaRPr lang="zh-CN" altLang="en-US" sz="7200" dirty="0">
                <a:solidFill>
                  <a:schemeClr val="bg1"/>
                </a:solidFill>
                <a:latin typeface="+mj-lt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829028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63A8BC28-5363-B77F-AFF9-D9CD4AC4FCC2}"/>
              </a:ext>
            </a:extLst>
          </p:cNvPr>
          <p:cNvGrpSpPr/>
          <p:nvPr/>
        </p:nvGrpSpPr>
        <p:grpSpPr>
          <a:xfrm>
            <a:off x="6241163" y="2041071"/>
            <a:ext cx="5268458" cy="1686287"/>
            <a:chOff x="6241163" y="2041071"/>
            <a:chExt cx="5268458" cy="1686287"/>
          </a:xfrm>
        </p:grpSpPr>
        <p:sp>
          <p:nvSpPr>
            <p:cNvPr id="23" name="矩形: 圆角 22">
              <a:extLst>
                <a:ext uri="{FF2B5EF4-FFF2-40B4-BE49-F238E27FC236}">
                  <a16:creationId xmlns:a16="http://schemas.microsoft.com/office/drawing/2014/main" id="{53F0DC6C-5C8B-7857-97C6-97CBBBE5E63B}"/>
                </a:ext>
              </a:extLst>
            </p:cNvPr>
            <p:cNvSpPr/>
            <p:nvPr/>
          </p:nvSpPr>
          <p:spPr>
            <a:xfrm>
              <a:off x="6241163" y="2041071"/>
              <a:ext cx="5268458" cy="1686287"/>
            </a:xfrm>
            <a:prstGeom prst="roundRect">
              <a:avLst>
                <a:gd name="adj" fmla="val 8768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FD10DC29-C769-6812-C0F1-83F57F04015A}"/>
                </a:ext>
              </a:extLst>
            </p:cNvPr>
            <p:cNvSpPr txBox="1"/>
            <p:nvPr/>
          </p:nvSpPr>
          <p:spPr>
            <a:xfrm>
              <a:off x="6493328" y="2315565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latin typeface="+mj-ea"/>
                  <a:ea typeface="+mj-ea"/>
                </a:rPr>
                <a:t>添加标题</a:t>
              </a:r>
            </a:p>
          </p:txBody>
        </p:sp>
        <p:sp>
          <p:nvSpPr>
            <p:cNvPr id="29" name="文本框 18">
              <a:extLst>
                <a:ext uri="{FF2B5EF4-FFF2-40B4-BE49-F238E27FC236}">
                  <a16:creationId xmlns:a16="http://schemas.microsoft.com/office/drawing/2014/main" id="{153C4E7A-C9C2-422D-937D-2955C6944A0E}"/>
                </a:ext>
              </a:extLst>
            </p:cNvPr>
            <p:cNvSpPr txBox="1"/>
            <p:nvPr/>
          </p:nvSpPr>
          <p:spPr>
            <a:xfrm>
              <a:off x="6493328" y="2820563"/>
              <a:ext cx="4838269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dirty="0">
                  <a:sym typeface="思源宋体 CN" panose="02020400000000000000" pitchFamily="18" charset="-122"/>
                </a:rPr>
                <a:t>点击这里，输入您的文本文字，更改文字的颜色或者大小属性。</a:t>
              </a:r>
            </a:p>
          </p:txBody>
        </p:sp>
        <p:pic>
          <p:nvPicPr>
            <p:cNvPr id="32" name="图形 31">
              <a:extLst>
                <a:ext uri="{FF2B5EF4-FFF2-40B4-BE49-F238E27FC236}">
                  <a16:creationId xmlns:a16="http://schemas.microsoft.com/office/drawing/2014/main" id="{B08BB157-92BE-5A0F-C790-76E194763C4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0660743" y="2315565"/>
              <a:ext cx="396000" cy="396000"/>
            </a:xfrm>
            <a:prstGeom prst="rect">
              <a:avLst/>
            </a:prstGeom>
          </p:spPr>
        </p:pic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DE515967-5ABA-36D7-2B2C-4CBA45043043}"/>
              </a:ext>
            </a:extLst>
          </p:cNvPr>
          <p:cNvGrpSpPr/>
          <p:nvPr/>
        </p:nvGrpSpPr>
        <p:grpSpPr>
          <a:xfrm>
            <a:off x="6241163" y="4000071"/>
            <a:ext cx="5268458" cy="1686287"/>
            <a:chOff x="6241163" y="4000071"/>
            <a:chExt cx="5268458" cy="1686287"/>
          </a:xfrm>
        </p:grpSpPr>
        <p:sp>
          <p:nvSpPr>
            <p:cNvPr id="28" name="矩形: 圆角 27">
              <a:extLst>
                <a:ext uri="{FF2B5EF4-FFF2-40B4-BE49-F238E27FC236}">
                  <a16:creationId xmlns:a16="http://schemas.microsoft.com/office/drawing/2014/main" id="{E30F2FF0-49B0-E74A-8BA1-DBE4AD508D8D}"/>
                </a:ext>
              </a:extLst>
            </p:cNvPr>
            <p:cNvSpPr/>
            <p:nvPr/>
          </p:nvSpPr>
          <p:spPr>
            <a:xfrm>
              <a:off x="6241163" y="4000071"/>
              <a:ext cx="5268458" cy="1686287"/>
            </a:xfrm>
            <a:prstGeom prst="roundRect">
              <a:avLst>
                <a:gd name="adj" fmla="val 5676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38BFCB3C-38B1-35D6-F49E-5EFBF5ACF8A2}"/>
                </a:ext>
              </a:extLst>
            </p:cNvPr>
            <p:cNvSpPr txBox="1"/>
            <p:nvPr/>
          </p:nvSpPr>
          <p:spPr>
            <a:xfrm>
              <a:off x="6493328" y="4220935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latin typeface="+mj-ea"/>
                  <a:ea typeface="+mj-ea"/>
                </a:rPr>
                <a:t>添加标题</a:t>
              </a:r>
            </a:p>
          </p:txBody>
        </p:sp>
        <p:sp>
          <p:nvSpPr>
            <p:cNvPr id="31" name="文本框 18">
              <a:extLst>
                <a:ext uri="{FF2B5EF4-FFF2-40B4-BE49-F238E27FC236}">
                  <a16:creationId xmlns:a16="http://schemas.microsoft.com/office/drawing/2014/main" id="{8CC94C23-AE7D-D26B-8CEA-FB92502852AF}"/>
                </a:ext>
              </a:extLst>
            </p:cNvPr>
            <p:cNvSpPr txBox="1"/>
            <p:nvPr/>
          </p:nvSpPr>
          <p:spPr>
            <a:xfrm>
              <a:off x="6493328" y="4777379"/>
              <a:ext cx="4838269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dirty="0">
                  <a:sym typeface="思源宋体 CN" panose="02020400000000000000" pitchFamily="18" charset="-122"/>
                </a:rPr>
                <a:t>点击这里，输入您的文本文字，更改文字的颜色或者大小属性。</a:t>
              </a:r>
            </a:p>
          </p:txBody>
        </p:sp>
        <p:pic>
          <p:nvPicPr>
            <p:cNvPr id="33" name="图形 32">
              <a:extLst>
                <a:ext uri="{FF2B5EF4-FFF2-40B4-BE49-F238E27FC236}">
                  <a16:creationId xmlns:a16="http://schemas.microsoft.com/office/drawing/2014/main" id="{3AD801DA-76D8-45F7-0C34-8409FFD2B0E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0660743" y="4241707"/>
              <a:ext cx="396000" cy="396000"/>
            </a:xfrm>
            <a:prstGeom prst="rect">
              <a:avLst/>
            </a:prstGeom>
          </p:spPr>
        </p:pic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333C94AE-93CA-C901-38EB-BFF9DF1A6291}"/>
              </a:ext>
            </a:extLst>
          </p:cNvPr>
          <p:cNvGrpSpPr/>
          <p:nvPr/>
        </p:nvGrpSpPr>
        <p:grpSpPr>
          <a:xfrm>
            <a:off x="658813" y="2041071"/>
            <a:ext cx="5268458" cy="1686287"/>
            <a:chOff x="658813" y="2041071"/>
            <a:chExt cx="5268458" cy="1686287"/>
          </a:xfrm>
        </p:grpSpPr>
        <p:sp>
          <p:nvSpPr>
            <p:cNvPr id="22" name="矩形: 圆角 21">
              <a:extLst>
                <a:ext uri="{FF2B5EF4-FFF2-40B4-BE49-F238E27FC236}">
                  <a16:creationId xmlns:a16="http://schemas.microsoft.com/office/drawing/2014/main" id="{D5C5F873-7F54-F887-1E33-8A712F67966D}"/>
                </a:ext>
              </a:extLst>
            </p:cNvPr>
            <p:cNvSpPr/>
            <p:nvPr/>
          </p:nvSpPr>
          <p:spPr>
            <a:xfrm>
              <a:off x="658813" y="2041071"/>
              <a:ext cx="5268458" cy="1686287"/>
            </a:xfrm>
            <a:prstGeom prst="roundRect">
              <a:avLst>
                <a:gd name="adj" fmla="val 723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文本框 18">
              <a:extLst>
                <a:ext uri="{FF2B5EF4-FFF2-40B4-BE49-F238E27FC236}">
                  <a16:creationId xmlns:a16="http://schemas.microsoft.com/office/drawing/2014/main" id="{BDB74DAA-9781-2076-42C9-2D280CE51C8D}"/>
                </a:ext>
              </a:extLst>
            </p:cNvPr>
            <p:cNvSpPr txBox="1"/>
            <p:nvPr/>
          </p:nvSpPr>
          <p:spPr>
            <a:xfrm>
              <a:off x="822467" y="2820563"/>
              <a:ext cx="4838269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dirty="0">
                  <a:solidFill>
                    <a:schemeClr val="bg1"/>
                  </a:solidFill>
                  <a:sym typeface="思源宋体 CN" panose="02020400000000000000" pitchFamily="18" charset="-122"/>
                </a:rPr>
                <a:t>点击这里，输入您的文本文字，更改文字的颜色或者大小属性。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BBFCFCBD-1EDD-BC68-FB77-DA92068466BC}"/>
                </a:ext>
              </a:extLst>
            </p:cNvPr>
            <p:cNvSpPr txBox="1"/>
            <p:nvPr/>
          </p:nvSpPr>
          <p:spPr>
            <a:xfrm>
              <a:off x="822467" y="2315565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+mj-ea"/>
                  <a:ea typeface="+mj-ea"/>
                </a:rPr>
                <a:t>添加标题</a:t>
              </a:r>
            </a:p>
          </p:txBody>
        </p:sp>
        <p:pic>
          <p:nvPicPr>
            <p:cNvPr id="34" name="图形 33">
              <a:extLst>
                <a:ext uri="{FF2B5EF4-FFF2-40B4-BE49-F238E27FC236}">
                  <a16:creationId xmlns:a16="http://schemas.microsoft.com/office/drawing/2014/main" id="{0DCDF987-FF7A-6D14-1570-2CC1D4E6FD8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5143093" y="2315565"/>
              <a:ext cx="396000" cy="396000"/>
            </a:xfrm>
            <a:prstGeom prst="rect">
              <a:avLst/>
            </a:prstGeom>
          </p:spPr>
        </p:pic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EF9AE81E-108F-1B28-B72E-FC38D41AB80E}"/>
              </a:ext>
            </a:extLst>
          </p:cNvPr>
          <p:cNvGrpSpPr/>
          <p:nvPr/>
        </p:nvGrpSpPr>
        <p:grpSpPr>
          <a:xfrm>
            <a:off x="682380" y="4000071"/>
            <a:ext cx="5268458" cy="1686287"/>
            <a:chOff x="682380" y="4000071"/>
            <a:chExt cx="5268458" cy="1686287"/>
          </a:xfrm>
        </p:grpSpPr>
        <p:sp>
          <p:nvSpPr>
            <p:cNvPr id="27" name="矩形: 圆角 26">
              <a:extLst>
                <a:ext uri="{FF2B5EF4-FFF2-40B4-BE49-F238E27FC236}">
                  <a16:creationId xmlns:a16="http://schemas.microsoft.com/office/drawing/2014/main" id="{3B587FB4-4782-25F1-1711-4640938DE936}"/>
                </a:ext>
              </a:extLst>
            </p:cNvPr>
            <p:cNvSpPr/>
            <p:nvPr/>
          </p:nvSpPr>
          <p:spPr>
            <a:xfrm>
              <a:off x="682380" y="4000071"/>
              <a:ext cx="5268458" cy="1686287"/>
            </a:xfrm>
            <a:prstGeom prst="roundRect">
              <a:avLst>
                <a:gd name="adj" fmla="val 6184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E5E983D4-4F0A-C168-2186-09597591A9CE}"/>
                </a:ext>
              </a:extLst>
            </p:cNvPr>
            <p:cNvSpPr txBox="1"/>
            <p:nvPr/>
          </p:nvSpPr>
          <p:spPr>
            <a:xfrm>
              <a:off x="822467" y="4220935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latin typeface="+mj-ea"/>
                  <a:ea typeface="+mj-ea"/>
                </a:rPr>
                <a:t>添加标题</a:t>
              </a:r>
            </a:p>
          </p:txBody>
        </p:sp>
        <p:sp>
          <p:nvSpPr>
            <p:cNvPr id="30" name="文本框 18">
              <a:extLst>
                <a:ext uri="{FF2B5EF4-FFF2-40B4-BE49-F238E27FC236}">
                  <a16:creationId xmlns:a16="http://schemas.microsoft.com/office/drawing/2014/main" id="{11DAD405-D100-4332-DF92-3A66BE05C4D5}"/>
                </a:ext>
              </a:extLst>
            </p:cNvPr>
            <p:cNvSpPr txBox="1"/>
            <p:nvPr/>
          </p:nvSpPr>
          <p:spPr>
            <a:xfrm>
              <a:off x="822467" y="4777379"/>
              <a:ext cx="4838269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dirty="0">
                  <a:sym typeface="思源宋体 CN" panose="02020400000000000000" pitchFamily="18" charset="-122"/>
                </a:rPr>
                <a:t>点击这里，输入您的文本文字，更改文字的颜色或者大小属性。</a:t>
              </a:r>
            </a:p>
          </p:txBody>
        </p:sp>
        <p:pic>
          <p:nvPicPr>
            <p:cNvPr id="35" name="图形 34">
              <a:extLst>
                <a:ext uri="{FF2B5EF4-FFF2-40B4-BE49-F238E27FC236}">
                  <a16:creationId xmlns:a16="http://schemas.microsoft.com/office/drawing/2014/main" id="{22213D44-56A5-5694-6C96-AD2A40063F6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5143093" y="4241707"/>
              <a:ext cx="396000" cy="396000"/>
            </a:xfrm>
            <a:prstGeom prst="rect">
              <a:avLst/>
            </a:prstGeom>
          </p:spPr>
        </p:pic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B52E3DF5-6235-EEEB-8DC6-71A3040039D1}"/>
              </a:ext>
            </a:extLst>
          </p:cNvPr>
          <p:cNvGrpSpPr/>
          <p:nvPr/>
        </p:nvGrpSpPr>
        <p:grpSpPr>
          <a:xfrm>
            <a:off x="0" y="583264"/>
            <a:ext cx="12192000" cy="560204"/>
            <a:chOff x="0" y="583264"/>
            <a:chExt cx="12192000" cy="560204"/>
          </a:xfrm>
        </p:grpSpPr>
        <p:cxnSp>
          <p:nvCxnSpPr>
            <p:cNvPr id="37" name="直接连接符 36">
              <a:extLst>
                <a:ext uri="{FF2B5EF4-FFF2-40B4-BE49-F238E27FC236}">
                  <a16:creationId xmlns:a16="http://schemas.microsoft.com/office/drawing/2014/main" id="{E8A61271-6C10-F9C1-9910-9812CE148F8B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863366"/>
              <a:ext cx="1219200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矩形 37">
              <a:extLst>
                <a:ext uri="{FF2B5EF4-FFF2-40B4-BE49-F238E27FC236}">
                  <a16:creationId xmlns:a16="http://schemas.microsoft.com/office/drawing/2014/main" id="{7579C554-7E33-DF62-1688-EA4046A87251}"/>
                </a:ext>
              </a:extLst>
            </p:cNvPr>
            <p:cNvSpPr/>
            <p:nvPr/>
          </p:nvSpPr>
          <p:spPr>
            <a:xfrm>
              <a:off x="658814" y="583264"/>
              <a:ext cx="2317468" cy="56020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cxnSp>
          <p:nvCxnSpPr>
            <p:cNvPr id="39" name="直接连接符 38">
              <a:extLst>
                <a:ext uri="{FF2B5EF4-FFF2-40B4-BE49-F238E27FC236}">
                  <a16:creationId xmlns:a16="http://schemas.microsoft.com/office/drawing/2014/main" id="{3F0EBE7C-65F8-7864-A1A0-638E6AEB53C9}"/>
                </a:ext>
              </a:extLst>
            </p:cNvPr>
            <p:cNvCxnSpPr>
              <a:cxnSpLocks/>
            </p:cNvCxnSpPr>
            <p:nvPr/>
          </p:nvCxnSpPr>
          <p:spPr>
            <a:xfrm>
              <a:off x="661841" y="678700"/>
              <a:ext cx="0" cy="369332"/>
            </a:xfrm>
            <a:prstGeom prst="line">
              <a:avLst/>
            </a:prstGeom>
            <a:ln w="28575"/>
            <a:effectLst>
              <a:outerShdw blurRad="50800" dist="38100" algn="l" rotWithShape="0">
                <a:schemeClr val="accent1">
                  <a:lumMod val="60000"/>
                  <a:lumOff val="40000"/>
                  <a:alpha val="40000"/>
                </a:scheme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3DB74713-2EE9-8360-1FB3-44F9E7370445}"/>
                </a:ext>
              </a:extLst>
            </p:cNvPr>
            <p:cNvSpPr txBox="1"/>
            <p:nvPr/>
          </p:nvSpPr>
          <p:spPr>
            <a:xfrm>
              <a:off x="1007069" y="601756"/>
              <a:ext cx="162095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  <a:cs typeface="+mn-ea"/>
                  <a:sym typeface="思源宋体 CN" panose="02020400000000000000" pitchFamily="18" charset="-122"/>
                </a:rPr>
                <a:t>工作回顾</a:t>
              </a:r>
              <a:endPara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n-ea"/>
                <a:sym typeface="思源宋体 CN" panose="02020400000000000000" pitchFamily="18" charset="-122"/>
              </a:endParaRPr>
            </a:p>
          </p:txBody>
        </p:sp>
        <p:cxnSp>
          <p:nvCxnSpPr>
            <p:cNvPr id="41" name="直接连接符 40">
              <a:extLst>
                <a:ext uri="{FF2B5EF4-FFF2-40B4-BE49-F238E27FC236}">
                  <a16:creationId xmlns:a16="http://schemas.microsoft.com/office/drawing/2014/main" id="{996894EB-9DB7-7B64-EFBB-688C0201FA25}"/>
                </a:ext>
              </a:extLst>
            </p:cNvPr>
            <p:cNvCxnSpPr>
              <a:cxnSpLocks/>
            </p:cNvCxnSpPr>
            <p:nvPr/>
          </p:nvCxnSpPr>
          <p:spPr>
            <a:xfrm>
              <a:off x="2976282" y="678700"/>
              <a:ext cx="0" cy="369332"/>
            </a:xfrm>
            <a:prstGeom prst="line">
              <a:avLst/>
            </a:prstGeom>
            <a:ln w="28575"/>
            <a:effectLst>
              <a:outerShdw blurRad="50800" dist="38100" dir="10800000" algn="r" rotWithShape="0">
                <a:schemeClr val="accent1">
                  <a:lumMod val="40000"/>
                  <a:lumOff val="60000"/>
                  <a:alpha val="40000"/>
                </a:scheme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2600016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>
            <a:extLst>
              <a:ext uri="{FF2B5EF4-FFF2-40B4-BE49-F238E27FC236}">
                <a16:creationId xmlns:a16="http://schemas.microsoft.com/office/drawing/2014/main" id="{09E14D4C-97AC-7113-94AB-F0E91D8E2ED2}"/>
              </a:ext>
            </a:extLst>
          </p:cNvPr>
          <p:cNvGrpSpPr/>
          <p:nvPr/>
        </p:nvGrpSpPr>
        <p:grpSpPr>
          <a:xfrm>
            <a:off x="0" y="583264"/>
            <a:ext cx="12192000" cy="560204"/>
            <a:chOff x="0" y="583264"/>
            <a:chExt cx="12192000" cy="560204"/>
          </a:xfrm>
        </p:grpSpPr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id="{125DE729-C09D-213F-604F-617342DC0CEA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863366"/>
              <a:ext cx="1219200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9DF3183F-0510-8299-6597-5BCA163DD1BD}"/>
                </a:ext>
              </a:extLst>
            </p:cNvPr>
            <p:cNvSpPr/>
            <p:nvPr/>
          </p:nvSpPr>
          <p:spPr>
            <a:xfrm>
              <a:off x="658814" y="583264"/>
              <a:ext cx="2317468" cy="56020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9A853533-BEC7-1C3B-D455-21A05C136364}"/>
                </a:ext>
              </a:extLst>
            </p:cNvPr>
            <p:cNvCxnSpPr>
              <a:cxnSpLocks/>
            </p:cNvCxnSpPr>
            <p:nvPr/>
          </p:nvCxnSpPr>
          <p:spPr>
            <a:xfrm>
              <a:off x="661841" y="678700"/>
              <a:ext cx="0" cy="369332"/>
            </a:xfrm>
            <a:prstGeom prst="line">
              <a:avLst/>
            </a:prstGeom>
            <a:ln w="28575"/>
            <a:effectLst>
              <a:outerShdw blurRad="50800" dist="38100" algn="l" rotWithShape="0">
                <a:schemeClr val="accent1">
                  <a:lumMod val="60000"/>
                  <a:lumOff val="40000"/>
                  <a:alpha val="40000"/>
                </a:scheme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0E4DAA39-C14A-DA64-3188-F215783B4CCB}"/>
                </a:ext>
              </a:extLst>
            </p:cNvPr>
            <p:cNvSpPr txBox="1"/>
            <p:nvPr/>
          </p:nvSpPr>
          <p:spPr>
            <a:xfrm>
              <a:off x="1007069" y="601756"/>
              <a:ext cx="162095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  <a:cs typeface="+mn-ea"/>
                  <a:sym typeface="思源宋体 CN" panose="02020400000000000000" pitchFamily="18" charset="-122"/>
                </a:rPr>
                <a:t>工作不足</a:t>
              </a:r>
              <a:endPara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n-ea"/>
                <a:sym typeface="思源宋体 CN" panose="02020400000000000000" pitchFamily="18" charset="-122"/>
              </a:endParaRPr>
            </a:p>
          </p:txBody>
        </p: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9D246C60-C608-64E2-18C9-EA889CFA73E4}"/>
                </a:ext>
              </a:extLst>
            </p:cNvPr>
            <p:cNvCxnSpPr>
              <a:cxnSpLocks/>
            </p:cNvCxnSpPr>
            <p:nvPr/>
          </p:nvCxnSpPr>
          <p:spPr>
            <a:xfrm>
              <a:off x="2976282" y="678700"/>
              <a:ext cx="0" cy="369332"/>
            </a:xfrm>
            <a:prstGeom prst="line">
              <a:avLst/>
            </a:prstGeom>
            <a:ln w="28575"/>
            <a:effectLst>
              <a:outerShdw blurRad="50800" dist="38100" dir="10800000" algn="r" rotWithShape="0">
                <a:schemeClr val="accent1">
                  <a:lumMod val="40000"/>
                  <a:lumOff val="60000"/>
                  <a:alpha val="40000"/>
                </a:scheme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2284D042-AF06-9233-46B4-EB6C4BD240D4}"/>
              </a:ext>
            </a:extLst>
          </p:cNvPr>
          <p:cNvGrpSpPr/>
          <p:nvPr/>
        </p:nvGrpSpPr>
        <p:grpSpPr>
          <a:xfrm>
            <a:off x="6338989" y="1703762"/>
            <a:ext cx="4495798" cy="3941524"/>
            <a:chOff x="6338989" y="1703762"/>
            <a:chExt cx="4495798" cy="3941524"/>
          </a:xfrm>
        </p:grpSpPr>
        <p:sp>
          <p:nvSpPr>
            <p:cNvPr id="8" name="矩形: 圆角 7">
              <a:extLst>
                <a:ext uri="{FF2B5EF4-FFF2-40B4-BE49-F238E27FC236}">
                  <a16:creationId xmlns:a16="http://schemas.microsoft.com/office/drawing/2014/main" id="{8463CAFF-772D-E865-B547-ADCC28A09636}"/>
                </a:ext>
              </a:extLst>
            </p:cNvPr>
            <p:cNvSpPr/>
            <p:nvPr/>
          </p:nvSpPr>
          <p:spPr>
            <a:xfrm>
              <a:off x="6338989" y="2072288"/>
              <a:ext cx="4495798" cy="3489959"/>
            </a:xfrm>
            <a:prstGeom prst="roundRect">
              <a:avLst>
                <a:gd name="adj" fmla="val 10117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: 圆角 11">
              <a:extLst>
                <a:ext uri="{FF2B5EF4-FFF2-40B4-BE49-F238E27FC236}">
                  <a16:creationId xmlns:a16="http://schemas.microsoft.com/office/drawing/2014/main" id="{3151C1CE-104B-3C9F-E76D-F08DF60F072B}"/>
                </a:ext>
              </a:extLst>
            </p:cNvPr>
            <p:cNvSpPr/>
            <p:nvPr/>
          </p:nvSpPr>
          <p:spPr>
            <a:xfrm>
              <a:off x="7078128" y="5501286"/>
              <a:ext cx="3017520" cy="144000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B474A8D4-5DFB-357C-7A7B-AEE9EE4724E9}"/>
                </a:ext>
              </a:extLst>
            </p:cNvPr>
            <p:cNvSpPr/>
            <p:nvPr/>
          </p:nvSpPr>
          <p:spPr>
            <a:xfrm>
              <a:off x="8136888" y="1703762"/>
              <a:ext cx="900000" cy="900000"/>
            </a:xfrm>
            <a:prstGeom prst="ellipse">
              <a:avLst/>
            </a:prstGeom>
            <a:gradFill flip="none" rotWithShape="0">
              <a:gsLst>
                <a:gs pos="88000">
                  <a:schemeClr val="accent3">
                    <a:lumMod val="75000"/>
                  </a:schemeClr>
                </a:gs>
                <a:gs pos="0">
                  <a:schemeClr val="bg1">
                    <a:lumMod val="65000"/>
                  </a:schemeClr>
                </a:gs>
              </a:gsLst>
              <a:path path="circle">
                <a:fillToRect r="100000" b="100000"/>
              </a:path>
              <a:tileRect/>
            </a:gradFill>
            <a:ln>
              <a:noFill/>
            </a:ln>
            <a:effectLst>
              <a:outerShdw blurRad="444500" dist="317500" dir="5400000" sx="92000" sy="92000" algn="t" rotWithShape="0">
                <a:schemeClr val="accent3">
                  <a:lumMod val="50000"/>
                  <a:alpha val="43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+mj-lt"/>
                <a:ea typeface="HarmonyOS Sans SC"/>
              </a:endParaRPr>
            </a:p>
          </p:txBody>
        </p:sp>
        <p:pic>
          <p:nvPicPr>
            <p:cNvPr id="22" name="图形 21">
              <a:extLst>
                <a:ext uri="{FF2B5EF4-FFF2-40B4-BE49-F238E27FC236}">
                  <a16:creationId xmlns:a16="http://schemas.microsoft.com/office/drawing/2014/main" id="{044EC4F5-7CF4-AA02-034C-A4FCBD59227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8370888" y="1937762"/>
              <a:ext cx="432000" cy="432000"/>
            </a:xfrm>
            <a:prstGeom prst="rect">
              <a:avLst/>
            </a:prstGeom>
          </p:spPr>
        </p:pic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4E4CB099-EBC0-067E-07AD-7702B1239550}"/>
                </a:ext>
              </a:extLst>
            </p:cNvPr>
            <p:cNvSpPr txBox="1"/>
            <p:nvPr/>
          </p:nvSpPr>
          <p:spPr>
            <a:xfrm>
              <a:off x="7851731" y="2998073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latin typeface="+mj-ea"/>
                  <a:ea typeface="+mj-ea"/>
                </a:rPr>
                <a:t>添加标题</a:t>
              </a:r>
            </a:p>
          </p:txBody>
        </p:sp>
        <p:sp>
          <p:nvSpPr>
            <p:cNvPr id="26" name="文本框 18">
              <a:extLst>
                <a:ext uri="{FF2B5EF4-FFF2-40B4-BE49-F238E27FC236}">
                  <a16:creationId xmlns:a16="http://schemas.microsoft.com/office/drawing/2014/main" id="{DBEBB572-9FCD-1604-3BD6-ECFCA8508976}"/>
                </a:ext>
              </a:extLst>
            </p:cNvPr>
            <p:cNvSpPr txBox="1"/>
            <p:nvPr/>
          </p:nvSpPr>
          <p:spPr>
            <a:xfrm>
              <a:off x="6796635" y="3731567"/>
              <a:ext cx="3580506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dirty="0">
                  <a:sym typeface="思源宋体 CN" panose="02020400000000000000" pitchFamily="18" charset="-122"/>
                </a:rPr>
                <a:t>点击这里，输入您的文本文字，更改文字的颜色或者大小属性。</a:t>
              </a:r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6DDD613B-96A5-4747-34B1-6EE25B52464E}"/>
                </a:ext>
              </a:extLst>
            </p:cNvPr>
            <p:cNvSpPr/>
            <p:nvPr/>
          </p:nvSpPr>
          <p:spPr>
            <a:xfrm flipV="1">
              <a:off x="8425589" y="4885017"/>
              <a:ext cx="327600" cy="234000"/>
            </a:xfrm>
            <a:custGeom>
              <a:avLst/>
              <a:gdLst>
                <a:gd name="connsiteX0" fmla="*/ 68985 w 169252"/>
                <a:gd name="connsiteY0" fmla="*/ 17225 h 112653"/>
                <a:gd name="connsiteX1" fmla="*/ 17220 w 169252"/>
                <a:gd name="connsiteY1" fmla="*/ 5944 h 112653"/>
                <a:gd name="connsiteX2" fmla="*/ 0 w 169252"/>
                <a:gd name="connsiteY2" fmla="*/ 37655 h 112653"/>
                <a:gd name="connsiteX3" fmla="*/ 37530 w 169252"/>
                <a:gd name="connsiteY3" fmla="*/ 75140 h 112653"/>
                <a:gd name="connsiteX4" fmla="*/ 57623 w 169252"/>
                <a:gd name="connsiteY4" fmla="*/ 69290 h 112653"/>
                <a:gd name="connsiteX5" fmla="*/ 40140 w 169252"/>
                <a:gd name="connsiteY5" fmla="*/ 96740 h 112653"/>
                <a:gd name="connsiteX6" fmla="*/ 40365 w 169252"/>
                <a:gd name="connsiteY6" fmla="*/ 110015 h 112653"/>
                <a:gd name="connsiteX7" fmla="*/ 53640 w 169252"/>
                <a:gd name="connsiteY7" fmla="*/ 109790 h 112653"/>
                <a:gd name="connsiteX8" fmla="*/ 68985 w 169252"/>
                <a:gd name="connsiteY8" fmla="*/ 17270 h 112653"/>
                <a:gd name="connsiteX9" fmla="*/ 158985 w 169252"/>
                <a:gd name="connsiteY9" fmla="*/ 17225 h 112653"/>
                <a:gd name="connsiteX10" fmla="*/ 107220 w 169252"/>
                <a:gd name="connsiteY10" fmla="*/ 5944 h 112653"/>
                <a:gd name="connsiteX11" fmla="*/ 90000 w 169252"/>
                <a:gd name="connsiteY11" fmla="*/ 37655 h 112653"/>
                <a:gd name="connsiteX12" fmla="*/ 127530 w 169252"/>
                <a:gd name="connsiteY12" fmla="*/ 75140 h 112653"/>
                <a:gd name="connsiteX13" fmla="*/ 147623 w 169252"/>
                <a:gd name="connsiteY13" fmla="*/ 69290 h 112653"/>
                <a:gd name="connsiteX14" fmla="*/ 130140 w 169252"/>
                <a:gd name="connsiteY14" fmla="*/ 96740 h 112653"/>
                <a:gd name="connsiteX15" fmla="*/ 130365 w 169252"/>
                <a:gd name="connsiteY15" fmla="*/ 110015 h 112653"/>
                <a:gd name="connsiteX16" fmla="*/ 143640 w 169252"/>
                <a:gd name="connsiteY16" fmla="*/ 109790 h 112653"/>
                <a:gd name="connsiteX17" fmla="*/ 158985 w 169252"/>
                <a:gd name="connsiteY17" fmla="*/ 17270 h 1126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69252" h="112653">
                  <a:moveTo>
                    <a:pt x="68985" y="17225"/>
                  </a:moveTo>
                  <a:cubicBezTo>
                    <a:pt x="57806" y="-185"/>
                    <a:pt x="34630" y="-5235"/>
                    <a:pt x="17220" y="5944"/>
                  </a:cubicBezTo>
                  <a:cubicBezTo>
                    <a:pt x="6433" y="12871"/>
                    <a:pt x="-64" y="24834"/>
                    <a:pt x="0" y="37655"/>
                  </a:cubicBezTo>
                  <a:cubicBezTo>
                    <a:pt x="13" y="58370"/>
                    <a:pt x="16816" y="75152"/>
                    <a:pt x="37530" y="75140"/>
                  </a:cubicBezTo>
                  <a:cubicBezTo>
                    <a:pt x="44647" y="75136"/>
                    <a:pt x="51616" y="73107"/>
                    <a:pt x="57623" y="69290"/>
                  </a:cubicBezTo>
                  <a:cubicBezTo>
                    <a:pt x="54675" y="78042"/>
                    <a:pt x="49185" y="87380"/>
                    <a:pt x="40140" y="96740"/>
                  </a:cubicBezTo>
                  <a:cubicBezTo>
                    <a:pt x="36537" y="100468"/>
                    <a:pt x="36637" y="106411"/>
                    <a:pt x="40365" y="110015"/>
                  </a:cubicBezTo>
                  <a:cubicBezTo>
                    <a:pt x="44094" y="113619"/>
                    <a:pt x="50037" y="113518"/>
                    <a:pt x="53640" y="109790"/>
                  </a:cubicBezTo>
                  <a:cubicBezTo>
                    <a:pt x="87075" y="75140"/>
                    <a:pt x="82733" y="37475"/>
                    <a:pt x="68985" y="17270"/>
                  </a:cubicBezTo>
                  <a:close/>
                  <a:moveTo>
                    <a:pt x="158985" y="17225"/>
                  </a:moveTo>
                  <a:cubicBezTo>
                    <a:pt x="147805" y="-185"/>
                    <a:pt x="124630" y="-5235"/>
                    <a:pt x="107220" y="5944"/>
                  </a:cubicBezTo>
                  <a:cubicBezTo>
                    <a:pt x="96432" y="12871"/>
                    <a:pt x="89936" y="24834"/>
                    <a:pt x="90000" y="37655"/>
                  </a:cubicBezTo>
                  <a:cubicBezTo>
                    <a:pt x="90013" y="58370"/>
                    <a:pt x="106816" y="75152"/>
                    <a:pt x="127530" y="75140"/>
                  </a:cubicBezTo>
                  <a:cubicBezTo>
                    <a:pt x="134647" y="75136"/>
                    <a:pt x="141615" y="73107"/>
                    <a:pt x="147623" y="69290"/>
                  </a:cubicBezTo>
                  <a:cubicBezTo>
                    <a:pt x="144675" y="78042"/>
                    <a:pt x="139185" y="87380"/>
                    <a:pt x="130140" y="96740"/>
                  </a:cubicBezTo>
                  <a:cubicBezTo>
                    <a:pt x="126537" y="100468"/>
                    <a:pt x="126637" y="106411"/>
                    <a:pt x="130365" y="110015"/>
                  </a:cubicBezTo>
                  <a:cubicBezTo>
                    <a:pt x="134094" y="113619"/>
                    <a:pt x="140036" y="113518"/>
                    <a:pt x="143640" y="109790"/>
                  </a:cubicBezTo>
                  <a:cubicBezTo>
                    <a:pt x="177075" y="75140"/>
                    <a:pt x="172733" y="37475"/>
                    <a:pt x="158985" y="17270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 w="220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024D8180-68FB-A8AB-32A4-97830D71C191}"/>
              </a:ext>
            </a:extLst>
          </p:cNvPr>
          <p:cNvGrpSpPr/>
          <p:nvPr/>
        </p:nvGrpSpPr>
        <p:grpSpPr>
          <a:xfrm>
            <a:off x="1448655" y="1703762"/>
            <a:ext cx="4495798" cy="3941524"/>
            <a:chOff x="1448655" y="1703762"/>
            <a:chExt cx="4495798" cy="3941524"/>
          </a:xfrm>
        </p:grpSpPr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250AA082-646B-F7F8-2886-0BCDAD855D28}"/>
                </a:ext>
              </a:extLst>
            </p:cNvPr>
            <p:cNvSpPr/>
            <p:nvPr/>
          </p:nvSpPr>
          <p:spPr>
            <a:xfrm>
              <a:off x="1448655" y="2072288"/>
              <a:ext cx="4495798" cy="3489959"/>
            </a:xfrm>
            <a:prstGeom prst="roundRect">
              <a:avLst>
                <a:gd name="adj" fmla="val 10117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: 圆角 9">
              <a:extLst>
                <a:ext uri="{FF2B5EF4-FFF2-40B4-BE49-F238E27FC236}">
                  <a16:creationId xmlns:a16="http://schemas.microsoft.com/office/drawing/2014/main" id="{4FA4F0DC-1595-B041-AE5C-2377DE7E496E}"/>
                </a:ext>
              </a:extLst>
            </p:cNvPr>
            <p:cNvSpPr/>
            <p:nvPr/>
          </p:nvSpPr>
          <p:spPr>
            <a:xfrm>
              <a:off x="2187794" y="5501286"/>
              <a:ext cx="3017520" cy="144000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C061142A-CB69-DE58-971A-99828D823931}"/>
                </a:ext>
              </a:extLst>
            </p:cNvPr>
            <p:cNvSpPr/>
            <p:nvPr/>
          </p:nvSpPr>
          <p:spPr>
            <a:xfrm>
              <a:off x="3246554" y="1703762"/>
              <a:ext cx="900000" cy="900000"/>
            </a:xfrm>
            <a:prstGeom prst="ellipse">
              <a:avLst/>
            </a:prstGeom>
            <a:gradFill flip="none" rotWithShape="0">
              <a:gsLst>
                <a:gs pos="88000">
                  <a:schemeClr val="accent1"/>
                </a:gs>
                <a:gs pos="0">
                  <a:schemeClr val="accent1">
                    <a:lumMod val="60000"/>
                    <a:lumOff val="40000"/>
                  </a:schemeClr>
                </a:gs>
              </a:gsLst>
              <a:path path="circle">
                <a:fillToRect r="100000" b="100000"/>
              </a:path>
              <a:tileRect/>
            </a:gradFill>
            <a:ln>
              <a:noFill/>
            </a:ln>
            <a:effectLst>
              <a:outerShdw blurRad="444500" dist="317500" dir="5400000" sx="92000" sy="92000" algn="t" rotWithShape="0">
                <a:schemeClr val="accent1">
                  <a:lumMod val="75000"/>
                  <a:alpha val="43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+mj-lt"/>
                <a:ea typeface="HarmonyOS Sans SC"/>
              </a:endParaRPr>
            </a:p>
          </p:txBody>
        </p:sp>
        <p:pic>
          <p:nvPicPr>
            <p:cNvPr id="19" name="图形 18">
              <a:extLst>
                <a:ext uri="{FF2B5EF4-FFF2-40B4-BE49-F238E27FC236}">
                  <a16:creationId xmlns:a16="http://schemas.microsoft.com/office/drawing/2014/main" id="{649F1506-B756-F6E0-3614-6FBBD6984BE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3480554" y="1937762"/>
              <a:ext cx="432000" cy="432000"/>
            </a:xfrm>
            <a:prstGeom prst="rect">
              <a:avLst/>
            </a:prstGeom>
          </p:spPr>
        </p:pic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A660B9EB-BED4-7DDB-F698-5A2BA152E411}"/>
                </a:ext>
              </a:extLst>
            </p:cNvPr>
            <p:cNvSpPr txBox="1"/>
            <p:nvPr/>
          </p:nvSpPr>
          <p:spPr>
            <a:xfrm>
              <a:off x="2924497" y="2998073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latin typeface="+mj-ea"/>
                  <a:ea typeface="+mj-ea"/>
                </a:rPr>
                <a:t>添加标题</a:t>
              </a:r>
            </a:p>
          </p:txBody>
        </p:sp>
        <p:sp>
          <p:nvSpPr>
            <p:cNvPr id="24" name="文本框 18">
              <a:extLst>
                <a:ext uri="{FF2B5EF4-FFF2-40B4-BE49-F238E27FC236}">
                  <a16:creationId xmlns:a16="http://schemas.microsoft.com/office/drawing/2014/main" id="{13B10249-40F2-DCAF-FDEF-5C617C6E21BC}"/>
                </a:ext>
              </a:extLst>
            </p:cNvPr>
            <p:cNvSpPr txBox="1"/>
            <p:nvPr/>
          </p:nvSpPr>
          <p:spPr>
            <a:xfrm>
              <a:off x="1906301" y="3731567"/>
              <a:ext cx="3580506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dirty="0">
                  <a:sym typeface="思源宋体 CN" panose="02020400000000000000" pitchFamily="18" charset="-122"/>
                </a:rPr>
                <a:t>点击这里，输入您的文本文字，更改文字的颜色或者大小属性。</a:t>
              </a:r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A6AB3B46-11AA-044E-623B-C169F8225FF8}"/>
                </a:ext>
              </a:extLst>
            </p:cNvPr>
            <p:cNvSpPr/>
            <p:nvPr/>
          </p:nvSpPr>
          <p:spPr>
            <a:xfrm flipH="1" flipV="1">
              <a:off x="3529194" y="4885017"/>
              <a:ext cx="327600" cy="234000"/>
            </a:xfrm>
            <a:custGeom>
              <a:avLst/>
              <a:gdLst>
                <a:gd name="connsiteX0" fmla="*/ 68985 w 169252"/>
                <a:gd name="connsiteY0" fmla="*/ 17225 h 112653"/>
                <a:gd name="connsiteX1" fmla="*/ 17220 w 169252"/>
                <a:gd name="connsiteY1" fmla="*/ 5944 h 112653"/>
                <a:gd name="connsiteX2" fmla="*/ 0 w 169252"/>
                <a:gd name="connsiteY2" fmla="*/ 37655 h 112653"/>
                <a:gd name="connsiteX3" fmla="*/ 37530 w 169252"/>
                <a:gd name="connsiteY3" fmla="*/ 75140 h 112653"/>
                <a:gd name="connsiteX4" fmla="*/ 57623 w 169252"/>
                <a:gd name="connsiteY4" fmla="*/ 69290 h 112653"/>
                <a:gd name="connsiteX5" fmla="*/ 40140 w 169252"/>
                <a:gd name="connsiteY5" fmla="*/ 96740 h 112653"/>
                <a:gd name="connsiteX6" fmla="*/ 40365 w 169252"/>
                <a:gd name="connsiteY6" fmla="*/ 110015 h 112653"/>
                <a:gd name="connsiteX7" fmla="*/ 53640 w 169252"/>
                <a:gd name="connsiteY7" fmla="*/ 109790 h 112653"/>
                <a:gd name="connsiteX8" fmla="*/ 68985 w 169252"/>
                <a:gd name="connsiteY8" fmla="*/ 17270 h 112653"/>
                <a:gd name="connsiteX9" fmla="*/ 158985 w 169252"/>
                <a:gd name="connsiteY9" fmla="*/ 17225 h 112653"/>
                <a:gd name="connsiteX10" fmla="*/ 107220 w 169252"/>
                <a:gd name="connsiteY10" fmla="*/ 5944 h 112653"/>
                <a:gd name="connsiteX11" fmla="*/ 90000 w 169252"/>
                <a:gd name="connsiteY11" fmla="*/ 37655 h 112653"/>
                <a:gd name="connsiteX12" fmla="*/ 127530 w 169252"/>
                <a:gd name="connsiteY12" fmla="*/ 75140 h 112653"/>
                <a:gd name="connsiteX13" fmla="*/ 147623 w 169252"/>
                <a:gd name="connsiteY13" fmla="*/ 69290 h 112653"/>
                <a:gd name="connsiteX14" fmla="*/ 130140 w 169252"/>
                <a:gd name="connsiteY14" fmla="*/ 96740 h 112653"/>
                <a:gd name="connsiteX15" fmla="*/ 130365 w 169252"/>
                <a:gd name="connsiteY15" fmla="*/ 110015 h 112653"/>
                <a:gd name="connsiteX16" fmla="*/ 143640 w 169252"/>
                <a:gd name="connsiteY16" fmla="*/ 109790 h 112653"/>
                <a:gd name="connsiteX17" fmla="*/ 158985 w 169252"/>
                <a:gd name="connsiteY17" fmla="*/ 17270 h 1126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69252" h="112653">
                  <a:moveTo>
                    <a:pt x="68985" y="17225"/>
                  </a:moveTo>
                  <a:cubicBezTo>
                    <a:pt x="57806" y="-185"/>
                    <a:pt x="34630" y="-5235"/>
                    <a:pt x="17220" y="5944"/>
                  </a:cubicBezTo>
                  <a:cubicBezTo>
                    <a:pt x="6433" y="12871"/>
                    <a:pt x="-64" y="24834"/>
                    <a:pt x="0" y="37655"/>
                  </a:cubicBezTo>
                  <a:cubicBezTo>
                    <a:pt x="13" y="58370"/>
                    <a:pt x="16816" y="75152"/>
                    <a:pt x="37530" y="75140"/>
                  </a:cubicBezTo>
                  <a:cubicBezTo>
                    <a:pt x="44647" y="75136"/>
                    <a:pt x="51616" y="73107"/>
                    <a:pt x="57623" y="69290"/>
                  </a:cubicBezTo>
                  <a:cubicBezTo>
                    <a:pt x="54675" y="78042"/>
                    <a:pt x="49185" y="87380"/>
                    <a:pt x="40140" y="96740"/>
                  </a:cubicBezTo>
                  <a:cubicBezTo>
                    <a:pt x="36537" y="100468"/>
                    <a:pt x="36637" y="106411"/>
                    <a:pt x="40365" y="110015"/>
                  </a:cubicBezTo>
                  <a:cubicBezTo>
                    <a:pt x="44094" y="113619"/>
                    <a:pt x="50037" y="113518"/>
                    <a:pt x="53640" y="109790"/>
                  </a:cubicBezTo>
                  <a:cubicBezTo>
                    <a:pt x="87075" y="75140"/>
                    <a:pt x="82733" y="37475"/>
                    <a:pt x="68985" y="17270"/>
                  </a:cubicBezTo>
                  <a:close/>
                  <a:moveTo>
                    <a:pt x="158985" y="17225"/>
                  </a:moveTo>
                  <a:cubicBezTo>
                    <a:pt x="147805" y="-185"/>
                    <a:pt x="124630" y="-5235"/>
                    <a:pt x="107220" y="5944"/>
                  </a:cubicBezTo>
                  <a:cubicBezTo>
                    <a:pt x="96432" y="12871"/>
                    <a:pt x="89936" y="24834"/>
                    <a:pt x="90000" y="37655"/>
                  </a:cubicBezTo>
                  <a:cubicBezTo>
                    <a:pt x="90013" y="58370"/>
                    <a:pt x="106816" y="75152"/>
                    <a:pt x="127530" y="75140"/>
                  </a:cubicBezTo>
                  <a:cubicBezTo>
                    <a:pt x="134647" y="75136"/>
                    <a:pt x="141615" y="73107"/>
                    <a:pt x="147623" y="69290"/>
                  </a:cubicBezTo>
                  <a:cubicBezTo>
                    <a:pt x="144675" y="78042"/>
                    <a:pt x="139185" y="87380"/>
                    <a:pt x="130140" y="96740"/>
                  </a:cubicBezTo>
                  <a:cubicBezTo>
                    <a:pt x="126537" y="100468"/>
                    <a:pt x="126637" y="106411"/>
                    <a:pt x="130365" y="110015"/>
                  </a:cubicBezTo>
                  <a:cubicBezTo>
                    <a:pt x="134094" y="113619"/>
                    <a:pt x="140036" y="113518"/>
                    <a:pt x="143640" y="109790"/>
                  </a:cubicBezTo>
                  <a:cubicBezTo>
                    <a:pt x="177075" y="75140"/>
                    <a:pt x="172733" y="37475"/>
                    <a:pt x="158985" y="17270"/>
                  </a:cubicBezTo>
                  <a:close/>
                </a:path>
              </a:pathLst>
            </a:custGeom>
            <a:solidFill>
              <a:schemeClr val="accent1"/>
            </a:solidFill>
            <a:ln w="220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1226680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>
            <a:extLst>
              <a:ext uri="{FF2B5EF4-FFF2-40B4-BE49-F238E27FC236}">
                <a16:creationId xmlns:a16="http://schemas.microsoft.com/office/drawing/2014/main" id="{09E14D4C-97AC-7113-94AB-F0E91D8E2ED2}"/>
              </a:ext>
            </a:extLst>
          </p:cNvPr>
          <p:cNvGrpSpPr/>
          <p:nvPr/>
        </p:nvGrpSpPr>
        <p:grpSpPr>
          <a:xfrm>
            <a:off x="0" y="583264"/>
            <a:ext cx="12192000" cy="560204"/>
            <a:chOff x="0" y="583264"/>
            <a:chExt cx="12192000" cy="560204"/>
          </a:xfrm>
        </p:grpSpPr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id="{125DE729-C09D-213F-604F-617342DC0CEA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863366"/>
              <a:ext cx="1219200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9DF3183F-0510-8299-6597-5BCA163DD1BD}"/>
                </a:ext>
              </a:extLst>
            </p:cNvPr>
            <p:cNvSpPr/>
            <p:nvPr/>
          </p:nvSpPr>
          <p:spPr>
            <a:xfrm>
              <a:off x="658814" y="583264"/>
              <a:ext cx="2317468" cy="56020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9A853533-BEC7-1C3B-D455-21A05C136364}"/>
                </a:ext>
              </a:extLst>
            </p:cNvPr>
            <p:cNvCxnSpPr>
              <a:cxnSpLocks/>
            </p:cNvCxnSpPr>
            <p:nvPr/>
          </p:nvCxnSpPr>
          <p:spPr>
            <a:xfrm>
              <a:off x="661841" y="678700"/>
              <a:ext cx="0" cy="369332"/>
            </a:xfrm>
            <a:prstGeom prst="line">
              <a:avLst/>
            </a:prstGeom>
            <a:ln w="28575"/>
            <a:effectLst>
              <a:outerShdw blurRad="50800" dist="38100" algn="l" rotWithShape="0">
                <a:schemeClr val="accent1">
                  <a:lumMod val="60000"/>
                  <a:lumOff val="40000"/>
                  <a:alpha val="40000"/>
                </a:scheme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0E4DAA39-C14A-DA64-3188-F215783B4CCB}"/>
                </a:ext>
              </a:extLst>
            </p:cNvPr>
            <p:cNvSpPr txBox="1"/>
            <p:nvPr/>
          </p:nvSpPr>
          <p:spPr>
            <a:xfrm>
              <a:off x="1007069" y="601756"/>
              <a:ext cx="162095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  <a:cs typeface="+mn-ea"/>
                  <a:sym typeface="思源宋体 CN" panose="02020400000000000000" pitchFamily="18" charset="-122"/>
                </a:rPr>
                <a:t>工作收获</a:t>
              </a:r>
              <a:endPara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n-ea"/>
                <a:sym typeface="思源宋体 CN" panose="02020400000000000000" pitchFamily="18" charset="-122"/>
              </a:endParaRPr>
            </a:p>
          </p:txBody>
        </p: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9D246C60-C608-64E2-18C9-EA889CFA73E4}"/>
                </a:ext>
              </a:extLst>
            </p:cNvPr>
            <p:cNvCxnSpPr>
              <a:cxnSpLocks/>
            </p:cNvCxnSpPr>
            <p:nvPr/>
          </p:nvCxnSpPr>
          <p:spPr>
            <a:xfrm>
              <a:off x="2976282" y="678700"/>
              <a:ext cx="0" cy="369332"/>
            </a:xfrm>
            <a:prstGeom prst="line">
              <a:avLst/>
            </a:prstGeom>
            <a:ln w="28575"/>
            <a:effectLst>
              <a:outerShdw blurRad="50800" dist="38100" dir="10800000" algn="r" rotWithShape="0">
                <a:schemeClr val="accent1">
                  <a:lumMod val="40000"/>
                  <a:lumOff val="60000"/>
                  <a:alpha val="40000"/>
                </a:scheme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96442C64-5215-4BC8-6B6A-2A1F83131E2F}"/>
              </a:ext>
            </a:extLst>
          </p:cNvPr>
          <p:cNvGrpSpPr/>
          <p:nvPr/>
        </p:nvGrpSpPr>
        <p:grpSpPr>
          <a:xfrm>
            <a:off x="682380" y="1766717"/>
            <a:ext cx="3465031" cy="3919642"/>
            <a:chOff x="682380" y="1766717"/>
            <a:chExt cx="3465031" cy="3919642"/>
          </a:xfrm>
        </p:grpSpPr>
        <p:sp>
          <p:nvSpPr>
            <p:cNvPr id="63" name="矩形: 对角圆角 62">
              <a:extLst>
                <a:ext uri="{FF2B5EF4-FFF2-40B4-BE49-F238E27FC236}">
                  <a16:creationId xmlns:a16="http://schemas.microsoft.com/office/drawing/2014/main" id="{E83389DB-9FCB-7220-3643-428F776685A8}"/>
                </a:ext>
              </a:extLst>
            </p:cNvPr>
            <p:cNvSpPr/>
            <p:nvPr/>
          </p:nvSpPr>
          <p:spPr>
            <a:xfrm flipH="1">
              <a:off x="682380" y="1844041"/>
              <a:ext cx="3465031" cy="3842318"/>
            </a:xfrm>
            <a:prstGeom prst="round2DiagRect">
              <a:avLst>
                <a:gd name="adj1" fmla="val 7431"/>
                <a:gd name="adj2" fmla="val 0"/>
              </a:avLst>
            </a:prstGeom>
            <a:noFill/>
            <a:ln>
              <a:gradFill flip="none" rotWithShape="1">
                <a:gsLst>
                  <a:gs pos="59000">
                    <a:schemeClr val="accent3">
                      <a:lumMod val="20000"/>
                      <a:lumOff val="80000"/>
                      <a:alpha val="0"/>
                    </a:schemeClr>
                  </a:gs>
                  <a:gs pos="39000">
                    <a:schemeClr val="accent3">
                      <a:lumMod val="20000"/>
                      <a:lumOff val="80000"/>
                      <a:alpha val="0"/>
                    </a:schemeClr>
                  </a:gs>
                  <a:gs pos="0">
                    <a:schemeClr val="accent3">
                      <a:lumMod val="60000"/>
                      <a:lumOff val="40000"/>
                    </a:schemeClr>
                  </a:gs>
                  <a:gs pos="100000">
                    <a:schemeClr val="accent3">
                      <a:lumMod val="60000"/>
                      <a:lumOff val="40000"/>
                    </a:schemeClr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F8F16C5B-EB3D-40AF-8224-8199F54FAE6A}"/>
                </a:ext>
              </a:extLst>
            </p:cNvPr>
            <p:cNvSpPr/>
            <p:nvPr/>
          </p:nvSpPr>
          <p:spPr>
            <a:xfrm>
              <a:off x="3619856" y="5418976"/>
              <a:ext cx="326850" cy="233750"/>
            </a:xfrm>
            <a:custGeom>
              <a:avLst/>
              <a:gdLst>
                <a:gd name="connsiteX0" fmla="*/ 68985 w 169252"/>
                <a:gd name="connsiteY0" fmla="*/ 17225 h 112653"/>
                <a:gd name="connsiteX1" fmla="*/ 17220 w 169252"/>
                <a:gd name="connsiteY1" fmla="*/ 5944 h 112653"/>
                <a:gd name="connsiteX2" fmla="*/ 0 w 169252"/>
                <a:gd name="connsiteY2" fmla="*/ 37655 h 112653"/>
                <a:gd name="connsiteX3" fmla="*/ 37530 w 169252"/>
                <a:gd name="connsiteY3" fmla="*/ 75140 h 112653"/>
                <a:gd name="connsiteX4" fmla="*/ 57623 w 169252"/>
                <a:gd name="connsiteY4" fmla="*/ 69290 h 112653"/>
                <a:gd name="connsiteX5" fmla="*/ 40140 w 169252"/>
                <a:gd name="connsiteY5" fmla="*/ 96740 h 112653"/>
                <a:gd name="connsiteX6" fmla="*/ 40365 w 169252"/>
                <a:gd name="connsiteY6" fmla="*/ 110015 h 112653"/>
                <a:gd name="connsiteX7" fmla="*/ 53640 w 169252"/>
                <a:gd name="connsiteY7" fmla="*/ 109790 h 112653"/>
                <a:gd name="connsiteX8" fmla="*/ 68985 w 169252"/>
                <a:gd name="connsiteY8" fmla="*/ 17270 h 112653"/>
                <a:gd name="connsiteX9" fmla="*/ 158985 w 169252"/>
                <a:gd name="connsiteY9" fmla="*/ 17225 h 112653"/>
                <a:gd name="connsiteX10" fmla="*/ 107220 w 169252"/>
                <a:gd name="connsiteY10" fmla="*/ 5944 h 112653"/>
                <a:gd name="connsiteX11" fmla="*/ 90000 w 169252"/>
                <a:gd name="connsiteY11" fmla="*/ 37655 h 112653"/>
                <a:gd name="connsiteX12" fmla="*/ 127530 w 169252"/>
                <a:gd name="connsiteY12" fmla="*/ 75140 h 112653"/>
                <a:gd name="connsiteX13" fmla="*/ 147623 w 169252"/>
                <a:gd name="connsiteY13" fmla="*/ 69290 h 112653"/>
                <a:gd name="connsiteX14" fmla="*/ 130140 w 169252"/>
                <a:gd name="connsiteY14" fmla="*/ 96740 h 112653"/>
                <a:gd name="connsiteX15" fmla="*/ 130365 w 169252"/>
                <a:gd name="connsiteY15" fmla="*/ 110015 h 112653"/>
                <a:gd name="connsiteX16" fmla="*/ 143640 w 169252"/>
                <a:gd name="connsiteY16" fmla="*/ 109790 h 112653"/>
                <a:gd name="connsiteX17" fmla="*/ 158985 w 169252"/>
                <a:gd name="connsiteY17" fmla="*/ 17270 h 1126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69252" h="112653">
                  <a:moveTo>
                    <a:pt x="68985" y="17225"/>
                  </a:moveTo>
                  <a:cubicBezTo>
                    <a:pt x="57806" y="-185"/>
                    <a:pt x="34630" y="-5235"/>
                    <a:pt x="17220" y="5944"/>
                  </a:cubicBezTo>
                  <a:cubicBezTo>
                    <a:pt x="6433" y="12871"/>
                    <a:pt x="-64" y="24834"/>
                    <a:pt x="0" y="37655"/>
                  </a:cubicBezTo>
                  <a:cubicBezTo>
                    <a:pt x="13" y="58370"/>
                    <a:pt x="16816" y="75152"/>
                    <a:pt x="37530" y="75140"/>
                  </a:cubicBezTo>
                  <a:cubicBezTo>
                    <a:pt x="44647" y="75136"/>
                    <a:pt x="51616" y="73107"/>
                    <a:pt x="57623" y="69290"/>
                  </a:cubicBezTo>
                  <a:cubicBezTo>
                    <a:pt x="54675" y="78042"/>
                    <a:pt x="49185" y="87380"/>
                    <a:pt x="40140" y="96740"/>
                  </a:cubicBezTo>
                  <a:cubicBezTo>
                    <a:pt x="36537" y="100468"/>
                    <a:pt x="36637" y="106411"/>
                    <a:pt x="40365" y="110015"/>
                  </a:cubicBezTo>
                  <a:cubicBezTo>
                    <a:pt x="44094" y="113619"/>
                    <a:pt x="50037" y="113518"/>
                    <a:pt x="53640" y="109790"/>
                  </a:cubicBezTo>
                  <a:cubicBezTo>
                    <a:pt x="87075" y="75140"/>
                    <a:pt x="82733" y="37475"/>
                    <a:pt x="68985" y="17270"/>
                  </a:cubicBezTo>
                  <a:close/>
                  <a:moveTo>
                    <a:pt x="158985" y="17225"/>
                  </a:moveTo>
                  <a:cubicBezTo>
                    <a:pt x="147805" y="-185"/>
                    <a:pt x="124630" y="-5235"/>
                    <a:pt x="107220" y="5944"/>
                  </a:cubicBezTo>
                  <a:cubicBezTo>
                    <a:pt x="96432" y="12871"/>
                    <a:pt x="89936" y="24834"/>
                    <a:pt x="90000" y="37655"/>
                  </a:cubicBezTo>
                  <a:cubicBezTo>
                    <a:pt x="90013" y="58370"/>
                    <a:pt x="106816" y="75152"/>
                    <a:pt x="127530" y="75140"/>
                  </a:cubicBezTo>
                  <a:cubicBezTo>
                    <a:pt x="134647" y="75136"/>
                    <a:pt x="141615" y="73107"/>
                    <a:pt x="147623" y="69290"/>
                  </a:cubicBezTo>
                  <a:cubicBezTo>
                    <a:pt x="144675" y="78042"/>
                    <a:pt x="139185" y="87380"/>
                    <a:pt x="130140" y="96740"/>
                  </a:cubicBezTo>
                  <a:cubicBezTo>
                    <a:pt x="126537" y="100468"/>
                    <a:pt x="126637" y="106411"/>
                    <a:pt x="130365" y="110015"/>
                  </a:cubicBezTo>
                  <a:cubicBezTo>
                    <a:pt x="134094" y="113619"/>
                    <a:pt x="140036" y="113518"/>
                    <a:pt x="143640" y="109790"/>
                  </a:cubicBezTo>
                  <a:cubicBezTo>
                    <a:pt x="177075" y="75140"/>
                    <a:pt x="172733" y="37475"/>
                    <a:pt x="158985" y="17270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 w="220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CF9DE260-F5C8-9019-5705-6F5EA982DA08}"/>
                </a:ext>
              </a:extLst>
            </p:cNvPr>
            <p:cNvSpPr/>
            <p:nvPr/>
          </p:nvSpPr>
          <p:spPr>
            <a:xfrm flipH="1" flipV="1">
              <a:off x="1034664" y="1766717"/>
              <a:ext cx="327600" cy="234000"/>
            </a:xfrm>
            <a:custGeom>
              <a:avLst/>
              <a:gdLst>
                <a:gd name="connsiteX0" fmla="*/ 68985 w 169252"/>
                <a:gd name="connsiteY0" fmla="*/ 17225 h 112653"/>
                <a:gd name="connsiteX1" fmla="*/ 17220 w 169252"/>
                <a:gd name="connsiteY1" fmla="*/ 5944 h 112653"/>
                <a:gd name="connsiteX2" fmla="*/ 0 w 169252"/>
                <a:gd name="connsiteY2" fmla="*/ 37655 h 112653"/>
                <a:gd name="connsiteX3" fmla="*/ 37530 w 169252"/>
                <a:gd name="connsiteY3" fmla="*/ 75140 h 112653"/>
                <a:gd name="connsiteX4" fmla="*/ 57623 w 169252"/>
                <a:gd name="connsiteY4" fmla="*/ 69290 h 112653"/>
                <a:gd name="connsiteX5" fmla="*/ 40140 w 169252"/>
                <a:gd name="connsiteY5" fmla="*/ 96740 h 112653"/>
                <a:gd name="connsiteX6" fmla="*/ 40365 w 169252"/>
                <a:gd name="connsiteY6" fmla="*/ 110015 h 112653"/>
                <a:gd name="connsiteX7" fmla="*/ 53640 w 169252"/>
                <a:gd name="connsiteY7" fmla="*/ 109790 h 112653"/>
                <a:gd name="connsiteX8" fmla="*/ 68985 w 169252"/>
                <a:gd name="connsiteY8" fmla="*/ 17270 h 112653"/>
                <a:gd name="connsiteX9" fmla="*/ 158985 w 169252"/>
                <a:gd name="connsiteY9" fmla="*/ 17225 h 112653"/>
                <a:gd name="connsiteX10" fmla="*/ 107220 w 169252"/>
                <a:gd name="connsiteY10" fmla="*/ 5944 h 112653"/>
                <a:gd name="connsiteX11" fmla="*/ 90000 w 169252"/>
                <a:gd name="connsiteY11" fmla="*/ 37655 h 112653"/>
                <a:gd name="connsiteX12" fmla="*/ 127530 w 169252"/>
                <a:gd name="connsiteY12" fmla="*/ 75140 h 112653"/>
                <a:gd name="connsiteX13" fmla="*/ 147623 w 169252"/>
                <a:gd name="connsiteY13" fmla="*/ 69290 h 112653"/>
                <a:gd name="connsiteX14" fmla="*/ 130140 w 169252"/>
                <a:gd name="connsiteY14" fmla="*/ 96740 h 112653"/>
                <a:gd name="connsiteX15" fmla="*/ 130365 w 169252"/>
                <a:gd name="connsiteY15" fmla="*/ 110015 h 112653"/>
                <a:gd name="connsiteX16" fmla="*/ 143640 w 169252"/>
                <a:gd name="connsiteY16" fmla="*/ 109790 h 112653"/>
                <a:gd name="connsiteX17" fmla="*/ 158985 w 169252"/>
                <a:gd name="connsiteY17" fmla="*/ 17270 h 1126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69252" h="112653">
                  <a:moveTo>
                    <a:pt x="68985" y="17225"/>
                  </a:moveTo>
                  <a:cubicBezTo>
                    <a:pt x="57806" y="-185"/>
                    <a:pt x="34630" y="-5235"/>
                    <a:pt x="17220" y="5944"/>
                  </a:cubicBezTo>
                  <a:cubicBezTo>
                    <a:pt x="6433" y="12871"/>
                    <a:pt x="-64" y="24834"/>
                    <a:pt x="0" y="37655"/>
                  </a:cubicBezTo>
                  <a:cubicBezTo>
                    <a:pt x="13" y="58370"/>
                    <a:pt x="16816" y="75152"/>
                    <a:pt x="37530" y="75140"/>
                  </a:cubicBezTo>
                  <a:cubicBezTo>
                    <a:pt x="44647" y="75136"/>
                    <a:pt x="51616" y="73107"/>
                    <a:pt x="57623" y="69290"/>
                  </a:cubicBezTo>
                  <a:cubicBezTo>
                    <a:pt x="54675" y="78042"/>
                    <a:pt x="49185" y="87380"/>
                    <a:pt x="40140" y="96740"/>
                  </a:cubicBezTo>
                  <a:cubicBezTo>
                    <a:pt x="36537" y="100468"/>
                    <a:pt x="36637" y="106411"/>
                    <a:pt x="40365" y="110015"/>
                  </a:cubicBezTo>
                  <a:cubicBezTo>
                    <a:pt x="44094" y="113619"/>
                    <a:pt x="50037" y="113518"/>
                    <a:pt x="53640" y="109790"/>
                  </a:cubicBezTo>
                  <a:cubicBezTo>
                    <a:pt x="87075" y="75140"/>
                    <a:pt x="82733" y="37475"/>
                    <a:pt x="68985" y="17270"/>
                  </a:cubicBezTo>
                  <a:close/>
                  <a:moveTo>
                    <a:pt x="158985" y="17225"/>
                  </a:moveTo>
                  <a:cubicBezTo>
                    <a:pt x="147805" y="-185"/>
                    <a:pt x="124630" y="-5235"/>
                    <a:pt x="107220" y="5944"/>
                  </a:cubicBezTo>
                  <a:cubicBezTo>
                    <a:pt x="96432" y="12871"/>
                    <a:pt x="89936" y="24834"/>
                    <a:pt x="90000" y="37655"/>
                  </a:cubicBezTo>
                  <a:cubicBezTo>
                    <a:pt x="90013" y="58370"/>
                    <a:pt x="106816" y="75152"/>
                    <a:pt x="127530" y="75140"/>
                  </a:cubicBezTo>
                  <a:cubicBezTo>
                    <a:pt x="134647" y="75136"/>
                    <a:pt x="141615" y="73107"/>
                    <a:pt x="147623" y="69290"/>
                  </a:cubicBezTo>
                  <a:cubicBezTo>
                    <a:pt x="144675" y="78042"/>
                    <a:pt x="139185" y="87380"/>
                    <a:pt x="130140" y="96740"/>
                  </a:cubicBezTo>
                  <a:cubicBezTo>
                    <a:pt x="126537" y="100468"/>
                    <a:pt x="126637" y="106411"/>
                    <a:pt x="130365" y="110015"/>
                  </a:cubicBezTo>
                  <a:cubicBezTo>
                    <a:pt x="134094" y="113619"/>
                    <a:pt x="140036" y="113518"/>
                    <a:pt x="143640" y="109790"/>
                  </a:cubicBezTo>
                  <a:cubicBezTo>
                    <a:pt x="177075" y="75140"/>
                    <a:pt x="172733" y="37475"/>
                    <a:pt x="158985" y="17270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 w="220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" name="椭圆 76">
              <a:extLst>
                <a:ext uri="{FF2B5EF4-FFF2-40B4-BE49-F238E27FC236}">
                  <a16:creationId xmlns:a16="http://schemas.microsoft.com/office/drawing/2014/main" id="{733DD651-9D18-D00F-F219-355DEBE76B1F}"/>
                </a:ext>
              </a:extLst>
            </p:cNvPr>
            <p:cNvSpPr/>
            <p:nvPr/>
          </p:nvSpPr>
          <p:spPr>
            <a:xfrm>
              <a:off x="1964895" y="2130383"/>
              <a:ext cx="900000" cy="900000"/>
            </a:xfrm>
            <a:prstGeom prst="ellipse">
              <a:avLst/>
            </a:prstGeom>
            <a:gradFill flip="none" rotWithShape="0">
              <a:gsLst>
                <a:gs pos="88000">
                  <a:schemeClr val="accent3">
                    <a:lumMod val="75000"/>
                  </a:schemeClr>
                </a:gs>
                <a:gs pos="0">
                  <a:schemeClr val="bg1">
                    <a:lumMod val="65000"/>
                  </a:schemeClr>
                </a:gs>
              </a:gsLst>
              <a:path path="circle">
                <a:fillToRect r="100000" b="100000"/>
              </a:path>
              <a:tileRect/>
            </a:gradFill>
            <a:ln>
              <a:noFill/>
            </a:ln>
            <a:effectLst>
              <a:outerShdw blurRad="444500" dist="317500" dir="5400000" sx="92000" sy="92000" algn="t" rotWithShape="0">
                <a:schemeClr val="accent3">
                  <a:lumMod val="50000"/>
                  <a:alpha val="43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solidFill>
                    <a:prstClr val="white"/>
                  </a:solidFill>
                  <a:latin typeface="+mj-lt"/>
                  <a:ea typeface="HarmonyOS Sans SC"/>
                </a:rPr>
                <a:t>01</a:t>
              </a:r>
              <a:endParaRPr lang="zh-CN" altLang="en-US" dirty="0">
                <a:solidFill>
                  <a:prstClr val="white"/>
                </a:solidFill>
                <a:latin typeface="+mj-lt"/>
                <a:ea typeface="HarmonyOS Sans SC"/>
              </a:endParaRPr>
            </a:p>
          </p:txBody>
        </p:sp>
        <p:sp>
          <p:nvSpPr>
            <p:cNvPr id="80" name="文本框 79">
              <a:extLst>
                <a:ext uri="{FF2B5EF4-FFF2-40B4-BE49-F238E27FC236}">
                  <a16:creationId xmlns:a16="http://schemas.microsoft.com/office/drawing/2014/main" id="{0CAF51E9-5E18-7F37-B6DA-113088C058EA}"/>
                </a:ext>
              </a:extLst>
            </p:cNvPr>
            <p:cNvSpPr txBox="1"/>
            <p:nvPr/>
          </p:nvSpPr>
          <p:spPr>
            <a:xfrm>
              <a:off x="1707009" y="3429000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latin typeface="+mj-ea"/>
                  <a:ea typeface="+mj-ea"/>
                </a:rPr>
                <a:t>添加标题</a:t>
              </a:r>
            </a:p>
          </p:txBody>
        </p:sp>
        <p:sp>
          <p:nvSpPr>
            <p:cNvPr id="81" name="文本框 18">
              <a:extLst>
                <a:ext uri="{FF2B5EF4-FFF2-40B4-BE49-F238E27FC236}">
                  <a16:creationId xmlns:a16="http://schemas.microsoft.com/office/drawing/2014/main" id="{0BB30ADE-ECFE-951E-8808-D4A93735A6BB}"/>
                </a:ext>
              </a:extLst>
            </p:cNvPr>
            <p:cNvSpPr txBox="1"/>
            <p:nvPr/>
          </p:nvSpPr>
          <p:spPr>
            <a:xfrm>
              <a:off x="1181216" y="4129573"/>
              <a:ext cx="2467358" cy="9233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dirty="0">
                  <a:sym typeface="思源宋体 CN" panose="02020400000000000000" pitchFamily="18" charset="-122"/>
                </a:rPr>
                <a:t>点击这里，输入您的文本文字，更改文字的颜色或者大小属性。</a:t>
              </a: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915E1D52-92AE-DF72-FE22-71B8FF481877}"/>
              </a:ext>
            </a:extLst>
          </p:cNvPr>
          <p:cNvGrpSpPr/>
          <p:nvPr/>
        </p:nvGrpSpPr>
        <p:grpSpPr>
          <a:xfrm>
            <a:off x="4333692" y="1766717"/>
            <a:ext cx="3465031" cy="3919642"/>
            <a:chOff x="4333692" y="1766717"/>
            <a:chExt cx="3465031" cy="3919642"/>
          </a:xfrm>
        </p:grpSpPr>
        <p:sp>
          <p:nvSpPr>
            <p:cNvPr id="68" name="矩形: 对角圆角 67">
              <a:extLst>
                <a:ext uri="{FF2B5EF4-FFF2-40B4-BE49-F238E27FC236}">
                  <a16:creationId xmlns:a16="http://schemas.microsoft.com/office/drawing/2014/main" id="{7DC3CAEF-1113-C011-66A9-2470299EED2D}"/>
                </a:ext>
              </a:extLst>
            </p:cNvPr>
            <p:cNvSpPr/>
            <p:nvPr/>
          </p:nvSpPr>
          <p:spPr>
            <a:xfrm flipH="1">
              <a:off x="4333692" y="1844041"/>
              <a:ext cx="3465031" cy="3842318"/>
            </a:xfrm>
            <a:prstGeom prst="round2DiagRect">
              <a:avLst>
                <a:gd name="adj1" fmla="val 6111"/>
                <a:gd name="adj2" fmla="val 0"/>
              </a:avLst>
            </a:prstGeom>
            <a:noFill/>
            <a:ln>
              <a:gradFill flip="none" rotWithShape="1">
                <a:gsLst>
                  <a:gs pos="59000">
                    <a:schemeClr val="bg1">
                      <a:alpha val="0"/>
                    </a:schemeClr>
                  </a:gs>
                  <a:gs pos="39000">
                    <a:schemeClr val="bg1">
                      <a:alpha val="0"/>
                    </a:schemeClr>
                  </a:gs>
                  <a:gs pos="0">
                    <a:schemeClr val="accent1"/>
                  </a:gs>
                  <a:gs pos="100000">
                    <a:schemeClr val="accent1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2C93AB69-00AB-A357-76AD-D7645EAD9EEE}"/>
                </a:ext>
              </a:extLst>
            </p:cNvPr>
            <p:cNvSpPr/>
            <p:nvPr/>
          </p:nvSpPr>
          <p:spPr>
            <a:xfrm>
              <a:off x="7271168" y="5418976"/>
              <a:ext cx="326850" cy="233750"/>
            </a:xfrm>
            <a:custGeom>
              <a:avLst/>
              <a:gdLst>
                <a:gd name="connsiteX0" fmla="*/ 68985 w 169252"/>
                <a:gd name="connsiteY0" fmla="*/ 17225 h 112653"/>
                <a:gd name="connsiteX1" fmla="*/ 17220 w 169252"/>
                <a:gd name="connsiteY1" fmla="*/ 5944 h 112653"/>
                <a:gd name="connsiteX2" fmla="*/ 0 w 169252"/>
                <a:gd name="connsiteY2" fmla="*/ 37655 h 112653"/>
                <a:gd name="connsiteX3" fmla="*/ 37530 w 169252"/>
                <a:gd name="connsiteY3" fmla="*/ 75140 h 112653"/>
                <a:gd name="connsiteX4" fmla="*/ 57623 w 169252"/>
                <a:gd name="connsiteY4" fmla="*/ 69290 h 112653"/>
                <a:gd name="connsiteX5" fmla="*/ 40140 w 169252"/>
                <a:gd name="connsiteY5" fmla="*/ 96740 h 112653"/>
                <a:gd name="connsiteX6" fmla="*/ 40365 w 169252"/>
                <a:gd name="connsiteY6" fmla="*/ 110015 h 112653"/>
                <a:gd name="connsiteX7" fmla="*/ 53640 w 169252"/>
                <a:gd name="connsiteY7" fmla="*/ 109790 h 112653"/>
                <a:gd name="connsiteX8" fmla="*/ 68985 w 169252"/>
                <a:gd name="connsiteY8" fmla="*/ 17270 h 112653"/>
                <a:gd name="connsiteX9" fmla="*/ 158985 w 169252"/>
                <a:gd name="connsiteY9" fmla="*/ 17225 h 112653"/>
                <a:gd name="connsiteX10" fmla="*/ 107220 w 169252"/>
                <a:gd name="connsiteY10" fmla="*/ 5944 h 112653"/>
                <a:gd name="connsiteX11" fmla="*/ 90000 w 169252"/>
                <a:gd name="connsiteY11" fmla="*/ 37655 h 112653"/>
                <a:gd name="connsiteX12" fmla="*/ 127530 w 169252"/>
                <a:gd name="connsiteY12" fmla="*/ 75140 h 112653"/>
                <a:gd name="connsiteX13" fmla="*/ 147623 w 169252"/>
                <a:gd name="connsiteY13" fmla="*/ 69290 h 112653"/>
                <a:gd name="connsiteX14" fmla="*/ 130140 w 169252"/>
                <a:gd name="connsiteY14" fmla="*/ 96740 h 112653"/>
                <a:gd name="connsiteX15" fmla="*/ 130365 w 169252"/>
                <a:gd name="connsiteY15" fmla="*/ 110015 h 112653"/>
                <a:gd name="connsiteX16" fmla="*/ 143640 w 169252"/>
                <a:gd name="connsiteY16" fmla="*/ 109790 h 112653"/>
                <a:gd name="connsiteX17" fmla="*/ 158985 w 169252"/>
                <a:gd name="connsiteY17" fmla="*/ 17270 h 1126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69252" h="112653">
                  <a:moveTo>
                    <a:pt x="68985" y="17225"/>
                  </a:moveTo>
                  <a:cubicBezTo>
                    <a:pt x="57806" y="-185"/>
                    <a:pt x="34630" y="-5235"/>
                    <a:pt x="17220" y="5944"/>
                  </a:cubicBezTo>
                  <a:cubicBezTo>
                    <a:pt x="6433" y="12871"/>
                    <a:pt x="-64" y="24834"/>
                    <a:pt x="0" y="37655"/>
                  </a:cubicBezTo>
                  <a:cubicBezTo>
                    <a:pt x="13" y="58370"/>
                    <a:pt x="16816" y="75152"/>
                    <a:pt x="37530" y="75140"/>
                  </a:cubicBezTo>
                  <a:cubicBezTo>
                    <a:pt x="44647" y="75136"/>
                    <a:pt x="51616" y="73107"/>
                    <a:pt x="57623" y="69290"/>
                  </a:cubicBezTo>
                  <a:cubicBezTo>
                    <a:pt x="54675" y="78042"/>
                    <a:pt x="49185" y="87380"/>
                    <a:pt x="40140" y="96740"/>
                  </a:cubicBezTo>
                  <a:cubicBezTo>
                    <a:pt x="36537" y="100468"/>
                    <a:pt x="36637" y="106411"/>
                    <a:pt x="40365" y="110015"/>
                  </a:cubicBezTo>
                  <a:cubicBezTo>
                    <a:pt x="44094" y="113619"/>
                    <a:pt x="50037" y="113518"/>
                    <a:pt x="53640" y="109790"/>
                  </a:cubicBezTo>
                  <a:cubicBezTo>
                    <a:pt x="87075" y="75140"/>
                    <a:pt x="82733" y="37475"/>
                    <a:pt x="68985" y="17270"/>
                  </a:cubicBezTo>
                  <a:close/>
                  <a:moveTo>
                    <a:pt x="158985" y="17225"/>
                  </a:moveTo>
                  <a:cubicBezTo>
                    <a:pt x="147805" y="-185"/>
                    <a:pt x="124630" y="-5235"/>
                    <a:pt x="107220" y="5944"/>
                  </a:cubicBezTo>
                  <a:cubicBezTo>
                    <a:pt x="96432" y="12871"/>
                    <a:pt x="89936" y="24834"/>
                    <a:pt x="90000" y="37655"/>
                  </a:cubicBezTo>
                  <a:cubicBezTo>
                    <a:pt x="90013" y="58370"/>
                    <a:pt x="106816" y="75152"/>
                    <a:pt x="127530" y="75140"/>
                  </a:cubicBezTo>
                  <a:cubicBezTo>
                    <a:pt x="134647" y="75136"/>
                    <a:pt x="141615" y="73107"/>
                    <a:pt x="147623" y="69290"/>
                  </a:cubicBezTo>
                  <a:cubicBezTo>
                    <a:pt x="144675" y="78042"/>
                    <a:pt x="139185" y="87380"/>
                    <a:pt x="130140" y="96740"/>
                  </a:cubicBezTo>
                  <a:cubicBezTo>
                    <a:pt x="126537" y="100468"/>
                    <a:pt x="126637" y="106411"/>
                    <a:pt x="130365" y="110015"/>
                  </a:cubicBezTo>
                  <a:cubicBezTo>
                    <a:pt x="134094" y="113619"/>
                    <a:pt x="140036" y="113518"/>
                    <a:pt x="143640" y="109790"/>
                  </a:cubicBezTo>
                  <a:cubicBezTo>
                    <a:pt x="177075" y="75140"/>
                    <a:pt x="172733" y="37475"/>
                    <a:pt x="158985" y="17270"/>
                  </a:cubicBezTo>
                  <a:close/>
                </a:path>
              </a:pathLst>
            </a:custGeom>
            <a:solidFill>
              <a:schemeClr val="accent2"/>
            </a:solidFill>
            <a:ln w="220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1F36D25D-CA78-0E17-BC85-DE4AB2097F55}"/>
                </a:ext>
              </a:extLst>
            </p:cNvPr>
            <p:cNvSpPr/>
            <p:nvPr/>
          </p:nvSpPr>
          <p:spPr>
            <a:xfrm flipH="1" flipV="1">
              <a:off x="4685976" y="1766717"/>
              <a:ext cx="327600" cy="234000"/>
            </a:xfrm>
            <a:custGeom>
              <a:avLst/>
              <a:gdLst>
                <a:gd name="connsiteX0" fmla="*/ 68985 w 169252"/>
                <a:gd name="connsiteY0" fmla="*/ 17225 h 112653"/>
                <a:gd name="connsiteX1" fmla="*/ 17220 w 169252"/>
                <a:gd name="connsiteY1" fmla="*/ 5944 h 112653"/>
                <a:gd name="connsiteX2" fmla="*/ 0 w 169252"/>
                <a:gd name="connsiteY2" fmla="*/ 37655 h 112653"/>
                <a:gd name="connsiteX3" fmla="*/ 37530 w 169252"/>
                <a:gd name="connsiteY3" fmla="*/ 75140 h 112653"/>
                <a:gd name="connsiteX4" fmla="*/ 57623 w 169252"/>
                <a:gd name="connsiteY4" fmla="*/ 69290 h 112653"/>
                <a:gd name="connsiteX5" fmla="*/ 40140 w 169252"/>
                <a:gd name="connsiteY5" fmla="*/ 96740 h 112653"/>
                <a:gd name="connsiteX6" fmla="*/ 40365 w 169252"/>
                <a:gd name="connsiteY6" fmla="*/ 110015 h 112653"/>
                <a:gd name="connsiteX7" fmla="*/ 53640 w 169252"/>
                <a:gd name="connsiteY7" fmla="*/ 109790 h 112653"/>
                <a:gd name="connsiteX8" fmla="*/ 68985 w 169252"/>
                <a:gd name="connsiteY8" fmla="*/ 17270 h 112653"/>
                <a:gd name="connsiteX9" fmla="*/ 158985 w 169252"/>
                <a:gd name="connsiteY9" fmla="*/ 17225 h 112653"/>
                <a:gd name="connsiteX10" fmla="*/ 107220 w 169252"/>
                <a:gd name="connsiteY10" fmla="*/ 5944 h 112653"/>
                <a:gd name="connsiteX11" fmla="*/ 90000 w 169252"/>
                <a:gd name="connsiteY11" fmla="*/ 37655 h 112653"/>
                <a:gd name="connsiteX12" fmla="*/ 127530 w 169252"/>
                <a:gd name="connsiteY12" fmla="*/ 75140 h 112653"/>
                <a:gd name="connsiteX13" fmla="*/ 147623 w 169252"/>
                <a:gd name="connsiteY13" fmla="*/ 69290 h 112653"/>
                <a:gd name="connsiteX14" fmla="*/ 130140 w 169252"/>
                <a:gd name="connsiteY14" fmla="*/ 96740 h 112653"/>
                <a:gd name="connsiteX15" fmla="*/ 130365 w 169252"/>
                <a:gd name="connsiteY15" fmla="*/ 110015 h 112653"/>
                <a:gd name="connsiteX16" fmla="*/ 143640 w 169252"/>
                <a:gd name="connsiteY16" fmla="*/ 109790 h 112653"/>
                <a:gd name="connsiteX17" fmla="*/ 158985 w 169252"/>
                <a:gd name="connsiteY17" fmla="*/ 17270 h 1126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69252" h="112653">
                  <a:moveTo>
                    <a:pt x="68985" y="17225"/>
                  </a:moveTo>
                  <a:cubicBezTo>
                    <a:pt x="57806" y="-185"/>
                    <a:pt x="34630" y="-5235"/>
                    <a:pt x="17220" y="5944"/>
                  </a:cubicBezTo>
                  <a:cubicBezTo>
                    <a:pt x="6433" y="12871"/>
                    <a:pt x="-64" y="24834"/>
                    <a:pt x="0" y="37655"/>
                  </a:cubicBezTo>
                  <a:cubicBezTo>
                    <a:pt x="13" y="58370"/>
                    <a:pt x="16816" y="75152"/>
                    <a:pt x="37530" y="75140"/>
                  </a:cubicBezTo>
                  <a:cubicBezTo>
                    <a:pt x="44647" y="75136"/>
                    <a:pt x="51616" y="73107"/>
                    <a:pt x="57623" y="69290"/>
                  </a:cubicBezTo>
                  <a:cubicBezTo>
                    <a:pt x="54675" y="78042"/>
                    <a:pt x="49185" y="87380"/>
                    <a:pt x="40140" y="96740"/>
                  </a:cubicBezTo>
                  <a:cubicBezTo>
                    <a:pt x="36537" y="100468"/>
                    <a:pt x="36637" y="106411"/>
                    <a:pt x="40365" y="110015"/>
                  </a:cubicBezTo>
                  <a:cubicBezTo>
                    <a:pt x="44094" y="113619"/>
                    <a:pt x="50037" y="113518"/>
                    <a:pt x="53640" y="109790"/>
                  </a:cubicBezTo>
                  <a:cubicBezTo>
                    <a:pt x="87075" y="75140"/>
                    <a:pt x="82733" y="37475"/>
                    <a:pt x="68985" y="17270"/>
                  </a:cubicBezTo>
                  <a:close/>
                  <a:moveTo>
                    <a:pt x="158985" y="17225"/>
                  </a:moveTo>
                  <a:cubicBezTo>
                    <a:pt x="147805" y="-185"/>
                    <a:pt x="124630" y="-5235"/>
                    <a:pt x="107220" y="5944"/>
                  </a:cubicBezTo>
                  <a:cubicBezTo>
                    <a:pt x="96432" y="12871"/>
                    <a:pt x="89936" y="24834"/>
                    <a:pt x="90000" y="37655"/>
                  </a:cubicBezTo>
                  <a:cubicBezTo>
                    <a:pt x="90013" y="58370"/>
                    <a:pt x="106816" y="75152"/>
                    <a:pt x="127530" y="75140"/>
                  </a:cubicBezTo>
                  <a:cubicBezTo>
                    <a:pt x="134647" y="75136"/>
                    <a:pt x="141615" y="73107"/>
                    <a:pt x="147623" y="69290"/>
                  </a:cubicBezTo>
                  <a:cubicBezTo>
                    <a:pt x="144675" y="78042"/>
                    <a:pt x="139185" y="87380"/>
                    <a:pt x="130140" y="96740"/>
                  </a:cubicBezTo>
                  <a:cubicBezTo>
                    <a:pt x="126537" y="100468"/>
                    <a:pt x="126637" y="106411"/>
                    <a:pt x="130365" y="110015"/>
                  </a:cubicBezTo>
                  <a:cubicBezTo>
                    <a:pt x="134094" y="113619"/>
                    <a:pt x="140036" y="113518"/>
                    <a:pt x="143640" y="109790"/>
                  </a:cubicBezTo>
                  <a:cubicBezTo>
                    <a:pt x="177075" y="75140"/>
                    <a:pt x="172733" y="37475"/>
                    <a:pt x="158985" y="17270"/>
                  </a:cubicBezTo>
                  <a:close/>
                </a:path>
              </a:pathLst>
            </a:custGeom>
            <a:solidFill>
              <a:schemeClr val="accent2"/>
            </a:solidFill>
            <a:ln w="220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" name="椭圆 77">
              <a:extLst>
                <a:ext uri="{FF2B5EF4-FFF2-40B4-BE49-F238E27FC236}">
                  <a16:creationId xmlns:a16="http://schemas.microsoft.com/office/drawing/2014/main" id="{1FD7A663-68A1-EBA0-9723-30F544AADCC5}"/>
                </a:ext>
              </a:extLst>
            </p:cNvPr>
            <p:cNvSpPr/>
            <p:nvPr/>
          </p:nvSpPr>
          <p:spPr>
            <a:xfrm>
              <a:off x="5616207" y="2130383"/>
              <a:ext cx="900000" cy="900000"/>
            </a:xfrm>
            <a:prstGeom prst="ellipse">
              <a:avLst/>
            </a:prstGeom>
            <a:gradFill flip="none" rotWithShape="0">
              <a:gsLst>
                <a:gs pos="88000">
                  <a:schemeClr val="accent1"/>
                </a:gs>
                <a:gs pos="0">
                  <a:schemeClr val="accent1">
                    <a:lumMod val="60000"/>
                    <a:lumOff val="40000"/>
                  </a:schemeClr>
                </a:gs>
              </a:gsLst>
              <a:path path="circle">
                <a:fillToRect r="100000" b="100000"/>
              </a:path>
              <a:tileRect/>
            </a:gradFill>
            <a:ln>
              <a:noFill/>
            </a:ln>
            <a:effectLst>
              <a:outerShdw blurRad="444500" dist="317500" dir="5400000" sx="92000" sy="92000" algn="t" rotWithShape="0">
                <a:schemeClr val="accent1">
                  <a:lumMod val="75000"/>
                  <a:alpha val="43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solidFill>
                    <a:prstClr val="white"/>
                  </a:solidFill>
                  <a:latin typeface="+mj-lt"/>
                  <a:ea typeface="HarmonyOS Sans SC"/>
                </a:rPr>
                <a:t>02</a:t>
              </a:r>
              <a:endParaRPr lang="zh-CN" altLang="en-US" dirty="0">
                <a:solidFill>
                  <a:prstClr val="white"/>
                </a:solidFill>
                <a:latin typeface="+mj-lt"/>
                <a:ea typeface="HarmonyOS Sans SC"/>
              </a:endParaRPr>
            </a:p>
          </p:txBody>
        </p:sp>
        <p:sp>
          <p:nvSpPr>
            <p:cNvPr id="82" name="文本框 81">
              <a:extLst>
                <a:ext uri="{FF2B5EF4-FFF2-40B4-BE49-F238E27FC236}">
                  <a16:creationId xmlns:a16="http://schemas.microsoft.com/office/drawing/2014/main" id="{B43F4EDC-1162-BE36-E1D2-E0454EFB1BBF}"/>
                </a:ext>
              </a:extLst>
            </p:cNvPr>
            <p:cNvSpPr txBox="1"/>
            <p:nvPr/>
          </p:nvSpPr>
          <p:spPr>
            <a:xfrm>
              <a:off x="5358321" y="3429000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latin typeface="+mj-ea"/>
                  <a:ea typeface="+mj-ea"/>
                </a:rPr>
                <a:t>添加标题</a:t>
              </a:r>
            </a:p>
          </p:txBody>
        </p:sp>
        <p:sp>
          <p:nvSpPr>
            <p:cNvPr id="83" name="文本框 18">
              <a:extLst>
                <a:ext uri="{FF2B5EF4-FFF2-40B4-BE49-F238E27FC236}">
                  <a16:creationId xmlns:a16="http://schemas.microsoft.com/office/drawing/2014/main" id="{C7E8DD5F-EBC2-0A75-66C7-96C226BE4F47}"/>
                </a:ext>
              </a:extLst>
            </p:cNvPr>
            <p:cNvSpPr txBox="1"/>
            <p:nvPr/>
          </p:nvSpPr>
          <p:spPr>
            <a:xfrm>
              <a:off x="4832528" y="4129573"/>
              <a:ext cx="2467358" cy="9233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dirty="0">
                  <a:sym typeface="思源宋体 CN" panose="02020400000000000000" pitchFamily="18" charset="-122"/>
                </a:rPr>
                <a:t>点击这里，输入您的文本文字，更改文字的颜色或者大小属性。</a:t>
              </a: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8F8188D8-C502-B9E5-07B4-312FAACA2F87}"/>
              </a:ext>
            </a:extLst>
          </p:cNvPr>
          <p:cNvGrpSpPr/>
          <p:nvPr/>
        </p:nvGrpSpPr>
        <p:grpSpPr>
          <a:xfrm>
            <a:off x="8044589" y="1766717"/>
            <a:ext cx="3465031" cy="3919642"/>
            <a:chOff x="8044589" y="1766717"/>
            <a:chExt cx="3465031" cy="3919642"/>
          </a:xfrm>
        </p:grpSpPr>
        <p:sp>
          <p:nvSpPr>
            <p:cNvPr id="73" name="矩形: 对角圆角 72">
              <a:extLst>
                <a:ext uri="{FF2B5EF4-FFF2-40B4-BE49-F238E27FC236}">
                  <a16:creationId xmlns:a16="http://schemas.microsoft.com/office/drawing/2014/main" id="{6420404C-7CDE-438F-5B73-3A39203999AA}"/>
                </a:ext>
              </a:extLst>
            </p:cNvPr>
            <p:cNvSpPr/>
            <p:nvPr/>
          </p:nvSpPr>
          <p:spPr>
            <a:xfrm flipH="1">
              <a:off x="8044589" y="1844041"/>
              <a:ext cx="3465031" cy="3842318"/>
            </a:xfrm>
            <a:prstGeom prst="round2DiagRect">
              <a:avLst>
                <a:gd name="adj1" fmla="val 7431"/>
                <a:gd name="adj2" fmla="val 0"/>
              </a:avLst>
            </a:prstGeom>
            <a:noFill/>
            <a:ln>
              <a:gradFill flip="none" rotWithShape="1">
                <a:gsLst>
                  <a:gs pos="59000">
                    <a:schemeClr val="accent3">
                      <a:lumMod val="20000"/>
                      <a:lumOff val="80000"/>
                      <a:alpha val="0"/>
                    </a:schemeClr>
                  </a:gs>
                  <a:gs pos="39000">
                    <a:schemeClr val="accent3">
                      <a:lumMod val="20000"/>
                      <a:lumOff val="80000"/>
                      <a:alpha val="0"/>
                    </a:schemeClr>
                  </a:gs>
                  <a:gs pos="0">
                    <a:schemeClr val="accent3">
                      <a:lumMod val="60000"/>
                      <a:lumOff val="40000"/>
                    </a:schemeClr>
                  </a:gs>
                  <a:gs pos="100000">
                    <a:schemeClr val="accent3">
                      <a:lumMod val="60000"/>
                      <a:lumOff val="40000"/>
                    </a:schemeClr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CC7BBD7E-DF9C-A820-3AAA-4FC35794FA66}"/>
                </a:ext>
              </a:extLst>
            </p:cNvPr>
            <p:cNvSpPr/>
            <p:nvPr/>
          </p:nvSpPr>
          <p:spPr>
            <a:xfrm>
              <a:off x="10922480" y="5418976"/>
              <a:ext cx="326850" cy="233750"/>
            </a:xfrm>
            <a:custGeom>
              <a:avLst/>
              <a:gdLst>
                <a:gd name="connsiteX0" fmla="*/ 68985 w 169252"/>
                <a:gd name="connsiteY0" fmla="*/ 17225 h 112653"/>
                <a:gd name="connsiteX1" fmla="*/ 17220 w 169252"/>
                <a:gd name="connsiteY1" fmla="*/ 5944 h 112653"/>
                <a:gd name="connsiteX2" fmla="*/ 0 w 169252"/>
                <a:gd name="connsiteY2" fmla="*/ 37655 h 112653"/>
                <a:gd name="connsiteX3" fmla="*/ 37530 w 169252"/>
                <a:gd name="connsiteY3" fmla="*/ 75140 h 112653"/>
                <a:gd name="connsiteX4" fmla="*/ 57623 w 169252"/>
                <a:gd name="connsiteY4" fmla="*/ 69290 h 112653"/>
                <a:gd name="connsiteX5" fmla="*/ 40140 w 169252"/>
                <a:gd name="connsiteY5" fmla="*/ 96740 h 112653"/>
                <a:gd name="connsiteX6" fmla="*/ 40365 w 169252"/>
                <a:gd name="connsiteY6" fmla="*/ 110015 h 112653"/>
                <a:gd name="connsiteX7" fmla="*/ 53640 w 169252"/>
                <a:gd name="connsiteY7" fmla="*/ 109790 h 112653"/>
                <a:gd name="connsiteX8" fmla="*/ 68985 w 169252"/>
                <a:gd name="connsiteY8" fmla="*/ 17270 h 112653"/>
                <a:gd name="connsiteX9" fmla="*/ 158985 w 169252"/>
                <a:gd name="connsiteY9" fmla="*/ 17225 h 112653"/>
                <a:gd name="connsiteX10" fmla="*/ 107220 w 169252"/>
                <a:gd name="connsiteY10" fmla="*/ 5944 h 112653"/>
                <a:gd name="connsiteX11" fmla="*/ 90000 w 169252"/>
                <a:gd name="connsiteY11" fmla="*/ 37655 h 112653"/>
                <a:gd name="connsiteX12" fmla="*/ 127530 w 169252"/>
                <a:gd name="connsiteY12" fmla="*/ 75140 h 112653"/>
                <a:gd name="connsiteX13" fmla="*/ 147623 w 169252"/>
                <a:gd name="connsiteY13" fmla="*/ 69290 h 112653"/>
                <a:gd name="connsiteX14" fmla="*/ 130140 w 169252"/>
                <a:gd name="connsiteY14" fmla="*/ 96740 h 112653"/>
                <a:gd name="connsiteX15" fmla="*/ 130365 w 169252"/>
                <a:gd name="connsiteY15" fmla="*/ 110015 h 112653"/>
                <a:gd name="connsiteX16" fmla="*/ 143640 w 169252"/>
                <a:gd name="connsiteY16" fmla="*/ 109790 h 112653"/>
                <a:gd name="connsiteX17" fmla="*/ 158985 w 169252"/>
                <a:gd name="connsiteY17" fmla="*/ 17270 h 1126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69252" h="112653">
                  <a:moveTo>
                    <a:pt x="68985" y="17225"/>
                  </a:moveTo>
                  <a:cubicBezTo>
                    <a:pt x="57806" y="-185"/>
                    <a:pt x="34630" y="-5235"/>
                    <a:pt x="17220" y="5944"/>
                  </a:cubicBezTo>
                  <a:cubicBezTo>
                    <a:pt x="6433" y="12871"/>
                    <a:pt x="-64" y="24834"/>
                    <a:pt x="0" y="37655"/>
                  </a:cubicBezTo>
                  <a:cubicBezTo>
                    <a:pt x="13" y="58370"/>
                    <a:pt x="16816" y="75152"/>
                    <a:pt x="37530" y="75140"/>
                  </a:cubicBezTo>
                  <a:cubicBezTo>
                    <a:pt x="44647" y="75136"/>
                    <a:pt x="51616" y="73107"/>
                    <a:pt x="57623" y="69290"/>
                  </a:cubicBezTo>
                  <a:cubicBezTo>
                    <a:pt x="54675" y="78042"/>
                    <a:pt x="49185" y="87380"/>
                    <a:pt x="40140" y="96740"/>
                  </a:cubicBezTo>
                  <a:cubicBezTo>
                    <a:pt x="36537" y="100468"/>
                    <a:pt x="36637" y="106411"/>
                    <a:pt x="40365" y="110015"/>
                  </a:cubicBezTo>
                  <a:cubicBezTo>
                    <a:pt x="44094" y="113619"/>
                    <a:pt x="50037" y="113518"/>
                    <a:pt x="53640" y="109790"/>
                  </a:cubicBezTo>
                  <a:cubicBezTo>
                    <a:pt x="87075" y="75140"/>
                    <a:pt x="82733" y="37475"/>
                    <a:pt x="68985" y="17270"/>
                  </a:cubicBezTo>
                  <a:close/>
                  <a:moveTo>
                    <a:pt x="158985" y="17225"/>
                  </a:moveTo>
                  <a:cubicBezTo>
                    <a:pt x="147805" y="-185"/>
                    <a:pt x="124630" y="-5235"/>
                    <a:pt x="107220" y="5944"/>
                  </a:cubicBezTo>
                  <a:cubicBezTo>
                    <a:pt x="96432" y="12871"/>
                    <a:pt x="89936" y="24834"/>
                    <a:pt x="90000" y="37655"/>
                  </a:cubicBezTo>
                  <a:cubicBezTo>
                    <a:pt x="90013" y="58370"/>
                    <a:pt x="106816" y="75152"/>
                    <a:pt x="127530" y="75140"/>
                  </a:cubicBezTo>
                  <a:cubicBezTo>
                    <a:pt x="134647" y="75136"/>
                    <a:pt x="141615" y="73107"/>
                    <a:pt x="147623" y="69290"/>
                  </a:cubicBezTo>
                  <a:cubicBezTo>
                    <a:pt x="144675" y="78042"/>
                    <a:pt x="139185" y="87380"/>
                    <a:pt x="130140" y="96740"/>
                  </a:cubicBezTo>
                  <a:cubicBezTo>
                    <a:pt x="126537" y="100468"/>
                    <a:pt x="126637" y="106411"/>
                    <a:pt x="130365" y="110015"/>
                  </a:cubicBezTo>
                  <a:cubicBezTo>
                    <a:pt x="134094" y="113619"/>
                    <a:pt x="140036" y="113518"/>
                    <a:pt x="143640" y="109790"/>
                  </a:cubicBezTo>
                  <a:cubicBezTo>
                    <a:pt x="177075" y="75140"/>
                    <a:pt x="172733" y="37475"/>
                    <a:pt x="158985" y="17270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 w="220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E432C4B8-A9A2-0C2F-2274-EB1841848DB5}"/>
                </a:ext>
              </a:extLst>
            </p:cNvPr>
            <p:cNvSpPr/>
            <p:nvPr/>
          </p:nvSpPr>
          <p:spPr>
            <a:xfrm flipH="1" flipV="1">
              <a:off x="8337288" y="1766717"/>
              <a:ext cx="327600" cy="234000"/>
            </a:xfrm>
            <a:custGeom>
              <a:avLst/>
              <a:gdLst>
                <a:gd name="connsiteX0" fmla="*/ 68985 w 169252"/>
                <a:gd name="connsiteY0" fmla="*/ 17225 h 112653"/>
                <a:gd name="connsiteX1" fmla="*/ 17220 w 169252"/>
                <a:gd name="connsiteY1" fmla="*/ 5944 h 112653"/>
                <a:gd name="connsiteX2" fmla="*/ 0 w 169252"/>
                <a:gd name="connsiteY2" fmla="*/ 37655 h 112653"/>
                <a:gd name="connsiteX3" fmla="*/ 37530 w 169252"/>
                <a:gd name="connsiteY3" fmla="*/ 75140 h 112653"/>
                <a:gd name="connsiteX4" fmla="*/ 57623 w 169252"/>
                <a:gd name="connsiteY4" fmla="*/ 69290 h 112653"/>
                <a:gd name="connsiteX5" fmla="*/ 40140 w 169252"/>
                <a:gd name="connsiteY5" fmla="*/ 96740 h 112653"/>
                <a:gd name="connsiteX6" fmla="*/ 40365 w 169252"/>
                <a:gd name="connsiteY6" fmla="*/ 110015 h 112653"/>
                <a:gd name="connsiteX7" fmla="*/ 53640 w 169252"/>
                <a:gd name="connsiteY7" fmla="*/ 109790 h 112653"/>
                <a:gd name="connsiteX8" fmla="*/ 68985 w 169252"/>
                <a:gd name="connsiteY8" fmla="*/ 17270 h 112653"/>
                <a:gd name="connsiteX9" fmla="*/ 158985 w 169252"/>
                <a:gd name="connsiteY9" fmla="*/ 17225 h 112653"/>
                <a:gd name="connsiteX10" fmla="*/ 107220 w 169252"/>
                <a:gd name="connsiteY10" fmla="*/ 5944 h 112653"/>
                <a:gd name="connsiteX11" fmla="*/ 90000 w 169252"/>
                <a:gd name="connsiteY11" fmla="*/ 37655 h 112653"/>
                <a:gd name="connsiteX12" fmla="*/ 127530 w 169252"/>
                <a:gd name="connsiteY12" fmla="*/ 75140 h 112653"/>
                <a:gd name="connsiteX13" fmla="*/ 147623 w 169252"/>
                <a:gd name="connsiteY13" fmla="*/ 69290 h 112653"/>
                <a:gd name="connsiteX14" fmla="*/ 130140 w 169252"/>
                <a:gd name="connsiteY14" fmla="*/ 96740 h 112653"/>
                <a:gd name="connsiteX15" fmla="*/ 130365 w 169252"/>
                <a:gd name="connsiteY15" fmla="*/ 110015 h 112653"/>
                <a:gd name="connsiteX16" fmla="*/ 143640 w 169252"/>
                <a:gd name="connsiteY16" fmla="*/ 109790 h 112653"/>
                <a:gd name="connsiteX17" fmla="*/ 158985 w 169252"/>
                <a:gd name="connsiteY17" fmla="*/ 17270 h 1126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69252" h="112653">
                  <a:moveTo>
                    <a:pt x="68985" y="17225"/>
                  </a:moveTo>
                  <a:cubicBezTo>
                    <a:pt x="57806" y="-185"/>
                    <a:pt x="34630" y="-5235"/>
                    <a:pt x="17220" y="5944"/>
                  </a:cubicBezTo>
                  <a:cubicBezTo>
                    <a:pt x="6433" y="12871"/>
                    <a:pt x="-64" y="24834"/>
                    <a:pt x="0" y="37655"/>
                  </a:cubicBezTo>
                  <a:cubicBezTo>
                    <a:pt x="13" y="58370"/>
                    <a:pt x="16816" y="75152"/>
                    <a:pt x="37530" y="75140"/>
                  </a:cubicBezTo>
                  <a:cubicBezTo>
                    <a:pt x="44647" y="75136"/>
                    <a:pt x="51616" y="73107"/>
                    <a:pt x="57623" y="69290"/>
                  </a:cubicBezTo>
                  <a:cubicBezTo>
                    <a:pt x="54675" y="78042"/>
                    <a:pt x="49185" y="87380"/>
                    <a:pt x="40140" y="96740"/>
                  </a:cubicBezTo>
                  <a:cubicBezTo>
                    <a:pt x="36537" y="100468"/>
                    <a:pt x="36637" y="106411"/>
                    <a:pt x="40365" y="110015"/>
                  </a:cubicBezTo>
                  <a:cubicBezTo>
                    <a:pt x="44094" y="113619"/>
                    <a:pt x="50037" y="113518"/>
                    <a:pt x="53640" y="109790"/>
                  </a:cubicBezTo>
                  <a:cubicBezTo>
                    <a:pt x="87075" y="75140"/>
                    <a:pt x="82733" y="37475"/>
                    <a:pt x="68985" y="17270"/>
                  </a:cubicBezTo>
                  <a:close/>
                  <a:moveTo>
                    <a:pt x="158985" y="17225"/>
                  </a:moveTo>
                  <a:cubicBezTo>
                    <a:pt x="147805" y="-185"/>
                    <a:pt x="124630" y="-5235"/>
                    <a:pt x="107220" y="5944"/>
                  </a:cubicBezTo>
                  <a:cubicBezTo>
                    <a:pt x="96432" y="12871"/>
                    <a:pt x="89936" y="24834"/>
                    <a:pt x="90000" y="37655"/>
                  </a:cubicBezTo>
                  <a:cubicBezTo>
                    <a:pt x="90013" y="58370"/>
                    <a:pt x="106816" y="75152"/>
                    <a:pt x="127530" y="75140"/>
                  </a:cubicBezTo>
                  <a:cubicBezTo>
                    <a:pt x="134647" y="75136"/>
                    <a:pt x="141615" y="73107"/>
                    <a:pt x="147623" y="69290"/>
                  </a:cubicBezTo>
                  <a:cubicBezTo>
                    <a:pt x="144675" y="78042"/>
                    <a:pt x="139185" y="87380"/>
                    <a:pt x="130140" y="96740"/>
                  </a:cubicBezTo>
                  <a:cubicBezTo>
                    <a:pt x="126537" y="100468"/>
                    <a:pt x="126637" y="106411"/>
                    <a:pt x="130365" y="110015"/>
                  </a:cubicBezTo>
                  <a:cubicBezTo>
                    <a:pt x="134094" y="113619"/>
                    <a:pt x="140036" y="113518"/>
                    <a:pt x="143640" y="109790"/>
                  </a:cubicBezTo>
                  <a:cubicBezTo>
                    <a:pt x="177075" y="75140"/>
                    <a:pt x="172733" y="37475"/>
                    <a:pt x="158985" y="17270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 w="220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" name="椭圆 78">
              <a:extLst>
                <a:ext uri="{FF2B5EF4-FFF2-40B4-BE49-F238E27FC236}">
                  <a16:creationId xmlns:a16="http://schemas.microsoft.com/office/drawing/2014/main" id="{764130EA-89E7-FF3C-CA0A-DB2BAAD1DCE4}"/>
                </a:ext>
              </a:extLst>
            </p:cNvPr>
            <p:cNvSpPr/>
            <p:nvPr/>
          </p:nvSpPr>
          <p:spPr>
            <a:xfrm>
              <a:off x="9327104" y="2130383"/>
              <a:ext cx="900000" cy="900000"/>
            </a:xfrm>
            <a:prstGeom prst="ellipse">
              <a:avLst/>
            </a:prstGeom>
            <a:gradFill flip="none" rotWithShape="0">
              <a:gsLst>
                <a:gs pos="88000">
                  <a:schemeClr val="accent3">
                    <a:lumMod val="75000"/>
                  </a:schemeClr>
                </a:gs>
                <a:gs pos="0">
                  <a:schemeClr val="bg1">
                    <a:lumMod val="65000"/>
                  </a:schemeClr>
                </a:gs>
              </a:gsLst>
              <a:path path="circle">
                <a:fillToRect r="100000" b="100000"/>
              </a:path>
              <a:tileRect/>
            </a:gradFill>
            <a:ln>
              <a:noFill/>
            </a:ln>
            <a:effectLst>
              <a:outerShdw blurRad="444500" dist="317500" dir="5400000" sx="92000" sy="92000" algn="t" rotWithShape="0">
                <a:schemeClr val="accent3">
                  <a:lumMod val="50000"/>
                  <a:alpha val="43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solidFill>
                    <a:prstClr val="white"/>
                  </a:solidFill>
                  <a:latin typeface="+mj-lt"/>
                  <a:ea typeface="HarmonyOS Sans SC"/>
                </a:rPr>
                <a:t>03</a:t>
              </a:r>
              <a:endParaRPr lang="zh-CN" altLang="en-US" dirty="0">
                <a:solidFill>
                  <a:prstClr val="white"/>
                </a:solidFill>
                <a:latin typeface="+mj-lt"/>
                <a:ea typeface="HarmonyOS Sans SC"/>
              </a:endParaRPr>
            </a:p>
          </p:txBody>
        </p:sp>
        <p:sp>
          <p:nvSpPr>
            <p:cNvPr id="84" name="文本框 83">
              <a:extLst>
                <a:ext uri="{FF2B5EF4-FFF2-40B4-BE49-F238E27FC236}">
                  <a16:creationId xmlns:a16="http://schemas.microsoft.com/office/drawing/2014/main" id="{DEC7C0EC-1FA8-B574-948D-50993D3D93F1}"/>
                </a:ext>
              </a:extLst>
            </p:cNvPr>
            <p:cNvSpPr txBox="1"/>
            <p:nvPr/>
          </p:nvSpPr>
          <p:spPr>
            <a:xfrm>
              <a:off x="9069218" y="3429000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latin typeface="+mj-ea"/>
                  <a:ea typeface="+mj-ea"/>
                </a:rPr>
                <a:t>添加标题</a:t>
              </a:r>
            </a:p>
          </p:txBody>
        </p:sp>
        <p:sp>
          <p:nvSpPr>
            <p:cNvPr id="85" name="文本框 18">
              <a:extLst>
                <a:ext uri="{FF2B5EF4-FFF2-40B4-BE49-F238E27FC236}">
                  <a16:creationId xmlns:a16="http://schemas.microsoft.com/office/drawing/2014/main" id="{5793A502-3952-58D3-CB94-E7946F8817AE}"/>
                </a:ext>
              </a:extLst>
            </p:cNvPr>
            <p:cNvSpPr txBox="1"/>
            <p:nvPr/>
          </p:nvSpPr>
          <p:spPr>
            <a:xfrm>
              <a:off x="8543425" y="4129573"/>
              <a:ext cx="2467358" cy="9233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dirty="0">
                  <a:sym typeface="思源宋体 CN" panose="02020400000000000000" pitchFamily="18" charset="-122"/>
                </a:rPr>
                <a:t>点击这里，输入您的文本文字，更改文字的颜色或者大小属性。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1969906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任意多边形: 形状 45">
            <a:extLst>
              <a:ext uri="{FF2B5EF4-FFF2-40B4-BE49-F238E27FC236}">
                <a16:creationId xmlns:a16="http://schemas.microsoft.com/office/drawing/2014/main" id="{D41E17DB-FAB3-3982-2430-25366F968093}"/>
              </a:ext>
            </a:extLst>
          </p:cNvPr>
          <p:cNvSpPr/>
          <p:nvPr/>
        </p:nvSpPr>
        <p:spPr>
          <a:xfrm>
            <a:off x="2222500" y="0"/>
            <a:ext cx="7747000" cy="6858000"/>
          </a:xfrm>
          <a:custGeom>
            <a:avLst/>
            <a:gdLst>
              <a:gd name="connsiteX0" fmla="*/ 2072088 w 7747000"/>
              <a:gd name="connsiteY0" fmla="*/ 0 h 6858000"/>
              <a:gd name="connsiteX1" fmla="*/ 5674913 w 7747000"/>
              <a:gd name="connsiteY1" fmla="*/ 0 h 6858000"/>
              <a:gd name="connsiteX2" fmla="*/ 5719840 w 7747000"/>
              <a:gd name="connsiteY2" fmla="*/ 23011 h 6858000"/>
              <a:gd name="connsiteX3" fmla="*/ 7747000 w 7747000"/>
              <a:gd name="connsiteY3" fmla="*/ 3429000 h 6858000"/>
              <a:gd name="connsiteX4" fmla="*/ 5719840 w 7747000"/>
              <a:gd name="connsiteY4" fmla="*/ 6834990 h 6858000"/>
              <a:gd name="connsiteX5" fmla="*/ 5674913 w 7747000"/>
              <a:gd name="connsiteY5" fmla="*/ 6858000 h 6858000"/>
              <a:gd name="connsiteX6" fmla="*/ 2072088 w 7747000"/>
              <a:gd name="connsiteY6" fmla="*/ 6858000 h 6858000"/>
              <a:gd name="connsiteX7" fmla="*/ 2027160 w 7747000"/>
              <a:gd name="connsiteY7" fmla="*/ 6834990 h 6858000"/>
              <a:gd name="connsiteX8" fmla="*/ 0 w 7747000"/>
              <a:gd name="connsiteY8" fmla="*/ 3429000 h 6858000"/>
              <a:gd name="connsiteX9" fmla="*/ 2027160 w 7747000"/>
              <a:gd name="connsiteY9" fmla="*/ 2301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747000" h="6858000">
                <a:moveTo>
                  <a:pt x="2072088" y="0"/>
                </a:moveTo>
                <a:lnTo>
                  <a:pt x="5674913" y="0"/>
                </a:lnTo>
                <a:lnTo>
                  <a:pt x="5719840" y="23011"/>
                </a:lnTo>
                <a:cubicBezTo>
                  <a:pt x="6927308" y="678946"/>
                  <a:pt x="7747000" y="1958249"/>
                  <a:pt x="7747000" y="3429000"/>
                </a:cubicBezTo>
                <a:cubicBezTo>
                  <a:pt x="7747000" y="4899752"/>
                  <a:pt x="6927308" y="6179054"/>
                  <a:pt x="5719840" y="6834990"/>
                </a:cubicBezTo>
                <a:lnTo>
                  <a:pt x="5674913" y="6858000"/>
                </a:lnTo>
                <a:lnTo>
                  <a:pt x="2072088" y="6858000"/>
                </a:lnTo>
                <a:lnTo>
                  <a:pt x="2027160" y="6834990"/>
                </a:lnTo>
                <a:cubicBezTo>
                  <a:pt x="819693" y="6179054"/>
                  <a:pt x="0" y="4899752"/>
                  <a:pt x="0" y="3429000"/>
                </a:cubicBezTo>
                <a:cubicBezTo>
                  <a:pt x="0" y="1958249"/>
                  <a:pt x="819693" y="678946"/>
                  <a:pt x="2027160" y="23011"/>
                </a:cubicBezTo>
                <a:close/>
              </a:path>
            </a:pathLst>
          </a:custGeom>
          <a:solidFill>
            <a:schemeClr val="bg2">
              <a:lumMod val="50000"/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1D9ED8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sp>
        <p:nvSpPr>
          <p:cNvPr id="48" name="任意多边形: 形状 47">
            <a:extLst>
              <a:ext uri="{FF2B5EF4-FFF2-40B4-BE49-F238E27FC236}">
                <a16:creationId xmlns:a16="http://schemas.microsoft.com/office/drawing/2014/main" id="{67261AC1-4595-CF20-89FA-C00D4C926E19}"/>
              </a:ext>
            </a:extLst>
          </p:cNvPr>
          <p:cNvSpPr/>
          <p:nvPr/>
        </p:nvSpPr>
        <p:spPr>
          <a:xfrm>
            <a:off x="3979445" y="1468858"/>
            <a:ext cx="4233110" cy="4233110"/>
          </a:xfrm>
          <a:custGeom>
            <a:avLst/>
            <a:gdLst>
              <a:gd name="connsiteX0" fmla="*/ 2116555 w 4233110"/>
              <a:gd name="connsiteY0" fmla="*/ 0 h 4233110"/>
              <a:gd name="connsiteX1" fmla="*/ 4233110 w 4233110"/>
              <a:gd name="connsiteY1" fmla="*/ 2116555 h 4233110"/>
              <a:gd name="connsiteX2" fmla="*/ 2116555 w 4233110"/>
              <a:gd name="connsiteY2" fmla="*/ 4233110 h 4233110"/>
              <a:gd name="connsiteX3" fmla="*/ 0 w 4233110"/>
              <a:gd name="connsiteY3" fmla="*/ 2116555 h 4233110"/>
              <a:gd name="connsiteX4" fmla="*/ 2116555 w 4233110"/>
              <a:gd name="connsiteY4" fmla="*/ 0 h 42331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33110" h="4233110">
                <a:moveTo>
                  <a:pt x="2116555" y="0"/>
                </a:moveTo>
                <a:cubicBezTo>
                  <a:pt x="3285496" y="0"/>
                  <a:pt x="4233110" y="947614"/>
                  <a:pt x="4233110" y="2116555"/>
                </a:cubicBezTo>
                <a:cubicBezTo>
                  <a:pt x="4233110" y="3285496"/>
                  <a:pt x="3285496" y="4233110"/>
                  <a:pt x="2116555" y="4233110"/>
                </a:cubicBezTo>
                <a:cubicBezTo>
                  <a:pt x="947615" y="4233110"/>
                  <a:pt x="0" y="3285496"/>
                  <a:pt x="0" y="2116555"/>
                </a:cubicBezTo>
                <a:cubicBezTo>
                  <a:pt x="0" y="947614"/>
                  <a:pt x="947615" y="0"/>
                  <a:pt x="2116555" y="0"/>
                </a:cubicBezTo>
                <a:close/>
              </a:path>
            </a:pathLst>
          </a:custGeom>
          <a:solidFill>
            <a:schemeClr val="bg2">
              <a:lumMod val="75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1D9ED8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C766E319-1915-E42D-CE51-681CB0B4317F}"/>
              </a:ext>
            </a:extLst>
          </p:cNvPr>
          <p:cNvGrpSpPr/>
          <p:nvPr/>
        </p:nvGrpSpPr>
        <p:grpSpPr>
          <a:xfrm>
            <a:off x="0" y="583264"/>
            <a:ext cx="12192000" cy="560204"/>
            <a:chOff x="0" y="583264"/>
            <a:chExt cx="12192000" cy="560204"/>
          </a:xfrm>
        </p:grpSpPr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id="{962644B3-31A8-35F8-3D6B-B0A66FD26752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863366"/>
              <a:ext cx="1219200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2C59DF17-9380-2066-B232-2F0793601AF6}"/>
                </a:ext>
              </a:extLst>
            </p:cNvPr>
            <p:cNvSpPr/>
            <p:nvPr/>
          </p:nvSpPr>
          <p:spPr>
            <a:xfrm>
              <a:off x="658814" y="583264"/>
              <a:ext cx="2317468" cy="56020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id="{B6F89977-B3AD-F93B-5C30-7DE2D9583A9B}"/>
                </a:ext>
              </a:extLst>
            </p:cNvPr>
            <p:cNvCxnSpPr>
              <a:cxnSpLocks/>
            </p:cNvCxnSpPr>
            <p:nvPr/>
          </p:nvCxnSpPr>
          <p:spPr>
            <a:xfrm>
              <a:off x="661841" y="678700"/>
              <a:ext cx="0" cy="369332"/>
            </a:xfrm>
            <a:prstGeom prst="line">
              <a:avLst/>
            </a:prstGeom>
            <a:ln w="28575"/>
            <a:effectLst>
              <a:outerShdw blurRad="50800" dist="38100" algn="l" rotWithShape="0">
                <a:schemeClr val="accent1">
                  <a:lumMod val="60000"/>
                  <a:lumOff val="40000"/>
                  <a:alpha val="40000"/>
                </a:scheme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34D09D80-96C5-1A99-1818-8F5C86A20229}"/>
                </a:ext>
              </a:extLst>
            </p:cNvPr>
            <p:cNvSpPr txBox="1"/>
            <p:nvPr/>
          </p:nvSpPr>
          <p:spPr>
            <a:xfrm>
              <a:off x="1007069" y="601756"/>
              <a:ext cx="162095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  <a:cs typeface="+mn-ea"/>
                  <a:sym typeface="思源宋体 CN" panose="02020400000000000000" pitchFamily="18" charset="-122"/>
                </a:rPr>
                <a:t>工作收获</a:t>
              </a:r>
              <a:endPara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n-ea"/>
                <a:sym typeface="思源宋体 CN" panose="02020400000000000000" pitchFamily="18" charset="-122"/>
              </a:endParaRPr>
            </a:p>
          </p:txBody>
        </p:sp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id="{D1DAFD3F-6A24-C2AF-8B17-96292B1E30A6}"/>
                </a:ext>
              </a:extLst>
            </p:cNvPr>
            <p:cNvCxnSpPr>
              <a:cxnSpLocks/>
            </p:cNvCxnSpPr>
            <p:nvPr/>
          </p:nvCxnSpPr>
          <p:spPr>
            <a:xfrm>
              <a:off x="2976282" y="678700"/>
              <a:ext cx="0" cy="369332"/>
            </a:xfrm>
            <a:prstGeom prst="line">
              <a:avLst/>
            </a:prstGeom>
            <a:ln w="28575"/>
            <a:effectLst>
              <a:outerShdw blurRad="50800" dist="38100" dir="10800000" algn="r" rotWithShape="0">
                <a:schemeClr val="accent1">
                  <a:lumMod val="40000"/>
                  <a:lumOff val="60000"/>
                  <a:alpha val="40000"/>
                </a:scheme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8E3584C9-21F0-0E5B-41F3-091C6BC1954B}"/>
              </a:ext>
            </a:extLst>
          </p:cNvPr>
          <p:cNvGrpSpPr/>
          <p:nvPr/>
        </p:nvGrpSpPr>
        <p:grpSpPr>
          <a:xfrm>
            <a:off x="4727138" y="2216551"/>
            <a:ext cx="2737725" cy="2737725"/>
            <a:chOff x="4727138" y="2216551"/>
            <a:chExt cx="2737725" cy="2737725"/>
          </a:xfrm>
        </p:grpSpPr>
        <p:sp>
          <p:nvSpPr>
            <p:cNvPr id="5" name="椭圆 4">
              <a:extLst>
                <a:ext uri="{FF2B5EF4-FFF2-40B4-BE49-F238E27FC236}">
                  <a16:creationId xmlns:a16="http://schemas.microsoft.com/office/drawing/2014/main" id="{0096FAC0-FF89-0182-FD2A-E7F3A9C4A68B}"/>
                </a:ext>
              </a:extLst>
            </p:cNvPr>
            <p:cNvSpPr/>
            <p:nvPr/>
          </p:nvSpPr>
          <p:spPr>
            <a:xfrm>
              <a:off x="4727138" y="2216551"/>
              <a:ext cx="2737725" cy="2737725"/>
            </a:xfrm>
            <a:prstGeom prst="ellipse">
              <a:avLst/>
            </a:prstGeom>
            <a:gradFill flip="none" rotWithShape="0">
              <a:gsLst>
                <a:gs pos="88000">
                  <a:schemeClr val="accent1"/>
                </a:gs>
                <a:gs pos="0">
                  <a:schemeClr val="accent1">
                    <a:lumMod val="60000"/>
                    <a:lumOff val="40000"/>
                  </a:schemeClr>
                </a:gs>
              </a:gsLst>
              <a:path path="circle">
                <a:fillToRect r="100000" b="100000"/>
              </a:path>
              <a:tileRect/>
            </a:gradFill>
            <a:ln>
              <a:noFill/>
            </a:ln>
            <a:effectLst>
              <a:outerShdw blurRad="444500" dist="317500" dir="5400000" sx="92000" sy="92000" algn="t" rotWithShape="0">
                <a:schemeClr val="accent1">
                  <a:lumMod val="75000"/>
                  <a:alpha val="43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lt"/>
                <a:ea typeface="HarmonyOS Sans SC"/>
              </a:endParaRP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927606D6-D231-4561-55F7-59E1BACE896B}"/>
                </a:ext>
              </a:extLst>
            </p:cNvPr>
            <p:cNvSpPr txBox="1"/>
            <p:nvPr/>
          </p:nvSpPr>
          <p:spPr>
            <a:xfrm>
              <a:off x="4977745" y="3533697"/>
              <a:ext cx="2236510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40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Arial" panose="020B0604020202020204" pitchFamily="34" charset="0"/>
                </a:rPr>
                <a:t>添加</a:t>
              </a:r>
              <a:r>
                <a:rPr kumimoji="0" lang="zh-CN" altLang="en-US" sz="40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标题</a:t>
              </a:r>
            </a:p>
          </p:txBody>
        </p:sp>
        <p:pic>
          <p:nvPicPr>
            <p:cNvPr id="27" name="图形 26">
              <a:extLst>
                <a:ext uri="{FF2B5EF4-FFF2-40B4-BE49-F238E27FC236}">
                  <a16:creationId xmlns:a16="http://schemas.microsoft.com/office/drawing/2014/main" id="{CE95859A-BAAB-3725-0A1D-3399D43E03D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5825919" y="2945923"/>
              <a:ext cx="540162" cy="540162"/>
            </a:xfrm>
            <a:prstGeom prst="rect">
              <a:avLst/>
            </a:prstGeom>
          </p:spPr>
        </p:pic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A93A57A8-B83C-6633-E864-1A5C9BB90209}"/>
              </a:ext>
            </a:extLst>
          </p:cNvPr>
          <p:cNvGrpSpPr/>
          <p:nvPr/>
        </p:nvGrpSpPr>
        <p:grpSpPr>
          <a:xfrm>
            <a:off x="658814" y="1722669"/>
            <a:ext cx="3739048" cy="1583254"/>
            <a:chOff x="658814" y="1722669"/>
            <a:chExt cx="3739048" cy="1583254"/>
          </a:xfrm>
        </p:grpSpPr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39EC787C-01E6-4F30-02A1-5E611201F718}"/>
                </a:ext>
              </a:extLst>
            </p:cNvPr>
            <p:cNvSpPr/>
            <p:nvPr/>
          </p:nvSpPr>
          <p:spPr>
            <a:xfrm flipH="1" flipV="1">
              <a:off x="658814" y="1722669"/>
              <a:ext cx="3739048" cy="1583254"/>
            </a:xfrm>
            <a:custGeom>
              <a:avLst/>
              <a:gdLst>
                <a:gd name="connsiteX0" fmla="*/ 193040 w 6484302"/>
                <a:gd name="connsiteY0" fmla="*/ 3507311 h 3507311"/>
                <a:gd name="connsiteX1" fmla="*/ 6291262 w 6484302"/>
                <a:gd name="connsiteY1" fmla="*/ 3507311 h 3507311"/>
                <a:gd name="connsiteX2" fmla="*/ 6484302 w 6484302"/>
                <a:gd name="connsiteY2" fmla="*/ 3314271 h 3507311"/>
                <a:gd name="connsiteX3" fmla="*/ 6484302 w 6484302"/>
                <a:gd name="connsiteY3" fmla="*/ 438991 h 3507311"/>
                <a:gd name="connsiteX4" fmla="*/ 6291262 w 6484302"/>
                <a:gd name="connsiteY4" fmla="*/ 245951 h 3507311"/>
                <a:gd name="connsiteX5" fmla="*/ 245951 w 6484302"/>
                <a:gd name="connsiteY5" fmla="*/ 245951 h 3507311"/>
                <a:gd name="connsiteX6" fmla="*/ 0 w 6484302"/>
                <a:gd name="connsiteY6" fmla="*/ 0 h 3507311"/>
                <a:gd name="connsiteX7" fmla="*/ 0 w 6484302"/>
                <a:gd name="connsiteY7" fmla="*/ 426720 h 3507311"/>
                <a:gd name="connsiteX8" fmla="*/ 2478 w 6484302"/>
                <a:gd name="connsiteY8" fmla="*/ 426720 h 3507311"/>
                <a:gd name="connsiteX9" fmla="*/ 0 w 6484302"/>
                <a:gd name="connsiteY9" fmla="*/ 438991 h 3507311"/>
                <a:gd name="connsiteX10" fmla="*/ 0 w 6484302"/>
                <a:gd name="connsiteY10" fmla="*/ 3314271 h 3507311"/>
                <a:gd name="connsiteX11" fmla="*/ 193040 w 6484302"/>
                <a:gd name="connsiteY11" fmla="*/ 3507311 h 35073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484302" h="3507311">
                  <a:moveTo>
                    <a:pt x="193040" y="3507311"/>
                  </a:moveTo>
                  <a:lnTo>
                    <a:pt x="6291262" y="3507311"/>
                  </a:lnTo>
                  <a:cubicBezTo>
                    <a:pt x="6397875" y="3507311"/>
                    <a:pt x="6484302" y="3420884"/>
                    <a:pt x="6484302" y="3314271"/>
                  </a:cubicBezTo>
                  <a:lnTo>
                    <a:pt x="6484302" y="438991"/>
                  </a:lnTo>
                  <a:cubicBezTo>
                    <a:pt x="6484302" y="332378"/>
                    <a:pt x="6397875" y="245951"/>
                    <a:pt x="6291262" y="245951"/>
                  </a:cubicBezTo>
                  <a:lnTo>
                    <a:pt x="245951" y="245951"/>
                  </a:lnTo>
                  <a:lnTo>
                    <a:pt x="0" y="0"/>
                  </a:lnTo>
                  <a:lnTo>
                    <a:pt x="0" y="426720"/>
                  </a:lnTo>
                  <a:lnTo>
                    <a:pt x="2478" y="426720"/>
                  </a:lnTo>
                  <a:lnTo>
                    <a:pt x="0" y="438991"/>
                  </a:lnTo>
                  <a:lnTo>
                    <a:pt x="0" y="3314271"/>
                  </a:lnTo>
                  <a:cubicBezTo>
                    <a:pt x="0" y="3420884"/>
                    <a:pt x="86427" y="3507311"/>
                    <a:pt x="193040" y="3507311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F2284742-84BE-B7B4-9A1B-26EE69C933D8}"/>
                </a:ext>
              </a:extLst>
            </p:cNvPr>
            <p:cNvSpPr txBox="1"/>
            <p:nvPr/>
          </p:nvSpPr>
          <p:spPr>
            <a:xfrm>
              <a:off x="892930" y="1876039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latin typeface="+mj-ea"/>
                  <a:ea typeface="+mj-ea"/>
                </a:rPr>
                <a:t>添加标题</a:t>
              </a:r>
            </a:p>
          </p:txBody>
        </p:sp>
        <p:sp>
          <p:nvSpPr>
            <p:cNvPr id="28" name="文本框 18">
              <a:extLst>
                <a:ext uri="{FF2B5EF4-FFF2-40B4-BE49-F238E27FC236}">
                  <a16:creationId xmlns:a16="http://schemas.microsoft.com/office/drawing/2014/main" id="{6D2E8797-EFE7-BBAA-6BE8-4754DF2697E7}"/>
                </a:ext>
              </a:extLst>
            </p:cNvPr>
            <p:cNvSpPr txBox="1"/>
            <p:nvPr/>
          </p:nvSpPr>
          <p:spPr>
            <a:xfrm>
              <a:off x="892930" y="2366010"/>
              <a:ext cx="3504932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dirty="0">
                  <a:sym typeface="思源宋体 CN" panose="02020400000000000000" pitchFamily="18" charset="-122"/>
                </a:rPr>
                <a:t>点击这里，输入您的文本文字，更改文字的颜色或者大小属性。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7F7F7391-C3D9-2512-1AA2-EB13762C2C2E}"/>
              </a:ext>
            </a:extLst>
          </p:cNvPr>
          <p:cNvGrpSpPr/>
          <p:nvPr/>
        </p:nvGrpSpPr>
        <p:grpSpPr>
          <a:xfrm>
            <a:off x="658814" y="4145329"/>
            <a:ext cx="3739048" cy="1583254"/>
            <a:chOff x="658814" y="4241583"/>
            <a:chExt cx="3739048" cy="1583254"/>
          </a:xfrm>
        </p:grpSpPr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92D27BB7-404B-17C6-CC4F-F7B06C0129E1}"/>
                </a:ext>
              </a:extLst>
            </p:cNvPr>
            <p:cNvSpPr/>
            <p:nvPr/>
          </p:nvSpPr>
          <p:spPr>
            <a:xfrm flipH="1" flipV="1">
              <a:off x="658814" y="4241583"/>
              <a:ext cx="3739048" cy="1583254"/>
            </a:xfrm>
            <a:custGeom>
              <a:avLst/>
              <a:gdLst>
                <a:gd name="connsiteX0" fmla="*/ 193040 w 6484302"/>
                <a:gd name="connsiteY0" fmla="*/ 3507311 h 3507311"/>
                <a:gd name="connsiteX1" fmla="*/ 6291262 w 6484302"/>
                <a:gd name="connsiteY1" fmla="*/ 3507311 h 3507311"/>
                <a:gd name="connsiteX2" fmla="*/ 6484302 w 6484302"/>
                <a:gd name="connsiteY2" fmla="*/ 3314271 h 3507311"/>
                <a:gd name="connsiteX3" fmla="*/ 6484302 w 6484302"/>
                <a:gd name="connsiteY3" fmla="*/ 438991 h 3507311"/>
                <a:gd name="connsiteX4" fmla="*/ 6291262 w 6484302"/>
                <a:gd name="connsiteY4" fmla="*/ 245951 h 3507311"/>
                <a:gd name="connsiteX5" fmla="*/ 245951 w 6484302"/>
                <a:gd name="connsiteY5" fmla="*/ 245951 h 3507311"/>
                <a:gd name="connsiteX6" fmla="*/ 0 w 6484302"/>
                <a:gd name="connsiteY6" fmla="*/ 0 h 3507311"/>
                <a:gd name="connsiteX7" fmla="*/ 0 w 6484302"/>
                <a:gd name="connsiteY7" fmla="*/ 426720 h 3507311"/>
                <a:gd name="connsiteX8" fmla="*/ 2478 w 6484302"/>
                <a:gd name="connsiteY8" fmla="*/ 426720 h 3507311"/>
                <a:gd name="connsiteX9" fmla="*/ 0 w 6484302"/>
                <a:gd name="connsiteY9" fmla="*/ 438991 h 3507311"/>
                <a:gd name="connsiteX10" fmla="*/ 0 w 6484302"/>
                <a:gd name="connsiteY10" fmla="*/ 3314271 h 3507311"/>
                <a:gd name="connsiteX11" fmla="*/ 193040 w 6484302"/>
                <a:gd name="connsiteY11" fmla="*/ 3507311 h 35073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484302" h="3507311">
                  <a:moveTo>
                    <a:pt x="193040" y="3507311"/>
                  </a:moveTo>
                  <a:lnTo>
                    <a:pt x="6291262" y="3507311"/>
                  </a:lnTo>
                  <a:cubicBezTo>
                    <a:pt x="6397875" y="3507311"/>
                    <a:pt x="6484302" y="3420884"/>
                    <a:pt x="6484302" y="3314271"/>
                  </a:cubicBezTo>
                  <a:lnTo>
                    <a:pt x="6484302" y="438991"/>
                  </a:lnTo>
                  <a:cubicBezTo>
                    <a:pt x="6484302" y="332378"/>
                    <a:pt x="6397875" y="245951"/>
                    <a:pt x="6291262" y="245951"/>
                  </a:cubicBezTo>
                  <a:lnTo>
                    <a:pt x="245951" y="245951"/>
                  </a:lnTo>
                  <a:lnTo>
                    <a:pt x="0" y="0"/>
                  </a:lnTo>
                  <a:lnTo>
                    <a:pt x="0" y="426720"/>
                  </a:lnTo>
                  <a:lnTo>
                    <a:pt x="2478" y="426720"/>
                  </a:lnTo>
                  <a:lnTo>
                    <a:pt x="0" y="438991"/>
                  </a:lnTo>
                  <a:lnTo>
                    <a:pt x="0" y="3314271"/>
                  </a:lnTo>
                  <a:cubicBezTo>
                    <a:pt x="0" y="3420884"/>
                    <a:pt x="86427" y="3507311"/>
                    <a:pt x="193040" y="3507311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E473CBEF-E69E-6F3E-8AAB-3DB28EDAAE82}"/>
                </a:ext>
              </a:extLst>
            </p:cNvPr>
            <p:cNvSpPr txBox="1"/>
            <p:nvPr/>
          </p:nvSpPr>
          <p:spPr>
            <a:xfrm>
              <a:off x="892930" y="4394953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latin typeface="+mj-ea"/>
                  <a:ea typeface="+mj-ea"/>
                </a:rPr>
                <a:t>添加标题</a:t>
              </a:r>
            </a:p>
          </p:txBody>
        </p:sp>
        <p:sp>
          <p:nvSpPr>
            <p:cNvPr id="31" name="文本框 18">
              <a:extLst>
                <a:ext uri="{FF2B5EF4-FFF2-40B4-BE49-F238E27FC236}">
                  <a16:creationId xmlns:a16="http://schemas.microsoft.com/office/drawing/2014/main" id="{9CE78A07-E37A-B425-8CCA-B426923438A0}"/>
                </a:ext>
              </a:extLst>
            </p:cNvPr>
            <p:cNvSpPr txBox="1"/>
            <p:nvPr/>
          </p:nvSpPr>
          <p:spPr>
            <a:xfrm>
              <a:off x="892930" y="4884924"/>
              <a:ext cx="3504932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dirty="0">
                  <a:sym typeface="思源宋体 CN" panose="02020400000000000000" pitchFamily="18" charset="-122"/>
                </a:rPr>
                <a:t>点击这里，输入您的文本文字，更改文字的颜色或者大小属性。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4BFE0C9C-8459-A18F-B410-086E5B05F794}"/>
              </a:ext>
            </a:extLst>
          </p:cNvPr>
          <p:cNvGrpSpPr/>
          <p:nvPr/>
        </p:nvGrpSpPr>
        <p:grpSpPr>
          <a:xfrm flipH="1">
            <a:off x="7790732" y="1722669"/>
            <a:ext cx="3739048" cy="1583254"/>
            <a:chOff x="658814" y="4241583"/>
            <a:chExt cx="3739048" cy="1583254"/>
          </a:xfrm>
        </p:grpSpPr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01739EE5-EFFC-7A37-3440-715B8FED0965}"/>
                </a:ext>
              </a:extLst>
            </p:cNvPr>
            <p:cNvSpPr/>
            <p:nvPr/>
          </p:nvSpPr>
          <p:spPr>
            <a:xfrm flipH="1" flipV="1">
              <a:off x="658814" y="4241583"/>
              <a:ext cx="3739048" cy="1583254"/>
            </a:xfrm>
            <a:custGeom>
              <a:avLst/>
              <a:gdLst>
                <a:gd name="connsiteX0" fmla="*/ 193040 w 6484302"/>
                <a:gd name="connsiteY0" fmla="*/ 3507311 h 3507311"/>
                <a:gd name="connsiteX1" fmla="*/ 6291262 w 6484302"/>
                <a:gd name="connsiteY1" fmla="*/ 3507311 h 3507311"/>
                <a:gd name="connsiteX2" fmla="*/ 6484302 w 6484302"/>
                <a:gd name="connsiteY2" fmla="*/ 3314271 h 3507311"/>
                <a:gd name="connsiteX3" fmla="*/ 6484302 w 6484302"/>
                <a:gd name="connsiteY3" fmla="*/ 438991 h 3507311"/>
                <a:gd name="connsiteX4" fmla="*/ 6291262 w 6484302"/>
                <a:gd name="connsiteY4" fmla="*/ 245951 h 3507311"/>
                <a:gd name="connsiteX5" fmla="*/ 245951 w 6484302"/>
                <a:gd name="connsiteY5" fmla="*/ 245951 h 3507311"/>
                <a:gd name="connsiteX6" fmla="*/ 0 w 6484302"/>
                <a:gd name="connsiteY6" fmla="*/ 0 h 3507311"/>
                <a:gd name="connsiteX7" fmla="*/ 0 w 6484302"/>
                <a:gd name="connsiteY7" fmla="*/ 426720 h 3507311"/>
                <a:gd name="connsiteX8" fmla="*/ 2478 w 6484302"/>
                <a:gd name="connsiteY8" fmla="*/ 426720 h 3507311"/>
                <a:gd name="connsiteX9" fmla="*/ 0 w 6484302"/>
                <a:gd name="connsiteY9" fmla="*/ 438991 h 3507311"/>
                <a:gd name="connsiteX10" fmla="*/ 0 w 6484302"/>
                <a:gd name="connsiteY10" fmla="*/ 3314271 h 3507311"/>
                <a:gd name="connsiteX11" fmla="*/ 193040 w 6484302"/>
                <a:gd name="connsiteY11" fmla="*/ 3507311 h 35073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484302" h="3507311">
                  <a:moveTo>
                    <a:pt x="193040" y="3507311"/>
                  </a:moveTo>
                  <a:lnTo>
                    <a:pt x="6291262" y="3507311"/>
                  </a:lnTo>
                  <a:cubicBezTo>
                    <a:pt x="6397875" y="3507311"/>
                    <a:pt x="6484302" y="3420884"/>
                    <a:pt x="6484302" y="3314271"/>
                  </a:cubicBezTo>
                  <a:lnTo>
                    <a:pt x="6484302" y="438991"/>
                  </a:lnTo>
                  <a:cubicBezTo>
                    <a:pt x="6484302" y="332378"/>
                    <a:pt x="6397875" y="245951"/>
                    <a:pt x="6291262" y="245951"/>
                  </a:cubicBezTo>
                  <a:lnTo>
                    <a:pt x="245951" y="245951"/>
                  </a:lnTo>
                  <a:lnTo>
                    <a:pt x="0" y="0"/>
                  </a:lnTo>
                  <a:lnTo>
                    <a:pt x="0" y="426720"/>
                  </a:lnTo>
                  <a:lnTo>
                    <a:pt x="2478" y="426720"/>
                  </a:lnTo>
                  <a:lnTo>
                    <a:pt x="0" y="438991"/>
                  </a:lnTo>
                  <a:lnTo>
                    <a:pt x="0" y="3314271"/>
                  </a:lnTo>
                  <a:cubicBezTo>
                    <a:pt x="0" y="3420884"/>
                    <a:pt x="86427" y="3507311"/>
                    <a:pt x="193040" y="3507311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493C8411-3252-C5DB-C90F-BF70502BF313}"/>
                </a:ext>
              </a:extLst>
            </p:cNvPr>
            <p:cNvSpPr txBox="1"/>
            <p:nvPr/>
          </p:nvSpPr>
          <p:spPr>
            <a:xfrm>
              <a:off x="2813644" y="4394953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latin typeface="+mj-ea"/>
                  <a:ea typeface="+mj-ea"/>
                </a:rPr>
                <a:t>添加标题</a:t>
              </a:r>
            </a:p>
          </p:txBody>
        </p:sp>
        <p:sp>
          <p:nvSpPr>
            <p:cNvPr id="40" name="文本框 18">
              <a:extLst>
                <a:ext uri="{FF2B5EF4-FFF2-40B4-BE49-F238E27FC236}">
                  <a16:creationId xmlns:a16="http://schemas.microsoft.com/office/drawing/2014/main" id="{2E0B0B3D-3D9E-26BD-CF97-A23D6E1B7296}"/>
                </a:ext>
              </a:extLst>
            </p:cNvPr>
            <p:cNvSpPr txBox="1"/>
            <p:nvPr/>
          </p:nvSpPr>
          <p:spPr>
            <a:xfrm>
              <a:off x="724484" y="4884924"/>
              <a:ext cx="3504932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dirty="0">
                  <a:sym typeface="思源宋体 CN" panose="02020400000000000000" pitchFamily="18" charset="-122"/>
                </a:rPr>
                <a:t>点击这里，输入您的文本文字，更改文字的颜色或者大小属性。</a:t>
              </a: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D604AF31-D514-174D-1D53-82C58EEE0859}"/>
              </a:ext>
            </a:extLst>
          </p:cNvPr>
          <p:cNvGrpSpPr/>
          <p:nvPr/>
        </p:nvGrpSpPr>
        <p:grpSpPr>
          <a:xfrm flipH="1">
            <a:off x="7790732" y="4145329"/>
            <a:ext cx="3739048" cy="1583254"/>
            <a:chOff x="658814" y="4241583"/>
            <a:chExt cx="3739048" cy="1583254"/>
          </a:xfrm>
        </p:grpSpPr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60F4F37A-085B-DEB4-B895-5CBF61D375D1}"/>
                </a:ext>
              </a:extLst>
            </p:cNvPr>
            <p:cNvSpPr/>
            <p:nvPr/>
          </p:nvSpPr>
          <p:spPr>
            <a:xfrm flipH="1" flipV="1">
              <a:off x="658814" y="4241583"/>
              <a:ext cx="3739048" cy="1583254"/>
            </a:xfrm>
            <a:custGeom>
              <a:avLst/>
              <a:gdLst>
                <a:gd name="connsiteX0" fmla="*/ 193040 w 6484302"/>
                <a:gd name="connsiteY0" fmla="*/ 3507311 h 3507311"/>
                <a:gd name="connsiteX1" fmla="*/ 6291262 w 6484302"/>
                <a:gd name="connsiteY1" fmla="*/ 3507311 h 3507311"/>
                <a:gd name="connsiteX2" fmla="*/ 6484302 w 6484302"/>
                <a:gd name="connsiteY2" fmla="*/ 3314271 h 3507311"/>
                <a:gd name="connsiteX3" fmla="*/ 6484302 w 6484302"/>
                <a:gd name="connsiteY3" fmla="*/ 438991 h 3507311"/>
                <a:gd name="connsiteX4" fmla="*/ 6291262 w 6484302"/>
                <a:gd name="connsiteY4" fmla="*/ 245951 h 3507311"/>
                <a:gd name="connsiteX5" fmla="*/ 245951 w 6484302"/>
                <a:gd name="connsiteY5" fmla="*/ 245951 h 3507311"/>
                <a:gd name="connsiteX6" fmla="*/ 0 w 6484302"/>
                <a:gd name="connsiteY6" fmla="*/ 0 h 3507311"/>
                <a:gd name="connsiteX7" fmla="*/ 0 w 6484302"/>
                <a:gd name="connsiteY7" fmla="*/ 426720 h 3507311"/>
                <a:gd name="connsiteX8" fmla="*/ 2478 w 6484302"/>
                <a:gd name="connsiteY8" fmla="*/ 426720 h 3507311"/>
                <a:gd name="connsiteX9" fmla="*/ 0 w 6484302"/>
                <a:gd name="connsiteY9" fmla="*/ 438991 h 3507311"/>
                <a:gd name="connsiteX10" fmla="*/ 0 w 6484302"/>
                <a:gd name="connsiteY10" fmla="*/ 3314271 h 3507311"/>
                <a:gd name="connsiteX11" fmla="*/ 193040 w 6484302"/>
                <a:gd name="connsiteY11" fmla="*/ 3507311 h 35073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484302" h="3507311">
                  <a:moveTo>
                    <a:pt x="193040" y="3507311"/>
                  </a:moveTo>
                  <a:lnTo>
                    <a:pt x="6291262" y="3507311"/>
                  </a:lnTo>
                  <a:cubicBezTo>
                    <a:pt x="6397875" y="3507311"/>
                    <a:pt x="6484302" y="3420884"/>
                    <a:pt x="6484302" y="3314271"/>
                  </a:cubicBezTo>
                  <a:lnTo>
                    <a:pt x="6484302" y="438991"/>
                  </a:lnTo>
                  <a:cubicBezTo>
                    <a:pt x="6484302" y="332378"/>
                    <a:pt x="6397875" y="245951"/>
                    <a:pt x="6291262" y="245951"/>
                  </a:cubicBezTo>
                  <a:lnTo>
                    <a:pt x="245951" y="245951"/>
                  </a:lnTo>
                  <a:lnTo>
                    <a:pt x="0" y="0"/>
                  </a:lnTo>
                  <a:lnTo>
                    <a:pt x="0" y="426720"/>
                  </a:lnTo>
                  <a:lnTo>
                    <a:pt x="2478" y="426720"/>
                  </a:lnTo>
                  <a:lnTo>
                    <a:pt x="0" y="438991"/>
                  </a:lnTo>
                  <a:lnTo>
                    <a:pt x="0" y="3314271"/>
                  </a:lnTo>
                  <a:cubicBezTo>
                    <a:pt x="0" y="3420884"/>
                    <a:pt x="86427" y="3507311"/>
                    <a:pt x="193040" y="3507311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BBB7F4C0-1CA7-35EB-C251-AB6BAFCC159B}"/>
                </a:ext>
              </a:extLst>
            </p:cNvPr>
            <p:cNvSpPr txBox="1"/>
            <p:nvPr/>
          </p:nvSpPr>
          <p:spPr>
            <a:xfrm>
              <a:off x="2813644" y="4394953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latin typeface="+mj-ea"/>
                  <a:ea typeface="+mj-ea"/>
                </a:rPr>
                <a:t>添加标题</a:t>
              </a:r>
            </a:p>
          </p:txBody>
        </p:sp>
        <p:sp>
          <p:nvSpPr>
            <p:cNvPr id="44" name="文本框 18">
              <a:extLst>
                <a:ext uri="{FF2B5EF4-FFF2-40B4-BE49-F238E27FC236}">
                  <a16:creationId xmlns:a16="http://schemas.microsoft.com/office/drawing/2014/main" id="{FB4C467F-EB30-22D1-FE26-3DEA8888CB0C}"/>
                </a:ext>
              </a:extLst>
            </p:cNvPr>
            <p:cNvSpPr txBox="1"/>
            <p:nvPr/>
          </p:nvSpPr>
          <p:spPr>
            <a:xfrm>
              <a:off x="724484" y="4884924"/>
              <a:ext cx="3504932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dirty="0">
                  <a:sym typeface="思源宋体 CN" panose="02020400000000000000" pitchFamily="18" charset="-122"/>
                </a:rPr>
                <a:t>点击这里，输入您的文本文字，更改文字的颜色或者大小属性。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7924868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>
            <a:extLst>
              <a:ext uri="{FF2B5EF4-FFF2-40B4-BE49-F238E27FC236}">
                <a16:creationId xmlns:a16="http://schemas.microsoft.com/office/drawing/2014/main" id="{09E14D4C-97AC-7113-94AB-F0E91D8E2ED2}"/>
              </a:ext>
            </a:extLst>
          </p:cNvPr>
          <p:cNvGrpSpPr/>
          <p:nvPr/>
        </p:nvGrpSpPr>
        <p:grpSpPr>
          <a:xfrm>
            <a:off x="0" y="583264"/>
            <a:ext cx="12192000" cy="560204"/>
            <a:chOff x="0" y="583264"/>
            <a:chExt cx="12192000" cy="560204"/>
          </a:xfrm>
        </p:grpSpPr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id="{125DE729-C09D-213F-604F-617342DC0CEA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863366"/>
              <a:ext cx="1219200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9DF3183F-0510-8299-6597-5BCA163DD1BD}"/>
                </a:ext>
              </a:extLst>
            </p:cNvPr>
            <p:cNvSpPr/>
            <p:nvPr/>
          </p:nvSpPr>
          <p:spPr>
            <a:xfrm>
              <a:off x="658814" y="583264"/>
              <a:ext cx="2317468" cy="56020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9A853533-BEC7-1C3B-D455-21A05C136364}"/>
                </a:ext>
              </a:extLst>
            </p:cNvPr>
            <p:cNvCxnSpPr>
              <a:cxnSpLocks/>
            </p:cNvCxnSpPr>
            <p:nvPr/>
          </p:nvCxnSpPr>
          <p:spPr>
            <a:xfrm>
              <a:off x="661841" y="678700"/>
              <a:ext cx="0" cy="369332"/>
            </a:xfrm>
            <a:prstGeom prst="line">
              <a:avLst/>
            </a:prstGeom>
            <a:ln w="28575"/>
            <a:effectLst>
              <a:outerShdw blurRad="50800" dist="38100" algn="l" rotWithShape="0">
                <a:schemeClr val="accent1">
                  <a:lumMod val="60000"/>
                  <a:lumOff val="40000"/>
                  <a:alpha val="40000"/>
                </a:scheme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0E4DAA39-C14A-DA64-3188-F215783B4CCB}"/>
                </a:ext>
              </a:extLst>
            </p:cNvPr>
            <p:cNvSpPr txBox="1"/>
            <p:nvPr/>
          </p:nvSpPr>
          <p:spPr>
            <a:xfrm>
              <a:off x="1007069" y="601756"/>
              <a:ext cx="162095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  <a:cs typeface="+mn-ea"/>
                  <a:sym typeface="思源宋体 CN" panose="02020400000000000000" pitchFamily="18" charset="-122"/>
                </a:rPr>
                <a:t>工作规划</a:t>
              </a:r>
              <a:endPara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n-ea"/>
                <a:sym typeface="思源宋体 CN" panose="02020400000000000000" pitchFamily="18" charset="-122"/>
              </a:endParaRPr>
            </a:p>
          </p:txBody>
        </p: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9D246C60-C608-64E2-18C9-EA889CFA73E4}"/>
                </a:ext>
              </a:extLst>
            </p:cNvPr>
            <p:cNvCxnSpPr>
              <a:cxnSpLocks/>
            </p:cNvCxnSpPr>
            <p:nvPr/>
          </p:nvCxnSpPr>
          <p:spPr>
            <a:xfrm>
              <a:off x="2976282" y="678700"/>
              <a:ext cx="0" cy="369332"/>
            </a:xfrm>
            <a:prstGeom prst="line">
              <a:avLst/>
            </a:prstGeom>
            <a:ln w="28575"/>
            <a:effectLst>
              <a:outerShdw blurRad="50800" dist="38100" dir="10800000" algn="r" rotWithShape="0">
                <a:schemeClr val="accent1">
                  <a:lumMod val="40000"/>
                  <a:lumOff val="60000"/>
                  <a:alpha val="40000"/>
                </a:scheme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id="{5799BA0B-2856-1AF2-438D-0915B0B17E2B}"/>
              </a:ext>
            </a:extLst>
          </p:cNvPr>
          <p:cNvCxnSpPr>
            <a:cxnSpLocks/>
          </p:cNvCxnSpPr>
          <p:nvPr/>
        </p:nvCxnSpPr>
        <p:spPr>
          <a:xfrm>
            <a:off x="5624609" y="5328487"/>
            <a:ext cx="5450305" cy="0"/>
          </a:xfrm>
          <a:prstGeom prst="line">
            <a:avLst/>
          </a:prstGeom>
          <a:ln>
            <a:solidFill>
              <a:schemeClr val="accent3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id="{3F76ED75-7DBC-7477-2F01-15A85F0DD26D}"/>
              </a:ext>
            </a:extLst>
          </p:cNvPr>
          <p:cNvCxnSpPr>
            <a:cxnSpLocks/>
          </p:cNvCxnSpPr>
          <p:nvPr/>
        </p:nvCxnSpPr>
        <p:spPr>
          <a:xfrm>
            <a:off x="4902715" y="3714141"/>
            <a:ext cx="6172199" cy="0"/>
          </a:xfrm>
          <a:prstGeom prst="line">
            <a:avLst/>
          </a:prstGeom>
          <a:ln>
            <a:solidFill>
              <a:schemeClr val="accent3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id="{D0F44BA6-BB50-2EE0-6453-57A5E2EAE261}"/>
              </a:ext>
            </a:extLst>
          </p:cNvPr>
          <p:cNvCxnSpPr>
            <a:cxnSpLocks/>
          </p:cNvCxnSpPr>
          <p:nvPr/>
        </p:nvCxnSpPr>
        <p:spPr>
          <a:xfrm>
            <a:off x="4000345" y="2099795"/>
            <a:ext cx="7074569" cy="0"/>
          </a:xfrm>
          <a:prstGeom prst="line">
            <a:avLst/>
          </a:prstGeom>
          <a:ln>
            <a:solidFill>
              <a:schemeClr val="accent3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文本框 36">
            <a:extLst>
              <a:ext uri="{FF2B5EF4-FFF2-40B4-BE49-F238E27FC236}">
                <a16:creationId xmlns:a16="http://schemas.microsoft.com/office/drawing/2014/main" id="{67C28DA3-FDD5-1AF1-F2F5-82E6541DC478}"/>
              </a:ext>
            </a:extLst>
          </p:cNvPr>
          <p:cNvSpPr txBox="1"/>
          <p:nvPr/>
        </p:nvSpPr>
        <p:spPr>
          <a:xfrm flipH="1">
            <a:off x="5710337" y="1651171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添加标题</a:t>
            </a:r>
          </a:p>
        </p:txBody>
      </p:sp>
      <p:sp>
        <p:nvSpPr>
          <p:cNvPr id="38" name="文本框 18">
            <a:extLst>
              <a:ext uri="{FF2B5EF4-FFF2-40B4-BE49-F238E27FC236}">
                <a16:creationId xmlns:a16="http://schemas.microsoft.com/office/drawing/2014/main" id="{02A22E10-7D22-4611-72AA-FB41C55573DA}"/>
              </a:ext>
            </a:extLst>
          </p:cNvPr>
          <p:cNvSpPr txBox="1"/>
          <p:nvPr/>
        </p:nvSpPr>
        <p:spPr>
          <a:xfrm flipH="1">
            <a:off x="5710337" y="2129109"/>
            <a:ext cx="517305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sym typeface="思源宋体 CN" panose="02020400000000000000" pitchFamily="18" charset="-122"/>
              </a:rPr>
              <a:t>点击这里，输入您的文本文字，更改文字的颜色或者大小属性。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F2F52F06-776A-70B8-DAFE-148C8DAF57C3}"/>
              </a:ext>
            </a:extLst>
          </p:cNvPr>
          <p:cNvSpPr txBox="1"/>
          <p:nvPr/>
        </p:nvSpPr>
        <p:spPr>
          <a:xfrm flipH="1">
            <a:off x="5710337" y="3258537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</a:rPr>
              <a:t>添加标题</a:t>
            </a:r>
          </a:p>
        </p:txBody>
      </p:sp>
      <p:sp>
        <p:nvSpPr>
          <p:cNvPr id="40" name="文本框 18">
            <a:extLst>
              <a:ext uri="{FF2B5EF4-FFF2-40B4-BE49-F238E27FC236}">
                <a16:creationId xmlns:a16="http://schemas.microsoft.com/office/drawing/2014/main" id="{B27F27E8-9C3B-D756-4939-D78763D3FF08}"/>
              </a:ext>
            </a:extLst>
          </p:cNvPr>
          <p:cNvSpPr txBox="1"/>
          <p:nvPr/>
        </p:nvSpPr>
        <p:spPr>
          <a:xfrm flipH="1">
            <a:off x="5710337" y="3737004"/>
            <a:ext cx="517305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sym typeface="思源宋体 CN" panose="02020400000000000000" pitchFamily="18" charset="-122"/>
              </a:rPr>
              <a:t>点击这里，输入您的文本文字，更改文字的颜色或者大小属性。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FBDA5654-FF38-82EC-B299-95B1D1A1D320}"/>
              </a:ext>
            </a:extLst>
          </p:cNvPr>
          <p:cNvSpPr txBox="1"/>
          <p:nvPr/>
        </p:nvSpPr>
        <p:spPr>
          <a:xfrm flipH="1">
            <a:off x="5710337" y="4864786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添加标题</a:t>
            </a:r>
          </a:p>
        </p:txBody>
      </p:sp>
      <p:sp>
        <p:nvSpPr>
          <p:cNvPr id="42" name="文本框 18">
            <a:extLst>
              <a:ext uri="{FF2B5EF4-FFF2-40B4-BE49-F238E27FC236}">
                <a16:creationId xmlns:a16="http://schemas.microsoft.com/office/drawing/2014/main" id="{711F6656-742E-7B41-0C23-6100C4308856}"/>
              </a:ext>
            </a:extLst>
          </p:cNvPr>
          <p:cNvSpPr txBox="1"/>
          <p:nvPr/>
        </p:nvSpPr>
        <p:spPr>
          <a:xfrm flipH="1">
            <a:off x="5710337" y="5357800"/>
            <a:ext cx="517305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sym typeface="思源宋体 CN" panose="02020400000000000000" pitchFamily="18" charset="-122"/>
              </a:rPr>
              <a:t>点击这里，输入您的文本文字，更改文字的颜色或者大小属性。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6AB63B3F-E1D6-5E56-523E-80B83FFB67C4}"/>
              </a:ext>
            </a:extLst>
          </p:cNvPr>
          <p:cNvGrpSpPr/>
          <p:nvPr/>
        </p:nvGrpSpPr>
        <p:grpSpPr>
          <a:xfrm>
            <a:off x="17930" y="1440832"/>
            <a:ext cx="5716777" cy="4695111"/>
            <a:chOff x="17930" y="1440832"/>
            <a:chExt cx="5716777" cy="4695111"/>
          </a:xfrm>
        </p:grpSpPr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7F88208B-21BD-A4A2-F584-96CB1159044D}"/>
                </a:ext>
              </a:extLst>
            </p:cNvPr>
            <p:cNvSpPr/>
            <p:nvPr/>
          </p:nvSpPr>
          <p:spPr>
            <a:xfrm>
              <a:off x="17930" y="3090518"/>
              <a:ext cx="3276000" cy="136814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>
              <a:extLst>
                <a:ext uri="{FF2B5EF4-FFF2-40B4-BE49-F238E27FC236}">
                  <a16:creationId xmlns:a16="http://schemas.microsoft.com/office/drawing/2014/main" id="{80251ABF-B2F9-A037-9CC9-A63038848D8D}"/>
                </a:ext>
              </a:extLst>
            </p:cNvPr>
            <p:cNvSpPr/>
            <p:nvPr/>
          </p:nvSpPr>
          <p:spPr>
            <a:xfrm>
              <a:off x="17930" y="4760000"/>
              <a:ext cx="3276000" cy="137594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D98AE302-D750-8E73-EEBE-9BF4CA0918E9}"/>
                </a:ext>
              </a:extLst>
            </p:cNvPr>
            <p:cNvSpPr/>
            <p:nvPr/>
          </p:nvSpPr>
          <p:spPr>
            <a:xfrm>
              <a:off x="17930" y="1440832"/>
              <a:ext cx="3276000" cy="133460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050E99DD-130C-BD1B-9FEF-C1732A6CFE46}"/>
                </a:ext>
              </a:extLst>
            </p:cNvPr>
            <p:cNvSpPr/>
            <p:nvPr/>
          </p:nvSpPr>
          <p:spPr>
            <a:xfrm>
              <a:off x="2490199" y="1440832"/>
              <a:ext cx="1612549" cy="1340552"/>
            </a:xfrm>
            <a:custGeom>
              <a:avLst/>
              <a:gdLst>
                <a:gd name="connsiteX0" fmla="*/ 806274 w 1612549"/>
                <a:gd name="connsiteY0" fmla="*/ 0 h 1390128"/>
                <a:gd name="connsiteX1" fmla="*/ 1612549 w 1612549"/>
                <a:gd name="connsiteY1" fmla="*/ 1390128 h 1390128"/>
                <a:gd name="connsiteX2" fmla="*/ 0 w 1612549"/>
                <a:gd name="connsiteY2" fmla="*/ 1390128 h 1390128"/>
                <a:gd name="connsiteX3" fmla="*/ 806274 w 1612549"/>
                <a:gd name="connsiteY3" fmla="*/ 0 h 1390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12549" h="1390128">
                  <a:moveTo>
                    <a:pt x="806274" y="0"/>
                  </a:moveTo>
                  <a:lnTo>
                    <a:pt x="1612549" y="1390128"/>
                  </a:lnTo>
                  <a:lnTo>
                    <a:pt x="0" y="1390128"/>
                  </a:lnTo>
                  <a:lnTo>
                    <a:pt x="806274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lt"/>
                <a:ea typeface="HarmonyOS Sans SC"/>
              </a:endParaRPr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D2F5D24F-6F9A-29D3-0C5C-61CC48C118DA}"/>
                </a:ext>
              </a:extLst>
            </p:cNvPr>
            <p:cNvSpPr/>
            <p:nvPr/>
          </p:nvSpPr>
          <p:spPr>
            <a:xfrm>
              <a:off x="858239" y="4779254"/>
              <a:ext cx="4876468" cy="1356689"/>
            </a:xfrm>
            <a:custGeom>
              <a:avLst/>
              <a:gdLst>
                <a:gd name="connsiteX0" fmla="*/ 815980 w 4876468"/>
                <a:gd name="connsiteY0" fmla="*/ 0 h 1406862"/>
                <a:gd name="connsiteX1" fmla="*/ 4060488 w 4876468"/>
                <a:gd name="connsiteY1" fmla="*/ 0 h 1406862"/>
                <a:gd name="connsiteX2" fmla="*/ 4876468 w 4876468"/>
                <a:gd name="connsiteY2" fmla="*/ 1406862 h 1406862"/>
                <a:gd name="connsiteX3" fmla="*/ 0 w 4876468"/>
                <a:gd name="connsiteY3" fmla="*/ 1406862 h 1406862"/>
                <a:gd name="connsiteX4" fmla="*/ 815980 w 4876468"/>
                <a:gd name="connsiteY4" fmla="*/ 0 h 14068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76468" h="1406862">
                  <a:moveTo>
                    <a:pt x="815980" y="0"/>
                  </a:moveTo>
                  <a:lnTo>
                    <a:pt x="4060488" y="0"/>
                  </a:lnTo>
                  <a:lnTo>
                    <a:pt x="4876468" y="1406862"/>
                  </a:lnTo>
                  <a:lnTo>
                    <a:pt x="0" y="1406862"/>
                  </a:lnTo>
                  <a:lnTo>
                    <a:pt x="81598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lt"/>
                <a:ea typeface="HarmonyOS Sans SC"/>
              </a:endParaRPr>
            </a:p>
          </p:txBody>
        </p:sp>
        <p:pic>
          <p:nvPicPr>
            <p:cNvPr id="5" name="图形 4">
              <a:extLst>
                <a:ext uri="{FF2B5EF4-FFF2-40B4-BE49-F238E27FC236}">
                  <a16:creationId xmlns:a16="http://schemas.microsoft.com/office/drawing/2014/main" id="{66412603-7616-66C2-90A4-999D4783CAA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3116473" y="5277598"/>
              <a:ext cx="360000" cy="360000"/>
            </a:xfrm>
            <a:prstGeom prst="rect">
              <a:avLst/>
            </a:prstGeom>
          </p:spPr>
        </p:pic>
        <p:pic>
          <p:nvPicPr>
            <p:cNvPr id="8" name="图形 7">
              <a:extLst>
                <a:ext uri="{FF2B5EF4-FFF2-40B4-BE49-F238E27FC236}">
                  <a16:creationId xmlns:a16="http://schemas.microsoft.com/office/drawing/2014/main" id="{723EEFC3-AE3E-0B8E-9C9C-EBF32929110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3116473" y="2031124"/>
              <a:ext cx="360000" cy="360000"/>
            </a:xfrm>
            <a:prstGeom prst="rect">
              <a:avLst/>
            </a:prstGeom>
          </p:spPr>
        </p:pic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814175DD-712A-1E64-EC1A-B7B09F50CFE5}"/>
                </a:ext>
              </a:extLst>
            </p:cNvPr>
            <p:cNvSpPr/>
            <p:nvPr/>
          </p:nvSpPr>
          <p:spPr>
            <a:xfrm>
              <a:off x="1674219" y="3101975"/>
              <a:ext cx="3244508" cy="1356688"/>
            </a:xfrm>
            <a:custGeom>
              <a:avLst/>
              <a:gdLst>
                <a:gd name="connsiteX0" fmla="*/ 815980 w 3244508"/>
                <a:gd name="connsiteY0" fmla="*/ 0 h 1406861"/>
                <a:gd name="connsiteX1" fmla="*/ 2428529 w 3244508"/>
                <a:gd name="connsiteY1" fmla="*/ 0 h 1406861"/>
                <a:gd name="connsiteX2" fmla="*/ 3244508 w 3244508"/>
                <a:gd name="connsiteY2" fmla="*/ 1406861 h 1406861"/>
                <a:gd name="connsiteX3" fmla="*/ 0 w 3244508"/>
                <a:gd name="connsiteY3" fmla="*/ 1406861 h 1406861"/>
                <a:gd name="connsiteX4" fmla="*/ 815980 w 3244508"/>
                <a:gd name="connsiteY4" fmla="*/ 0 h 1406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44508" h="1406861">
                  <a:moveTo>
                    <a:pt x="815980" y="0"/>
                  </a:moveTo>
                  <a:lnTo>
                    <a:pt x="2428529" y="0"/>
                  </a:lnTo>
                  <a:lnTo>
                    <a:pt x="3244508" y="1406861"/>
                  </a:lnTo>
                  <a:lnTo>
                    <a:pt x="0" y="1406861"/>
                  </a:lnTo>
                  <a:lnTo>
                    <a:pt x="81598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lt"/>
                <a:ea typeface="HarmonyOS Sans SC"/>
              </a:endParaRPr>
            </a:p>
          </p:txBody>
        </p:sp>
        <p:pic>
          <p:nvPicPr>
            <p:cNvPr id="10" name="图形 9">
              <a:extLst>
                <a:ext uri="{FF2B5EF4-FFF2-40B4-BE49-F238E27FC236}">
                  <a16:creationId xmlns:a16="http://schemas.microsoft.com/office/drawing/2014/main" id="{69934EB3-9E80-1362-EC3C-9FD57CFA671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3116473" y="3600319"/>
              <a:ext cx="360000" cy="360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7275779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>
            <a:extLst>
              <a:ext uri="{FF2B5EF4-FFF2-40B4-BE49-F238E27FC236}">
                <a16:creationId xmlns:a16="http://schemas.microsoft.com/office/drawing/2014/main" id="{09E14D4C-97AC-7113-94AB-F0E91D8E2ED2}"/>
              </a:ext>
            </a:extLst>
          </p:cNvPr>
          <p:cNvGrpSpPr/>
          <p:nvPr/>
        </p:nvGrpSpPr>
        <p:grpSpPr>
          <a:xfrm>
            <a:off x="0" y="583264"/>
            <a:ext cx="12192000" cy="560204"/>
            <a:chOff x="0" y="583264"/>
            <a:chExt cx="12192000" cy="560204"/>
          </a:xfrm>
        </p:grpSpPr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id="{125DE729-C09D-213F-604F-617342DC0CEA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863366"/>
              <a:ext cx="1219200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9DF3183F-0510-8299-6597-5BCA163DD1BD}"/>
                </a:ext>
              </a:extLst>
            </p:cNvPr>
            <p:cNvSpPr/>
            <p:nvPr/>
          </p:nvSpPr>
          <p:spPr>
            <a:xfrm>
              <a:off x="658814" y="583264"/>
              <a:ext cx="2317468" cy="56020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9A853533-BEC7-1C3B-D455-21A05C136364}"/>
                </a:ext>
              </a:extLst>
            </p:cNvPr>
            <p:cNvCxnSpPr>
              <a:cxnSpLocks/>
            </p:cNvCxnSpPr>
            <p:nvPr/>
          </p:nvCxnSpPr>
          <p:spPr>
            <a:xfrm>
              <a:off x="661841" y="678700"/>
              <a:ext cx="0" cy="369332"/>
            </a:xfrm>
            <a:prstGeom prst="line">
              <a:avLst/>
            </a:prstGeom>
            <a:ln w="28575"/>
            <a:effectLst>
              <a:outerShdw blurRad="50800" dist="38100" algn="l" rotWithShape="0">
                <a:schemeClr val="accent1">
                  <a:lumMod val="60000"/>
                  <a:lumOff val="40000"/>
                  <a:alpha val="40000"/>
                </a:scheme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0E4DAA39-C14A-DA64-3188-F215783B4CCB}"/>
                </a:ext>
              </a:extLst>
            </p:cNvPr>
            <p:cNvSpPr txBox="1"/>
            <p:nvPr/>
          </p:nvSpPr>
          <p:spPr>
            <a:xfrm>
              <a:off x="1007069" y="601756"/>
              <a:ext cx="162095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  <a:cs typeface="+mn-ea"/>
                  <a:sym typeface="思源宋体 CN" panose="02020400000000000000" pitchFamily="18" charset="-122"/>
                </a:rPr>
                <a:t>工作规划</a:t>
              </a:r>
              <a:endPara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n-ea"/>
                <a:sym typeface="思源宋体 CN" panose="02020400000000000000" pitchFamily="18" charset="-122"/>
              </a:endParaRPr>
            </a:p>
          </p:txBody>
        </p: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9D246C60-C608-64E2-18C9-EA889CFA73E4}"/>
                </a:ext>
              </a:extLst>
            </p:cNvPr>
            <p:cNvCxnSpPr>
              <a:cxnSpLocks/>
            </p:cNvCxnSpPr>
            <p:nvPr/>
          </p:nvCxnSpPr>
          <p:spPr>
            <a:xfrm>
              <a:off x="2976282" y="678700"/>
              <a:ext cx="0" cy="369332"/>
            </a:xfrm>
            <a:prstGeom prst="line">
              <a:avLst/>
            </a:prstGeom>
            <a:ln w="28575"/>
            <a:effectLst>
              <a:outerShdw blurRad="50800" dist="38100" dir="10800000" algn="r" rotWithShape="0">
                <a:schemeClr val="accent1">
                  <a:lumMod val="40000"/>
                  <a:lumOff val="60000"/>
                  <a:alpha val="40000"/>
                </a:scheme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A6DB8B09-1A35-70D6-6F79-D6A5AFAE5E52}"/>
              </a:ext>
            </a:extLst>
          </p:cNvPr>
          <p:cNvGrpSpPr/>
          <p:nvPr/>
        </p:nvGrpSpPr>
        <p:grpSpPr>
          <a:xfrm>
            <a:off x="7908812" y="3174811"/>
            <a:ext cx="3624375" cy="2702260"/>
            <a:chOff x="7908812" y="3174811"/>
            <a:chExt cx="3624375" cy="2702260"/>
          </a:xfrm>
        </p:grpSpPr>
        <p:sp>
          <p:nvSpPr>
            <p:cNvPr id="25" name="矩形 24">
              <a:extLst>
                <a:ext uri="{FF2B5EF4-FFF2-40B4-BE49-F238E27FC236}">
                  <a16:creationId xmlns:a16="http://schemas.microsoft.com/office/drawing/2014/main" id="{2DDAC1BF-8DDD-B63C-62DB-79BEC1AF71CD}"/>
                </a:ext>
              </a:extLst>
            </p:cNvPr>
            <p:cNvSpPr/>
            <p:nvPr/>
          </p:nvSpPr>
          <p:spPr>
            <a:xfrm>
              <a:off x="7908812" y="4163594"/>
              <a:ext cx="3624375" cy="55732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对话气泡: 圆角矩形 31">
              <a:extLst>
                <a:ext uri="{FF2B5EF4-FFF2-40B4-BE49-F238E27FC236}">
                  <a16:creationId xmlns:a16="http://schemas.microsoft.com/office/drawing/2014/main" id="{7C7C3CF1-457C-BB51-E452-C1F30D1F39F1}"/>
                </a:ext>
              </a:extLst>
            </p:cNvPr>
            <p:cNvSpPr/>
            <p:nvPr/>
          </p:nvSpPr>
          <p:spPr>
            <a:xfrm>
              <a:off x="9107608" y="3174811"/>
              <a:ext cx="1173706" cy="804079"/>
            </a:xfrm>
            <a:prstGeom prst="wedgeRoundRectCallou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43346CD1-79BF-FB24-7F61-C017ED4F5A6B}"/>
                </a:ext>
              </a:extLst>
            </p:cNvPr>
            <p:cNvSpPr txBox="1"/>
            <p:nvPr/>
          </p:nvSpPr>
          <p:spPr>
            <a:xfrm>
              <a:off x="9013113" y="4550221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latin typeface="+mj-ea"/>
                  <a:ea typeface="+mj-ea"/>
                </a:rPr>
                <a:t>添加标题</a:t>
              </a:r>
            </a:p>
          </p:txBody>
        </p:sp>
        <p:sp>
          <p:nvSpPr>
            <p:cNvPr id="44" name="文本框 18">
              <a:extLst>
                <a:ext uri="{FF2B5EF4-FFF2-40B4-BE49-F238E27FC236}">
                  <a16:creationId xmlns:a16="http://schemas.microsoft.com/office/drawing/2014/main" id="{9D632242-0A9F-2B5D-43C8-F3D1B1AF95DD}"/>
                </a:ext>
              </a:extLst>
            </p:cNvPr>
            <p:cNvSpPr txBox="1"/>
            <p:nvPr/>
          </p:nvSpPr>
          <p:spPr>
            <a:xfrm>
              <a:off x="8487320" y="5046074"/>
              <a:ext cx="2467358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1600" dirty="0">
                  <a:sym typeface="思源宋体 CN" panose="02020400000000000000" pitchFamily="18" charset="-122"/>
                </a:rPr>
                <a:t>点击这里，输入您的文本文字，更改文字的颜色或者大小属性。</a:t>
              </a:r>
            </a:p>
          </p:txBody>
        </p:sp>
        <p:pic>
          <p:nvPicPr>
            <p:cNvPr id="47" name="图形 46">
              <a:extLst>
                <a:ext uri="{FF2B5EF4-FFF2-40B4-BE49-F238E27FC236}">
                  <a16:creationId xmlns:a16="http://schemas.microsoft.com/office/drawing/2014/main" id="{B7CAC9A4-5ECE-C4C3-C276-196D995582C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9540999" y="3396850"/>
              <a:ext cx="360000" cy="360000"/>
            </a:xfrm>
            <a:prstGeom prst="rect">
              <a:avLst/>
            </a:prstGeom>
          </p:spPr>
        </p:pic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BEBC26DB-9CE2-E3DD-46C4-350DAB21CA39}"/>
              </a:ext>
            </a:extLst>
          </p:cNvPr>
          <p:cNvGrpSpPr/>
          <p:nvPr/>
        </p:nvGrpSpPr>
        <p:grpSpPr>
          <a:xfrm>
            <a:off x="4283813" y="1973804"/>
            <a:ext cx="3624375" cy="2565780"/>
            <a:chOff x="4284436" y="1973804"/>
            <a:chExt cx="3624375" cy="2565780"/>
          </a:xfrm>
        </p:grpSpPr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D8549364-6F29-233C-6A16-FDFBBB66B149}"/>
                </a:ext>
              </a:extLst>
            </p:cNvPr>
            <p:cNvSpPr/>
            <p:nvPr/>
          </p:nvSpPr>
          <p:spPr>
            <a:xfrm>
              <a:off x="4284436" y="2989426"/>
              <a:ext cx="3624375" cy="5573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1" name="对话气泡: 圆角矩形 30">
              <a:extLst>
                <a:ext uri="{FF2B5EF4-FFF2-40B4-BE49-F238E27FC236}">
                  <a16:creationId xmlns:a16="http://schemas.microsoft.com/office/drawing/2014/main" id="{DE1F8AB2-7635-EFC1-B73E-0BFE650CC791}"/>
                </a:ext>
              </a:extLst>
            </p:cNvPr>
            <p:cNvSpPr/>
            <p:nvPr/>
          </p:nvSpPr>
          <p:spPr>
            <a:xfrm>
              <a:off x="5509147" y="1973804"/>
              <a:ext cx="1173706" cy="804079"/>
            </a:xfrm>
            <a:prstGeom prst="wedgeRoundRectCallou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9136CAD0-5481-6763-EDC5-25E7284975D8}"/>
                </a:ext>
              </a:extLst>
            </p:cNvPr>
            <p:cNvSpPr txBox="1"/>
            <p:nvPr/>
          </p:nvSpPr>
          <p:spPr>
            <a:xfrm>
              <a:off x="5388737" y="3212734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latin typeface="+mj-ea"/>
                  <a:ea typeface="+mj-ea"/>
                </a:rPr>
                <a:t>添加标题</a:t>
              </a:r>
            </a:p>
          </p:txBody>
        </p:sp>
        <p:sp>
          <p:nvSpPr>
            <p:cNvPr id="36" name="文本框 18">
              <a:extLst>
                <a:ext uri="{FF2B5EF4-FFF2-40B4-BE49-F238E27FC236}">
                  <a16:creationId xmlns:a16="http://schemas.microsoft.com/office/drawing/2014/main" id="{B924159E-1FA4-C289-215A-D60C3602327B}"/>
                </a:ext>
              </a:extLst>
            </p:cNvPr>
            <p:cNvSpPr txBox="1"/>
            <p:nvPr/>
          </p:nvSpPr>
          <p:spPr>
            <a:xfrm>
              <a:off x="4862944" y="3708587"/>
              <a:ext cx="2467358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1600" dirty="0">
                  <a:sym typeface="思源宋体 CN" panose="02020400000000000000" pitchFamily="18" charset="-122"/>
                </a:rPr>
                <a:t>点击这里，输入您的文本文字，更改文字的颜色或者大小属性。</a:t>
              </a:r>
            </a:p>
          </p:txBody>
        </p:sp>
        <p:pic>
          <p:nvPicPr>
            <p:cNvPr id="48" name="图形 47">
              <a:extLst>
                <a:ext uri="{FF2B5EF4-FFF2-40B4-BE49-F238E27FC236}">
                  <a16:creationId xmlns:a16="http://schemas.microsoft.com/office/drawing/2014/main" id="{5B724442-BFF2-C260-C618-73C775F15E0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5916000" y="2195843"/>
              <a:ext cx="360000" cy="360000"/>
            </a:xfrm>
            <a:prstGeom prst="rect">
              <a:avLst/>
            </a:prstGeom>
          </p:spPr>
        </p:pic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4C787781-D1D3-219D-40F0-6D45E5847B5F}"/>
              </a:ext>
            </a:extLst>
          </p:cNvPr>
          <p:cNvGrpSpPr/>
          <p:nvPr/>
        </p:nvGrpSpPr>
        <p:grpSpPr>
          <a:xfrm>
            <a:off x="658814" y="3174811"/>
            <a:ext cx="3624375" cy="2702260"/>
            <a:chOff x="658814" y="3174811"/>
            <a:chExt cx="3624375" cy="2702260"/>
          </a:xfrm>
        </p:grpSpPr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D6E9A441-607D-E041-B184-A73B2D309C3A}"/>
                </a:ext>
              </a:extLst>
            </p:cNvPr>
            <p:cNvSpPr/>
            <p:nvPr/>
          </p:nvSpPr>
          <p:spPr>
            <a:xfrm>
              <a:off x="658814" y="4164843"/>
              <a:ext cx="3624375" cy="5573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对话气泡: 圆角矩形 29">
              <a:extLst>
                <a:ext uri="{FF2B5EF4-FFF2-40B4-BE49-F238E27FC236}">
                  <a16:creationId xmlns:a16="http://schemas.microsoft.com/office/drawing/2014/main" id="{6BD1D483-A63F-D4C4-C7B4-D86CFC556C5A}"/>
                </a:ext>
              </a:extLst>
            </p:cNvPr>
            <p:cNvSpPr/>
            <p:nvPr/>
          </p:nvSpPr>
          <p:spPr>
            <a:xfrm>
              <a:off x="1910686" y="3174811"/>
              <a:ext cx="1173706" cy="804079"/>
            </a:xfrm>
            <a:prstGeom prst="wedgeRoundRectCallou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31E2F8C5-16D7-9E35-A1EE-64D7091E7D20}"/>
                </a:ext>
              </a:extLst>
            </p:cNvPr>
            <p:cNvSpPr txBox="1"/>
            <p:nvPr/>
          </p:nvSpPr>
          <p:spPr>
            <a:xfrm>
              <a:off x="1763115" y="4443493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latin typeface="+mj-ea"/>
                  <a:ea typeface="+mj-ea"/>
                </a:rPr>
                <a:t>添加标题</a:t>
              </a:r>
            </a:p>
          </p:txBody>
        </p:sp>
        <p:sp>
          <p:nvSpPr>
            <p:cNvPr id="34" name="文本框 18">
              <a:extLst>
                <a:ext uri="{FF2B5EF4-FFF2-40B4-BE49-F238E27FC236}">
                  <a16:creationId xmlns:a16="http://schemas.microsoft.com/office/drawing/2014/main" id="{B6D2A56A-BF1A-0096-1A30-40399D8F3320}"/>
                </a:ext>
              </a:extLst>
            </p:cNvPr>
            <p:cNvSpPr txBox="1"/>
            <p:nvPr/>
          </p:nvSpPr>
          <p:spPr>
            <a:xfrm>
              <a:off x="1237322" y="5046074"/>
              <a:ext cx="2467358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1600" dirty="0">
                  <a:sym typeface="思源宋体 CN" panose="02020400000000000000" pitchFamily="18" charset="-122"/>
                </a:rPr>
                <a:t>点击这里，输入您的文本文字，更改文字的颜色或者大小属性。</a:t>
              </a:r>
            </a:p>
          </p:txBody>
        </p:sp>
        <p:pic>
          <p:nvPicPr>
            <p:cNvPr id="49" name="图形 48">
              <a:extLst>
                <a:ext uri="{FF2B5EF4-FFF2-40B4-BE49-F238E27FC236}">
                  <a16:creationId xmlns:a16="http://schemas.microsoft.com/office/drawing/2014/main" id="{EA0B50C4-530C-1533-337A-9DC3F499D76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2291001" y="3396850"/>
              <a:ext cx="360000" cy="360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61334437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GuidesStyle_Normal&quot;,&quot;Name&quot;:&quot;GuidesStyle_Normal&quot;,&quot;Kind&quot;:&quot;System&quot;,&quot;OldGuidesSetting&quot;:{&quot;HeaderHeight&quot;:15.0,&quot;FooterHeight&quot;:9.0,&quot;SideMargin&quot;:5.5,&quot;TopMargin&quot;:0.0,&quot;BottomMargin&quot;:0.0,&quot;IntervalMargin&quot;:1.5}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https://www.islide.cc;"/>
  <p:tag name="ISLIDE.TEMPLATE" val="https://www.islide.cc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https://www.islide.cc;"/>
  <p:tag name="ISLIDE.TEMPLATE" val="https://www.islide.cc;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https://www.islide.cc;"/>
  <p:tag name="ISLIDE.TEMPLATE" val="https://www.islide.cc;"/>
</p:tagLst>
</file>

<file path=ppt/theme/theme1.xml><?xml version="1.0" encoding="utf-8"?>
<a:theme xmlns:a="http://schemas.openxmlformats.org/drawingml/2006/main" name="Office 主题">
  <a:themeElements>
    <a:clrScheme name="EAP-职业化心态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94000A"/>
      </a:accent1>
      <a:accent2>
        <a:srgbClr val="E30818"/>
      </a:accent2>
      <a:accent3>
        <a:srgbClr val="737373"/>
      </a:accent3>
      <a:accent4>
        <a:srgbClr val="CF6C6C"/>
      </a:accent4>
      <a:accent5>
        <a:srgbClr val="FFAFAC"/>
      </a:accent5>
      <a:accent6>
        <a:srgbClr val="D9D9D9"/>
      </a:accent6>
      <a:hlink>
        <a:srgbClr val="4472C4"/>
      </a:hlink>
      <a:folHlink>
        <a:srgbClr val="BFBFBF"/>
      </a:folHlink>
    </a:clrScheme>
    <a:fontScheme name="商用">
      <a:majorFont>
        <a:latin typeface="Arial Black"/>
        <a:ea typeface="思源黑体 CN Bold"/>
        <a:cs typeface=""/>
      </a:majorFont>
      <a:minorFont>
        <a:latin typeface="Arial"/>
        <a:ea typeface="思源黑体 CN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>
            <a:lumMod val="95000"/>
          </a:scheme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e0b223f8-5841-42fb-baf5-d5b50bb4a0ca.source-default.zh-Hans" id="{73F4A820-C007-4446-89D8-D266B76AAA83}" vid="{3758F66E-F0EB-214E-B796-69CC723FEF28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Metadata/LabelInfo.xml><?xml version="1.0" encoding="utf-8"?>
<clbl:labelList xmlns:clbl="http://schemas.microsoft.com/office/2020/mipLabelMetadata">
  <clbl:label id="{f42aa342-8706-4288-bd11-ebb85995028c}" enabled="1" method="Standard" siteId="{72f988bf-86f1-41af-91ab-2d7cd011db47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1209</TotalTime>
  <Words>514</Words>
  <Application>Microsoft Office PowerPoint</Application>
  <PresentationFormat>宽屏</PresentationFormat>
  <Paragraphs>78</Paragraphs>
  <Slides>12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5" baseType="lpstr">
      <vt:lpstr>斗鱼追光体</vt:lpstr>
      <vt:lpstr>等线</vt:lpstr>
      <vt:lpstr>Arial Black</vt:lpstr>
      <vt:lpstr>Impact</vt:lpstr>
      <vt:lpstr>Arial</vt:lpstr>
      <vt:lpstr>Calibri</vt:lpstr>
      <vt:lpstr>思源黑体 CN Regular</vt:lpstr>
      <vt:lpstr>胡晓波男神体</vt:lpstr>
      <vt:lpstr>微软雅黑</vt:lpstr>
      <vt:lpstr>OPPOSans H</vt:lpstr>
      <vt:lpstr>思源黑体 CN Bold</vt:lpstr>
      <vt:lpstr>汉仪雅酷黑 45W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红黑色系年终述职报告商务通用ppt模板</dc:title>
  <dc:creator>晶澄</dc:creator>
  <cp:keywords>P界达人</cp:keywords>
  <dc:description>www.51pptmoban.com</dc:description>
  <cp:lastModifiedBy>Power user</cp:lastModifiedBy>
  <cp:revision>58</cp:revision>
  <dcterms:created xsi:type="dcterms:W3CDTF">2022-09-02T07:40:40Z</dcterms:created>
  <dcterms:modified xsi:type="dcterms:W3CDTF">2023-01-15T14:18:16Z</dcterms:modified>
</cp:coreProperties>
</file>