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notesSlides/notesSlide2.xml" ContentType="application/vnd.openxmlformats-officedocument.presentationml.notesSlide+xml"/>
  <Override PartName="/ppt/ink/ink9.xml" ContentType="application/inkml+xml"/>
  <Override PartName="/ppt/ink/ink10.xml" ContentType="application/inkml+xml"/>
  <Override PartName="/ppt/ink/ink1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7" r:id="rId2"/>
    <p:sldId id="256" r:id="rId3"/>
    <p:sldId id="257" r:id="rId4"/>
    <p:sldId id="265" r:id="rId5"/>
    <p:sldId id="263" r:id="rId6"/>
    <p:sldId id="259" r:id="rId7"/>
    <p:sldId id="260" r:id="rId8"/>
    <p:sldId id="258" r:id="rId9"/>
    <p:sldId id="262" r:id="rId10"/>
    <p:sldId id="264" r:id="rId11"/>
    <p:sldId id="261" r:id="rId12"/>
    <p:sldId id="266" r:id="rId13"/>
    <p:sldId id="268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BFA2BA53-FF8B-48BF-9F15-96A03BBE2C54}">
          <p14:sldIdLst>
            <p14:sldId id="267"/>
            <p14:sldId id="256"/>
            <p14:sldId id="257"/>
            <p14:sldId id="265"/>
            <p14:sldId id="263"/>
            <p14:sldId id="259"/>
            <p14:sldId id="260"/>
            <p14:sldId id="258"/>
            <p14:sldId id="262"/>
            <p14:sldId id="264"/>
            <p14:sldId id="261"/>
          </p14:sldIdLst>
        </p14:section>
        <p14:section name="作者信息" id="{3DBCD782-FEBF-4C2D-8842-536FA735A737}">
          <p14:sldIdLst>
            <p14:sldId id="266"/>
            <p14:sldId id="268"/>
          </p14:sldIdLst>
        </p14:section>
      </p14:sectionLst>
    </p:ex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orient="horz" pos="37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F7AB"/>
    <a:srgbClr val="F56F9E"/>
    <a:srgbClr val="78FAA4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91" autoAdjust="0"/>
    <p:restoredTop sz="94660"/>
  </p:normalViewPr>
  <p:slideViewPr>
    <p:cSldViewPr snapToGrid="0" showGuides="1">
      <p:cViewPr varScale="1">
        <p:scale>
          <a:sx n="80" d="100"/>
          <a:sy n="80" d="100"/>
        </p:scale>
        <p:origin x="126" y="336"/>
      </p:cViewPr>
      <p:guideLst>
        <p:guide pos="3840"/>
        <p:guide orient="horz" pos="2160"/>
        <p:guide orient="horz" pos="527"/>
        <p:guide orient="horz" pos="379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-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12T02:02:23.750"/>
    </inkml:context>
    <inkml:brush xml:id="br0">
      <inkml:brushProperty name="width" value="0.2" units="cm"/>
      <inkml:brushProperty name="height" value="0.2" units="cm"/>
      <inkml:brushProperty name="color" value="#79F7AB"/>
    </inkml:brush>
  </inkml:definitions>
  <inkml:trace contextRef="#ctx0" brushRef="#br0">540 58 24575,'0'0'0,"0"-1"0,0 0 0,0 1 0,0-1 0,0 1 0,0-1 0,0 0 0,0 1 0,0-1 0,0 0 0,0 1 0,0-1 0,0 1 0,0-1 0,0 0 0,1 1 0,-1-1 0,0 1 0,1-1 0,-1 1 0,0-1 0,1 1 0,-1-1 0,0 1 0,1-1 0,-1 1 0,1-1 0,19-8 0,4 3 0,0 2 0,0 1 0,0 1 0,37 1 0,-19 1 0,972-3 0,-520 5 0,1991-2 0,-2192-10 0,-223 7 0,-63 2 0,-25 0 0,-36 1 0,-3612 0 0,3290 23 0,4 30 0,215-20 0,131-25 0,1 0 0,0 2 0,-47 25 0,-73 35 0,18-10 0,116-53 0,0 0 0,0 1 0,-11 11 0,21-19 0,1 0 0,-1 1 0,0-1 0,1 0 0,0 1 0,-1-1 0,1 1 0,-1-1 0,1 0 0,-1 1 0,1-1 0,0 1 0,0-1 0,-1 1 0,1 0 0,0-1 0,0 1 0,-1-1 0,1 1 0,0-1 0,0 1 0,0 0 0,0-1 0,0 1 0,0 0 0,1 0 0,0 0 0,0 0 0,0 0 0,0-1 0,0 1 0,0 0 0,0-1 0,0 1 0,0-1 0,0 0 0,0 1 0,1-1 0,-1 0 0,0 1 0,2-1 0,25 3 0,0-1 0,0-1 0,0-1 0,53-7 0,-38 2 0,796-103 0,-782 101 0,1 3 0,82 4 0,-69 1 0,771 1 0,-655-16 0,-19 0 0,186 12 0,265-11 0,-182-2 0,-293 9 0,173-31 0,-276 31 0,218-36 0,-218 35 0,123-29 0,-148 31 0,-16 5 0,0 0 0,0 0 0,0 0 0,1 0 0,-1 0 0,0 0 0,0 0 0,0 0 0,0 0 0,0 0 0,0 0 0,0 0 0,0 0 0,0-1 0,1 1 0,-1 0 0,0 0 0,0 0 0,0 0 0,0 0 0,0 0 0,0 0 0,0 0 0,0 0 0,0 0 0,0 0 0,0 0 0,0-1 0,0 1 0,0 0 0,0 0 0,0 0 0,0 0 0,0 0 0,0 0 0,0 0 0,0 0 0,0 0 0,0-1 0,0 1 0,0 0 0,0 0 0,0 0 0,0 0 0,0 0 0,0 0 0,0 0 0,0 0 0,0 0 0,0 0 0,0-1 0,0 1 0,0 0 0,0 0 0,0 0 0,0 0 0,0 0 0,0 0 0,-1 0 0,1 0 0,-4-1 0,1 0 0,-1 1 0,0 0 0,0-1 0,0 2 0,-7 0 0,-787 97 0,408-43 0,344-50 0,-70 13 0,-9 5 0,-220 13 0,310-33 0,-467 16 0,-109 9 0,184 23 0,131-29 0,0-22 0,21 0 0,227 3 0,0 2 0,-60 15 0,59-9 0,-91 7 0,117-18 0,53 0 0,521-13-638,-88 0 96,-74 11 503,249-7-161,-297-20 160,292-40 770,0 44-1,-313-2-729,-18 1 0,-28 26 0,15-1 0,-93-16 0,-107 8 0,-78 8-341,-1-1 0,1 0-1,13-4 1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12T02:02:57.768"/>
    </inkml:context>
    <inkml:brush xml:id="br0">
      <inkml:brushProperty name="width" value="0.2" units="cm"/>
      <inkml:brushProperty name="height" value="0.2" units="cm"/>
      <inkml:brushProperty name="color" value="#79F7AB"/>
    </inkml:brush>
  </inkml:definitions>
  <inkml:trace contextRef="#ctx0" brushRef="#br0">1 20 24575,'198'-11'0,"170"3"0,-233 9 0,118-2 0,304 6 0,-485-2 0,0 4 0,-1 2 0,0 4 0,110 35 0,-86-19 0,53 21 0,-127-41 0,-1 1 0,0 0 0,-1 1 0,0 1 0,17 15 0,19 21 0,83 62 0,86 65 0,-204-156 0,28 34 0,4 6 0,-43-50 0,-1-2 0,1 0 0,-2 1 0,1 0 0,-1 0 0,-1 1 0,1 0 0,-1 0 0,-1 1 0,0 0 0,5 12 0,5 22 0,-2-5 0,-1-1 0,-2 2 0,6 40 0,7 344 0,-23-69 0,-2-326 0,-1 0 0,-11 50 0,1-14 0,0 9 0,3-21 0,2 1 0,-1 71 0,10-35-1365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12T02:03:00.001"/>
    </inkml:context>
    <inkml:brush xml:id="br0">
      <inkml:brushProperty name="width" value="0.2" units="cm"/>
      <inkml:brushProperty name="height" value="0.2" units="cm"/>
      <inkml:brushProperty name="color" value="#79F7AB"/>
    </inkml:brush>
  </inkml:definitions>
  <inkml:trace contextRef="#ctx0" brushRef="#br0">1 1 24575,'5'0'0,"1"0"0,-1 1 0,0 0 0,1 0 0,-1 1 0,0-1 0,0 1 0,0 0 0,0 0 0,0 1 0,-1 0 0,1-1 0,5 6 0,5 5 0,-1 0 0,18 21 0,10 10 0,-30-32 0,-1 0 0,0 1 0,0 0 0,-1 0 0,-1 1 0,11 20 0,63 104 0,3 7 0,-27-50 0,-31-50 0,-13-23 0,-2 0 0,19 46 0,-28-57 0,-1-2 0,1 0 0,-1 0 0,1 0 0,1 0 0,0-1 0,0 0 0,8 11 0,-12-18 0,0 0 0,0 0 0,0 0 0,0 0 0,0-1 0,0 1 0,1 0 0,-1-1 0,0 1 0,0 0 0,0-1 0,1 1 0,-1-1 0,0 0 0,1 1 0,-1-1 0,0 0 0,1 0 0,-1 0 0,0 0 0,3 0 0,-1-1 0,-1 0 0,0 0 0,1 1 0,-1-2 0,0 1 0,0 0 0,0 0 0,0-1 0,0 1 0,0-1 0,2-2 0,3-3 0,0-1 0,-1-1 0,1 0 0,6-14 0,-3 7 0,0 0 0,1 1 0,0 0 0,18-17 0,57-47 0,-72 67 0,166-123 0,-168 126 0,35-32 330,-10 8-2025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12T02:02:57.768"/>
    </inkml:context>
    <inkml:brush xml:id="br0">
      <inkml:brushProperty name="width" value="0.2" units="cm"/>
      <inkml:brushProperty name="height" value="0.2" units="cm"/>
      <inkml:brushProperty name="color" value="#79F7AB"/>
    </inkml:brush>
  </inkml:definitions>
  <inkml:trace contextRef="#ctx0" brushRef="#br0">1 20 24575,'198'-11'0,"170"3"0,-233 9 0,118-2 0,304 6 0,-485-2 0,0 4 0,-1 2 0,0 4 0,110 35 0,-86-19 0,53 21 0,-127-41 0,-1 1 0,0 0 0,-1 1 0,0 1 0,17 15 0,19 21 0,83 62 0,86 65 0,-204-156 0,28 34 0,4 6 0,-43-50 0,-1-2 0,1 0 0,-2 1 0,1 0 0,-1 0 0,-1 1 0,1 0 0,-1 0 0,-1 1 0,0 0 0,5 12 0,5 22 0,-2-5 0,-1-1 0,-2 2 0,6 40 0,7 344 0,-23-69 0,-2-326 0,-1 0 0,-11 50 0,1-14 0,0 9 0,3-21 0,2 1 0,-1 71 0,10-35-1365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12T02:03:00.001"/>
    </inkml:context>
    <inkml:brush xml:id="br0">
      <inkml:brushProperty name="width" value="0.2" units="cm"/>
      <inkml:brushProperty name="height" value="0.2" units="cm"/>
      <inkml:brushProperty name="color" value="#79F7AB"/>
    </inkml:brush>
  </inkml:definitions>
  <inkml:trace contextRef="#ctx0" brushRef="#br0">1 1 24575,'5'0'0,"1"0"0,-1 1 0,0 0 0,1 0 0,-1 1 0,0-1 0,0 1 0,0 0 0,0 0 0,0 1 0,-1 0 0,1-1 0,5 6 0,5 5 0,-1 0 0,18 21 0,10 10 0,-30-32 0,-1 0 0,0 1 0,0 0 0,-1 0 0,-1 1 0,11 20 0,63 104 0,3 7 0,-27-50 0,-31-50 0,-13-23 0,-2 0 0,19 46 0,-28-57 0,-1-2 0,1 0 0,-1 0 0,1 0 0,1 0 0,0-1 0,0 0 0,8 11 0,-12-18 0,0 0 0,0 0 0,0 0 0,0 0 0,0-1 0,0 1 0,1 0 0,-1-1 0,0 1 0,0 0 0,0-1 0,1 1 0,-1-1 0,0 0 0,1 1 0,-1-1 0,0 0 0,1 0 0,-1 0 0,0 0 0,3 0 0,-1-1 0,-1 0 0,0 0 0,1 1 0,-1-2 0,0 1 0,0 0 0,0 0 0,0-1 0,0 1 0,0-1 0,2-2 0,3-3 0,0-1 0,-1-1 0,1 0 0,6-14 0,-3 7 0,0 0 0,1 1 0,0 0 0,18-17 0,57-47 0,-72 67 0,166-123 0,-168 126 0,35-32 330,-10 8-2025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12T02:16:11.443"/>
    </inkml:context>
    <inkml:brush xml:id="br0">
      <inkml:brushProperty name="width" value="0.35278" units="cm"/>
      <inkml:brushProperty name="height" value="0.35278" units="cm"/>
      <inkml:brushProperty name="color" value="#79F7AB"/>
    </inkml:brush>
  </inkml:definitions>
  <inkml:trace contextRef="#ctx0" brushRef="#br0">3336 119 24575,'0'0'0,"0"-1"0,-1 1 0,1 0 0,0-1 0,0 1 0,0-1 0,-1 1 0,1-1 0,0 1 0,0 0 0,-1-1 0,1 1 0,0 0 0,-1-1 0,1 1 0,0 0 0,-1-1 0,1 1 0,-1 0 0,1 0 0,0-1 0,-1 1 0,1 0 0,-1 0 0,1 0 0,-1 0 0,1-1 0,-1 1 0,1 0 0,-1 0 0,1 0 0,-1 0 0,0 0 0,-37-6 0,-1 2 0,1 2 0,-40 1 0,21 1 0,-932-2 0,512 4 0,433-5 0,1-2 0,0-1 0,0-3 0,-50-16 0,46 11 0,-1 3 0,-89-11 0,-116 20 0,127 4 0,117-2 0,1-1 0,-1 2 0,0-1 0,0 1 0,1 1 0,-1-1 0,1 2 0,-1-1 0,1 1 0,0 0 0,0 1 0,0 0 0,0 0 0,-13 10 0,-1 7 0,2 0 0,1 1 0,-26 37 0,-1 2 0,15-23 0,2 2 0,1 1 0,2 2 0,2 0 0,-33 85 0,53-114 0,0 0 0,0 1 0,1-1 0,1 1 0,1 0 0,0 0 0,1 0 0,0 0 0,1 0 0,1 0 0,0-1 0,8 26 0,-8-35 0,1 1 0,0-1 0,0 0 0,0 0 0,1 0 0,0 0 0,-1 0 0,2-1 0,-1 1 0,0-1 0,1 0 0,0-1 0,0 1 0,0-1 0,1 0 0,-1 0 0,1-1 0,10 5 0,8-1 0,0 0 0,0-2 0,36 3 0,-17-3 0,3 2 0,554 46 0,-193-52 0,-175-1 0,-212 1 0,-1 1 0,1 1 0,-1 0 0,0 1 0,1 2 0,-2 0 0,1 0 0,0 2 0,-1 0 0,27 17 0,-14-6 0,54 44 0,-84-61 0,0 0 0,1 0 0,-1 0 0,0 0 0,0 0 0,0 0 0,0 0 0,0 0 0,0 0 0,0 1 0,0-1 0,0 0 0,-1 1 0,1-1 0,0 1 0,-1-1 0,1 1 0,-1-1 0,1 1 0,-1-1 0,0 3 0,-1-3 0,0 0 0,1 1 0,-1-1 0,0 0 0,-1 0 0,1 0 0,0 0 0,0 0 0,0 0 0,-1-1 0,1 1 0,0 0 0,-1-1 0,1 1 0,-1 0 0,1-1 0,0 0 0,-1 1 0,1-1 0,-1 0 0,-2 0 0,-44 6 0,1-3 0,-77-4 0,60-1 0,-262-17 0,292 15 0,0 2 0,-66 4 0,-68 20 0,-62 0 0,215-21 0,-43 6 0,1 3 0,0 2 0,-69 25 0,55-15 0,60-19 0,-119 40 0,118-38 0,1 0 0,0 1 0,0 0 0,0 1 0,1 0 0,0 1 0,0 0 0,-13 15 0,17-15 0,1 0 0,0 0 0,0 0 0,1 1 0,0 0 0,1 0 0,0 0 0,0 0 0,1 0 0,-2 16 0,1-2 0,2 0 0,1 0 0,3 28 0,-3-44 0,2 0 0,-1 0 0,1 0 0,0 0 0,0 0 0,1-1 0,0 1 0,0-1 0,0 0 0,1 0 0,0 0 0,0 0 0,1-1 0,-1 0 0,1 0 0,0 0 0,1 0 0,-1-1 0,12 7 0,6 2 0,1-1 0,0-1 0,49 14 0,-43-16 0,178 52 0,-160-50 0,0-3 0,72 3 0,-83-8 0,0 2 0,44 11 0,-44-7 0,-1-3 0,45 4 0,353-9 0,-196-4 0,-117 3 0,-225 2 0,-137 19 0,172-9 0,0 2 0,-133 47 0,-225 107 0,405-160 0,-1-1 0,0-2 0,0 0 0,-1-1 0,-34 1 0,-3 0 0,-112 24 0,-58 32 0,57-7 0,162-51 0,-1 1 0,1 1 0,0 0 0,0 0 0,0 1 0,-13 9 0,22-13 0,0 0 0,0 1 0,1-1 0,-1 1 0,0 0 0,1-1 0,0 1 0,0 0 0,0 1 0,0-1 0,-2 6 0,3-6 0,0-1 0,1 1 0,-1 0 0,1-1 0,0 1 0,0 0 0,0-1 0,0 1 0,1 0 0,-1 0 0,1-1 0,-1 1 0,1-1 0,0 1 0,0 0 0,0-1 0,3 5 0,0-2 0,0 0 0,0 0 0,1 0 0,0-1 0,0 1 0,0-1 0,0 0 0,1-1 0,-1 1 0,8 2 0,-5-1 0,73 35 0,2-3 0,117 37 0,-119-46 0,119 34 0,-89-28 0,-69-23 0,0-1 0,0-2 0,66 3 0,131-9 0,-174-3 0,79-1 0,325 3 0,-425 2 0,-33 1 0,-15-2 0,-22 2 0,-220 2 0,-34 3 0,267-7 0,-1 0 0,0 1 0,1 1 0,-1 0 0,1 0 0,1 2 0,-1-1 0,1 2 0,-1 0 0,-15 12 0,4-5 0,0-1 0,-2-2 0,1 0 0,-47 12 0,28-8 0,-232 64 0,265-75 0,-1 1 0,0 0 0,1 1 0,0 0 0,0 0 0,1 1 0,-13 11 0,-8 4 0,24-17 0,0 0 0,0 1 0,0 0 0,1 0 0,0 1 0,0 0 0,1 0 0,-1 0 0,1 1 0,1-1 0,-5 12 0,4-6 0,1 0 0,0 0 0,1 0 0,0 1 0,1-1 0,-1 25 0,2 12 0,6 79 0,-3-113 0,1 0 0,0 0 0,1 0 0,1 0 0,0-1 0,1 0 0,1 0 0,15 25 0,-8-21 0,0 0 0,2-1 0,0-1 0,0 0 0,2-2 0,0 0 0,1 0 0,0-2 0,1-1 0,1 0 0,0-1 0,0-1 0,27 7 0,21 4 0,101 17 0,-109-26 0,273 27 0,-133-21 0,-53-4 0,-76-10 0,0 4 0,110 27 0,-132-23 0,0-4 0,1-1 0,52 0 0,39 5 0,18-1 0,-4 0 0,-62-1 0,-47-7 0,-1 3 0,83 21 0,-113-22-682,35 6-1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12T02:17:00.512"/>
    </inkml:context>
    <inkml:brush xml:id="br0">
      <inkml:brushProperty name="width" value="0.35278" units="cm"/>
      <inkml:brushProperty name="height" value="0.35278" units="cm"/>
      <inkml:brushProperty name="color" value="#79F7AB"/>
    </inkml:brush>
  </inkml:definitions>
  <inkml:trace contextRef="#ctx0" brushRef="#br0">156 2050 24575,'423'0'0,"-360"4"0,1 2 0,-1 4 0,82 22 0,107 16 0,510-7 0,-622-40 0,126-4 0,-259 3 0,1-1 0,0 0 0,-1 0 0,1-1 0,-1 0 0,1 0 0,-1-1 0,0 0 0,0 0 0,0-1 0,7-5 0,-9 5 0,0 0 0,-1 0 0,0 0 0,0-1 0,0 0 0,0 0 0,-1 0 0,1 0 0,-2-1 0,1 1 0,0-1 0,-1 0 0,0 1 0,2-9 0,0-8 0,-1-1 0,1-31 0,-3 31 0,1-1 0,5-23 0,18-72 0,16-67 0,-33 164 0,1 0 0,0 0 0,2 1 0,1 1 0,0-1 0,24-27 0,13-23 0,18-39 0,98-140 0,-133 205 0,42-80 0,-62 104 0,8-9 0,1 1 0,1 1 0,1 1 0,36-32 0,20-24 0,-63 64 0,1 1 0,1 1 0,0 1 0,1 1 0,1 0 0,0 1 0,1 1 0,23-10 0,132-67 0,-105 52 0,1 2 0,108-37 0,-139 63 0,81-10 0,10-2 0,-52 1 0,-8 2 0,2 2 0,105-9 0,-166 26 0,-1 0 0,0 0 0,1 1 0,-1 1 0,0 0 0,0 0 0,0 1 0,0 1 0,0 0 0,-1 1 0,22 11 0,-25-10 0,1-1 0,-2 1 0,1 1 0,-1 0 0,0 0 0,0 0 0,-1 0 0,0 1 0,0 1 0,-1-1 0,0 0 0,0 1 0,-1 0 0,0 0 0,3 12 0,-2 1 0,-1-1 0,0 0 0,0 44 0,-9 67 0,1-53 0,0 678 0,6-423 0,-2 957 0,-3-1229 0,-3-1 0,-2 0 0,-3 0 0,-27 85 0,24-84 0,-11 98 0,-9 45 0,-12-63 0,28-92 0,-21 89 0,-31 465 0,64-542 0,-3 1 0,-26 96 0,-8 10 0,36-136 0,1-1 0,2 1 0,-1 44 0,0 1 0,-44 374 0,35-39 0,14-388 0,-2 4 0,-1 0 0,-1 0 0,-1 0 0,-14 40 0,10-34 0,-2 4 0,-5 18 0,2 1 0,-7 80 0,17 210 0,7-177 0,-2-86 0,-3 121 0,1-192 0,0 1 0,0-1 0,-2 0 0,-6 22 0,8-32 0,-1 0 0,1 1 0,-1-1 0,0-1 0,-1 1 0,1 0 0,-1 0 0,1-1 0,-1 1 0,0-1 0,0 0 0,-1 0 0,1 0 0,-1-1 0,1 1 0,-1-1 0,0 0 0,0 1 0,-6 1 0,-9 1 0,0-1 0,-1-1 0,1-1 0,-38-1 0,43 0 0,-488-30 0,487 28 0,-178-22 0,-136-9 0,-554 30 0,396 5 0,-1149-3-1365,1554 0-5461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12T04:39:26.346"/>
    </inkml:context>
    <inkml:brush xml:id="br0">
      <inkml:brushProperty name="width" value="0.09701" units="cm"/>
      <inkml:brushProperty name="height" value="0.09701" units="cm"/>
      <inkml:brushProperty name="color" value="#79F7AB"/>
    </inkml:brush>
  </inkml:definitions>
  <inkml:trace contextRef="#ctx0" brushRef="#br0">1257 38 24575,'0'0'0,"0"-1"0,-1 1 0,1 0 0,0-1 0,0 1 0,0-1 0,0 1 0,0 0 0,0-1 0,0 1 0,0-1 0,0 1 0,1 0 0,-1-1 0,1 1 0,-1 0 0,1-1 0,-1 1 0,1-1 0,0 1 0,0 0 0,0-1 0,0 1 0,-1 0 0,1 0 0,1-1 0,0 1 0,44-6 0,9 2 0,0 2 0,1 0 0,0 0 0,88 2 0,-47-1 0,2264 0 0,-1214 2 0,4637-1 0,-5103-6 0,-518 4 0,-146 1 0,-60 1 0,-81-1 0,-8407 2 0,7656 13 0,9 20 0,501-12 0,305-18 0,0 2 0,1 0 0,-108 16 0,-168 23 0,38-6 0,270-34 0,2-1 0,0 1 0,-27 7 0,51-11 0,-1-1 0,1 0 0,0 0 0,0 0 0,0 1 0,0-1 0,0 0 0,0 1 0,0-1 0,0 0 0,0 0 0,1 1 0,-1-1 0,0 0 0,1 1 0,-1-1 0,1 1 0,-1-1 0,1 0 0,-1 1 0,1-1 0,0 0 0,0 1 0,0-1 0,0 1 0,2 0 0,0-1 0,0 1 0,1-1 0,-1 1 0,0-1 0,1 1 0,0-1 0,-1 0 0,1 0 0,-1 1 0,1-1 0,0 0 0,0 0 0,0 0 0,4 1 0,58 1 0,0-1 0,1 0 0,-1-1 0,124-5 0,-90 2 0,1852-66 0,-1817 64 0,0 2 0,193 3 0,-163 1 0,1797 0 0,-1528-10 0,-40 0 0,430 8 0,618-7 0,-425-2 0,-679 6 0,399-20 0,-640 21 0,507-25 0,-509 24 0,289-19 0,-346 20 0,-37 3 0,0 0 0,0 0 0,1 0 0,-1 0 0,0 0 0,0-1 0,1 1 0,-1 0 0,0 0 0,0 0 0,0 0 0,1 0 0,-1 0 0,0 0 0,0 0 0,0 0 0,0 0 0,1 0 0,-1 0 0,0 0 0,0 0 0,0 0 0,0 0 0,0 0 0,1 0 0,-1 0 0,0 0 0,0 0 0,0 0 0,0 0 0,0-1 0,0 1 0,0 0 0,0 0 0,0 0 0,0 0 0,0 0 0,0 0 0,0 0 0,0 0 0,0 0 0,0 0 0,0 0 0,0 0 0,0 0 0,0 0 0,0 0 0,0 0 0,-1-1 0,1 1 0,0 0 0,0 0 0,0 0 0,0 0 0,0 0 0,-1 0 0,1 0 0,0 0 0,0 0 0,-1 0 0,-8-1 0,1 1 0,-2 0 0,1 0 0,0-1 0,0 1 0,-16 1 0,-1832 62 0,949-27 0,801-33 0,-163 9 0,-21 3 0,-510 8 0,719-22 0,-1086 12 0,-256 5 0,432 14 0,303-17 0,1-15 0,46-1 0,530 4 0,1 0 0,-141 10 0,140-6 0,-215 4 0,275-11 0,121 0 0,1213-8-638,-206 0 96,-169 6 503,578-3-161,-693-14 160,683-26 770,-3 29-1,-727-1-729,-43 0 0,-63 17 0,33 0 0,-217-11 0,-247 5 0,-183 5-341,-1 0 0,0 0-1,32-3 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12T04:18:13.030"/>
    </inkml:context>
    <inkml:brush xml:id="br0">
      <inkml:brushProperty name="width" value="0.09701" units="cm"/>
      <inkml:brushProperty name="height" value="0.09701" units="cm"/>
      <inkml:brushProperty name="color" value="#79F7AB"/>
    </inkml:brush>
  </inkml:definitions>
  <inkml:trace contextRef="#ctx0" brushRef="#br0">1257 38 24575,'0'0'0,"0"-1"0,-1 1 0,1 0 0,0-1 0,0 1 0,0-1 0,0 1 0,0 0 0,0-1 0,0 1 0,0-1 0,0 1 0,1 0 0,-1-1 0,1 1 0,-1 0 0,1-1 0,-1 1 0,1-1 0,0 1 0,0 0 0,0-1 0,0 1 0,-1 0 0,1 0 0,1-1 0,0 1 0,44-6 0,9 2 0,0 2 0,1 0 0,0 0 0,88 2 0,-47-1 0,2264 0 0,-1214 2 0,4637-1 0,-5103-6 0,-518 4 0,-146 1 0,-60 1 0,-81-1 0,-8407 2 0,7656 13 0,9 20 0,501-12 0,305-18 0,0 2 0,1 0 0,-108 16 0,-168 23 0,38-6 0,270-34 0,2-1 0,0 1 0,-27 7 0,51-11 0,-1-1 0,1 0 0,0 0 0,0 0 0,0 1 0,0-1 0,0 0 0,0 1 0,0-1 0,0 0 0,0 0 0,1 1 0,-1-1 0,0 0 0,1 1 0,-1-1 0,1 1 0,-1-1 0,1 0 0,-1 1 0,1-1 0,0 0 0,0 1 0,0-1 0,0 1 0,2 0 0,0-1 0,0 1 0,1-1 0,-1 1 0,0-1 0,1 1 0,0-1 0,-1 0 0,1 0 0,-1 1 0,1-1 0,0 0 0,0 0 0,0 0 0,4 1 0,58 1 0,0-1 0,1 0 0,-1-1 0,124-5 0,-90 2 0,1852-66 0,-1817 64 0,0 2 0,193 3 0,-163 1 0,1797 0 0,-1528-10 0,-40 0 0,430 8 0,618-7 0,-425-2 0,-679 6 0,399-20 0,-640 21 0,507-25 0,-509 24 0,289-19 0,-346 20 0,-37 3 0,0 0 0,0 0 0,1 0 0,-1 0 0,0 0 0,0-1 0,1 1 0,-1 0 0,0 0 0,0 0 0,0 0 0,1 0 0,-1 0 0,0 0 0,0 0 0,0 0 0,0 0 0,1 0 0,-1 0 0,0 0 0,0 0 0,0 0 0,0 0 0,0 0 0,1 0 0,-1 0 0,0 0 0,0 0 0,0 0 0,0 0 0,0-1 0,0 1 0,0 0 0,0 0 0,0 0 0,0 0 0,0 0 0,0 0 0,0 0 0,0 0 0,0 0 0,0 0 0,0 0 0,0 0 0,0 0 0,0 0 0,0 0 0,0 0 0,-1-1 0,1 1 0,0 0 0,0 0 0,0 0 0,0 0 0,0 0 0,-1 0 0,1 0 0,0 0 0,0 0 0,-1 0 0,-8-1 0,1 1 0,-2 0 0,1 0 0,0-1 0,0 1 0,-16 1 0,-1832 62 0,949-27 0,801-33 0,-163 9 0,-21 3 0,-510 8 0,719-22 0,-1086 12 0,-256 5 0,432 14 0,303-17 0,1-15 0,46-1 0,530 4 0,1 0 0,-141 10 0,140-6 0,-215 4 0,275-11 0,121 0 0,1213-8-638,-206 0 96,-169 6 503,578-3-161,-693-14 160,683-26 770,-3 29-1,-727-1-729,-43 0 0,-63 17 0,33 0 0,-217-11 0,-247 5 0,-183 5-341,-1 0 0,0 0-1,32-3 1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12T04:35:17.141"/>
    </inkml:context>
    <inkml:brush xml:id="br0">
      <inkml:brushProperty name="width" value="0.09701" units="cm"/>
      <inkml:brushProperty name="height" value="0.09701" units="cm"/>
    </inkml:brush>
  </inkml:definitions>
  <inkml:trace contextRef="#ctx0" brushRef="#br0">651 20 24575,'0'0'0,"0"0"0,0 0 0,0-1 0,0 1 0,-1 0 0,1 0 0,0 0 0,0-1 0,0 1 0,1 0 0,-1 0 0,0 0 0,0-1 0,0 1 0,0 0 0,1 0 0,-1 0 0,0-1 0,1 1 0,-1 0 0,1 0 0,-1 0 0,1 0 0,-1-1 0,1 1 0,-1 0 0,2 0 0,21-3 0,6 1 0,-1 1 0,1-1 0,0 2 0,45 0 0,-23-1 0,1171 0 0,-628 2 0,2400-1 0,-2642-3 0,-267 2 0,-76 0 0,-32 1 0,-41 0 0,-4352 0 0,3963 8 0,5 10 0,259-7 0,158-9 0,0 1 0,0 0 0,-55 9 0,-88 11 0,21-3 0,139-18 0,0 1 0,2-1 0,-15 5 0,26-7 0,1 0 0,-1 0 0,0 0 0,1 0 0,-1 0 0,1 0 0,-1 1 0,1-1 0,-1 0 0,1 0 0,-1 0 0,1 0 0,0 1 0,-1-1 0,1 0 0,0 0 0,-1 0 0,1 0 0,0 1 0,0-1 0,0 0 0,0 0 0,-1 0 0,1 1 0,1-1 0,0 0 0,0 1 0,0-1 0,0 0 0,0 0 0,0 1 0,1-1 0,-1 0 0,0 0 0,1 0 0,-1 0 0,1 1 0,-1-1 0,1 0 0,-1 0 0,3 0 0,30 1 0,-1 0 0,1-1 0,0 0 0,64-2 0,-47 0 0,959-34 0,-941 34 0,1 0 0,99 2 0,-84 1 0,930-1 0,-791-4 0,-20-1 0,221 4 0,321-3 0,-220-1 0,-351 3 0,206-10 0,-331 10 0,261-12 0,-262 11 0,150-8 0,-180 9 0,-19 2 0,0 0 0,0 0 0,0 0 0,0 0 0,0 0 0,0 0 0,1 0 0,-1 0 0,0 0 0,0 0 0,0 0 0,0 0 0,0 0 0,0 0 0,0 0 0,0 0 0,0 0 0,1 0 0,-1 0 0,0 0 0,0 0 0,0-1 0,0 1 0,0 0 0,0 0 0,0 0 0,0 0 0,0 0 0,0 0 0,0 0 0,0 0 0,0 0 0,0 0 0,0 0 0,0 0 0,0 0 0,0 0 0,0 0 0,0 0 0,0 0 0,0 0 0,0 0 0,0 0 0,0 0 0,0 0 0,0 0 0,0 0 0,0 0 0,0 0 0,0 0 0,0 0 0,0 0 0,0 0 0,0 0 0,0 0 0,0 0 0,-1 0 0,1-1 0,0 1 0,0 0 0,-5 0 0,1 0 0,-1 0 0,0 0 0,1 0 0,-1 0 0,-8 0 0,-948 33 0,490-15 0,416-16 0,-85 4 0,-10 2 0,-265 3 0,373-10 0,-563 6 0,-132 2 0,224 8 0,156-10 0,0-7 0,25 0 0,274 1 0,1 1 0,-73 5 0,71-4 0,-110 3 0,142-6 0,63 0 0,628-4-638,-107 0 96,-88 3 503,300-2-161,-359-7 160,353-13 770,-1 15-1,-376-1-729,-23 0 0,-32 9 0,17 0 0,-113-5 0,-127 1 0,-95 4-341,-1 0 0,1-1-1,16-1 1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12T02:02:23.750"/>
    </inkml:context>
    <inkml:brush xml:id="br0">
      <inkml:brushProperty name="width" value="0.2" units="cm"/>
      <inkml:brushProperty name="height" value="0.2" units="cm"/>
      <inkml:brushProperty name="color" value="#79F7AB"/>
    </inkml:brush>
  </inkml:definitions>
  <inkml:trace contextRef="#ctx0" brushRef="#br0">540 58 24575,'0'0'0,"0"-1"0,0 0 0,0 1 0,0-1 0,0 1 0,0-1 0,0 0 0,0 1 0,0-1 0,0 0 0,0 1 0,0-1 0,0 1 0,0-1 0,0 0 0,1 1 0,-1-1 0,0 1 0,1-1 0,-1 1 0,0-1 0,1 1 0,-1-1 0,0 1 0,1-1 0,-1 1 0,1-1 0,19-8 0,4 3 0,0 2 0,0 1 0,0 1 0,37 1 0,-19 1 0,972-3 0,-520 5 0,1991-2 0,-2192-10 0,-223 7 0,-63 2 0,-25 0 0,-36 1 0,-3612 0 0,3290 23 0,4 30 0,215-20 0,131-25 0,1 0 0,0 2 0,-47 25 0,-73 35 0,18-10 0,116-53 0,0 0 0,0 1 0,-11 11 0,21-19 0,1 0 0,-1 1 0,0-1 0,1 0 0,0 1 0,-1-1 0,1 1 0,-1-1 0,1 0 0,-1 1 0,1-1 0,0 1 0,0-1 0,-1 1 0,1 0 0,0-1 0,0 1 0,-1-1 0,1 1 0,0-1 0,0 1 0,0 0 0,0-1 0,0 1 0,0 0 0,1 0 0,0 0 0,0 0 0,0 0 0,0-1 0,0 1 0,0 0 0,0-1 0,0 1 0,0-1 0,0 0 0,0 1 0,1-1 0,-1 0 0,0 1 0,2-1 0,25 3 0,0-1 0,0-1 0,0-1 0,53-7 0,-38 2 0,796-103 0,-782 101 0,1 3 0,82 4 0,-69 1 0,771 1 0,-655-16 0,-19 0 0,186 12 0,265-11 0,-182-2 0,-293 9 0,173-31 0,-276 31 0,218-36 0,-218 35 0,123-29 0,-148 31 0,-16 5 0,0 0 0,0 0 0,0 0 0,1 0 0,-1 0 0,0 0 0,0 0 0,0 0 0,0 0 0,0 0 0,0 0 0,0 0 0,0 0 0,0-1 0,1 1 0,-1 0 0,0 0 0,0 0 0,0 0 0,0 0 0,0 0 0,0 0 0,0 0 0,0 0 0,0 0 0,0 0 0,0 0 0,0-1 0,0 1 0,0 0 0,0 0 0,0 0 0,0 0 0,0 0 0,0 0 0,0 0 0,0 0 0,0 0 0,0-1 0,0 1 0,0 0 0,0 0 0,0 0 0,0 0 0,0 0 0,0 0 0,0 0 0,0 0 0,0 0 0,0 0 0,0-1 0,0 1 0,0 0 0,0 0 0,0 0 0,0 0 0,0 0 0,0 0 0,-1 0 0,1 0 0,-4-1 0,1 0 0,-1 1 0,0 0 0,0-1 0,0 2 0,-7 0 0,-787 97 0,408-43 0,344-50 0,-70 13 0,-9 5 0,-220 13 0,310-33 0,-467 16 0,-109 9 0,184 23 0,131-29 0,0-22 0,21 0 0,227 3 0,0 2 0,-60 15 0,59-9 0,-91 7 0,117-18 0,53 0 0,521-13-638,-88 0 96,-74 11 503,249-7-161,-297-20 160,292-40 770,0 44-1,-313-2-729,-18 1 0,-28 26 0,15-1 0,-93-16 0,-107 8 0,-78 8-341,-1-1 0,1 0-1,13-4 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199765-3F58-47AB-9E56-F19C6B2E189E}" type="datetimeFigureOut">
              <a:rPr lang="zh-CN" altLang="en-US" smtClean="0"/>
              <a:t>2023/1/15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C89745-A32B-4462-B56C-49CB91C06D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7738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C89745-A32B-4462-B56C-49CB91C06DE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5627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C89745-A32B-4462-B56C-49CB91C06DE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779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7425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CB666A-6476-10F4-6FFC-D6D8849E08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923666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406EF0-25ED-86E1-FA5E-C08037BFE8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191312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7110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customXml" Target="../ink/ink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customXml" Target="../ink/ink9.xml"/><Relationship Id="rId7" Type="http://schemas.openxmlformats.org/officeDocument/2006/relationships/customXml" Target="../ink/ink1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customXml" Target="../ink/ink10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s://www.51pptmoban.com/shejishi/wangchiyaodexiaogongzi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customXml" Target="../ink/ink2.xml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customXml" Target="../ink/ink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customXml" Target="../ink/ink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customXml" Target="../ink/ink6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customXml" Target="../ink/ink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6C76F25-874D-4BD9-1A34-1BDACC7AB7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679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矩形 69">
            <a:extLst>
              <a:ext uri="{FF2B5EF4-FFF2-40B4-BE49-F238E27FC236}">
                <a16:creationId xmlns:a16="http://schemas.microsoft.com/office/drawing/2014/main" id="{4CF8E1B1-AC93-4B9D-7595-BCB5487CAAC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角 3">
            <a:extLst>
              <a:ext uri="{FF2B5EF4-FFF2-40B4-BE49-F238E27FC236}">
                <a16:creationId xmlns:a16="http://schemas.microsoft.com/office/drawing/2014/main" id="{2A317CA2-A4C5-AEDB-F7FA-4165155BC23F}"/>
              </a:ext>
            </a:extLst>
          </p:cNvPr>
          <p:cNvSpPr/>
          <p:nvPr/>
        </p:nvSpPr>
        <p:spPr>
          <a:xfrm>
            <a:off x="735453" y="894374"/>
            <a:ext cx="5025027" cy="5069253"/>
          </a:xfrm>
          <a:custGeom>
            <a:avLst/>
            <a:gdLst>
              <a:gd name="connsiteX0" fmla="*/ 0 w 2185059"/>
              <a:gd name="connsiteY0" fmla="*/ 174171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85059 w 2185059"/>
              <a:gd name="connsiteY3" fmla="*/ 174171 h 2185059"/>
              <a:gd name="connsiteX4" fmla="*/ 2185059 w 2185059"/>
              <a:gd name="connsiteY4" fmla="*/ 2010888 h 2185059"/>
              <a:gd name="connsiteX5" fmla="*/ 2010888 w 2185059"/>
              <a:gd name="connsiteY5" fmla="*/ 2185059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0 w 2185059"/>
              <a:gd name="connsiteY8" fmla="*/ 174171 h 2185059"/>
              <a:gd name="connsiteX0" fmla="*/ 0 w 2185059"/>
              <a:gd name="connsiteY0" fmla="*/ 174171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01932 w 2185059"/>
              <a:gd name="connsiteY3" fmla="*/ 209797 h 2185059"/>
              <a:gd name="connsiteX4" fmla="*/ 2185059 w 2185059"/>
              <a:gd name="connsiteY4" fmla="*/ 2010888 h 2185059"/>
              <a:gd name="connsiteX5" fmla="*/ 2010888 w 2185059"/>
              <a:gd name="connsiteY5" fmla="*/ 2185059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0 w 2185059"/>
              <a:gd name="connsiteY8" fmla="*/ 174171 h 2185059"/>
              <a:gd name="connsiteX0" fmla="*/ 0 w 2185059"/>
              <a:gd name="connsiteY0" fmla="*/ 174171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01932 w 2185059"/>
              <a:gd name="connsiteY3" fmla="*/ 209797 h 2185059"/>
              <a:gd name="connsiteX4" fmla="*/ 2185059 w 2185059"/>
              <a:gd name="connsiteY4" fmla="*/ 2010888 h 2185059"/>
              <a:gd name="connsiteX5" fmla="*/ 1820883 w 2185059"/>
              <a:gd name="connsiteY5" fmla="*/ 2113807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0 w 2185059"/>
              <a:gd name="connsiteY8" fmla="*/ 174171 h 2185059"/>
              <a:gd name="connsiteX0" fmla="*/ 106878 w 2185059"/>
              <a:gd name="connsiteY0" fmla="*/ 269174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01932 w 2185059"/>
              <a:gd name="connsiteY3" fmla="*/ 209797 h 2185059"/>
              <a:gd name="connsiteX4" fmla="*/ 2185059 w 2185059"/>
              <a:gd name="connsiteY4" fmla="*/ 2010888 h 2185059"/>
              <a:gd name="connsiteX5" fmla="*/ 1820883 w 2185059"/>
              <a:gd name="connsiteY5" fmla="*/ 2113807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106878 w 2185059"/>
              <a:gd name="connsiteY8" fmla="*/ 269174 h 2185059"/>
              <a:gd name="connsiteX0" fmla="*/ 0 w 2196934"/>
              <a:gd name="connsiteY0" fmla="*/ 245423 h 2185059"/>
              <a:gd name="connsiteX1" fmla="*/ 186046 w 2196934"/>
              <a:gd name="connsiteY1" fmla="*/ 0 h 2185059"/>
              <a:gd name="connsiteX2" fmla="*/ 2022763 w 2196934"/>
              <a:gd name="connsiteY2" fmla="*/ 0 h 2185059"/>
              <a:gd name="connsiteX3" fmla="*/ 2113807 w 2196934"/>
              <a:gd name="connsiteY3" fmla="*/ 209797 h 2185059"/>
              <a:gd name="connsiteX4" fmla="*/ 2196934 w 2196934"/>
              <a:gd name="connsiteY4" fmla="*/ 2010888 h 2185059"/>
              <a:gd name="connsiteX5" fmla="*/ 1832758 w 2196934"/>
              <a:gd name="connsiteY5" fmla="*/ 2113807 h 2185059"/>
              <a:gd name="connsiteX6" fmla="*/ 186046 w 2196934"/>
              <a:gd name="connsiteY6" fmla="*/ 2185059 h 2185059"/>
              <a:gd name="connsiteX7" fmla="*/ 11875 w 2196934"/>
              <a:gd name="connsiteY7" fmla="*/ 2010888 h 2185059"/>
              <a:gd name="connsiteX8" fmla="*/ 0 w 2196934"/>
              <a:gd name="connsiteY8" fmla="*/ 245423 h 2185059"/>
              <a:gd name="connsiteX0" fmla="*/ 0 w 2230553"/>
              <a:gd name="connsiteY0" fmla="*/ 245423 h 2185059"/>
              <a:gd name="connsiteX1" fmla="*/ 186046 w 2230553"/>
              <a:gd name="connsiteY1" fmla="*/ 0 h 2185059"/>
              <a:gd name="connsiteX2" fmla="*/ 2022763 w 2230553"/>
              <a:gd name="connsiteY2" fmla="*/ 0 h 2185059"/>
              <a:gd name="connsiteX3" fmla="*/ 2230553 w 2230553"/>
              <a:gd name="connsiteY3" fmla="*/ 326543 h 2185059"/>
              <a:gd name="connsiteX4" fmla="*/ 2196934 w 2230553"/>
              <a:gd name="connsiteY4" fmla="*/ 2010888 h 2185059"/>
              <a:gd name="connsiteX5" fmla="*/ 1832758 w 2230553"/>
              <a:gd name="connsiteY5" fmla="*/ 2113807 h 2185059"/>
              <a:gd name="connsiteX6" fmla="*/ 186046 w 2230553"/>
              <a:gd name="connsiteY6" fmla="*/ 2185059 h 2185059"/>
              <a:gd name="connsiteX7" fmla="*/ 11875 w 2230553"/>
              <a:gd name="connsiteY7" fmla="*/ 2010888 h 2185059"/>
              <a:gd name="connsiteX8" fmla="*/ 0 w 2230553"/>
              <a:gd name="connsiteY8" fmla="*/ 245423 h 2185059"/>
              <a:gd name="connsiteX0" fmla="*/ 73172 w 2218819"/>
              <a:gd name="connsiteY0" fmla="*/ 330329 h 2185059"/>
              <a:gd name="connsiteX1" fmla="*/ 174312 w 2218819"/>
              <a:gd name="connsiteY1" fmla="*/ 0 h 2185059"/>
              <a:gd name="connsiteX2" fmla="*/ 2011029 w 2218819"/>
              <a:gd name="connsiteY2" fmla="*/ 0 h 2185059"/>
              <a:gd name="connsiteX3" fmla="*/ 2218819 w 2218819"/>
              <a:gd name="connsiteY3" fmla="*/ 326543 h 2185059"/>
              <a:gd name="connsiteX4" fmla="*/ 2185200 w 2218819"/>
              <a:gd name="connsiteY4" fmla="*/ 2010888 h 2185059"/>
              <a:gd name="connsiteX5" fmla="*/ 1821024 w 2218819"/>
              <a:gd name="connsiteY5" fmla="*/ 2113807 h 2185059"/>
              <a:gd name="connsiteX6" fmla="*/ 174312 w 2218819"/>
              <a:gd name="connsiteY6" fmla="*/ 2185059 h 2185059"/>
              <a:gd name="connsiteX7" fmla="*/ 141 w 2218819"/>
              <a:gd name="connsiteY7" fmla="*/ 2010888 h 2185059"/>
              <a:gd name="connsiteX8" fmla="*/ 73172 w 2218819"/>
              <a:gd name="connsiteY8" fmla="*/ 330329 h 2185059"/>
              <a:gd name="connsiteX0" fmla="*/ 20350 w 2165997"/>
              <a:gd name="connsiteY0" fmla="*/ 330329 h 2185059"/>
              <a:gd name="connsiteX1" fmla="*/ 121490 w 2165997"/>
              <a:gd name="connsiteY1" fmla="*/ 0 h 2185059"/>
              <a:gd name="connsiteX2" fmla="*/ 1958207 w 2165997"/>
              <a:gd name="connsiteY2" fmla="*/ 0 h 2185059"/>
              <a:gd name="connsiteX3" fmla="*/ 2165997 w 2165997"/>
              <a:gd name="connsiteY3" fmla="*/ 326543 h 2185059"/>
              <a:gd name="connsiteX4" fmla="*/ 2132378 w 2165997"/>
              <a:gd name="connsiteY4" fmla="*/ 2010888 h 2185059"/>
              <a:gd name="connsiteX5" fmla="*/ 1768202 w 2165997"/>
              <a:gd name="connsiteY5" fmla="*/ 2113807 h 2185059"/>
              <a:gd name="connsiteX6" fmla="*/ 121490 w 2165997"/>
              <a:gd name="connsiteY6" fmla="*/ 2185059 h 2185059"/>
              <a:gd name="connsiteX7" fmla="*/ 386 w 2165997"/>
              <a:gd name="connsiteY7" fmla="*/ 1957823 h 2185059"/>
              <a:gd name="connsiteX8" fmla="*/ 20350 w 2165997"/>
              <a:gd name="connsiteY8" fmla="*/ 330329 h 2185059"/>
              <a:gd name="connsiteX0" fmla="*/ 20350 w 2165997"/>
              <a:gd name="connsiteY0" fmla="*/ 330329 h 2185059"/>
              <a:gd name="connsiteX1" fmla="*/ 121490 w 2165997"/>
              <a:gd name="connsiteY1" fmla="*/ 0 h 2185059"/>
              <a:gd name="connsiteX2" fmla="*/ 1958207 w 2165997"/>
              <a:gd name="connsiteY2" fmla="*/ 0 h 2185059"/>
              <a:gd name="connsiteX3" fmla="*/ 2165997 w 2165997"/>
              <a:gd name="connsiteY3" fmla="*/ 326543 h 2185059"/>
              <a:gd name="connsiteX4" fmla="*/ 2132378 w 2165997"/>
              <a:gd name="connsiteY4" fmla="*/ 2010888 h 2185059"/>
              <a:gd name="connsiteX5" fmla="*/ 1768202 w 2165997"/>
              <a:gd name="connsiteY5" fmla="*/ 2113807 h 2185059"/>
              <a:gd name="connsiteX6" fmla="*/ 429273 w 2165997"/>
              <a:gd name="connsiteY6" fmla="*/ 2185059 h 2185059"/>
              <a:gd name="connsiteX7" fmla="*/ 386 w 2165997"/>
              <a:gd name="connsiteY7" fmla="*/ 1957823 h 2185059"/>
              <a:gd name="connsiteX8" fmla="*/ 20350 w 2165997"/>
              <a:gd name="connsiteY8" fmla="*/ 330329 h 2185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65997" h="2185059">
                <a:moveTo>
                  <a:pt x="20350" y="330329"/>
                </a:moveTo>
                <a:cubicBezTo>
                  <a:pt x="20350" y="234137"/>
                  <a:pt x="25298" y="0"/>
                  <a:pt x="121490" y="0"/>
                </a:cubicBezTo>
                <a:lnTo>
                  <a:pt x="1958207" y="0"/>
                </a:lnTo>
                <a:cubicBezTo>
                  <a:pt x="2054399" y="0"/>
                  <a:pt x="2165997" y="230351"/>
                  <a:pt x="2165997" y="326543"/>
                </a:cubicBezTo>
                <a:cubicBezTo>
                  <a:pt x="2165997" y="938782"/>
                  <a:pt x="2132378" y="1398649"/>
                  <a:pt x="2132378" y="2010888"/>
                </a:cubicBezTo>
                <a:cubicBezTo>
                  <a:pt x="2132378" y="2107080"/>
                  <a:pt x="1864394" y="2113807"/>
                  <a:pt x="1768202" y="2113807"/>
                </a:cubicBezTo>
                <a:lnTo>
                  <a:pt x="429273" y="2185059"/>
                </a:lnTo>
                <a:cubicBezTo>
                  <a:pt x="333081" y="2185059"/>
                  <a:pt x="386" y="2054015"/>
                  <a:pt x="386" y="1957823"/>
                </a:cubicBezTo>
                <a:cubicBezTo>
                  <a:pt x="-3572" y="1369335"/>
                  <a:pt x="24308" y="918817"/>
                  <a:pt x="20350" y="330329"/>
                </a:cubicBezTo>
                <a:close/>
              </a:path>
            </a:pathLst>
          </a:custGeom>
          <a:solidFill>
            <a:srgbClr val="79F7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3">
            <a:extLst>
              <a:ext uri="{FF2B5EF4-FFF2-40B4-BE49-F238E27FC236}">
                <a16:creationId xmlns:a16="http://schemas.microsoft.com/office/drawing/2014/main" id="{7B615E89-3183-6BB4-99C8-608BE5EC1662}"/>
              </a:ext>
            </a:extLst>
          </p:cNvPr>
          <p:cNvSpPr/>
          <p:nvPr/>
        </p:nvSpPr>
        <p:spPr>
          <a:xfrm>
            <a:off x="6431522" y="735863"/>
            <a:ext cx="5025026" cy="5386275"/>
          </a:xfrm>
          <a:custGeom>
            <a:avLst/>
            <a:gdLst>
              <a:gd name="connsiteX0" fmla="*/ 0 w 2185059"/>
              <a:gd name="connsiteY0" fmla="*/ 174171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85059 w 2185059"/>
              <a:gd name="connsiteY3" fmla="*/ 174171 h 2185059"/>
              <a:gd name="connsiteX4" fmla="*/ 2185059 w 2185059"/>
              <a:gd name="connsiteY4" fmla="*/ 2010888 h 2185059"/>
              <a:gd name="connsiteX5" fmla="*/ 2010888 w 2185059"/>
              <a:gd name="connsiteY5" fmla="*/ 2185059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0 w 2185059"/>
              <a:gd name="connsiteY8" fmla="*/ 174171 h 2185059"/>
              <a:gd name="connsiteX0" fmla="*/ 0 w 2185059"/>
              <a:gd name="connsiteY0" fmla="*/ 174171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01932 w 2185059"/>
              <a:gd name="connsiteY3" fmla="*/ 209797 h 2185059"/>
              <a:gd name="connsiteX4" fmla="*/ 2185059 w 2185059"/>
              <a:gd name="connsiteY4" fmla="*/ 2010888 h 2185059"/>
              <a:gd name="connsiteX5" fmla="*/ 2010888 w 2185059"/>
              <a:gd name="connsiteY5" fmla="*/ 2185059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0 w 2185059"/>
              <a:gd name="connsiteY8" fmla="*/ 174171 h 2185059"/>
              <a:gd name="connsiteX0" fmla="*/ 0 w 2185059"/>
              <a:gd name="connsiteY0" fmla="*/ 174171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01932 w 2185059"/>
              <a:gd name="connsiteY3" fmla="*/ 209797 h 2185059"/>
              <a:gd name="connsiteX4" fmla="*/ 2185059 w 2185059"/>
              <a:gd name="connsiteY4" fmla="*/ 2010888 h 2185059"/>
              <a:gd name="connsiteX5" fmla="*/ 1820883 w 2185059"/>
              <a:gd name="connsiteY5" fmla="*/ 2113807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0 w 2185059"/>
              <a:gd name="connsiteY8" fmla="*/ 174171 h 2185059"/>
              <a:gd name="connsiteX0" fmla="*/ 106878 w 2185059"/>
              <a:gd name="connsiteY0" fmla="*/ 269174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01932 w 2185059"/>
              <a:gd name="connsiteY3" fmla="*/ 209797 h 2185059"/>
              <a:gd name="connsiteX4" fmla="*/ 2185059 w 2185059"/>
              <a:gd name="connsiteY4" fmla="*/ 2010888 h 2185059"/>
              <a:gd name="connsiteX5" fmla="*/ 1820883 w 2185059"/>
              <a:gd name="connsiteY5" fmla="*/ 2113807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106878 w 2185059"/>
              <a:gd name="connsiteY8" fmla="*/ 269174 h 2185059"/>
              <a:gd name="connsiteX0" fmla="*/ 0 w 2196934"/>
              <a:gd name="connsiteY0" fmla="*/ 245423 h 2185059"/>
              <a:gd name="connsiteX1" fmla="*/ 186046 w 2196934"/>
              <a:gd name="connsiteY1" fmla="*/ 0 h 2185059"/>
              <a:gd name="connsiteX2" fmla="*/ 2022763 w 2196934"/>
              <a:gd name="connsiteY2" fmla="*/ 0 h 2185059"/>
              <a:gd name="connsiteX3" fmla="*/ 2113807 w 2196934"/>
              <a:gd name="connsiteY3" fmla="*/ 209797 h 2185059"/>
              <a:gd name="connsiteX4" fmla="*/ 2196934 w 2196934"/>
              <a:gd name="connsiteY4" fmla="*/ 2010888 h 2185059"/>
              <a:gd name="connsiteX5" fmla="*/ 1832758 w 2196934"/>
              <a:gd name="connsiteY5" fmla="*/ 2113807 h 2185059"/>
              <a:gd name="connsiteX6" fmla="*/ 186046 w 2196934"/>
              <a:gd name="connsiteY6" fmla="*/ 2185059 h 2185059"/>
              <a:gd name="connsiteX7" fmla="*/ 11875 w 2196934"/>
              <a:gd name="connsiteY7" fmla="*/ 2010888 h 2185059"/>
              <a:gd name="connsiteX8" fmla="*/ 0 w 2196934"/>
              <a:gd name="connsiteY8" fmla="*/ 245423 h 2185059"/>
              <a:gd name="connsiteX0" fmla="*/ 0 w 2196934"/>
              <a:gd name="connsiteY0" fmla="*/ 245423 h 2354870"/>
              <a:gd name="connsiteX1" fmla="*/ 186046 w 2196934"/>
              <a:gd name="connsiteY1" fmla="*/ 0 h 2354870"/>
              <a:gd name="connsiteX2" fmla="*/ 2022763 w 2196934"/>
              <a:gd name="connsiteY2" fmla="*/ 0 h 2354870"/>
              <a:gd name="connsiteX3" fmla="*/ 2113807 w 2196934"/>
              <a:gd name="connsiteY3" fmla="*/ 209797 h 2354870"/>
              <a:gd name="connsiteX4" fmla="*/ 2196934 w 2196934"/>
              <a:gd name="connsiteY4" fmla="*/ 2010888 h 2354870"/>
              <a:gd name="connsiteX5" fmla="*/ 1832758 w 2196934"/>
              <a:gd name="connsiteY5" fmla="*/ 2113807 h 2354870"/>
              <a:gd name="connsiteX6" fmla="*/ 69300 w 2196934"/>
              <a:gd name="connsiteY6" fmla="*/ 2354870 h 2354870"/>
              <a:gd name="connsiteX7" fmla="*/ 11875 w 2196934"/>
              <a:gd name="connsiteY7" fmla="*/ 2010888 h 2354870"/>
              <a:gd name="connsiteX8" fmla="*/ 0 w 2196934"/>
              <a:gd name="connsiteY8" fmla="*/ 245423 h 2354870"/>
              <a:gd name="connsiteX0" fmla="*/ 0 w 2196934"/>
              <a:gd name="connsiteY0" fmla="*/ 245423 h 2354870"/>
              <a:gd name="connsiteX1" fmla="*/ 186046 w 2196934"/>
              <a:gd name="connsiteY1" fmla="*/ 0 h 2354870"/>
              <a:gd name="connsiteX2" fmla="*/ 2022763 w 2196934"/>
              <a:gd name="connsiteY2" fmla="*/ 0 h 2354870"/>
              <a:gd name="connsiteX3" fmla="*/ 2060741 w 2196934"/>
              <a:gd name="connsiteY3" fmla="*/ 464514 h 2354870"/>
              <a:gd name="connsiteX4" fmla="*/ 2196934 w 2196934"/>
              <a:gd name="connsiteY4" fmla="*/ 2010888 h 2354870"/>
              <a:gd name="connsiteX5" fmla="*/ 1832758 w 2196934"/>
              <a:gd name="connsiteY5" fmla="*/ 2113807 h 2354870"/>
              <a:gd name="connsiteX6" fmla="*/ 69300 w 2196934"/>
              <a:gd name="connsiteY6" fmla="*/ 2354870 h 2354870"/>
              <a:gd name="connsiteX7" fmla="*/ 11875 w 2196934"/>
              <a:gd name="connsiteY7" fmla="*/ 2010888 h 2354870"/>
              <a:gd name="connsiteX8" fmla="*/ 0 w 2196934"/>
              <a:gd name="connsiteY8" fmla="*/ 245423 h 2354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96934" h="2354870">
                <a:moveTo>
                  <a:pt x="0" y="245423"/>
                </a:moveTo>
                <a:cubicBezTo>
                  <a:pt x="0" y="149231"/>
                  <a:pt x="89854" y="0"/>
                  <a:pt x="186046" y="0"/>
                </a:cubicBezTo>
                <a:lnTo>
                  <a:pt x="2022763" y="0"/>
                </a:lnTo>
                <a:cubicBezTo>
                  <a:pt x="2118955" y="0"/>
                  <a:pt x="2060741" y="368322"/>
                  <a:pt x="2060741" y="464514"/>
                </a:cubicBezTo>
                <a:cubicBezTo>
                  <a:pt x="2060741" y="1076753"/>
                  <a:pt x="2196934" y="1398649"/>
                  <a:pt x="2196934" y="2010888"/>
                </a:cubicBezTo>
                <a:cubicBezTo>
                  <a:pt x="2196934" y="2107080"/>
                  <a:pt x="1928950" y="2113807"/>
                  <a:pt x="1832758" y="2113807"/>
                </a:cubicBezTo>
                <a:lnTo>
                  <a:pt x="69300" y="2354870"/>
                </a:lnTo>
                <a:cubicBezTo>
                  <a:pt x="-26892" y="2354870"/>
                  <a:pt x="11875" y="2107080"/>
                  <a:pt x="11875" y="2010888"/>
                </a:cubicBezTo>
                <a:cubicBezTo>
                  <a:pt x="7917" y="1422400"/>
                  <a:pt x="3958" y="833911"/>
                  <a:pt x="0" y="245423"/>
                </a:cubicBezTo>
                <a:close/>
              </a:path>
            </a:pathLst>
          </a:custGeom>
          <a:solidFill>
            <a:srgbClr val="79F7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15F613A-B54A-05C5-88D7-0F644FF505F7}"/>
              </a:ext>
            </a:extLst>
          </p:cNvPr>
          <p:cNvSpPr txBox="1"/>
          <p:nvPr/>
        </p:nvSpPr>
        <p:spPr>
          <a:xfrm>
            <a:off x="7179020" y="1005260"/>
            <a:ext cx="32905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latin typeface="Mistral" panose="03090702030407020403" pitchFamily="66" charset="0"/>
                <a:ea typeface="851tegakizatsu" panose="02000600000000000000" pitchFamily="2" charset="-122"/>
                <a:cs typeface="MV Boli" panose="02000500030200090000" pitchFamily="2" charset="0"/>
              </a:rPr>
              <a:t>Power Your Point</a:t>
            </a:r>
            <a:endParaRPr lang="zh-CN" altLang="en-US" sz="4000" b="1">
              <a:latin typeface="Mistral" panose="03090702030407020403" pitchFamily="66" charset="0"/>
              <a:ea typeface="851tegakizatsu" panose="02000600000000000000" pitchFamily="2" charset="-122"/>
              <a:cs typeface="MV Boli" panose="02000500030200090000" pitchFamily="2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1C13D5B-1424-761A-DF0F-5F9874A617BB}"/>
              </a:ext>
            </a:extLst>
          </p:cNvPr>
          <p:cNvSpPr txBox="1"/>
          <p:nvPr/>
        </p:nvSpPr>
        <p:spPr>
          <a:xfrm>
            <a:off x="7179020" y="1713146"/>
            <a:ext cx="353003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2000">
                <a:latin typeface="Mistral" panose="03090702030407020403" pitchFamily="66" charset="0"/>
                <a:ea typeface="851tegakizatsu" panose="02000600000000000000" pitchFamily="2" charset="-122"/>
                <a:cs typeface="MV Boli" panose="02000500030200090000" pitchFamily="2" charset="0"/>
              </a:rPr>
              <a:t>Lorem ipsum dolor sit amet, consectetuer adipiscing elit. Maecenas porttitor congue massa. Fusce posuere, magna sed pulvinar ultricies, purus lectus</a:t>
            </a:r>
          </a:p>
          <a:p>
            <a:pPr>
              <a:lnSpc>
                <a:spcPct val="120000"/>
              </a:lnSpc>
            </a:pPr>
            <a:endParaRPr lang="fr-FR" altLang="zh-CN" sz="2000">
              <a:latin typeface="Mistral" panose="03090702030407020403" pitchFamily="66" charset="0"/>
              <a:ea typeface="851tegakizatsu" panose="02000600000000000000" pitchFamily="2" charset="-122"/>
              <a:cs typeface="MV Boli" panose="02000500030200090000" pitchFamily="2" charset="0"/>
            </a:endParaRPr>
          </a:p>
          <a:p>
            <a:pPr>
              <a:lnSpc>
                <a:spcPct val="120000"/>
              </a:lnSpc>
            </a:pPr>
            <a:r>
              <a:rPr lang="fr-FR" altLang="zh-CN" sz="2000">
                <a:latin typeface="Mistral" panose="03090702030407020403" pitchFamily="66" charset="0"/>
                <a:ea typeface="851tegakizatsu" panose="02000600000000000000" pitchFamily="2" charset="-122"/>
                <a:cs typeface="MV Boli" panose="02000500030200090000" pitchFamily="2" charset="0"/>
              </a:rPr>
              <a:t>malesuada libero, sit amet commodo magna eros quis urna. Nunc viverra imperdiet enim.</a:t>
            </a:r>
          </a:p>
          <a:p>
            <a:pPr>
              <a:lnSpc>
                <a:spcPct val="120000"/>
              </a:lnSpc>
            </a:pPr>
            <a:endParaRPr lang="fr-FR" altLang="zh-CN" sz="2000">
              <a:latin typeface="Mistral" panose="03090702030407020403" pitchFamily="66" charset="0"/>
              <a:ea typeface="851tegakizatsu" panose="02000600000000000000" pitchFamily="2" charset="-122"/>
              <a:cs typeface="MV Boli" panose="02000500030200090000" pitchFamily="2" charset="0"/>
            </a:endParaRPr>
          </a:p>
          <a:p>
            <a:pPr>
              <a:lnSpc>
                <a:spcPct val="120000"/>
              </a:lnSpc>
            </a:pPr>
            <a:r>
              <a:rPr lang="fr-FR" altLang="zh-CN" sz="2000">
                <a:latin typeface="Mistral" panose="03090702030407020403" pitchFamily="66" charset="0"/>
                <a:ea typeface="851tegakizatsu" panose="02000600000000000000" pitchFamily="2" charset="-122"/>
                <a:cs typeface="MV Boli" panose="02000500030200090000" pitchFamily="2" charset="0"/>
              </a:rPr>
              <a:t>Fusce est. Vivamus a tellus. Pellentesque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A48A19BC-021F-DA06-0E1E-253C97B99C53}"/>
              </a:ext>
            </a:extLst>
          </p:cNvPr>
          <p:cNvGrpSpPr/>
          <p:nvPr/>
        </p:nvGrpSpPr>
        <p:grpSpPr>
          <a:xfrm>
            <a:off x="1237561" y="1352853"/>
            <a:ext cx="1717015" cy="1461939"/>
            <a:chOff x="-15189409" y="2271936"/>
            <a:chExt cx="4852829" cy="4131904"/>
          </a:xfrm>
          <a:solidFill>
            <a:schemeClr val="tx1"/>
          </a:solidFill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3160EAFE-FF73-CEAD-E94E-B7CDDECCD9AE}"/>
                </a:ext>
              </a:extLst>
            </p:cNvPr>
            <p:cNvSpPr/>
            <p:nvPr/>
          </p:nvSpPr>
          <p:spPr>
            <a:xfrm>
              <a:off x="-15189409" y="2271936"/>
              <a:ext cx="4852829" cy="4131904"/>
            </a:xfrm>
            <a:custGeom>
              <a:avLst/>
              <a:gdLst>
                <a:gd name="connsiteX0" fmla="*/ 2417354 w 4852829"/>
                <a:gd name="connsiteY0" fmla="*/ 594 h 4131904"/>
                <a:gd name="connsiteX1" fmla="*/ 1132654 w 4852829"/>
                <a:gd name="connsiteY1" fmla="*/ 8363 h 4131904"/>
                <a:gd name="connsiteX2" fmla="*/ 443641 w 4852829"/>
                <a:gd name="connsiteY2" fmla="*/ 16132 h 4131904"/>
                <a:gd name="connsiteX3" fmla="*/ 220530 w 4852829"/>
                <a:gd name="connsiteY3" fmla="*/ 55933 h 4131904"/>
                <a:gd name="connsiteX4" fmla="*/ 121334 w 4852829"/>
                <a:gd name="connsiteY4" fmla="*/ 145523 h 4131904"/>
                <a:gd name="connsiteX5" fmla="*/ 126348 w 4852829"/>
                <a:gd name="connsiteY5" fmla="*/ 183027 h 4131904"/>
                <a:gd name="connsiteX6" fmla="*/ 334841 w 4852829"/>
                <a:gd name="connsiteY6" fmla="*/ 317434 h 4131904"/>
                <a:gd name="connsiteX7" fmla="*/ 492594 w 4852829"/>
                <a:gd name="connsiteY7" fmla="*/ 309666 h 4131904"/>
                <a:gd name="connsiteX8" fmla="*/ 1137217 w 4852829"/>
                <a:gd name="connsiteY8" fmla="*/ 286359 h 4131904"/>
                <a:gd name="connsiteX9" fmla="*/ 1681301 w 4852829"/>
                <a:gd name="connsiteY9" fmla="*/ 272621 h 4131904"/>
                <a:gd name="connsiteX10" fmla="*/ 2934062 w 4852829"/>
                <a:gd name="connsiteY10" fmla="*/ 249314 h 4131904"/>
                <a:gd name="connsiteX11" fmla="*/ 4104429 w 4852829"/>
                <a:gd name="connsiteY11" fmla="*/ 265771 h 4131904"/>
                <a:gd name="connsiteX12" fmla="*/ 4471097 w 4852829"/>
                <a:gd name="connsiteY12" fmla="*/ 333891 h 4131904"/>
                <a:gd name="connsiteX13" fmla="*/ 4503588 w 4852829"/>
                <a:gd name="connsiteY13" fmla="*/ 374113 h 4131904"/>
                <a:gd name="connsiteX14" fmla="*/ 4547446 w 4852829"/>
                <a:gd name="connsiteY14" fmla="*/ 679549 h 4131904"/>
                <a:gd name="connsiteX15" fmla="*/ 4538797 w 4852829"/>
                <a:gd name="connsiteY15" fmla="*/ 1264771 h 4131904"/>
                <a:gd name="connsiteX16" fmla="*/ 4518207 w 4852829"/>
                <a:gd name="connsiteY16" fmla="*/ 1568787 h 4131904"/>
                <a:gd name="connsiteX17" fmla="*/ 4422187 w 4852829"/>
                <a:gd name="connsiteY17" fmla="*/ 2515210 h 4131904"/>
                <a:gd name="connsiteX18" fmla="*/ 4333056 w 4852829"/>
                <a:gd name="connsiteY18" fmla="*/ 3452444 h 4131904"/>
                <a:gd name="connsiteX19" fmla="*/ 4280013 w 4852829"/>
                <a:gd name="connsiteY19" fmla="*/ 3664611 h 4131904"/>
                <a:gd name="connsiteX20" fmla="*/ 4143313 w 4852829"/>
                <a:gd name="connsiteY20" fmla="*/ 3692472 h 4131904"/>
                <a:gd name="connsiteX21" fmla="*/ 3107756 w 4852829"/>
                <a:gd name="connsiteY21" fmla="*/ 3715357 h 4131904"/>
                <a:gd name="connsiteX22" fmla="*/ 2156786 w 4852829"/>
                <a:gd name="connsiteY22" fmla="*/ 3697064 h 4131904"/>
                <a:gd name="connsiteX23" fmla="*/ 1843620 w 4852829"/>
                <a:gd name="connsiteY23" fmla="*/ 3683326 h 4131904"/>
                <a:gd name="connsiteX24" fmla="*/ 1100683 w 4852829"/>
                <a:gd name="connsiteY24" fmla="*/ 3632579 h 4131904"/>
                <a:gd name="connsiteX25" fmla="*/ 444118 w 4852829"/>
                <a:gd name="connsiteY25" fmla="*/ 3452439 h 4131904"/>
                <a:gd name="connsiteX26" fmla="*/ 303323 w 4852829"/>
                <a:gd name="connsiteY26" fmla="*/ 3020405 h 4131904"/>
                <a:gd name="connsiteX27" fmla="*/ 268574 w 4852829"/>
                <a:gd name="connsiteY27" fmla="*/ 2768932 h 4131904"/>
                <a:gd name="connsiteX28" fmla="*/ 234284 w 4852829"/>
                <a:gd name="connsiteY28" fmla="*/ 2515205 h 4131904"/>
                <a:gd name="connsiteX29" fmla="*/ 190847 w 4852829"/>
                <a:gd name="connsiteY29" fmla="*/ 1852252 h 4131904"/>
                <a:gd name="connsiteX30" fmla="*/ 175310 w 4852829"/>
                <a:gd name="connsiteY30" fmla="*/ 1447621 h 4131904"/>
                <a:gd name="connsiteX31" fmla="*/ 149707 w 4852829"/>
                <a:gd name="connsiteY31" fmla="*/ 885284 h 4131904"/>
                <a:gd name="connsiteX32" fmla="*/ 131414 w 4852829"/>
                <a:gd name="connsiteY32" fmla="*/ 426239 h 4131904"/>
                <a:gd name="connsiteX33" fmla="*/ 130036 w 4852829"/>
                <a:gd name="connsiteY33" fmla="*/ 322487 h 4131904"/>
                <a:gd name="connsiteX34" fmla="*/ 122267 w 4852829"/>
                <a:gd name="connsiteY34" fmla="*/ 281768 h 4131904"/>
                <a:gd name="connsiteX35" fmla="*/ 94827 w 4852829"/>
                <a:gd name="connsiteY35" fmla="*/ 281309 h 4131904"/>
                <a:gd name="connsiteX36" fmla="*/ 44541 w 4852829"/>
                <a:gd name="connsiteY36" fmla="*/ 540091 h 4131904"/>
                <a:gd name="connsiteX37" fmla="*/ 26247 w 4852829"/>
                <a:gd name="connsiteY37" fmla="*/ 812118 h 4131904"/>
                <a:gd name="connsiteX38" fmla="*/ 12547 w 4852829"/>
                <a:gd name="connsiteY38" fmla="*/ 990456 h 4131904"/>
                <a:gd name="connsiteX39" fmla="*/ 7495 w 4852829"/>
                <a:gd name="connsiteY39" fmla="*/ 1507980 h 4131904"/>
                <a:gd name="connsiteX40" fmla="*/ 5199 w 4852829"/>
                <a:gd name="connsiteY40" fmla="*/ 1914904 h 4131904"/>
                <a:gd name="connsiteX41" fmla="*/ 17101 w 4852829"/>
                <a:gd name="connsiteY41" fmla="*/ 2526618 h 4131904"/>
                <a:gd name="connsiteX42" fmla="*/ 46837 w 4852829"/>
                <a:gd name="connsiteY42" fmla="*/ 2880961 h 4131904"/>
                <a:gd name="connsiteX43" fmla="*/ 87977 w 4852829"/>
                <a:gd name="connsiteY43" fmla="*/ 3316209 h 4131904"/>
                <a:gd name="connsiteX44" fmla="*/ 178027 w 4852829"/>
                <a:gd name="connsiteY44" fmla="*/ 3557621 h 4131904"/>
                <a:gd name="connsiteX45" fmla="*/ 392917 w 4852829"/>
                <a:gd name="connsiteY45" fmla="*/ 3815021 h 4131904"/>
                <a:gd name="connsiteX46" fmla="*/ 860652 w 4852829"/>
                <a:gd name="connsiteY46" fmla="*/ 3998375 h 4131904"/>
                <a:gd name="connsiteX47" fmla="*/ 1804735 w 4852829"/>
                <a:gd name="connsiteY47" fmla="*/ 4090261 h 4131904"/>
                <a:gd name="connsiteX48" fmla="*/ 2092790 w 4852829"/>
                <a:gd name="connsiteY48" fmla="*/ 4103961 h 4131904"/>
                <a:gd name="connsiteX49" fmla="*/ 2570558 w 4852829"/>
                <a:gd name="connsiteY49" fmla="*/ 4127306 h 4131904"/>
                <a:gd name="connsiteX50" fmla="*/ 3178627 w 4852829"/>
                <a:gd name="connsiteY50" fmla="*/ 4129105 h 4131904"/>
                <a:gd name="connsiteX51" fmla="*/ 3578703 w 4852829"/>
                <a:gd name="connsiteY51" fmla="*/ 4119958 h 4131904"/>
                <a:gd name="connsiteX52" fmla="*/ 4487163 w 4852829"/>
                <a:gd name="connsiteY52" fmla="*/ 3972315 h 4131904"/>
                <a:gd name="connsiteX53" fmla="*/ 4543382 w 4852829"/>
                <a:gd name="connsiteY53" fmla="*/ 3887738 h 4131904"/>
                <a:gd name="connsiteX54" fmla="*/ 4626122 w 4852829"/>
                <a:gd name="connsiteY54" fmla="*/ 3610205 h 4131904"/>
                <a:gd name="connsiteX55" fmla="*/ 4635268 w 4852829"/>
                <a:gd name="connsiteY55" fmla="*/ 3489044 h 4131904"/>
                <a:gd name="connsiteX56" fmla="*/ 4698835 w 4852829"/>
                <a:gd name="connsiteY56" fmla="*/ 2851230 h 4131904"/>
                <a:gd name="connsiteX57" fmla="*/ 4733125 w 4852829"/>
                <a:gd name="connsiteY57" fmla="*/ 2583797 h 4131904"/>
                <a:gd name="connsiteX58" fmla="*/ 4819998 w 4852829"/>
                <a:gd name="connsiteY58" fmla="*/ 1667118 h 4131904"/>
                <a:gd name="connsiteX59" fmla="*/ 4838292 w 4852829"/>
                <a:gd name="connsiteY59" fmla="*/ 1342470 h 4131904"/>
                <a:gd name="connsiteX60" fmla="*/ 4817702 w 4852829"/>
                <a:gd name="connsiteY60" fmla="*/ 528660 h 4131904"/>
                <a:gd name="connsiteX61" fmla="*/ 4655403 w 4852829"/>
                <a:gd name="connsiteY61" fmla="*/ 163374 h 4131904"/>
                <a:gd name="connsiteX62" fmla="*/ 4502704 w 4852829"/>
                <a:gd name="connsiteY62" fmla="*/ 89781 h 4131904"/>
                <a:gd name="connsiteX63" fmla="*/ 3880429 w 4852829"/>
                <a:gd name="connsiteY63" fmla="*/ 16608 h 4131904"/>
                <a:gd name="connsiteX64" fmla="*/ 3553527 w 4852829"/>
                <a:gd name="connsiteY64" fmla="*/ 7461 h 4131904"/>
                <a:gd name="connsiteX65" fmla="*/ 2417451 w 4852829"/>
                <a:gd name="connsiteY65" fmla="*/ 611 h 413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4852829" h="4131904">
                  <a:moveTo>
                    <a:pt x="2417354" y="594"/>
                  </a:moveTo>
                  <a:cubicBezTo>
                    <a:pt x="2298945" y="6526"/>
                    <a:pt x="1438942" y="12037"/>
                    <a:pt x="1132654" y="8363"/>
                  </a:cubicBezTo>
                  <a:cubicBezTo>
                    <a:pt x="775137" y="4728"/>
                    <a:pt x="563881" y="6986"/>
                    <a:pt x="443641" y="16132"/>
                  </a:cubicBezTo>
                  <a:cubicBezTo>
                    <a:pt x="348540" y="23442"/>
                    <a:pt x="320677" y="28493"/>
                    <a:pt x="220530" y="55933"/>
                  </a:cubicBezTo>
                  <a:cubicBezTo>
                    <a:pt x="175295" y="67796"/>
                    <a:pt x="133198" y="106220"/>
                    <a:pt x="121334" y="145523"/>
                  </a:cubicBezTo>
                  <a:cubicBezTo>
                    <a:pt x="117201" y="159683"/>
                    <a:pt x="117660" y="165194"/>
                    <a:pt x="126348" y="183027"/>
                  </a:cubicBezTo>
                  <a:cubicBezTo>
                    <a:pt x="152410" y="236070"/>
                    <a:pt x="272658" y="313761"/>
                    <a:pt x="334841" y="317434"/>
                  </a:cubicBezTo>
                  <a:cubicBezTo>
                    <a:pt x="349920" y="318353"/>
                    <a:pt x="420795" y="314679"/>
                    <a:pt x="492594" y="309666"/>
                  </a:cubicBezTo>
                  <a:cubicBezTo>
                    <a:pt x="636142" y="299142"/>
                    <a:pt x="794317" y="293669"/>
                    <a:pt x="1137217" y="286359"/>
                  </a:cubicBezTo>
                  <a:cubicBezTo>
                    <a:pt x="1261592" y="283604"/>
                    <a:pt x="1506638" y="277672"/>
                    <a:pt x="1681301" y="272621"/>
                  </a:cubicBezTo>
                  <a:cubicBezTo>
                    <a:pt x="2224886" y="257542"/>
                    <a:pt x="2375791" y="254787"/>
                    <a:pt x="2934062" y="249314"/>
                  </a:cubicBezTo>
                  <a:cubicBezTo>
                    <a:pt x="3607498" y="242923"/>
                    <a:pt x="3863527" y="246559"/>
                    <a:pt x="4104429" y="265771"/>
                  </a:cubicBezTo>
                  <a:cubicBezTo>
                    <a:pt x="4291417" y="280849"/>
                    <a:pt x="4395208" y="300520"/>
                    <a:pt x="4471097" y="333891"/>
                  </a:cubicBezTo>
                  <a:cubicBezTo>
                    <a:pt x="4496279" y="344875"/>
                    <a:pt x="4496279" y="345334"/>
                    <a:pt x="4503588" y="374113"/>
                  </a:cubicBezTo>
                  <a:cubicBezTo>
                    <a:pt x="4518667" y="434466"/>
                    <a:pt x="4538299" y="570252"/>
                    <a:pt x="4547446" y="679549"/>
                  </a:cubicBezTo>
                  <a:cubicBezTo>
                    <a:pt x="4560266" y="828573"/>
                    <a:pt x="4557970" y="984025"/>
                    <a:pt x="4538797" y="1264771"/>
                  </a:cubicBezTo>
                  <a:cubicBezTo>
                    <a:pt x="4533745" y="1336528"/>
                    <a:pt x="4524599" y="1473225"/>
                    <a:pt x="4518207" y="1568787"/>
                  </a:cubicBezTo>
                  <a:cubicBezTo>
                    <a:pt x="4490308" y="1988036"/>
                    <a:pt x="4481621" y="2073986"/>
                    <a:pt x="4422187" y="2515210"/>
                  </a:cubicBezTo>
                  <a:cubicBezTo>
                    <a:pt x="4370523" y="2899709"/>
                    <a:pt x="4361835" y="2989304"/>
                    <a:pt x="4333056" y="3452444"/>
                  </a:cubicBezTo>
                  <a:cubicBezTo>
                    <a:pt x="4322532" y="3617046"/>
                    <a:pt x="4316562" y="3639893"/>
                    <a:pt x="4280013" y="3664611"/>
                  </a:cubicBezTo>
                  <a:cubicBezTo>
                    <a:pt x="4252573" y="3682406"/>
                    <a:pt x="4258965" y="3681527"/>
                    <a:pt x="4143313" y="3692472"/>
                  </a:cubicBezTo>
                  <a:cubicBezTo>
                    <a:pt x="3866241" y="3718535"/>
                    <a:pt x="3778909" y="3720372"/>
                    <a:pt x="3107756" y="3715357"/>
                  </a:cubicBezTo>
                  <a:cubicBezTo>
                    <a:pt x="2568266" y="3711224"/>
                    <a:pt x="2353376" y="3707129"/>
                    <a:pt x="2156786" y="3697064"/>
                  </a:cubicBezTo>
                  <a:cubicBezTo>
                    <a:pt x="2107877" y="3694768"/>
                    <a:pt x="1967084" y="3688377"/>
                    <a:pt x="1843620" y="3683326"/>
                  </a:cubicBezTo>
                  <a:cubicBezTo>
                    <a:pt x="1514877" y="3670084"/>
                    <a:pt x="1380931" y="3660937"/>
                    <a:pt x="1100683" y="3632579"/>
                  </a:cubicBezTo>
                  <a:cubicBezTo>
                    <a:pt x="660390" y="3588683"/>
                    <a:pt x="551122" y="3558986"/>
                    <a:pt x="444118" y="3452439"/>
                  </a:cubicBezTo>
                  <a:cubicBezTo>
                    <a:pt x="367310" y="3376090"/>
                    <a:pt x="346299" y="3312566"/>
                    <a:pt x="303323" y="3020405"/>
                  </a:cubicBezTo>
                  <a:cubicBezTo>
                    <a:pt x="291880" y="2943597"/>
                    <a:pt x="276343" y="2830663"/>
                    <a:pt x="268574" y="2768932"/>
                  </a:cubicBezTo>
                  <a:cubicBezTo>
                    <a:pt x="260805" y="2707202"/>
                    <a:pt x="245229" y="2592926"/>
                    <a:pt x="234284" y="2515205"/>
                  </a:cubicBezTo>
                  <a:cubicBezTo>
                    <a:pt x="198616" y="2266946"/>
                    <a:pt x="197239" y="2242727"/>
                    <a:pt x="190847" y="1852252"/>
                  </a:cubicBezTo>
                  <a:cubicBezTo>
                    <a:pt x="187633" y="1660669"/>
                    <a:pt x="183997" y="1564236"/>
                    <a:pt x="175310" y="1447621"/>
                  </a:cubicBezTo>
                  <a:cubicBezTo>
                    <a:pt x="158356" y="1221326"/>
                    <a:pt x="154262" y="1135376"/>
                    <a:pt x="149707" y="885284"/>
                  </a:cubicBezTo>
                  <a:cubicBezTo>
                    <a:pt x="145574" y="676791"/>
                    <a:pt x="143278" y="616441"/>
                    <a:pt x="131414" y="426239"/>
                  </a:cubicBezTo>
                  <a:cubicBezTo>
                    <a:pt x="129118" y="388313"/>
                    <a:pt x="128658" y="342122"/>
                    <a:pt x="130036" y="322487"/>
                  </a:cubicBezTo>
                  <a:cubicBezTo>
                    <a:pt x="132332" y="289077"/>
                    <a:pt x="132332" y="287278"/>
                    <a:pt x="122267" y="281768"/>
                  </a:cubicBezTo>
                  <a:cubicBezTo>
                    <a:pt x="114498" y="277673"/>
                    <a:pt x="107610" y="277214"/>
                    <a:pt x="94827" y="281309"/>
                  </a:cubicBezTo>
                  <a:cubicBezTo>
                    <a:pt x="62374" y="290915"/>
                    <a:pt x="57782" y="314680"/>
                    <a:pt x="44541" y="540091"/>
                  </a:cubicBezTo>
                  <a:cubicBezTo>
                    <a:pt x="39489" y="627882"/>
                    <a:pt x="31261" y="750426"/>
                    <a:pt x="26247" y="812118"/>
                  </a:cubicBezTo>
                  <a:cubicBezTo>
                    <a:pt x="21196" y="873848"/>
                    <a:pt x="14804" y="953873"/>
                    <a:pt x="12547" y="990456"/>
                  </a:cubicBezTo>
                  <a:cubicBezTo>
                    <a:pt x="4281" y="1106111"/>
                    <a:pt x="2023" y="1334698"/>
                    <a:pt x="7495" y="1507980"/>
                  </a:cubicBezTo>
                  <a:cubicBezTo>
                    <a:pt x="11629" y="1647432"/>
                    <a:pt x="11169" y="1716933"/>
                    <a:pt x="5199" y="1914904"/>
                  </a:cubicBezTo>
                  <a:cubicBezTo>
                    <a:pt x="-3947" y="2217548"/>
                    <a:pt x="-1651" y="2345596"/>
                    <a:pt x="17101" y="2526618"/>
                  </a:cubicBezTo>
                  <a:cubicBezTo>
                    <a:pt x="24410" y="2600709"/>
                    <a:pt x="38149" y="2760261"/>
                    <a:pt x="46837" y="2880961"/>
                  </a:cubicBezTo>
                  <a:cubicBezTo>
                    <a:pt x="69225" y="3189111"/>
                    <a:pt x="75157" y="3252675"/>
                    <a:pt x="87977" y="3316209"/>
                  </a:cubicBezTo>
                  <a:cubicBezTo>
                    <a:pt x="108069" y="3414984"/>
                    <a:pt x="124984" y="3460218"/>
                    <a:pt x="178027" y="3557621"/>
                  </a:cubicBezTo>
                  <a:cubicBezTo>
                    <a:pt x="244310" y="3679703"/>
                    <a:pt x="295093" y="3740053"/>
                    <a:pt x="392917" y="3815021"/>
                  </a:cubicBezTo>
                  <a:cubicBezTo>
                    <a:pt x="534212" y="3922946"/>
                    <a:pt x="629773" y="3960411"/>
                    <a:pt x="860652" y="3998375"/>
                  </a:cubicBezTo>
                  <a:cubicBezTo>
                    <a:pt x="1132219" y="4043151"/>
                    <a:pt x="1475119" y="4076561"/>
                    <a:pt x="1804735" y="4090261"/>
                  </a:cubicBezTo>
                  <a:cubicBezTo>
                    <a:pt x="1868761" y="4093016"/>
                    <a:pt x="1998610" y="4098948"/>
                    <a:pt x="2092790" y="4103961"/>
                  </a:cubicBezTo>
                  <a:cubicBezTo>
                    <a:pt x="2272930" y="4113108"/>
                    <a:pt x="2388576" y="4119078"/>
                    <a:pt x="2570558" y="4127306"/>
                  </a:cubicBezTo>
                  <a:cubicBezTo>
                    <a:pt x="2690347" y="4132319"/>
                    <a:pt x="3033698" y="4133697"/>
                    <a:pt x="3178627" y="4129105"/>
                  </a:cubicBezTo>
                  <a:cubicBezTo>
                    <a:pt x="3228914" y="4127765"/>
                    <a:pt x="3409056" y="4123632"/>
                    <a:pt x="3578703" y="4119958"/>
                  </a:cubicBezTo>
                  <a:cubicBezTo>
                    <a:pt x="4240236" y="4105339"/>
                    <a:pt x="4375603" y="4083410"/>
                    <a:pt x="4487163" y="3972315"/>
                  </a:cubicBezTo>
                  <a:cubicBezTo>
                    <a:pt x="4509092" y="3949888"/>
                    <a:pt x="4521453" y="3932055"/>
                    <a:pt x="4543382" y="3887738"/>
                  </a:cubicBezTo>
                  <a:cubicBezTo>
                    <a:pt x="4594588" y="3786671"/>
                    <a:pt x="4619271" y="3703924"/>
                    <a:pt x="4626122" y="3610205"/>
                  </a:cubicBezTo>
                  <a:cubicBezTo>
                    <a:pt x="4628418" y="3578670"/>
                    <a:pt x="4632551" y="3524251"/>
                    <a:pt x="4635268" y="3489044"/>
                  </a:cubicBezTo>
                  <a:cubicBezTo>
                    <a:pt x="4643496" y="3378404"/>
                    <a:pt x="4684637" y="2968306"/>
                    <a:pt x="4698835" y="2851230"/>
                  </a:cubicBezTo>
                  <a:cubicBezTo>
                    <a:pt x="4706604" y="2789538"/>
                    <a:pt x="4721682" y="2669297"/>
                    <a:pt x="4733125" y="2583797"/>
                  </a:cubicBezTo>
                  <a:cubicBezTo>
                    <a:pt x="4786168" y="2177334"/>
                    <a:pt x="4800328" y="2026007"/>
                    <a:pt x="4819998" y="1667118"/>
                  </a:cubicBezTo>
                  <a:cubicBezTo>
                    <a:pt x="4826389" y="1550052"/>
                    <a:pt x="4834618" y="1404202"/>
                    <a:pt x="4838292" y="1342470"/>
                  </a:cubicBezTo>
                  <a:cubicBezTo>
                    <a:pt x="4862517" y="937877"/>
                    <a:pt x="4857006" y="720694"/>
                    <a:pt x="4817702" y="528660"/>
                  </a:cubicBezTo>
                  <a:cubicBezTo>
                    <a:pt x="4776562" y="330729"/>
                    <a:pt x="4729451" y="224645"/>
                    <a:pt x="4655403" y="163374"/>
                  </a:cubicBezTo>
                  <a:cubicBezTo>
                    <a:pt x="4625207" y="138690"/>
                    <a:pt x="4547056" y="100726"/>
                    <a:pt x="4502704" y="89781"/>
                  </a:cubicBezTo>
                  <a:cubicBezTo>
                    <a:pt x="4385177" y="60044"/>
                    <a:pt x="4125054" y="29888"/>
                    <a:pt x="3880429" y="16608"/>
                  </a:cubicBezTo>
                  <a:cubicBezTo>
                    <a:pt x="3831520" y="13852"/>
                    <a:pt x="3684290" y="9757"/>
                    <a:pt x="3553527" y="7461"/>
                  </a:cubicBezTo>
                  <a:cubicBezTo>
                    <a:pt x="3312616" y="2907"/>
                    <a:pt x="2471825" y="-1685"/>
                    <a:pt x="2417451" y="61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C1C8C66B-D233-E236-C87F-F02F318C862C}"/>
                </a:ext>
              </a:extLst>
            </p:cNvPr>
            <p:cNvSpPr/>
            <p:nvPr/>
          </p:nvSpPr>
          <p:spPr>
            <a:xfrm>
              <a:off x="-14690346" y="2870114"/>
              <a:ext cx="2093063" cy="2579921"/>
            </a:xfrm>
            <a:custGeom>
              <a:avLst/>
              <a:gdLst>
                <a:gd name="connsiteX0" fmla="*/ 853047 w 2093063"/>
                <a:gd name="connsiteY0" fmla="*/ 4059 h 2579921"/>
                <a:gd name="connsiteX1" fmla="*/ 610724 w 2093063"/>
                <a:gd name="connsiteY1" fmla="*/ 12746 h 2579921"/>
                <a:gd name="connsiteX2" fmla="*/ 153550 w 2093063"/>
                <a:gd name="connsiteY2" fmla="*/ 61196 h 2579921"/>
                <a:gd name="connsiteX3" fmla="*/ 9503 w 2093063"/>
                <a:gd name="connsiteY3" fmla="*/ 142596 h 2579921"/>
                <a:gd name="connsiteX4" fmla="*/ 356 w 2093063"/>
                <a:gd name="connsiteY4" fmla="*/ 449825 h 2579921"/>
                <a:gd name="connsiteX5" fmla="*/ 28714 w 2093063"/>
                <a:gd name="connsiteY5" fmla="*/ 1480387 h 2579921"/>
                <a:gd name="connsiteX6" fmla="*/ 36942 w 2093063"/>
                <a:gd name="connsiteY6" fmla="*/ 1859830 h 2579921"/>
                <a:gd name="connsiteX7" fmla="*/ 43333 w 2093063"/>
                <a:gd name="connsiteY7" fmla="*/ 2161592 h 2579921"/>
                <a:gd name="connsiteX8" fmla="*/ 154893 w 2093063"/>
                <a:gd name="connsiteY8" fmla="*/ 2392932 h 2579921"/>
                <a:gd name="connsiteX9" fmla="*/ 663316 w 2093063"/>
                <a:gd name="connsiteY9" fmla="*/ 2499936 h 2579921"/>
                <a:gd name="connsiteX10" fmla="*/ 1003924 w 2093063"/>
                <a:gd name="connsiteY10" fmla="*/ 2522324 h 2579921"/>
                <a:gd name="connsiteX11" fmla="*/ 1157082 w 2093063"/>
                <a:gd name="connsiteY11" fmla="*/ 2542914 h 2579921"/>
                <a:gd name="connsiteX12" fmla="*/ 1734085 w 2093063"/>
                <a:gd name="connsiteY12" fmla="*/ 2578582 h 2579921"/>
                <a:gd name="connsiteX13" fmla="*/ 1926579 w 2093063"/>
                <a:gd name="connsiteY13" fmla="*/ 2579921 h 2579921"/>
                <a:gd name="connsiteX14" fmla="*/ 1938902 w 2093063"/>
                <a:gd name="connsiteY14" fmla="*/ 2568516 h 2579921"/>
                <a:gd name="connsiteX15" fmla="*/ 2002928 w 2093063"/>
                <a:gd name="connsiteY15" fmla="*/ 2429064 h 2579921"/>
                <a:gd name="connsiteX16" fmla="*/ 2016629 w 2093063"/>
                <a:gd name="connsiteY16" fmla="*/ 2296460 h 2579921"/>
                <a:gd name="connsiteX17" fmla="*/ 2032625 w 2093063"/>
                <a:gd name="connsiteY17" fmla="*/ 2104455 h 2579921"/>
                <a:gd name="connsiteX18" fmla="*/ 2085668 w 2093063"/>
                <a:gd name="connsiteY18" fmla="*/ 1496386 h 2579921"/>
                <a:gd name="connsiteX19" fmla="*/ 2087965 w 2093063"/>
                <a:gd name="connsiteY19" fmla="*/ 975187 h 2579921"/>
                <a:gd name="connsiteX20" fmla="*/ 2004727 w 2093063"/>
                <a:gd name="connsiteY20" fmla="*/ 388123 h 2579921"/>
                <a:gd name="connsiteX21" fmla="*/ 1935726 w 2093063"/>
                <a:gd name="connsiteY21" fmla="*/ 158155 h 2579921"/>
                <a:gd name="connsiteX22" fmla="*/ 1853866 w 2093063"/>
                <a:gd name="connsiteY22" fmla="*/ 68067 h 2579921"/>
                <a:gd name="connsiteX23" fmla="*/ 1825508 w 2093063"/>
                <a:gd name="connsiteY23" fmla="*/ 53448 h 2579921"/>
                <a:gd name="connsiteX24" fmla="*/ 1735918 w 2093063"/>
                <a:gd name="connsiteY24" fmla="*/ 56203 h 2579921"/>
                <a:gd name="connsiteX25" fmla="*/ 1465693 w 2093063"/>
                <a:gd name="connsiteY25" fmla="*/ 69903 h 2579921"/>
                <a:gd name="connsiteX26" fmla="*/ 1455667 w 2093063"/>
                <a:gd name="connsiteY26" fmla="*/ 47515 h 2579921"/>
                <a:gd name="connsiteX27" fmla="*/ 1439632 w 2093063"/>
                <a:gd name="connsiteY27" fmla="*/ 15483 h 2579921"/>
                <a:gd name="connsiteX28" fmla="*/ 1360566 w 2093063"/>
                <a:gd name="connsiteY28" fmla="*/ 3160 h 2579921"/>
                <a:gd name="connsiteX29" fmla="*/ 853064 w 2093063"/>
                <a:gd name="connsiteY29" fmla="*/ 4079 h 2579921"/>
                <a:gd name="connsiteX30" fmla="*/ 1194565 w 2093063"/>
                <a:gd name="connsiteY30" fmla="*/ 140758 h 2579921"/>
                <a:gd name="connsiteX31" fmla="*/ 1467964 w 2093063"/>
                <a:gd name="connsiteY31" fmla="*/ 211175 h 2579921"/>
                <a:gd name="connsiteX32" fmla="*/ 1686529 w 2093063"/>
                <a:gd name="connsiteY32" fmla="*/ 236778 h 2579921"/>
                <a:gd name="connsiteX33" fmla="*/ 1756908 w 2093063"/>
                <a:gd name="connsiteY33" fmla="*/ 236778 h 2579921"/>
                <a:gd name="connsiteX34" fmla="*/ 1761959 w 2093063"/>
                <a:gd name="connsiteY34" fmla="*/ 271987 h 2579921"/>
                <a:gd name="connsiteX35" fmla="*/ 1776579 w 2093063"/>
                <a:gd name="connsiteY35" fmla="*/ 387643 h 2579921"/>
                <a:gd name="connsiteX36" fmla="*/ 1804019 w 2093063"/>
                <a:gd name="connsiteY36" fmla="*/ 616230 h 2579921"/>
                <a:gd name="connsiteX37" fmla="*/ 1841063 w 2093063"/>
                <a:gd name="connsiteY37" fmla="*/ 1069347 h 2579921"/>
                <a:gd name="connsiteX38" fmla="*/ 1832835 w 2093063"/>
                <a:gd name="connsiteY38" fmla="*/ 1496366 h 2579921"/>
                <a:gd name="connsiteX39" fmla="*/ 1830080 w 2093063"/>
                <a:gd name="connsiteY39" fmla="*/ 1532952 h 2579921"/>
                <a:gd name="connsiteX40" fmla="*/ 1801262 w 2093063"/>
                <a:gd name="connsiteY40" fmla="*/ 1504594 h 2579921"/>
                <a:gd name="connsiteX41" fmla="*/ 1573596 w 2093063"/>
                <a:gd name="connsiteY41" fmla="*/ 1345048 h 2579921"/>
                <a:gd name="connsiteX42" fmla="*/ 1539766 w 2093063"/>
                <a:gd name="connsiteY42" fmla="*/ 1327635 h 2579921"/>
                <a:gd name="connsiteX43" fmla="*/ 1554845 w 2093063"/>
                <a:gd name="connsiteY43" fmla="*/ 1297479 h 2579921"/>
                <a:gd name="connsiteX44" fmla="*/ 1616575 w 2093063"/>
                <a:gd name="connsiteY44" fmla="*/ 1115507 h 2579921"/>
                <a:gd name="connsiteX45" fmla="*/ 1616575 w 2093063"/>
                <a:gd name="connsiteY45" fmla="*/ 813745 h 2579921"/>
                <a:gd name="connsiteX46" fmla="*/ 1519637 w 2093063"/>
                <a:gd name="connsiteY46" fmla="*/ 649182 h 2579921"/>
                <a:gd name="connsiteX47" fmla="*/ 1385690 w 2093063"/>
                <a:gd name="connsiteY47" fmla="*/ 556798 h 2579921"/>
                <a:gd name="connsiteX48" fmla="*/ 1131004 w 2093063"/>
                <a:gd name="connsiteY48" fmla="*/ 488218 h 2579921"/>
                <a:gd name="connsiteX49" fmla="*/ 754274 w 2093063"/>
                <a:gd name="connsiteY49" fmla="*/ 581941 h 2579921"/>
                <a:gd name="connsiteX50" fmla="*/ 516997 w 2093063"/>
                <a:gd name="connsiteY50" fmla="*/ 917993 h 2579921"/>
                <a:gd name="connsiteX51" fmla="*/ 514701 w 2093063"/>
                <a:gd name="connsiteY51" fmla="*/ 1116885 h 2579921"/>
                <a:gd name="connsiteX52" fmla="*/ 587874 w 2093063"/>
                <a:gd name="connsiteY52" fmla="*/ 1319872 h 2579921"/>
                <a:gd name="connsiteX53" fmla="*/ 597020 w 2093063"/>
                <a:gd name="connsiteY53" fmla="*/ 1333611 h 2579921"/>
                <a:gd name="connsiteX54" fmla="*/ 586956 w 2093063"/>
                <a:gd name="connsiteY54" fmla="*/ 1336787 h 2579921"/>
                <a:gd name="connsiteX55" fmla="*/ 361543 w 2093063"/>
                <a:gd name="connsiteY55" fmla="*/ 1490445 h 2579921"/>
                <a:gd name="connsiteX56" fmla="*/ 197862 w 2093063"/>
                <a:gd name="connsiteY56" fmla="*/ 1656390 h 2579921"/>
                <a:gd name="connsiteX57" fmla="*/ 177311 w 2093063"/>
                <a:gd name="connsiteY57" fmla="*/ 1691139 h 2579921"/>
                <a:gd name="connsiteX58" fmla="*/ 174096 w 2093063"/>
                <a:gd name="connsiteY58" fmla="*/ 1646325 h 2579921"/>
                <a:gd name="connsiteX59" fmla="*/ 151249 w 2093063"/>
                <a:gd name="connsiteY59" fmla="*/ 1372926 h 2579921"/>
                <a:gd name="connsiteX60" fmla="*/ 135214 w 2093063"/>
                <a:gd name="connsiteY60" fmla="*/ 1169478 h 2579921"/>
                <a:gd name="connsiteX61" fmla="*/ 107812 w 2093063"/>
                <a:gd name="connsiteY61" fmla="*/ 552258 h 2579921"/>
                <a:gd name="connsiteX62" fmla="*/ 98666 w 2093063"/>
                <a:gd name="connsiteY62" fmla="*/ 287089 h 2579921"/>
                <a:gd name="connsiteX63" fmla="*/ 94074 w 2093063"/>
                <a:gd name="connsiteY63" fmla="*/ 212998 h 2579921"/>
                <a:gd name="connsiteX64" fmla="*/ 526147 w 2093063"/>
                <a:gd name="connsiteY64" fmla="*/ 154482 h 2579921"/>
                <a:gd name="connsiteX65" fmla="*/ 1001652 w 2093063"/>
                <a:gd name="connsiteY65" fmla="*/ 132094 h 2579921"/>
                <a:gd name="connsiteX66" fmla="*/ 1194567 w 2093063"/>
                <a:gd name="connsiteY66" fmla="*/ 140781 h 2579921"/>
                <a:gd name="connsiteX67" fmla="*/ 1241676 w 2093063"/>
                <a:gd name="connsiteY67" fmla="*/ 785420 h 2579921"/>
                <a:gd name="connsiteX68" fmla="*/ 1321661 w 2093063"/>
                <a:gd name="connsiteY68" fmla="*/ 817414 h 2579921"/>
                <a:gd name="connsiteX69" fmla="*/ 1414466 w 2093063"/>
                <a:gd name="connsiteY69" fmla="*/ 907004 h 2579921"/>
                <a:gd name="connsiteX70" fmla="*/ 1371949 w 2093063"/>
                <a:gd name="connsiteY70" fmla="*/ 1218367 h 2579921"/>
                <a:gd name="connsiteX71" fmla="*/ 1304746 w 2093063"/>
                <a:gd name="connsiteY71" fmla="*/ 1312090 h 2579921"/>
                <a:gd name="connsiteX72" fmla="*/ 1072946 w 2093063"/>
                <a:gd name="connsiteY72" fmla="*/ 1388439 h 2579921"/>
                <a:gd name="connsiteX73" fmla="*/ 701683 w 2093063"/>
                <a:gd name="connsiteY73" fmla="*/ 1197816 h 2579921"/>
                <a:gd name="connsiteX74" fmla="*/ 679294 w 2093063"/>
                <a:gd name="connsiteY74" fmla="*/ 1153462 h 2579921"/>
                <a:gd name="connsiteX75" fmla="*/ 777609 w 2093063"/>
                <a:gd name="connsiteY75" fmla="*/ 956872 h 2579921"/>
                <a:gd name="connsiteX76" fmla="*/ 1051468 w 2093063"/>
                <a:gd name="connsiteY76" fmla="*/ 778114 h 2579921"/>
                <a:gd name="connsiteX77" fmla="*/ 1241670 w 2093063"/>
                <a:gd name="connsiteY77" fmla="*/ 785423 h 2579921"/>
                <a:gd name="connsiteX78" fmla="*/ 670150 w 2093063"/>
                <a:gd name="connsiteY78" fmla="*/ 1308921 h 2579921"/>
                <a:gd name="connsiteX79" fmla="*/ 654612 w 2093063"/>
                <a:gd name="connsiteY79" fmla="*/ 1300693 h 2579921"/>
                <a:gd name="connsiteX80" fmla="*/ 661003 w 2093063"/>
                <a:gd name="connsiteY80" fmla="*/ 1292005 h 2579921"/>
                <a:gd name="connsiteX81" fmla="*/ 670150 w 2093063"/>
                <a:gd name="connsiteY81" fmla="*/ 1308921 h 2579921"/>
                <a:gd name="connsiteX82" fmla="*/ 794525 w 2093063"/>
                <a:gd name="connsiteY82" fmla="*/ 1425487 h 2579921"/>
                <a:gd name="connsiteX83" fmla="*/ 993837 w 2093063"/>
                <a:gd name="connsiteY83" fmla="*/ 1526065 h 2579921"/>
                <a:gd name="connsiteX84" fmla="*/ 1397088 w 2093063"/>
                <a:gd name="connsiteY84" fmla="*/ 1503676 h 2579921"/>
                <a:gd name="connsiteX85" fmla="*/ 1423609 w 2093063"/>
                <a:gd name="connsiteY85" fmla="*/ 1485383 h 2579921"/>
                <a:gd name="connsiteX86" fmla="*/ 1473016 w 2093063"/>
                <a:gd name="connsiteY86" fmla="*/ 1519214 h 2579921"/>
                <a:gd name="connsiteX87" fmla="*/ 1666852 w 2093063"/>
                <a:gd name="connsiteY87" fmla="*/ 1684276 h 2579921"/>
                <a:gd name="connsiteX88" fmla="*/ 1764671 w 2093063"/>
                <a:gd name="connsiteY88" fmla="*/ 1780296 h 2579921"/>
                <a:gd name="connsiteX89" fmla="*/ 1805390 w 2093063"/>
                <a:gd name="connsiteY89" fmla="*/ 1817302 h 2579921"/>
                <a:gd name="connsiteX90" fmla="*/ 1797162 w 2093063"/>
                <a:gd name="connsiteY90" fmla="*/ 1992887 h 2579921"/>
                <a:gd name="connsiteX91" fmla="*/ 1797621 w 2093063"/>
                <a:gd name="connsiteY91" fmla="*/ 2352246 h 2579921"/>
                <a:gd name="connsiteX92" fmla="*/ 1800798 w 2093063"/>
                <a:gd name="connsiteY92" fmla="*/ 2381063 h 2579921"/>
                <a:gd name="connsiteX93" fmla="*/ 1730381 w 2093063"/>
                <a:gd name="connsiteY93" fmla="*/ 2381063 h 2579921"/>
                <a:gd name="connsiteX94" fmla="*/ 1291958 w 2093063"/>
                <a:gd name="connsiteY94" fmla="*/ 2358178 h 2579921"/>
                <a:gd name="connsiteX95" fmla="*/ 760689 w 2093063"/>
                <a:gd name="connsiteY95" fmla="*/ 2328481 h 2579921"/>
                <a:gd name="connsiteX96" fmla="*/ 294785 w 2093063"/>
                <a:gd name="connsiteY96" fmla="*/ 2286882 h 2579921"/>
                <a:gd name="connsiteX97" fmla="*/ 241743 w 2093063"/>
                <a:gd name="connsiteY97" fmla="*/ 2256227 h 2579921"/>
                <a:gd name="connsiteX98" fmla="*/ 182309 w 2093063"/>
                <a:gd name="connsiteY98" fmla="*/ 2019871 h 2579921"/>
                <a:gd name="connsiteX99" fmla="*/ 180013 w 2093063"/>
                <a:gd name="connsiteY99" fmla="*/ 1939848 h 2579921"/>
                <a:gd name="connsiteX100" fmla="*/ 247674 w 2093063"/>
                <a:gd name="connsiteY100" fmla="*/ 1866714 h 2579921"/>
                <a:gd name="connsiteX101" fmla="*/ 346449 w 2093063"/>
                <a:gd name="connsiteY101" fmla="*/ 1756957 h 2579921"/>
                <a:gd name="connsiteX102" fmla="*/ 676525 w 2093063"/>
                <a:gd name="connsiteY102" fmla="*/ 1430095 h 2579921"/>
                <a:gd name="connsiteX103" fmla="*/ 751075 w 2093063"/>
                <a:gd name="connsiteY103" fmla="*/ 1398063 h 2579921"/>
                <a:gd name="connsiteX104" fmla="*/ 794512 w 2093063"/>
                <a:gd name="connsiteY104" fmla="*/ 1425503 h 2579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2093063" h="2579921">
                  <a:moveTo>
                    <a:pt x="853047" y="4059"/>
                  </a:moveTo>
                  <a:cubicBezTo>
                    <a:pt x="809151" y="5896"/>
                    <a:pt x="699888" y="9532"/>
                    <a:pt x="610724" y="12746"/>
                  </a:cubicBezTo>
                  <a:cubicBezTo>
                    <a:pt x="384851" y="19597"/>
                    <a:pt x="284744" y="30120"/>
                    <a:pt x="153550" y="61196"/>
                  </a:cubicBezTo>
                  <a:cubicBezTo>
                    <a:pt x="47467" y="85880"/>
                    <a:pt x="21867" y="100537"/>
                    <a:pt x="9503" y="142596"/>
                  </a:cubicBezTo>
                  <a:cubicBezTo>
                    <a:pt x="3571" y="162229"/>
                    <a:pt x="2193" y="214353"/>
                    <a:pt x="356" y="449825"/>
                  </a:cubicBezTo>
                  <a:cubicBezTo>
                    <a:pt x="-1940" y="834324"/>
                    <a:pt x="6786" y="1162607"/>
                    <a:pt x="28714" y="1480387"/>
                  </a:cubicBezTo>
                  <a:cubicBezTo>
                    <a:pt x="34187" y="1557654"/>
                    <a:pt x="36483" y="1663701"/>
                    <a:pt x="36942" y="1859830"/>
                  </a:cubicBezTo>
                  <a:cubicBezTo>
                    <a:pt x="37401" y="2053706"/>
                    <a:pt x="39238" y="2140577"/>
                    <a:pt x="43333" y="2161592"/>
                  </a:cubicBezTo>
                  <a:cubicBezTo>
                    <a:pt x="60249" y="2249843"/>
                    <a:pt x="108737" y="2349961"/>
                    <a:pt x="154893" y="2392932"/>
                  </a:cubicBezTo>
                  <a:cubicBezTo>
                    <a:pt x="236294" y="2468362"/>
                    <a:pt x="335494" y="2489411"/>
                    <a:pt x="663316" y="2499936"/>
                  </a:cubicBezTo>
                  <a:cubicBezTo>
                    <a:pt x="794999" y="2504031"/>
                    <a:pt x="931248" y="2513178"/>
                    <a:pt x="1003924" y="2522324"/>
                  </a:cubicBezTo>
                  <a:cubicBezTo>
                    <a:pt x="1022676" y="2525080"/>
                    <a:pt x="1091715" y="2534226"/>
                    <a:pt x="1157082" y="2542914"/>
                  </a:cubicBezTo>
                  <a:cubicBezTo>
                    <a:pt x="1370592" y="2571694"/>
                    <a:pt x="1458384" y="2577204"/>
                    <a:pt x="1734085" y="2578582"/>
                  </a:cubicBezTo>
                  <a:lnTo>
                    <a:pt x="1926579" y="2579921"/>
                  </a:lnTo>
                  <a:lnTo>
                    <a:pt x="1938902" y="2568516"/>
                  </a:lnTo>
                  <a:cubicBezTo>
                    <a:pt x="1958573" y="2550223"/>
                    <a:pt x="1989648" y="2483021"/>
                    <a:pt x="2002928" y="2429064"/>
                  </a:cubicBezTo>
                  <a:cubicBezTo>
                    <a:pt x="2006564" y="2413985"/>
                    <a:pt x="2012955" y="2354093"/>
                    <a:pt x="2016629" y="2296460"/>
                  </a:cubicBezTo>
                  <a:cubicBezTo>
                    <a:pt x="2020762" y="2238403"/>
                    <a:pt x="2027612" y="2151991"/>
                    <a:pt x="2032625" y="2104455"/>
                  </a:cubicBezTo>
                  <a:cubicBezTo>
                    <a:pt x="2043150" y="2006598"/>
                    <a:pt x="2074685" y="1642686"/>
                    <a:pt x="2085668" y="1496386"/>
                  </a:cubicBezTo>
                  <a:cubicBezTo>
                    <a:pt x="2094356" y="1382073"/>
                    <a:pt x="2095733" y="1105039"/>
                    <a:pt x="2087965" y="975187"/>
                  </a:cubicBezTo>
                  <a:cubicBezTo>
                    <a:pt x="2075603" y="767155"/>
                    <a:pt x="2055971" y="627692"/>
                    <a:pt x="2004727" y="388123"/>
                  </a:cubicBezTo>
                  <a:cubicBezTo>
                    <a:pt x="1978244" y="263787"/>
                    <a:pt x="1961329" y="207522"/>
                    <a:pt x="1935726" y="158155"/>
                  </a:cubicBezTo>
                  <a:cubicBezTo>
                    <a:pt x="1911462" y="111504"/>
                    <a:pt x="1888615" y="86360"/>
                    <a:pt x="1853866" y="68067"/>
                  </a:cubicBezTo>
                  <a:lnTo>
                    <a:pt x="1825508" y="53448"/>
                  </a:lnTo>
                  <a:lnTo>
                    <a:pt x="1735918" y="56203"/>
                  </a:lnTo>
                  <a:cubicBezTo>
                    <a:pt x="1638521" y="58920"/>
                    <a:pt x="1483984" y="66727"/>
                    <a:pt x="1465693" y="69903"/>
                  </a:cubicBezTo>
                  <a:cubicBezTo>
                    <a:pt x="1454748" y="71281"/>
                    <a:pt x="1454288" y="70822"/>
                    <a:pt x="1455667" y="47515"/>
                  </a:cubicBezTo>
                  <a:cubicBezTo>
                    <a:pt x="1457466" y="24209"/>
                    <a:pt x="1457006" y="23749"/>
                    <a:pt x="1439632" y="15483"/>
                  </a:cubicBezTo>
                  <a:cubicBezTo>
                    <a:pt x="1426849" y="9092"/>
                    <a:pt x="1405801" y="5916"/>
                    <a:pt x="1360566" y="3160"/>
                  </a:cubicBezTo>
                  <a:cubicBezTo>
                    <a:pt x="1284638" y="-1394"/>
                    <a:pt x="961871" y="-973"/>
                    <a:pt x="853064" y="4079"/>
                  </a:cubicBezTo>
                  <a:close/>
                  <a:moveTo>
                    <a:pt x="1194565" y="140758"/>
                  </a:moveTo>
                  <a:cubicBezTo>
                    <a:pt x="1251244" y="159052"/>
                    <a:pt x="1398924" y="196977"/>
                    <a:pt x="1467964" y="211175"/>
                  </a:cubicBezTo>
                  <a:cubicBezTo>
                    <a:pt x="1561688" y="230808"/>
                    <a:pt x="1613354" y="236778"/>
                    <a:pt x="1686529" y="236778"/>
                  </a:cubicBezTo>
                  <a:lnTo>
                    <a:pt x="1756908" y="236778"/>
                  </a:lnTo>
                  <a:lnTo>
                    <a:pt x="1761959" y="271987"/>
                  </a:lnTo>
                  <a:cubicBezTo>
                    <a:pt x="1765174" y="291620"/>
                    <a:pt x="1771565" y="343743"/>
                    <a:pt x="1776579" y="387643"/>
                  </a:cubicBezTo>
                  <a:cubicBezTo>
                    <a:pt x="1781630" y="431539"/>
                    <a:pt x="1793953" y="534404"/>
                    <a:pt x="1804019" y="616230"/>
                  </a:cubicBezTo>
                  <a:cubicBezTo>
                    <a:pt x="1828702" y="816953"/>
                    <a:pt x="1835094" y="894223"/>
                    <a:pt x="1841063" y="1069347"/>
                  </a:cubicBezTo>
                  <a:cubicBezTo>
                    <a:pt x="1846077" y="1211063"/>
                    <a:pt x="1843321" y="1352357"/>
                    <a:pt x="1832835" y="1496366"/>
                  </a:cubicBezTo>
                  <a:lnTo>
                    <a:pt x="1830080" y="1532952"/>
                  </a:lnTo>
                  <a:lnTo>
                    <a:pt x="1801262" y="1504594"/>
                  </a:lnTo>
                  <a:cubicBezTo>
                    <a:pt x="1746421" y="1451552"/>
                    <a:pt x="1650857" y="1384805"/>
                    <a:pt x="1573596" y="1345048"/>
                  </a:cubicBezTo>
                  <a:lnTo>
                    <a:pt x="1539766" y="1327635"/>
                  </a:lnTo>
                  <a:lnTo>
                    <a:pt x="1554845" y="1297479"/>
                  </a:lnTo>
                  <a:cubicBezTo>
                    <a:pt x="1574515" y="1258635"/>
                    <a:pt x="1604672" y="1169009"/>
                    <a:pt x="1616575" y="1115507"/>
                  </a:cubicBezTo>
                  <a:cubicBezTo>
                    <a:pt x="1638044" y="1018147"/>
                    <a:pt x="1638044" y="891015"/>
                    <a:pt x="1616575" y="813745"/>
                  </a:cubicBezTo>
                  <a:cubicBezTo>
                    <a:pt x="1599659" y="753392"/>
                    <a:pt x="1566288" y="696718"/>
                    <a:pt x="1519637" y="649182"/>
                  </a:cubicBezTo>
                  <a:cubicBezTo>
                    <a:pt x="1483969" y="613055"/>
                    <a:pt x="1452434" y="591088"/>
                    <a:pt x="1385690" y="556798"/>
                  </a:cubicBezTo>
                  <a:cubicBezTo>
                    <a:pt x="1288293" y="506511"/>
                    <a:pt x="1220628" y="488218"/>
                    <a:pt x="1131004" y="488218"/>
                  </a:cubicBezTo>
                  <a:cubicBezTo>
                    <a:pt x="1012135" y="488677"/>
                    <a:pt x="848915" y="529396"/>
                    <a:pt x="754274" y="581941"/>
                  </a:cubicBezTo>
                  <a:cubicBezTo>
                    <a:pt x="619407" y="657410"/>
                    <a:pt x="539384" y="770762"/>
                    <a:pt x="516997" y="917993"/>
                  </a:cubicBezTo>
                  <a:cubicBezTo>
                    <a:pt x="509228" y="967859"/>
                    <a:pt x="508310" y="1069810"/>
                    <a:pt x="514701" y="1116885"/>
                  </a:cubicBezTo>
                  <a:cubicBezTo>
                    <a:pt x="524766" y="1187302"/>
                    <a:pt x="556760" y="1276892"/>
                    <a:pt x="587874" y="1319872"/>
                  </a:cubicBezTo>
                  <a:lnTo>
                    <a:pt x="597020" y="1333611"/>
                  </a:lnTo>
                  <a:lnTo>
                    <a:pt x="586956" y="1336787"/>
                  </a:lnTo>
                  <a:cubicBezTo>
                    <a:pt x="571418" y="1341379"/>
                    <a:pt x="422354" y="1443331"/>
                    <a:pt x="361543" y="1490445"/>
                  </a:cubicBezTo>
                  <a:cubicBezTo>
                    <a:pt x="286572" y="1548961"/>
                    <a:pt x="223002" y="1612949"/>
                    <a:pt x="197862" y="1656390"/>
                  </a:cubicBezTo>
                  <a:lnTo>
                    <a:pt x="177311" y="1691139"/>
                  </a:lnTo>
                  <a:lnTo>
                    <a:pt x="174096" y="1646325"/>
                  </a:lnTo>
                  <a:cubicBezTo>
                    <a:pt x="169504" y="1577745"/>
                    <a:pt x="163572" y="1503237"/>
                    <a:pt x="151249" y="1372926"/>
                  </a:cubicBezTo>
                  <a:cubicBezTo>
                    <a:pt x="145279" y="1307560"/>
                    <a:pt x="137969" y="1216132"/>
                    <a:pt x="135214" y="1169478"/>
                  </a:cubicBezTo>
                  <a:cubicBezTo>
                    <a:pt x="117419" y="859947"/>
                    <a:pt x="111908" y="727843"/>
                    <a:pt x="107812" y="552258"/>
                  </a:cubicBezTo>
                  <a:cubicBezTo>
                    <a:pt x="105057" y="443000"/>
                    <a:pt x="100924" y="323671"/>
                    <a:pt x="98666" y="287089"/>
                  </a:cubicBezTo>
                  <a:cubicBezTo>
                    <a:pt x="96370" y="250502"/>
                    <a:pt x="94074" y="217131"/>
                    <a:pt x="94074" y="212998"/>
                  </a:cubicBezTo>
                  <a:cubicBezTo>
                    <a:pt x="94074" y="192446"/>
                    <a:pt x="296639" y="165008"/>
                    <a:pt x="526147" y="154482"/>
                  </a:cubicBezTo>
                  <a:cubicBezTo>
                    <a:pt x="735982" y="145336"/>
                    <a:pt x="943554" y="135309"/>
                    <a:pt x="1001652" y="132094"/>
                  </a:cubicBezTo>
                  <a:cubicBezTo>
                    <a:pt x="1125536" y="124784"/>
                    <a:pt x="1147463" y="125703"/>
                    <a:pt x="1194567" y="140781"/>
                  </a:cubicBezTo>
                  <a:close/>
                  <a:moveTo>
                    <a:pt x="1241676" y="785420"/>
                  </a:moveTo>
                  <a:cubicBezTo>
                    <a:pt x="1260390" y="790893"/>
                    <a:pt x="1296517" y="805053"/>
                    <a:pt x="1321661" y="817414"/>
                  </a:cubicBezTo>
                  <a:cubicBezTo>
                    <a:pt x="1378836" y="844854"/>
                    <a:pt x="1407156" y="872294"/>
                    <a:pt x="1414466" y="907004"/>
                  </a:cubicBezTo>
                  <a:cubicBezTo>
                    <a:pt x="1435056" y="1003942"/>
                    <a:pt x="1419058" y="1121013"/>
                    <a:pt x="1371949" y="1218367"/>
                  </a:cubicBezTo>
                  <a:cubicBezTo>
                    <a:pt x="1349560" y="1263640"/>
                    <a:pt x="1342251" y="1274165"/>
                    <a:pt x="1304746" y="1312090"/>
                  </a:cubicBezTo>
                  <a:cubicBezTo>
                    <a:pt x="1233870" y="1383425"/>
                    <a:pt x="1188630" y="1398504"/>
                    <a:pt x="1072946" y="1388439"/>
                  </a:cubicBezTo>
                  <a:cubicBezTo>
                    <a:pt x="905630" y="1374279"/>
                    <a:pt x="775318" y="1307536"/>
                    <a:pt x="701683" y="1197816"/>
                  </a:cubicBezTo>
                  <a:cubicBezTo>
                    <a:pt x="689360" y="1179064"/>
                    <a:pt x="679294" y="1159393"/>
                    <a:pt x="679294" y="1153462"/>
                  </a:cubicBezTo>
                  <a:cubicBezTo>
                    <a:pt x="679294" y="1128778"/>
                    <a:pt x="735973" y="1015841"/>
                    <a:pt x="777609" y="956872"/>
                  </a:cubicBezTo>
                  <a:cubicBezTo>
                    <a:pt x="834287" y="876849"/>
                    <a:pt x="949940" y="801421"/>
                    <a:pt x="1051468" y="778114"/>
                  </a:cubicBezTo>
                  <a:cubicBezTo>
                    <a:pt x="1093527" y="768508"/>
                    <a:pt x="1197318" y="772603"/>
                    <a:pt x="1241670" y="785423"/>
                  </a:cubicBezTo>
                  <a:close/>
                  <a:moveTo>
                    <a:pt x="670150" y="1308921"/>
                  </a:moveTo>
                  <a:cubicBezTo>
                    <a:pt x="670150" y="1316230"/>
                    <a:pt x="656908" y="1309380"/>
                    <a:pt x="654612" y="1300693"/>
                  </a:cubicBezTo>
                  <a:cubicBezTo>
                    <a:pt x="649561" y="1281022"/>
                    <a:pt x="651857" y="1276889"/>
                    <a:pt x="661003" y="1292005"/>
                  </a:cubicBezTo>
                  <a:cubicBezTo>
                    <a:pt x="666055" y="1300233"/>
                    <a:pt x="670150" y="1308002"/>
                    <a:pt x="670150" y="1308921"/>
                  </a:cubicBezTo>
                  <a:close/>
                  <a:moveTo>
                    <a:pt x="794525" y="1425487"/>
                  </a:moveTo>
                  <a:cubicBezTo>
                    <a:pt x="841597" y="1459318"/>
                    <a:pt x="937161" y="1507768"/>
                    <a:pt x="993837" y="1526065"/>
                  </a:cubicBezTo>
                  <a:cubicBezTo>
                    <a:pt x="1154805" y="1577729"/>
                    <a:pt x="1300194" y="1569501"/>
                    <a:pt x="1397088" y="1503676"/>
                  </a:cubicBezTo>
                  <a:lnTo>
                    <a:pt x="1423609" y="1485383"/>
                  </a:lnTo>
                  <a:lnTo>
                    <a:pt x="1473016" y="1519214"/>
                  </a:lnTo>
                  <a:cubicBezTo>
                    <a:pt x="1541098" y="1565405"/>
                    <a:pt x="1599193" y="1614774"/>
                    <a:pt x="1666852" y="1684276"/>
                  </a:cubicBezTo>
                  <a:cubicBezTo>
                    <a:pt x="1698387" y="1716729"/>
                    <a:pt x="1742283" y="1760165"/>
                    <a:pt x="1764671" y="1780296"/>
                  </a:cubicBezTo>
                  <a:lnTo>
                    <a:pt x="1805390" y="1817302"/>
                  </a:lnTo>
                  <a:lnTo>
                    <a:pt x="1797162" y="1992887"/>
                  </a:lnTo>
                  <a:cubicBezTo>
                    <a:pt x="1789393" y="2159282"/>
                    <a:pt x="1789852" y="2272223"/>
                    <a:pt x="1797621" y="2352246"/>
                  </a:cubicBezTo>
                  <a:lnTo>
                    <a:pt x="1800798" y="2381063"/>
                  </a:lnTo>
                  <a:lnTo>
                    <a:pt x="1730381" y="2381063"/>
                  </a:lnTo>
                  <a:cubicBezTo>
                    <a:pt x="1636236" y="2381063"/>
                    <a:pt x="1514618" y="2374634"/>
                    <a:pt x="1291958" y="2358178"/>
                  </a:cubicBezTo>
                  <a:cubicBezTo>
                    <a:pt x="990657" y="2336249"/>
                    <a:pt x="981506" y="2335790"/>
                    <a:pt x="760689" y="2328481"/>
                  </a:cubicBezTo>
                  <a:cubicBezTo>
                    <a:pt x="467156" y="2318875"/>
                    <a:pt x="367921" y="2310188"/>
                    <a:pt x="294785" y="2286882"/>
                  </a:cubicBezTo>
                  <a:cubicBezTo>
                    <a:pt x="266428" y="2277735"/>
                    <a:pt x="256400" y="2272224"/>
                    <a:pt x="241743" y="2256227"/>
                  </a:cubicBezTo>
                  <a:cubicBezTo>
                    <a:pt x="205616" y="2216924"/>
                    <a:pt x="186443" y="2139661"/>
                    <a:pt x="182309" y="2019871"/>
                  </a:cubicBezTo>
                  <a:lnTo>
                    <a:pt x="180013" y="1939848"/>
                  </a:lnTo>
                  <a:lnTo>
                    <a:pt x="247674" y="1866714"/>
                  </a:lnTo>
                  <a:cubicBezTo>
                    <a:pt x="285179" y="1826454"/>
                    <a:pt x="329534" y="1777086"/>
                    <a:pt x="346449" y="1756957"/>
                  </a:cubicBezTo>
                  <a:cubicBezTo>
                    <a:pt x="387589" y="1707130"/>
                    <a:pt x="654138" y="1443331"/>
                    <a:pt x="676525" y="1430095"/>
                  </a:cubicBezTo>
                  <a:cubicBezTo>
                    <a:pt x="696195" y="1418193"/>
                    <a:pt x="742846" y="1398521"/>
                    <a:pt x="751075" y="1398063"/>
                  </a:cubicBezTo>
                  <a:cubicBezTo>
                    <a:pt x="753792" y="1398063"/>
                    <a:pt x="773463" y="1410424"/>
                    <a:pt x="794512" y="142550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8F4378EC-A1FF-850F-0C80-B0E046656FE2}"/>
                </a:ext>
              </a:extLst>
            </p:cNvPr>
            <p:cNvSpPr/>
            <p:nvPr/>
          </p:nvSpPr>
          <p:spPr>
            <a:xfrm>
              <a:off x="-12327935" y="2993148"/>
              <a:ext cx="1419016" cy="373695"/>
            </a:xfrm>
            <a:custGeom>
              <a:avLst/>
              <a:gdLst>
                <a:gd name="connsiteX0" fmla="*/ 264604 w 1419016"/>
                <a:gd name="connsiteY0" fmla="*/ 4959 h 373695"/>
                <a:gd name="connsiteX1" fmla="*/ 214318 w 1419016"/>
                <a:gd name="connsiteY1" fmla="*/ 12728 h 373695"/>
                <a:gd name="connsiteX2" fmla="*/ 65254 w 1419016"/>
                <a:gd name="connsiteY2" fmla="*/ 53408 h 373695"/>
                <a:gd name="connsiteX3" fmla="*/ 6739 w 1419016"/>
                <a:gd name="connsiteY3" fmla="*/ 113301 h 373695"/>
                <a:gd name="connsiteX4" fmla="*/ 46539 w 1419016"/>
                <a:gd name="connsiteY4" fmla="*/ 236304 h 373695"/>
                <a:gd name="connsiteX5" fmla="*/ 214315 w 1419016"/>
                <a:gd name="connsiteY5" fmla="*/ 354252 h 373695"/>
                <a:gd name="connsiteX6" fmla="*/ 632644 w 1419016"/>
                <a:gd name="connsiteY6" fmla="*/ 372545 h 373695"/>
                <a:gd name="connsiteX7" fmla="*/ 1153842 w 1419016"/>
                <a:gd name="connsiteY7" fmla="*/ 355630 h 373695"/>
                <a:gd name="connsiteX8" fmla="*/ 1295597 w 1419016"/>
                <a:gd name="connsiteY8" fmla="*/ 342350 h 373695"/>
                <a:gd name="connsiteX9" fmla="*/ 1374241 w 1419016"/>
                <a:gd name="connsiteY9" fmla="*/ 330486 h 373695"/>
                <a:gd name="connsiteX10" fmla="*/ 1407613 w 1419016"/>
                <a:gd name="connsiteY10" fmla="*/ 269216 h 373695"/>
                <a:gd name="connsiteX11" fmla="*/ 1413085 w 1419016"/>
                <a:gd name="connsiteY11" fmla="*/ 256395 h 373695"/>
                <a:gd name="connsiteX12" fmla="*/ 1418596 w 1419016"/>
                <a:gd name="connsiteY12" fmla="*/ 218010 h 373695"/>
                <a:gd name="connsiteX13" fmla="*/ 1419017 w 1419016"/>
                <a:gd name="connsiteY13" fmla="*/ 184639 h 373695"/>
                <a:gd name="connsiteX14" fmla="*/ 1396170 w 1419016"/>
                <a:gd name="connsiteY14" fmla="*/ 172278 h 373695"/>
                <a:gd name="connsiteX15" fmla="*/ 1176734 w 1419016"/>
                <a:gd name="connsiteY15" fmla="*/ 118317 h 373695"/>
                <a:gd name="connsiteX16" fmla="*/ 966399 w 1419016"/>
                <a:gd name="connsiteY16" fmla="*/ 83568 h 373695"/>
                <a:gd name="connsiteX17" fmla="*/ 264600 w 1419016"/>
                <a:gd name="connsiteY17" fmla="*/ 4962 h 37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19016" h="373695">
                  <a:moveTo>
                    <a:pt x="264604" y="4959"/>
                  </a:moveTo>
                  <a:cubicBezTo>
                    <a:pt x="250904" y="7217"/>
                    <a:pt x="228018" y="10431"/>
                    <a:pt x="214318" y="12728"/>
                  </a:cubicBezTo>
                  <a:cubicBezTo>
                    <a:pt x="172718" y="19578"/>
                    <a:pt x="85387" y="42884"/>
                    <a:pt x="65254" y="53408"/>
                  </a:cubicBezTo>
                  <a:cubicBezTo>
                    <a:pt x="45162" y="63473"/>
                    <a:pt x="17722" y="91372"/>
                    <a:pt x="6739" y="113301"/>
                  </a:cubicBezTo>
                  <a:cubicBezTo>
                    <a:pt x="-10177" y="145295"/>
                    <a:pt x="5361" y="193783"/>
                    <a:pt x="46539" y="236304"/>
                  </a:cubicBezTo>
                  <a:cubicBezTo>
                    <a:pt x="87220" y="278822"/>
                    <a:pt x="174098" y="339635"/>
                    <a:pt x="214315" y="354252"/>
                  </a:cubicBezTo>
                  <a:cubicBezTo>
                    <a:pt x="246309" y="365695"/>
                    <a:pt x="331342" y="369331"/>
                    <a:pt x="632644" y="372545"/>
                  </a:cubicBezTo>
                  <a:cubicBezTo>
                    <a:pt x="927097" y="375722"/>
                    <a:pt x="1008913" y="373005"/>
                    <a:pt x="1153842" y="355630"/>
                  </a:cubicBezTo>
                  <a:cubicBezTo>
                    <a:pt x="1194102" y="351037"/>
                    <a:pt x="1257633" y="344646"/>
                    <a:pt x="1295597" y="342350"/>
                  </a:cubicBezTo>
                  <a:cubicBezTo>
                    <a:pt x="1341788" y="339173"/>
                    <a:pt x="1367392" y="335040"/>
                    <a:pt x="1374241" y="330486"/>
                  </a:cubicBezTo>
                  <a:cubicBezTo>
                    <a:pt x="1385225" y="323598"/>
                    <a:pt x="1407613" y="281998"/>
                    <a:pt x="1407613" y="269216"/>
                  </a:cubicBezTo>
                  <a:cubicBezTo>
                    <a:pt x="1407613" y="265083"/>
                    <a:pt x="1409909" y="259610"/>
                    <a:pt x="1413085" y="256395"/>
                  </a:cubicBezTo>
                  <a:cubicBezTo>
                    <a:pt x="1416300" y="253219"/>
                    <a:pt x="1418596" y="236763"/>
                    <a:pt x="1418596" y="218010"/>
                  </a:cubicBezTo>
                  <a:lnTo>
                    <a:pt x="1419017" y="184639"/>
                  </a:lnTo>
                  <a:lnTo>
                    <a:pt x="1396170" y="172278"/>
                  </a:lnTo>
                  <a:cubicBezTo>
                    <a:pt x="1349098" y="147594"/>
                    <a:pt x="1303364" y="136151"/>
                    <a:pt x="1176734" y="118317"/>
                  </a:cubicBezTo>
                  <a:cubicBezTo>
                    <a:pt x="1139229" y="112845"/>
                    <a:pt x="1044590" y="97307"/>
                    <a:pt x="966399" y="83568"/>
                  </a:cubicBezTo>
                  <a:cubicBezTo>
                    <a:pt x="554919" y="10893"/>
                    <a:pt x="359240" y="-11074"/>
                    <a:pt x="264600" y="496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8C25F818-76E4-B04A-A58E-ED2351F0E232}"/>
                </a:ext>
              </a:extLst>
            </p:cNvPr>
            <p:cNvSpPr/>
            <p:nvPr/>
          </p:nvSpPr>
          <p:spPr>
            <a:xfrm>
              <a:off x="-12405060" y="3829590"/>
              <a:ext cx="1406947" cy="375954"/>
            </a:xfrm>
            <a:custGeom>
              <a:avLst/>
              <a:gdLst>
                <a:gd name="connsiteX0" fmla="*/ 325662 w 1406947"/>
                <a:gd name="connsiteY0" fmla="*/ 5193 h 375954"/>
                <a:gd name="connsiteX1" fmla="*/ 97075 w 1406947"/>
                <a:gd name="connsiteY1" fmla="*/ 67803 h 375954"/>
                <a:gd name="connsiteX2" fmla="*/ 1055 w 1406947"/>
                <a:gd name="connsiteY2" fmla="*/ 176639 h 375954"/>
                <a:gd name="connsiteX3" fmla="*/ 291374 w 1406947"/>
                <a:gd name="connsiteY3" fmla="*/ 361335 h 375954"/>
                <a:gd name="connsiteX4" fmla="*/ 334810 w 1406947"/>
                <a:gd name="connsiteY4" fmla="*/ 375954 h 375954"/>
                <a:gd name="connsiteX5" fmla="*/ 414834 w 1406947"/>
                <a:gd name="connsiteY5" fmla="*/ 372778 h 375954"/>
                <a:gd name="connsiteX6" fmla="*/ 789731 w 1406947"/>
                <a:gd name="connsiteY6" fmla="*/ 342583 h 375954"/>
                <a:gd name="connsiteX7" fmla="*/ 1378627 w 1406947"/>
                <a:gd name="connsiteY7" fmla="*/ 201788 h 375954"/>
                <a:gd name="connsiteX8" fmla="*/ 1406947 w 1406947"/>
                <a:gd name="connsiteY8" fmla="*/ 124521 h 375954"/>
                <a:gd name="connsiteX9" fmla="*/ 1388654 w 1406947"/>
                <a:gd name="connsiteY9" fmla="*/ 100296 h 375954"/>
                <a:gd name="connsiteX10" fmla="*/ 1355283 w 1406947"/>
                <a:gd name="connsiteY10" fmla="*/ 91149 h 375954"/>
                <a:gd name="connsiteX11" fmla="*/ 1150924 w 1406947"/>
                <a:gd name="connsiteY11" fmla="*/ 64169 h 375954"/>
                <a:gd name="connsiteX12" fmla="*/ 325672 w 1406947"/>
                <a:gd name="connsiteY12" fmla="*/ 5195 h 375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06947" h="375954">
                  <a:moveTo>
                    <a:pt x="325662" y="5193"/>
                  </a:moveTo>
                  <a:cubicBezTo>
                    <a:pt x="246596" y="17516"/>
                    <a:pt x="142347" y="46333"/>
                    <a:pt x="97075" y="67803"/>
                  </a:cubicBezTo>
                  <a:cubicBezTo>
                    <a:pt x="33508" y="98916"/>
                    <a:pt x="-7176" y="144610"/>
                    <a:pt x="1055" y="176639"/>
                  </a:cubicBezTo>
                  <a:cubicBezTo>
                    <a:pt x="11120" y="216861"/>
                    <a:pt x="177560" y="322950"/>
                    <a:pt x="291374" y="361335"/>
                  </a:cubicBezTo>
                  <a:lnTo>
                    <a:pt x="334810" y="375954"/>
                  </a:lnTo>
                  <a:lnTo>
                    <a:pt x="414834" y="372778"/>
                  </a:lnTo>
                  <a:cubicBezTo>
                    <a:pt x="501707" y="370022"/>
                    <a:pt x="662633" y="356781"/>
                    <a:pt x="789731" y="342583"/>
                  </a:cubicBezTo>
                  <a:cubicBezTo>
                    <a:pt x="1112537" y="306035"/>
                    <a:pt x="1347061" y="249777"/>
                    <a:pt x="1378627" y="201788"/>
                  </a:cubicBezTo>
                  <a:cubicBezTo>
                    <a:pt x="1391410" y="182117"/>
                    <a:pt x="1406947" y="139599"/>
                    <a:pt x="1406947" y="124521"/>
                  </a:cubicBezTo>
                  <a:cubicBezTo>
                    <a:pt x="1406947" y="111701"/>
                    <a:pt x="1404192" y="108065"/>
                    <a:pt x="1388654" y="100296"/>
                  </a:cubicBezTo>
                  <a:cubicBezTo>
                    <a:pt x="1379048" y="95244"/>
                    <a:pt x="1363970" y="91149"/>
                    <a:pt x="1355283" y="91149"/>
                  </a:cubicBezTo>
                  <a:cubicBezTo>
                    <a:pt x="1336989" y="91149"/>
                    <a:pt x="1272543" y="82462"/>
                    <a:pt x="1150924" y="64169"/>
                  </a:cubicBezTo>
                  <a:cubicBezTo>
                    <a:pt x="830411" y="15681"/>
                    <a:pt x="438603" y="-12180"/>
                    <a:pt x="325672" y="519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EEC9B08F-717E-EE08-2A66-82B85F6A8E6A}"/>
                </a:ext>
              </a:extLst>
            </p:cNvPr>
            <p:cNvSpPr/>
            <p:nvPr/>
          </p:nvSpPr>
          <p:spPr>
            <a:xfrm>
              <a:off x="-12348409" y="4681574"/>
              <a:ext cx="1258318" cy="322713"/>
            </a:xfrm>
            <a:custGeom>
              <a:avLst/>
              <a:gdLst>
                <a:gd name="connsiteX0" fmla="*/ 474751 w 1258318"/>
                <a:gd name="connsiteY0" fmla="*/ 858 h 322713"/>
                <a:gd name="connsiteX1" fmla="*/ 152895 w 1258318"/>
                <a:gd name="connsiteY1" fmla="*/ 73991 h 322713"/>
                <a:gd name="connsiteX2" fmla="*/ 2950 w 1258318"/>
                <a:gd name="connsiteY2" fmla="*/ 145786 h 322713"/>
                <a:gd name="connsiteX3" fmla="*/ 32188 w 1258318"/>
                <a:gd name="connsiteY3" fmla="*/ 191059 h 322713"/>
                <a:gd name="connsiteX4" fmla="*/ 290510 w 1258318"/>
                <a:gd name="connsiteY4" fmla="*/ 294850 h 322713"/>
                <a:gd name="connsiteX5" fmla="*/ 573059 w 1258318"/>
                <a:gd name="connsiteY5" fmla="*/ 318157 h 322713"/>
                <a:gd name="connsiteX6" fmla="*/ 1096100 w 1258318"/>
                <a:gd name="connsiteY6" fmla="*/ 286163 h 322713"/>
                <a:gd name="connsiteX7" fmla="*/ 1236013 w 1258318"/>
                <a:gd name="connsiteY7" fmla="*/ 248199 h 322713"/>
                <a:gd name="connsiteX8" fmla="*/ 1257941 w 1258318"/>
                <a:gd name="connsiteY8" fmla="*/ 170472 h 322713"/>
                <a:gd name="connsiteX9" fmla="*/ 1256564 w 1258318"/>
                <a:gd name="connsiteY9" fmla="*/ 146707 h 322713"/>
                <a:gd name="connsiteX10" fmla="*/ 1222274 w 1258318"/>
                <a:gd name="connsiteY10" fmla="*/ 129791 h 322713"/>
                <a:gd name="connsiteX11" fmla="*/ 648494 w 1258318"/>
                <a:gd name="connsiteY11" fmla="*/ 10001 h 322713"/>
                <a:gd name="connsiteX12" fmla="*/ 474752 w 1258318"/>
                <a:gd name="connsiteY12" fmla="*/ 855 h 322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58318" h="322713">
                  <a:moveTo>
                    <a:pt x="474751" y="858"/>
                  </a:moveTo>
                  <a:cubicBezTo>
                    <a:pt x="344939" y="19610"/>
                    <a:pt x="234300" y="44754"/>
                    <a:pt x="152895" y="73991"/>
                  </a:cubicBezTo>
                  <a:cubicBezTo>
                    <a:pt x="115850" y="87271"/>
                    <a:pt x="19409" y="133425"/>
                    <a:pt x="2950" y="145786"/>
                  </a:cubicBezTo>
                  <a:cubicBezTo>
                    <a:pt x="-6197" y="152177"/>
                    <a:pt x="6585" y="171388"/>
                    <a:pt x="32188" y="191059"/>
                  </a:cubicBezTo>
                  <a:cubicBezTo>
                    <a:pt x="80217" y="227646"/>
                    <a:pt x="179871" y="267867"/>
                    <a:pt x="290510" y="294850"/>
                  </a:cubicBezTo>
                  <a:cubicBezTo>
                    <a:pt x="404823" y="323170"/>
                    <a:pt x="459667" y="327763"/>
                    <a:pt x="573059" y="318157"/>
                  </a:cubicBezTo>
                  <a:cubicBezTo>
                    <a:pt x="665865" y="310388"/>
                    <a:pt x="983618" y="291176"/>
                    <a:pt x="1096100" y="286163"/>
                  </a:cubicBezTo>
                  <a:cubicBezTo>
                    <a:pt x="1218642" y="281112"/>
                    <a:pt x="1221356" y="280193"/>
                    <a:pt x="1236013" y="248199"/>
                  </a:cubicBezTo>
                  <a:cubicBezTo>
                    <a:pt x="1257941" y="199290"/>
                    <a:pt x="1259319" y="193779"/>
                    <a:pt x="1257941" y="170472"/>
                  </a:cubicBezTo>
                  <a:lnTo>
                    <a:pt x="1256564" y="146707"/>
                  </a:lnTo>
                  <a:lnTo>
                    <a:pt x="1222274" y="129791"/>
                  </a:lnTo>
                  <a:cubicBezTo>
                    <a:pt x="1143629" y="90488"/>
                    <a:pt x="875279" y="34231"/>
                    <a:pt x="648494" y="10001"/>
                  </a:cubicBezTo>
                  <a:cubicBezTo>
                    <a:pt x="576738" y="2232"/>
                    <a:pt x="495335" y="-1901"/>
                    <a:pt x="474752" y="85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9D628E74-9EC1-A798-4157-5E2FC9C5A15C}"/>
              </a:ext>
            </a:extLst>
          </p:cNvPr>
          <p:cNvGrpSpPr/>
          <p:nvPr/>
        </p:nvGrpSpPr>
        <p:grpSpPr>
          <a:xfrm>
            <a:off x="3412525" y="1352853"/>
            <a:ext cx="1845846" cy="1461939"/>
            <a:chOff x="-7738012" y="1734736"/>
            <a:chExt cx="5086060" cy="4028238"/>
          </a:xfrm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0B6B08B4-97CB-4AEC-4032-131BD071B39A}"/>
                </a:ext>
              </a:extLst>
            </p:cNvPr>
            <p:cNvSpPr/>
            <p:nvPr/>
          </p:nvSpPr>
          <p:spPr>
            <a:xfrm>
              <a:off x="-7738012" y="1734736"/>
              <a:ext cx="5086060" cy="4028238"/>
            </a:xfrm>
            <a:custGeom>
              <a:avLst/>
              <a:gdLst>
                <a:gd name="connsiteX0" fmla="*/ 4247102 w 5086060"/>
                <a:gd name="connsiteY0" fmla="*/ 777 h 4028238"/>
                <a:gd name="connsiteX1" fmla="*/ 3624406 w 5086060"/>
                <a:gd name="connsiteY1" fmla="*/ 78466 h 4028238"/>
                <a:gd name="connsiteX2" fmla="*/ 3549855 w 5086060"/>
                <a:gd name="connsiteY2" fmla="*/ 94960 h 4028238"/>
                <a:gd name="connsiteX3" fmla="*/ 3318976 w 5086060"/>
                <a:gd name="connsiteY3" fmla="*/ 89909 h 4028238"/>
                <a:gd name="connsiteX4" fmla="*/ 2169085 w 5086060"/>
                <a:gd name="connsiteY4" fmla="*/ 79844 h 4028238"/>
                <a:gd name="connsiteX5" fmla="*/ 1343832 w 5086060"/>
                <a:gd name="connsiteY5" fmla="*/ 89450 h 4028238"/>
                <a:gd name="connsiteX6" fmla="*/ 225978 w 5086060"/>
                <a:gd name="connsiteY6" fmla="*/ 117349 h 4028238"/>
                <a:gd name="connsiteX7" fmla="*/ 43546 w 5086060"/>
                <a:gd name="connsiteY7" fmla="*/ 273261 h 4028238"/>
                <a:gd name="connsiteX8" fmla="*/ 31682 w 5086060"/>
                <a:gd name="connsiteY8" fmla="*/ 807244 h 4028238"/>
                <a:gd name="connsiteX9" fmla="*/ 48139 w 5086060"/>
                <a:gd name="connsiteY9" fmla="*/ 1637092 h 4028238"/>
                <a:gd name="connsiteX10" fmla="*/ 22076 w 5086060"/>
                <a:gd name="connsiteY10" fmla="*/ 2480606 h 4028238"/>
                <a:gd name="connsiteX11" fmla="*/ 6539 w 5086060"/>
                <a:gd name="connsiteY11" fmla="*/ 2727485 h 4028238"/>
                <a:gd name="connsiteX12" fmla="*/ 4243 w 5086060"/>
                <a:gd name="connsiteY12" fmla="*/ 3072677 h 4028238"/>
                <a:gd name="connsiteX13" fmla="*/ 61839 w 5086060"/>
                <a:gd name="connsiteY13" fmla="*/ 3484157 h 4028238"/>
                <a:gd name="connsiteX14" fmla="*/ 139106 w 5086060"/>
                <a:gd name="connsiteY14" fmla="*/ 3673438 h 4028238"/>
                <a:gd name="connsiteX15" fmla="*/ 201296 w 5086060"/>
                <a:gd name="connsiteY15" fmla="*/ 3753919 h 4028238"/>
                <a:gd name="connsiteX16" fmla="*/ 243813 w 5086060"/>
                <a:gd name="connsiteY16" fmla="*/ 3787750 h 4028238"/>
                <a:gd name="connsiteX17" fmla="*/ 678601 w 5086060"/>
                <a:gd name="connsiteY17" fmla="*/ 3877340 h 4028238"/>
                <a:gd name="connsiteX18" fmla="*/ 1046640 w 5086060"/>
                <a:gd name="connsiteY18" fmla="*/ 3913926 h 4028238"/>
                <a:gd name="connsiteX19" fmla="*/ 2230821 w 5086060"/>
                <a:gd name="connsiteY19" fmla="*/ 3985261 h 4028238"/>
                <a:gd name="connsiteX20" fmla="*/ 2918914 w 5086060"/>
                <a:gd name="connsiteY20" fmla="*/ 4002636 h 4028238"/>
                <a:gd name="connsiteX21" fmla="*/ 4205964 w 5086060"/>
                <a:gd name="connsiteY21" fmla="*/ 4028238 h 4028238"/>
                <a:gd name="connsiteX22" fmla="*/ 4681430 w 5086060"/>
                <a:gd name="connsiteY22" fmla="*/ 4009486 h 4028238"/>
                <a:gd name="connsiteX23" fmla="*/ 4800759 w 5086060"/>
                <a:gd name="connsiteY23" fmla="*/ 3904774 h 4028238"/>
                <a:gd name="connsiteX24" fmla="*/ 4827739 w 5086060"/>
                <a:gd name="connsiteY24" fmla="*/ 3851731 h 4028238"/>
                <a:gd name="connsiteX25" fmla="*/ 4841937 w 5086060"/>
                <a:gd name="connsiteY25" fmla="*/ 3817441 h 4028238"/>
                <a:gd name="connsiteX26" fmla="*/ 4855637 w 5086060"/>
                <a:gd name="connsiteY26" fmla="*/ 3778138 h 4028238"/>
                <a:gd name="connsiteX27" fmla="*/ 4894061 w 5086060"/>
                <a:gd name="connsiteY27" fmla="*/ 3603935 h 4028238"/>
                <a:gd name="connsiteX28" fmla="*/ 4914612 w 5086060"/>
                <a:gd name="connsiteY28" fmla="*/ 3449855 h 4028238"/>
                <a:gd name="connsiteX29" fmla="*/ 4955752 w 5086060"/>
                <a:gd name="connsiteY29" fmla="*/ 2983531 h 4028238"/>
                <a:gd name="connsiteX30" fmla="*/ 4987784 w 5086060"/>
                <a:gd name="connsiteY30" fmla="*/ 2556013 h 4028238"/>
                <a:gd name="connsiteX31" fmla="*/ 5028924 w 5086060"/>
                <a:gd name="connsiteY31" fmla="*/ 1986818 h 4028238"/>
                <a:gd name="connsiteX32" fmla="*/ 5068687 w 5086060"/>
                <a:gd name="connsiteY32" fmla="*/ 1403888 h 4028238"/>
                <a:gd name="connsiteX33" fmla="*/ 5086061 w 5086060"/>
                <a:gd name="connsiteY33" fmla="*/ 1042697 h 4028238"/>
                <a:gd name="connsiteX34" fmla="*/ 5080129 w 5086060"/>
                <a:gd name="connsiteY34" fmla="*/ 809515 h 4028238"/>
                <a:gd name="connsiteX35" fmla="*/ 4958047 w 5086060"/>
                <a:gd name="connsiteY35" fmla="*/ 315759 h 4028238"/>
                <a:gd name="connsiteX36" fmla="*/ 4862486 w 5086060"/>
                <a:gd name="connsiteY36" fmla="*/ 172632 h 4028238"/>
                <a:gd name="connsiteX37" fmla="*/ 4707957 w 5086060"/>
                <a:gd name="connsiteY37" fmla="*/ 69341 h 4028238"/>
                <a:gd name="connsiteX38" fmla="*/ 4375118 w 5086060"/>
                <a:gd name="connsiteY38" fmla="*/ 302 h 4028238"/>
                <a:gd name="connsiteX39" fmla="*/ 4247109 w 5086060"/>
                <a:gd name="connsiteY39" fmla="*/ 761 h 4028238"/>
                <a:gd name="connsiteX40" fmla="*/ 4161148 w 5086060"/>
                <a:gd name="connsiteY40" fmla="*/ 279193 h 4028238"/>
                <a:gd name="connsiteX41" fmla="*/ 4397965 w 5086060"/>
                <a:gd name="connsiteY41" fmla="*/ 334072 h 4028238"/>
                <a:gd name="connsiteX42" fmla="*/ 4617440 w 5086060"/>
                <a:gd name="connsiteY42" fmla="*/ 395764 h 4028238"/>
                <a:gd name="connsiteX43" fmla="*/ 4694707 w 5086060"/>
                <a:gd name="connsiteY43" fmla="*/ 493621 h 4028238"/>
                <a:gd name="connsiteX44" fmla="*/ 4763747 w 5086060"/>
                <a:gd name="connsiteY44" fmla="*/ 924773 h 4028238"/>
                <a:gd name="connsiteX45" fmla="*/ 4743157 w 5086060"/>
                <a:gd name="connsiteY45" fmla="*/ 1355466 h 4028238"/>
                <a:gd name="connsiteX46" fmla="*/ 4697424 w 5086060"/>
                <a:gd name="connsiteY46" fmla="*/ 1881680 h 4028238"/>
                <a:gd name="connsiteX47" fmla="*/ 4660417 w 5086060"/>
                <a:gd name="connsiteY47" fmla="*/ 2300929 h 4028238"/>
                <a:gd name="connsiteX48" fmla="*/ 4657662 w 5086060"/>
                <a:gd name="connsiteY48" fmla="*/ 2320140 h 4028238"/>
                <a:gd name="connsiteX49" fmla="*/ 4613766 w 5086060"/>
                <a:gd name="connsiteY49" fmla="*/ 2266639 h 4028238"/>
                <a:gd name="connsiteX50" fmla="*/ 4268113 w 5086060"/>
                <a:gd name="connsiteY50" fmla="*/ 1883973 h 4028238"/>
                <a:gd name="connsiteX51" fmla="*/ 4011163 w 5086060"/>
                <a:gd name="connsiteY51" fmla="*/ 1611945 h 4028238"/>
                <a:gd name="connsiteX52" fmla="*/ 3529300 w 5086060"/>
                <a:gd name="connsiteY52" fmla="*/ 1168428 h 4028238"/>
                <a:gd name="connsiteX53" fmla="*/ 3179552 w 5086060"/>
                <a:gd name="connsiteY53" fmla="*/ 986917 h 4028238"/>
                <a:gd name="connsiteX54" fmla="*/ 3067532 w 5086060"/>
                <a:gd name="connsiteY54" fmla="*/ 968202 h 4028238"/>
                <a:gd name="connsiteX55" fmla="*/ 2852190 w 5086060"/>
                <a:gd name="connsiteY55" fmla="*/ 996981 h 4028238"/>
                <a:gd name="connsiteX56" fmla="*/ 2719586 w 5086060"/>
                <a:gd name="connsiteY56" fmla="*/ 1045010 h 4028238"/>
                <a:gd name="connsiteX57" fmla="*/ 2208449 w 5086060"/>
                <a:gd name="connsiteY57" fmla="*/ 1541069 h 4028238"/>
                <a:gd name="connsiteX58" fmla="*/ 1773662 w 5086060"/>
                <a:gd name="connsiteY58" fmla="*/ 2224576 h 4028238"/>
                <a:gd name="connsiteX59" fmla="*/ 1748021 w 5086060"/>
                <a:gd name="connsiteY59" fmla="*/ 2269850 h 4028238"/>
                <a:gd name="connsiteX60" fmla="*/ 1621844 w 5086060"/>
                <a:gd name="connsiteY60" fmla="*/ 2209497 h 4028238"/>
                <a:gd name="connsiteX61" fmla="*/ 1142704 w 5086060"/>
                <a:gd name="connsiteY61" fmla="*/ 1992775 h 4028238"/>
                <a:gd name="connsiteX62" fmla="*/ 655796 w 5086060"/>
                <a:gd name="connsiteY62" fmla="*/ 1860670 h 4028238"/>
                <a:gd name="connsiteX63" fmla="*/ 304206 w 5086060"/>
                <a:gd name="connsiteY63" fmla="*/ 1947964 h 4028238"/>
                <a:gd name="connsiteX64" fmla="*/ 269457 w 5086060"/>
                <a:gd name="connsiteY64" fmla="*/ 1958029 h 4028238"/>
                <a:gd name="connsiteX65" fmla="*/ 248867 w 5086060"/>
                <a:gd name="connsiteY65" fmla="*/ 1454201 h 4028238"/>
                <a:gd name="connsiteX66" fmla="*/ 235167 w 5086060"/>
                <a:gd name="connsiteY66" fmla="*/ 1211879 h 4028238"/>
                <a:gd name="connsiteX67" fmla="*/ 207267 w 5086060"/>
                <a:gd name="connsiteY67" fmla="*/ 505524 h 4028238"/>
                <a:gd name="connsiteX68" fmla="*/ 212778 w 5086060"/>
                <a:gd name="connsiteY68" fmla="*/ 330861 h 4028238"/>
                <a:gd name="connsiteX69" fmla="*/ 234248 w 5086060"/>
                <a:gd name="connsiteY69" fmla="*/ 309353 h 4028238"/>
                <a:gd name="connsiteX70" fmla="*/ 502640 w 5086060"/>
                <a:gd name="connsiteY70" fmla="*/ 286047 h 4028238"/>
                <a:gd name="connsiteX71" fmla="*/ 1437621 w 5086060"/>
                <a:gd name="connsiteY71" fmla="*/ 265495 h 4028238"/>
                <a:gd name="connsiteX72" fmla="*/ 1721052 w 5086060"/>
                <a:gd name="connsiteY72" fmla="*/ 260903 h 4028238"/>
                <a:gd name="connsiteX73" fmla="*/ 1935982 w 5086060"/>
                <a:gd name="connsiteY73" fmla="*/ 256349 h 4028238"/>
                <a:gd name="connsiteX74" fmla="*/ 2178265 w 5086060"/>
                <a:gd name="connsiteY74" fmla="*/ 251756 h 4028238"/>
                <a:gd name="connsiteX75" fmla="*/ 3005820 w 5086060"/>
                <a:gd name="connsiteY75" fmla="*/ 242150 h 4028238"/>
                <a:gd name="connsiteX76" fmla="*/ 3373409 w 5086060"/>
                <a:gd name="connsiteY76" fmla="*/ 237596 h 4028238"/>
                <a:gd name="connsiteX77" fmla="*/ 3680638 w 5086060"/>
                <a:gd name="connsiteY77" fmla="*/ 235759 h 4028238"/>
                <a:gd name="connsiteX78" fmla="*/ 3986034 w 5086060"/>
                <a:gd name="connsiteY78" fmla="*/ 235759 h 4028238"/>
                <a:gd name="connsiteX79" fmla="*/ 3129705 w 5086060"/>
                <a:gd name="connsiteY79" fmla="*/ 1227870 h 4028238"/>
                <a:gd name="connsiteX80" fmla="*/ 3467589 w 5086060"/>
                <a:gd name="connsiteY80" fmla="*/ 1394764 h 4028238"/>
                <a:gd name="connsiteX81" fmla="*/ 3940800 w 5086060"/>
                <a:gd name="connsiteY81" fmla="*/ 1817687 h 4028238"/>
                <a:gd name="connsiteX82" fmla="*/ 4619253 w 5086060"/>
                <a:gd name="connsiteY82" fmla="*/ 2455922 h 4028238"/>
                <a:gd name="connsiteX83" fmla="*/ 4641220 w 5086060"/>
                <a:gd name="connsiteY83" fmla="*/ 2474674 h 4028238"/>
                <a:gd name="connsiteX84" fmla="*/ 4622467 w 5086060"/>
                <a:gd name="connsiteY84" fmla="*/ 2629665 h 4028238"/>
                <a:gd name="connsiteX85" fmla="*/ 4580868 w 5086060"/>
                <a:gd name="connsiteY85" fmla="*/ 3036090 h 4028238"/>
                <a:gd name="connsiteX86" fmla="*/ 4542444 w 5086060"/>
                <a:gd name="connsiteY86" fmla="*/ 3412359 h 4028238"/>
                <a:gd name="connsiteX87" fmla="*/ 4525528 w 5086060"/>
                <a:gd name="connsiteY87" fmla="*/ 3548637 h 4028238"/>
                <a:gd name="connsiteX88" fmla="*/ 4520056 w 5086060"/>
                <a:gd name="connsiteY88" fmla="*/ 3608990 h 4028238"/>
                <a:gd name="connsiteX89" fmla="*/ 4439574 w 5086060"/>
                <a:gd name="connsiteY89" fmla="*/ 3612166 h 4028238"/>
                <a:gd name="connsiteX90" fmla="*/ 3620748 w 5086060"/>
                <a:gd name="connsiteY90" fmla="*/ 3610788 h 4028238"/>
                <a:gd name="connsiteX91" fmla="*/ 2960088 w 5086060"/>
                <a:gd name="connsiteY91" fmla="*/ 3582009 h 4028238"/>
                <a:gd name="connsiteX92" fmla="*/ 2095989 w 5086060"/>
                <a:gd name="connsiteY92" fmla="*/ 3579254 h 4028238"/>
                <a:gd name="connsiteX93" fmla="*/ 898093 w 5086060"/>
                <a:gd name="connsiteY93" fmla="*/ 3571026 h 4028238"/>
                <a:gd name="connsiteX94" fmla="*/ 387417 w 5086060"/>
                <a:gd name="connsiteY94" fmla="*/ 3522576 h 4028238"/>
                <a:gd name="connsiteX95" fmla="*/ 327524 w 5086060"/>
                <a:gd name="connsiteY95" fmla="*/ 3435703 h 4028238"/>
                <a:gd name="connsiteX96" fmla="*/ 273104 w 5086060"/>
                <a:gd name="connsiteY96" fmla="*/ 3072670 h 4028238"/>
                <a:gd name="connsiteX97" fmla="*/ 273563 w 5086060"/>
                <a:gd name="connsiteY97" fmla="*/ 2652039 h 4028238"/>
                <a:gd name="connsiteX98" fmla="*/ 281370 w 5086060"/>
                <a:gd name="connsiteY98" fmla="*/ 2405621 h 4028238"/>
                <a:gd name="connsiteX99" fmla="*/ 284087 w 5086060"/>
                <a:gd name="connsiteY99" fmla="*/ 2255216 h 4028238"/>
                <a:gd name="connsiteX100" fmla="*/ 332575 w 5086060"/>
                <a:gd name="connsiteY100" fmla="*/ 2238721 h 4028238"/>
                <a:gd name="connsiteX101" fmla="*/ 438620 w 5086060"/>
                <a:gd name="connsiteY101" fmla="*/ 2187057 h 4028238"/>
                <a:gd name="connsiteX102" fmla="*/ 676396 w 5086060"/>
                <a:gd name="connsiteY102" fmla="*/ 2112086 h 4028238"/>
                <a:gd name="connsiteX103" fmla="*/ 892619 w 5086060"/>
                <a:gd name="connsiteY103" fmla="*/ 2148673 h 4028238"/>
                <a:gd name="connsiteX104" fmla="*/ 1188444 w 5086060"/>
                <a:gd name="connsiteY104" fmla="*/ 2249701 h 4028238"/>
                <a:gd name="connsiteX105" fmla="*/ 1483318 w 5086060"/>
                <a:gd name="connsiteY105" fmla="*/ 2362632 h 4028238"/>
                <a:gd name="connsiteX106" fmla="*/ 1653847 w 5086060"/>
                <a:gd name="connsiteY106" fmla="*/ 2427998 h 4028238"/>
                <a:gd name="connsiteX107" fmla="*/ 1616841 w 5086060"/>
                <a:gd name="connsiteY107" fmla="*/ 2497497 h 4028238"/>
                <a:gd name="connsiteX108" fmla="*/ 1418409 w 5086060"/>
                <a:gd name="connsiteY108" fmla="*/ 2921802 h 4028238"/>
                <a:gd name="connsiteX109" fmla="*/ 1300001 w 5086060"/>
                <a:gd name="connsiteY109" fmla="*/ 3259646 h 4028238"/>
                <a:gd name="connsiteX110" fmla="*/ 1301838 w 5086060"/>
                <a:gd name="connsiteY110" fmla="*/ 3295314 h 4028238"/>
                <a:gd name="connsiteX111" fmla="*/ 1330617 w 5086060"/>
                <a:gd name="connsiteY111" fmla="*/ 3294395 h 4028238"/>
                <a:gd name="connsiteX112" fmla="*/ 1762230 w 5086060"/>
                <a:gd name="connsiteY112" fmla="*/ 2820762 h 4028238"/>
                <a:gd name="connsiteX113" fmla="*/ 1941910 w 5086060"/>
                <a:gd name="connsiteY113" fmla="*/ 2501170 h 4028238"/>
                <a:gd name="connsiteX114" fmla="*/ 2264216 w 5086060"/>
                <a:gd name="connsiteY114" fmla="*/ 1943379 h 4028238"/>
                <a:gd name="connsiteX115" fmla="*/ 2699004 w 5086060"/>
                <a:gd name="connsiteY115" fmla="*/ 1379661 h 4028238"/>
                <a:gd name="connsiteX116" fmla="*/ 3129696 w 5086060"/>
                <a:gd name="connsiteY116" fmla="*/ 1227845 h 4028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5086060" h="4028238">
                  <a:moveTo>
                    <a:pt x="4247102" y="777"/>
                  </a:moveTo>
                  <a:cubicBezTo>
                    <a:pt x="4030840" y="13560"/>
                    <a:pt x="3767963" y="46013"/>
                    <a:pt x="3624406" y="78466"/>
                  </a:cubicBezTo>
                  <a:lnTo>
                    <a:pt x="3549855" y="94960"/>
                  </a:lnTo>
                  <a:lnTo>
                    <a:pt x="3318976" y="89909"/>
                  </a:lnTo>
                  <a:cubicBezTo>
                    <a:pt x="2711357" y="76667"/>
                    <a:pt x="2500150" y="74830"/>
                    <a:pt x="2169085" y="79844"/>
                  </a:cubicBezTo>
                  <a:cubicBezTo>
                    <a:pt x="1988034" y="82599"/>
                    <a:pt x="1616810" y="87154"/>
                    <a:pt x="1343832" y="89450"/>
                  </a:cubicBezTo>
                  <a:cubicBezTo>
                    <a:pt x="721596" y="94961"/>
                    <a:pt x="298673" y="105906"/>
                    <a:pt x="225978" y="117349"/>
                  </a:cubicBezTo>
                  <a:cubicBezTo>
                    <a:pt x="92492" y="138819"/>
                    <a:pt x="63679" y="163541"/>
                    <a:pt x="43546" y="273261"/>
                  </a:cubicBezTo>
                  <a:cubicBezTo>
                    <a:pt x="27089" y="360134"/>
                    <a:pt x="22536" y="583252"/>
                    <a:pt x="31682" y="807244"/>
                  </a:cubicBezTo>
                  <a:cubicBezTo>
                    <a:pt x="44465" y="1114052"/>
                    <a:pt x="50855" y="1448732"/>
                    <a:pt x="48139" y="1637092"/>
                  </a:cubicBezTo>
                  <a:cubicBezTo>
                    <a:pt x="43546" y="1954852"/>
                    <a:pt x="32142" y="2325606"/>
                    <a:pt x="22076" y="2480606"/>
                  </a:cubicBezTo>
                  <a:cubicBezTo>
                    <a:pt x="17025" y="2559710"/>
                    <a:pt x="10175" y="2670808"/>
                    <a:pt x="6539" y="2727485"/>
                  </a:cubicBezTo>
                  <a:cubicBezTo>
                    <a:pt x="-1268" y="2848646"/>
                    <a:pt x="-2148" y="2995417"/>
                    <a:pt x="4243" y="3072677"/>
                  </a:cubicBezTo>
                  <a:cubicBezTo>
                    <a:pt x="9256" y="3130733"/>
                    <a:pt x="49976" y="3422425"/>
                    <a:pt x="61839" y="3484157"/>
                  </a:cubicBezTo>
                  <a:cubicBezTo>
                    <a:pt x="73741" y="3547264"/>
                    <a:pt x="83347" y="3570111"/>
                    <a:pt x="139106" y="3673438"/>
                  </a:cubicBezTo>
                  <a:cubicBezTo>
                    <a:pt x="162872" y="3717792"/>
                    <a:pt x="175233" y="3733790"/>
                    <a:pt x="201296" y="3753919"/>
                  </a:cubicBezTo>
                  <a:cubicBezTo>
                    <a:pt x="214078" y="3763984"/>
                    <a:pt x="233289" y="3779063"/>
                    <a:pt x="243813" y="3787750"/>
                  </a:cubicBezTo>
                  <a:cubicBezTo>
                    <a:pt x="305543" y="3838496"/>
                    <a:pt x="403360" y="3859046"/>
                    <a:pt x="678601" y="3877340"/>
                  </a:cubicBezTo>
                  <a:cubicBezTo>
                    <a:pt x="813507" y="3886486"/>
                    <a:pt x="845035" y="3889701"/>
                    <a:pt x="1046640" y="3913926"/>
                  </a:cubicBezTo>
                  <a:cubicBezTo>
                    <a:pt x="1501100" y="3969226"/>
                    <a:pt x="1736114" y="3983425"/>
                    <a:pt x="2230821" y="3985261"/>
                  </a:cubicBezTo>
                  <a:cubicBezTo>
                    <a:pt x="2477239" y="3986639"/>
                    <a:pt x="2624931" y="3990275"/>
                    <a:pt x="2918914" y="4002636"/>
                  </a:cubicBezTo>
                  <a:cubicBezTo>
                    <a:pt x="3391204" y="4022727"/>
                    <a:pt x="3670080" y="4028238"/>
                    <a:pt x="4205964" y="4028238"/>
                  </a:cubicBezTo>
                  <a:cubicBezTo>
                    <a:pt x="4569879" y="4028238"/>
                    <a:pt x="4621539" y="4026401"/>
                    <a:pt x="4681430" y="4009486"/>
                  </a:cubicBezTo>
                  <a:cubicBezTo>
                    <a:pt x="4742700" y="3992111"/>
                    <a:pt x="4772436" y="3966049"/>
                    <a:pt x="4800759" y="3904774"/>
                  </a:cubicBezTo>
                  <a:cubicBezTo>
                    <a:pt x="4810823" y="3882385"/>
                    <a:pt x="4823186" y="3858620"/>
                    <a:pt x="4827739" y="3851731"/>
                  </a:cubicBezTo>
                  <a:cubicBezTo>
                    <a:pt x="4832791" y="3845340"/>
                    <a:pt x="4838723" y="3829802"/>
                    <a:pt x="4841937" y="3817441"/>
                  </a:cubicBezTo>
                  <a:cubicBezTo>
                    <a:pt x="4845114" y="3805118"/>
                    <a:pt x="4851046" y="3787284"/>
                    <a:pt x="4855637" y="3778138"/>
                  </a:cubicBezTo>
                  <a:cubicBezTo>
                    <a:pt x="4868420" y="3752994"/>
                    <a:pt x="4886253" y="3671133"/>
                    <a:pt x="4894061" y="3603935"/>
                  </a:cubicBezTo>
                  <a:cubicBezTo>
                    <a:pt x="4897696" y="3570564"/>
                    <a:pt x="4907303" y="3501526"/>
                    <a:pt x="4914612" y="3449855"/>
                  </a:cubicBezTo>
                  <a:cubicBezTo>
                    <a:pt x="4937001" y="3293943"/>
                    <a:pt x="4945687" y="3194747"/>
                    <a:pt x="4955752" y="2983531"/>
                  </a:cubicBezTo>
                  <a:cubicBezTo>
                    <a:pt x="4962144" y="2855061"/>
                    <a:pt x="4966276" y="2796964"/>
                    <a:pt x="4987784" y="2556013"/>
                  </a:cubicBezTo>
                  <a:cubicBezTo>
                    <a:pt x="5011090" y="2294517"/>
                    <a:pt x="5017481" y="2205344"/>
                    <a:pt x="5028924" y="1986818"/>
                  </a:cubicBezTo>
                  <a:cubicBezTo>
                    <a:pt x="5043084" y="1707904"/>
                    <a:pt x="5050394" y="1601859"/>
                    <a:pt x="5068687" y="1403888"/>
                  </a:cubicBezTo>
                  <a:cubicBezTo>
                    <a:pt x="5084684" y="1230597"/>
                    <a:pt x="5085603" y="1211845"/>
                    <a:pt x="5086061" y="1042697"/>
                  </a:cubicBezTo>
                  <a:cubicBezTo>
                    <a:pt x="5086061" y="926131"/>
                    <a:pt x="5083765" y="845187"/>
                    <a:pt x="5080129" y="809515"/>
                  </a:cubicBezTo>
                  <a:cubicBezTo>
                    <a:pt x="5057703" y="601934"/>
                    <a:pt x="5016103" y="434167"/>
                    <a:pt x="4958047" y="315759"/>
                  </a:cubicBezTo>
                  <a:cubicBezTo>
                    <a:pt x="4926512" y="250815"/>
                    <a:pt x="4901790" y="213810"/>
                    <a:pt x="4862486" y="172632"/>
                  </a:cubicBezTo>
                  <a:cubicBezTo>
                    <a:pt x="4823643" y="131492"/>
                    <a:pt x="4788434" y="108186"/>
                    <a:pt x="4707957" y="69341"/>
                  </a:cubicBezTo>
                  <a:cubicBezTo>
                    <a:pt x="4602794" y="18557"/>
                    <a:pt x="4524603" y="2560"/>
                    <a:pt x="4375118" y="302"/>
                  </a:cubicBezTo>
                  <a:cubicBezTo>
                    <a:pt x="4321157" y="-158"/>
                    <a:pt x="4263558" y="-158"/>
                    <a:pt x="4247109" y="761"/>
                  </a:cubicBezTo>
                  <a:close/>
                  <a:moveTo>
                    <a:pt x="4161148" y="279193"/>
                  </a:moveTo>
                  <a:cubicBezTo>
                    <a:pt x="4257627" y="303418"/>
                    <a:pt x="4364135" y="328102"/>
                    <a:pt x="4397965" y="334072"/>
                  </a:cubicBezTo>
                  <a:cubicBezTo>
                    <a:pt x="4522800" y="356919"/>
                    <a:pt x="4562106" y="367903"/>
                    <a:pt x="4617440" y="395764"/>
                  </a:cubicBezTo>
                  <a:cubicBezTo>
                    <a:pt x="4660417" y="417731"/>
                    <a:pt x="4676414" y="437861"/>
                    <a:pt x="4694707" y="493621"/>
                  </a:cubicBezTo>
                  <a:cubicBezTo>
                    <a:pt x="4731714" y="605641"/>
                    <a:pt x="4754141" y="747347"/>
                    <a:pt x="4763747" y="924773"/>
                  </a:cubicBezTo>
                  <a:cubicBezTo>
                    <a:pt x="4769679" y="1033571"/>
                    <a:pt x="4764627" y="1140115"/>
                    <a:pt x="4743157" y="1355466"/>
                  </a:cubicBezTo>
                  <a:cubicBezTo>
                    <a:pt x="4723487" y="1556150"/>
                    <a:pt x="4717095" y="1625651"/>
                    <a:pt x="4697424" y="1881680"/>
                  </a:cubicBezTo>
                  <a:cubicBezTo>
                    <a:pt x="4681427" y="2085127"/>
                    <a:pt x="4665889" y="2262544"/>
                    <a:pt x="4660417" y="2300929"/>
                  </a:cubicBezTo>
                  <a:lnTo>
                    <a:pt x="4657662" y="2320140"/>
                  </a:lnTo>
                  <a:lnTo>
                    <a:pt x="4613766" y="2266639"/>
                  </a:lnTo>
                  <a:cubicBezTo>
                    <a:pt x="4509975" y="2140001"/>
                    <a:pt x="4441395" y="2064113"/>
                    <a:pt x="4268113" y="1883973"/>
                  </a:cubicBezTo>
                  <a:cubicBezTo>
                    <a:pt x="4210057" y="1823620"/>
                    <a:pt x="4094409" y="1701079"/>
                    <a:pt x="4011163" y="1611945"/>
                  </a:cubicBezTo>
                  <a:cubicBezTo>
                    <a:pt x="3765656" y="1349029"/>
                    <a:pt x="3676492" y="1267203"/>
                    <a:pt x="3529300" y="1168428"/>
                  </a:cubicBezTo>
                  <a:cubicBezTo>
                    <a:pt x="3417740" y="1093916"/>
                    <a:pt x="3267305" y="1015730"/>
                    <a:pt x="3179552" y="986917"/>
                  </a:cubicBezTo>
                  <a:cubicBezTo>
                    <a:pt x="3134279" y="972297"/>
                    <a:pt x="3122835" y="970460"/>
                    <a:pt x="3067532" y="968202"/>
                  </a:cubicBezTo>
                  <a:cubicBezTo>
                    <a:pt x="2995278" y="965906"/>
                    <a:pt x="2940394" y="973216"/>
                    <a:pt x="2852190" y="996981"/>
                  </a:cubicBezTo>
                  <a:cubicBezTo>
                    <a:pt x="2789083" y="1013897"/>
                    <a:pt x="2761643" y="1023962"/>
                    <a:pt x="2719586" y="1045010"/>
                  </a:cubicBezTo>
                  <a:cubicBezTo>
                    <a:pt x="2577410" y="1117225"/>
                    <a:pt x="2390382" y="1298285"/>
                    <a:pt x="2208449" y="1541069"/>
                  </a:cubicBezTo>
                  <a:cubicBezTo>
                    <a:pt x="2116563" y="1663151"/>
                    <a:pt x="1883380" y="2030279"/>
                    <a:pt x="1773662" y="2224576"/>
                  </a:cubicBezTo>
                  <a:cubicBezTo>
                    <a:pt x="1760382" y="2248342"/>
                    <a:pt x="1748480" y="2268931"/>
                    <a:pt x="1748021" y="2269850"/>
                  </a:cubicBezTo>
                  <a:cubicBezTo>
                    <a:pt x="1747103" y="2270768"/>
                    <a:pt x="1690425" y="2243329"/>
                    <a:pt x="1621844" y="2209497"/>
                  </a:cubicBezTo>
                  <a:cubicBezTo>
                    <a:pt x="1502975" y="2150523"/>
                    <a:pt x="1296314" y="2056799"/>
                    <a:pt x="1142704" y="1992775"/>
                  </a:cubicBezTo>
                  <a:cubicBezTo>
                    <a:pt x="969413" y="1920559"/>
                    <a:pt x="777878" y="1868439"/>
                    <a:pt x="655796" y="1860670"/>
                  </a:cubicBezTo>
                  <a:cubicBezTo>
                    <a:pt x="558399" y="1854241"/>
                    <a:pt x="399307" y="1893583"/>
                    <a:pt x="304206" y="1947964"/>
                  </a:cubicBezTo>
                  <a:cubicBezTo>
                    <a:pt x="271753" y="1966258"/>
                    <a:pt x="269457" y="1967176"/>
                    <a:pt x="269457" y="1958029"/>
                  </a:cubicBezTo>
                  <a:cubicBezTo>
                    <a:pt x="269457" y="1940195"/>
                    <a:pt x="251623" y="1501276"/>
                    <a:pt x="248867" y="1454201"/>
                  </a:cubicBezTo>
                  <a:cubicBezTo>
                    <a:pt x="247489" y="1429058"/>
                    <a:pt x="241098" y="1319794"/>
                    <a:pt x="235167" y="1211879"/>
                  </a:cubicBezTo>
                  <a:cubicBezTo>
                    <a:pt x="204091" y="669666"/>
                    <a:pt x="204091" y="671008"/>
                    <a:pt x="207267" y="505524"/>
                  </a:cubicBezTo>
                  <a:cubicBezTo>
                    <a:pt x="208645" y="418651"/>
                    <a:pt x="211401" y="340462"/>
                    <a:pt x="212778" y="330861"/>
                  </a:cubicBezTo>
                  <a:cubicBezTo>
                    <a:pt x="215036" y="316241"/>
                    <a:pt x="217332" y="313945"/>
                    <a:pt x="234248" y="309353"/>
                  </a:cubicBezTo>
                  <a:cubicBezTo>
                    <a:pt x="260310" y="302962"/>
                    <a:pt x="389238" y="291979"/>
                    <a:pt x="502640" y="286047"/>
                  </a:cubicBezTo>
                  <a:cubicBezTo>
                    <a:pt x="727132" y="274642"/>
                    <a:pt x="872061" y="271427"/>
                    <a:pt x="1437621" y="265495"/>
                  </a:cubicBezTo>
                  <a:cubicBezTo>
                    <a:pt x="1558322" y="264118"/>
                    <a:pt x="1685881" y="261821"/>
                    <a:pt x="1721052" y="260903"/>
                  </a:cubicBezTo>
                  <a:cubicBezTo>
                    <a:pt x="1756261" y="259525"/>
                    <a:pt x="1853196" y="257688"/>
                    <a:pt x="1935982" y="256349"/>
                  </a:cubicBezTo>
                  <a:cubicBezTo>
                    <a:pt x="2019181" y="254971"/>
                    <a:pt x="2127987" y="253134"/>
                    <a:pt x="2178265" y="251756"/>
                  </a:cubicBezTo>
                  <a:cubicBezTo>
                    <a:pt x="2308117" y="248580"/>
                    <a:pt x="2582897" y="245365"/>
                    <a:pt x="3005820" y="242150"/>
                  </a:cubicBezTo>
                  <a:cubicBezTo>
                    <a:pt x="3206965" y="240773"/>
                    <a:pt x="3372488" y="238515"/>
                    <a:pt x="3373409" y="237596"/>
                  </a:cubicBezTo>
                  <a:cubicBezTo>
                    <a:pt x="3374330" y="236678"/>
                    <a:pt x="3512861" y="235759"/>
                    <a:pt x="3680638" y="235759"/>
                  </a:cubicBezTo>
                  <a:lnTo>
                    <a:pt x="3986034" y="235759"/>
                  </a:lnTo>
                  <a:close/>
                  <a:moveTo>
                    <a:pt x="3129705" y="1227870"/>
                  </a:moveTo>
                  <a:cubicBezTo>
                    <a:pt x="3215200" y="1247540"/>
                    <a:pt x="3334524" y="1306514"/>
                    <a:pt x="3467589" y="1394764"/>
                  </a:cubicBezTo>
                  <a:cubicBezTo>
                    <a:pt x="3599693" y="1482097"/>
                    <a:pt x="3659132" y="1535137"/>
                    <a:pt x="3940800" y="1817687"/>
                  </a:cubicBezTo>
                  <a:cubicBezTo>
                    <a:pt x="4190431" y="2068200"/>
                    <a:pt x="4450556" y="2312825"/>
                    <a:pt x="4619253" y="2455922"/>
                  </a:cubicBezTo>
                  <a:lnTo>
                    <a:pt x="4641220" y="2474674"/>
                  </a:lnTo>
                  <a:lnTo>
                    <a:pt x="4622467" y="2629665"/>
                  </a:lnTo>
                  <a:cubicBezTo>
                    <a:pt x="4597324" y="2839501"/>
                    <a:pt x="4596864" y="2843174"/>
                    <a:pt x="4580868" y="3036090"/>
                  </a:cubicBezTo>
                  <a:cubicBezTo>
                    <a:pt x="4563493" y="3245964"/>
                    <a:pt x="4556642" y="3315465"/>
                    <a:pt x="4542444" y="3412359"/>
                  </a:cubicBezTo>
                  <a:cubicBezTo>
                    <a:pt x="4536053" y="3454457"/>
                    <a:pt x="4528744" y="3515729"/>
                    <a:pt x="4525528" y="3548637"/>
                  </a:cubicBezTo>
                  <a:lnTo>
                    <a:pt x="4520056" y="3608990"/>
                  </a:lnTo>
                  <a:lnTo>
                    <a:pt x="4439574" y="3612166"/>
                  </a:lnTo>
                  <a:cubicBezTo>
                    <a:pt x="4310644" y="3617677"/>
                    <a:pt x="3782587" y="3616759"/>
                    <a:pt x="3620748" y="3610788"/>
                  </a:cubicBezTo>
                  <a:cubicBezTo>
                    <a:pt x="3415008" y="3603020"/>
                    <a:pt x="3064339" y="3587941"/>
                    <a:pt x="2960088" y="3582009"/>
                  </a:cubicBezTo>
                  <a:cubicBezTo>
                    <a:pt x="2793233" y="3572863"/>
                    <a:pt x="2395449" y="3571945"/>
                    <a:pt x="2095989" y="3579254"/>
                  </a:cubicBezTo>
                  <a:cubicBezTo>
                    <a:pt x="1502998" y="3594791"/>
                    <a:pt x="1325611" y="3593414"/>
                    <a:pt x="898093" y="3571026"/>
                  </a:cubicBezTo>
                  <a:cubicBezTo>
                    <a:pt x="619678" y="3556407"/>
                    <a:pt x="455997" y="3540869"/>
                    <a:pt x="387417" y="3522576"/>
                  </a:cubicBezTo>
                  <a:cubicBezTo>
                    <a:pt x="358178" y="3514807"/>
                    <a:pt x="340804" y="3489166"/>
                    <a:pt x="327524" y="3435703"/>
                  </a:cubicBezTo>
                  <a:cubicBezTo>
                    <a:pt x="320214" y="3406426"/>
                    <a:pt x="285924" y="3175079"/>
                    <a:pt x="273104" y="3072670"/>
                  </a:cubicBezTo>
                  <a:cubicBezTo>
                    <a:pt x="265794" y="3010480"/>
                    <a:pt x="265794" y="2787828"/>
                    <a:pt x="273563" y="2652039"/>
                  </a:cubicBezTo>
                  <a:cubicBezTo>
                    <a:pt x="276318" y="2598997"/>
                    <a:pt x="279992" y="2488358"/>
                    <a:pt x="281370" y="2405621"/>
                  </a:cubicBezTo>
                  <a:lnTo>
                    <a:pt x="284087" y="2255216"/>
                  </a:lnTo>
                  <a:lnTo>
                    <a:pt x="332575" y="2238721"/>
                  </a:lnTo>
                  <a:cubicBezTo>
                    <a:pt x="366865" y="2227316"/>
                    <a:pt x="398859" y="2211320"/>
                    <a:pt x="438620" y="2187057"/>
                  </a:cubicBezTo>
                  <a:cubicBezTo>
                    <a:pt x="546996" y="2120314"/>
                    <a:pt x="588144" y="2107532"/>
                    <a:pt x="676396" y="2112086"/>
                  </a:cubicBezTo>
                  <a:cubicBezTo>
                    <a:pt x="737169" y="2114842"/>
                    <a:pt x="806669" y="2126706"/>
                    <a:pt x="892619" y="2148673"/>
                  </a:cubicBezTo>
                  <a:cubicBezTo>
                    <a:pt x="977196" y="2170602"/>
                    <a:pt x="1043515" y="2193028"/>
                    <a:pt x="1188444" y="2249701"/>
                  </a:cubicBezTo>
                  <a:cubicBezTo>
                    <a:pt x="1257483" y="2276681"/>
                    <a:pt x="1390049" y="2327428"/>
                    <a:pt x="1483318" y="2362632"/>
                  </a:cubicBezTo>
                  <a:cubicBezTo>
                    <a:pt x="1576162" y="2397382"/>
                    <a:pt x="1652966" y="2427079"/>
                    <a:pt x="1653847" y="2427998"/>
                  </a:cubicBezTo>
                  <a:cubicBezTo>
                    <a:pt x="1654766" y="2428917"/>
                    <a:pt x="1638310" y="2460030"/>
                    <a:pt x="1616841" y="2497497"/>
                  </a:cubicBezTo>
                  <a:cubicBezTo>
                    <a:pt x="1549179" y="2615905"/>
                    <a:pt x="1494758" y="2732511"/>
                    <a:pt x="1418409" y="2921802"/>
                  </a:cubicBezTo>
                  <a:cubicBezTo>
                    <a:pt x="1380445" y="3015525"/>
                    <a:pt x="1314158" y="3205272"/>
                    <a:pt x="1300001" y="3259646"/>
                  </a:cubicBezTo>
                  <a:cubicBezTo>
                    <a:pt x="1293113" y="3285249"/>
                    <a:pt x="1293610" y="3287086"/>
                    <a:pt x="1301838" y="3295314"/>
                  </a:cubicBezTo>
                  <a:cubicBezTo>
                    <a:pt x="1310487" y="3304460"/>
                    <a:pt x="1310946" y="3304460"/>
                    <a:pt x="1330617" y="3294395"/>
                  </a:cubicBezTo>
                  <a:cubicBezTo>
                    <a:pt x="1419327" y="3249619"/>
                    <a:pt x="1646536" y="2999981"/>
                    <a:pt x="1762230" y="2820762"/>
                  </a:cubicBezTo>
                  <a:cubicBezTo>
                    <a:pt x="1800156" y="2762209"/>
                    <a:pt x="1852739" y="2668485"/>
                    <a:pt x="1941910" y="2501170"/>
                  </a:cubicBezTo>
                  <a:cubicBezTo>
                    <a:pt x="2050707" y="2295890"/>
                    <a:pt x="2135746" y="2148668"/>
                    <a:pt x="2264216" y="1943379"/>
                  </a:cubicBezTo>
                  <a:cubicBezTo>
                    <a:pt x="2416915" y="1699675"/>
                    <a:pt x="2563676" y="1509052"/>
                    <a:pt x="2699004" y="1379661"/>
                  </a:cubicBezTo>
                  <a:cubicBezTo>
                    <a:pt x="2845765" y="1239288"/>
                    <a:pt x="2978379" y="1192634"/>
                    <a:pt x="3129696" y="1227845"/>
                  </a:cubicBezTo>
                  <a:close/>
                </a:path>
              </a:pathLst>
            </a:custGeom>
            <a:solidFill>
              <a:srgbClr val="000000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C197C828-AF2A-6CBE-29C0-3FB368EBCDC0}"/>
                </a:ext>
              </a:extLst>
            </p:cNvPr>
            <p:cNvSpPr/>
            <p:nvPr/>
          </p:nvSpPr>
          <p:spPr>
            <a:xfrm>
              <a:off x="-7062545" y="2263699"/>
              <a:ext cx="845092" cy="893051"/>
            </a:xfrm>
            <a:custGeom>
              <a:avLst/>
              <a:gdLst>
                <a:gd name="connsiteX0" fmla="*/ 359837 w 845092"/>
                <a:gd name="connsiteY0" fmla="*/ 8580 h 893051"/>
                <a:gd name="connsiteX1" fmla="*/ 214908 w 845092"/>
                <a:gd name="connsiteY1" fmla="*/ 46506 h 893051"/>
                <a:gd name="connsiteX2" fmla="*/ 1859 w 845092"/>
                <a:gd name="connsiteY2" fmla="*/ 305748 h 893051"/>
                <a:gd name="connsiteX3" fmla="*/ 30179 w 845092"/>
                <a:gd name="connsiteY3" fmla="*/ 525185 h 893051"/>
                <a:gd name="connsiteX4" fmla="*/ 128954 w 845092"/>
                <a:gd name="connsiteY4" fmla="*/ 754732 h 893051"/>
                <a:gd name="connsiteX5" fmla="*/ 304960 w 845092"/>
                <a:gd name="connsiteY5" fmla="*/ 878617 h 893051"/>
                <a:gd name="connsiteX6" fmla="*/ 662477 w 845092"/>
                <a:gd name="connsiteY6" fmla="*/ 790825 h 893051"/>
                <a:gd name="connsiteX7" fmla="*/ 833927 w 845092"/>
                <a:gd name="connsiteY7" fmla="*/ 500046 h 893051"/>
                <a:gd name="connsiteX8" fmla="*/ 833927 w 845092"/>
                <a:gd name="connsiteY8" fmla="*/ 281521 h 893051"/>
                <a:gd name="connsiteX9" fmla="*/ 693593 w 845092"/>
                <a:gd name="connsiteY9" fmla="*/ 77162 h 893051"/>
                <a:gd name="connsiteX10" fmla="*/ 543608 w 845092"/>
                <a:gd name="connsiteY10" fmla="*/ 8582 h 893051"/>
                <a:gd name="connsiteX11" fmla="*/ 359833 w 845092"/>
                <a:gd name="connsiteY11" fmla="*/ 8582 h 893051"/>
                <a:gd name="connsiteX12" fmla="*/ 533580 w 845092"/>
                <a:gd name="connsiteY12" fmla="*/ 230780 h 893051"/>
                <a:gd name="connsiteX13" fmla="*/ 677588 w 845092"/>
                <a:gd name="connsiteY13" fmla="*/ 338205 h 893051"/>
                <a:gd name="connsiteX14" fmla="*/ 640084 w 845092"/>
                <a:gd name="connsiteY14" fmla="*/ 576854 h 893051"/>
                <a:gd name="connsiteX15" fmla="*/ 402806 w 845092"/>
                <a:gd name="connsiteY15" fmla="*/ 744669 h 893051"/>
                <a:gd name="connsiteX16" fmla="*/ 285741 w 845092"/>
                <a:gd name="connsiteY16" fmla="*/ 717689 h 893051"/>
                <a:gd name="connsiteX17" fmla="*/ 172848 w 845092"/>
                <a:gd name="connsiteY17" fmla="*/ 577776 h 893051"/>
                <a:gd name="connsiteX18" fmla="*/ 177402 w 845092"/>
                <a:gd name="connsiteY18" fmla="*/ 369283 h 893051"/>
                <a:gd name="connsiteX19" fmla="*/ 282114 w 845092"/>
                <a:gd name="connsiteY19" fmla="*/ 265991 h 893051"/>
                <a:gd name="connsiteX20" fmla="*/ 533587 w 845092"/>
                <a:gd name="connsiteY20" fmla="*/ 230782 h 893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45092" h="893051">
                  <a:moveTo>
                    <a:pt x="359837" y="8580"/>
                  </a:moveTo>
                  <a:cubicBezTo>
                    <a:pt x="307714" y="17727"/>
                    <a:pt x="257428" y="30969"/>
                    <a:pt x="214908" y="46506"/>
                  </a:cubicBezTo>
                  <a:cubicBezTo>
                    <a:pt x="93747" y="90402"/>
                    <a:pt x="10549" y="191435"/>
                    <a:pt x="1859" y="305748"/>
                  </a:cubicBezTo>
                  <a:cubicBezTo>
                    <a:pt x="-3651" y="372951"/>
                    <a:pt x="2319" y="418680"/>
                    <a:pt x="30179" y="525185"/>
                  </a:cubicBezTo>
                  <a:cubicBezTo>
                    <a:pt x="58537" y="633561"/>
                    <a:pt x="85059" y="694832"/>
                    <a:pt x="128954" y="754732"/>
                  </a:cubicBezTo>
                  <a:cubicBezTo>
                    <a:pt x="166420" y="805937"/>
                    <a:pt x="240514" y="858062"/>
                    <a:pt x="304960" y="878617"/>
                  </a:cubicBezTo>
                  <a:cubicBezTo>
                    <a:pt x="416520" y="915203"/>
                    <a:pt x="555512" y="880913"/>
                    <a:pt x="662477" y="790825"/>
                  </a:cubicBezTo>
                  <a:cubicBezTo>
                    <a:pt x="739324" y="726379"/>
                    <a:pt x="801018" y="622128"/>
                    <a:pt x="833927" y="500046"/>
                  </a:cubicBezTo>
                  <a:cubicBezTo>
                    <a:pt x="849044" y="446124"/>
                    <a:pt x="848584" y="332731"/>
                    <a:pt x="833927" y="281521"/>
                  </a:cubicBezTo>
                  <a:cubicBezTo>
                    <a:pt x="810620" y="199202"/>
                    <a:pt x="756200" y="120593"/>
                    <a:pt x="693593" y="77162"/>
                  </a:cubicBezTo>
                  <a:cubicBezTo>
                    <a:pt x="658384" y="52937"/>
                    <a:pt x="581121" y="17269"/>
                    <a:pt x="543608" y="8582"/>
                  </a:cubicBezTo>
                  <a:cubicBezTo>
                    <a:pt x="496076" y="-2861"/>
                    <a:pt x="422907" y="-2861"/>
                    <a:pt x="359833" y="8582"/>
                  </a:cubicBezTo>
                  <a:close/>
                  <a:moveTo>
                    <a:pt x="533580" y="230780"/>
                  </a:moveTo>
                  <a:cubicBezTo>
                    <a:pt x="604418" y="248154"/>
                    <a:pt x="665684" y="293849"/>
                    <a:pt x="677588" y="338205"/>
                  </a:cubicBezTo>
                  <a:cubicBezTo>
                    <a:pt x="699058" y="416850"/>
                    <a:pt x="686275" y="497330"/>
                    <a:pt x="640084" y="576854"/>
                  </a:cubicBezTo>
                  <a:cubicBezTo>
                    <a:pt x="588419" y="666024"/>
                    <a:pt x="477324" y="744669"/>
                    <a:pt x="402806" y="744669"/>
                  </a:cubicBezTo>
                  <a:cubicBezTo>
                    <a:pt x="369436" y="744669"/>
                    <a:pt x="312719" y="731849"/>
                    <a:pt x="285741" y="717689"/>
                  </a:cubicBezTo>
                  <a:cubicBezTo>
                    <a:pt x="230441" y="689789"/>
                    <a:pt x="183791" y="632193"/>
                    <a:pt x="172848" y="577776"/>
                  </a:cubicBezTo>
                  <a:cubicBezTo>
                    <a:pt x="157731" y="505100"/>
                    <a:pt x="159568" y="430554"/>
                    <a:pt x="177402" y="369283"/>
                  </a:cubicBezTo>
                  <a:cubicBezTo>
                    <a:pt x="187467" y="336370"/>
                    <a:pt x="232740" y="291594"/>
                    <a:pt x="282114" y="265991"/>
                  </a:cubicBezTo>
                  <a:cubicBezTo>
                    <a:pt x="367150" y="222095"/>
                    <a:pt x="450811" y="210653"/>
                    <a:pt x="533587" y="230782"/>
                  </a:cubicBezTo>
                  <a:close/>
                </a:path>
              </a:pathLst>
            </a:custGeom>
            <a:solidFill>
              <a:srgbClr val="000000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63" name="墨迹 62">
                <a:extLst>
                  <a:ext uri="{FF2B5EF4-FFF2-40B4-BE49-F238E27FC236}">
                    <a16:creationId xmlns:a16="http://schemas.microsoft.com/office/drawing/2014/main" id="{A4F47DA7-C3C0-EE6E-AE64-52B5C735C203}"/>
                  </a:ext>
                </a:extLst>
              </p14:cNvPr>
              <p14:cNvContentPartPr/>
              <p14:nvPr/>
            </p14:nvContentPartPr>
            <p14:xfrm>
              <a:off x="6946900" y="5609683"/>
              <a:ext cx="2386403" cy="54517"/>
            </p14:xfrm>
          </p:contentPart>
        </mc:Choice>
        <mc:Fallback xmlns="">
          <p:pic>
            <p:nvPicPr>
              <p:cNvPr id="63" name="墨迹 62">
                <a:extLst>
                  <a:ext uri="{FF2B5EF4-FFF2-40B4-BE49-F238E27FC236}">
                    <a16:creationId xmlns:a16="http://schemas.microsoft.com/office/drawing/2014/main" id="{A4F47DA7-C3C0-EE6E-AE64-52B5C735C203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929620" y="5592467"/>
                <a:ext cx="2420962" cy="88949"/>
              </a:xfrm>
              <a:prstGeom prst="rect">
                <a:avLst/>
              </a:prstGeom>
            </p:spPr>
          </p:pic>
        </mc:Fallback>
      </mc:AlternateContent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23B46A35-6060-C5A6-3B94-C8CCC2D2DC19}"/>
              </a:ext>
            </a:extLst>
          </p:cNvPr>
          <p:cNvSpPr/>
          <p:nvPr/>
        </p:nvSpPr>
        <p:spPr>
          <a:xfrm rot="9437718">
            <a:off x="4385579" y="3156084"/>
            <a:ext cx="753040" cy="771696"/>
          </a:xfrm>
          <a:custGeom>
            <a:avLst/>
            <a:gdLst>
              <a:gd name="connsiteX0" fmla="*/ 2514131 w 4168483"/>
              <a:gd name="connsiteY0" fmla="*/ 3223 h 4271753"/>
              <a:gd name="connsiteX1" fmla="*/ 2482596 w 4168483"/>
              <a:gd name="connsiteY1" fmla="*/ 9614 h 4271753"/>
              <a:gd name="connsiteX2" fmla="*/ 2366030 w 4168483"/>
              <a:gd name="connsiteY2" fmla="*/ 36594 h 4271753"/>
              <a:gd name="connsiteX3" fmla="*/ 2345900 w 4168483"/>
              <a:gd name="connsiteY3" fmla="*/ 62197 h 4271753"/>
              <a:gd name="connsiteX4" fmla="*/ 2387040 w 4168483"/>
              <a:gd name="connsiteY4" fmla="*/ 221744 h 4271753"/>
              <a:gd name="connsiteX5" fmla="*/ 2460671 w 4168483"/>
              <a:gd name="connsiteY5" fmla="*/ 316386 h 4271753"/>
              <a:gd name="connsiteX6" fmla="*/ 2502271 w 4168483"/>
              <a:gd name="connsiteY6" fmla="*/ 347921 h 4271753"/>
              <a:gd name="connsiteX7" fmla="*/ 2733150 w 4168483"/>
              <a:gd name="connsiteY7" fmla="*/ 491508 h 4271753"/>
              <a:gd name="connsiteX8" fmla="*/ 3209536 w 4168483"/>
              <a:gd name="connsiteY8" fmla="*/ 784540 h 4271753"/>
              <a:gd name="connsiteX9" fmla="*/ 3130432 w 4168483"/>
              <a:gd name="connsiteY9" fmla="*/ 770840 h 4271753"/>
              <a:gd name="connsiteX10" fmla="*/ 2726300 w 4168483"/>
              <a:gd name="connsiteY10" fmla="*/ 710029 h 4271753"/>
              <a:gd name="connsiteX11" fmla="*/ 2250796 w 4168483"/>
              <a:gd name="connsiteY11" fmla="*/ 707733 h 4271753"/>
              <a:gd name="connsiteX12" fmla="*/ 1895111 w 4168483"/>
              <a:gd name="connsiteY12" fmla="*/ 759397 h 4271753"/>
              <a:gd name="connsiteX13" fmla="*/ 1203805 w 4168483"/>
              <a:gd name="connsiteY13" fmla="*/ 945043 h 4271753"/>
              <a:gd name="connsiteX14" fmla="*/ 459947 w 4168483"/>
              <a:gd name="connsiteY14" fmla="*/ 1552202 h 4271753"/>
              <a:gd name="connsiteX15" fmla="*/ 159106 w 4168483"/>
              <a:gd name="connsiteY15" fmla="*/ 2246692 h 4271753"/>
              <a:gd name="connsiteX16" fmla="*/ 15098 w 4168483"/>
              <a:gd name="connsiteY16" fmla="*/ 3156984 h 4271753"/>
              <a:gd name="connsiteX17" fmla="*/ 15098 w 4168483"/>
              <a:gd name="connsiteY17" fmla="*/ 3738532 h 4271753"/>
              <a:gd name="connsiteX18" fmla="*/ 69977 w 4168483"/>
              <a:gd name="connsiteY18" fmla="*/ 4011931 h 4271753"/>
              <a:gd name="connsiteX19" fmla="*/ 106066 w 4168483"/>
              <a:gd name="connsiteY19" fmla="*/ 4160995 h 4271753"/>
              <a:gd name="connsiteX20" fmla="*/ 153177 w 4168483"/>
              <a:gd name="connsiteY20" fmla="*/ 4262944 h 4271753"/>
              <a:gd name="connsiteX21" fmla="*/ 177402 w 4168483"/>
              <a:gd name="connsiteY21" fmla="*/ 4268416 h 4271753"/>
              <a:gd name="connsiteX22" fmla="*/ 212152 w 4168483"/>
              <a:gd name="connsiteY22" fmla="*/ 4201214 h 4271753"/>
              <a:gd name="connsiteX23" fmla="*/ 219461 w 4168483"/>
              <a:gd name="connsiteY23" fmla="*/ 4085519 h 4271753"/>
              <a:gd name="connsiteX24" fmla="*/ 207598 w 4168483"/>
              <a:gd name="connsiteY24" fmla="*/ 3931900 h 4271753"/>
              <a:gd name="connsiteX25" fmla="*/ 227690 w 4168483"/>
              <a:gd name="connsiteY25" fmla="*/ 3266694 h 4271753"/>
              <a:gd name="connsiteX26" fmla="*/ 396886 w 4168483"/>
              <a:gd name="connsiteY26" fmla="*/ 2551159 h 4271753"/>
              <a:gd name="connsiteX27" fmla="*/ 561449 w 4168483"/>
              <a:gd name="connsiteY27" fmla="*/ 2072481 h 4271753"/>
              <a:gd name="connsiteX28" fmla="*/ 855442 w 4168483"/>
              <a:gd name="connsiteY28" fmla="*/ 1671983 h 4271753"/>
              <a:gd name="connsiteX29" fmla="*/ 1362023 w 4168483"/>
              <a:gd name="connsiteY29" fmla="*/ 1322235 h 4271753"/>
              <a:gd name="connsiteX30" fmla="*/ 1960491 w 4168483"/>
              <a:gd name="connsiteY30" fmla="*/ 1154420 h 4271753"/>
              <a:gd name="connsiteX31" fmla="*/ 2486284 w 4168483"/>
              <a:gd name="connsiteY31" fmla="*/ 1100000 h 4271753"/>
              <a:gd name="connsiteX32" fmla="*/ 3336686 w 4168483"/>
              <a:gd name="connsiteY32" fmla="*/ 1188710 h 4271753"/>
              <a:gd name="connsiteX33" fmla="*/ 3573502 w 4168483"/>
              <a:gd name="connsiteY33" fmla="*/ 1243130 h 4271753"/>
              <a:gd name="connsiteX34" fmla="*/ 3429494 w 4168483"/>
              <a:gd name="connsiteY34" fmla="*/ 1291580 h 4271753"/>
              <a:gd name="connsiteX35" fmla="*/ 2859349 w 4168483"/>
              <a:gd name="connsiteY35" fmla="*/ 1506010 h 4271753"/>
              <a:gd name="connsiteX36" fmla="*/ 2545263 w 4168483"/>
              <a:gd name="connsiteY36" fmla="*/ 1835664 h 4271753"/>
              <a:gd name="connsiteX37" fmla="*/ 2515986 w 4168483"/>
              <a:gd name="connsiteY37" fmla="*/ 1929388 h 4271753"/>
              <a:gd name="connsiteX38" fmla="*/ 2641742 w 4168483"/>
              <a:gd name="connsiteY38" fmla="*/ 1954072 h 4271753"/>
              <a:gd name="connsiteX39" fmla="*/ 2906911 w 4168483"/>
              <a:gd name="connsiteY39" fmla="*/ 1924335 h 4271753"/>
              <a:gd name="connsiteX40" fmla="*/ 3205460 w 4168483"/>
              <a:gd name="connsiteY40" fmla="*/ 1829273 h 4271753"/>
              <a:gd name="connsiteX41" fmla="*/ 3466044 w 4168483"/>
              <a:gd name="connsiteY41" fmla="*/ 1716801 h 4271753"/>
              <a:gd name="connsiteX42" fmla="*/ 3947025 w 4168483"/>
              <a:gd name="connsiteY42" fmla="*/ 1485462 h 4271753"/>
              <a:gd name="connsiteX43" fmla="*/ 4085567 w 4168483"/>
              <a:gd name="connsiteY43" fmla="*/ 1379378 h 4271753"/>
              <a:gd name="connsiteX44" fmla="*/ 4139068 w 4168483"/>
              <a:gd name="connsiteY44" fmla="*/ 1270120 h 4271753"/>
              <a:gd name="connsiteX45" fmla="*/ 4145459 w 4168483"/>
              <a:gd name="connsiteY45" fmla="*/ 1251368 h 4271753"/>
              <a:gd name="connsiteX46" fmla="*/ 4166967 w 4168483"/>
              <a:gd name="connsiteY46" fmla="*/ 1116500 h 4271753"/>
              <a:gd name="connsiteX47" fmla="*/ 4077338 w 4168483"/>
              <a:gd name="connsiteY47" fmla="*/ 1031923 h 4271753"/>
              <a:gd name="connsiteX48" fmla="*/ 3800726 w 4168483"/>
              <a:gd name="connsiteY48" fmla="*/ 834413 h 4271753"/>
              <a:gd name="connsiteX49" fmla="*/ 3531461 w 4168483"/>
              <a:gd name="connsiteY49" fmla="*/ 608079 h 4271753"/>
              <a:gd name="connsiteX50" fmla="*/ 2771575 w 4168483"/>
              <a:gd name="connsiteY50" fmla="*/ 107886 h 4271753"/>
              <a:gd name="connsiteX51" fmla="*/ 2536601 w 4168483"/>
              <a:gd name="connsiteY51" fmla="*/ 0 h 4271753"/>
              <a:gd name="connsiteX52" fmla="*/ 2514174 w 4168483"/>
              <a:gd name="connsiteY52" fmla="*/ 3215 h 4271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4168483" h="4271753">
                <a:moveTo>
                  <a:pt x="2514131" y="3223"/>
                </a:moveTo>
                <a:cubicBezTo>
                  <a:pt x="2512333" y="5021"/>
                  <a:pt x="2498135" y="8236"/>
                  <a:pt x="2482596" y="9614"/>
                </a:cubicBezTo>
                <a:cubicBezTo>
                  <a:pt x="2452860" y="13249"/>
                  <a:pt x="2383861" y="28825"/>
                  <a:pt x="2366030" y="36594"/>
                </a:cubicBezTo>
                <a:cubicBezTo>
                  <a:pt x="2360060" y="39311"/>
                  <a:pt x="2351372" y="50295"/>
                  <a:pt x="2345900" y="62197"/>
                </a:cubicBezTo>
                <a:cubicBezTo>
                  <a:pt x="2329903" y="99204"/>
                  <a:pt x="2338590" y="133035"/>
                  <a:pt x="2387040" y="221744"/>
                </a:cubicBezTo>
                <a:cubicBezTo>
                  <a:pt x="2419072" y="280717"/>
                  <a:pt x="2431854" y="297174"/>
                  <a:pt x="2460671" y="316386"/>
                </a:cubicBezTo>
                <a:cubicBezTo>
                  <a:pt x="2472076" y="324614"/>
                  <a:pt x="2490828" y="338315"/>
                  <a:pt x="2502271" y="347921"/>
                </a:cubicBezTo>
                <a:cubicBezTo>
                  <a:pt x="2524659" y="366214"/>
                  <a:pt x="2592321" y="408732"/>
                  <a:pt x="2733150" y="491508"/>
                </a:cubicBezTo>
                <a:cubicBezTo>
                  <a:pt x="2964030" y="627747"/>
                  <a:pt x="3213210" y="781366"/>
                  <a:pt x="3209536" y="784540"/>
                </a:cubicBezTo>
                <a:cubicBezTo>
                  <a:pt x="3208159" y="785918"/>
                  <a:pt x="3172950" y="779527"/>
                  <a:pt x="3130432" y="770840"/>
                </a:cubicBezTo>
                <a:cubicBezTo>
                  <a:pt x="2989177" y="742023"/>
                  <a:pt x="2886768" y="726486"/>
                  <a:pt x="2726300" y="710029"/>
                </a:cubicBezTo>
                <a:cubicBezTo>
                  <a:pt x="2626144" y="699965"/>
                  <a:pt x="2339509" y="698586"/>
                  <a:pt x="2250796" y="707733"/>
                </a:cubicBezTo>
                <a:cubicBezTo>
                  <a:pt x="2167597" y="716420"/>
                  <a:pt x="1981531" y="743400"/>
                  <a:pt x="1895111" y="759397"/>
                </a:cubicBezTo>
                <a:cubicBezTo>
                  <a:pt x="1691173" y="796902"/>
                  <a:pt x="1356493" y="886956"/>
                  <a:pt x="1203805" y="945043"/>
                </a:cubicBezTo>
                <a:cubicBezTo>
                  <a:pt x="901161" y="1060238"/>
                  <a:pt x="681225" y="1239457"/>
                  <a:pt x="459947" y="1552202"/>
                </a:cubicBezTo>
                <a:cubicBezTo>
                  <a:pt x="320945" y="1748340"/>
                  <a:pt x="229067" y="1960929"/>
                  <a:pt x="159106" y="2246692"/>
                </a:cubicBezTo>
                <a:cubicBezTo>
                  <a:pt x="80461" y="2568998"/>
                  <a:pt x="41158" y="2817258"/>
                  <a:pt x="15098" y="3156984"/>
                </a:cubicBezTo>
                <a:cubicBezTo>
                  <a:pt x="-5033" y="3422153"/>
                  <a:pt x="-5033" y="3587637"/>
                  <a:pt x="15098" y="3738532"/>
                </a:cubicBezTo>
                <a:cubicBezTo>
                  <a:pt x="28339" y="3837268"/>
                  <a:pt x="38864" y="3891230"/>
                  <a:pt x="69977" y="4011931"/>
                </a:cubicBezTo>
                <a:cubicBezTo>
                  <a:pt x="85056" y="4069528"/>
                  <a:pt x="101053" y="4136727"/>
                  <a:pt x="106066" y="4160995"/>
                </a:cubicBezTo>
                <a:cubicBezTo>
                  <a:pt x="116131" y="4211741"/>
                  <a:pt x="132128" y="4246452"/>
                  <a:pt x="153177" y="4262944"/>
                </a:cubicBezTo>
                <a:cubicBezTo>
                  <a:pt x="166418" y="4273009"/>
                  <a:pt x="169173" y="4273889"/>
                  <a:pt x="177402" y="4268416"/>
                </a:cubicBezTo>
                <a:cubicBezTo>
                  <a:pt x="189763" y="4260188"/>
                  <a:pt x="200708" y="4239599"/>
                  <a:pt x="212152" y="4201214"/>
                </a:cubicBezTo>
                <a:cubicBezTo>
                  <a:pt x="221298" y="4171478"/>
                  <a:pt x="221757" y="4161872"/>
                  <a:pt x="219461" y="4085519"/>
                </a:cubicBezTo>
                <a:cubicBezTo>
                  <a:pt x="218083" y="4040284"/>
                  <a:pt x="212611" y="3970785"/>
                  <a:pt x="207598" y="3931900"/>
                </a:cubicBezTo>
                <a:cubicBezTo>
                  <a:pt x="178321" y="3706027"/>
                  <a:pt x="183334" y="3535077"/>
                  <a:pt x="227690" y="3266694"/>
                </a:cubicBezTo>
                <a:cubicBezTo>
                  <a:pt x="267950" y="3023450"/>
                  <a:pt x="305876" y="2862522"/>
                  <a:pt x="396886" y="2551159"/>
                </a:cubicBezTo>
                <a:cubicBezTo>
                  <a:pt x="491031" y="2228853"/>
                  <a:pt x="513453" y="2163486"/>
                  <a:pt x="561449" y="2072481"/>
                </a:cubicBezTo>
                <a:cubicBezTo>
                  <a:pt x="623179" y="1955454"/>
                  <a:pt x="728804" y="1811436"/>
                  <a:pt x="855442" y="1671983"/>
                </a:cubicBezTo>
                <a:cubicBezTo>
                  <a:pt x="995355" y="1517904"/>
                  <a:pt x="1165433" y="1400377"/>
                  <a:pt x="1362023" y="1322235"/>
                </a:cubicBezTo>
                <a:cubicBezTo>
                  <a:pt x="1489121" y="1271451"/>
                  <a:pt x="1771661" y="1192384"/>
                  <a:pt x="1960491" y="1154420"/>
                </a:cubicBezTo>
                <a:cubicBezTo>
                  <a:pt x="2165771" y="1113280"/>
                  <a:pt x="2291487" y="1100497"/>
                  <a:pt x="2486284" y="1100000"/>
                </a:cubicBezTo>
                <a:cubicBezTo>
                  <a:pt x="2758762" y="1099579"/>
                  <a:pt x="3018004" y="1126980"/>
                  <a:pt x="3336686" y="1188710"/>
                </a:cubicBezTo>
                <a:cubicBezTo>
                  <a:pt x="3428572" y="1206544"/>
                  <a:pt x="3568486" y="1238997"/>
                  <a:pt x="3573502" y="1243130"/>
                </a:cubicBezTo>
                <a:cubicBezTo>
                  <a:pt x="3575339" y="1244967"/>
                  <a:pt x="3510395" y="1266896"/>
                  <a:pt x="3429494" y="1291580"/>
                </a:cubicBezTo>
                <a:cubicBezTo>
                  <a:pt x="3063708" y="1402219"/>
                  <a:pt x="2950355" y="1445199"/>
                  <a:pt x="2859349" y="1506010"/>
                </a:cubicBezTo>
                <a:cubicBezTo>
                  <a:pt x="2734553" y="1589247"/>
                  <a:pt x="2598304" y="1732344"/>
                  <a:pt x="2545263" y="1835664"/>
                </a:cubicBezTo>
                <a:cubicBezTo>
                  <a:pt x="2515068" y="1894180"/>
                  <a:pt x="2509136" y="1912931"/>
                  <a:pt x="2515986" y="1929388"/>
                </a:cubicBezTo>
                <a:cubicBezTo>
                  <a:pt x="2524673" y="1950398"/>
                  <a:pt x="2545722" y="1954531"/>
                  <a:pt x="2641742" y="1954072"/>
                </a:cubicBezTo>
                <a:cubicBezTo>
                  <a:pt x="2731791" y="1953612"/>
                  <a:pt x="2798535" y="1945844"/>
                  <a:pt x="2906911" y="1924335"/>
                </a:cubicBezTo>
                <a:cubicBezTo>
                  <a:pt x="3035381" y="1899192"/>
                  <a:pt x="3091147" y="1880937"/>
                  <a:pt x="3205460" y="1829273"/>
                </a:cubicBezTo>
                <a:cubicBezTo>
                  <a:pt x="3233321" y="1816452"/>
                  <a:pt x="3350849" y="1765706"/>
                  <a:pt x="3466044" y="1716801"/>
                </a:cubicBezTo>
                <a:cubicBezTo>
                  <a:pt x="3691457" y="1620322"/>
                  <a:pt x="3863367" y="1537543"/>
                  <a:pt x="3947025" y="1485462"/>
                </a:cubicBezTo>
                <a:cubicBezTo>
                  <a:pt x="4010592" y="1445661"/>
                  <a:pt x="4070939" y="1399507"/>
                  <a:pt x="4085567" y="1379378"/>
                </a:cubicBezTo>
                <a:cubicBezTo>
                  <a:pt x="4100645" y="1359248"/>
                  <a:pt x="4139068" y="1280642"/>
                  <a:pt x="4139068" y="1270120"/>
                </a:cubicBezTo>
                <a:cubicBezTo>
                  <a:pt x="4139068" y="1265528"/>
                  <a:pt x="4141785" y="1256840"/>
                  <a:pt x="4145459" y="1251368"/>
                </a:cubicBezTo>
                <a:cubicBezTo>
                  <a:pt x="4160537" y="1228061"/>
                  <a:pt x="4172899" y="1148037"/>
                  <a:pt x="4166967" y="1116500"/>
                </a:cubicBezTo>
                <a:cubicBezTo>
                  <a:pt x="4161456" y="1089520"/>
                  <a:pt x="4146836" y="1075781"/>
                  <a:pt x="4077338" y="1031923"/>
                </a:cubicBezTo>
                <a:cubicBezTo>
                  <a:pt x="3955716" y="955995"/>
                  <a:pt x="3861997" y="889257"/>
                  <a:pt x="3800726" y="834413"/>
                </a:cubicBezTo>
                <a:cubicBezTo>
                  <a:pt x="3696514" y="741569"/>
                  <a:pt x="3665858" y="715965"/>
                  <a:pt x="3531461" y="608079"/>
                </a:cubicBezTo>
                <a:cubicBezTo>
                  <a:pt x="3352702" y="464992"/>
                  <a:pt x="2965451" y="209845"/>
                  <a:pt x="2771575" y="107886"/>
                </a:cubicBezTo>
                <a:cubicBezTo>
                  <a:pt x="2635797" y="36589"/>
                  <a:pt x="2556263" y="0"/>
                  <a:pt x="2536601" y="0"/>
                </a:cubicBezTo>
                <a:cubicBezTo>
                  <a:pt x="2526076" y="0"/>
                  <a:pt x="2516011" y="1378"/>
                  <a:pt x="2514174" y="3215"/>
                </a:cubicBezTo>
                <a:close/>
              </a:path>
            </a:pathLst>
          </a:custGeom>
          <a:solidFill>
            <a:schemeClr val="tx1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504AE259-4F69-CD49-C65C-DDC115DE7801}"/>
              </a:ext>
            </a:extLst>
          </p:cNvPr>
          <p:cNvSpPr txBox="1"/>
          <p:nvPr/>
        </p:nvSpPr>
        <p:spPr>
          <a:xfrm>
            <a:off x="1232069" y="3504084"/>
            <a:ext cx="3530030" cy="1923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2000" dirty="0">
                <a:latin typeface="Mistral" panose="03090702030407020403" pitchFamily="66" charset="0"/>
                <a:ea typeface="851tegakizatsu" panose="02000600000000000000" pitchFamily="2" charset="-122"/>
                <a:cs typeface="MV Boli" panose="02000500030200090000" pitchFamily="2" charset="0"/>
              </a:rPr>
              <a:t>malesuada libero, sit amet commodo magna eros quis urna. Nunc viverra imperdiet enim.</a:t>
            </a:r>
          </a:p>
          <a:p>
            <a:pPr>
              <a:lnSpc>
                <a:spcPct val="120000"/>
              </a:lnSpc>
            </a:pPr>
            <a:endParaRPr lang="fr-FR" altLang="zh-CN" sz="2000" dirty="0">
              <a:latin typeface="Mistral" panose="03090702030407020403" pitchFamily="66" charset="0"/>
              <a:ea typeface="851tegakizatsu" panose="02000600000000000000" pitchFamily="2" charset="-122"/>
              <a:cs typeface="MV Boli" panose="02000500030200090000" pitchFamily="2" charset="0"/>
            </a:endParaRPr>
          </a:p>
          <a:p>
            <a:pPr>
              <a:lnSpc>
                <a:spcPct val="120000"/>
              </a:lnSpc>
            </a:pPr>
            <a:r>
              <a:rPr lang="fr-FR" altLang="zh-CN" sz="2000" dirty="0">
                <a:latin typeface="Mistral" panose="03090702030407020403" pitchFamily="66" charset="0"/>
                <a:ea typeface="851tegakizatsu" panose="02000600000000000000" pitchFamily="2" charset="-122"/>
                <a:cs typeface="MV Boli" panose="02000500030200090000" pitchFamily="2" charset="0"/>
              </a:rPr>
              <a:t>Fusce est. Vivamus a tellus. Pellentesque</a:t>
            </a:r>
          </a:p>
        </p:txBody>
      </p:sp>
    </p:spTree>
    <p:extLst>
      <p:ext uri="{BB962C8B-B14F-4D97-AF65-F5344CB8AC3E}">
        <p14:creationId xmlns:p14="http://schemas.microsoft.com/office/powerpoint/2010/main" val="33070503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8C67FF6-168C-5E06-4169-208ED9F325E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02EF068-8B7C-B5E1-8796-493607875FD7}"/>
              </a:ext>
            </a:extLst>
          </p:cNvPr>
          <p:cNvSpPr txBox="1"/>
          <p:nvPr/>
        </p:nvSpPr>
        <p:spPr>
          <a:xfrm>
            <a:off x="3048000" y="2028617"/>
            <a:ext cx="60960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 spc="600" dirty="0">
                <a:solidFill>
                  <a:schemeClr val="bg1"/>
                </a:solidFill>
                <a:latin typeface="Mistral" panose="03090702030407020403" pitchFamily="66" charset="0"/>
                <a:ea typeface="851tegakizatsu" panose="02000600000000000000" pitchFamily="2" charset="-122"/>
                <a:cs typeface="MV Boli" panose="02000500030200090000" pitchFamily="2" charset="0"/>
              </a:rPr>
              <a:t>POWERPOINT</a:t>
            </a:r>
          </a:p>
          <a:p>
            <a:pPr algn="ctr"/>
            <a:r>
              <a:rPr lang="en-US" altLang="zh-CN" sz="8800" b="1" spc="600" dirty="0">
                <a:solidFill>
                  <a:schemeClr val="bg1"/>
                </a:solidFill>
                <a:latin typeface="Mistral" panose="03090702030407020403" pitchFamily="66" charset="0"/>
                <a:ea typeface="851tegakizatsu" panose="02000600000000000000" pitchFamily="2" charset="-122"/>
                <a:cs typeface="MV Boli" panose="02000500030200090000" pitchFamily="2" charset="0"/>
              </a:rPr>
              <a:t>TEMPLET </a:t>
            </a:r>
            <a:endParaRPr lang="zh-CN" altLang="en-US" sz="8800" b="1" spc="600" dirty="0">
              <a:solidFill>
                <a:schemeClr val="bg1"/>
              </a:solidFill>
              <a:latin typeface="Mistral" panose="03090702030407020403" pitchFamily="66" charset="0"/>
              <a:ea typeface="851tegakizatsu" panose="02000600000000000000" pitchFamily="2" charset="-122"/>
              <a:cs typeface="MV Boli" panose="02000500030200090000" pitchFamily="2" charset="0"/>
            </a:endParaRP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F91E9F7C-1EEF-5D34-7D47-E58D756D19F5}"/>
              </a:ext>
            </a:extLst>
          </p:cNvPr>
          <p:cNvGrpSpPr/>
          <p:nvPr/>
        </p:nvGrpSpPr>
        <p:grpSpPr>
          <a:xfrm rot="5400000">
            <a:off x="7852923" y="3756650"/>
            <a:ext cx="860282" cy="632342"/>
            <a:chOff x="-5753916" y="1629815"/>
            <a:chExt cx="4712961" cy="3464218"/>
          </a:xfrm>
        </p:grpSpPr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E878C63E-1D05-1C56-0052-4CDBB9F6B077}"/>
                </a:ext>
              </a:extLst>
            </p:cNvPr>
            <p:cNvSpPr/>
            <p:nvPr/>
          </p:nvSpPr>
          <p:spPr>
            <a:xfrm>
              <a:off x="-3588301" y="1629815"/>
              <a:ext cx="578915" cy="3283153"/>
            </a:xfrm>
            <a:custGeom>
              <a:avLst/>
              <a:gdLst>
                <a:gd name="connsiteX0" fmla="*/ 445204 w 578915"/>
                <a:gd name="connsiteY0" fmla="*/ 3283154 h 3283153"/>
                <a:gd name="connsiteX1" fmla="*/ 302568 w 578915"/>
                <a:gd name="connsiteY1" fmla="*/ 2986908 h 3283153"/>
                <a:gd name="connsiteX2" fmla="*/ 148949 w 578915"/>
                <a:gd name="connsiteY2" fmla="*/ 2240757 h 3283153"/>
                <a:gd name="connsiteX3" fmla="*/ 83123 w 578915"/>
                <a:gd name="connsiteY3" fmla="*/ 1549481 h 3283153"/>
                <a:gd name="connsiteX4" fmla="*/ 843 w 578915"/>
                <a:gd name="connsiteY4" fmla="*/ 326014 h 3283153"/>
                <a:gd name="connsiteX5" fmla="*/ 44739 w 578915"/>
                <a:gd name="connsiteY5" fmla="*/ 90118 h 3283153"/>
                <a:gd name="connsiteX6" fmla="*/ 236783 w 578915"/>
                <a:gd name="connsiteY6" fmla="*/ 2327 h 3283153"/>
                <a:gd name="connsiteX7" fmla="*/ 417834 w 578915"/>
                <a:gd name="connsiteY7" fmla="*/ 155946 h 3283153"/>
                <a:gd name="connsiteX8" fmla="*/ 450746 w 578915"/>
                <a:gd name="connsiteY8" fmla="*/ 572903 h 3283153"/>
                <a:gd name="connsiteX9" fmla="*/ 489170 w 578915"/>
                <a:gd name="connsiteY9" fmla="*/ 1708587 h 3283153"/>
                <a:gd name="connsiteX10" fmla="*/ 560505 w 578915"/>
                <a:gd name="connsiteY10" fmla="*/ 2383405 h 3283153"/>
                <a:gd name="connsiteX11" fmla="*/ 576846 w 578915"/>
                <a:gd name="connsiteY11" fmla="*/ 3052707 h 3283153"/>
                <a:gd name="connsiteX12" fmla="*/ 445192 w 578915"/>
                <a:gd name="connsiteY12" fmla="*/ 3283135 h 3283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78915" h="3283153">
                  <a:moveTo>
                    <a:pt x="445204" y="3283154"/>
                  </a:moveTo>
                  <a:cubicBezTo>
                    <a:pt x="346469" y="3195363"/>
                    <a:pt x="324504" y="3091110"/>
                    <a:pt x="302568" y="2986908"/>
                  </a:cubicBezTo>
                  <a:cubicBezTo>
                    <a:pt x="247688" y="2740030"/>
                    <a:pt x="187334" y="2487636"/>
                    <a:pt x="148949" y="2240757"/>
                  </a:cubicBezTo>
                  <a:cubicBezTo>
                    <a:pt x="116036" y="2010329"/>
                    <a:pt x="99579" y="1779910"/>
                    <a:pt x="83123" y="1549481"/>
                  </a:cubicBezTo>
                  <a:cubicBezTo>
                    <a:pt x="50211" y="1143478"/>
                    <a:pt x="22771" y="731997"/>
                    <a:pt x="843" y="326014"/>
                  </a:cubicBezTo>
                  <a:cubicBezTo>
                    <a:pt x="-4630" y="249206"/>
                    <a:pt x="17299" y="161412"/>
                    <a:pt x="44739" y="90118"/>
                  </a:cubicBezTo>
                  <a:cubicBezTo>
                    <a:pt x="72179" y="18783"/>
                    <a:pt x="159973" y="-8618"/>
                    <a:pt x="236783" y="2327"/>
                  </a:cubicBezTo>
                  <a:cubicBezTo>
                    <a:pt x="335518" y="18783"/>
                    <a:pt x="406851" y="68152"/>
                    <a:pt x="417834" y="155946"/>
                  </a:cubicBezTo>
                  <a:cubicBezTo>
                    <a:pt x="434290" y="293106"/>
                    <a:pt x="445274" y="435743"/>
                    <a:pt x="450746" y="572903"/>
                  </a:cubicBezTo>
                  <a:cubicBezTo>
                    <a:pt x="467203" y="951474"/>
                    <a:pt x="472676" y="1330036"/>
                    <a:pt x="489170" y="1708587"/>
                  </a:cubicBezTo>
                  <a:cubicBezTo>
                    <a:pt x="500153" y="1933540"/>
                    <a:pt x="544050" y="2158492"/>
                    <a:pt x="560505" y="2383405"/>
                  </a:cubicBezTo>
                  <a:cubicBezTo>
                    <a:pt x="576846" y="2602812"/>
                    <a:pt x="582357" y="2833270"/>
                    <a:pt x="576846" y="3052707"/>
                  </a:cubicBezTo>
                  <a:cubicBezTo>
                    <a:pt x="571374" y="3178884"/>
                    <a:pt x="543934" y="3206326"/>
                    <a:pt x="445192" y="3283135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4A5A51E7-8323-CB5A-4844-C6BC9D0DD598}"/>
                </a:ext>
              </a:extLst>
            </p:cNvPr>
            <p:cNvSpPr/>
            <p:nvPr/>
          </p:nvSpPr>
          <p:spPr>
            <a:xfrm>
              <a:off x="-5753916" y="1782441"/>
              <a:ext cx="1916813" cy="3201880"/>
            </a:xfrm>
            <a:custGeom>
              <a:avLst/>
              <a:gdLst>
                <a:gd name="connsiteX0" fmla="*/ 1771400 w 1916813"/>
                <a:gd name="connsiteY0" fmla="*/ 3201851 h 3201880"/>
                <a:gd name="connsiteX1" fmla="*/ 1579357 w 1916813"/>
                <a:gd name="connsiteY1" fmla="*/ 3004341 h 3201880"/>
                <a:gd name="connsiteX2" fmla="*/ 992292 w 1916813"/>
                <a:gd name="connsiteY2" fmla="*/ 2137490 h 3201880"/>
                <a:gd name="connsiteX3" fmla="*/ 717972 w 1916813"/>
                <a:gd name="connsiteY3" fmla="*/ 1638217 h 3201880"/>
                <a:gd name="connsiteX4" fmla="*/ 191258 w 1916813"/>
                <a:gd name="connsiteY4" fmla="*/ 562883 h 3201880"/>
                <a:gd name="connsiteX5" fmla="*/ 59575 w 1916813"/>
                <a:gd name="connsiteY5" fmla="*/ 310489 h 3201880"/>
                <a:gd name="connsiteX6" fmla="*/ 10206 w 1916813"/>
                <a:gd name="connsiteY6" fmla="*/ 200771 h 3201880"/>
                <a:gd name="connsiteX7" fmla="*/ 97997 w 1916813"/>
                <a:gd name="connsiteY7" fmla="*/ 19720 h 3201880"/>
                <a:gd name="connsiteX8" fmla="*/ 300984 w 1916813"/>
                <a:gd name="connsiteY8" fmla="*/ 80072 h 3201880"/>
                <a:gd name="connsiteX9" fmla="*/ 975802 w 1916813"/>
                <a:gd name="connsiteY9" fmla="*/ 1193811 h 3201880"/>
                <a:gd name="connsiteX10" fmla="*/ 992258 w 1916813"/>
                <a:gd name="connsiteY10" fmla="*/ 1221251 h 3201880"/>
                <a:gd name="connsiteX11" fmla="*/ 1206228 w 1916813"/>
                <a:gd name="connsiteY11" fmla="*/ 1621748 h 3201880"/>
                <a:gd name="connsiteX12" fmla="*/ 1595781 w 1916813"/>
                <a:gd name="connsiteY12" fmla="*/ 2274640 h 3201880"/>
                <a:gd name="connsiteX13" fmla="*/ 1815218 w 1916813"/>
                <a:gd name="connsiteY13" fmla="*/ 2680643 h 3201880"/>
                <a:gd name="connsiteX14" fmla="*/ 1859114 w 1916813"/>
                <a:gd name="connsiteY14" fmla="*/ 2790361 h 3201880"/>
                <a:gd name="connsiteX15" fmla="*/ 1771399 w 1916813"/>
                <a:gd name="connsiteY15" fmla="*/ 3201881 h 3201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16813" h="3201880">
                  <a:moveTo>
                    <a:pt x="1771400" y="3201851"/>
                  </a:moveTo>
                  <a:cubicBezTo>
                    <a:pt x="1700065" y="3130516"/>
                    <a:pt x="1628764" y="3075674"/>
                    <a:pt x="1579357" y="3004341"/>
                  </a:cubicBezTo>
                  <a:cubicBezTo>
                    <a:pt x="1376370" y="2719038"/>
                    <a:pt x="1178859" y="2428259"/>
                    <a:pt x="992292" y="2137490"/>
                  </a:cubicBezTo>
                  <a:cubicBezTo>
                    <a:pt x="888041" y="1978404"/>
                    <a:pt x="805764" y="1808286"/>
                    <a:pt x="717972" y="1638217"/>
                  </a:cubicBezTo>
                  <a:cubicBezTo>
                    <a:pt x="536921" y="1281621"/>
                    <a:pt x="322951" y="941435"/>
                    <a:pt x="191258" y="562883"/>
                  </a:cubicBezTo>
                  <a:cubicBezTo>
                    <a:pt x="158346" y="475092"/>
                    <a:pt x="103467" y="392814"/>
                    <a:pt x="59575" y="310489"/>
                  </a:cubicBezTo>
                  <a:cubicBezTo>
                    <a:pt x="43119" y="277577"/>
                    <a:pt x="21151" y="239154"/>
                    <a:pt x="10206" y="200771"/>
                  </a:cubicBezTo>
                  <a:cubicBezTo>
                    <a:pt x="-17234" y="107507"/>
                    <a:pt x="10206" y="52628"/>
                    <a:pt x="97997" y="19720"/>
                  </a:cubicBezTo>
                  <a:cubicBezTo>
                    <a:pt x="196733" y="-18704"/>
                    <a:pt x="251616" y="-2209"/>
                    <a:pt x="300984" y="80072"/>
                  </a:cubicBezTo>
                  <a:cubicBezTo>
                    <a:pt x="525936" y="453128"/>
                    <a:pt x="750889" y="820756"/>
                    <a:pt x="975802" y="1193811"/>
                  </a:cubicBezTo>
                  <a:cubicBezTo>
                    <a:pt x="981274" y="1204795"/>
                    <a:pt x="986785" y="1210268"/>
                    <a:pt x="992258" y="1221251"/>
                  </a:cubicBezTo>
                  <a:cubicBezTo>
                    <a:pt x="1107492" y="1330969"/>
                    <a:pt x="1151344" y="1479112"/>
                    <a:pt x="1206228" y="1621748"/>
                  </a:cubicBezTo>
                  <a:cubicBezTo>
                    <a:pt x="1299491" y="1857644"/>
                    <a:pt x="1420197" y="2077120"/>
                    <a:pt x="1595781" y="2274640"/>
                  </a:cubicBezTo>
                  <a:cubicBezTo>
                    <a:pt x="1694517" y="2389874"/>
                    <a:pt x="1743924" y="2543483"/>
                    <a:pt x="1815218" y="2680643"/>
                  </a:cubicBezTo>
                  <a:cubicBezTo>
                    <a:pt x="1831674" y="2713556"/>
                    <a:pt x="1842658" y="2757451"/>
                    <a:pt x="1859114" y="2790361"/>
                  </a:cubicBezTo>
                  <a:cubicBezTo>
                    <a:pt x="1946944" y="2993388"/>
                    <a:pt x="1946944" y="3015314"/>
                    <a:pt x="1771399" y="3201881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7F32C497-C701-38FF-6C2A-4E2387610CE8}"/>
                </a:ext>
              </a:extLst>
            </p:cNvPr>
            <p:cNvSpPr/>
            <p:nvPr/>
          </p:nvSpPr>
          <p:spPr>
            <a:xfrm>
              <a:off x="-2558121" y="2509926"/>
              <a:ext cx="1517166" cy="2584107"/>
            </a:xfrm>
            <a:custGeom>
              <a:avLst/>
              <a:gdLst>
                <a:gd name="connsiteX0" fmla="*/ 95337 w 1517166"/>
                <a:gd name="connsiteY0" fmla="*/ 2584095 h 2584107"/>
                <a:gd name="connsiteX1" fmla="*/ 2073 w 1517166"/>
                <a:gd name="connsiteY1" fmla="*/ 2446935 h 2584107"/>
                <a:gd name="connsiteX2" fmla="*/ 51442 w 1517166"/>
                <a:gd name="connsiteY2" fmla="*/ 2095805 h 2584107"/>
                <a:gd name="connsiteX3" fmla="*/ 100811 w 1517166"/>
                <a:gd name="connsiteY3" fmla="*/ 1975104 h 2584107"/>
                <a:gd name="connsiteX4" fmla="*/ 759169 w 1517166"/>
                <a:gd name="connsiteY4" fmla="*/ 822960 h 2584107"/>
                <a:gd name="connsiteX5" fmla="*/ 1154190 w 1517166"/>
                <a:gd name="connsiteY5" fmla="*/ 224952 h 2584107"/>
                <a:gd name="connsiteX6" fmla="*/ 1198086 w 1517166"/>
                <a:gd name="connsiteY6" fmla="*/ 120701 h 2584107"/>
                <a:gd name="connsiteX7" fmla="*/ 1351705 w 1517166"/>
                <a:gd name="connsiteY7" fmla="*/ 0 h 2584107"/>
                <a:gd name="connsiteX8" fmla="*/ 1483389 w 1517166"/>
                <a:gd name="connsiteY8" fmla="*/ 109718 h 2584107"/>
                <a:gd name="connsiteX9" fmla="*/ 1516301 w 1517166"/>
                <a:gd name="connsiteY9" fmla="*/ 268804 h 2584107"/>
                <a:gd name="connsiteX10" fmla="*/ 1329773 w 1517166"/>
                <a:gd name="connsiteY10" fmla="*/ 817444 h 2584107"/>
                <a:gd name="connsiteX11" fmla="*/ 863410 w 1517166"/>
                <a:gd name="connsiteY11" fmla="*/ 1601980 h 2584107"/>
                <a:gd name="connsiteX12" fmla="*/ 539722 w 1517166"/>
                <a:gd name="connsiteY12" fmla="*/ 2123178 h 2584107"/>
                <a:gd name="connsiteX13" fmla="*/ 177610 w 1517166"/>
                <a:gd name="connsiteY13" fmla="*/ 2540135 h 2584107"/>
                <a:gd name="connsiteX14" fmla="*/ 95329 w 1517166"/>
                <a:gd name="connsiteY14" fmla="*/ 2584107 h 2584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17166" h="2584107">
                  <a:moveTo>
                    <a:pt x="95337" y="2584095"/>
                  </a:moveTo>
                  <a:cubicBezTo>
                    <a:pt x="24002" y="2562166"/>
                    <a:pt x="-8914" y="2518269"/>
                    <a:pt x="2073" y="2446935"/>
                  </a:cubicBezTo>
                  <a:cubicBezTo>
                    <a:pt x="18530" y="2331701"/>
                    <a:pt x="29513" y="2211039"/>
                    <a:pt x="51442" y="2095805"/>
                  </a:cubicBezTo>
                  <a:cubicBezTo>
                    <a:pt x="56914" y="2051909"/>
                    <a:pt x="78882" y="2008014"/>
                    <a:pt x="100811" y="1975104"/>
                  </a:cubicBezTo>
                  <a:cubicBezTo>
                    <a:pt x="369654" y="1618508"/>
                    <a:pt x="556182" y="1212495"/>
                    <a:pt x="759169" y="822960"/>
                  </a:cubicBezTo>
                  <a:cubicBezTo>
                    <a:pt x="868887" y="608990"/>
                    <a:pt x="984121" y="400497"/>
                    <a:pt x="1154190" y="224952"/>
                  </a:cubicBezTo>
                  <a:cubicBezTo>
                    <a:pt x="1181630" y="197512"/>
                    <a:pt x="1187102" y="153617"/>
                    <a:pt x="1198086" y="120701"/>
                  </a:cubicBezTo>
                  <a:cubicBezTo>
                    <a:pt x="1225526" y="49366"/>
                    <a:pt x="1285877" y="0"/>
                    <a:pt x="1351705" y="0"/>
                  </a:cubicBezTo>
                  <a:cubicBezTo>
                    <a:pt x="1423040" y="0"/>
                    <a:pt x="1461424" y="49369"/>
                    <a:pt x="1483389" y="109718"/>
                  </a:cubicBezTo>
                  <a:cubicBezTo>
                    <a:pt x="1499845" y="159087"/>
                    <a:pt x="1521812" y="219436"/>
                    <a:pt x="1516301" y="268804"/>
                  </a:cubicBezTo>
                  <a:cubicBezTo>
                    <a:pt x="1477878" y="460848"/>
                    <a:pt x="1444966" y="647376"/>
                    <a:pt x="1329773" y="817444"/>
                  </a:cubicBezTo>
                  <a:cubicBezTo>
                    <a:pt x="1159705" y="1069838"/>
                    <a:pt x="1017029" y="1338643"/>
                    <a:pt x="863410" y="1601980"/>
                  </a:cubicBezTo>
                  <a:cubicBezTo>
                    <a:pt x="759158" y="1777564"/>
                    <a:pt x="638458" y="1947633"/>
                    <a:pt x="539722" y="2123178"/>
                  </a:cubicBezTo>
                  <a:cubicBezTo>
                    <a:pt x="446458" y="2287780"/>
                    <a:pt x="325752" y="2424940"/>
                    <a:pt x="177610" y="2540135"/>
                  </a:cubicBezTo>
                  <a:cubicBezTo>
                    <a:pt x="150208" y="2545684"/>
                    <a:pt x="122768" y="2567651"/>
                    <a:pt x="95329" y="2584107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6A54D5A3-C8B4-2E51-94F3-758876D5CBD6}"/>
              </a:ext>
            </a:extLst>
          </p:cNvPr>
          <p:cNvGrpSpPr/>
          <p:nvPr/>
        </p:nvGrpSpPr>
        <p:grpSpPr>
          <a:xfrm rot="18765565">
            <a:off x="3269771" y="3616475"/>
            <a:ext cx="641616" cy="912692"/>
            <a:chOff x="-5973092" y="1629815"/>
            <a:chExt cx="2963706" cy="4215842"/>
          </a:xfrm>
        </p:grpSpPr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CAA9087D-4EF5-E6CC-10CD-6B4F7D335577}"/>
                </a:ext>
              </a:extLst>
            </p:cNvPr>
            <p:cNvSpPr/>
            <p:nvPr/>
          </p:nvSpPr>
          <p:spPr>
            <a:xfrm>
              <a:off x="-3588301" y="1629815"/>
              <a:ext cx="578915" cy="3283153"/>
            </a:xfrm>
            <a:custGeom>
              <a:avLst/>
              <a:gdLst>
                <a:gd name="connsiteX0" fmla="*/ 445204 w 578915"/>
                <a:gd name="connsiteY0" fmla="*/ 3283154 h 3283153"/>
                <a:gd name="connsiteX1" fmla="*/ 302568 w 578915"/>
                <a:gd name="connsiteY1" fmla="*/ 2986908 h 3283153"/>
                <a:gd name="connsiteX2" fmla="*/ 148949 w 578915"/>
                <a:gd name="connsiteY2" fmla="*/ 2240757 h 3283153"/>
                <a:gd name="connsiteX3" fmla="*/ 83123 w 578915"/>
                <a:gd name="connsiteY3" fmla="*/ 1549481 h 3283153"/>
                <a:gd name="connsiteX4" fmla="*/ 843 w 578915"/>
                <a:gd name="connsiteY4" fmla="*/ 326014 h 3283153"/>
                <a:gd name="connsiteX5" fmla="*/ 44739 w 578915"/>
                <a:gd name="connsiteY5" fmla="*/ 90118 h 3283153"/>
                <a:gd name="connsiteX6" fmla="*/ 236783 w 578915"/>
                <a:gd name="connsiteY6" fmla="*/ 2327 h 3283153"/>
                <a:gd name="connsiteX7" fmla="*/ 417834 w 578915"/>
                <a:gd name="connsiteY7" fmla="*/ 155946 h 3283153"/>
                <a:gd name="connsiteX8" fmla="*/ 450746 w 578915"/>
                <a:gd name="connsiteY8" fmla="*/ 572903 h 3283153"/>
                <a:gd name="connsiteX9" fmla="*/ 489170 w 578915"/>
                <a:gd name="connsiteY9" fmla="*/ 1708587 h 3283153"/>
                <a:gd name="connsiteX10" fmla="*/ 560505 w 578915"/>
                <a:gd name="connsiteY10" fmla="*/ 2383405 h 3283153"/>
                <a:gd name="connsiteX11" fmla="*/ 576846 w 578915"/>
                <a:gd name="connsiteY11" fmla="*/ 3052707 h 3283153"/>
                <a:gd name="connsiteX12" fmla="*/ 445192 w 578915"/>
                <a:gd name="connsiteY12" fmla="*/ 3283135 h 3283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78915" h="3283153">
                  <a:moveTo>
                    <a:pt x="445204" y="3283154"/>
                  </a:moveTo>
                  <a:cubicBezTo>
                    <a:pt x="346469" y="3195363"/>
                    <a:pt x="324504" y="3091110"/>
                    <a:pt x="302568" y="2986908"/>
                  </a:cubicBezTo>
                  <a:cubicBezTo>
                    <a:pt x="247688" y="2740030"/>
                    <a:pt x="187334" y="2487636"/>
                    <a:pt x="148949" y="2240757"/>
                  </a:cubicBezTo>
                  <a:cubicBezTo>
                    <a:pt x="116036" y="2010329"/>
                    <a:pt x="99579" y="1779910"/>
                    <a:pt x="83123" y="1549481"/>
                  </a:cubicBezTo>
                  <a:cubicBezTo>
                    <a:pt x="50211" y="1143478"/>
                    <a:pt x="22771" y="731997"/>
                    <a:pt x="843" y="326014"/>
                  </a:cubicBezTo>
                  <a:cubicBezTo>
                    <a:pt x="-4630" y="249206"/>
                    <a:pt x="17299" y="161412"/>
                    <a:pt x="44739" y="90118"/>
                  </a:cubicBezTo>
                  <a:cubicBezTo>
                    <a:pt x="72179" y="18783"/>
                    <a:pt x="159973" y="-8618"/>
                    <a:pt x="236783" y="2327"/>
                  </a:cubicBezTo>
                  <a:cubicBezTo>
                    <a:pt x="335518" y="18783"/>
                    <a:pt x="406851" y="68152"/>
                    <a:pt x="417834" y="155946"/>
                  </a:cubicBezTo>
                  <a:cubicBezTo>
                    <a:pt x="434290" y="293106"/>
                    <a:pt x="445274" y="435743"/>
                    <a:pt x="450746" y="572903"/>
                  </a:cubicBezTo>
                  <a:cubicBezTo>
                    <a:pt x="467203" y="951474"/>
                    <a:pt x="472676" y="1330036"/>
                    <a:pt x="489170" y="1708587"/>
                  </a:cubicBezTo>
                  <a:cubicBezTo>
                    <a:pt x="500153" y="1933540"/>
                    <a:pt x="544050" y="2158492"/>
                    <a:pt x="560505" y="2383405"/>
                  </a:cubicBezTo>
                  <a:cubicBezTo>
                    <a:pt x="576846" y="2602812"/>
                    <a:pt x="582357" y="2833270"/>
                    <a:pt x="576846" y="3052707"/>
                  </a:cubicBezTo>
                  <a:cubicBezTo>
                    <a:pt x="571374" y="3178884"/>
                    <a:pt x="543934" y="3206326"/>
                    <a:pt x="445192" y="3283135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FFC0E072-ACE4-2E75-B3DA-E6F063F42E23}"/>
                </a:ext>
              </a:extLst>
            </p:cNvPr>
            <p:cNvSpPr/>
            <p:nvPr/>
          </p:nvSpPr>
          <p:spPr>
            <a:xfrm>
              <a:off x="-5753916" y="1782441"/>
              <a:ext cx="1916813" cy="3201880"/>
            </a:xfrm>
            <a:custGeom>
              <a:avLst/>
              <a:gdLst>
                <a:gd name="connsiteX0" fmla="*/ 1771400 w 1916813"/>
                <a:gd name="connsiteY0" fmla="*/ 3201851 h 3201880"/>
                <a:gd name="connsiteX1" fmla="*/ 1579357 w 1916813"/>
                <a:gd name="connsiteY1" fmla="*/ 3004341 h 3201880"/>
                <a:gd name="connsiteX2" fmla="*/ 992292 w 1916813"/>
                <a:gd name="connsiteY2" fmla="*/ 2137490 h 3201880"/>
                <a:gd name="connsiteX3" fmla="*/ 717972 w 1916813"/>
                <a:gd name="connsiteY3" fmla="*/ 1638217 h 3201880"/>
                <a:gd name="connsiteX4" fmla="*/ 191258 w 1916813"/>
                <a:gd name="connsiteY4" fmla="*/ 562883 h 3201880"/>
                <a:gd name="connsiteX5" fmla="*/ 59575 w 1916813"/>
                <a:gd name="connsiteY5" fmla="*/ 310489 h 3201880"/>
                <a:gd name="connsiteX6" fmla="*/ 10206 w 1916813"/>
                <a:gd name="connsiteY6" fmla="*/ 200771 h 3201880"/>
                <a:gd name="connsiteX7" fmla="*/ 97997 w 1916813"/>
                <a:gd name="connsiteY7" fmla="*/ 19720 h 3201880"/>
                <a:gd name="connsiteX8" fmla="*/ 300984 w 1916813"/>
                <a:gd name="connsiteY8" fmla="*/ 80072 h 3201880"/>
                <a:gd name="connsiteX9" fmla="*/ 975802 w 1916813"/>
                <a:gd name="connsiteY9" fmla="*/ 1193811 h 3201880"/>
                <a:gd name="connsiteX10" fmla="*/ 992258 w 1916813"/>
                <a:gd name="connsiteY10" fmla="*/ 1221251 h 3201880"/>
                <a:gd name="connsiteX11" fmla="*/ 1206228 w 1916813"/>
                <a:gd name="connsiteY11" fmla="*/ 1621748 h 3201880"/>
                <a:gd name="connsiteX12" fmla="*/ 1595781 w 1916813"/>
                <a:gd name="connsiteY12" fmla="*/ 2274640 h 3201880"/>
                <a:gd name="connsiteX13" fmla="*/ 1815218 w 1916813"/>
                <a:gd name="connsiteY13" fmla="*/ 2680643 h 3201880"/>
                <a:gd name="connsiteX14" fmla="*/ 1859114 w 1916813"/>
                <a:gd name="connsiteY14" fmla="*/ 2790361 h 3201880"/>
                <a:gd name="connsiteX15" fmla="*/ 1771399 w 1916813"/>
                <a:gd name="connsiteY15" fmla="*/ 3201881 h 3201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16813" h="3201880">
                  <a:moveTo>
                    <a:pt x="1771400" y="3201851"/>
                  </a:moveTo>
                  <a:cubicBezTo>
                    <a:pt x="1700065" y="3130516"/>
                    <a:pt x="1628764" y="3075674"/>
                    <a:pt x="1579357" y="3004341"/>
                  </a:cubicBezTo>
                  <a:cubicBezTo>
                    <a:pt x="1376370" y="2719038"/>
                    <a:pt x="1178859" y="2428259"/>
                    <a:pt x="992292" y="2137490"/>
                  </a:cubicBezTo>
                  <a:cubicBezTo>
                    <a:pt x="888041" y="1978404"/>
                    <a:pt x="805764" y="1808286"/>
                    <a:pt x="717972" y="1638217"/>
                  </a:cubicBezTo>
                  <a:cubicBezTo>
                    <a:pt x="536921" y="1281621"/>
                    <a:pt x="322951" y="941435"/>
                    <a:pt x="191258" y="562883"/>
                  </a:cubicBezTo>
                  <a:cubicBezTo>
                    <a:pt x="158346" y="475092"/>
                    <a:pt x="103467" y="392814"/>
                    <a:pt x="59575" y="310489"/>
                  </a:cubicBezTo>
                  <a:cubicBezTo>
                    <a:pt x="43119" y="277577"/>
                    <a:pt x="21151" y="239154"/>
                    <a:pt x="10206" y="200771"/>
                  </a:cubicBezTo>
                  <a:cubicBezTo>
                    <a:pt x="-17234" y="107507"/>
                    <a:pt x="10206" y="52628"/>
                    <a:pt x="97997" y="19720"/>
                  </a:cubicBezTo>
                  <a:cubicBezTo>
                    <a:pt x="196733" y="-18704"/>
                    <a:pt x="251616" y="-2209"/>
                    <a:pt x="300984" y="80072"/>
                  </a:cubicBezTo>
                  <a:cubicBezTo>
                    <a:pt x="525936" y="453128"/>
                    <a:pt x="750889" y="820756"/>
                    <a:pt x="975802" y="1193811"/>
                  </a:cubicBezTo>
                  <a:cubicBezTo>
                    <a:pt x="981274" y="1204795"/>
                    <a:pt x="986785" y="1210268"/>
                    <a:pt x="992258" y="1221251"/>
                  </a:cubicBezTo>
                  <a:cubicBezTo>
                    <a:pt x="1107492" y="1330969"/>
                    <a:pt x="1151344" y="1479112"/>
                    <a:pt x="1206228" y="1621748"/>
                  </a:cubicBezTo>
                  <a:cubicBezTo>
                    <a:pt x="1299491" y="1857644"/>
                    <a:pt x="1420197" y="2077120"/>
                    <a:pt x="1595781" y="2274640"/>
                  </a:cubicBezTo>
                  <a:cubicBezTo>
                    <a:pt x="1694517" y="2389874"/>
                    <a:pt x="1743924" y="2543483"/>
                    <a:pt x="1815218" y="2680643"/>
                  </a:cubicBezTo>
                  <a:cubicBezTo>
                    <a:pt x="1831674" y="2713556"/>
                    <a:pt x="1842658" y="2757451"/>
                    <a:pt x="1859114" y="2790361"/>
                  </a:cubicBezTo>
                  <a:cubicBezTo>
                    <a:pt x="1946944" y="2993388"/>
                    <a:pt x="1946944" y="3015314"/>
                    <a:pt x="1771399" y="3201881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3228AAD0-0D32-A7D1-78FA-7513F82F3E32}"/>
                </a:ext>
              </a:extLst>
            </p:cNvPr>
            <p:cNvSpPr/>
            <p:nvPr/>
          </p:nvSpPr>
          <p:spPr>
            <a:xfrm>
              <a:off x="-5973092" y="4129101"/>
              <a:ext cx="1812891" cy="1716556"/>
            </a:xfrm>
            <a:custGeom>
              <a:avLst/>
              <a:gdLst>
                <a:gd name="connsiteX0" fmla="*/ 1793065 w 1812891"/>
                <a:gd name="connsiteY0" fmla="*/ 1716556 h 1716556"/>
                <a:gd name="connsiteX1" fmla="*/ 1650429 w 1812891"/>
                <a:gd name="connsiteY1" fmla="*/ 1672660 h 1716556"/>
                <a:gd name="connsiteX2" fmla="*/ 909745 w 1812891"/>
                <a:gd name="connsiteY2" fmla="*/ 1195353 h 1716556"/>
                <a:gd name="connsiteX3" fmla="*/ 212962 w 1812891"/>
                <a:gd name="connsiteY3" fmla="*/ 586363 h 1716556"/>
                <a:gd name="connsiteX4" fmla="*/ 81279 w 1812891"/>
                <a:gd name="connsiteY4" fmla="*/ 443726 h 1716556"/>
                <a:gd name="connsiteX5" fmla="*/ 81279 w 1812891"/>
                <a:gd name="connsiteY5" fmla="*/ 48705 h 1716556"/>
                <a:gd name="connsiteX6" fmla="*/ 234898 w 1812891"/>
                <a:gd name="connsiteY6" fmla="*/ 54178 h 1716556"/>
                <a:gd name="connsiteX7" fmla="*/ 487292 w 1812891"/>
                <a:gd name="connsiteY7" fmla="*/ 273614 h 1716556"/>
                <a:gd name="connsiteX8" fmla="*/ 767089 w 1812891"/>
                <a:gd name="connsiteY8" fmla="*/ 536952 h 1716556"/>
                <a:gd name="connsiteX9" fmla="*/ 1167586 w 1812891"/>
                <a:gd name="connsiteY9" fmla="*/ 997799 h 1716556"/>
                <a:gd name="connsiteX10" fmla="*/ 1732685 w 1812891"/>
                <a:gd name="connsiteY10" fmla="*/ 1480612 h 1716556"/>
                <a:gd name="connsiteX11" fmla="*/ 1793076 w 1812891"/>
                <a:gd name="connsiteY11" fmla="*/ 1716547 h 1716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12891" h="1716556">
                  <a:moveTo>
                    <a:pt x="1793065" y="1716556"/>
                  </a:moveTo>
                  <a:cubicBezTo>
                    <a:pt x="1743696" y="1700100"/>
                    <a:pt x="1694329" y="1694627"/>
                    <a:pt x="1650429" y="1672660"/>
                  </a:cubicBezTo>
                  <a:cubicBezTo>
                    <a:pt x="1381585" y="1546483"/>
                    <a:pt x="1134697" y="1387358"/>
                    <a:pt x="909745" y="1195353"/>
                  </a:cubicBezTo>
                  <a:cubicBezTo>
                    <a:pt x="673849" y="992366"/>
                    <a:pt x="443381" y="789350"/>
                    <a:pt x="212962" y="586363"/>
                  </a:cubicBezTo>
                  <a:cubicBezTo>
                    <a:pt x="163593" y="542467"/>
                    <a:pt x="125171" y="493099"/>
                    <a:pt x="81279" y="443726"/>
                  </a:cubicBezTo>
                  <a:cubicBezTo>
                    <a:pt x="-50405" y="295583"/>
                    <a:pt x="-1001" y="191332"/>
                    <a:pt x="81279" y="48705"/>
                  </a:cubicBezTo>
                  <a:cubicBezTo>
                    <a:pt x="125175" y="-17120"/>
                    <a:pt x="196513" y="-17120"/>
                    <a:pt x="234898" y="54178"/>
                  </a:cubicBezTo>
                  <a:cubicBezTo>
                    <a:pt x="295250" y="163896"/>
                    <a:pt x="388517" y="213264"/>
                    <a:pt x="487292" y="273614"/>
                  </a:cubicBezTo>
                  <a:cubicBezTo>
                    <a:pt x="591543" y="339439"/>
                    <a:pt x="684802" y="438216"/>
                    <a:pt x="767089" y="536952"/>
                  </a:cubicBezTo>
                  <a:cubicBezTo>
                    <a:pt x="893266" y="696038"/>
                    <a:pt x="1024950" y="849696"/>
                    <a:pt x="1167586" y="997799"/>
                  </a:cubicBezTo>
                  <a:cubicBezTo>
                    <a:pt x="1348637" y="1173384"/>
                    <a:pt x="1557140" y="1305028"/>
                    <a:pt x="1732685" y="1480612"/>
                  </a:cubicBezTo>
                  <a:cubicBezTo>
                    <a:pt x="1804020" y="1546476"/>
                    <a:pt x="1836976" y="1612296"/>
                    <a:pt x="1793076" y="1716547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732C9C41-7C00-C78C-3639-E8344D0D7B05}"/>
              </a:ext>
            </a:extLst>
          </p:cNvPr>
          <p:cNvSpPr/>
          <p:nvPr/>
        </p:nvSpPr>
        <p:spPr>
          <a:xfrm rot="4554275">
            <a:off x="5981666" y="3651015"/>
            <a:ext cx="840926" cy="2831127"/>
          </a:xfrm>
          <a:custGeom>
            <a:avLst/>
            <a:gdLst>
              <a:gd name="connsiteX0" fmla="*/ 380336 w 840926"/>
              <a:gd name="connsiteY0" fmla="*/ 920878 h 2831127"/>
              <a:gd name="connsiteX1" fmla="*/ 385074 w 840926"/>
              <a:gd name="connsiteY1" fmla="*/ 934966 h 2831127"/>
              <a:gd name="connsiteX2" fmla="*/ 388099 w 840926"/>
              <a:gd name="connsiteY2" fmla="*/ 941920 h 2831127"/>
              <a:gd name="connsiteX3" fmla="*/ 381186 w 840926"/>
              <a:gd name="connsiteY3" fmla="*/ 921721 h 2831127"/>
              <a:gd name="connsiteX4" fmla="*/ 374078 w 840926"/>
              <a:gd name="connsiteY4" fmla="*/ 715427 h 2831127"/>
              <a:gd name="connsiteX5" fmla="*/ 381786 w 840926"/>
              <a:gd name="connsiteY5" fmla="*/ 739682 h 2831127"/>
              <a:gd name="connsiteX6" fmla="*/ 381761 w 840926"/>
              <a:gd name="connsiteY6" fmla="*/ 739205 h 2831127"/>
              <a:gd name="connsiteX7" fmla="*/ 384509 w 840926"/>
              <a:gd name="connsiteY7" fmla="*/ 721752 h 2831127"/>
              <a:gd name="connsiteX8" fmla="*/ 376687 w 840926"/>
              <a:gd name="connsiteY8" fmla="*/ 711202 h 2831127"/>
              <a:gd name="connsiteX9" fmla="*/ 374078 w 840926"/>
              <a:gd name="connsiteY9" fmla="*/ 715427 h 2831127"/>
              <a:gd name="connsiteX10" fmla="*/ 173805 w 840926"/>
              <a:gd name="connsiteY10" fmla="*/ 1382810 h 2831127"/>
              <a:gd name="connsiteX11" fmla="*/ 185176 w 840926"/>
              <a:gd name="connsiteY11" fmla="*/ 1432107 h 2831127"/>
              <a:gd name="connsiteX12" fmla="*/ 252888 w 840926"/>
              <a:gd name="connsiteY12" fmla="*/ 1666423 h 2831127"/>
              <a:gd name="connsiteX13" fmla="*/ 259909 w 840926"/>
              <a:gd name="connsiteY13" fmla="*/ 1676074 h 2831127"/>
              <a:gd name="connsiteX14" fmla="*/ 291649 w 840926"/>
              <a:gd name="connsiteY14" fmla="*/ 1723955 h 2831127"/>
              <a:gd name="connsiteX15" fmla="*/ 308231 w 840926"/>
              <a:gd name="connsiteY15" fmla="*/ 1729584 h 2831127"/>
              <a:gd name="connsiteX16" fmla="*/ 299230 w 840926"/>
              <a:gd name="connsiteY16" fmla="*/ 1688747 h 2831127"/>
              <a:gd name="connsiteX17" fmla="*/ 295617 w 840926"/>
              <a:gd name="connsiteY17" fmla="*/ 1666389 h 2831127"/>
              <a:gd name="connsiteX18" fmla="*/ 295156 w 840926"/>
              <a:gd name="connsiteY18" fmla="*/ 1657673 h 2831127"/>
              <a:gd name="connsiteX19" fmla="*/ 274235 w 840926"/>
              <a:gd name="connsiteY19" fmla="*/ 1615191 h 2831127"/>
              <a:gd name="connsiteX20" fmla="*/ 183279 w 840926"/>
              <a:gd name="connsiteY20" fmla="*/ 1392673 h 2831127"/>
              <a:gd name="connsiteX21" fmla="*/ 175699 w 840926"/>
              <a:gd name="connsiteY21" fmla="*/ 1378586 h 2831127"/>
              <a:gd name="connsiteX22" fmla="*/ 173805 w 840926"/>
              <a:gd name="connsiteY22" fmla="*/ 1382810 h 2831127"/>
              <a:gd name="connsiteX23" fmla="*/ 102266 w 840926"/>
              <a:gd name="connsiteY23" fmla="*/ 863148 h 2831127"/>
              <a:gd name="connsiteX24" fmla="*/ 126425 w 840926"/>
              <a:gd name="connsiteY24" fmla="*/ 850476 h 2831127"/>
              <a:gd name="connsiteX25" fmla="*/ 161006 w 840926"/>
              <a:gd name="connsiteY25" fmla="*/ 932160 h 2831127"/>
              <a:gd name="connsiteX26" fmla="*/ 189432 w 840926"/>
              <a:gd name="connsiteY26" fmla="*/ 989904 h 2831127"/>
              <a:gd name="connsiteX27" fmla="*/ 259070 w 840926"/>
              <a:gd name="connsiteY27" fmla="*/ 1101158 h 2831127"/>
              <a:gd name="connsiteX28" fmla="*/ 270440 w 840926"/>
              <a:gd name="connsiteY28" fmla="*/ 1116650 h 2831127"/>
              <a:gd name="connsiteX29" fmla="*/ 271862 w 840926"/>
              <a:gd name="connsiteY29" fmla="*/ 1111021 h 2831127"/>
              <a:gd name="connsiteX30" fmla="*/ 256701 w 840926"/>
              <a:gd name="connsiteY30" fmla="*/ 1054692 h 2831127"/>
              <a:gd name="connsiteX31" fmla="*/ 197011 w 840926"/>
              <a:gd name="connsiteY31" fmla="*/ 885694 h 2831127"/>
              <a:gd name="connsiteX32" fmla="*/ 162430 w 840926"/>
              <a:gd name="connsiteY32" fmla="*/ 780069 h 2831127"/>
              <a:gd name="connsiteX33" fmla="*/ 161958 w 840926"/>
              <a:gd name="connsiteY33" fmla="*/ 696979 h 2831127"/>
              <a:gd name="connsiteX34" fmla="*/ 176642 w 840926"/>
              <a:gd name="connsiteY34" fmla="*/ 685711 h 2831127"/>
              <a:gd name="connsiteX35" fmla="*/ 208382 w 840926"/>
              <a:gd name="connsiteY35" fmla="*/ 740637 h 2831127"/>
              <a:gd name="connsiteX36" fmla="*/ 227330 w 840926"/>
              <a:gd name="connsiteY36" fmla="*/ 777251 h 2831127"/>
              <a:gd name="connsiteX37" fmla="*/ 247226 w 840926"/>
              <a:gd name="connsiteY37" fmla="*/ 801191 h 2831127"/>
              <a:gd name="connsiteX38" fmla="*/ 267595 w 840926"/>
              <a:gd name="connsiteY38" fmla="*/ 822312 h 2831127"/>
              <a:gd name="connsiteX39" fmla="*/ 301704 w 840926"/>
              <a:gd name="connsiteY39" fmla="*/ 863149 h 2831127"/>
              <a:gd name="connsiteX40" fmla="*/ 305966 w 840926"/>
              <a:gd name="connsiteY40" fmla="*/ 863149 h 2831127"/>
              <a:gd name="connsiteX41" fmla="*/ 302649 w 840926"/>
              <a:gd name="connsiteY41" fmla="*/ 846252 h 2831127"/>
              <a:gd name="connsiteX42" fmla="*/ 282752 w 840926"/>
              <a:gd name="connsiteY42" fmla="*/ 767388 h 2831127"/>
              <a:gd name="connsiteX43" fmla="*/ 283701 w 840926"/>
              <a:gd name="connsiteY43" fmla="*/ 713868 h 2831127"/>
              <a:gd name="connsiteX44" fmla="*/ 299333 w 840926"/>
              <a:gd name="connsiteY44" fmla="*/ 704005 h 2831127"/>
              <a:gd name="connsiteX45" fmla="*/ 303124 w 840926"/>
              <a:gd name="connsiteY45" fmla="*/ 709634 h 2831127"/>
              <a:gd name="connsiteX46" fmla="*/ 313463 w 840926"/>
              <a:gd name="connsiteY46" fmla="*/ 723846 h 2831127"/>
              <a:gd name="connsiteX47" fmla="*/ 299016 w 840926"/>
              <a:gd name="connsiteY47" fmla="*/ 681636 h 2831127"/>
              <a:gd name="connsiteX48" fmla="*/ 278784 w 840926"/>
              <a:gd name="connsiteY48" fmla="*/ 588683 h 2831127"/>
              <a:gd name="connsiteX49" fmla="*/ 268995 w 840926"/>
              <a:gd name="connsiteY49" fmla="*/ 519672 h 2831127"/>
              <a:gd name="connsiteX50" fmla="*/ 286615 w 840926"/>
              <a:gd name="connsiteY50" fmla="*/ 473197 h 2831127"/>
              <a:gd name="connsiteX51" fmla="*/ 301626 w 840926"/>
              <a:gd name="connsiteY51" fmla="*/ 470377 h 2831127"/>
              <a:gd name="connsiteX52" fmla="*/ 381908 w 840926"/>
              <a:gd name="connsiteY52" fmla="*/ 608392 h 2831127"/>
              <a:gd name="connsiteX53" fmla="*/ 422374 w 840926"/>
              <a:gd name="connsiteY53" fmla="*/ 673181 h 2831127"/>
              <a:gd name="connsiteX54" fmla="*/ 436244 w 840926"/>
              <a:gd name="connsiteY54" fmla="*/ 694944 h 2831127"/>
              <a:gd name="connsiteX55" fmla="*/ 465526 w 840926"/>
              <a:gd name="connsiteY55" fmla="*/ 717655 h 2831127"/>
              <a:gd name="connsiteX56" fmla="*/ 419110 w 840926"/>
              <a:gd name="connsiteY56" fmla="*/ 608403 h 2831127"/>
              <a:gd name="connsiteX57" fmla="*/ 314674 w 840926"/>
              <a:gd name="connsiteY57" fmla="*/ 368988 h 2831127"/>
              <a:gd name="connsiteX58" fmla="*/ 275510 w 840926"/>
              <a:gd name="connsiteY58" fmla="*/ 259137 h 2831127"/>
              <a:gd name="connsiteX59" fmla="*/ 275510 w 840926"/>
              <a:gd name="connsiteY59" fmla="*/ 195765 h 2831127"/>
              <a:gd name="connsiteX60" fmla="*/ 308797 w 840926"/>
              <a:gd name="connsiteY60" fmla="*/ 183092 h 2831127"/>
              <a:gd name="connsiteX61" fmla="*/ 356443 w 840926"/>
              <a:gd name="connsiteY61" fmla="*/ 264776 h 2831127"/>
              <a:gd name="connsiteX62" fmla="*/ 395608 w 840926"/>
              <a:gd name="connsiteY62" fmla="*/ 322520 h 2831127"/>
              <a:gd name="connsiteX63" fmla="*/ 491556 w 840926"/>
              <a:gd name="connsiteY63" fmla="*/ 433774 h 2831127"/>
              <a:gd name="connsiteX64" fmla="*/ 507222 w 840926"/>
              <a:gd name="connsiteY64" fmla="*/ 449266 h 2831127"/>
              <a:gd name="connsiteX65" fmla="*/ 509179 w 840926"/>
              <a:gd name="connsiteY65" fmla="*/ 443637 h 2831127"/>
              <a:gd name="connsiteX66" fmla="*/ 488290 w 840926"/>
              <a:gd name="connsiteY66" fmla="*/ 387308 h 2831127"/>
              <a:gd name="connsiteX67" fmla="*/ 406051 w 840926"/>
              <a:gd name="connsiteY67" fmla="*/ 218310 h 2831127"/>
              <a:gd name="connsiteX68" fmla="*/ 358404 w 840926"/>
              <a:gd name="connsiteY68" fmla="*/ 112685 h 2831127"/>
              <a:gd name="connsiteX69" fmla="*/ 357753 w 840926"/>
              <a:gd name="connsiteY69" fmla="*/ 29596 h 2831127"/>
              <a:gd name="connsiteX70" fmla="*/ 377986 w 840926"/>
              <a:gd name="connsiteY70" fmla="*/ 18328 h 2831127"/>
              <a:gd name="connsiteX71" fmla="*/ 421717 w 840926"/>
              <a:gd name="connsiteY71" fmla="*/ 73253 h 2831127"/>
              <a:gd name="connsiteX72" fmla="*/ 447824 w 840926"/>
              <a:gd name="connsiteY72" fmla="*/ 109867 h 2831127"/>
              <a:gd name="connsiteX73" fmla="*/ 475237 w 840926"/>
              <a:gd name="connsiteY73" fmla="*/ 133807 h 2831127"/>
              <a:gd name="connsiteX74" fmla="*/ 503301 w 840926"/>
              <a:gd name="connsiteY74" fmla="*/ 154929 h 2831127"/>
              <a:gd name="connsiteX75" fmla="*/ 550296 w 840926"/>
              <a:gd name="connsiteY75" fmla="*/ 195765 h 2831127"/>
              <a:gd name="connsiteX76" fmla="*/ 556169 w 840926"/>
              <a:gd name="connsiteY76" fmla="*/ 195765 h 2831127"/>
              <a:gd name="connsiteX77" fmla="*/ 551598 w 840926"/>
              <a:gd name="connsiteY77" fmla="*/ 178868 h 2831127"/>
              <a:gd name="connsiteX78" fmla="*/ 524185 w 840926"/>
              <a:gd name="connsiteY78" fmla="*/ 100004 h 2831127"/>
              <a:gd name="connsiteX79" fmla="*/ 525491 w 840926"/>
              <a:gd name="connsiteY79" fmla="*/ 46484 h 2831127"/>
              <a:gd name="connsiteX80" fmla="*/ 547031 w 840926"/>
              <a:gd name="connsiteY80" fmla="*/ 36621 h 2831127"/>
              <a:gd name="connsiteX81" fmla="*/ 552253 w 840926"/>
              <a:gd name="connsiteY81" fmla="*/ 42251 h 2831127"/>
              <a:gd name="connsiteX82" fmla="*/ 612952 w 840926"/>
              <a:gd name="connsiteY82" fmla="*/ 102804 h 2831127"/>
              <a:gd name="connsiteX83" fmla="*/ 656683 w 840926"/>
              <a:gd name="connsiteY83" fmla="*/ 150685 h 2831127"/>
              <a:gd name="connsiteX84" fmla="*/ 679531 w 840926"/>
              <a:gd name="connsiteY84" fmla="*/ 156314 h 2831127"/>
              <a:gd name="connsiteX85" fmla="*/ 667128 w 840926"/>
              <a:gd name="connsiteY85" fmla="*/ 115477 h 2831127"/>
              <a:gd name="connsiteX86" fmla="*/ 660599 w 840926"/>
              <a:gd name="connsiteY86" fmla="*/ 71821 h 2831127"/>
              <a:gd name="connsiteX87" fmla="*/ 674958 w 840926"/>
              <a:gd name="connsiteY87" fmla="*/ 5629 h 2831127"/>
              <a:gd name="connsiteX88" fmla="*/ 682790 w 840926"/>
              <a:gd name="connsiteY88" fmla="*/ 0 h 2831127"/>
              <a:gd name="connsiteX89" fmla="*/ 701716 w 840926"/>
              <a:gd name="connsiteY89" fmla="*/ 8449 h 2831127"/>
              <a:gd name="connsiteX90" fmla="*/ 776775 w 840926"/>
              <a:gd name="connsiteY90" fmla="*/ 50701 h 2831127"/>
              <a:gd name="connsiteX91" fmla="*/ 823770 w 840926"/>
              <a:gd name="connsiteY91" fmla="*/ 22537 h 2831127"/>
              <a:gd name="connsiteX92" fmla="*/ 832256 w 840926"/>
              <a:gd name="connsiteY92" fmla="*/ 108446 h 2831127"/>
              <a:gd name="connsiteX93" fmla="*/ 812023 w 840926"/>
              <a:gd name="connsiteY93" fmla="*/ 146473 h 2831127"/>
              <a:gd name="connsiteX94" fmla="*/ 799621 w 840926"/>
              <a:gd name="connsiteY94" fmla="*/ 152102 h 2831127"/>
              <a:gd name="connsiteX95" fmla="*/ 753933 w 840926"/>
              <a:gd name="connsiteY95" fmla="*/ 142240 h 2831127"/>
              <a:gd name="connsiteX96" fmla="*/ 760462 w 840926"/>
              <a:gd name="connsiteY96" fmla="*/ 159136 h 2831127"/>
              <a:gd name="connsiteX97" fmla="*/ 798970 w 840926"/>
              <a:gd name="connsiteY97" fmla="*/ 214061 h 2831127"/>
              <a:gd name="connsiteX98" fmla="*/ 813981 w 840926"/>
              <a:gd name="connsiteY98" fmla="*/ 239407 h 2831127"/>
              <a:gd name="connsiteX99" fmla="*/ 813981 w 840926"/>
              <a:gd name="connsiteY99" fmla="*/ 290107 h 2831127"/>
              <a:gd name="connsiteX100" fmla="*/ 790484 w 840926"/>
              <a:gd name="connsiteY100" fmla="*/ 329541 h 2831127"/>
              <a:gd name="connsiteX101" fmla="*/ 776124 w 840926"/>
              <a:gd name="connsiteY101" fmla="*/ 333765 h 2831127"/>
              <a:gd name="connsiteX102" fmla="*/ 735003 w 840926"/>
              <a:gd name="connsiteY102" fmla="*/ 308419 h 2831127"/>
              <a:gd name="connsiteX103" fmla="*/ 658636 w 840926"/>
              <a:gd name="connsiteY103" fmla="*/ 253494 h 2831127"/>
              <a:gd name="connsiteX104" fmla="*/ 665165 w 840926"/>
              <a:gd name="connsiteY104" fmla="*/ 267582 h 2831127"/>
              <a:gd name="connsiteX105" fmla="*/ 783328 w 840926"/>
              <a:gd name="connsiteY105" fmla="*/ 464754 h 2831127"/>
              <a:gd name="connsiteX106" fmla="*/ 826408 w 840926"/>
              <a:gd name="connsiteY106" fmla="*/ 522499 h 2831127"/>
              <a:gd name="connsiteX107" fmla="*/ 827059 w 840926"/>
              <a:gd name="connsiteY107" fmla="*/ 602779 h 2831127"/>
              <a:gd name="connsiteX108" fmla="*/ 781370 w 840926"/>
              <a:gd name="connsiteY108" fmla="*/ 605598 h 2831127"/>
              <a:gd name="connsiteX109" fmla="*/ 715448 w 840926"/>
              <a:gd name="connsiteY109" fmla="*/ 538001 h 2831127"/>
              <a:gd name="connsiteX110" fmla="*/ 641691 w 840926"/>
              <a:gd name="connsiteY110" fmla="*/ 442239 h 2831127"/>
              <a:gd name="connsiteX111" fmla="*/ 580336 w 840926"/>
              <a:gd name="connsiteY111" fmla="*/ 345061 h 2831127"/>
              <a:gd name="connsiteX112" fmla="*/ 571849 w 840926"/>
              <a:gd name="connsiteY112" fmla="*/ 332388 h 2831127"/>
              <a:gd name="connsiteX113" fmla="*/ 503313 w 840926"/>
              <a:gd name="connsiteY113" fmla="*/ 267599 h 2831127"/>
              <a:gd name="connsiteX114" fmla="*/ 508536 w 840926"/>
              <a:gd name="connsiteY114" fmla="*/ 283092 h 2831127"/>
              <a:gd name="connsiteX115" fmla="*/ 573807 w 840926"/>
              <a:gd name="connsiteY115" fmla="*/ 409837 h 2831127"/>
              <a:gd name="connsiteX116" fmla="*/ 723929 w 840926"/>
              <a:gd name="connsiteY116" fmla="*/ 653477 h 2831127"/>
              <a:gd name="connsiteX117" fmla="*/ 770274 w 840926"/>
              <a:gd name="connsiteY117" fmla="*/ 739385 h 2831127"/>
              <a:gd name="connsiteX118" fmla="*/ 806174 w 840926"/>
              <a:gd name="connsiteY118" fmla="*/ 795714 h 2831127"/>
              <a:gd name="connsiteX119" fmla="*/ 829671 w 840926"/>
              <a:gd name="connsiteY119" fmla="*/ 829517 h 2831127"/>
              <a:gd name="connsiteX120" fmla="*/ 830978 w 840926"/>
              <a:gd name="connsiteY120" fmla="*/ 884442 h 2831127"/>
              <a:gd name="connsiteX121" fmla="*/ 798994 w 840926"/>
              <a:gd name="connsiteY121" fmla="*/ 895710 h 2831127"/>
              <a:gd name="connsiteX122" fmla="*/ 663884 w 840926"/>
              <a:gd name="connsiteY122" fmla="*/ 760504 h 2831127"/>
              <a:gd name="connsiteX123" fmla="*/ 562063 w 840926"/>
              <a:gd name="connsiteY123" fmla="*/ 626715 h 2831127"/>
              <a:gd name="connsiteX124" fmla="*/ 434132 w 840926"/>
              <a:gd name="connsiteY124" fmla="*/ 449267 h 2831127"/>
              <a:gd name="connsiteX125" fmla="*/ 419773 w 840926"/>
              <a:gd name="connsiteY125" fmla="*/ 433775 h 2831127"/>
              <a:gd name="connsiteX126" fmla="*/ 415207 w 840926"/>
              <a:gd name="connsiteY126" fmla="*/ 443626 h 2831127"/>
              <a:gd name="connsiteX127" fmla="*/ 415204 w 840926"/>
              <a:gd name="connsiteY127" fmla="*/ 443621 h 2831127"/>
              <a:gd name="connsiteX128" fmla="*/ 415206 w 840926"/>
              <a:gd name="connsiteY128" fmla="*/ 443628 h 2831127"/>
              <a:gd name="connsiteX129" fmla="*/ 415207 w 840926"/>
              <a:gd name="connsiteY129" fmla="*/ 443626 h 2831127"/>
              <a:gd name="connsiteX130" fmla="*/ 448491 w 840926"/>
              <a:gd name="connsiteY130" fmla="*/ 515443 h 2831127"/>
              <a:gd name="connsiteX131" fmla="*/ 485042 w 840926"/>
              <a:gd name="connsiteY131" fmla="*/ 595724 h 2831127"/>
              <a:gd name="connsiteX132" fmla="*/ 569238 w 840926"/>
              <a:gd name="connsiteY132" fmla="*/ 764722 h 2831127"/>
              <a:gd name="connsiteX133" fmla="*/ 649520 w 840926"/>
              <a:gd name="connsiteY133" fmla="*/ 908375 h 2831127"/>
              <a:gd name="connsiteX134" fmla="*/ 690642 w 840926"/>
              <a:gd name="connsiteY134" fmla="*/ 983017 h 2831127"/>
              <a:gd name="connsiteX135" fmla="*/ 774188 w 840926"/>
              <a:gd name="connsiteY135" fmla="*/ 1166104 h 2831127"/>
              <a:gd name="connsiteX136" fmla="*/ 772881 w 840926"/>
              <a:gd name="connsiteY136" fmla="*/ 1212579 h 2831127"/>
              <a:gd name="connsiteX137" fmla="*/ 734373 w 840926"/>
              <a:gd name="connsiteY137" fmla="*/ 1233700 h 2831127"/>
              <a:gd name="connsiteX138" fmla="*/ 631896 w 840926"/>
              <a:gd name="connsiteY138" fmla="*/ 1123849 h 2831127"/>
              <a:gd name="connsiteX139" fmla="*/ 512451 w 840926"/>
              <a:gd name="connsiteY139" fmla="*/ 947807 h 2831127"/>
              <a:gd name="connsiteX140" fmla="*/ 494416 w 840926"/>
              <a:gd name="connsiteY140" fmla="*/ 915785 h 2831127"/>
              <a:gd name="connsiteX141" fmla="*/ 496993 w 840926"/>
              <a:gd name="connsiteY141" fmla="*/ 933195 h 2831127"/>
              <a:gd name="connsiteX142" fmla="*/ 493084 w 840926"/>
              <a:gd name="connsiteY142" fmla="*/ 957491 h 2831127"/>
              <a:gd name="connsiteX143" fmla="*/ 479240 w 840926"/>
              <a:gd name="connsiteY143" fmla="*/ 989502 h 2831127"/>
              <a:gd name="connsiteX144" fmla="*/ 513105 w 840926"/>
              <a:gd name="connsiteY144" fmla="*/ 1074558 h 2831127"/>
              <a:gd name="connsiteX145" fmla="*/ 547699 w 840926"/>
              <a:gd name="connsiteY145" fmla="*/ 1166095 h 2831127"/>
              <a:gd name="connsiteX146" fmla="*/ 543783 w 840926"/>
              <a:gd name="connsiteY146" fmla="*/ 1213976 h 2831127"/>
              <a:gd name="connsiteX147" fmla="*/ 515719 w 840926"/>
              <a:gd name="connsiteY147" fmla="*/ 1243556 h 2831127"/>
              <a:gd name="connsiteX148" fmla="*/ 511148 w 840926"/>
              <a:gd name="connsiteY148" fmla="*/ 1243556 h 2831127"/>
              <a:gd name="connsiteX149" fmla="*/ 508284 w 840926"/>
              <a:gd name="connsiteY149" fmla="*/ 1240628 h 2831127"/>
              <a:gd name="connsiteX150" fmla="*/ 502576 w 840926"/>
              <a:gd name="connsiteY150" fmla="*/ 1270163 h 2831127"/>
              <a:gd name="connsiteX151" fmla="*/ 469416 w 840926"/>
              <a:gd name="connsiteY151" fmla="*/ 1272982 h 2831127"/>
              <a:gd name="connsiteX152" fmla="*/ 421570 w 840926"/>
              <a:gd name="connsiteY152" fmla="*/ 1205385 h 2831127"/>
              <a:gd name="connsiteX153" fmla="*/ 368037 w 840926"/>
              <a:gd name="connsiteY153" fmla="*/ 1109622 h 2831127"/>
              <a:gd name="connsiteX154" fmla="*/ 333750 w 840926"/>
              <a:gd name="connsiteY154" fmla="*/ 1034799 h 2831127"/>
              <a:gd name="connsiteX155" fmla="*/ 336874 w 840926"/>
              <a:gd name="connsiteY155" fmla="*/ 1059055 h 2831127"/>
              <a:gd name="connsiteX156" fmla="*/ 353192 w 840926"/>
              <a:gd name="connsiteY156" fmla="*/ 1123843 h 2831127"/>
              <a:gd name="connsiteX157" fmla="*/ 356229 w 840926"/>
              <a:gd name="connsiteY157" fmla="*/ 1160989 h 2831127"/>
              <a:gd name="connsiteX158" fmla="*/ 427725 w 840926"/>
              <a:gd name="connsiteY158" fmla="*/ 1320861 h 2831127"/>
              <a:gd name="connsiteX159" fmla="*/ 461362 w 840926"/>
              <a:gd name="connsiteY159" fmla="*/ 1406769 h 2831127"/>
              <a:gd name="connsiteX160" fmla="*/ 487418 w 840926"/>
              <a:gd name="connsiteY160" fmla="*/ 1463098 h 2831127"/>
              <a:gd name="connsiteX161" fmla="*/ 504472 w 840926"/>
              <a:gd name="connsiteY161" fmla="*/ 1496900 h 2831127"/>
              <a:gd name="connsiteX162" fmla="*/ 505421 w 840926"/>
              <a:gd name="connsiteY162" fmla="*/ 1551826 h 2831127"/>
              <a:gd name="connsiteX163" fmla="*/ 482207 w 840926"/>
              <a:gd name="connsiteY163" fmla="*/ 1563094 h 2831127"/>
              <a:gd name="connsiteX164" fmla="*/ 384145 w 840926"/>
              <a:gd name="connsiteY164" fmla="*/ 1427888 h 2831127"/>
              <a:gd name="connsiteX165" fmla="*/ 310244 w 840926"/>
              <a:gd name="connsiteY165" fmla="*/ 1294099 h 2831127"/>
              <a:gd name="connsiteX166" fmla="*/ 270902 w 840926"/>
              <a:gd name="connsiteY166" fmla="*/ 1218912 h 2831127"/>
              <a:gd name="connsiteX167" fmla="*/ 265725 w 840926"/>
              <a:gd name="connsiteY167" fmla="*/ 1213968 h 2831127"/>
              <a:gd name="connsiteX168" fmla="*/ 266338 w 840926"/>
              <a:gd name="connsiteY168" fmla="*/ 1210191 h 2831127"/>
              <a:gd name="connsiteX169" fmla="*/ 217393 w 840926"/>
              <a:gd name="connsiteY169" fmla="*/ 1116651 h 2831127"/>
              <a:gd name="connsiteX170" fmla="*/ 206971 w 840926"/>
              <a:gd name="connsiteY170" fmla="*/ 1101159 h 2831127"/>
              <a:gd name="connsiteX171" fmla="*/ 203657 w 840926"/>
              <a:gd name="connsiteY171" fmla="*/ 1111010 h 2831127"/>
              <a:gd name="connsiteX172" fmla="*/ 203655 w 840926"/>
              <a:gd name="connsiteY172" fmla="*/ 1111004 h 2831127"/>
              <a:gd name="connsiteX173" fmla="*/ 203656 w 840926"/>
              <a:gd name="connsiteY173" fmla="*/ 1111012 h 2831127"/>
              <a:gd name="connsiteX174" fmla="*/ 203657 w 840926"/>
              <a:gd name="connsiteY174" fmla="*/ 1111010 h 2831127"/>
              <a:gd name="connsiteX175" fmla="*/ 227814 w 840926"/>
              <a:gd name="connsiteY175" fmla="*/ 1182827 h 2831127"/>
              <a:gd name="connsiteX176" fmla="*/ 254342 w 840926"/>
              <a:gd name="connsiteY176" fmla="*/ 1263108 h 2831127"/>
              <a:gd name="connsiteX177" fmla="*/ 315452 w 840926"/>
              <a:gd name="connsiteY177" fmla="*/ 1432106 h 2831127"/>
              <a:gd name="connsiteX178" fmla="*/ 373720 w 840926"/>
              <a:gd name="connsiteY178" fmla="*/ 1575759 h 2831127"/>
              <a:gd name="connsiteX179" fmla="*/ 393865 w 840926"/>
              <a:gd name="connsiteY179" fmla="*/ 1626141 h 2831127"/>
              <a:gd name="connsiteX180" fmla="*/ 397997 w 840926"/>
              <a:gd name="connsiteY180" fmla="*/ 1625203 h 2831127"/>
              <a:gd name="connsiteX181" fmla="*/ 412919 w 840926"/>
              <a:gd name="connsiteY181" fmla="*/ 1595807 h 2831127"/>
              <a:gd name="connsiteX182" fmla="*/ 419078 w 840926"/>
              <a:gd name="connsiteY182" fmla="*/ 1681716 h 2831127"/>
              <a:gd name="connsiteX183" fmla="*/ 416910 w 840926"/>
              <a:gd name="connsiteY183" fmla="*/ 1687332 h 2831127"/>
              <a:gd name="connsiteX184" fmla="*/ 435306 w 840926"/>
              <a:gd name="connsiteY184" fmla="*/ 1738245 h 2831127"/>
              <a:gd name="connsiteX185" fmla="*/ 464203 w 840926"/>
              <a:gd name="connsiteY185" fmla="*/ 1833488 h 2831127"/>
              <a:gd name="connsiteX186" fmla="*/ 463255 w 840926"/>
              <a:gd name="connsiteY186" fmla="*/ 1879962 h 2831127"/>
              <a:gd name="connsiteX187" fmla="*/ 435305 w 840926"/>
              <a:gd name="connsiteY187" fmla="*/ 1901084 h 2831127"/>
              <a:gd name="connsiteX188" fmla="*/ 406575 w 840926"/>
              <a:gd name="connsiteY188" fmla="*/ 1858651 h 2831127"/>
              <a:gd name="connsiteX189" fmla="*/ 405814 w 840926"/>
              <a:gd name="connsiteY189" fmla="*/ 1863377 h 2831127"/>
              <a:gd name="connsiteX190" fmla="*/ 388760 w 840926"/>
              <a:gd name="connsiteY190" fmla="*/ 1902811 h 2831127"/>
              <a:gd name="connsiteX191" fmla="*/ 378338 w 840926"/>
              <a:gd name="connsiteY191" fmla="*/ 1907035 h 2831127"/>
              <a:gd name="connsiteX192" fmla="*/ 348493 w 840926"/>
              <a:gd name="connsiteY192" fmla="*/ 1881690 h 2831127"/>
              <a:gd name="connsiteX193" fmla="*/ 299810 w 840926"/>
              <a:gd name="connsiteY193" fmla="*/ 1833448 h 2831127"/>
              <a:gd name="connsiteX194" fmla="*/ 299818 w 840926"/>
              <a:gd name="connsiteY194" fmla="*/ 1833478 h 2831127"/>
              <a:gd name="connsiteX195" fmla="*/ 301814 w 840926"/>
              <a:gd name="connsiteY195" fmla="*/ 1850071 h 2831127"/>
              <a:gd name="connsiteX196" fmla="*/ 383567 w 840926"/>
              <a:gd name="connsiteY196" fmla="*/ 2038024 h 2831127"/>
              <a:gd name="connsiteX197" fmla="*/ 414834 w 840926"/>
              <a:gd name="connsiteY197" fmla="*/ 2095769 h 2831127"/>
              <a:gd name="connsiteX198" fmla="*/ 415306 w 840926"/>
              <a:gd name="connsiteY198" fmla="*/ 2176049 h 2831127"/>
              <a:gd name="connsiteX199" fmla="*/ 382146 w 840926"/>
              <a:gd name="connsiteY199" fmla="*/ 2178869 h 2831127"/>
              <a:gd name="connsiteX200" fmla="*/ 334300 w 840926"/>
              <a:gd name="connsiteY200" fmla="*/ 2111271 h 2831127"/>
              <a:gd name="connsiteX201" fmla="*/ 280768 w 840926"/>
              <a:gd name="connsiteY201" fmla="*/ 2015509 h 2831127"/>
              <a:gd name="connsiteX202" fmla="*/ 236236 w 840926"/>
              <a:gd name="connsiteY202" fmla="*/ 1918331 h 2831127"/>
              <a:gd name="connsiteX203" fmla="*/ 230077 w 840926"/>
              <a:gd name="connsiteY203" fmla="*/ 1905658 h 2831127"/>
              <a:gd name="connsiteX204" fmla="*/ 180334 w 840926"/>
              <a:gd name="connsiteY204" fmla="*/ 1840870 h 2831127"/>
              <a:gd name="connsiteX205" fmla="*/ 184125 w 840926"/>
              <a:gd name="connsiteY205" fmla="*/ 1856362 h 2831127"/>
              <a:gd name="connsiteX206" fmla="*/ 231498 w 840926"/>
              <a:gd name="connsiteY206" fmla="*/ 1983107 h 2831127"/>
              <a:gd name="connsiteX207" fmla="*/ 340456 w 840926"/>
              <a:gd name="connsiteY207" fmla="*/ 2226747 h 2831127"/>
              <a:gd name="connsiteX208" fmla="*/ 374092 w 840926"/>
              <a:gd name="connsiteY208" fmla="*/ 2312656 h 2831127"/>
              <a:gd name="connsiteX209" fmla="*/ 400148 w 840926"/>
              <a:gd name="connsiteY209" fmla="*/ 2368984 h 2831127"/>
              <a:gd name="connsiteX210" fmla="*/ 417202 w 840926"/>
              <a:gd name="connsiteY210" fmla="*/ 2402787 h 2831127"/>
              <a:gd name="connsiteX211" fmla="*/ 418151 w 840926"/>
              <a:gd name="connsiteY211" fmla="*/ 2457713 h 2831127"/>
              <a:gd name="connsiteX212" fmla="*/ 394937 w 840926"/>
              <a:gd name="connsiteY212" fmla="*/ 2468981 h 2831127"/>
              <a:gd name="connsiteX213" fmla="*/ 296875 w 840926"/>
              <a:gd name="connsiteY213" fmla="*/ 2333775 h 2831127"/>
              <a:gd name="connsiteX214" fmla="*/ 222974 w 840926"/>
              <a:gd name="connsiteY214" fmla="*/ 2199985 h 2831127"/>
              <a:gd name="connsiteX215" fmla="*/ 130123 w 840926"/>
              <a:gd name="connsiteY215" fmla="*/ 2022537 h 2831127"/>
              <a:gd name="connsiteX216" fmla="*/ 119701 w 840926"/>
              <a:gd name="connsiteY216" fmla="*/ 2007045 h 2831127"/>
              <a:gd name="connsiteX217" fmla="*/ 116387 w 840926"/>
              <a:gd name="connsiteY217" fmla="*/ 2016896 h 2831127"/>
              <a:gd name="connsiteX218" fmla="*/ 116385 w 840926"/>
              <a:gd name="connsiteY218" fmla="*/ 2016891 h 2831127"/>
              <a:gd name="connsiteX219" fmla="*/ 116387 w 840926"/>
              <a:gd name="connsiteY219" fmla="*/ 2016898 h 2831127"/>
              <a:gd name="connsiteX220" fmla="*/ 116387 w 840926"/>
              <a:gd name="connsiteY220" fmla="*/ 2016896 h 2831127"/>
              <a:gd name="connsiteX221" fmla="*/ 140545 w 840926"/>
              <a:gd name="connsiteY221" fmla="*/ 2088714 h 2831127"/>
              <a:gd name="connsiteX222" fmla="*/ 167072 w 840926"/>
              <a:gd name="connsiteY222" fmla="*/ 2168994 h 2831127"/>
              <a:gd name="connsiteX223" fmla="*/ 228182 w 840926"/>
              <a:gd name="connsiteY223" fmla="*/ 2337992 h 2831127"/>
              <a:gd name="connsiteX224" fmla="*/ 286450 w 840926"/>
              <a:gd name="connsiteY224" fmla="*/ 2481645 h 2831127"/>
              <a:gd name="connsiteX225" fmla="*/ 316296 w 840926"/>
              <a:gd name="connsiteY225" fmla="*/ 2556287 h 2831127"/>
              <a:gd name="connsiteX226" fmla="*/ 376933 w 840926"/>
              <a:gd name="connsiteY226" fmla="*/ 2739374 h 2831127"/>
              <a:gd name="connsiteX227" fmla="*/ 375985 w 840926"/>
              <a:gd name="connsiteY227" fmla="*/ 2785849 h 2831127"/>
              <a:gd name="connsiteX228" fmla="*/ 348035 w 840926"/>
              <a:gd name="connsiteY228" fmla="*/ 2806970 h 2831127"/>
              <a:gd name="connsiteX229" fmla="*/ 273658 w 840926"/>
              <a:gd name="connsiteY229" fmla="*/ 2697119 h 2831127"/>
              <a:gd name="connsiteX230" fmla="*/ 186966 w 840926"/>
              <a:gd name="connsiteY230" fmla="*/ 2521077 h 2831127"/>
              <a:gd name="connsiteX231" fmla="*/ 96009 w 840926"/>
              <a:gd name="connsiteY231" fmla="*/ 2298560 h 2831127"/>
              <a:gd name="connsiteX232" fmla="*/ 88429 w 840926"/>
              <a:gd name="connsiteY232" fmla="*/ 2284473 h 2831127"/>
              <a:gd name="connsiteX233" fmla="*/ 86536 w 840926"/>
              <a:gd name="connsiteY233" fmla="*/ 2288697 h 2831127"/>
              <a:gd name="connsiteX234" fmla="*/ 97906 w 840926"/>
              <a:gd name="connsiteY234" fmla="*/ 2337993 h 2831127"/>
              <a:gd name="connsiteX235" fmla="*/ 187441 w 840926"/>
              <a:gd name="connsiteY235" fmla="*/ 2647828 h 2831127"/>
              <a:gd name="connsiteX236" fmla="*/ 212549 w 840926"/>
              <a:gd name="connsiteY236" fmla="*/ 2739365 h 2831127"/>
              <a:gd name="connsiteX237" fmla="*/ 209707 w 840926"/>
              <a:gd name="connsiteY237" fmla="*/ 2787246 h 2831127"/>
              <a:gd name="connsiteX238" fmla="*/ 189338 w 840926"/>
              <a:gd name="connsiteY238" fmla="*/ 2816826 h 2831127"/>
              <a:gd name="connsiteX239" fmla="*/ 186020 w 840926"/>
              <a:gd name="connsiteY239" fmla="*/ 2816826 h 2831127"/>
              <a:gd name="connsiteX240" fmla="*/ 159016 w 840926"/>
              <a:gd name="connsiteY240" fmla="*/ 2778799 h 2831127"/>
              <a:gd name="connsiteX241" fmla="*/ 67586 w 840926"/>
              <a:gd name="connsiteY241" fmla="*/ 2621067 h 2831127"/>
              <a:gd name="connsiteX242" fmla="*/ 57164 w 840926"/>
              <a:gd name="connsiteY242" fmla="*/ 2606980 h 2831127"/>
              <a:gd name="connsiteX243" fmla="*/ 59533 w 840926"/>
              <a:gd name="connsiteY243" fmla="*/ 2632325 h 2831127"/>
              <a:gd name="connsiteX244" fmla="*/ 71376 w 840926"/>
              <a:gd name="connsiteY244" fmla="*/ 2697113 h 2831127"/>
              <a:gd name="connsiteX245" fmla="*/ 75640 w 840926"/>
              <a:gd name="connsiteY245" fmla="*/ 2768936 h 2831127"/>
              <a:gd name="connsiteX246" fmla="*/ 73270 w 840926"/>
              <a:gd name="connsiteY246" fmla="*/ 2790057 h 2831127"/>
              <a:gd name="connsiteX247" fmla="*/ 36792 w 840926"/>
              <a:gd name="connsiteY247" fmla="*/ 2825266 h 2831127"/>
              <a:gd name="connsiteX248" fmla="*/ 7895 w 840926"/>
              <a:gd name="connsiteY248" fmla="*/ 2787238 h 2831127"/>
              <a:gd name="connsiteX249" fmla="*/ 32529 w 840926"/>
              <a:gd name="connsiteY249" fmla="*/ 2721046 h 2831127"/>
              <a:gd name="connsiteX250" fmla="*/ 26845 w 840926"/>
              <a:gd name="connsiteY250" fmla="*/ 2680209 h 2831127"/>
              <a:gd name="connsiteX251" fmla="*/ 1263 w 840926"/>
              <a:gd name="connsiteY251" fmla="*/ 2525307 h 2831127"/>
              <a:gd name="connsiteX252" fmla="*/ 19738 w 840926"/>
              <a:gd name="connsiteY252" fmla="*/ 2423907 h 2831127"/>
              <a:gd name="connsiteX253" fmla="*/ 29688 w 840926"/>
              <a:gd name="connsiteY253" fmla="*/ 2430950 h 2831127"/>
              <a:gd name="connsiteX254" fmla="*/ 57164 w 840926"/>
              <a:gd name="connsiteY254" fmla="*/ 2481651 h 2831127"/>
              <a:gd name="connsiteX255" fmla="*/ 63797 w 840926"/>
              <a:gd name="connsiteY255" fmla="*/ 2497143 h 2831127"/>
              <a:gd name="connsiteX256" fmla="*/ 107380 w 840926"/>
              <a:gd name="connsiteY256" fmla="*/ 2559112 h 2831127"/>
              <a:gd name="connsiteX257" fmla="*/ 100275 w 840926"/>
              <a:gd name="connsiteY257" fmla="*/ 2529532 h 2831127"/>
              <a:gd name="connsiteX258" fmla="*/ 32057 w 840926"/>
              <a:gd name="connsiteY258" fmla="*/ 2254906 h 2831127"/>
              <a:gd name="connsiteX259" fmla="*/ 17372 w 840926"/>
              <a:gd name="connsiteY259" fmla="*/ 2161953 h 2831127"/>
              <a:gd name="connsiteX260" fmla="*/ 10268 w 840926"/>
              <a:gd name="connsiteY260" fmla="*/ 2092942 h 2831127"/>
              <a:gd name="connsiteX261" fmla="*/ 23056 w 840926"/>
              <a:gd name="connsiteY261" fmla="*/ 2046467 h 2831127"/>
              <a:gd name="connsiteX262" fmla="*/ 33951 w 840926"/>
              <a:gd name="connsiteY262" fmla="*/ 2043647 h 2831127"/>
              <a:gd name="connsiteX263" fmla="*/ 92219 w 840926"/>
              <a:gd name="connsiteY263" fmla="*/ 2181662 h 2831127"/>
              <a:gd name="connsiteX264" fmla="*/ 121589 w 840926"/>
              <a:gd name="connsiteY264" fmla="*/ 2246451 h 2831127"/>
              <a:gd name="connsiteX265" fmla="*/ 152856 w 840926"/>
              <a:gd name="connsiteY265" fmla="*/ 2314048 h 2831127"/>
              <a:gd name="connsiteX266" fmla="*/ 159488 w 840926"/>
              <a:gd name="connsiteY266" fmla="*/ 2321092 h 2831127"/>
              <a:gd name="connsiteX267" fmla="*/ 155698 w 840926"/>
              <a:gd name="connsiteY267" fmla="*/ 2299971 h 2831127"/>
              <a:gd name="connsiteX268" fmla="*/ 119220 w 840926"/>
              <a:gd name="connsiteY268" fmla="*/ 2181673 h 2831127"/>
              <a:gd name="connsiteX269" fmla="*/ 43421 w 840926"/>
              <a:gd name="connsiteY269" fmla="*/ 1942258 h 2831127"/>
              <a:gd name="connsiteX270" fmla="*/ 14996 w 840926"/>
              <a:gd name="connsiteY270" fmla="*/ 1832408 h 2831127"/>
              <a:gd name="connsiteX271" fmla="*/ 14996 w 840926"/>
              <a:gd name="connsiteY271" fmla="*/ 1769035 h 2831127"/>
              <a:gd name="connsiteX272" fmla="*/ 39155 w 840926"/>
              <a:gd name="connsiteY272" fmla="*/ 1756362 h 2831127"/>
              <a:gd name="connsiteX273" fmla="*/ 73736 w 840926"/>
              <a:gd name="connsiteY273" fmla="*/ 1838046 h 2831127"/>
              <a:gd name="connsiteX274" fmla="*/ 102162 w 840926"/>
              <a:gd name="connsiteY274" fmla="*/ 1895790 h 2831127"/>
              <a:gd name="connsiteX275" fmla="*/ 171800 w 840926"/>
              <a:gd name="connsiteY275" fmla="*/ 2007044 h 2831127"/>
              <a:gd name="connsiteX276" fmla="*/ 183171 w 840926"/>
              <a:gd name="connsiteY276" fmla="*/ 2022536 h 2831127"/>
              <a:gd name="connsiteX277" fmla="*/ 184592 w 840926"/>
              <a:gd name="connsiteY277" fmla="*/ 2016907 h 2831127"/>
              <a:gd name="connsiteX278" fmla="*/ 169431 w 840926"/>
              <a:gd name="connsiteY278" fmla="*/ 1960579 h 2831127"/>
              <a:gd name="connsiteX279" fmla="*/ 150121 w 840926"/>
              <a:gd name="connsiteY279" fmla="*/ 1905907 h 2831127"/>
              <a:gd name="connsiteX280" fmla="*/ 144255 w 840926"/>
              <a:gd name="connsiteY280" fmla="*/ 1918146 h 2831127"/>
              <a:gd name="connsiteX281" fmla="*/ 124062 w 840926"/>
              <a:gd name="connsiteY281" fmla="*/ 1919380 h 2831127"/>
              <a:gd name="connsiteX282" fmla="*/ 95165 w 840926"/>
              <a:gd name="connsiteY282" fmla="*/ 1881352 h 2831127"/>
              <a:gd name="connsiteX283" fmla="*/ 100553 w 840926"/>
              <a:gd name="connsiteY283" fmla="*/ 1835582 h 2831127"/>
              <a:gd name="connsiteX284" fmla="*/ 118541 w 840926"/>
              <a:gd name="connsiteY284" fmla="*/ 1816494 h 2831127"/>
              <a:gd name="connsiteX285" fmla="*/ 109742 w 840926"/>
              <a:gd name="connsiteY285" fmla="*/ 1791581 h 2831127"/>
              <a:gd name="connsiteX286" fmla="*/ 75160 w 840926"/>
              <a:gd name="connsiteY286" fmla="*/ 1685955 h 2831127"/>
              <a:gd name="connsiteX287" fmla="*/ 74688 w 840926"/>
              <a:gd name="connsiteY287" fmla="*/ 1602866 h 2831127"/>
              <a:gd name="connsiteX288" fmla="*/ 89373 w 840926"/>
              <a:gd name="connsiteY288" fmla="*/ 1591598 h 2831127"/>
              <a:gd name="connsiteX289" fmla="*/ 89810 w 840926"/>
              <a:gd name="connsiteY289" fmla="*/ 1592355 h 2831127"/>
              <a:gd name="connsiteX290" fmla="*/ 91375 w 840926"/>
              <a:gd name="connsiteY290" fmla="*/ 1559215 h 2831127"/>
              <a:gd name="connsiteX291" fmla="*/ 107008 w 840926"/>
              <a:gd name="connsiteY291" fmla="*/ 1518020 h 2831127"/>
              <a:gd name="connsiteX292" fmla="*/ 116958 w 840926"/>
              <a:gd name="connsiteY292" fmla="*/ 1525064 h 2831127"/>
              <a:gd name="connsiteX293" fmla="*/ 144434 w 840926"/>
              <a:gd name="connsiteY293" fmla="*/ 1575764 h 2831127"/>
              <a:gd name="connsiteX294" fmla="*/ 151066 w 840926"/>
              <a:gd name="connsiteY294" fmla="*/ 1591256 h 2831127"/>
              <a:gd name="connsiteX295" fmla="*/ 194650 w 840926"/>
              <a:gd name="connsiteY295" fmla="*/ 1653226 h 2831127"/>
              <a:gd name="connsiteX296" fmla="*/ 187545 w 840926"/>
              <a:gd name="connsiteY296" fmla="*/ 1623646 h 2831127"/>
              <a:gd name="connsiteX297" fmla="*/ 119327 w 840926"/>
              <a:gd name="connsiteY297" fmla="*/ 1349020 h 2831127"/>
              <a:gd name="connsiteX298" fmla="*/ 104642 w 840926"/>
              <a:gd name="connsiteY298" fmla="*/ 1256067 h 2831127"/>
              <a:gd name="connsiteX299" fmla="*/ 97538 w 840926"/>
              <a:gd name="connsiteY299" fmla="*/ 1187056 h 2831127"/>
              <a:gd name="connsiteX300" fmla="*/ 110326 w 840926"/>
              <a:gd name="connsiteY300" fmla="*/ 1140580 h 2831127"/>
              <a:gd name="connsiteX301" fmla="*/ 121221 w 840926"/>
              <a:gd name="connsiteY301" fmla="*/ 1137761 h 2831127"/>
              <a:gd name="connsiteX302" fmla="*/ 179488 w 840926"/>
              <a:gd name="connsiteY302" fmla="*/ 1275776 h 2831127"/>
              <a:gd name="connsiteX303" fmla="*/ 208859 w 840926"/>
              <a:gd name="connsiteY303" fmla="*/ 1340565 h 2831127"/>
              <a:gd name="connsiteX304" fmla="*/ 240126 w 840926"/>
              <a:gd name="connsiteY304" fmla="*/ 1408162 h 2831127"/>
              <a:gd name="connsiteX305" fmla="*/ 246758 w 840926"/>
              <a:gd name="connsiteY305" fmla="*/ 1415206 h 2831127"/>
              <a:gd name="connsiteX306" fmla="*/ 242968 w 840926"/>
              <a:gd name="connsiteY306" fmla="*/ 1394085 h 2831127"/>
              <a:gd name="connsiteX307" fmla="*/ 206490 w 840926"/>
              <a:gd name="connsiteY307" fmla="*/ 1275787 h 2831127"/>
              <a:gd name="connsiteX308" fmla="*/ 130691 w 840926"/>
              <a:gd name="connsiteY308" fmla="*/ 1036372 h 2831127"/>
              <a:gd name="connsiteX309" fmla="*/ 102266 w 840926"/>
              <a:gd name="connsiteY309" fmla="*/ 926521 h 2831127"/>
              <a:gd name="connsiteX310" fmla="*/ 102266 w 840926"/>
              <a:gd name="connsiteY310" fmla="*/ 863148 h 2831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</a:cxnLst>
            <a:rect l="l" t="t" r="r" b="b"/>
            <a:pathLst>
              <a:path w="840926" h="2831127">
                <a:moveTo>
                  <a:pt x="380336" y="920878"/>
                </a:moveTo>
                <a:cubicBezTo>
                  <a:pt x="381757" y="925102"/>
                  <a:pt x="383177" y="930741"/>
                  <a:pt x="385074" y="934966"/>
                </a:cubicBezTo>
                <a:lnTo>
                  <a:pt x="388099" y="941920"/>
                </a:lnTo>
                <a:lnTo>
                  <a:pt x="381186" y="921721"/>
                </a:lnTo>
                <a:close/>
                <a:moveTo>
                  <a:pt x="374078" y="715427"/>
                </a:moveTo>
                <a:lnTo>
                  <a:pt x="381786" y="739682"/>
                </a:lnTo>
                <a:lnTo>
                  <a:pt x="381761" y="739205"/>
                </a:lnTo>
                <a:lnTo>
                  <a:pt x="384509" y="721752"/>
                </a:lnTo>
                <a:lnTo>
                  <a:pt x="376687" y="711202"/>
                </a:lnTo>
                <a:cubicBezTo>
                  <a:pt x="376035" y="712607"/>
                  <a:pt x="375380" y="714021"/>
                  <a:pt x="374078" y="715427"/>
                </a:cubicBezTo>
                <a:close/>
                <a:moveTo>
                  <a:pt x="173805" y="1382810"/>
                </a:moveTo>
                <a:cubicBezTo>
                  <a:pt x="177596" y="1399707"/>
                  <a:pt x="180910" y="1416613"/>
                  <a:pt x="185176" y="1432107"/>
                </a:cubicBezTo>
                <a:lnTo>
                  <a:pt x="252888" y="1666423"/>
                </a:lnTo>
                <a:lnTo>
                  <a:pt x="259909" y="1676074"/>
                </a:lnTo>
                <a:cubicBezTo>
                  <a:pt x="270804" y="1691566"/>
                  <a:pt x="281226" y="1708464"/>
                  <a:pt x="291649" y="1723955"/>
                </a:cubicBezTo>
                <a:cubicBezTo>
                  <a:pt x="296388" y="1730998"/>
                  <a:pt x="301599" y="1736628"/>
                  <a:pt x="308231" y="1729584"/>
                </a:cubicBezTo>
                <a:cubicBezTo>
                  <a:pt x="304913" y="1714092"/>
                  <a:pt x="301599" y="1702823"/>
                  <a:pt x="299230" y="1688747"/>
                </a:cubicBezTo>
                <a:cubicBezTo>
                  <a:pt x="298045" y="1681704"/>
                  <a:pt x="296624" y="1673958"/>
                  <a:pt x="295617" y="1666389"/>
                </a:cubicBezTo>
                <a:lnTo>
                  <a:pt x="295156" y="1657673"/>
                </a:lnTo>
                <a:lnTo>
                  <a:pt x="274235" y="1615191"/>
                </a:lnTo>
                <a:cubicBezTo>
                  <a:pt x="244396" y="1539135"/>
                  <a:pt x="213601" y="1465899"/>
                  <a:pt x="183279" y="1392673"/>
                </a:cubicBezTo>
                <a:cubicBezTo>
                  <a:pt x="180910" y="1387044"/>
                  <a:pt x="178068" y="1382810"/>
                  <a:pt x="175699" y="1378586"/>
                </a:cubicBezTo>
                <a:cubicBezTo>
                  <a:pt x="175226" y="1379991"/>
                  <a:pt x="174751" y="1381405"/>
                  <a:pt x="173805" y="1382810"/>
                </a:cubicBezTo>
                <a:close/>
                <a:moveTo>
                  <a:pt x="102266" y="863148"/>
                </a:moveTo>
                <a:cubicBezTo>
                  <a:pt x="109370" y="834985"/>
                  <a:pt x="116950" y="829346"/>
                  <a:pt x="126425" y="850476"/>
                </a:cubicBezTo>
                <a:cubicBezTo>
                  <a:pt x="138268" y="877237"/>
                  <a:pt x="149163" y="906805"/>
                  <a:pt x="161006" y="932160"/>
                </a:cubicBezTo>
                <a:cubicBezTo>
                  <a:pt x="170008" y="953280"/>
                  <a:pt x="179482" y="972996"/>
                  <a:pt x="189432" y="989904"/>
                </a:cubicBezTo>
                <a:cubicBezTo>
                  <a:pt x="212170" y="1027932"/>
                  <a:pt x="235856" y="1064546"/>
                  <a:pt x="259070" y="1101158"/>
                </a:cubicBezTo>
                <a:cubicBezTo>
                  <a:pt x="262861" y="1106787"/>
                  <a:pt x="266651" y="1111021"/>
                  <a:pt x="270440" y="1116650"/>
                </a:cubicBezTo>
                <a:cubicBezTo>
                  <a:pt x="270913" y="1115245"/>
                  <a:pt x="271389" y="1112426"/>
                  <a:pt x="271862" y="1111021"/>
                </a:cubicBezTo>
                <a:cubicBezTo>
                  <a:pt x="266650" y="1092709"/>
                  <a:pt x="262388" y="1071587"/>
                  <a:pt x="256701" y="1054692"/>
                </a:cubicBezTo>
                <a:cubicBezTo>
                  <a:pt x="237277" y="996948"/>
                  <a:pt x="216908" y="942023"/>
                  <a:pt x="197011" y="885694"/>
                </a:cubicBezTo>
                <a:cubicBezTo>
                  <a:pt x="185168" y="851891"/>
                  <a:pt x="173798" y="815277"/>
                  <a:pt x="162430" y="780069"/>
                </a:cubicBezTo>
                <a:cubicBezTo>
                  <a:pt x="155326" y="756128"/>
                  <a:pt x="155325" y="725144"/>
                  <a:pt x="161958" y="696979"/>
                </a:cubicBezTo>
                <a:cubicBezTo>
                  <a:pt x="166220" y="678668"/>
                  <a:pt x="170010" y="674444"/>
                  <a:pt x="176642" y="685711"/>
                </a:cubicBezTo>
                <a:cubicBezTo>
                  <a:pt x="187537" y="702608"/>
                  <a:pt x="197959" y="722325"/>
                  <a:pt x="208382" y="740637"/>
                </a:cubicBezTo>
                <a:cubicBezTo>
                  <a:pt x="215014" y="751904"/>
                  <a:pt x="221174" y="765981"/>
                  <a:pt x="227330" y="777251"/>
                </a:cubicBezTo>
                <a:cubicBezTo>
                  <a:pt x="233489" y="788519"/>
                  <a:pt x="239646" y="798372"/>
                  <a:pt x="247226" y="801191"/>
                </a:cubicBezTo>
                <a:cubicBezTo>
                  <a:pt x="254331" y="804010"/>
                  <a:pt x="260491" y="815279"/>
                  <a:pt x="267595" y="822312"/>
                </a:cubicBezTo>
                <a:cubicBezTo>
                  <a:pt x="278965" y="836400"/>
                  <a:pt x="290333" y="850476"/>
                  <a:pt x="301704" y="863149"/>
                </a:cubicBezTo>
                <a:cubicBezTo>
                  <a:pt x="302652" y="864554"/>
                  <a:pt x="303597" y="863149"/>
                  <a:pt x="305966" y="863149"/>
                </a:cubicBezTo>
                <a:cubicBezTo>
                  <a:pt x="304546" y="856106"/>
                  <a:pt x="303597" y="850476"/>
                  <a:pt x="302649" y="846252"/>
                </a:cubicBezTo>
                <a:cubicBezTo>
                  <a:pt x="296017" y="819491"/>
                  <a:pt x="288912" y="794146"/>
                  <a:pt x="282752" y="767388"/>
                </a:cubicBezTo>
                <a:cubicBezTo>
                  <a:pt x="278489" y="749076"/>
                  <a:pt x="278962" y="732179"/>
                  <a:pt x="283701" y="713868"/>
                </a:cubicBezTo>
                <a:cubicBezTo>
                  <a:pt x="287018" y="701195"/>
                  <a:pt x="293174" y="696971"/>
                  <a:pt x="299333" y="704005"/>
                </a:cubicBezTo>
                <a:cubicBezTo>
                  <a:pt x="300754" y="705410"/>
                  <a:pt x="301703" y="708229"/>
                  <a:pt x="303124" y="709634"/>
                </a:cubicBezTo>
                <a:lnTo>
                  <a:pt x="313463" y="723846"/>
                </a:lnTo>
                <a:lnTo>
                  <a:pt x="299016" y="681636"/>
                </a:lnTo>
                <a:cubicBezTo>
                  <a:pt x="289228" y="653472"/>
                  <a:pt x="284006" y="621083"/>
                  <a:pt x="278784" y="588683"/>
                </a:cubicBezTo>
                <a:cubicBezTo>
                  <a:pt x="275519" y="566147"/>
                  <a:pt x="272255" y="543611"/>
                  <a:pt x="268995" y="519672"/>
                </a:cubicBezTo>
                <a:cubicBezTo>
                  <a:pt x="275520" y="505594"/>
                  <a:pt x="280737" y="490102"/>
                  <a:pt x="286615" y="473197"/>
                </a:cubicBezTo>
                <a:cubicBezTo>
                  <a:pt x="291186" y="460524"/>
                  <a:pt x="297059" y="457705"/>
                  <a:pt x="301626" y="470377"/>
                </a:cubicBezTo>
                <a:cubicBezTo>
                  <a:pt x="324473" y="526706"/>
                  <a:pt x="356452" y="559105"/>
                  <a:pt x="381908" y="608392"/>
                </a:cubicBezTo>
                <a:cubicBezTo>
                  <a:pt x="394310" y="632333"/>
                  <a:pt x="409321" y="652048"/>
                  <a:pt x="422374" y="673181"/>
                </a:cubicBezTo>
                <a:lnTo>
                  <a:pt x="436244" y="694944"/>
                </a:lnTo>
                <a:lnTo>
                  <a:pt x="465526" y="717655"/>
                </a:lnTo>
                <a:lnTo>
                  <a:pt x="419110" y="608403"/>
                </a:lnTo>
                <a:cubicBezTo>
                  <a:pt x="384517" y="528122"/>
                  <a:pt x="348617" y="450672"/>
                  <a:pt x="314674" y="368988"/>
                </a:cubicBezTo>
                <a:cubicBezTo>
                  <a:pt x="300315" y="335185"/>
                  <a:pt x="287912" y="297165"/>
                  <a:pt x="275510" y="259137"/>
                </a:cubicBezTo>
                <a:cubicBezTo>
                  <a:pt x="266372" y="232377"/>
                  <a:pt x="267023" y="221110"/>
                  <a:pt x="275510" y="195765"/>
                </a:cubicBezTo>
                <a:cubicBezTo>
                  <a:pt x="285298" y="167601"/>
                  <a:pt x="295742" y="161962"/>
                  <a:pt x="308797" y="183092"/>
                </a:cubicBezTo>
                <a:cubicBezTo>
                  <a:pt x="325115" y="209853"/>
                  <a:pt x="340125" y="239421"/>
                  <a:pt x="356443" y="264776"/>
                </a:cubicBezTo>
                <a:cubicBezTo>
                  <a:pt x="368846" y="285897"/>
                  <a:pt x="381899" y="305612"/>
                  <a:pt x="395608" y="322520"/>
                </a:cubicBezTo>
                <a:cubicBezTo>
                  <a:pt x="426936" y="360548"/>
                  <a:pt x="459572" y="397162"/>
                  <a:pt x="491556" y="433774"/>
                </a:cubicBezTo>
                <a:cubicBezTo>
                  <a:pt x="496778" y="439403"/>
                  <a:pt x="502000" y="443637"/>
                  <a:pt x="507222" y="449266"/>
                </a:cubicBezTo>
                <a:cubicBezTo>
                  <a:pt x="507873" y="447861"/>
                  <a:pt x="508529" y="445042"/>
                  <a:pt x="509179" y="443637"/>
                </a:cubicBezTo>
                <a:cubicBezTo>
                  <a:pt x="502000" y="425325"/>
                  <a:pt x="496127" y="404204"/>
                  <a:pt x="488290" y="387308"/>
                </a:cubicBezTo>
                <a:cubicBezTo>
                  <a:pt x="461529" y="329564"/>
                  <a:pt x="433465" y="274639"/>
                  <a:pt x="406051" y="218310"/>
                </a:cubicBezTo>
                <a:cubicBezTo>
                  <a:pt x="389733" y="184508"/>
                  <a:pt x="374067" y="147893"/>
                  <a:pt x="358404" y="112685"/>
                </a:cubicBezTo>
                <a:cubicBezTo>
                  <a:pt x="348616" y="88745"/>
                  <a:pt x="348616" y="57760"/>
                  <a:pt x="357753" y="29596"/>
                </a:cubicBezTo>
                <a:cubicBezTo>
                  <a:pt x="363627" y="11284"/>
                  <a:pt x="368849" y="7060"/>
                  <a:pt x="377986" y="18328"/>
                </a:cubicBezTo>
                <a:cubicBezTo>
                  <a:pt x="392997" y="35225"/>
                  <a:pt x="407357" y="54941"/>
                  <a:pt x="421717" y="73253"/>
                </a:cubicBezTo>
                <a:cubicBezTo>
                  <a:pt x="430855" y="84521"/>
                  <a:pt x="439342" y="98598"/>
                  <a:pt x="447824" y="109867"/>
                </a:cubicBezTo>
                <a:cubicBezTo>
                  <a:pt x="456310" y="121135"/>
                  <a:pt x="464793" y="130988"/>
                  <a:pt x="475237" y="133807"/>
                </a:cubicBezTo>
                <a:cubicBezTo>
                  <a:pt x="485026" y="136627"/>
                  <a:pt x="493513" y="147895"/>
                  <a:pt x="503301" y="154929"/>
                </a:cubicBezTo>
                <a:cubicBezTo>
                  <a:pt x="518967" y="169016"/>
                  <a:pt x="534630" y="183093"/>
                  <a:pt x="550296" y="195765"/>
                </a:cubicBezTo>
                <a:cubicBezTo>
                  <a:pt x="551603" y="197170"/>
                  <a:pt x="552905" y="195765"/>
                  <a:pt x="556169" y="195765"/>
                </a:cubicBezTo>
                <a:cubicBezTo>
                  <a:pt x="554212" y="188722"/>
                  <a:pt x="552905" y="183092"/>
                  <a:pt x="551598" y="178868"/>
                </a:cubicBezTo>
                <a:cubicBezTo>
                  <a:pt x="542460" y="152107"/>
                  <a:pt x="532672" y="126762"/>
                  <a:pt x="524185" y="100004"/>
                </a:cubicBezTo>
                <a:cubicBezTo>
                  <a:pt x="518311" y="81693"/>
                  <a:pt x="518962" y="64795"/>
                  <a:pt x="525491" y="46484"/>
                </a:cubicBezTo>
                <a:cubicBezTo>
                  <a:pt x="530062" y="33812"/>
                  <a:pt x="538544" y="29587"/>
                  <a:pt x="547031" y="36621"/>
                </a:cubicBezTo>
                <a:cubicBezTo>
                  <a:pt x="548988" y="38026"/>
                  <a:pt x="550295" y="40845"/>
                  <a:pt x="552253" y="42251"/>
                </a:cubicBezTo>
                <a:cubicBezTo>
                  <a:pt x="572485" y="61967"/>
                  <a:pt x="592719" y="83087"/>
                  <a:pt x="612952" y="102804"/>
                </a:cubicBezTo>
                <a:cubicBezTo>
                  <a:pt x="627963" y="118296"/>
                  <a:pt x="642323" y="135193"/>
                  <a:pt x="656683" y="150685"/>
                </a:cubicBezTo>
                <a:cubicBezTo>
                  <a:pt x="663212" y="157729"/>
                  <a:pt x="670393" y="163358"/>
                  <a:pt x="679531" y="156314"/>
                </a:cubicBezTo>
                <a:cubicBezTo>
                  <a:pt x="674959" y="140822"/>
                  <a:pt x="670393" y="129553"/>
                  <a:pt x="667128" y="115477"/>
                </a:cubicBezTo>
                <a:cubicBezTo>
                  <a:pt x="663864" y="101390"/>
                  <a:pt x="659297" y="84494"/>
                  <a:pt x="660599" y="71821"/>
                </a:cubicBezTo>
                <a:cubicBezTo>
                  <a:pt x="663208" y="49286"/>
                  <a:pt x="669737" y="26750"/>
                  <a:pt x="674958" y="5629"/>
                </a:cubicBezTo>
                <a:cubicBezTo>
                  <a:pt x="676265" y="1405"/>
                  <a:pt x="680181" y="0"/>
                  <a:pt x="682790" y="0"/>
                </a:cubicBezTo>
                <a:cubicBezTo>
                  <a:pt x="689319" y="1405"/>
                  <a:pt x="695192" y="4224"/>
                  <a:pt x="701716" y="8449"/>
                </a:cubicBezTo>
                <a:cubicBezTo>
                  <a:pt x="726520" y="25346"/>
                  <a:pt x="750669" y="45063"/>
                  <a:pt x="776775" y="50701"/>
                </a:cubicBezTo>
                <a:cubicBezTo>
                  <a:pt x="804188" y="56330"/>
                  <a:pt x="804188" y="57745"/>
                  <a:pt x="823770" y="22537"/>
                </a:cubicBezTo>
                <a:cubicBezTo>
                  <a:pt x="842696" y="40849"/>
                  <a:pt x="846617" y="76056"/>
                  <a:pt x="832256" y="108446"/>
                </a:cubicBezTo>
                <a:cubicBezTo>
                  <a:pt x="826383" y="122533"/>
                  <a:pt x="819203" y="135207"/>
                  <a:pt x="812023" y="146473"/>
                </a:cubicBezTo>
                <a:cubicBezTo>
                  <a:pt x="808759" y="150698"/>
                  <a:pt x="803537" y="153517"/>
                  <a:pt x="799621" y="152102"/>
                </a:cubicBezTo>
                <a:cubicBezTo>
                  <a:pt x="785261" y="150698"/>
                  <a:pt x="770901" y="146474"/>
                  <a:pt x="753933" y="142240"/>
                </a:cubicBezTo>
                <a:cubicBezTo>
                  <a:pt x="757197" y="150688"/>
                  <a:pt x="758504" y="156327"/>
                  <a:pt x="760462" y="159136"/>
                </a:cubicBezTo>
                <a:cubicBezTo>
                  <a:pt x="773515" y="177448"/>
                  <a:pt x="786567" y="194345"/>
                  <a:pt x="798970" y="214061"/>
                </a:cubicBezTo>
                <a:cubicBezTo>
                  <a:pt x="804193" y="221105"/>
                  <a:pt x="809414" y="229554"/>
                  <a:pt x="813981" y="239407"/>
                </a:cubicBezTo>
                <a:cubicBezTo>
                  <a:pt x="821161" y="256304"/>
                  <a:pt x="821161" y="276021"/>
                  <a:pt x="813981" y="290107"/>
                </a:cubicBezTo>
                <a:cubicBezTo>
                  <a:pt x="806801" y="304194"/>
                  <a:pt x="798970" y="318272"/>
                  <a:pt x="790484" y="329541"/>
                </a:cubicBezTo>
                <a:cubicBezTo>
                  <a:pt x="786568" y="335169"/>
                  <a:pt x="780695" y="336584"/>
                  <a:pt x="776124" y="333765"/>
                </a:cubicBezTo>
                <a:cubicBezTo>
                  <a:pt x="762415" y="326721"/>
                  <a:pt x="748060" y="321092"/>
                  <a:pt x="735003" y="308419"/>
                </a:cubicBezTo>
                <a:cubicBezTo>
                  <a:pt x="710853" y="284479"/>
                  <a:pt x="684743" y="268986"/>
                  <a:pt x="658636" y="253494"/>
                </a:cubicBezTo>
                <a:cubicBezTo>
                  <a:pt x="660594" y="257719"/>
                  <a:pt x="662551" y="263358"/>
                  <a:pt x="665165" y="267582"/>
                </a:cubicBezTo>
                <a:cubicBezTo>
                  <a:pt x="705649" y="338009"/>
                  <a:pt x="744158" y="402787"/>
                  <a:pt x="783328" y="464754"/>
                </a:cubicBezTo>
                <a:cubicBezTo>
                  <a:pt x="797037" y="485875"/>
                  <a:pt x="811392" y="504188"/>
                  <a:pt x="826408" y="522499"/>
                </a:cubicBezTo>
                <a:cubicBezTo>
                  <a:pt x="841419" y="542215"/>
                  <a:pt x="841419" y="583052"/>
                  <a:pt x="827059" y="602779"/>
                </a:cubicBezTo>
                <a:cubicBezTo>
                  <a:pt x="812048" y="622495"/>
                  <a:pt x="797032" y="623900"/>
                  <a:pt x="781370" y="605598"/>
                </a:cubicBezTo>
                <a:cubicBezTo>
                  <a:pt x="759831" y="581658"/>
                  <a:pt x="736989" y="563346"/>
                  <a:pt x="715448" y="538001"/>
                </a:cubicBezTo>
                <a:cubicBezTo>
                  <a:pt x="689993" y="508421"/>
                  <a:pt x="665189" y="476031"/>
                  <a:pt x="641691" y="442239"/>
                </a:cubicBezTo>
                <a:cubicBezTo>
                  <a:pt x="620802" y="412658"/>
                  <a:pt x="600570" y="377450"/>
                  <a:pt x="580336" y="345061"/>
                </a:cubicBezTo>
                <a:cubicBezTo>
                  <a:pt x="577727" y="340836"/>
                  <a:pt x="575114" y="335198"/>
                  <a:pt x="571849" y="332388"/>
                </a:cubicBezTo>
                <a:cubicBezTo>
                  <a:pt x="549658" y="309852"/>
                  <a:pt x="526811" y="287316"/>
                  <a:pt x="503313" y="267599"/>
                </a:cubicBezTo>
                <a:cubicBezTo>
                  <a:pt x="505271" y="273229"/>
                  <a:pt x="506578" y="278867"/>
                  <a:pt x="508536" y="283092"/>
                </a:cubicBezTo>
                <a:cubicBezTo>
                  <a:pt x="530075" y="325344"/>
                  <a:pt x="552267" y="367597"/>
                  <a:pt x="573807" y="409837"/>
                </a:cubicBezTo>
                <a:cubicBezTo>
                  <a:pt x="620151" y="501374"/>
                  <a:pt x="673019" y="574613"/>
                  <a:pt x="723929" y="653477"/>
                </a:cubicBezTo>
                <a:cubicBezTo>
                  <a:pt x="740247" y="678822"/>
                  <a:pt x="755258" y="708402"/>
                  <a:pt x="770274" y="739385"/>
                </a:cubicBezTo>
                <a:cubicBezTo>
                  <a:pt x="781369" y="761922"/>
                  <a:pt x="793121" y="778819"/>
                  <a:pt x="806174" y="795714"/>
                </a:cubicBezTo>
                <a:cubicBezTo>
                  <a:pt x="814005" y="805578"/>
                  <a:pt x="821840" y="816835"/>
                  <a:pt x="829671" y="829517"/>
                </a:cubicBezTo>
                <a:cubicBezTo>
                  <a:pt x="838809" y="845009"/>
                  <a:pt x="839460" y="866131"/>
                  <a:pt x="830978" y="884442"/>
                </a:cubicBezTo>
                <a:cubicBezTo>
                  <a:pt x="820533" y="906978"/>
                  <a:pt x="812702" y="906978"/>
                  <a:pt x="798994" y="895710"/>
                </a:cubicBezTo>
                <a:cubicBezTo>
                  <a:pt x="751999" y="860502"/>
                  <a:pt x="708920" y="806982"/>
                  <a:pt x="663884" y="760504"/>
                </a:cubicBezTo>
                <a:cubicBezTo>
                  <a:pt x="627984" y="723890"/>
                  <a:pt x="594698" y="677415"/>
                  <a:pt x="562063" y="626715"/>
                </a:cubicBezTo>
                <a:cubicBezTo>
                  <a:pt x="520941" y="563342"/>
                  <a:pt x="479168" y="499969"/>
                  <a:pt x="434132" y="449267"/>
                </a:cubicBezTo>
                <a:cubicBezTo>
                  <a:pt x="429561" y="443638"/>
                  <a:pt x="424995" y="439404"/>
                  <a:pt x="419773" y="433775"/>
                </a:cubicBezTo>
                <a:lnTo>
                  <a:pt x="415207" y="443626"/>
                </a:lnTo>
                <a:lnTo>
                  <a:pt x="415204" y="443621"/>
                </a:lnTo>
                <a:lnTo>
                  <a:pt x="415206" y="443628"/>
                </a:lnTo>
                <a:lnTo>
                  <a:pt x="415207" y="443626"/>
                </a:lnTo>
                <a:lnTo>
                  <a:pt x="448491" y="515443"/>
                </a:lnTo>
                <a:cubicBezTo>
                  <a:pt x="460894" y="542205"/>
                  <a:pt x="473947" y="567550"/>
                  <a:pt x="485042" y="595724"/>
                </a:cubicBezTo>
                <a:cubicBezTo>
                  <a:pt x="510497" y="657694"/>
                  <a:pt x="537909" y="714022"/>
                  <a:pt x="569238" y="764722"/>
                </a:cubicBezTo>
                <a:cubicBezTo>
                  <a:pt x="597302" y="809794"/>
                  <a:pt x="623413" y="859081"/>
                  <a:pt x="649520" y="908375"/>
                </a:cubicBezTo>
                <a:cubicBezTo>
                  <a:pt x="663229" y="933720"/>
                  <a:pt x="676282" y="960481"/>
                  <a:pt x="690642" y="983017"/>
                </a:cubicBezTo>
                <a:cubicBezTo>
                  <a:pt x="723277" y="1035123"/>
                  <a:pt x="746775" y="1104134"/>
                  <a:pt x="774188" y="1166104"/>
                </a:cubicBezTo>
                <a:cubicBezTo>
                  <a:pt x="779410" y="1177372"/>
                  <a:pt x="778760" y="1197087"/>
                  <a:pt x="772881" y="1212579"/>
                </a:cubicBezTo>
                <a:cubicBezTo>
                  <a:pt x="763744" y="1237924"/>
                  <a:pt x="748078" y="1247787"/>
                  <a:pt x="734373" y="1233700"/>
                </a:cubicBezTo>
                <a:cubicBezTo>
                  <a:pt x="699780" y="1197085"/>
                  <a:pt x="665187" y="1163283"/>
                  <a:pt x="631896" y="1123849"/>
                </a:cubicBezTo>
                <a:cubicBezTo>
                  <a:pt x="589472" y="1073149"/>
                  <a:pt x="550308" y="1013999"/>
                  <a:pt x="512451" y="947807"/>
                </a:cubicBezTo>
                <a:lnTo>
                  <a:pt x="494416" y="915785"/>
                </a:lnTo>
                <a:lnTo>
                  <a:pt x="496993" y="933195"/>
                </a:lnTo>
                <a:cubicBezTo>
                  <a:pt x="496993" y="941997"/>
                  <a:pt x="495690" y="950448"/>
                  <a:pt x="493084" y="957491"/>
                </a:cubicBezTo>
                <a:lnTo>
                  <a:pt x="479240" y="989502"/>
                </a:lnTo>
                <a:lnTo>
                  <a:pt x="513105" y="1074558"/>
                </a:lnTo>
                <a:cubicBezTo>
                  <a:pt x="526158" y="1102722"/>
                  <a:pt x="536603" y="1135111"/>
                  <a:pt x="547699" y="1166095"/>
                </a:cubicBezTo>
                <a:cubicBezTo>
                  <a:pt x="554879" y="1185811"/>
                  <a:pt x="553572" y="1201303"/>
                  <a:pt x="543783" y="1213976"/>
                </a:cubicBezTo>
                <a:cubicBezTo>
                  <a:pt x="535297" y="1225244"/>
                  <a:pt x="525507" y="1233692"/>
                  <a:pt x="515719" y="1243556"/>
                </a:cubicBezTo>
                <a:cubicBezTo>
                  <a:pt x="514413" y="1244961"/>
                  <a:pt x="512455" y="1244961"/>
                  <a:pt x="511148" y="1243556"/>
                </a:cubicBezTo>
                <a:lnTo>
                  <a:pt x="508284" y="1240628"/>
                </a:lnTo>
                <a:lnTo>
                  <a:pt x="502576" y="1270163"/>
                </a:lnTo>
                <a:cubicBezTo>
                  <a:pt x="491681" y="1289879"/>
                  <a:pt x="480783" y="1291284"/>
                  <a:pt x="469416" y="1272982"/>
                </a:cubicBezTo>
                <a:cubicBezTo>
                  <a:pt x="453783" y="1249042"/>
                  <a:pt x="437204" y="1230730"/>
                  <a:pt x="421570" y="1205385"/>
                </a:cubicBezTo>
                <a:cubicBezTo>
                  <a:pt x="403095" y="1175805"/>
                  <a:pt x="385092" y="1143415"/>
                  <a:pt x="368037" y="1109622"/>
                </a:cubicBezTo>
                <a:lnTo>
                  <a:pt x="333750" y="1034799"/>
                </a:lnTo>
                <a:lnTo>
                  <a:pt x="336874" y="1059055"/>
                </a:lnTo>
                <a:cubicBezTo>
                  <a:pt x="342096" y="1081590"/>
                  <a:pt x="347318" y="1102711"/>
                  <a:pt x="353192" y="1123843"/>
                </a:cubicBezTo>
                <a:lnTo>
                  <a:pt x="356229" y="1160989"/>
                </a:lnTo>
                <a:lnTo>
                  <a:pt x="427725" y="1320861"/>
                </a:lnTo>
                <a:cubicBezTo>
                  <a:pt x="439569" y="1346206"/>
                  <a:pt x="450463" y="1375786"/>
                  <a:pt x="461362" y="1406769"/>
                </a:cubicBezTo>
                <a:cubicBezTo>
                  <a:pt x="469415" y="1429306"/>
                  <a:pt x="477944" y="1446203"/>
                  <a:pt x="487418" y="1463098"/>
                </a:cubicBezTo>
                <a:cubicBezTo>
                  <a:pt x="493101" y="1472961"/>
                  <a:pt x="498788" y="1484219"/>
                  <a:pt x="504472" y="1496900"/>
                </a:cubicBezTo>
                <a:cubicBezTo>
                  <a:pt x="511104" y="1512393"/>
                  <a:pt x="511577" y="1533515"/>
                  <a:pt x="505421" y="1551826"/>
                </a:cubicBezTo>
                <a:cubicBezTo>
                  <a:pt x="497840" y="1574362"/>
                  <a:pt x="492156" y="1574362"/>
                  <a:pt x="482207" y="1563094"/>
                </a:cubicBezTo>
                <a:cubicBezTo>
                  <a:pt x="448098" y="1527885"/>
                  <a:pt x="416831" y="1474366"/>
                  <a:pt x="384145" y="1427888"/>
                </a:cubicBezTo>
                <a:cubicBezTo>
                  <a:pt x="358089" y="1391274"/>
                  <a:pt x="333930" y="1344799"/>
                  <a:pt x="310244" y="1294099"/>
                </a:cubicBezTo>
                <a:lnTo>
                  <a:pt x="270902" y="1218912"/>
                </a:lnTo>
                <a:lnTo>
                  <a:pt x="265725" y="1213968"/>
                </a:lnTo>
                <a:lnTo>
                  <a:pt x="266338" y="1210191"/>
                </a:lnTo>
                <a:lnTo>
                  <a:pt x="217393" y="1116651"/>
                </a:lnTo>
                <a:cubicBezTo>
                  <a:pt x="214075" y="1111022"/>
                  <a:pt x="210760" y="1106787"/>
                  <a:pt x="206971" y="1101159"/>
                </a:cubicBezTo>
                <a:lnTo>
                  <a:pt x="203657" y="1111010"/>
                </a:lnTo>
                <a:lnTo>
                  <a:pt x="203655" y="1111004"/>
                </a:lnTo>
                <a:lnTo>
                  <a:pt x="203656" y="1111012"/>
                </a:lnTo>
                <a:lnTo>
                  <a:pt x="203657" y="1111010"/>
                </a:lnTo>
                <a:lnTo>
                  <a:pt x="227814" y="1182827"/>
                </a:lnTo>
                <a:cubicBezTo>
                  <a:pt x="236816" y="1209589"/>
                  <a:pt x="246290" y="1234933"/>
                  <a:pt x="254342" y="1263108"/>
                </a:cubicBezTo>
                <a:cubicBezTo>
                  <a:pt x="272818" y="1325077"/>
                  <a:pt x="292714" y="1381406"/>
                  <a:pt x="315452" y="1432106"/>
                </a:cubicBezTo>
                <a:cubicBezTo>
                  <a:pt x="335820" y="1477178"/>
                  <a:pt x="354771" y="1526465"/>
                  <a:pt x="373720" y="1575759"/>
                </a:cubicBezTo>
                <a:lnTo>
                  <a:pt x="393865" y="1626141"/>
                </a:lnTo>
                <a:lnTo>
                  <a:pt x="397997" y="1625203"/>
                </a:lnTo>
                <a:cubicBezTo>
                  <a:pt x="402260" y="1621860"/>
                  <a:pt x="405813" y="1613411"/>
                  <a:pt x="412919" y="1595807"/>
                </a:cubicBezTo>
                <a:cubicBezTo>
                  <a:pt x="426655" y="1614119"/>
                  <a:pt x="429501" y="1649327"/>
                  <a:pt x="419078" y="1681716"/>
                </a:cubicBezTo>
                <a:lnTo>
                  <a:pt x="416910" y="1687332"/>
                </a:lnTo>
                <a:lnTo>
                  <a:pt x="435306" y="1738245"/>
                </a:lnTo>
                <a:cubicBezTo>
                  <a:pt x="445017" y="1769757"/>
                  <a:pt x="454255" y="1802502"/>
                  <a:pt x="464203" y="1833488"/>
                </a:cubicBezTo>
                <a:cubicBezTo>
                  <a:pt x="467993" y="1844755"/>
                  <a:pt x="467521" y="1864471"/>
                  <a:pt x="463255" y="1879962"/>
                </a:cubicBezTo>
                <a:cubicBezTo>
                  <a:pt x="456622" y="1905307"/>
                  <a:pt x="445252" y="1915171"/>
                  <a:pt x="435305" y="1901084"/>
                </a:cubicBezTo>
                <a:lnTo>
                  <a:pt x="406575" y="1858651"/>
                </a:lnTo>
                <a:lnTo>
                  <a:pt x="405814" y="1863377"/>
                </a:lnTo>
                <a:cubicBezTo>
                  <a:pt x="400604" y="1877464"/>
                  <a:pt x="394920" y="1891541"/>
                  <a:pt x="388760" y="1902811"/>
                </a:cubicBezTo>
                <a:cubicBezTo>
                  <a:pt x="385918" y="1908440"/>
                  <a:pt x="381656" y="1909854"/>
                  <a:pt x="378338" y="1907035"/>
                </a:cubicBezTo>
                <a:cubicBezTo>
                  <a:pt x="368388" y="1899991"/>
                  <a:pt x="357970" y="1894362"/>
                  <a:pt x="348493" y="1881690"/>
                </a:cubicBezTo>
                <a:lnTo>
                  <a:pt x="299810" y="1833448"/>
                </a:lnTo>
                <a:lnTo>
                  <a:pt x="299818" y="1833478"/>
                </a:lnTo>
                <a:lnTo>
                  <a:pt x="301814" y="1850071"/>
                </a:lnTo>
                <a:lnTo>
                  <a:pt x="383567" y="2038024"/>
                </a:lnTo>
                <a:cubicBezTo>
                  <a:pt x="393517" y="2059146"/>
                  <a:pt x="403936" y="2077458"/>
                  <a:pt x="414834" y="2095769"/>
                </a:cubicBezTo>
                <a:cubicBezTo>
                  <a:pt x="425729" y="2115485"/>
                  <a:pt x="425729" y="2156322"/>
                  <a:pt x="415306" y="2176049"/>
                </a:cubicBezTo>
                <a:cubicBezTo>
                  <a:pt x="404412" y="2195765"/>
                  <a:pt x="393513" y="2197170"/>
                  <a:pt x="382146" y="2178869"/>
                </a:cubicBezTo>
                <a:cubicBezTo>
                  <a:pt x="366513" y="2154928"/>
                  <a:pt x="349934" y="2136616"/>
                  <a:pt x="334300" y="2111271"/>
                </a:cubicBezTo>
                <a:cubicBezTo>
                  <a:pt x="315825" y="2081691"/>
                  <a:pt x="297822" y="2049301"/>
                  <a:pt x="280768" y="2015509"/>
                </a:cubicBezTo>
                <a:cubicBezTo>
                  <a:pt x="265607" y="1985929"/>
                  <a:pt x="250922" y="1950720"/>
                  <a:pt x="236236" y="1918331"/>
                </a:cubicBezTo>
                <a:cubicBezTo>
                  <a:pt x="234343" y="1914107"/>
                  <a:pt x="232446" y="1908468"/>
                  <a:pt x="230077" y="1905658"/>
                </a:cubicBezTo>
                <a:cubicBezTo>
                  <a:pt x="213971" y="1883123"/>
                  <a:pt x="197389" y="1860586"/>
                  <a:pt x="180334" y="1840870"/>
                </a:cubicBezTo>
                <a:cubicBezTo>
                  <a:pt x="181755" y="1846499"/>
                  <a:pt x="182704" y="1852137"/>
                  <a:pt x="184125" y="1856362"/>
                </a:cubicBezTo>
                <a:cubicBezTo>
                  <a:pt x="199758" y="1898615"/>
                  <a:pt x="215864" y="1940867"/>
                  <a:pt x="231498" y="1983107"/>
                </a:cubicBezTo>
                <a:cubicBezTo>
                  <a:pt x="265134" y="2074644"/>
                  <a:pt x="303506" y="2147883"/>
                  <a:pt x="340456" y="2226747"/>
                </a:cubicBezTo>
                <a:cubicBezTo>
                  <a:pt x="352299" y="2252092"/>
                  <a:pt x="363193" y="2281673"/>
                  <a:pt x="374092" y="2312656"/>
                </a:cubicBezTo>
                <a:cubicBezTo>
                  <a:pt x="382145" y="2335192"/>
                  <a:pt x="390674" y="2352089"/>
                  <a:pt x="400148" y="2368984"/>
                </a:cubicBezTo>
                <a:cubicBezTo>
                  <a:pt x="405832" y="2378847"/>
                  <a:pt x="411519" y="2390105"/>
                  <a:pt x="417202" y="2402787"/>
                </a:cubicBezTo>
                <a:cubicBezTo>
                  <a:pt x="423834" y="2418280"/>
                  <a:pt x="424307" y="2439402"/>
                  <a:pt x="418151" y="2457713"/>
                </a:cubicBezTo>
                <a:cubicBezTo>
                  <a:pt x="410570" y="2480248"/>
                  <a:pt x="404886" y="2480248"/>
                  <a:pt x="394937" y="2468981"/>
                </a:cubicBezTo>
                <a:cubicBezTo>
                  <a:pt x="360828" y="2433772"/>
                  <a:pt x="329561" y="2380253"/>
                  <a:pt x="296875" y="2333775"/>
                </a:cubicBezTo>
                <a:cubicBezTo>
                  <a:pt x="270819" y="2297160"/>
                  <a:pt x="246660" y="2250685"/>
                  <a:pt x="222974" y="2199985"/>
                </a:cubicBezTo>
                <a:cubicBezTo>
                  <a:pt x="193128" y="2136612"/>
                  <a:pt x="162809" y="2073240"/>
                  <a:pt x="130123" y="2022537"/>
                </a:cubicBezTo>
                <a:cubicBezTo>
                  <a:pt x="126805" y="2016908"/>
                  <a:pt x="123491" y="2012674"/>
                  <a:pt x="119701" y="2007045"/>
                </a:cubicBezTo>
                <a:lnTo>
                  <a:pt x="116387" y="2016896"/>
                </a:lnTo>
                <a:lnTo>
                  <a:pt x="116385" y="2016891"/>
                </a:lnTo>
                <a:lnTo>
                  <a:pt x="116387" y="2016898"/>
                </a:lnTo>
                <a:lnTo>
                  <a:pt x="116387" y="2016896"/>
                </a:lnTo>
                <a:lnTo>
                  <a:pt x="140545" y="2088714"/>
                </a:lnTo>
                <a:cubicBezTo>
                  <a:pt x="149546" y="2115475"/>
                  <a:pt x="159020" y="2140820"/>
                  <a:pt x="167072" y="2168994"/>
                </a:cubicBezTo>
                <a:cubicBezTo>
                  <a:pt x="185548" y="2230964"/>
                  <a:pt x="205444" y="2287292"/>
                  <a:pt x="228182" y="2337992"/>
                </a:cubicBezTo>
                <a:cubicBezTo>
                  <a:pt x="248551" y="2383064"/>
                  <a:pt x="267501" y="2432351"/>
                  <a:pt x="286450" y="2481645"/>
                </a:cubicBezTo>
                <a:cubicBezTo>
                  <a:pt x="296400" y="2506990"/>
                  <a:pt x="305874" y="2533751"/>
                  <a:pt x="316296" y="2556287"/>
                </a:cubicBezTo>
                <a:cubicBezTo>
                  <a:pt x="339982" y="2608393"/>
                  <a:pt x="357037" y="2677404"/>
                  <a:pt x="376933" y="2739374"/>
                </a:cubicBezTo>
                <a:cubicBezTo>
                  <a:pt x="380723" y="2750642"/>
                  <a:pt x="380251" y="2770357"/>
                  <a:pt x="375985" y="2785849"/>
                </a:cubicBezTo>
                <a:cubicBezTo>
                  <a:pt x="369353" y="2811194"/>
                  <a:pt x="357982" y="2821058"/>
                  <a:pt x="348035" y="2806970"/>
                </a:cubicBezTo>
                <a:cubicBezTo>
                  <a:pt x="322928" y="2770356"/>
                  <a:pt x="297821" y="2736553"/>
                  <a:pt x="273658" y="2697119"/>
                </a:cubicBezTo>
                <a:cubicBezTo>
                  <a:pt x="242868" y="2646419"/>
                  <a:pt x="214442" y="2587269"/>
                  <a:pt x="186966" y="2521077"/>
                </a:cubicBezTo>
                <a:cubicBezTo>
                  <a:pt x="157126" y="2445022"/>
                  <a:pt x="126332" y="2371786"/>
                  <a:pt x="96009" y="2298560"/>
                </a:cubicBezTo>
                <a:cubicBezTo>
                  <a:pt x="93640" y="2292931"/>
                  <a:pt x="90798" y="2288697"/>
                  <a:pt x="88429" y="2284473"/>
                </a:cubicBezTo>
                <a:cubicBezTo>
                  <a:pt x="87956" y="2285877"/>
                  <a:pt x="87481" y="2287291"/>
                  <a:pt x="86536" y="2288697"/>
                </a:cubicBezTo>
                <a:cubicBezTo>
                  <a:pt x="90326" y="2305593"/>
                  <a:pt x="93640" y="2322499"/>
                  <a:pt x="97906" y="2337993"/>
                </a:cubicBezTo>
                <a:cubicBezTo>
                  <a:pt x="125855" y="2446438"/>
                  <a:pt x="155229" y="2550650"/>
                  <a:pt x="187441" y="2647828"/>
                </a:cubicBezTo>
                <a:cubicBezTo>
                  <a:pt x="196915" y="2675992"/>
                  <a:pt x="204495" y="2708381"/>
                  <a:pt x="212549" y="2739365"/>
                </a:cubicBezTo>
                <a:cubicBezTo>
                  <a:pt x="217760" y="2759081"/>
                  <a:pt x="216811" y="2774574"/>
                  <a:pt x="209707" y="2787246"/>
                </a:cubicBezTo>
                <a:cubicBezTo>
                  <a:pt x="203547" y="2798514"/>
                  <a:pt x="196442" y="2806962"/>
                  <a:pt x="189338" y="2816826"/>
                </a:cubicBezTo>
                <a:cubicBezTo>
                  <a:pt x="188390" y="2818231"/>
                  <a:pt x="186969" y="2818231"/>
                  <a:pt x="186020" y="2816826"/>
                </a:cubicBezTo>
                <a:cubicBezTo>
                  <a:pt x="177019" y="2804154"/>
                  <a:pt x="167545" y="2794291"/>
                  <a:pt x="159016" y="2778799"/>
                </a:cubicBezTo>
                <a:cubicBezTo>
                  <a:pt x="128225" y="2726693"/>
                  <a:pt x="97907" y="2673173"/>
                  <a:pt x="67586" y="2621067"/>
                </a:cubicBezTo>
                <a:cubicBezTo>
                  <a:pt x="64744" y="2616843"/>
                  <a:pt x="61903" y="2614024"/>
                  <a:pt x="57164" y="2606980"/>
                </a:cubicBezTo>
                <a:cubicBezTo>
                  <a:pt x="58585" y="2619652"/>
                  <a:pt x="58585" y="2626696"/>
                  <a:pt x="59533" y="2632325"/>
                </a:cubicBezTo>
                <a:cubicBezTo>
                  <a:pt x="63324" y="2654861"/>
                  <a:pt x="67114" y="2675981"/>
                  <a:pt x="71376" y="2697113"/>
                </a:cubicBezTo>
                <a:cubicBezTo>
                  <a:pt x="75640" y="2719649"/>
                  <a:pt x="77061" y="2743589"/>
                  <a:pt x="75640" y="2768936"/>
                </a:cubicBezTo>
                <a:cubicBezTo>
                  <a:pt x="75167" y="2775980"/>
                  <a:pt x="74691" y="2784428"/>
                  <a:pt x="73270" y="2790057"/>
                </a:cubicBezTo>
                <a:cubicBezTo>
                  <a:pt x="67111" y="2815402"/>
                  <a:pt x="48163" y="2843576"/>
                  <a:pt x="36792" y="2825266"/>
                </a:cubicBezTo>
                <a:cubicBezTo>
                  <a:pt x="27791" y="2811178"/>
                  <a:pt x="17845" y="2799920"/>
                  <a:pt x="7895" y="2787238"/>
                </a:cubicBezTo>
                <a:cubicBezTo>
                  <a:pt x="7895" y="2746401"/>
                  <a:pt x="14054" y="2728088"/>
                  <a:pt x="32529" y="2721046"/>
                </a:cubicBezTo>
                <a:cubicBezTo>
                  <a:pt x="30636" y="2706959"/>
                  <a:pt x="29211" y="2692882"/>
                  <a:pt x="26845" y="2680209"/>
                </a:cubicBezTo>
                <a:cubicBezTo>
                  <a:pt x="19265" y="2629519"/>
                  <a:pt x="9315" y="2577413"/>
                  <a:pt x="1263" y="2525307"/>
                </a:cubicBezTo>
                <a:cubicBezTo>
                  <a:pt x="-3949" y="2492918"/>
                  <a:pt x="7895" y="2430949"/>
                  <a:pt x="19738" y="2423907"/>
                </a:cubicBezTo>
                <a:cubicBezTo>
                  <a:pt x="23056" y="2422502"/>
                  <a:pt x="26843" y="2426726"/>
                  <a:pt x="29688" y="2430950"/>
                </a:cubicBezTo>
                <a:cubicBezTo>
                  <a:pt x="39162" y="2446443"/>
                  <a:pt x="48163" y="2464753"/>
                  <a:pt x="57164" y="2481651"/>
                </a:cubicBezTo>
                <a:cubicBezTo>
                  <a:pt x="59534" y="2485875"/>
                  <a:pt x="61903" y="2491514"/>
                  <a:pt x="63797" y="2497143"/>
                </a:cubicBezTo>
                <a:cubicBezTo>
                  <a:pt x="76113" y="2535171"/>
                  <a:pt x="87956" y="2553471"/>
                  <a:pt x="107380" y="2559112"/>
                </a:cubicBezTo>
                <a:cubicBezTo>
                  <a:pt x="104538" y="2547844"/>
                  <a:pt x="102641" y="2537991"/>
                  <a:pt x="100275" y="2529532"/>
                </a:cubicBezTo>
                <a:cubicBezTo>
                  <a:pt x="77537" y="2437995"/>
                  <a:pt x="54795" y="2346445"/>
                  <a:pt x="32057" y="2254906"/>
                </a:cubicBezTo>
                <a:cubicBezTo>
                  <a:pt x="24952" y="2226742"/>
                  <a:pt x="21162" y="2194353"/>
                  <a:pt x="17372" y="2161953"/>
                </a:cubicBezTo>
                <a:cubicBezTo>
                  <a:pt x="15003" y="2139418"/>
                  <a:pt x="12634" y="2116881"/>
                  <a:pt x="10268" y="2092942"/>
                </a:cubicBezTo>
                <a:cubicBezTo>
                  <a:pt x="15003" y="2078864"/>
                  <a:pt x="18790" y="2063372"/>
                  <a:pt x="23056" y="2046467"/>
                </a:cubicBezTo>
                <a:cubicBezTo>
                  <a:pt x="26373" y="2033794"/>
                  <a:pt x="30636" y="2030975"/>
                  <a:pt x="33951" y="2043647"/>
                </a:cubicBezTo>
                <a:cubicBezTo>
                  <a:pt x="50533" y="2099976"/>
                  <a:pt x="73743" y="2132375"/>
                  <a:pt x="92219" y="2181662"/>
                </a:cubicBezTo>
                <a:cubicBezTo>
                  <a:pt x="101220" y="2205603"/>
                  <a:pt x="112115" y="2225318"/>
                  <a:pt x="121589" y="2246451"/>
                </a:cubicBezTo>
                <a:cubicBezTo>
                  <a:pt x="132011" y="2268987"/>
                  <a:pt x="142434" y="2291522"/>
                  <a:pt x="152856" y="2314048"/>
                </a:cubicBezTo>
                <a:cubicBezTo>
                  <a:pt x="154750" y="2318273"/>
                  <a:pt x="156647" y="2321092"/>
                  <a:pt x="159488" y="2321092"/>
                </a:cubicBezTo>
                <a:cubicBezTo>
                  <a:pt x="158067" y="2314049"/>
                  <a:pt x="157595" y="2305600"/>
                  <a:pt x="155698" y="2299971"/>
                </a:cubicBezTo>
                <a:cubicBezTo>
                  <a:pt x="143855" y="2260538"/>
                  <a:pt x="131539" y="2221107"/>
                  <a:pt x="119220" y="2181673"/>
                </a:cubicBezTo>
                <a:cubicBezTo>
                  <a:pt x="94112" y="2101393"/>
                  <a:pt x="68057" y="2023942"/>
                  <a:pt x="43421" y="1942258"/>
                </a:cubicBezTo>
                <a:cubicBezTo>
                  <a:pt x="32999" y="1908455"/>
                  <a:pt x="23997" y="1870435"/>
                  <a:pt x="14996" y="1832408"/>
                </a:cubicBezTo>
                <a:cubicBezTo>
                  <a:pt x="8364" y="1805647"/>
                  <a:pt x="8836" y="1794380"/>
                  <a:pt x="14996" y="1769035"/>
                </a:cubicBezTo>
                <a:cubicBezTo>
                  <a:pt x="22101" y="1740871"/>
                  <a:pt x="29681" y="1735232"/>
                  <a:pt x="39155" y="1756362"/>
                </a:cubicBezTo>
                <a:cubicBezTo>
                  <a:pt x="50999" y="1783123"/>
                  <a:pt x="61893" y="1812691"/>
                  <a:pt x="73736" y="1838046"/>
                </a:cubicBezTo>
                <a:cubicBezTo>
                  <a:pt x="82738" y="1859167"/>
                  <a:pt x="92212" y="1878883"/>
                  <a:pt x="102162" y="1895790"/>
                </a:cubicBezTo>
                <a:cubicBezTo>
                  <a:pt x="124900" y="1933818"/>
                  <a:pt x="148587" y="1970432"/>
                  <a:pt x="171800" y="2007044"/>
                </a:cubicBezTo>
                <a:cubicBezTo>
                  <a:pt x="175591" y="2012673"/>
                  <a:pt x="179381" y="2016907"/>
                  <a:pt x="183171" y="2022536"/>
                </a:cubicBezTo>
                <a:cubicBezTo>
                  <a:pt x="183643" y="2021132"/>
                  <a:pt x="184119" y="2018312"/>
                  <a:pt x="184592" y="2016907"/>
                </a:cubicBezTo>
                <a:cubicBezTo>
                  <a:pt x="179380" y="1998596"/>
                  <a:pt x="175118" y="1977474"/>
                  <a:pt x="169431" y="1960579"/>
                </a:cubicBezTo>
                <a:lnTo>
                  <a:pt x="150121" y="1905907"/>
                </a:lnTo>
                <a:lnTo>
                  <a:pt x="144255" y="1918146"/>
                </a:lnTo>
                <a:cubicBezTo>
                  <a:pt x="137327" y="1926069"/>
                  <a:pt x="129747" y="1928535"/>
                  <a:pt x="124062" y="1919380"/>
                </a:cubicBezTo>
                <a:cubicBezTo>
                  <a:pt x="115060" y="1905292"/>
                  <a:pt x="105115" y="1894034"/>
                  <a:pt x="95165" y="1881352"/>
                </a:cubicBezTo>
                <a:cubicBezTo>
                  <a:pt x="95165" y="1860933"/>
                  <a:pt x="96705" y="1846146"/>
                  <a:pt x="100553" y="1835582"/>
                </a:cubicBezTo>
                <a:lnTo>
                  <a:pt x="118541" y="1816494"/>
                </a:lnTo>
                <a:lnTo>
                  <a:pt x="109742" y="1791581"/>
                </a:lnTo>
                <a:cubicBezTo>
                  <a:pt x="97898" y="1757778"/>
                  <a:pt x="86528" y="1721164"/>
                  <a:pt x="75160" y="1685955"/>
                </a:cubicBezTo>
                <a:cubicBezTo>
                  <a:pt x="68056" y="1662015"/>
                  <a:pt x="68056" y="1631030"/>
                  <a:pt x="74688" y="1602866"/>
                </a:cubicBezTo>
                <a:cubicBezTo>
                  <a:pt x="78950" y="1584554"/>
                  <a:pt x="82741" y="1580330"/>
                  <a:pt x="89373" y="1591598"/>
                </a:cubicBezTo>
                <a:lnTo>
                  <a:pt x="89810" y="1592355"/>
                </a:lnTo>
                <a:lnTo>
                  <a:pt x="91375" y="1559215"/>
                </a:lnTo>
                <a:cubicBezTo>
                  <a:pt x="95165" y="1538794"/>
                  <a:pt x="101086" y="1521541"/>
                  <a:pt x="107008" y="1518020"/>
                </a:cubicBezTo>
                <a:cubicBezTo>
                  <a:pt x="110325" y="1516616"/>
                  <a:pt x="114112" y="1520840"/>
                  <a:pt x="116958" y="1525064"/>
                </a:cubicBezTo>
                <a:cubicBezTo>
                  <a:pt x="126431" y="1540556"/>
                  <a:pt x="135433" y="1558866"/>
                  <a:pt x="144434" y="1575764"/>
                </a:cubicBezTo>
                <a:cubicBezTo>
                  <a:pt x="146804" y="1579988"/>
                  <a:pt x="149173" y="1585627"/>
                  <a:pt x="151066" y="1591256"/>
                </a:cubicBezTo>
                <a:cubicBezTo>
                  <a:pt x="163382" y="1629284"/>
                  <a:pt x="175226" y="1647585"/>
                  <a:pt x="194650" y="1653226"/>
                </a:cubicBezTo>
                <a:cubicBezTo>
                  <a:pt x="191808" y="1641958"/>
                  <a:pt x="189911" y="1632105"/>
                  <a:pt x="187545" y="1623646"/>
                </a:cubicBezTo>
                <a:cubicBezTo>
                  <a:pt x="164807" y="1532109"/>
                  <a:pt x="142065" y="1440559"/>
                  <a:pt x="119327" y="1349020"/>
                </a:cubicBezTo>
                <a:cubicBezTo>
                  <a:pt x="112222" y="1320855"/>
                  <a:pt x="108432" y="1288466"/>
                  <a:pt x="104642" y="1256067"/>
                </a:cubicBezTo>
                <a:cubicBezTo>
                  <a:pt x="102273" y="1233531"/>
                  <a:pt x="99903" y="1210995"/>
                  <a:pt x="97538" y="1187056"/>
                </a:cubicBezTo>
                <a:cubicBezTo>
                  <a:pt x="102273" y="1172978"/>
                  <a:pt x="106060" y="1157485"/>
                  <a:pt x="110326" y="1140580"/>
                </a:cubicBezTo>
                <a:cubicBezTo>
                  <a:pt x="113643" y="1127908"/>
                  <a:pt x="117906" y="1125089"/>
                  <a:pt x="121221" y="1137761"/>
                </a:cubicBezTo>
                <a:cubicBezTo>
                  <a:pt x="137803" y="1194090"/>
                  <a:pt x="161013" y="1226489"/>
                  <a:pt x="179488" y="1275776"/>
                </a:cubicBezTo>
                <a:cubicBezTo>
                  <a:pt x="188490" y="1299716"/>
                  <a:pt x="199385" y="1319432"/>
                  <a:pt x="208859" y="1340565"/>
                </a:cubicBezTo>
                <a:cubicBezTo>
                  <a:pt x="219281" y="1363100"/>
                  <a:pt x="229704" y="1385636"/>
                  <a:pt x="240126" y="1408162"/>
                </a:cubicBezTo>
                <a:cubicBezTo>
                  <a:pt x="242019" y="1412386"/>
                  <a:pt x="243916" y="1415206"/>
                  <a:pt x="246758" y="1415206"/>
                </a:cubicBezTo>
                <a:cubicBezTo>
                  <a:pt x="245337" y="1408162"/>
                  <a:pt x="244865" y="1399714"/>
                  <a:pt x="242968" y="1394085"/>
                </a:cubicBezTo>
                <a:cubicBezTo>
                  <a:pt x="231124" y="1354651"/>
                  <a:pt x="218809" y="1315220"/>
                  <a:pt x="206490" y="1275787"/>
                </a:cubicBezTo>
                <a:cubicBezTo>
                  <a:pt x="181382" y="1195506"/>
                  <a:pt x="155327" y="1118056"/>
                  <a:pt x="130691" y="1036372"/>
                </a:cubicBezTo>
                <a:cubicBezTo>
                  <a:pt x="120269" y="1002569"/>
                  <a:pt x="111267" y="964549"/>
                  <a:pt x="102266" y="926521"/>
                </a:cubicBezTo>
                <a:cubicBezTo>
                  <a:pt x="95633" y="899760"/>
                  <a:pt x="96106" y="888494"/>
                  <a:pt x="102266" y="863148"/>
                </a:cubicBezTo>
                <a:close/>
              </a:path>
            </a:pathLst>
          </a:custGeom>
          <a:solidFill>
            <a:srgbClr val="79F7AB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id="{DC93DF71-CB9F-8F50-361C-287B0A4D0BBC}"/>
              </a:ext>
            </a:extLst>
          </p:cNvPr>
          <p:cNvSpPr/>
          <p:nvPr/>
        </p:nvSpPr>
        <p:spPr>
          <a:xfrm>
            <a:off x="9637170" y="2892363"/>
            <a:ext cx="853295" cy="833483"/>
          </a:xfrm>
          <a:custGeom>
            <a:avLst/>
            <a:gdLst>
              <a:gd name="connsiteX0" fmla="*/ 1889431 w 4940932"/>
              <a:gd name="connsiteY0" fmla="*/ 676334 h 4826213"/>
              <a:gd name="connsiteX1" fmla="*/ 1971711 w 4940932"/>
              <a:gd name="connsiteY1" fmla="*/ 473347 h 4826213"/>
              <a:gd name="connsiteX2" fmla="*/ 2130797 w 4940932"/>
              <a:gd name="connsiteY2" fmla="*/ 264853 h 4826213"/>
              <a:gd name="connsiteX3" fmla="*/ 2311849 w 4940932"/>
              <a:gd name="connsiteY3" fmla="*/ 105767 h 4826213"/>
              <a:gd name="connsiteX4" fmla="*/ 2470974 w 4940932"/>
              <a:gd name="connsiteY4" fmla="*/ 34433 h 4826213"/>
              <a:gd name="connsiteX5" fmla="*/ 3118349 w 4940932"/>
              <a:gd name="connsiteY5" fmla="*/ 67345 h 4826213"/>
              <a:gd name="connsiteX6" fmla="*/ 3935833 w 4940932"/>
              <a:gd name="connsiteY6" fmla="*/ 423941 h 4826213"/>
              <a:gd name="connsiteX7" fmla="*/ 4544824 w 4940932"/>
              <a:gd name="connsiteY7" fmla="*/ 956122 h 4826213"/>
              <a:gd name="connsiteX8" fmla="*/ 4923395 w 4940932"/>
              <a:gd name="connsiteY8" fmla="*/ 1587039 h 4826213"/>
              <a:gd name="connsiteX9" fmla="*/ 4830131 w 4940932"/>
              <a:gd name="connsiteY9" fmla="*/ 1718722 h 4826213"/>
              <a:gd name="connsiteX10" fmla="*/ 4500927 w 4940932"/>
              <a:gd name="connsiteY10" fmla="*/ 1268818 h 4826213"/>
              <a:gd name="connsiteX11" fmla="*/ 4297940 w 4940932"/>
              <a:gd name="connsiteY11" fmla="*/ 1065831 h 4826213"/>
              <a:gd name="connsiteX12" fmla="*/ 4034603 w 4940932"/>
              <a:gd name="connsiteY12" fmla="*/ 813437 h 4826213"/>
              <a:gd name="connsiteX13" fmla="*/ 3661547 w 4940932"/>
              <a:gd name="connsiteY13" fmla="*/ 561043 h 4826213"/>
              <a:gd name="connsiteX14" fmla="*/ 3639618 w 4940932"/>
              <a:gd name="connsiteY14" fmla="*/ 550059 h 4826213"/>
              <a:gd name="connsiteX15" fmla="*/ 2772767 w 4940932"/>
              <a:gd name="connsiteY15" fmla="*/ 270263 h 4826213"/>
              <a:gd name="connsiteX16" fmla="*/ 2438097 w 4940932"/>
              <a:gd name="connsiteY16" fmla="*/ 264790 h 4826213"/>
              <a:gd name="connsiteX17" fmla="*/ 2196646 w 4940932"/>
              <a:gd name="connsiteY17" fmla="*/ 550132 h 4826213"/>
              <a:gd name="connsiteX18" fmla="*/ 2196646 w 4940932"/>
              <a:gd name="connsiteY18" fmla="*/ 626939 h 4826213"/>
              <a:gd name="connsiteX19" fmla="*/ 2399633 w 4940932"/>
              <a:gd name="connsiteY19" fmla="*/ 906736 h 4826213"/>
              <a:gd name="connsiteX20" fmla="*/ 3705396 w 4940932"/>
              <a:gd name="connsiteY20" fmla="*/ 1570610 h 4826213"/>
              <a:gd name="connsiteX21" fmla="*/ 4418638 w 4940932"/>
              <a:gd name="connsiteY21" fmla="*/ 2075359 h 4826213"/>
              <a:gd name="connsiteX22" fmla="*/ 4863027 w 4940932"/>
              <a:gd name="connsiteY22" fmla="*/ 2618522 h 4826213"/>
              <a:gd name="connsiteX23" fmla="*/ 4874010 w 4940932"/>
              <a:gd name="connsiteY23" fmla="*/ 2777608 h 4826213"/>
              <a:gd name="connsiteX24" fmla="*/ 4692959 w 4940932"/>
              <a:gd name="connsiteY24" fmla="*/ 3123261 h 4826213"/>
              <a:gd name="connsiteX25" fmla="*/ 4654536 w 4940932"/>
              <a:gd name="connsiteY25" fmla="*/ 3172630 h 4826213"/>
              <a:gd name="connsiteX26" fmla="*/ 4248532 w 4940932"/>
              <a:gd name="connsiteY26" fmla="*/ 3260421 h 4826213"/>
              <a:gd name="connsiteX27" fmla="*/ 4177197 w 4940932"/>
              <a:gd name="connsiteY27" fmla="*/ 3238492 h 4826213"/>
              <a:gd name="connsiteX28" fmla="*/ 3409121 w 4940932"/>
              <a:gd name="connsiteY28" fmla="*/ 2837995 h 4826213"/>
              <a:gd name="connsiteX29" fmla="*/ 2416082 w 4940932"/>
              <a:gd name="connsiteY29" fmla="*/ 1899801 h 4826213"/>
              <a:gd name="connsiteX30" fmla="*/ 2064953 w 4940932"/>
              <a:gd name="connsiteY30" fmla="*/ 1307270 h 4826213"/>
              <a:gd name="connsiteX31" fmla="*/ 1779650 w 4940932"/>
              <a:gd name="connsiteY31" fmla="*/ 1054876 h 4826213"/>
              <a:gd name="connsiteX32" fmla="*/ 1049959 w 4940932"/>
              <a:gd name="connsiteY32" fmla="*/ 901256 h 4826213"/>
              <a:gd name="connsiteX33" fmla="*/ 671387 w 4940932"/>
              <a:gd name="connsiteY33" fmla="*/ 917713 h 4826213"/>
              <a:gd name="connsiteX34" fmla="*/ 468400 w 4940932"/>
              <a:gd name="connsiteY34" fmla="*/ 1032947 h 4826213"/>
              <a:gd name="connsiteX35" fmla="*/ 303799 w 4940932"/>
              <a:gd name="connsiteY35" fmla="*/ 1285341 h 4826213"/>
              <a:gd name="connsiteX36" fmla="*/ 292815 w 4940932"/>
              <a:gd name="connsiteY36" fmla="*/ 1433483 h 4826213"/>
              <a:gd name="connsiteX37" fmla="*/ 386079 w 4940932"/>
              <a:gd name="connsiteY37" fmla="*/ 1652920 h 4826213"/>
              <a:gd name="connsiteX38" fmla="*/ 671382 w 4940932"/>
              <a:gd name="connsiteY38" fmla="*/ 2053417 h 4826213"/>
              <a:gd name="connsiteX39" fmla="*/ 726261 w 4940932"/>
              <a:gd name="connsiteY39" fmla="*/ 2102786 h 4826213"/>
              <a:gd name="connsiteX40" fmla="*/ 1713813 w 4940932"/>
              <a:gd name="connsiteY40" fmla="*/ 2091802 h 4826213"/>
              <a:gd name="connsiteX41" fmla="*/ 1938765 w 4940932"/>
              <a:gd name="connsiteY41" fmla="*/ 2201521 h 4826213"/>
              <a:gd name="connsiteX42" fmla="*/ 2498388 w 4940932"/>
              <a:gd name="connsiteY42" fmla="*/ 2711736 h 4826213"/>
              <a:gd name="connsiteX43" fmla="*/ 2630072 w 4940932"/>
              <a:gd name="connsiteY43" fmla="*/ 2925706 h 4826213"/>
              <a:gd name="connsiteX44" fmla="*/ 2630072 w 4940932"/>
              <a:gd name="connsiteY44" fmla="*/ 3024441 h 4826213"/>
              <a:gd name="connsiteX45" fmla="*/ 2520353 w 4940932"/>
              <a:gd name="connsiteY45" fmla="*/ 3403013 h 4826213"/>
              <a:gd name="connsiteX46" fmla="*/ 2224107 w 4940932"/>
              <a:gd name="connsiteY46" fmla="*/ 3627965 h 4826213"/>
              <a:gd name="connsiteX47" fmla="*/ 1521848 w 4940932"/>
              <a:gd name="connsiteY47" fmla="*/ 3430454 h 4826213"/>
              <a:gd name="connsiteX48" fmla="*/ 748256 w 4940932"/>
              <a:gd name="connsiteY48" fmla="*/ 2728195 h 4826213"/>
              <a:gd name="connsiteX49" fmla="*/ 665975 w 4940932"/>
              <a:gd name="connsiteY49" fmla="*/ 2645915 h 4826213"/>
              <a:gd name="connsiteX50" fmla="*/ 638536 w 4940932"/>
              <a:gd name="connsiteY50" fmla="*/ 2640443 h 4826213"/>
              <a:gd name="connsiteX51" fmla="*/ 676959 w 4940932"/>
              <a:gd name="connsiteY51" fmla="*/ 2805044 h 4826213"/>
              <a:gd name="connsiteX52" fmla="*/ 890929 w 4940932"/>
              <a:gd name="connsiteY52" fmla="*/ 3084841 h 4826213"/>
              <a:gd name="connsiteX53" fmla="*/ 1768694 w 4940932"/>
              <a:gd name="connsiteY53" fmla="*/ 3732216 h 4826213"/>
              <a:gd name="connsiteX54" fmla="*/ 2800137 w 4940932"/>
              <a:gd name="connsiteY54" fmla="*/ 4291839 h 4826213"/>
              <a:gd name="connsiteX55" fmla="*/ 3140284 w 4940932"/>
              <a:gd name="connsiteY55" fmla="*/ 4478367 h 4826213"/>
              <a:gd name="connsiteX56" fmla="*/ 3436530 w 4940932"/>
              <a:gd name="connsiteY56" fmla="*/ 4588085 h 4826213"/>
              <a:gd name="connsiteX57" fmla="*/ 3601132 w 4940932"/>
              <a:gd name="connsiteY57" fmla="*/ 4670365 h 4826213"/>
              <a:gd name="connsiteX58" fmla="*/ 2975683 w 4940932"/>
              <a:gd name="connsiteY58" fmla="*/ 4807526 h 4826213"/>
              <a:gd name="connsiteX59" fmla="*/ 2800098 w 4940932"/>
              <a:gd name="connsiteY59" fmla="*/ 4774613 h 4826213"/>
              <a:gd name="connsiteX60" fmla="*/ 2597111 w 4940932"/>
              <a:gd name="connsiteY60" fmla="*/ 4708788 h 4826213"/>
              <a:gd name="connsiteX61" fmla="*/ 2443492 w 4940932"/>
              <a:gd name="connsiteY61" fmla="*/ 4648436 h 4826213"/>
              <a:gd name="connsiteX62" fmla="*/ 1796116 w 4940932"/>
              <a:gd name="connsiteY62" fmla="*/ 4374116 h 4826213"/>
              <a:gd name="connsiteX63" fmla="*/ 1154207 w 4940932"/>
              <a:gd name="connsiteY63" fmla="*/ 3995544 h 4826213"/>
              <a:gd name="connsiteX64" fmla="*/ 890870 w 4940932"/>
              <a:gd name="connsiteY64" fmla="*/ 3759648 h 4826213"/>
              <a:gd name="connsiteX65" fmla="*/ 440965 w 4940932"/>
              <a:gd name="connsiteY65" fmla="*/ 3211008 h 4826213"/>
              <a:gd name="connsiteX66" fmla="*/ 336714 w 4940932"/>
              <a:gd name="connsiteY66" fmla="*/ 2640443 h 4826213"/>
              <a:gd name="connsiteX67" fmla="*/ 408049 w 4940932"/>
              <a:gd name="connsiteY67" fmla="*/ 2481357 h 4826213"/>
              <a:gd name="connsiteX68" fmla="*/ 397065 w 4940932"/>
              <a:gd name="connsiteY68" fmla="*/ 2311288 h 4826213"/>
              <a:gd name="connsiteX69" fmla="*/ 155654 w 4940932"/>
              <a:gd name="connsiteY69" fmla="*/ 2020509 h 4826213"/>
              <a:gd name="connsiteX70" fmla="*/ 78846 w 4940932"/>
              <a:gd name="connsiteY70" fmla="*/ 1301761 h 4826213"/>
              <a:gd name="connsiteX71" fmla="*/ 572603 w 4940932"/>
              <a:gd name="connsiteY71" fmla="*/ 714696 h 4826213"/>
              <a:gd name="connsiteX72" fmla="*/ 764646 w 4940932"/>
              <a:gd name="connsiteY72" fmla="*/ 615961 h 4826213"/>
              <a:gd name="connsiteX73" fmla="*/ 1302304 w 4940932"/>
              <a:gd name="connsiteY73" fmla="*/ 577537 h 4826213"/>
              <a:gd name="connsiteX74" fmla="*/ 1889368 w 4940932"/>
              <a:gd name="connsiteY74" fmla="*/ 676312 h 4826213"/>
              <a:gd name="connsiteX75" fmla="*/ 4599713 w 4940932"/>
              <a:gd name="connsiteY75" fmla="*/ 2953190 h 4826213"/>
              <a:gd name="connsiteX76" fmla="*/ 4610697 w 4940932"/>
              <a:gd name="connsiteY76" fmla="*/ 2887364 h 4826213"/>
              <a:gd name="connsiteX77" fmla="*/ 4594240 w 4940932"/>
              <a:gd name="connsiteY77" fmla="*/ 2827012 h 4826213"/>
              <a:gd name="connsiteX78" fmla="*/ 4138869 w 4940932"/>
              <a:gd name="connsiteY78" fmla="*/ 2311281 h 4826213"/>
              <a:gd name="connsiteX79" fmla="*/ 3557320 w 4940932"/>
              <a:gd name="connsiteY79" fmla="*/ 1932709 h 4826213"/>
              <a:gd name="connsiteX80" fmla="*/ 2586218 w 4940932"/>
              <a:gd name="connsiteY80" fmla="*/ 1373126 h 4826213"/>
              <a:gd name="connsiteX81" fmla="*/ 2492954 w 4940932"/>
              <a:gd name="connsiteY81" fmla="*/ 1356670 h 4826213"/>
              <a:gd name="connsiteX82" fmla="*/ 2536850 w 4940932"/>
              <a:gd name="connsiteY82" fmla="*/ 1428005 h 4826213"/>
              <a:gd name="connsiteX83" fmla="*/ 3195208 w 4940932"/>
              <a:gd name="connsiteY83" fmla="*/ 2091879 h 4826213"/>
              <a:gd name="connsiteX84" fmla="*/ 3710939 w 4940932"/>
              <a:gd name="connsiteY84" fmla="*/ 2536267 h 4826213"/>
              <a:gd name="connsiteX85" fmla="*/ 4298004 w 4940932"/>
              <a:gd name="connsiteY85" fmla="*/ 2865471 h 4826213"/>
              <a:gd name="connsiteX86" fmla="*/ 4440640 w 4940932"/>
              <a:gd name="connsiteY86" fmla="*/ 2914840 h 4826213"/>
              <a:gd name="connsiteX87" fmla="*/ 4599726 w 4940932"/>
              <a:gd name="connsiteY87" fmla="*/ 2953187 h 4826213"/>
              <a:gd name="connsiteX88" fmla="*/ 951257 w 4940932"/>
              <a:gd name="connsiteY88" fmla="*/ 2344199 h 4826213"/>
              <a:gd name="connsiteX89" fmla="*/ 978696 w 4940932"/>
              <a:gd name="connsiteY89" fmla="*/ 2399079 h 4826213"/>
              <a:gd name="connsiteX90" fmla="*/ 1598669 w 4940932"/>
              <a:gd name="connsiteY90" fmla="*/ 2947719 h 4826213"/>
              <a:gd name="connsiteX91" fmla="*/ 2257028 w 4940932"/>
              <a:gd name="connsiteY91" fmla="*/ 3254948 h 4826213"/>
              <a:gd name="connsiteX92" fmla="*/ 2388711 w 4940932"/>
              <a:gd name="connsiteY92" fmla="*/ 3265931 h 4826213"/>
              <a:gd name="connsiteX93" fmla="*/ 2339342 w 4940932"/>
              <a:gd name="connsiteY93" fmla="*/ 3073888 h 4826213"/>
              <a:gd name="connsiteX94" fmla="*/ 2097931 w 4940932"/>
              <a:gd name="connsiteY94" fmla="*/ 2805044 h 4826213"/>
              <a:gd name="connsiteX95" fmla="*/ 1746801 w 4940932"/>
              <a:gd name="connsiteY95" fmla="*/ 2536201 h 4826213"/>
              <a:gd name="connsiteX96" fmla="*/ 951244 w 4940932"/>
              <a:gd name="connsiteY96" fmla="*/ 2344196 h 4826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940932" h="4826213">
                <a:moveTo>
                  <a:pt x="1889431" y="676334"/>
                </a:moveTo>
                <a:cubicBezTo>
                  <a:pt x="1916871" y="610508"/>
                  <a:pt x="1933327" y="539174"/>
                  <a:pt x="1971711" y="473347"/>
                </a:cubicBezTo>
                <a:cubicBezTo>
                  <a:pt x="2015607" y="396539"/>
                  <a:pt x="2070447" y="330710"/>
                  <a:pt x="2130797" y="264853"/>
                </a:cubicBezTo>
                <a:cubicBezTo>
                  <a:pt x="2185677" y="204501"/>
                  <a:pt x="2246031" y="155135"/>
                  <a:pt x="2311849" y="105767"/>
                </a:cubicBezTo>
                <a:cubicBezTo>
                  <a:pt x="2361256" y="72817"/>
                  <a:pt x="2416100" y="50888"/>
                  <a:pt x="2470974" y="34433"/>
                </a:cubicBezTo>
                <a:cubicBezTo>
                  <a:pt x="2690410" y="-31393"/>
                  <a:pt x="2909896" y="6993"/>
                  <a:pt x="3118349" y="67345"/>
                </a:cubicBezTo>
                <a:cubicBezTo>
                  <a:pt x="3409129" y="144153"/>
                  <a:pt x="3683449" y="248396"/>
                  <a:pt x="3935833" y="423941"/>
                </a:cubicBezTo>
                <a:cubicBezTo>
                  <a:pt x="4155269" y="583027"/>
                  <a:pt x="4341836" y="780538"/>
                  <a:pt x="4544824" y="956122"/>
                </a:cubicBezTo>
                <a:cubicBezTo>
                  <a:pt x="4736867" y="1126191"/>
                  <a:pt x="4835603" y="1356620"/>
                  <a:pt x="4923395" y="1587039"/>
                </a:cubicBezTo>
                <a:cubicBezTo>
                  <a:pt x="4961818" y="1691290"/>
                  <a:pt x="4939851" y="1713216"/>
                  <a:pt x="4830131" y="1718722"/>
                </a:cubicBezTo>
                <a:cubicBezTo>
                  <a:pt x="4720413" y="1565103"/>
                  <a:pt x="4616161" y="1411494"/>
                  <a:pt x="4500927" y="1268818"/>
                </a:cubicBezTo>
                <a:cubicBezTo>
                  <a:pt x="4440575" y="1192010"/>
                  <a:pt x="4363767" y="1131658"/>
                  <a:pt x="4297940" y="1065831"/>
                </a:cubicBezTo>
                <a:cubicBezTo>
                  <a:pt x="4210149" y="983550"/>
                  <a:pt x="4122356" y="895762"/>
                  <a:pt x="4034603" y="813437"/>
                </a:cubicBezTo>
                <a:cubicBezTo>
                  <a:pt x="3924884" y="709185"/>
                  <a:pt x="3798707" y="621393"/>
                  <a:pt x="3661547" y="561043"/>
                </a:cubicBezTo>
                <a:cubicBezTo>
                  <a:pt x="3656074" y="555570"/>
                  <a:pt x="3645091" y="555570"/>
                  <a:pt x="3639618" y="550059"/>
                </a:cubicBezTo>
                <a:cubicBezTo>
                  <a:pt x="3376281" y="369008"/>
                  <a:pt x="3074519" y="319630"/>
                  <a:pt x="2772767" y="270263"/>
                </a:cubicBezTo>
                <a:cubicBezTo>
                  <a:pt x="2657533" y="248334"/>
                  <a:pt x="2553331" y="231839"/>
                  <a:pt x="2438097" y="264790"/>
                </a:cubicBezTo>
                <a:cubicBezTo>
                  <a:pt x="2273455" y="308724"/>
                  <a:pt x="2202123" y="385530"/>
                  <a:pt x="2196646" y="550132"/>
                </a:cubicBezTo>
                <a:lnTo>
                  <a:pt x="2196646" y="626939"/>
                </a:lnTo>
                <a:cubicBezTo>
                  <a:pt x="2196646" y="769576"/>
                  <a:pt x="2251526" y="857368"/>
                  <a:pt x="2399633" y="906736"/>
                </a:cubicBezTo>
                <a:cubicBezTo>
                  <a:pt x="2865997" y="1065822"/>
                  <a:pt x="3288420" y="1312739"/>
                  <a:pt x="3705396" y="1570610"/>
                </a:cubicBezTo>
                <a:cubicBezTo>
                  <a:pt x="3952274" y="1724229"/>
                  <a:pt x="4188209" y="1894298"/>
                  <a:pt x="4418638" y="2075359"/>
                </a:cubicBezTo>
                <a:cubicBezTo>
                  <a:pt x="4605166" y="2217996"/>
                  <a:pt x="4742326" y="2415506"/>
                  <a:pt x="4863027" y="2618522"/>
                </a:cubicBezTo>
                <a:cubicBezTo>
                  <a:pt x="4895939" y="2667891"/>
                  <a:pt x="4895939" y="2728240"/>
                  <a:pt x="4874010" y="2777608"/>
                </a:cubicBezTo>
                <a:cubicBezTo>
                  <a:pt x="4819130" y="2892842"/>
                  <a:pt x="4753309" y="3008037"/>
                  <a:pt x="4692959" y="3123261"/>
                </a:cubicBezTo>
                <a:cubicBezTo>
                  <a:pt x="4681975" y="3139717"/>
                  <a:pt x="4671030" y="3161685"/>
                  <a:pt x="4654536" y="3172630"/>
                </a:cubicBezTo>
                <a:cubicBezTo>
                  <a:pt x="4522852" y="3221999"/>
                  <a:pt x="4402141" y="3309790"/>
                  <a:pt x="4248532" y="3260421"/>
                </a:cubicBezTo>
                <a:cubicBezTo>
                  <a:pt x="4226603" y="3254949"/>
                  <a:pt x="4199163" y="3238492"/>
                  <a:pt x="4177197" y="3238492"/>
                </a:cubicBezTo>
                <a:cubicBezTo>
                  <a:pt x="3858986" y="3227509"/>
                  <a:pt x="3628557" y="3040982"/>
                  <a:pt x="3409121" y="2837995"/>
                </a:cubicBezTo>
                <a:cubicBezTo>
                  <a:pt x="3074450" y="2530766"/>
                  <a:pt x="2723321" y="2239987"/>
                  <a:pt x="2416082" y="1899801"/>
                </a:cubicBezTo>
                <a:cubicBezTo>
                  <a:pt x="2256996" y="1724216"/>
                  <a:pt x="2152745" y="1515763"/>
                  <a:pt x="2064953" y="1307270"/>
                </a:cubicBezTo>
                <a:cubicBezTo>
                  <a:pt x="2004600" y="1164633"/>
                  <a:pt x="1916810" y="1098777"/>
                  <a:pt x="1779650" y="1054876"/>
                </a:cubicBezTo>
                <a:cubicBezTo>
                  <a:pt x="1543754" y="978068"/>
                  <a:pt x="1302343" y="917716"/>
                  <a:pt x="1049959" y="901256"/>
                </a:cubicBezTo>
                <a:cubicBezTo>
                  <a:pt x="923782" y="890273"/>
                  <a:pt x="797565" y="906729"/>
                  <a:pt x="671387" y="917713"/>
                </a:cubicBezTo>
                <a:cubicBezTo>
                  <a:pt x="589107" y="923185"/>
                  <a:pt x="517768" y="967082"/>
                  <a:pt x="468400" y="1032947"/>
                </a:cubicBezTo>
                <a:cubicBezTo>
                  <a:pt x="408048" y="1115227"/>
                  <a:pt x="353166" y="1197548"/>
                  <a:pt x="303799" y="1285341"/>
                </a:cubicBezTo>
                <a:cubicBezTo>
                  <a:pt x="281870" y="1323764"/>
                  <a:pt x="281870" y="1384076"/>
                  <a:pt x="292815" y="1433483"/>
                </a:cubicBezTo>
                <a:cubicBezTo>
                  <a:pt x="314744" y="1510291"/>
                  <a:pt x="342184" y="1587102"/>
                  <a:pt x="386079" y="1652920"/>
                </a:cubicBezTo>
                <a:cubicBezTo>
                  <a:pt x="473870" y="1790080"/>
                  <a:pt x="578123" y="1921763"/>
                  <a:pt x="671382" y="2053417"/>
                </a:cubicBezTo>
                <a:cubicBezTo>
                  <a:pt x="687838" y="2075346"/>
                  <a:pt x="709805" y="2086330"/>
                  <a:pt x="726261" y="2102786"/>
                </a:cubicBezTo>
                <a:cubicBezTo>
                  <a:pt x="1055465" y="1965626"/>
                  <a:pt x="1384619" y="2025978"/>
                  <a:pt x="1713813" y="2091802"/>
                </a:cubicBezTo>
                <a:cubicBezTo>
                  <a:pt x="1796094" y="2108259"/>
                  <a:pt x="1872899" y="2152155"/>
                  <a:pt x="1938765" y="2201521"/>
                </a:cubicBezTo>
                <a:cubicBezTo>
                  <a:pt x="2141752" y="2349663"/>
                  <a:pt x="2339263" y="2508749"/>
                  <a:pt x="2498388" y="2711736"/>
                </a:cubicBezTo>
                <a:cubicBezTo>
                  <a:pt x="2547757" y="2777561"/>
                  <a:pt x="2591652" y="2854373"/>
                  <a:pt x="2630072" y="2925706"/>
                </a:cubicBezTo>
                <a:cubicBezTo>
                  <a:pt x="2641055" y="2953146"/>
                  <a:pt x="2641055" y="2991531"/>
                  <a:pt x="2630072" y="3024441"/>
                </a:cubicBezTo>
                <a:cubicBezTo>
                  <a:pt x="2597159" y="3150619"/>
                  <a:pt x="2553264" y="3276835"/>
                  <a:pt x="2520353" y="3403013"/>
                </a:cubicBezTo>
                <a:cubicBezTo>
                  <a:pt x="2476457" y="3556632"/>
                  <a:pt x="2372211" y="3616982"/>
                  <a:pt x="2224107" y="3627965"/>
                </a:cubicBezTo>
                <a:cubicBezTo>
                  <a:pt x="1966246" y="3644421"/>
                  <a:pt x="1730351" y="3578596"/>
                  <a:pt x="1521848" y="3430454"/>
                </a:cubicBezTo>
                <a:cubicBezTo>
                  <a:pt x="1231069" y="3227467"/>
                  <a:pt x="989667" y="2980550"/>
                  <a:pt x="748256" y="2728195"/>
                </a:cubicBezTo>
                <a:cubicBezTo>
                  <a:pt x="720816" y="2700756"/>
                  <a:pt x="693376" y="2673316"/>
                  <a:pt x="665975" y="2645915"/>
                </a:cubicBezTo>
                <a:cubicBezTo>
                  <a:pt x="660503" y="2640443"/>
                  <a:pt x="649519" y="2645915"/>
                  <a:pt x="638536" y="2640443"/>
                </a:cubicBezTo>
                <a:cubicBezTo>
                  <a:pt x="622079" y="2700795"/>
                  <a:pt x="649519" y="2761143"/>
                  <a:pt x="676959" y="2805044"/>
                </a:cubicBezTo>
                <a:cubicBezTo>
                  <a:pt x="742784" y="2903780"/>
                  <a:pt x="808642" y="3002555"/>
                  <a:pt x="890929" y="3084841"/>
                </a:cubicBezTo>
                <a:cubicBezTo>
                  <a:pt x="1143244" y="3348178"/>
                  <a:pt x="1445006" y="3551204"/>
                  <a:pt x="1768694" y="3732216"/>
                </a:cubicBezTo>
                <a:cubicBezTo>
                  <a:pt x="2114347" y="3918744"/>
                  <a:pt x="2459971" y="4105272"/>
                  <a:pt x="2800137" y="4291839"/>
                </a:cubicBezTo>
                <a:cubicBezTo>
                  <a:pt x="2915371" y="4352191"/>
                  <a:pt x="3025089" y="4423523"/>
                  <a:pt x="3140284" y="4478367"/>
                </a:cubicBezTo>
                <a:cubicBezTo>
                  <a:pt x="3233548" y="4522263"/>
                  <a:pt x="3337795" y="4549702"/>
                  <a:pt x="3436530" y="4588085"/>
                </a:cubicBezTo>
                <a:cubicBezTo>
                  <a:pt x="3491410" y="4610014"/>
                  <a:pt x="3540782" y="4637454"/>
                  <a:pt x="3601132" y="4670365"/>
                </a:cubicBezTo>
                <a:cubicBezTo>
                  <a:pt x="3398145" y="4807526"/>
                  <a:pt x="3195129" y="4856894"/>
                  <a:pt x="2975683" y="4807526"/>
                </a:cubicBezTo>
                <a:cubicBezTo>
                  <a:pt x="2920803" y="4796542"/>
                  <a:pt x="2860448" y="4791070"/>
                  <a:pt x="2800098" y="4774613"/>
                </a:cubicBezTo>
                <a:cubicBezTo>
                  <a:pt x="2734273" y="4758157"/>
                  <a:pt x="2662938" y="4736190"/>
                  <a:pt x="2597111" y="4708788"/>
                </a:cubicBezTo>
                <a:cubicBezTo>
                  <a:pt x="2547742" y="4692332"/>
                  <a:pt x="2492860" y="4670364"/>
                  <a:pt x="2443492" y="4648436"/>
                </a:cubicBezTo>
                <a:cubicBezTo>
                  <a:pt x="2224055" y="4560644"/>
                  <a:pt x="2004570" y="4478367"/>
                  <a:pt x="1796116" y="4374116"/>
                </a:cubicBezTo>
                <a:cubicBezTo>
                  <a:pt x="1576680" y="4264397"/>
                  <a:pt x="1362710" y="4127237"/>
                  <a:pt x="1154207" y="3995544"/>
                </a:cubicBezTo>
                <a:cubicBezTo>
                  <a:pt x="1055472" y="3929719"/>
                  <a:pt x="973156" y="3841925"/>
                  <a:pt x="890870" y="3759648"/>
                </a:cubicBezTo>
                <a:cubicBezTo>
                  <a:pt x="726268" y="3589580"/>
                  <a:pt x="572659" y="3408519"/>
                  <a:pt x="440965" y="3211008"/>
                </a:cubicBezTo>
                <a:cubicBezTo>
                  <a:pt x="320265" y="3035424"/>
                  <a:pt x="303805" y="2843420"/>
                  <a:pt x="336714" y="2640443"/>
                </a:cubicBezTo>
                <a:cubicBezTo>
                  <a:pt x="347698" y="2585563"/>
                  <a:pt x="380610" y="2530724"/>
                  <a:pt x="408049" y="2481357"/>
                </a:cubicBezTo>
                <a:cubicBezTo>
                  <a:pt x="440962" y="2421004"/>
                  <a:pt x="446472" y="2366123"/>
                  <a:pt x="397065" y="2311288"/>
                </a:cubicBezTo>
                <a:cubicBezTo>
                  <a:pt x="314785" y="2218024"/>
                  <a:pt x="237979" y="2113777"/>
                  <a:pt x="155654" y="2020509"/>
                </a:cubicBezTo>
                <a:cubicBezTo>
                  <a:pt x="-14415" y="1822959"/>
                  <a:pt x="-52839" y="1537656"/>
                  <a:pt x="78846" y="1301761"/>
                </a:cubicBezTo>
                <a:cubicBezTo>
                  <a:pt x="205024" y="1076809"/>
                  <a:pt x="358643" y="868355"/>
                  <a:pt x="572603" y="714696"/>
                </a:cubicBezTo>
                <a:cubicBezTo>
                  <a:pt x="627483" y="676273"/>
                  <a:pt x="693304" y="637889"/>
                  <a:pt x="764646" y="615961"/>
                </a:cubicBezTo>
                <a:cubicBezTo>
                  <a:pt x="940231" y="566592"/>
                  <a:pt x="1121243" y="555608"/>
                  <a:pt x="1302304" y="577537"/>
                </a:cubicBezTo>
                <a:cubicBezTo>
                  <a:pt x="1494347" y="610488"/>
                  <a:pt x="1686381" y="643401"/>
                  <a:pt x="1889368" y="676312"/>
                </a:cubicBezTo>
                <a:close/>
                <a:moveTo>
                  <a:pt x="4599713" y="2953190"/>
                </a:moveTo>
                <a:cubicBezTo>
                  <a:pt x="4605185" y="2914766"/>
                  <a:pt x="4610697" y="2898310"/>
                  <a:pt x="4610697" y="2887364"/>
                </a:cubicBezTo>
                <a:cubicBezTo>
                  <a:pt x="4605224" y="2865436"/>
                  <a:pt x="4605224" y="2843468"/>
                  <a:pt x="4594240" y="2827012"/>
                </a:cubicBezTo>
                <a:cubicBezTo>
                  <a:pt x="4479006" y="2624025"/>
                  <a:pt x="4341846" y="2442974"/>
                  <a:pt x="4138869" y="2311281"/>
                </a:cubicBezTo>
                <a:cubicBezTo>
                  <a:pt x="3946825" y="2185103"/>
                  <a:pt x="3754830" y="2053420"/>
                  <a:pt x="3557320" y="1932709"/>
                </a:cubicBezTo>
                <a:cubicBezTo>
                  <a:pt x="3233593" y="1740705"/>
                  <a:pt x="2909905" y="1554138"/>
                  <a:pt x="2586218" y="1373126"/>
                </a:cubicBezTo>
                <a:cubicBezTo>
                  <a:pt x="2564289" y="1362142"/>
                  <a:pt x="2536849" y="1362142"/>
                  <a:pt x="2492954" y="1356670"/>
                </a:cubicBezTo>
                <a:cubicBezTo>
                  <a:pt x="2514883" y="1395093"/>
                  <a:pt x="2525866" y="1411549"/>
                  <a:pt x="2536850" y="1428005"/>
                </a:cubicBezTo>
                <a:cubicBezTo>
                  <a:pt x="2756286" y="1647441"/>
                  <a:pt x="2970256" y="1877909"/>
                  <a:pt x="3195208" y="2091879"/>
                </a:cubicBezTo>
                <a:cubicBezTo>
                  <a:pt x="3359810" y="2250965"/>
                  <a:pt x="3540861" y="2388125"/>
                  <a:pt x="3710939" y="2536267"/>
                </a:cubicBezTo>
                <a:cubicBezTo>
                  <a:pt x="3881008" y="2689886"/>
                  <a:pt x="4067536" y="2816064"/>
                  <a:pt x="4298004" y="2865471"/>
                </a:cubicBezTo>
                <a:cubicBezTo>
                  <a:pt x="4347373" y="2876455"/>
                  <a:pt x="4391268" y="2903894"/>
                  <a:pt x="4440640" y="2914840"/>
                </a:cubicBezTo>
                <a:cubicBezTo>
                  <a:pt x="4484499" y="2931258"/>
                  <a:pt x="4539376" y="2936731"/>
                  <a:pt x="4599726" y="2953187"/>
                </a:cubicBezTo>
                <a:close/>
                <a:moveTo>
                  <a:pt x="951257" y="2344199"/>
                </a:moveTo>
                <a:cubicBezTo>
                  <a:pt x="967713" y="2377112"/>
                  <a:pt x="967713" y="2393568"/>
                  <a:pt x="978696" y="2399079"/>
                </a:cubicBezTo>
                <a:cubicBezTo>
                  <a:pt x="1187189" y="2585607"/>
                  <a:pt x="1390176" y="2772134"/>
                  <a:pt x="1598669" y="2947719"/>
                </a:cubicBezTo>
                <a:cubicBezTo>
                  <a:pt x="1790713" y="3106805"/>
                  <a:pt x="2021132" y="3183614"/>
                  <a:pt x="2257028" y="3254948"/>
                </a:cubicBezTo>
                <a:cubicBezTo>
                  <a:pt x="2295451" y="3265931"/>
                  <a:pt x="2344819" y="3260420"/>
                  <a:pt x="2388711" y="3265931"/>
                </a:cubicBezTo>
                <a:cubicBezTo>
                  <a:pt x="2388711" y="3156213"/>
                  <a:pt x="2394184" y="3145230"/>
                  <a:pt x="2339342" y="3073888"/>
                </a:cubicBezTo>
                <a:cubicBezTo>
                  <a:pt x="2262535" y="2980624"/>
                  <a:pt x="2185723" y="2881844"/>
                  <a:pt x="2097931" y="2805044"/>
                </a:cubicBezTo>
                <a:cubicBezTo>
                  <a:pt x="1988212" y="2706308"/>
                  <a:pt x="1862035" y="2629460"/>
                  <a:pt x="1746801" y="2536201"/>
                </a:cubicBezTo>
                <a:cubicBezTo>
                  <a:pt x="1516343" y="2360655"/>
                  <a:pt x="1242023" y="2355179"/>
                  <a:pt x="951244" y="2344196"/>
                </a:cubicBezTo>
                <a:close/>
              </a:path>
            </a:pathLst>
          </a:custGeom>
          <a:solidFill>
            <a:srgbClr val="79F7AB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4" name="任意多边形: 形状 193">
            <a:extLst>
              <a:ext uri="{FF2B5EF4-FFF2-40B4-BE49-F238E27FC236}">
                <a16:creationId xmlns:a16="http://schemas.microsoft.com/office/drawing/2014/main" id="{689E2463-1F65-3D06-6147-E272A9BAF9F0}"/>
              </a:ext>
            </a:extLst>
          </p:cNvPr>
          <p:cNvSpPr/>
          <p:nvPr/>
        </p:nvSpPr>
        <p:spPr>
          <a:xfrm rot="3331346">
            <a:off x="3593810" y="952868"/>
            <a:ext cx="582117" cy="1521084"/>
          </a:xfrm>
          <a:custGeom>
            <a:avLst/>
            <a:gdLst>
              <a:gd name="connsiteX0" fmla="*/ 257139 w 582117"/>
              <a:gd name="connsiteY0" fmla="*/ 1086824 h 1521084"/>
              <a:gd name="connsiteX1" fmla="*/ 257139 w 582117"/>
              <a:gd name="connsiteY1" fmla="*/ 1105655 h 1521084"/>
              <a:gd name="connsiteX2" fmla="*/ 255953 w 582117"/>
              <a:gd name="connsiteY2" fmla="*/ 1107513 h 1521084"/>
              <a:gd name="connsiteX3" fmla="*/ 271307 w 582117"/>
              <a:gd name="connsiteY3" fmla="*/ 1131273 h 1521084"/>
              <a:gd name="connsiteX4" fmla="*/ 275906 w 582117"/>
              <a:gd name="connsiteY4" fmla="*/ 1134769 h 1521084"/>
              <a:gd name="connsiteX5" fmla="*/ 273278 w 582117"/>
              <a:gd name="connsiteY5" fmla="*/ 1124286 h 1521084"/>
              <a:gd name="connsiteX6" fmla="*/ 229523 w 582117"/>
              <a:gd name="connsiteY6" fmla="*/ 1042180 h 1521084"/>
              <a:gd name="connsiteX7" fmla="*/ 232526 w 582117"/>
              <a:gd name="connsiteY7" fmla="*/ 1049433 h 1521084"/>
              <a:gd name="connsiteX8" fmla="*/ 250235 w 582117"/>
              <a:gd name="connsiteY8" fmla="*/ 1073011 h 1521084"/>
              <a:gd name="connsiteX9" fmla="*/ 253203 w 582117"/>
              <a:gd name="connsiteY9" fmla="*/ 1077688 h 1521084"/>
              <a:gd name="connsiteX10" fmla="*/ 247982 w 582117"/>
              <a:gd name="connsiteY10" fmla="*/ 1065569 h 1521084"/>
              <a:gd name="connsiteX11" fmla="*/ 238430 w 582117"/>
              <a:gd name="connsiteY11" fmla="*/ 1043974 h 1521084"/>
              <a:gd name="connsiteX12" fmla="*/ 75847 w 582117"/>
              <a:gd name="connsiteY12" fmla="*/ 1167328 h 1521084"/>
              <a:gd name="connsiteX13" fmla="*/ 73747 w 582117"/>
              <a:gd name="connsiteY13" fmla="*/ 1171557 h 1521084"/>
              <a:gd name="connsiteX14" fmla="*/ 73746 w 582117"/>
              <a:gd name="connsiteY14" fmla="*/ 1171555 h 1521084"/>
              <a:gd name="connsiteX15" fmla="*/ 73747 w 582117"/>
              <a:gd name="connsiteY15" fmla="*/ 1171558 h 1521084"/>
              <a:gd name="connsiteX16" fmla="*/ 73747 w 582117"/>
              <a:gd name="connsiteY16" fmla="*/ 1171557 h 1521084"/>
              <a:gd name="connsiteX17" fmla="*/ 89054 w 582117"/>
              <a:gd name="connsiteY17" fmla="*/ 1202386 h 1521084"/>
              <a:gd name="connsiteX18" fmla="*/ 105863 w 582117"/>
              <a:gd name="connsiteY18" fmla="*/ 1236848 h 1521084"/>
              <a:gd name="connsiteX19" fmla="*/ 144584 w 582117"/>
              <a:gd name="connsiteY19" fmla="*/ 1309395 h 1521084"/>
              <a:gd name="connsiteX20" fmla="*/ 172459 w 582117"/>
              <a:gd name="connsiteY20" fmla="*/ 1355951 h 1521084"/>
              <a:gd name="connsiteX21" fmla="*/ 174520 w 582117"/>
              <a:gd name="connsiteY21" fmla="*/ 1343423 h 1521084"/>
              <a:gd name="connsiteX22" fmla="*/ 187866 w 582117"/>
              <a:gd name="connsiteY22" fmla="*/ 1333286 h 1521084"/>
              <a:gd name="connsiteX23" fmla="*/ 183924 w 582117"/>
              <a:gd name="connsiteY23" fmla="*/ 1313017 h 1521084"/>
              <a:gd name="connsiteX24" fmla="*/ 180523 w 582117"/>
              <a:gd name="connsiteY24" fmla="*/ 1298278 h 1521084"/>
              <a:gd name="connsiteX25" fmla="*/ 141284 w 582117"/>
              <a:gd name="connsiteY25" fmla="*/ 1250152 h 1521084"/>
              <a:gd name="connsiteX26" fmla="*/ 82451 w 582117"/>
              <a:gd name="connsiteY26" fmla="*/ 1173978 h 1521084"/>
              <a:gd name="connsiteX27" fmla="*/ 75847 w 582117"/>
              <a:gd name="connsiteY27" fmla="*/ 1167328 h 1521084"/>
              <a:gd name="connsiteX28" fmla="*/ 114266 w 582117"/>
              <a:gd name="connsiteY28" fmla="*/ 1095993 h 1521084"/>
              <a:gd name="connsiteX29" fmla="*/ 116668 w 582117"/>
              <a:gd name="connsiteY29" fmla="*/ 1102644 h 1521084"/>
              <a:gd name="connsiteX30" fmla="*/ 146685 w 582117"/>
              <a:gd name="connsiteY30" fmla="*/ 1157052 h 1521084"/>
              <a:gd name="connsiteX31" fmla="*/ 172334 w 582117"/>
              <a:gd name="connsiteY31" fmla="*/ 1198365 h 1521084"/>
              <a:gd name="connsiteX32" fmla="*/ 178995 w 582117"/>
              <a:gd name="connsiteY32" fmla="*/ 1185801 h 1521084"/>
              <a:gd name="connsiteX33" fmla="*/ 185895 w 582117"/>
              <a:gd name="connsiteY33" fmla="*/ 1189297 h 1521084"/>
              <a:gd name="connsiteX34" fmla="*/ 204949 w 582117"/>
              <a:gd name="connsiteY34" fmla="*/ 1214463 h 1521084"/>
              <a:gd name="connsiteX35" fmla="*/ 209548 w 582117"/>
              <a:gd name="connsiteY35" fmla="*/ 1222152 h 1521084"/>
              <a:gd name="connsiteX36" fmla="*/ 239771 w 582117"/>
              <a:gd name="connsiteY36" fmla="*/ 1252911 h 1521084"/>
              <a:gd name="connsiteX37" fmla="*/ 234844 w 582117"/>
              <a:gd name="connsiteY37" fmla="*/ 1238228 h 1521084"/>
              <a:gd name="connsiteX38" fmla="*/ 232700 w 582117"/>
              <a:gd name="connsiteY38" fmla="*/ 1232051 h 1521084"/>
              <a:gd name="connsiteX39" fmla="*/ 211825 w 582117"/>
              <a:gd name="connsiteY39" fmla="*/ 1212069 h 1521084"/>
              <a:gd name="connsiteX40" fmla="*/ 177904 w 582117"/>
              <a:gd name="connsiteY40" fmla="*/ 1170961 h 1521084"/>
              <a:gd name="connsiteX41" fmla="*/ 149688 w 582117"/>
              <a:gd name="connsiteY41" fmla="*/ 1129245 h 1521084"/>
              <a:gd name="connsiteX42" fmla="*/ 145785 w 582117"/>
              <a:gd name="connsiteY42" fmla="*/ 1123805 h 1521084"/>
              <a:gd name="connsiteX43" fmla="*/ 114266 w 582117"/>
              <a:gd name="connsiteY43" fmla="*/ 1095993 h 1521084"/>
              <a:gd name="connsiteX44" fmla="*/ 187200 w 582117"/>
              <a:gd name="connsiteY44" fmla="*/ 930604 h 1521084"/>
              <a:gd name="connsiteX45" fmla="*/ 189741 w 582117"/>
              <a:gd name="connsiteY45" fmla="*/ 953421 h 1521084"/>
              <a:gd name="connsiteX46" fmla="*/ 195905 w 582117"/>
              <a:gd name="connsiteY46" fmla="*/ 981724 h 1521084"/>
              <a:gd name="connsiteX47" fmla="*/ 196805 w 582117"/>
              <a:gd name="connsiteY47" fmla="*/ 981120 h 1521084"/>
              <a:gd name="connsiteX48" fmla="*/ 205509 w 582117"/>
              <a:gd name="connsiteY48" fmla="*/ 984747 h 1521084"/>
              <a:gd name="connsiteX49" fmla="*/ 214268 w 582117"/>
              <a:gd name="connsiteY49" fmla="*/ 989350 h 1521084"/>
              <a:gd name="connsiteX50" fmla="*/ 195419 w 582117"/>
              <a:gd name="connsiteY50" fmla="*/ 946735 h 1521084"/>
              <a:gd name="connsiteX51" fmla="*/ 191247 w 582117"/>
              <a:gd name="connsiteY51" fmla="*/ 935196 h 1521084"/>
              <a:gd name="connsiteX52" fmla="*/ 220733 w 582117"/>
              <a:gd name="connsiteY52" fmla="*/ 640265 h 1521084"/>
              <a:gd name="connsiteX53" fmla="*/ 218702 w 582117"/>
              <a:gd name="connsiteY53" fmla="*/ 644068 h 1521084"/>
              <a:gd name="connsiteX54" fmla="*/ 230897 w 582117"/>
              <a:gd name="connsiteY54" fmla="*/ 688448 h 1521084"/>
              <a:gd name="connsiteX55" fmla="*/ 280799 w 582117"/>
              <a:gd name="connsiteY55" fmla="*/ 833394 h 1521084"/>
              <a:gd name="connsiteX56" fmla="*/ 290356 w 582117"/>
              <a:gd name="connsiteY56" fmla="*/ 840487 h 1521084"/>
              <a:gd name="connsiteX57" fmla="*/ 314009 w 582117"/>
              <a:gd name="connsiteY57" fmla="*/ 860756 h 1521084"/>
              <a:gd name="connsiteX58" fmla="*/ 316965 w 582117"/>
              <a:gd name="connsiteY58" fmla="*/ 860756 h 1521084"/>
              <a:gd name="connsiteX59" fmla="*/ 314664 w 582117"/>
              <a:gd name="connsiteY59" fmla="*/ 852369 h 1521084"/>
              <a:gd name="connsiteX60" fmla="*/ 300867 w 582117"/>
              <a:gd name="connsiteY60" fmla="*/ 813225 h 1521084"/>
              <a:gd name="connsiteX61" fmla="*/ 301160 w 582117"/>
              <a:gd name="connsiteY61" fmla="*/ 801404 h 1521084"/>
              <a:gd name="connsiteX62" fmla="*/ 228863 w 582117"/>
              <a:gd name="connsiteY62" fmla="*/ 652947 h 1521084"/>
              <a:gd name="connsiteX63" fmla="*/ 220733 w 582117"/>
              <a:gd name="connsiteY63" fmla="*/ 640265 h 1521084"/>
              <a:gd name="connsiteX64" fmla="*/ 212917 w 582117"/>
              <a:gd name="connsiteY64" fmla="*/ 11586 h 1521084"/>
              <a:gd name="connsiteX65" fmla="*/ 221745 w 582117"/>
              <a:gd name="connsiteY65" fmla="*/ 16499 h 1521084"/>
              <a:gd name="connsiteX66" fmla="*/ 255787 w 582117"/>
              <a:gd name="connsiteY66" fmla="*/ 65946 h 1521084"/>
              <a:gd name="connsiteX67" fmla="*/ 276109 w 582117"/>
              <a:gd name="connsiteY67" fmla="*/ 98908 h 1521084"/>
              <a:gd name="connsiteX68" fmla="*/ 297449 w 582117"/>
              <a:gd name="connsiteY68" fmla="*/ 120461 h 1521084"/>
              <a:gd name="connsiteX69" fmla="*/ 319295 w 582117"/>
              <a:gd name="connsiteY69" fmla="*/ 139475 h 1521084"/>
              <a:gd name="connsiteX70" fmla="*/ 355878 w 582117"/>
              <a:gd name="connsiteY70" fmla="*/ 176239 h 1521084"/>
              <a:gd name="connsiteX71" fmla="*/ 360450 w 582117"/>
              <a:gd name="connsiteY71" fmla="*/ 176239 h 1521084"/>
              <a:gd name="connsiteX72" fmla="*/ 356892 w 582117"/>
              <a:gd name="connsiteY72" fmla="*/ 161027 h 1521084"/>
              <a:gd name="connsiteX73" fmla="*/ 335552 w 582117"/>
              <a:gd name="connsiteY73" fmla="*/ 90029 h 1521084"/>
              <a:gd name="connsiteX74" fmla="*/ 336569 w 582117"/>
              <a:gd name="connsiteY74" fmla="*/ 41848 h 1521084"/>
              <a:gd name="connsiteX75" fmla="*/ 353336 w 582117"/>
              <a:gd name="connsiteY75" fmla="*/ 32969 h 1521084"/>
              <a:gd name="connsiteX76" fmla="*/ 357401 w 582117"/>
              <a:gd name="connsiteY76" fmla="*/ 38036 h 1521084"/>
              <a:gd name="connsiteX77" fmla="*/ 404652 w 582117"/>
              <a:gd name="connsiteY77" fmla="*/ 92550 h 1521084"/>
              <a:gd name="connsiteX78" fmla="*/ 438694 w 582117"/>
              <a:gd name="connsiteY78" fmla="*/ 135655 h 1521084"/>
              <a:gd name="connsiteX79" fmla="*/ 456480 w 582117"/>
              <a:gd name="connsiteY79" fmla="*/ 140723 h 1521084"/>
              <a:gd name="connsiteX80" fmla="*/ 446825 w 582117"/>
              <a:gd name="connsiteY80" fmla="*/ 103959 h 1521084"/>
              <a:gd name="connsiteX81" fmla="*/ 441742 w 582117"/>
              <a:gd name="connsiteY81" fmla="*/ 64658 h 1521084"/>
              <a:gd name="connsiteX82" fmla="*/ 452921 w 582117"/>
              <a:gd name="connsiteY82" fmla="*/ 5068 h 1521084"/>
              <a:gd name="connsiteX83" fmla="*/ 459016 w 582117"/>
              <a:gd name="connsiteY83" fmla="*/ 0 h 1521084"/>
              <a:gd name="connsiteX84" fmla="*/ 473749 w 582117"/>
              <a:gd name="connsiteY84" fmla="*/ 7606 h 1521084"/>
              <a:gd name="connsiteX85" fmla="*/ 532179 w 582117"/>
              <a:gd name="connsiteY85" fmla="*/ 45644 h 1521084"/>
              <a:gd name="connsiteX86" fmla="*/ 568761 w 582117"/>
              <a:gd name="connsiteY86" fmla="*/ 20289 h 1521084"/>
              <a:gd name="connsiteX87" fmla="*/ 575368 w 582117"/>
              <a:gd name="connsiteY87" fmla="*/ 97629 h 1521084"/>
              <a:gd name="connsiteX88" fmla="*/ 559618 w 582117"/>
              <a:gd name="connsiteY88" fmla="*/ 131864 h 1521084"/>
              <a:gd name="connsiteX89" fmla="*/ 549963 w 582117"/>
              <a:gd name="connsiteY89" fmla="*/ 136931 h 1521084"/>
              <a:gd name="connsiteX90" fmla="*/ 514397 w 582117"/>
              <a:gd name="connsiteY90" fmla="*/ 128052 h 1521084"/>
              <a:gd name="connsiteX91" fmla="*/ 519480 w 582117"/>
              <a:gd name="connsiteY91" fmla="*/ 143264 h 1521084"/>
              <a:gd name="connsiteX92" fmla="*/ 549457 w 582117"/>
              <a:gd name="connsiteY92" fmla="*/ 192710 h 1521084"/>
              <a:gd name="connsiteX93" fmla="*/ 561142 w 582117"/>
              <a:gd name="connsiteY93" fmla="*/ 215528 h 1521084"/>
              <a:gd name="connsiteX94" fmla="*/ 561142 w 582117"/>
              <a:gd name="connsiteY94" fmla="*/ 261171 h 1521084"/>
              <a:gd name="connsiteX95" fmla="*/ 542850 w 582117"/>
              <a:gd name="connsiteY95" fmla="*/ 296671 h 1521084"/>
              <a:gd name="connsiteX96" fmla="*/ 531672 w 582117"/>
              <a:gd name="connsiteY96" fmla="*/ 300474 h 1521084"/>
              <a:gd name="connsiteX97" fmla="*/ 499661 w 582117"/>
              <a:gd name="connsiteY97" fmla="*/ 277657 h 1521084"/>
              <a:gd name="connsiteX98" fmla="*/ 440214 w 582117"/>
              <a:gd name="connsiteY98" fmla="*/ 228210 h 1521084"/>
              <a:gd name="connsiteX99" fmla="*/ 445296 w 582117"/>
              <a:gd name="connsiteY99" fmla="*/ 240892 h 1521084"/>
              <a:gd name="connsiteX100" fmla="*/ 537280 w 582117"/>
              <a:gd name="connsiteY100" fmla="*/ 418398 h 1521084"/>
              <a:gd name="connsiteX101" fmla="*/ 570815 w 582117"/>
              <a:gd name="connsiteY101" fmla="*/ 470383 h 1521084"/>
              <a:gd name="connsiteX102" fmla="*/ 571322 w 582117"/>
              <a:gd name="connsiteY102" fmla="*/ 542656 h 1521084"/>
              <a:gd name="connsiteX103" fmla="*/ 535756 w 582117"/>
              <a:gd name="connsiteY103" fmla="*/ 545194 h 1521084"/>
              <a:gd name="connsiteX104" fmla="*/ 484439 w 582117"/>
              <a:gd name="connsiteY104" fmla="*/ 484339 h 1521084"/>
              <a:gd name="connsiteX105" fmla="*/ 427024 w 582117"/>
              <a:gd name="connsiteY105" fmla="*/ 398128 h 1521084"/>
              <a:gd name="connsiteX106" fmla="*/ 379262 w 582117"/>
              <a:gd name="connsiteY106" fmla="*/ 310643 h 1521084"/>
              <a:gd name="connsiteX107" fmla="*/ 372656 w 582117"/>
              <a:gd name="connsiteY107" fmla="*/ 299235 h 1521084"/>
              <a:gd name="connsiteX108" fmla="*/ 319305 w 582117"/>
              <a:gd name="connsiteY108" fmla="*/ 240908 h 1521084"/>
              <a:gd name="connsiteX109" fmla="*/ 323370 w 582117"/>
              <a:gd name="connsiteY109" fmla="*/ 254855 h 1521084"/>
              <a:gd name="connsiteX110" fmla="*/ 374180 w 582117"/>
              <a:gd name="connsiteY110" fmla="*/ 368959 h 1521084"/>
              <a:gd name="connsiteX111" fmla="*/ 491041 w 582117"/>
              <a:gd name="connsiteY111" fmla="*/ 588297 h 1521084"/>
              <a:gd name="connsiteX112" fmla="*/ 527118 w 582117"/>
              <a:gd name="connsiteY112" fmla="*/ 665637 h 1521084"/>
              <a:gd name="connsiteX113" fmla="*/ 555064 w 582117"/>
              <a:gd name="connsiteY113" fmla="*/ 716347 h 1521084"/>
              <a:gd name="connsiteX114" fmla="*/ 573355 w 582117"/>
              <a:gd name="connsiteY114" fmla="*/ 746779 h 1521084"/>
              <a:gd name="connsiteX115" fmla="*/ 574373 w 582117"/>
              <a:gd name="connsiteY115" fmla="*/ 796225 h 1521084"/>
              <a:gd name="connsiteX116" fmla="*/ 549475 w 582117"/>
              <a:gd name="connsiteY116" fmla="*/ 806369 h 1521084"/>
              <a:gd name="connsiteX117" fmla="*/ 444299 w 582117"/>
              <a:gd name="connsiteY117" fmla="*/ 684650 h 1521084"/>
              <a:gd name="connsiteX118" fmla="*/ 365038 w 582117"/>
              <a:gd name="connsiteY118" fmla="*/ 564205 h 1521084"/>
              <a:gd name="connsiteX119" fmla="*/ 265451 w 582117"/>
              <a:gd name="connsiteY119" fmla="*/ 404455 h 1521084"/>
              <a:gd name="connsiteX120" fmla="*/ 254273 w 582117"/>
              <a:gd name="connsiteY120" fmla="*/ 390509 h 1521084"/>
              <a:gd name="connsiteX121" fmla="*/ 250719 w 582117"/>
              <a:gd name="connsiteY121" fmla="*/ 399378 h 1521084"/>
              <a:gd name="connsiteX122" fmla="*/ 250717 w 582117"/>
              <a:gd name="connsiteY122" fmla="*/ 399373 h 1521084"/>
              <a:gd name="connsiteX123" fmla="*/ 250718 w 582117"/>
              <a:gd name="connsiteY123" fmla="*/ 399379 h 1521084"/>
              <a:gd name="connsiteX124" fmla="*/ 250719 w 582117"/>
              <a:gd name="connsiteY124" fmla="*/ 399378 h 1521084"/>
              <a:gd name="connsiteX125" fmla="*/ 276629 w 582117"/>
              <a:gd name="connsiteY125" fmla="*/ 464031 h 1521084"/>
              <a:gd name="connsiteX126" fmla="*/ 305081 w 582117"/>
              <a:gd name="connsiteY126" fmla="*/ 536305 h 1521084"/>
              <a:gd name="connsiteX127" fmla="*/ 370624 w 582117"/>
              <a:gd name="connsiteY127" fmla="*/ 688446 h 1521084"/>
              <a:gd name="connsiteX128" fmla="*/ 415833 w 582117"/>
              <a:gd name="connsiteY128" fmla="*/ 782000 h 1521084"/>
              <a:gd name="connsiteX129" fmla="*/ 427997 w 582117"/>
              <a:gd name="connsiteY129" fmla="*/ 788754 h 1521084"/>
              <a:gd name="connsiteX130" fmla="*/ 451650 w 582117"/>
              <a:gd name="connsiteY130" fmla="*/ 774774 h 1521084"/>
              <a:gd name="connsiteX131" fmla="*/ 455921 w 582117"/>
              <a:gd name="connsiteY131" fmla="*/ 817415 h 1521084"/>
              <a:gd name="connsiteX132" fmla="*/ 445738 w 582117"/>
              <a:gd name="connsiteY132" fmla="*/ 836290 h 1521084"/>
              <a:gd name="connsiteX133" fmla="*/ 442608 w 582117"/>
              <a:gd name="connsiteY133" fmla="*/ 837691 h 1521084"/>
              <a:gd name="connsiteX134" fmla="*/ 465129 w 582117"/>
              <a:gd name="connsiteY134" fmla="*/ 884968 h 1521084"/>
              <a:gd name="connsiteX135" fmla="*/ 530165 w 582117"/>
              <a:gd name="connsiteY135" fmla="*/ 1049793 h 1521084"/>
              <a:gd name="connsiteX136" fmla="*/ 529148 w 582117"/>
              <a:gd name="connsiteY136" fmla="*/ 1091633 h 1521084"/>
              <a:gd name="connsiteX137" fmla="*/ 499171 w 582117"/>
              <a:gd name="connsiteY137" fmla="*/ 1110647 h 1521084"/>
              <a:gd name="connsiteX138" fmla="*/ 455124 w 582117"/>
              <a:gd name="connsiteY138" fmla="*/ 1056042 h 1521084"/>
              <a:gd name="connsiteX139" fmla="*/ 453306 w 582117"/>
              <a:gd name="connsiteY139" fmla="*/ 1062777 h 1521084"/>
              <a:gd name="connsiteX140" fmla="*/ 430310 w 582117"/>
              <a:gd name="connsiteY140" fmla="*/ 1064177 h 1521084"/>
              <a:gd name="connsiteX141" fmla="*/ 397131 w 582117"/>
              <a:gd name="connsiteY141" fmla="*/ 1030625 h 1521084"/>
              <a:gd name="connsiteX142" fmla="*/ 360009 w 582117"/>
              <a:gd name="connsiteY142" fmla="*/ 983093 h 1521084"/>
              <a:gd name="connsiteX143" fmla="*/ 329128 w 582117"/>
              <a:gd name="connsiteY143" fmla="*/ 934859 h 1521084"/>
              <a:gd name="connsiteX144" fmla="*/ 324857 w 582117"/>
              <a:gd name="connsiteY144" fmla="*/ 928569 h 1521084"/>
              <a:gd name="connsiteX145" fmla="*/ 308229 w 582117"/>
              <a:gd name="connsiteY145" fmla="*/ 913068 h 1521084"/>
              <a:gd name="connsiteX146" fmla="*/ 326927 w 582117"/>
              <a:gd name="connsiteY146" fmla="*/ 967378 h 1521084"/>
              <a:gd name="connsiteX147" fmla="*/ 328016 w 582117"/>
              <a:gd name="connsiteY147" fmla="*/ 970711 h 1521084"/>
              <a:gd name="connsiteX148" fmla="*/ 362759 w 582117"/>
              <a:gd name="connsiteY148" fmla="*/ 1029835 h 1521084"/>
              <a:gd name="connsiteX149" fmla="*/ 401400 w 582117"/>
              <a:gd name="connsiteY149" fmla="*/ 1087941 h 1521084"/>
              <a:gd name="connsiteX150" fmla="*/ 424725 w 582117"/>
              <a:gd name="connsiteY150" fmla="*/ 1130582 h 1521084"/>
              <a:gd name="connsiteX151" fmla="*/ 442794 w 582117"/>
              <a:gd name="connsiteY151" fmla="*/ 1158541 h 1521084"/>
              <a:gd name="connsiteX152" fmla="*/ 454620 w 582117"/>
              <a:gd name="connsiteY152" fmla="*/ 1175319 h 1521084"/>
              <a:gd name="connsiteX153" fmla="*/ 455278 w 582117"/>
              <a:gd name="connsiteY153" fmla="*/ 1202581 h 1521084"/>
              <a:gd name="connsiteX154" fmla="*/ 439180 w 582117"/>
              <a:gd name="connsiteY154" fmla="*/ 1208174 h 1521084"/>
              <a:gd name="connsiteX155" fmla="*/ 371178 w 582117"/>
              <a:gd name="connsiteY155" fmla="*/ 1141064 h 1521084"/>
              <a:gd name="connsiteX156" fmla="*/ 342148 w 582117"/>
              <a:gd name="connsiteY156" fmla="*/ 1103447 h 1521084"/>
              <a:gd name="connsiteX157" fmla="*/ 328962 w 582117"/>
              <a:gd name="connsiteY157" fmla="*/ 1119520 h 1521084"/>
              <a:gd name="connsiteX158" fmla="*/ 325403 w 582117"/>
              <a:gd name="connsiteY158" fmla="*/ 1119520 h 1521084"/>
              <a:gd name="connsiteX159" fmla="*/ 296440 w 582117"/>
              <a:gd name="connsiteY159" fmla="*/ 1085285 h 1521084"/>
              <a:gd name="connsiteX160" fmla="*/ 288490 w 582117"/>
              <a:gd name="connsiteY160" fmla="*/ 1073773 h 1521084"/>
              <a:gd name="connsiteX161" fmla="*/ 323543 w 582117"/>
              <a:gd name="connsiteY161" fmla="*/ 1143158 h 1521084"/>
              <a:gd name="connsiteX162" fmla="*/ 363949 w 582117"/>
              <a:gd name="connsiteY162" fmla="*/ 1214460 h 1521084"/>
              <a:gd name="connsiteX163" fmla="*/ 384646 w 582117"/>
              <a:gd name="connsiteY163" fmla="*/ 1251508 h 1521084"/>
              <a:gd name="connsiteX164" fmla="*/ 426695 w 582117"/>
              <a:gd name="connsiteY164" fmla="*/ 1342383 h 1521084"/>
              <a:gd name="connsiteX165" fmla="*/ 426038 w 582117"/>
              <a:gd name="connsiteY165" fmla="*/ 1365451 h 1521084"/>
              <a:gd name="connsiteX166" fmla="*/ 406656 w 582117"/>
              <a:gd name="connsiteY166" fmla="*/ 1375935 h 1521084"/>
              <a:gd name="connsiteX167" fmla="*/ 355079 w 582117"/>
              <a:gd name="connsiteY167" fmla="*/ 1321411 h 1521084"/>
              <a:gd name="connsiteX168" fmla="*/ 294961 w 582117"/>
              <a:gd name="connsiteY168" fmla="*/ 1234032 h 1521084"/>
              <a:gd name="connsiteX169" fmla="*/ 231887 w 582117"/>
              <a:gd name="connsiteY169" fmla="*/ 1123585 h 1521084"/>
              <a:gd name="connsiteX170" fmla="*/ 226984 w 582117"/>
              <a:gd name="connsiteY170" fmla="*/ 1117064 h 1521084"/>
              <a:gd name="connsiteX171" fmla="*/ 226507 w 582117"/>
              <a:gd name="connsiteY171" fmla="*/ 1116789 h 1521084"/>
              <a:gd name="connsiteX172" fmla="*/ 225317 w 582117"/>
              <a:gd name="connsiteY172" fmla="*/ 1118690 h 1521084"/>
              <a:gd name="connsiteX173" fmla="*/ 233202 w 582117"/>
              <a:gd name="connsiteY173" fmla="*/ 1143158 h 1521084"/>
              <a:gd name="connsiteX174" fmla="*/ 253726 w 582117"/>
              <a:gd name="connsiteY174" fmla="*/ 1193994 h 1521084"/>
              <a:gd name="connsiteX175" fmla="*/ 262854 w 582117"/>
              <a:gd name="connsiteY175" fmla="*/ 1205415 h 1521084"/>
              <a:gd name="connsiteX176" fmla="*/ 268069 w 582117"/>
              <a:gd name="connsiteY176" fmla="*/ 1222644 h 1521084"/>
              <a:gd name="connsiteX177" fmla="*/ 266919 w 582117"/>
              <a:gd name="connsiteY177" fmla="*/ 1226673 h 1521084"/>
              <a:gd name="connsiteX178" fmla="*/ 295290 w 582117"/>
              <a:gd name="connsiteY178" fmla="*/ 1296945 h 1521084"/>
              <a:gd name="connsiteX179" fmla="*/ 312702 w 582117"/>
              <a:gd name="connsiteY179" fmla="*/ 1342379 h 1521084"/>
              <a:gd name="connsiteX180" fmla="*/ 310731 w 582117"/>
              <a:gd name="connsiteY180" fmla="*/ 1366145 h 1521084"/>
              <a:gd name="connsiteX181" fmla="*/ 296606 w 582117"/>
              <a:gd name="connsiteY181" fmla="*/ 1380827 h 1521084"/>
              <a:gd name="connsiteX182" fmla="*/ 294305 w 582117"/>
              <a:gd name="connsiteY182" fmla="*/ 1380827 h 1521084"/>
              <a:gd name="connsiteX183" fmla="*/ 275579 w 582117"/>
              <a:gd name="connsiteY183" fmla="*/ 1361952 h 1521084"/>
              <a:gd name="connsiteX184" fmla="*/ 264641 w 582117"/>
              <a:gd name="connsiteY184" fmla="*/ 1348445 h 1521084"/>
              <a:gd name="connsiteX185" fmla="*/ 264955 w 582117"/>
              <a:gd name="connsiteY185" fmla="*/ 1360787 h 1521084"/>
              <a:gd name="connsiteX186" fmla="*/ 250246 w 582117"/>
              <a:gd name="connsiteY186" fmla="*/ 1365624 h 1521084"/>
              <a:gd name="connsiteX187" fmla="*/ 215803 w 582117"/>
              <a:gd name="connsiteY187" fmla="*/ 1333452 h 1521084"/>
              <a:gd name="connsiteX188" fmla="*/ 217761 w 582117"/>
              <a:gd name="connsiteY188" fmla="*/ 1357057 h 1521084"/>
              <a:gd name="connsiteX189" fmla="*/ 216118 w 582117"/>
              <a:gd name="connsiteY189" fmla="*/ 1367540 h 1521084"/>
              <a:gd name="connsiteX190" fmla="*/ 190822 w 582117"/>
              <a:gd name="connsiteY190" fmla="*/ 1385016 h 1521084"/>
              <a:gd name="connsiteX191" fmla="*/ 188389 w 582117"/>
              <a:gd name="connsiteY191" fmla="*/ 1382724 h 1521084"/>
              <a:gd name="connsiteX192" fmla="*/ 200416 w 582117"/>
              <a:gd name="connsiteY192" fmla="*/ 1403103 h 1521084"/>
              <a:gd name="connsiteX193" fmla="*/ 238838 w 582117"/>
              <a:gd name="connsiteY193" fmla="*/ 1481697 h 1521084"/>
              <a:gd name="connsiteX194" fmla="*/ 238237 w 582117"/>
              <a:gd name="connsiteY194" fmla="*/ 1501647 h 1521084"/>
              <a:gd name="connsiteX195" fmla="*/ 220528 w 582117"/>
              <a:gd name="connsiteY195" fmla="*/ 1510714 h 1521084"/>
              <a:gd name="connsiteX196" fmla="*/ 173400 w 582117"/>
              <a:gd name="connsiteY196" fmla="*/ 1463558 h 1521084"/>
              <a:gd name="connsiteX197" fmla="*/ 118468 w 582117"/>
              <a:gd name="connsiteY197" fmla="*/ 1387988 h 1521084"/>
              <a:gd name="connsiteX198" fmla="*/ 60835 w 582117"/>
              <a:gd name="connsiteY198" fmla="*/ 1292467 h 1521084"/>
              <a:gd name="connsiteX199" fmla="*/ 56032 w 582117"/>
              <a:gd name="connsiteY199" fmla="*/ 1286420 h 1521084"/>
              <a:gd name="connsiteX200" fmla="*/ 54832 w 582117"/>
              <a:gd name="connsiteY200" fmla="*/ 1288233 h 1521084"/>
              <a:gd name="connsiteX201" fmla="*/ 62037 w 582117"/>
              <a:gd name="connsiteY201" fmla="*/ 1309395 h 1521084"/>
              <a:gd name="connsiteX202" fmla="*/ 118769 w 582117"/>
              <a:gd name="connsiteY202" fmla="*/ 1442399 h 1521084"/>
              <a:gd name="connsiteX203" fmla="*/ 134678 w 582117"/>
              <a:gd name="connsiteY203" fmla="*/ 1481693 h 1521084"/>
              <a:gd name="connsiteX204" fmla="*/ 132878 w 582117"/>
              <a:gd name="connsiteY204" fmla="*/ 1502247 h 1521084"/>
              <a:gd name="connsiteX205" fmla="*/ 119971 w 582117"/>
              <a:gd name="connsiteY205" fmla="*/ 1514945 h 1521084"/>
              <a:gd name="connsiteX206" fmla="*/ 117869 w 582117"/>
              <a:gd name="connsiteY206" fmla="*/ 1514945 h 1521084"/>
              <a:gd name="connsiteX207" fmla="*/ 100758 w 582117"/>
              <a:gd name="connsiteY207" fmla="*/ 1498621 h 1521084"/>
              <a:gd name="connsiteX208" fmla="*/ 42825 w 582117"/>
              <a:gd name="connsiteY208" fmla="*/ 1430911 h 1521084"/>
              <a:gd name="connsiteX209" fmla="*/ 36221 w 582117"/>
              <a:gd name="connsiteY209" fmla="*/ 1424864 h 1521084"/>
              <a:gd name="connsiteX210" fmla="*/ 37722 w 582117"/>
              <a:gd name="connsiteY210" fmla="*/ 1435744 h 1521084"/>
              <a:gd name="connsiteX211" fmla="*/ 45227 w 582117"/>
              <a:gd name="connsiteY211" fmla="*/ 1463555 h 1521084"/>
              <a:gd name="connsiteX212" fmla="*/ 47928 w 582117"/>
              <a:gd name="connsiteY212" fmla="*/ 1494387 h 1521084"/>
              <a:gd name="connsiteX213" fmla="*/ 46427 w 582117"/>
              <a:gd name="connsiteY213" fmla="*/ 1503454 h 1521084"/>
              <a:gd name="connsiteX214" fmla="*/ 23313 w 582117"/>
              <a:gd name="connsiteY214" fmla="*/ 1518568 h 1521084"/>
              <a:gd name="connsiteX215" fmla="*/ 5002 w 582117"/>
              <a:gd name="connsiteY215" fmla="*/ 1502244 h 1521084"/>
              <a:gd name="connsiteX216" fmla="*/ 20612 w 582117"/>
              <a:gd name="connsiteY216" fmla="*/ 1473829 h 1521084"/>
              <a:gd name="connsiteX217" fmla="*/ 17010 w 582117"/>
              <a:gd name="connsiteY217" fmla="*/ 1456299 h 1521084"/>
              <a:gd name="connsiteX218" fmla="*/ 800 w 582117"/>
              <a:gd name="connsiteY218" fmla="*/ 1389804 h 1521084"/>
              <a:gd name="connsiteX219" fmla="*/ 12507 w 582117"/>
              <a:gd name="connsiteY219" fmla="*/ 1346275 h 1521084"/>
              <a:gd name="connsiteX220" fmla="*/ 18811 w 582117"/>
              <a:gd name="connsiteY220" fmla="*/ 1349299 h 1521084"/>
              <a:gd name="connsiteX221" fmla="*/ 36221 w 582117"/>
              <a:gd name="connsiteY221" fmla="*/ 1371063 h 1521084"/>
              <a:gd name="connsiteX222" fmla="*/ 40424 w 582117"/>
              <a:gd name="connsiteY222" fmla="*/ 1377714 h 1521084"/>
              <a:gd name="connsiteX223" fmla="*/ 68039 w 582117"/>
              <a:gd name="connsiteY223" fmla="*/ 1404316 h 1521084"/>
              <a:gd name="connsiteX224" fmla="*/ 63538 w 582117"/>
              <a:gd name="connsiteY224" fmla="*/ 1391617 h 1521084"/>
              <a:gd name="connsiteX225" fmla="*/ 20312 w 582117"/>
              <a:gd name="connsiteY225" fmla="*/ 1273728 h 1521084"/>
              <a:gd name="connsiteX226" fmla="*/ 11008 w 582117"/>
              <a:gd name="connsiteY226" fmla="*/ 1233826 h 1521084"/>
              <a:gd name="connsiteX227" fmla="*/ 6506 w 582117"/>
              <a:gd name="connsiteY227" fmla="*/ 1204201 h 1521084"/>
              <a:gd name="connsiteX228" fmla="*/ 14609 w 582117"/>
              <a:gd name="connsiteY228" fmla="*/ 1184251 h 1521084"/>
              <a:gd name="connsiteX229" fmla="*/ 21512 w 582117"/>
              <a:gd name="connsiteY229" fmla="*/ 1183040 h 1521084"/>
              <a:gd name="connsiteX230" fmla="*/ 58433 w 582117"/>
              <a:gd name="connsiteY230" fmla="*/ 1242286 h 1521084"/>
              <a:gd name="connsiteX231" fmla="*/ 77043 w 582117"/>
              <a:gd name="connsiteY231" fmla="*/ 1270098 h 1521084"/>
              <a:gd name="connsiteX232" fmla="*/ 96855 w 582117"/>
              <a:gd name="connsiteY232" fmla="*/ 1299116 h 1521084"/>
              <a:gd name="connsiteX233" fmla="*/ 101057 w 582117"/>
              <a:gd name="connsiteY233" fmla="*/ 1302140 h 1521084"/>
              <a:gd name="connsiteX234" fmla="*/ 98656 w 582117"/>
              <a:gd name="connsiteY234" fmla="*/ 1293073 h 1521084"/>
              <a:gd name="connsiteX235" fmla="*/ 75542 w 582117"/>
              <a:gd name="connsiteY235" fmla="*/ 1242291 h 1521084"/>
              <a:gd name="connsiteX236" fmla="*/ 27513 w 582117"/>
              <a:gd name="connsiteY236" fmla="*/ 1139517 h 1521084"/>
              <a:gd name="connsiteX237" fmla="*/ 9502 w 582117"/>
              <a:gd name="connsiteY237" fmla="*/ 1092361 h 1521084"/>
              <a:gd name="connsiteX238" fmla="*/ 9502 w 582117"/>
              <a:gd name="connsiteY238" fmla="*/ 1065157 h 1521084"/>
              <a:gd name="connsiteX239" fmla="*/ 24810 w 582117"/>
              <a:gd name="connsiteY239" fmla="*/ 1059716 h 1521084"/>
              <a:gd name="connsiteX240" fmla="*/ 46722 w 582117"/>
              <a:gd name="connsiteY240" fmla="*/ 1094781 h 1521084"/>
              <a:gd name="connsiteX241" fmla="*/ 64734 w 582117"/>
              <a:gd name="connsiteY241" fmla="*/ 1119569 h 1521084"/>
              <a:gd name="connsiteX242" fmla="*/ 108859 w 582117"/>
              <a:gd name="connsiteY242" fmla="*/ 1167328 h 1521084"/>
              <a:gd name="connsiteX243" fmla="*/ 116063 w 582117"/>
              <a:gd name="connsiteY243" fmla="*/ 1173978 h 1521084"/>
              <a:gd name="connsiteX244" fmla="*/ 116964 w 582117"/>
              <a:gd name="connsiteY244" fmla="*/ 1171561 h 1521084"/>
              <a:gd name="connsiteX245" fmla="*/ 107357 w 582117"/>
              <a:gd name="connsiteY245" fmla="*/ 1147381 h 1521084"/>
              <a:gd name="connsiteX246" fmla="*/ 69536 w 582117"/>
              <a:gd name="connsiteY246" fmla="*/ 1074835 h 1521084"/>
              <a:gd name="connsiteX247" fmla="*/ 47624 w 582117"/>
              <a:gd name="connsiteY247" fmla="*/ 1029493 h 1521084"/>
              <a:gd name="connsiteX248" fmla="*/ 47325 w 582117"/>
              <a:gd name="connsiteY248" fmla="*/ 993825 h 1521084"/>
              <a:gd name="connsiteX249" fmla="*/ 56629 w 582117"/>
              <a:gd name="connsiteY249" fmla="*/ 988988 h 1521084"/>
              <a:gd name="connsiteX250" fmla="*/ 76741 w 582117"/>
              <a:gd name="connsiteY250" fmla="*/ 1012566 h 1521084"/>
              <a:gd name="connsiteX251" fmla="*/ 88747 w 582117"/>
              <a:gd name="connsiteY251" fmla="*/ 1028283 h 1521084"/>
              <a:gd name="connsiteX252" fmla="*/ 101354 w 582117"/>
              <a:gd name="connsiteY252" fmla="*/ 1038560 h 1521084"/>
              <a:gd name="connsiteX253" fmla="*/ 114260 w 582117"/>
              <a:gd name="connsiteY253" fmla="*/ 1047627 h 1521084"/>
              <a:gd name="connsiteX254" fmla="*/ 135873 w 582117"/>
              <a:gd name="connsiteY254" fmla="*/ 1065157 h 1521084"/>
              <a:gd name="connsiteX255" fmla="*/ 138246 w 582117"/>
              <a:gd name="connsiteY255" fmla="*/ 1065157 h 1521084"/>
              <a:gd name="connsiteX256" fmla="*/ 138353 w 582117"/>
              <a:gd name="connsiteY256" fmla="*/ 1064394 h 1521084"/>
              <a:gd name="connsiteX257" fmla="*/ 136472 w 582117"/>
              <a:gd name="connsiteY257" fmla="*/ 1057904 h 1521084"/>
              <a:gd name="connsiteX258" fmla="*/ 123865 w 582117"/>
              <a:gd name="connsiteY258" fmla="*/ 1024049 h 1521084"/>
              <a:gd name="connsiteX259" fmla="*/ 124465 w 582117"/>
              <a:gd name="connsiteY259" fmla="*/ 1001075 h 1521084"/>
              <a:gd name="connsiteX260" fmla="*/ 134371 w 582117"/>
              <a:gd name="connsiteY260" fmla="*/ 996841 h 1521084"/>
              <a:gd name="connsiteX261" fmla="*/ 136773 w 582117"/>
              <a:gd name="connsiteY261" fmla="*/ 999257 h 1521084"/>
              <a:gd name="connsiteX262" fmla="*/ 158487 w 582117"/>
              <a:gd name="connsiteY262" fmla="*/ 1019477 h 1521084"/>
              <a:gd name="connsiteX263" fmla="*/ 154682 w 582117"/>
              <a:gd name="connsiteY263" fmla="*/ 996530 h 1521084"/>
              <a:gd name="connsiteX264" fmla="*/ 127243 w 582117"/>
              <a:gd name="connsiteY264" fmla="*/ 857078 h 1521084"/>
              <a:gd name="connsiteX265" fmla="*/ 147059 w 582117"/>
              <a:gd name="connsiteY265" fmla="*/ 765792 h 1521084"/>
              <a:gd name="connsiteX266" fmla="*/ 157731 w 582117"/>
              <a:gd name="connsiteY266" fmla="*/ 772132 h 1521084"/>
              <a:gd name="connsiteX267" fmla="*/ 187200 w 582117"/>
              <a:gd name="connsiteY267" fmla="*/ 817776 h 1521084"/>
              <a:gd name="connsiteX268" fmla="*/ 194313 w 582117"/>
              <a:gd name="connsiteY268" fmla="*/ 831723 h 1521084"/>
              <a:gd name="connsiteX269" fmla="*/ 241058 w 582117"/>
              <a:gd name="connsiteY269" fmla="*/ 887511 h 1521084"/>
              <a:gd name="connsiteX270" fmla="*/ 233438 w 582117"/>
              <a:gd name="connsiteY270" fmla="*/ 860882 h 1521084"/>
              <a:gd name="connsiteX271" fmla="*/ 228104 w 582117"/>
              <a:gd name="connsiteY271" fmla="*/ 842859 h 1521084"/>
              <a:gd name="connsiteX272" fmla="*/ 217428 w 582117"/>
              <a:gd name="connsiteY272" fmla="*/ 819519 h 1521084"/>
              <a:gd name="connsiteX273" fmla="*/ 217325 w 582117"/>
              <a:gd name="connsiteY273" fmla="*/ 806433 h 1521084"/>
              <a:gd name="connsiteX274" fmla="*/ 160271 w 582117"/>
              <a:gd name="connsiteY274" fmla="*/ 613648 h 1521084"/>
              <a:gd name="connsiteX275" fmla="*/ 144521 w 582117"/>
              <a:gd name="connsiteY275" fmla="*/ 529966 h 1521084"/>
              <a:gd name="connsiteX276" fmla="*/ 136901 w 582117"/>
              <a:gd name="connsiteY276" fmla="*/ 467838 h 1521084"/>
              <a:gd name="connsiteX277" fmla="*/ 150617 w 582117"/>
              <a:gd name="connsiteY277" fmla="*/ 425999 h 1521084"/>
              <a:gd name="connsiteX278" fmla="*/ 162303 w 582117"/>
              <a:gd name="connsiteY278" fmla="*/ 423460 h 1521084"/>
              <a:gd name="connsiteX279" fmla="*/ 224797 w 582117"/>
              <a:gd name="connsiteY279" fmla="*/ 547709 h 1521084"/>
              <a:gd name="connsiteX280" fmla="*/ 256298 w 582117"/>
              <a:gd name="connsiteY280" fmla="*/ 606035 h 1521084"/>
              <a:gd name="connsiteX281" fmla="*/ 289833 w 582117"/>
              <a:gd name="connsiteY281" fmla="*/ 666891 h 1521084"/>
              <a:gd name="connsiteX282" fmla="*/ 296947 w 582117"/>
              <a:gd name="connsiteY282" fmla="*/ 673232 h 1521084"/>
              <a:gd name="connsiteX283" fmla="*/ 292881 w 582117"/>
              <a:gd name="connsiteY283" fmla="*/ 654217 h 1521084"/>
              <a:gd name="connsiteX284" fmla="*/ 253757 w 582117"/>
              <a:gd name="connsiteY284" fmla="*/ 547719 h 1521084"/>
              <a:gd name="connsiteX285" fmla="*/ 172460 w 582117"/>
              <a:gd name="connsiteY285" fmla="*/ 332184 h 1521084"/>
              <a:gd name="connsiteX286" fmla="*/ 141973 w 582117"/>
              <a:gd name="connsiteY286" fmla="*/ 233290 h 1521084"/>
              <a:gd name="connsiteX287" fmla="*/ 141973 w 582117"/>
              <a:gd name="connsiteY287" fmla="*/ 176238 h 1521084"/>
              <a:gd name="connsiteX288" fmla="*/ 167885 w 582117"/>
              <a:gd name="connsiteY288" fmla="*/ 164830 h 1521084"/>
              <a:gd name="connsiteX289" fmla="*/ 204974 w 582117"/>
              <a:gd name="connsiteY289" fmla="*/ 238366 h 1521084"/>
              <a:gd name="connsiteX290" fmla="*/ 235462 w 582117"/>
              <a:gd name="connsiteY290" fmla="*/ 290351 h 1521084"/>
              <a:gd name="connsiteX291" fmla="*/ 310152 w 582117"/>
              <a:gd name="connsiteY291" fmla="*/ 390508 h 1521084"/>
              <a:gd name="connsiteX292" fmla="*/ 322347 w 582117"/>
              <a:gd name="connsiteY292" fmla="*/ 404455 h 1521084"/>
              <a:gd name="connsiteX293" fmla="*/ 323871 w 582117"/>
              <a:gd name="connsiteY293" fmla="*/ 399387 h 1521084"/>
              <a:gd name="connsiteX294" fmla="*/ 307610 w 582117"/>
              <a:gd name="connsiteY294" fmla="*/ 348677 h 1521084"/>
              <a:gd name="connsiteX295" fmla="*/ 243591 w 582117"/>
              <a:gd name="connsiteY295" fmla="*/ 196535 h 1521084"/>
              <a:gd name="connsiteX296" fmla="*/ 206501 w 582117"/>
              <a:gd name="connsiteY296" fmla="*/ 101445 h 1521084"/>
              <a:gd name="connsiteX297" fmla="*/ 205995 w 582117"/>
              <a:gd name="connsiteY297" fmla="*/ 26643 h 1521084"/>
              <a:gd name="connsiteX298" fmla="*/ 212917 w 582117"/>
              <a:gd name="connsiteY298" fmla="*/ 11586 h 1521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</a:cxnLst>
            <a:rect l="l" t="t" r="r" b="b"/>
            <a:pathLst>
              <a:path w="582117" h="1521084">
                <a:moveTo>
                  <a:pt x="257139" y="1086824"/>
                </a:moveTo>
                <a:lnTo>
                  <a:pt x="257139" y="1105655"/>
                </a:lnTo>
                <a:lnTo>
                  <a:pt x="255953" y="1107513"/>
                </a:lnTo>
                <a:lnTo>
                  <a:pt x="271307" y="1131273"/>
                </a:lnTo>
                <a:cubicBezTo>
                  <a:pt x="272620" y="1133370"/>
                  <a:pt x="273936" y="1134769"/>
                  <a:pt x="275906" y="1134769"/>
                </a:cubicBezTo>
                <a:cubicBezTo>
                  <a:pt x="274921" y="1131273"/>
                  <a:pt x="274593" y="1127080"/>
                  <a:pt x="273278" y="1124286"/>
                </a:cubicBezTo>
                <a:close/>
                <a:moveTo>
                  <a:pt x="229523" y="1042180"/>
                </a:moveTo>
                <a:cubicBezTo>
                  <a:pt x="231024" y="1045806"/>
                  <a:pt x="231625" y="1048227"/>
                  <a:pt x="232526" y="1049433"/>
                </a:cubicBezTo>
                <a:cubicBezTo>
                  <a:pt x="238528" y="1057294"/>
                  <a:pt x="244531" y="1064547"/>
                  <a:pt x="250235" y="1073011"/>
                </a:cubicBezTo>
                <a:lnTo>
                  <a:pt x="253203" y="1077688"/>
                </a:lnTo>
                <a:lnTo>
                  <a:pt x="247982" y="1065569"/>
                </a:lnTo>
                <a:lnTo>
                  <a:pt x="238430" y="1043974"/>
                </a:lnTo>
                <a:close/>
                <a:moveTo>
                  <a:pt x="75847" y="1167328"/>
                </a:moveTo>
                <a:lnTo>
                  <a:pt x="73747" y="1171557"/>
                </a:lnTo>
                <a:lnTo>
                  <a:pt x="73746" y="1171555"/>
                </a:lnTo>
                <a:lnTo>
                  <a:pt x="73747" y="1171558"/>
                </a:lnTo>
                <a:lnTo>
                  <a:pt x="73747" y="1171557"/>
                </a:lnTo>
                <a:lnTo>
                  <a:pt x="89054" y="1202386"/>
                </a:lnTo>
                <a:cubicBezTo>
                  <a:pt x="94758" y="1213874"/>
                  <a:pt x="100761" y="1224754"/>
                  <a:pt x="105863" y="1236848"/>
                </a:cubicBezTo>
                <a:cubicBezTo>
                  <a:pt x="117570" y="1263450"/>
                  <a:pt x="130176" y="1287630"/>
                  <a:pt x="144584" y="1309395"/>
                </a:cubicBezTo>
                <a:lnTo>
                  <a:pt x="172459" y="1355951"/>
                </a:lnTo>
                <a:lnTo>
                  <a:pt x="174520" y="1343423"/>
                </a:lnTo>
                <a:cubicBezTo>
                  <a:pt x="177189" y="1338180"/>
                  <a:pt x="181460" y="1335034"/>
                  <a:pt x="187866" y="1333286"/>
                </a:cubicBezTo>
                <a:cubicBezTo>
                  <a:pt x="186553" y="1326294"/>
                  <a:pt x="185565" y="1319307"/>
                  <a:pt x="183924" y="1313017"/>
                </a:cubicBezTo>
                <a:lnTo>
                  <a:pt x="180523" y="1298278"/>
                </a:lnTo>
                <a:lnTo>
                  <a:pt x="141284" y="1250152"/>
                </a:lnTo>
                <a:cubicBezTo>
                  <a:pt x="122373" y="1222948"/>
                  <a:pt x="103162" y="1195744"/>
                  <a:pt x="82451" y="1173978"/>
                </a:cubicBezTo>
                <a:cubicBezTo>
                  <a:pt x="80348" y="1171562"/>
                  <a:pt x="78248" y="1169744"/>
                  <a:pt x="75847" y="1167328"/>
                </a:cubicBezTo>
                <a:close/>
                <a:moveTo>
                  <a:pt x="114266" y="1095993"/>
                </a:moveTo>
                <a:cubicBezTo>
                  <a:pt x="115167" y="1098410"/>
                  <a:pt x="115767" y="1100830"/>
                  <a:pt x="116668" y="1102644"/>
                </a:cubicBezTo>
                <a:cubicBezTo>
                  <a:pt x="126574" y="1120782"/>
                  <a:pt x="136779" y="1138920"/>
                  <a:pt x="146685" y="1157052"/>
                </a:cubicBezTo>
                <a:lnTo>
                  <a:pt x="172334" y="1198365"/>
                </a:lnTo>
                <a:lnTo>
                  <a:pt x="178995" y="1185801"/>
                </a:lnTo>
                <a:cubicBezTo>
                  <a:pt x="181296" y="1185104"/>
                  <a:pt x="183922" y="1187201"/>
                  <a:pt x="185895" y="1189297"/>
                </a:cubicBezTo>
                <a:cubicBezTo>
                  <a:pt x="192465" y="1196987"/>
                  <a:pt x="198707" y="1206075"/>
                  <a:pt x="204949" y="1214463"/>
                </a:cubicBezTo>
                <a:cubicBezTo>
                  <a:pt x="206592" y="1216559"/>
                  <a:pt x="208235" y="1219358"/>
                  <a:pt x="209548" y="1222152"/>
                </a:cubicBezTo>
                <a:cubicBezTo>
                  <a:pt x="218089" y="1241027"/>
                  <a:pt x="226302" y="1250111"/>
                  <a:pt x="239771" y="1252911"/>
                </a:cubicBezTo>
                <a:cubicBezTo>
                  <a:pt x="237800" y="1247318"/>
                  <a:pt x="236485" y="1242427"/>
                  <a:pt x="234844" y="1238228"/>
                </a:cubicBezTo>
                <a:lnTo>
                  <a:pt x="232700" y="1232051"/>
                </a:lnTo>
                <a:lnTo>
                  <a:pt x="211825" y="1212069"/>
                </a:lnTo>
                <a:cubicBezTo>
                  <a:pt x="200118" y="1199371"/>
                  <a:pt x="188711" y="1185467"/>
                  <a:pt x="177904" y="1170961"/>
                </a:cubicBezTo>
                <a:cubicBezTo>
                  <a:pt x="168298" y="1158263"/>
                  <a:pt x="158993" y="1143149"/>
                  <a:pt x="149688" y="1129245"/>
                </a:cubicBezTo>
                <a:cubicBezTo>
                  <a:pt x="148488" y="1127432"/>
                  <a:pt x="147286" y="1125011"/>
                  <a:pt x="145785" y="1123805"/>
                </a:cubicBezTo>
                <a:cubicBezTo>
                  <a:pt x="135580" y="1114131"/>
                  <a:pt x="125072" y="1104457"/>
                  <a:pt x="114266" y="1095993"/>
                </a:cubicBezTo>
                <a:close/>
                <a:moveTo>
                  <a:pt x="187200" y="930604"/>
                </a:moveTo>
                <a:cubicBezTo>
                  <a:pt x="188724" y="942013"/>
                  <a:pt x="188724" y="948354"/>
                  <a:pt x="189741" y="953421"/>
                </a:cubicBezTo>
                <a:lnTo>
                  <a:pt x="195905" y="981724"/>
                </a:lnTo>
                <a:lnTo>
                  <a:pt x="196805" y="981120"/>
                </a:lnTo>
                <a:cubicBezTo>
                  <a:pt x="199808" y="981723"/>
                  <a:pt x="202509" y="982933"/>
                  <a:pt x="205509" y="984747"/>
                </a:cubicBezTo>
                <a:lnTo>
                  <a:pt x="214268" y="989350"/>
                </a:lnTo>
                <a:lnTo>
                  <a:pt x="195419" y="946735"/>
                </a:lnTo>
                <a:lnTo>
                  <a:pt x="191247" y="935196"/>
                </a:lnTo>
                <a:close/>
                <a:moveTo>
                  <a:pt x="220733" y="640265"/>
                </a:moveTo>
                <a:cubicBezTo>
                  <a:pt x="220226" y="641529"/>
                  <a:pt x="219716" y="642803"/>
                  <a:pt x="218702" y="644068"/>
                </a:cubicBezTo>
                <a:cubicBezTo>
                  <a:pt x="222767" y="659279"/>
                  <a:pt x="226322" y="674499"/>
                  <a:pt x="230897" y="688448"/>
                </a:cubicBezTo>
                <a:lnTo>
                  <a:pt x="280799" y="833394"/>
                </a:lnTo>
                <a:lnTo>
                  <a:pt x="290356" y="840487"/>
                </a:lnTo>
                <a:cubicBezTo>
                  <a:pt x="298241" y="847479"/>
                  <a:pt x="306124" y="854466"/>
                  <a:pt x="314009" y="860756"/>
                </a:cubicBezTo>
                <a:cubicBezTo>
                  <a:pt x="314667" y="861453"/>
                  <a:pt x="315322" y="860756"/>
                  <a:pt x="316965" y="860756"/>
                </a:cubicBezTo>
                <a:cubicBezTo>
                  <a:pt x="315980" y="857260"/>
                  <a:pt x="315322" y="854466"/>
                  <a:pt x="314664" y="852369"/>
                </a:cubicBezTo>
                <a:cubicBezTo>
                  <a:pt x="310065" y="839087"/>
                  <a:pt x="305139" y="826507"/>
                  <a:pt x="300867" y="813225"/>
                </a:cubicBezTo>
                <a:lnTo>
                  <a:pt x="301160" y="801404"/>
                </a:lnTo>
                <a:lnTo>
                  <a:pt x="228863" y="652947"/>
                </a:lnTo>
                <a:cubicBezTo>
                  <a:pt x="226322" y="647880"/>
                  <a:pt x="223274" y="644068"/>
                  <a:pt x="220733" y="640265"/>
                </a:cubicBezTo>
                <a:close/>
                <a:moveTo>
                  <a:pt x="212917" y="11586"/>
                </a:moveTo>
                <a:cubicBezTo>
                  <a:pt x="215394" y="9842"/>
                  <a:pt x="218188" y="11427"/>
                  <a:pt x="221745" y="16499"/>
                </a:cubicBezTo>
                <a:cubicBezTo>
                  <a:pt x="233430" y="31711"/>
                  <a:pt x="244608" y="49461"/>
                  <a:pt x="255787" y="65946"/>
                </a:cubicBezTo>
                <a:cubicBezTo>
                  <a:pt x="262900" y="76090"/>
                  <a:pt x="269506" y="88763"/>
                  <a:pt x="276109" y="98908"/>
                </a:cubicBezTo>
                <a:cubicBezTo>
                  <a:pt x="282715" y="109052"/>
                  <a:pt x="289319" y="117923"/>
                  <a:pt x="297449" y="120461"/>
                </a:cubicBezTo>
                <a:cubicBezTo>
                  <a:pt x="305069" y="122999"/>
                  <a:pt x="311675" y="133143"/>
                  <a:pt x="319295" y="139475"/>
                </a:cubicBezTo>
                <a:cubicBezTo>
                  <a:pt x="331490" y="152158"/>
                  <a:pt x="343683" y="164830"/>
                  <a:pt x="355878" y="176239"/>
                </a:cubicBezTo>
                <a:cubicBezTo>
                  <a:pt x="356895" y="177504"/>
                  <a:pt x="357909" y="176239"/>
                  <a:pt x="360450" y="176239"/>
                </a:cubicBezTo>
                <a:cubicBezTo>
                  <a:pt x="358926" y="169898"/>
                  <a:pt x="357909" y="164830"/>
                  <a:pt x="356892" y="161027"/>
                </a:cubicBezTo>
                <a:cubicBezTo>
                  <a:pt x="349778" y="136936"/>
                  <a:pt x="342159" y="114118"/>
                  <a:pt x="335552" y="90029"/>
                </a:cubicBezTo>
                <a:cubicBezTo>
                  <a:pt x="330980" y="73544"/>
                  <a:pt x="331486" y="58332"/>
                  <a:pt x="336569" y="41848"/>
                </a:cubicBezTo>
                <a:cubicBezTo>
                  <a:pt x="340127" y="30439"/>
                  <a:pt x="346730" y="26636"/>
                  <a:pt x="353336" y="32969"/>
                </a:cubicBezTo>
                <a:cubicBezTo>
                  <a:pt x="354860" y="34233"/>
                  <a:pt x="355877" y="36771"/>
                  <a:pt x="357401" y="38036"/>
                </a:cubicBezTo>
                <a:cubicBezTo>
                  <a:pt x="373151" y="55786"/>
                  <a:pt x="388902" y="74800"/>
                  <a:pt x="404652" y="92550"/>
                </a:cubicBezTo>
                <a:cubicBezTo>
                  <a:pt x="416337" y="106497"/>
                  <a:pt x="427515" y="121709"/>
                  <a:pt x="438694" y="135655"/>
                </a:cubicBezTo>
                <a:cubicBezTo>
                  <a:pt x="443777" y="141996"/>
                  <a:pt x="449366" y="147064"/>
                  <a:pt x="456480" y="140723"/>
                </a:cubicBezTo>
                <a:cubicBezTo>
                  <a:pt x="452921" y="126776"/>
                  <a:pt x="449366" y="116631"/>
                  <a:pt x="446825" y="103959"/>
                </a:cubicBezTo>
                <a:cubicBezTo>
                  <a:pt x="444284" y="91277"/>
                  <a:pt x="440729" y="76066"/>
                  <a:pt x="441742" y="64658"/>
                </a:cubicBezTo>
                <a:cubicBezTo>
                  <a:pt x="443773" y="44369"/>
                  <a:pt x="448856" y="24081"/>
                  <a:pt x="452921" y="5068"/>
                </a:cubicBezTo>
                <a:cubicBezTo>
                  <a:pt x="453938" y="1265"/>
                  <a:pt x="456986" y="0"/>
                  <a:pt x="459016" y="0"/>
                </a:cubicBezTo>
                <a:cubicBezTo>
                  <a:pt x="464099" y="1265"/>
                  <a:pt x="468672" y="3803"/>
                  <a:pt x="473749" y="7606"/>
                </a:cubicBezTo>
                <a:cubicBezTo>
                  <a:pt x="493058" y="22817"/>
                  <a:pt x="511857" y="40568"/>
                  <a:pt x="532179" y="45644"/>
                </a:cubicBezTo>
                <a:cubicBezTo>
                  <a:pt x="553519" y="50712"/>
                  <a:pt x="553519" y="51985"/>
                  <a:pt x="568761" y="20289"/>
                </a:cubicBezTo>
                <a:cubicBezTo>
                  <a:pt x="583494" y="36774"/>
                  <a:pt x="586547" y="68470"/>
                  <a:pt x="575368" y="97629"/>
                </a:cubicBezTo>
                <a:cubicBezTo>
                  <a:pt x="570796" y="110311"/>
                  <a:pt x="565207" y="121721"/>
                  <a:pt x="559618" y="131864"/>
                </a:cubicBezTo>
                <a:cubicBezTo>
                  <a:pt x="557077" y="135666"/>
                  <a:pt x="553012" y="138205"/>
                  <a:pt x="549963" y="136931"/>
                </a:cubicBezTo>
                <a:cubicBezTo>
                  <a:pt x="538785" y="135667"/>
                  <a:pt x="527606" y="131863"/>
                  <a:pt x="514397" y="128052"/>
                </a:cubicBezTo>
                <a:cubicBezTo>
                  <a:pt x="516939" y="135658"/>
                  <a:pt x="517956" y="140734"/>
                  <a:pt x="519480" y="143264"/>
                </a:cubicBezTo>
                <a:cubicBezTo>
                  <a:pt x="529641" y="159749"/>
                  <a:pt x="539802" y="174960"/>
                  <a:pt x="549457" y="192710"/>
                </a:cubicBezTo>
                <a:cubicBezTo>
                  <a:pt x="553522" y="199051"/>
                  <a:pt x="557587" y="206657"/>
                  <a:pt x="561142" y="215528"/>
                </a:cubicBezTo>
                <a:cubicBezTo>
                  <a:pt x="566731" y="230739"/>
                  <a:pt x="566731" y="248490"/>
                  <a:pt x="561142" y="261171"/>
                </a:cubicBezTo>
                <a:cubicBezTo>
                  <a:pt x="555553" y="273853"/>
                  <a:pt x="549457" y="286526"/>
                  <a:pt x="542850" y="296671"/>
                </a:cubicBezTo>
                <a:cubicBezTo>
                  <a:pt x="539802" y="301739"/>
                  <a:pt x="535230" y="303012"/>
                  <a:pt x="531672" y="300474"/>
                </a:cubicBezTo>
                <a:cubicBezTo>
                  <a:pt x="521001" y="294133"/>
                  <a:pt x="509826" y="289065"/>
                  <a:pt x="499661" y="277657"/>
                </a:cubicBezTo>
                <a:cubicBezTo>
                  <a:pt x="480863" y="256104"/>
                  <a:pt x="460537" y="242157"/>
                  <a:pt x="440214" y="228210"/>
                </a:cubicBezTo>
                <a:cubicBezTo>
                  <a:pt x="441738" y="232013"/>
                  <a:pt x="443262" y="237089"/>
                  <a:pt x="445296" y="240892"/>
                </a:cubicBezTo>
                <a:cubicBezTo>
                  <a:pt x="476811" y="304295"/>
                  <a:pt x="506788" y="362612"/>
                  <a:pt x="537280" y="418398"/>
                </a:cubicBezTo>
                <a:cubicBezTo>
                  <a:pt x="547952" y="437413"/>
                  <a:pt x="559126" y="453898"/>
                  <a:pt x="570815" y="470383"/>
                </a:cubicBezTo>
                <a:cubicBezTo>
                  <a:pt x="582500" y="488133"/>
                  <a:pt x="582500" y="524897"/>
                  <a:pt x="571322" y="542656"/>
                </a:cubicBezTo>
                <a:cubicBezTo>
                  <a:pt x="559637" y="560406"/>
                  <a:pt x="547948" y="561670"/>
                  <a:pt x="535756" y="545194"/>
                </a:cubicBezTo>
                <a:cubicBezTo>
                  <a:pt x="518989" y="523641"/>
                  <a:pt x="501208" y="507156"/>
                  <a:pt x="484439" y="484339"/>
                </a:cubicBezTo>
                <a:cubicBezTo>
                  <a:pt x="464624" y="457709"/>
                  <a:pt x="445315" y="428550"/>
                  <a:pt x="427024" y="398128"/>
                </a:cubicBezTo>
                <a:cubicBezTo>
                  <a:pt x="410763" y="371499"/>
                  <a:pt x="395013" y="339802"/>
                  <a:pt x="379262" y="310643"/>
                </a:cubicBezTo>
                <a:cubicBezTo>
                  <a:pt x="377231" y="306840"/>
                  <a:pt x="375197" y="301764"/>
                  <a:pt x="372656" y="299235"/>
                </a:cubicBezTo>
                <a:cubicBezTo>
                  <a:pt x="355381" y="278947"/>
                  <a:pt x="337596" y="258658"/>
                  <a:pt x="319305" y="240908"/>
                </a:cubicBezTo>
                <a:cubicBezTo>
                  <a:pt x="320829" y="245976"/>
                  <a:pt x="321846" y="251052"/>
                  <a:pt x="323370" y="254855"/>
                </a:cubicBezTo>
                <a:cubicBezTo>
                  <a:pt x="340137" y="292893"/>
                  <a:pt x="357413" y="330932"/>
                  <a:pt x="374180" y="368959"/>
                </a:cubicBezTo>
                <a:cubicBezTo>
                  <a:pt x="410256" y="451365"/>
                  <a:pt x="451411" y="517299"/>
                  <a:pt x="491041" y="588297"/>
                </a:cubicBezTo>
                <a:cubicBezTo>
                  <a:pt x="503744" y="611114"/>
                  <a:pt x="515429" y="637744"/>
                  <a:pt x="527118" y="665637"/>
                </a:cubicBezTo>
                <a:cubicBezTo>
                  <a:pt x="535755" y="685925"/>
                  <a:pt x="544903" y="701138"/>
                  <a:pt x="555064" y="716347"/>
                </a:cubicBezTo>
                <a:cubicBezTo>
                  <a:pt x="561160" y="725227"/>
                  <a:pt x="567259" y="735362"/>
                  <a:pt x="573355" y="746779"/>
                </a:cubicBezTo>
                <a:cubicBezTo>
                  <a:pt x="580469" y="760726"/>
                  <a:pt x="580975" y="779741"/>
                  <a:pt x="574373" y="796225"/>
                </a:cubicBezTo>
                <a:cubicBezTo>
                  <a:pt x="566243" y="816513"/>
                  <a:pt x="560146" y="816513"/>
                  <a:pt x="549475" y="806369"/>
                </a:cubicBezTo>
                <a:cubicBezTo>
                  <a:pt x="512893" y="774673"/>
                  <a:pt x="479357" y="726491"/>
                  <a:pt x="444299" y="684650"/>
                </a:cubicBezTo>
                <a:cubicBezTo>
                  <a:pt x="416353" y="651687"/>
                  <a:pt x="390442" y="609848"/>
                  <a:pt x="365038" y="564205"/>
                </a:cubicBezTo>
                <a:cubicBezTo>
                  <a:pt x="333027" y="507153"/>
                  <a:pt x="300508" y="450101"/>
                  <a:pt x="265451" y="404455"/>
                </a:cubicBezTo>
                <a:cubicBezTo>
                  <a:pt x="261893" y="399388"/>
                  <a:pt x="258338" y="395576"/>
                  <a:pt x="254273" y="390509"/>
                </a:cubicBezTo>
                <a:lnTo>
                  <a:pt x="250719" y="399378"/>
                </a:lnTo>
                <a:lnTo>
                  <a:pt x="250717" y="399373"/>
                </a:lnTo>
                <a:lnTo>
                  <a:pt x="250718" y="399379"/>
                </a:lnTo>
                <a:lnTo>
                  <a:pt x="250719" y="399378"/>
                </a:lnTo>
                <a:lnTo>
                  <a:pt x="276629" y="464031"/>
                </a:lnTo>
                <a:cubicBezTo>
                  <a:pt x="286283" y="488124"/>
                  <a:pt x="296444" y="510941"/>
                  <a:pt x="305081" y="536305"/>
                </a:cubicBezTo>
                <a:cubicBezTo>
                  <a:pt x="324897" y="592093"/>
                  <a:pt x="346236" y="642803"/>
                  <a:pt x="370624" y="688446"/>
                </a:cubicBezTo>
                <a:lnTo>
                  <a:pt x="415833" y="782000"/>
                </a:lnTo>
                <a:lnTo>
                  <a:pt x="427997" y="788754"/>
                </a:lnTo>
                <a:cubicBezTo>
                  <a:pt x="441795" y="791548"/>
                  <a:pt x="441795" y="792250"/>
                  <a:pt x="451650" y="774774"/>
                </a:cubicBezTo>
                <a:cubicBezTo>
                  <a:pt x="461176" y="783863"/>
                  <a:pt x="463149" y="801339"/>
                  <a:pt x="455921" y="817415"/>
                </a:cubicBezTo>
                <a:cubicBezTo>
                  <a:pt x="452965" y="824408"/>
                  <a:pt x="449352" y="830698"/>
                  <a:pt x="445738" y="836290"/>
                </a:cubicBezTo>
                <a:lnTo>
                  <a:pt x="442608" y="837691"/>
                </a:lnTo>
                <a:lnTo>
                  <a:pt x="465129" y="884968"/>
                </a:lnTo>
                <a:cubicBezTo>
                  <a:pt x="490534" y="931877"/>
                  <a:pt x="508825" y="994005"/>
                  <a:pt x="530165" y="1049793"/>
                </a:cubicBezTo>
                <a:cubicBezTo>
                  <a:pt x="534230" y="1059937"/>
                  <a:pt x="533724" y="1077686"/>
                  <a:pt x="529148" y="1091633"/>
                </a:cubicBezTo>
                <a:cubicBezTo>
                  <a:pt x="522035" y="1114450"/>
                  <a:pt x="509840" y="1123329"/>
                  <a:pt x="499171" y="1110647"/>
                </a:cubicBezTo>
                <a:lnTo>
                  <a:pt x="455124" y="1056042"/>
                </a:lnTo>
                <a:lnTo>
                  <a:pt x="453306" y="1062777"/>
                </a:lnTo>
                <a:cubicBezTo>
                  <a:pt x="445751" y="1072563"/>
                  <a:pt x="438193" y="1073261"/>
                  <a:pt x="430310" y="1064177"/>
                </a:cubicBezTo>
                <a:cubicBezTo>
                  <a:pt x="419469" y="1052294"/>
                  <a:pt x="407973" y="1043205"/>
                  <a:pt x="397131" y="1030625"/>
                </a:cubicBezTo>
                <a:cubicBezTo>
                  <a:pt x="384319" y="1015942"/>
                  <a:pt x="371835" y="999866"/>
                  <a:pt x="360009" y="983093"/>
                </a:cubicBezTo>
                <a:cubicBezTo>
                  <a:pt x="349495" y="968411"/>
                  <a:pt x="339312" y="950935"/>
                  <a:pt x="329128" y="934859"/>
                </a:cubicBezTo>
                <a:cubicBezTo>
                  <a:pt x="327815" y="932762"/>
                  <a:pt x="326500" y="929963"/>
                  <a:pt x="324857" y="928569"/>
                </a:cubicBezTo>
                <a:lnTo>
                  <a:pt x="308229" y="913068"/>
                </a:lnTo>
                <a:lnTo>
                  <a:pt x="326927" y="967378"/>
                </a:lnTo>
                <a:lnTo>
                  <a:pt x="328016" y="970711"/>
                </a:lnTo>
                <a:lnTo>
                  <a:pt x="362759" y="1029835"/>
                </a:lnTo>
                <a:cubicBezTo>
                  <a:pt x="375530" y="1049495"/>
                  <a:pt x="388588" y="1068369"/>
                  <a:pt x="401400" y="1087941"/>
                </a:cubicBezTo>
                <a:cubicBezTo>
                  <a:pt x="409612" y="1100521"/>
                  <a:pt x="417168" y="1115204"/>
                  <a:pt x="424725" y="1130582"/>
                </a:cubicBezTo>
                <a:cubicBezTo>
                  <a:pt x="430310" y="1141768"/>
                  <a:pt x="436224" y="1150155"/>
                  <a:pt x="442794" y="1158541"/>
                </a:cubicBezTo>
                <a:cubicBezTo>
                  <a:pt x="446735" y="1163436"/>
                  <a:pt x="450679" y="1169024"/>
                  <a:pt x="454620" y="1175319"/>
                </a:cubicBezTo>
                <a:cubicBezTo>
                  <a:pt x="459220" y="1183008"/>
                  <a:pt x="459547" y="1193492"/>
                  <a:pt x="455278" y="1202581"/>
                </a:cubicBezTo>
                <a:cubicBezTo>
                  <a:pt x="450021" y="1213766"/>
                  <a:pt x="446080" y="1213766"/>
                  <a:pt x="439180" y="1208174"/>
                </a:cubicBezTo>
                <a:cubicBezTo>
                  <a:pt x="415528" y="1190698"/>
                  <a:pt x="393845" y="1164134"/>
                  <a:pt x="371178" y="1141064"/>
                </a:cubicBezTo>
                <a:lnTo>
                  <a:pt x="342148" y="1103447"/>
                </a:lnTo>
                <a:lnTo>
                  <a:pt x="328962" y="1119520"/>
                </a:lnTo>
                <a:cubicBezTo>
                  <a:pt x="327945" y="1120785"/>
                  <a:pt x="326421" y="1120785"/>
                  <a:pt x="325403" y="1119520"/>
                </a:cubicBezTo>
                <a:cubicBezTo>
                  <a:pt x="315749" y="1108112"/>
                  <a:pt x="305588" y="1099232"/>
                  <a:pt x="296440" y="1085285"/>
                </a:cubicBezTo>
                <a:lnTo>
                  <a:pt x="288490" y="1073773"/>
                </a:lnTo>
                <a:lnTo>
                  <a:pt x="323543" y="1143158"/>
                </a:lnTo>
                <a:cubicBezTo>
                  <a:pt x="337667" y="1165529"/>
                  <a:pt x="350809" y="1189993"/>
                  <a:pt x="363949" y="1214460"/>
                </a:cubicBezTo>
                <a:cubicBezTo>
                  <a:pt x="370849" y="1227040"/>
                  <a:pt x="377419" y="1240323"/>
                  <a:pt x="384646" y="1251508"/>
                </a:cubicBezTo>
                <a:cubicBezTo>
                  <a:pt x="401072" y="1277371"/>
                  <a:pt x="412898" y="1311625"/>
                  <a:pt x="426695" y="1342383"/>
                </a:cubicBezTo>
                <a:cubicBezTo>
                  <a:pt x="429324" y="1347976"/>
                  <a:pt x="428996" y="1357762"/>
                  <a:pt x="426038" y="1365451"/>
                </a:cubicBezTo>
                <a:cubicBezTo>
                  <a:pt x="421439" y="1378031"/>
                  <a:pt x="413554" y="1382927"/>
                  <a:pt x="406656" y="1375935"/>
                </a:cubicBezTo>
                <a:cubicBezTo>
                  <a:pt x="389245" y="1357761"/>
                  <a:pt x="371834" y="1340983"/>
                  <a:pt x="355079" y="1321411"/>
                </a:cubicBezTo>
                <a:cubicBezTo>
                  <a:pt x="333726" y="1296245"/>
                  <a:pt x="314015" y="1266886"/>
                  <a:pt x="294961" y="1234032"/>
                </a:cubicBezTo>
                <a:cubicBezTo>
                  <a:pt x="274269" y="1196282"/>
                  <a:pt x="252914" y="1159931"/>
                  <a:pt x="231887" y="1123585"/>
                </a:cubicBezTo>
                <a:lnTo>
                  <a:pt x="226984" y="1117064"/>
                </a:lnTo>
                <a:lnTo>
                  <a:pt x="226507" y="1116789"/>
                </a:lnTo>
                <a:lnTo>
                  <a:pt x="225317" y="1118690"/>
                </a:lnTo>
                <a:cubicBezTo>
                  <a:pt x="227945" y="1127077"/>
                  <a:pt x="230244" y="1135468"/>
                  <a:pt x="233202" y="1143158"/>
                </a:cubicBezTo>
                <a:lnTo>
                  <a:pt x="253726" y="1193994"/>
                </a:lnTo>
                <a:lnTo>
                  <a:pt x="262854" y="1205415"/>
                </a:lnTo>
                <a:cubicBezTo>
                  <a:pt x="266305" y="1209646"/>
                  <a:pt x="268031" y="1216145"/>
                  <a:pt x="268069" y="1222644"/>
                </a:cubicBezTo>
                <a:lnTo>
                  <a:pt x="266919" y="1226673"/>
                </a:lnTo>
                <a:lnTo>
                  <a:pt x="295290" y="1296945"/>
                </a:lnTo>
                <a:cubicBezTo>
                  <a:pt x="301860" y="1310924"/>
                  <a:pt x="307117" y="1327000"/>
                  <a:pt x="312702" y="1342379"/>
                </a:cubicBezTo>
                <a:cubicBezTo>
                  <a:pt x="316315" y="1352165"/>
                  <a:pt x="315658" y="1359855"/>
                  <a:pt x="310731" y="1366145"/>
                </a:cubicBezTo>
                <a:cubicBezTo>
                  <a:pt x="306460" y="1371738"/>
                  <a:pt x="301533" y="1375931"/>
                  <a:pt x="296606" y="1380827"/>
                </a:cubicBezTo>
                <a:cubicBezTo>
                  <a:pt x="295948" y="1381524"/>
                  <a:pt x="294963" y="1381524"/>
                  <a:pt x="294305" y="1380827"/>
                </a:cubicBezTo>
                <a:cubicBezTo>
                  <a:pt x="288063" y="1374537"/>
                  <a:pt x="281493" y="1369641"/>
                  <a:pt x="275579" y="1361952"/>
                </a:cubicBezTo>
                <a:lnTo>
                  <a:pt x="264641" y="1348445"/>
                </a:lnTo>
                <a:lnTo>
                  <a:pt x="264955" y="1360787"/>
                </a:lnTo>
                <a:cubicBezTo>
                  <a:pt x="260152" y="1370461"/>
                  <a:pt x="256550" y="1370461"/>
                  <a:pt x="250246" y="1365624"/>
                </a:cubicBezTo>
                <a:lnTo>
                  <a:pt x="215803" y="1333452"/>
                </a:lnTo>
                <a:lnTo>
                  <a:pt x="217761" y="1357057"/>
                </a:lnTo>
                <a:cubicBezTo>
                  <a:pt x="217433" y="1360553"/>
                  <a:pt x="217103" y="1364746"/>
                  <a:pt x="216118" y="1367540"/>
                </a:cubicBezTo>
                <a:cubicBezTo>
                  <a:pt x="211846" y="1380120"/>
                  <a:pt x="198706" y="1394104"/>
                  <a:pt x="190822" y="1385016"/>
                </a:cubicBezTo>
                <a:lnTo>
                  <a:pt x="188389" y="1382724"/>
                </a:lnTo>
                <a:lnTo>
                  <a:pt x="200416" y="1403103"/>
                </a:lnTo>
                <a:cubicBezTo>
                  <a:pt x="215425" y="1425471"/>
                  <a:pt x="226231" y="1455095"/>
                  <a:pt x="238838" y="1481697"/>
                </a:cubicBezTo>
                <a:cubicBezTo>
                  <a:pt x="241240" y="1486534"/>
                  <a:pt x="240941" y="1494997"/>
                  <a:pt x="238237" y="1501647"/>
                </a:cubicBezTo>
                <a:cubicBezTo>
                  <a:pt x="234035" y="1512527"/>
                  <a:pt x="226830" y="1516761"/>
                  <a:pt x="220528" y="1510714"/>
                </a:cubicBezTo>
                <a:cubicBezTo>
                  <a:pt x="204619" y="1494997"/>
                  <a:pt x="188710" y="1480486"/>
                  <a:pt x="173400" y="1463558"/>
                </a:cubicBezTo>
                <a:cubicBezTo>
                  <a:pt x="153890" y="1441794"/>
                  <a:pt x="135878" y="1416403"/>
                  <a:pt x="118468" y="1387988"/>
                </a:cubicBezTo>
                <a:cubicBezTo>
                  <a:pt x="99561" y="1355340"/>
                  <a:pt x="80048" y="1323901"/>
                  <a:pt x="60835" y="1292467"/>
                </a:cubicBezTo>
                <a:cubicBezTo>
                  <a:pt x="59334" y="1290051"/>
                  <a:pt x="57533" y="1288233"/>
                  <a:pt x="56032" y="1286420"/>
                </a:cubicBezTo>
                <a:cubicBezTo>
                  <a:pt x="55732" y="1287023"/>
                  <a:pt x="55431" y="1287630"/>
                  <a:pt x="54832" y="1288233"/>
                </a:cubicBezTo>
                <a:cubicBezTo>
                  <a:pt x="57234" y="1295487"/>
                  <a:pt x="59334" y="1302744"/>
                  <a:pt x="62037" y="1309395"/>
                </a:cubicBezTo>
                <a:cubicBezTo>
                  <a:pt x="79746" y="1355947"/>
                  <a:pt x="98359" y="1400683"/>
                  <a:pt x="118769" y="1442399"/>
                </a:cubicBezTo>
                <a:cubicBezTo>
                  <a:pt x="124772" y="1454489"/>
                  <a:pt x="129575" y="1468393"/>
                  <a:pt x="134678" y="1481693"/>
                </a:cubicBezTo>
                <a:cubicBezTo>
                  <a:pt x="137980" y="1490157"/>
                  <a:pt x="137379" y="1496807"/>
                  <a:pt x="132878" y="1502247"/>
                </a:cubicBezTo>
                <a:cubicBezTo>
                  <a:pt x="128975" y="1507084"/>
                  <a:pt x="124473" y="1510711"/>
                  <a:pt x="119971" y="1514945"/>
                </a:cubicBezTo>
                <a:cubicBezTo>
                  <a:pt x="119370" y="1515548"/>
                  <a:pt x="118470" y="1515548"/>
                  <a:pt x="117869" y="1514945"/>
                </a:cubicBezTo>
                <a:cubicBezTo>
                  <a:pt x="112165" y="1509505"/>
                  <a:pt x="106162" y="1505271"/>
                  <a:pt x="100758" y="1498621"/>
                </a:cubicBezTo>
                <a:cubicBezTo>
                  <a:pt x="81248" y="1476253"/>
                  <a:pt x="62037" y="1453279"/>
                  <a:pt x="42825" y="1430911"/>
                </a:cubicBezTo>
                <a:cubicBezTo>
                  <a:pt x="41024" y="1429098"/>
                  <a:pt x="39223" y="1427887"/>
                  <a:pt x="36221" y="1424864"/>
                </a:cubicBezTo>
                <a:cubicBezTo>
                  <a:pt x="37121" y="1430304"/>
                  <a:pt x="37122" y="1433327"/>
                  <a:pt x="37722" y="1435744"/>
                </a:cubicBezTo>
                <a:cubicBezTo>
                  <a:pt x="40124" y="1445418"/>
                  <a:pt x="42526" y="1454484"/>
                  <a:pt x="45227" y="1463555"/>
                </a:cubicBezTo>
                <a:cubicBezTo>
                  <a:pt x="47928" y="1473230"/>
                  <a:pt x="48828" y="1483506"/>
                  <a:pt x="47928" y="1494387"/>
                </a:cubicBezTo>
                <a:cubicBezTo>
                  <a:pt x="47628" y="1497411"/>
                  <a:pt x="47327" y="1501038"/>
                  <a:pt x="46427" y="1503454"/>
                </a:cubicBezTo>
                <a:cubicBezTo>
                  <a:pt x="42524" y="1514334"/>
                  <a:pt x="30517" y="1526428"/>
                  <a:pt x="23313" y="1518568"/>
                </a:cubicBezTo>
                <a:cubicBezTo>
                  <a:pt x="17609" y="1512521"/>
                  <a:pt x="11307" y="1507688"/>
                  <a:pt x="5002" y="1502244"/>
                </a:cubicBezTo>
                <a:cubicBezTo>
                  <a:pt x="5002" y="1484714"/>
                  <a:pt x="8905" y="1476852"/>
                  <a:pt x="20612" y="1473829"/>
                </a:cubicBezTo>
                <a:cubicBezTo>
                  <a:pt x="19412" y="1467782"/>
                  <a:pt x="18509" y="1461739"/>
                  <a:pt x="17010" y="1456299"/>
                </a:cubicBezTo>
                <a:cubicBezTo>
                  <a:pt x="12207" y="1434539"/>
                  <a:pt x="5902" y="1412172"/>
                  <a:pt x="800" y="1389804"/>
                </a:cubicBezTo>
                <a:cubicBezTo>
                  <a:pt x="-2502" y="1375900"/>
                  <a:pt x="5002" y="1349298"/>
                  <a:pt x="12507" y="1346275"/>
                </a:cubicBezTo>
                <a:cubicBezTo>
                  <a:pt x="14609" y="1345672"/>
                  <a:pt x="17008" y="1347486"/>
                  <a:pt x="18811" y="1349299"/>
                </a:cubicBezTo>
                <a:cubicBezTo>
                  <a:pt x="24814" y="1355950"/>
                  <a:pt x="30518" y="1363810"/>
                  <a:pt x="36221" y="1371063"/>
                </a:cubicBezTo>
                <a:cubicBezTo>
                  <a:pt x="37723" y="1372877"/>
                  <a:pt x="39224" y="1375297"/>
                  <a:pt x="40424" y="1377714"/>
                </a:cubicBezTo>
                <a:cubicBezTo>
                  <a:pt x="48228" y="1394038"/>
                  <a:pt x="55732" y="1401894"/>
                  <a:pt x="68039" y="1404316"/>
                </a:cubicBezTo>
                <a:cubicBezTo>
                  <a:pt x="66239" y="1399478"/>
                  <a:pt x="65037" y="1395249"/>
                  <a:pt x="63538" y="1391617"/>
                </a:cubicBezTo>
                <a:cubicBezTo>
                  <a:pt x="49130" y="1352323"/>
                  <a:pt x="34720" y="1313023"/>
                  <a:pt x="20312" y="1273728"/>
                </a:cubicBezTo>
                <a:cubicBezTo>
                  <a:pt x="15811" y="1261638"/>
                  <a:pt x="13409" y="1247734"/>
                  <a:pt x="11008" y="1233826"/>
                </a:cubicBezTo>
                <a:cubicBezTo>
                  <a:pt x="9506" y="1224152"/>
                  <a:pt x="8005" y="1214478"/>
                  <a:pt x="6506" y="1204201"/>
                </a:cubicBezTo>
                <a:cubicBezTo>
                  <a:pt x="9506" y="1198158"/>
                  <a:pt x="11906" y="1191508"/>
                  <a:pt x="14609" y="1184251"/>
                </a:cubicBezTo>
                <a:cubicBezTo>
                  <a:pt x="16711" y="1178811"/>
                  <a:pt x="19412" y="1177600"/>
                  <a:pt x="21512" y="1183040"/>
                </a:cubicBezTo>
                <a:cubicBezTo>
                  <a:pt x="32019" y="1207221"/>
                  <a:pt x="46726" y="1221129"/>
                  <a:pt x="58433" y="1242286"/>
                </a:cubicBezTo>
                <a:cubicBezTo>
                  <a:pt x="64137" y="1252563"/>
                  <a:pt x="71040" y="1261027"/>
                  <a:pt x="77043" y="1270098"/>
                </a:cubicBezTo>
                <a:cubicBezTo>
                  <a:pt x="83647" y="1279772"/>
                  <a:pt x="90251" y="1289446"/>
                  <a:pt x="96855" y="1299116"/>
                </a:cubicBezTo>
                <a:cubicBezTo>
                  <a:pt x="98055" y="1300929"/>
                  <a:pt x="99257" y="1302140"/>
                  <a:pt x="101057" y="1302140"/>
                </a:cubicBezTo>
                <a:cubicBezTo>
                  <a:pt x="100157" y="1299116"/>
                  <a:pt x="99858" y="1295489"/>
                  <a:pt x="98656" y="1293073"/>
                </a:cubicBezTo>
                <a:cubicBezTo>
                  <a:pt x="91151" y="1276146"/>
                  <a:pt x="83348" y="1259219"/>
                  <a:pt x="75542" y="1242291"/>
                </a:cubicBezTo>
                <a:cubicBezTo>
                  <a:pt x="59633" y="1207829"/>
                  <a:pt x="43123" y="1174581"/>
                  <a:pt x="27513" y="1139517"/>
                </a:cubicBezTo>
                <a:cubicBezTo>
                  <a:pt x="20909" y="1125006"/>
                  <a:pt x="15206" y="1108685"/>
                  <a:pt x="9502" y="1092361"/>
                </a:cubicBezTo>
                <a:cubicBezTo>
                  <a:pt x="5300" y="1080873"/>
                  <a:pt x="5599" y="1076037"/>
                  <a:pt x="9502" y="1065157"/>
                </a:cubicBezTo>
                <a:cubicBezTo>
                  <a:pt x="14004" y="1053066"/>
                  <a:pt x="18807" y="1050646"/>
                  <a:pt x="24810" y="1059716"/>
                </a:cubicBezTo>
                <a:cubicBezTo>
                  <a:pt x="32314" y="1071204"/>
                  <a:pt x="39218" y="1083897"/>
                  <a:pt x="46722" y="1094781"/>
                </a:cubicBezTo>
                <a:cubicBezTo>
                  <a:pt x="52426" y="1103848"/>
                  <a:pt x="58429" y="1112311"/>
                  <a:pt x="64734" y="1119569"/>
                </a:cubicBezTo>
                <a:cubicBezTo>
                  <a:pt x="79141" y="1135893"/>
                  <a:pt x="94150" y="1151611"/>
                  <a:pt x="108859" y="1167328"/>
                </a:cubicBezTo>
                <a:cubicBezTo>
                  <a:pt x="111261" y="1169744"/>
                  <a:pt x="113662" y="1171561"/>
                  <a:pt x="116063" y="1173978"/>
                </a:cubicBezTo>
                <a:cubicBezTo>
                  <a:pt x="116363" y="1173375"/>
                  <a:pt x="116665" y="1172164"/>
                  <a:pt x="116964" y="1171561"/>
                </a:cubicBezTo>
                <a:cubicBezTo>
                  <a:pt x="113662" y="1163701"/>
                  <a:pt x="110961" y="1154634"/>
                  <a:pt x="107357" y="1147381"/>
                </a:cubicBezTo>
                <a:cubicBezTo>
                  <a:pt x="95050" y="1122593"/>
                  <a:pt x="82143" y="1099015"/>
                  <a:pt x="69536" y="1074835"/>
                </a:cubicBezTo>
                <a:cubicBezTo>
                  <a:pt x="62032" y="1060324"/>
                  <a:pt x="54827" y="1044607"/>
                  <a:pt x="47624" y="1029493"/>
                </a:cubicBezTo>
                <a:cubicBezTo>
                  <a:pt x="43122" y="1019216"/>
                  <a:pt x="43122" y="1005915"/>
                  <a:pt x="47325" y="993825"/>
                </a:cubicBezTo>
                <a:cubicBezTo>
                  <a:pt x="50026" y="985964"/>
                  <a:pt x="52427" y="984151"/>
                  <a:pt x="56629" y="988988"/>
                </a:cubicBezTo>
                <a:cubicBezTo>
                  <a:pt x="63533" y="996241"/>
                  <a:pt x="70137" y="1004705"/>
                  <a:pt x="76741" y="1012566"/>
                </a:cubicBezTo>
                <a:cubicBezTo>
                  <a:pt x="80943" y="1017402"/>
                  <a:pt x="84846" y="1023445"/>
                  <a:pt x="88747" y="1028283"/>
                </a:cubicBezTo>
                <a:cubicBezTo>
                  <a:pt x="92650" y="1033120"/>
                  <a:pt x="96551" y="1037350"/>
                  <a:pt x="101354" y="1038560"/>
                </a:cubicBezTo>
                <a:cubicBezTo>
                  <a:pt x="105856" y="1039770"/>
                  <a:pt x="109759" y="1044607"/>
                  <a:pt x="114260" y="1047627"/>
                </a:cubicBezTo>
                <a:cubicBezTo>
                  <a:pt x="121465" y="1053674"/>
                  <a:pt x="128668" y="1059717"/>
                  <a:pt x="135873" y="1065157"/>
                </a:cubicBezTo>
                <a:lnTo>
                  <a:pt x="138246" y="1065157"/>
                </a:lnTo>
                <a:lnTo>
                  <a:pt x="138353" y="1064394"/>
                </a:lnTo>
                <a:lnTo>
                  <a:pt x="136472" y="1057904"/>
                </a:lnTo>
                <a:cubicBezTo>
                  <a:pt x="132269" y="1046416"/>
                  <a:pt x="127768" y="1035536"/>
                  <a:pt x="123865" y="1024049"/>
                </a:cubicBezTo>
                <a:cubicBezTo>
                  <a:pt x="121163" y="1016188"/>
                  <a:pt x="121463" y="1008935"/>
                  <a:pt x="124465" y="1001075"/>
                </a:cubicBezTo>
                <a:cubicBezTo>
                  <a:pt x="126568" y="995635"/>
                  <a:pt x="130468" y="993821"/>
                  <a:pt x="134371" y="996841"/>
                </a:cubicBezTo>
                <a:cubicBezTo>
                  <a:pt x="135271" y="997444"/>
                  <a:pt x="135872" y="998654"/>
                  <a:pt x="136773" y="999257"/>
                </a:cubicBezTo>
                <a:lnTo>
                  <a:pt x="158487" y="1019477"/>
                </a:lnTo>
                <a:lnTo>
                  <a:pt x="154682" y="996530"/>
                </a:lnTo>
                <a:cubicBezTo>
                  <a:pt x="146552" y="950896"/>
                  <a:pt x="135880" y="903987"/>
                  <a:pt x="127243" y="857078"/>
                </a:cubicBezTo>
                <a:cubicBezTo>
                  <a:pt x="121654" y="827919"/>
                  <a:pt x="134356" y="772131"/>
                  <a:pt x="147059" y="765792"/>
                </a:cubicBezTo>
                <a:cubicBezTo>
                  <a:pt x="150617" y="764527"/>
                  <a:pt x="154679" y="768330"/>
                  <a:pt x="157731" y="772132"/>
                </a:cubicBezTo>
                <a:cubicBezTo>
                  <a:pt x="167891" y="786080"/>
                  <a:pt x="177546" y="802564"/>
                  <a:pt x="187200" y="817776"/>
                </a:cubicBezTo>
                <a:cubicBezTo>
                  <a:pt x="189741" y="821579"/>
                  <a:pt x="192282" y="826655"/>
                  <a:pt x="194313" y="831723"/>
                </a:cubicBezTo>
                <a:cubicBezTo>
                  <a:pt x="207523" y="865958"/>
                  <a:pt x="220225" y="882433"/>
                  <a:pt x="241058" y="887511"/>
                </a:cubicBezTo>
                <a:cubicBezTo>
                  <a:pt x="238010" y="877367"/>
                  <a:pt x="235976" y="868497"/>
                  <a:pt x="233438" y="860882"/>
                </a:cubicBezTo>
                <a:lnTo>
                  <a:pt x="228104" y="842859"/>
                </a:lnTo>
                <a:lnTo>
                  <a:pt x="217428" y="819519"/>
                </a:lnTo>
                <a:lnTo>
                  <a:pt x="217325" y="806433"/>
                </a:lnTo>
                <a:lnTo>
                  <a:pt x="160271" y="613648"/>
                </a:lnTo>
                <a:cubicBezTo>
                  <a:pt x="152651" y="588292"/>
                  <a:pt x="148586" y="559134"/>
                  <a:pt x="144521" y="529966"/>
                </a:cubicBezTo>
                <a:cubicBezTo>
                  <a:pt x="141980" y="509678"/>
                  <a:pt x="139439" y="489390"/>
                  <a:pt x="136901" y="467838"/>
                </a:cubicBezTo>
                <a:cubicBezTo>
                  <a:pt x="141980" y="455165"/>
                  <a:pt x="146042" y="441218"/>
                  <a:pt x="150617" y="425999"/>
                </a:cubicBezTo>
                <a:cubicBezTo>
                  <a:pt x="154176" y="414590"/>
                  <a:pt x="158748" y="412052"/>
                  <a:pt x="162303" y="423460"/>
                </a:cubicBezTo>
                <a:cubicBezTo>
                  <a:pt x="180088" y="474171"/>
                  <a:pt x="204981" y="503338"/>
                  <a:pt x="224797" y="547709"/>
                </a:cubicBezTo>
                <a:cubicBezTo>
                  <a:pt x="234452" y="569262"/>
                  <a:pt x="246137" y="587011"/>
                  <a:pt x="256298" y="606035"/>
                </a:cubicBezTo>
                <a:cubicBezTo>
                  <a:pt x="267476" y="626323"/>
                  <a:pt x="278655" y="646612"/>
                  <a:pt x="289833" y="666891"/>
                </a:cubicBezTo>
                <a:cubicBezTo>
                  <a:pt x="291864" y="670694"/>
                  <a:pt x="293899" y="673232"/>
                  <a:pt x="296947" y="673232"/>
                </a:cubicBezTo>
                <a:cubicBezTo>
                  <a:pt x="295423" y="666891"/>
                  <a:pt x="294916" y="659285"/>
                  <a:pt x="292881" y="654217"/>
                </a:cubicBezTo>
                <a:cubicBezTo>
                  <a:pt x="280179" y="618718"/>
                  <a:pt x="266969" y="583219"/>
                  <a:pt x="253757" y="547719"/>
                </a:cubicBezTo>
                <a:cubicBezTo>
                  <a:pt x="226828" y="475446"/>
                  <a:pt x="198883" y="405720"/>
                  <a:pt x="172460" y="332184"/>
                </a:cubicBezTo>
                <a:cubicBezTo>
                  <a:pt x="161282" y="301753"/>
                  <a:pt x="151627" y="267525"/>
                  <a:pt x="141973" y="233290"/>
                </a:cubicBezTo>
                <a:cubicBezTo>
                  <a:pt x="134859" y="209199"/>
                  <a:pt x="135366" y="199056"/>
                  <a:pt x="141973" y="176238"/>
                </a:cubicBezTo>
                <a:cubicBezTo>
                  <a:pt x="149593" y="150883"/>
                  <a:pt x="157723" y="145808"/>
                  <a:pt x="167885" y="164830"/>
                </a:cubicBezTo>
                <a:cubicBezTo>
                  <a:pt x="180587" y="188921"/>
                  <a:pt x="192272" y="215540"/>
                  <a:pt x="204974" y="238366"/>
                </a:cubicBezTo>
                <a:cubicBezTo>
                  <a:pt x="214629" y="257380"/>
                  <a:pt x="224790" y="275130"/>
                  <a:pt x="235462" y="290351"/>
                </a:cubicBezTo>
                <a:cubicBezTo>
                  <a:pt x="259850" y="324585"/>
                  <a:pt x="285255" y="357548"/>
                  <a:pt x="310152" y="390508"/>
                </a:cubicBezTo>
                <a:cubicBezTo>
                  <a:pt x="314217" y="395576"/>
                  <a:pt x="318282" y="399387"/>
                  <a:pt x="322347" y="404455"/>
                </a:cubicBezTo>
                <a:cubicBezTo>
                  <a:pt x="322854" y="403190"/>
                  <a:pt x="323364" y="400652"/>
                  <a:pt x="323871" y="399387"/>
                </a:cubicBezTo>
                <a:cubicBezTo>
                  <a:pt x="318282" y="382902"/>
                  <a:pt x="313710" y="363887"/>
                  <a:pt x="307610" y="348677"/>
                </a:cubicBezTo>
                <a:cubicBezTo>
                  <a:pt x="286778" y="296692"/>
                  <a:pt x="264931" y="247246"/>
                  <a:pt x="243591" y="196535"/>
                </a:cubicBezTo>
                <a:cubicBezTo>
                  <a:pt x="230889" y="166104"/>
                  <a:pt x="218694" y="133142"/>
                  <a:pt x="206501" y="101445"/>
                </a:cubicBezTo>
                <a:cubicBezTo>
                  <a:pt x="198881" y="79893"/>
                  <a:pt x="198881" y="51999"/>
                  <a:pt x="205995" y="26643"/>
                </a:cubicBezTo>
                <a:cubicBezTo>
                  <a:pt x="208281" y="18401"/>
                  <a:pt x="210440" y="13329"/>
                  <a:pt x="212917" y="11586"/>
                </a:cubicBezTo>
                <a:close/>
              </a:path>
            </a:pathLst>
          </a:custGeom>
          <a:solidFill>
            <a:srgbClr val="79F7AB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95" name="墨迹 194">
                <a:extLst>
                  <a:ext uri="{FF2B5EF4-FFF2-40B4-BE49-F238E27FC236}">
                    <a16:creationId xmlns:a16="http://schemas.microsoft.com/office/drawing/2014/main" id="{768606B9-58AA-E17D-19E3-4602C56695C5}"/>
                  </a:ext>
                </a:extLst>
              </p14:cNvPr>
              <p14:cNvContentPartPr/>
              <p14:nvPr/>
            </p14:nvContentPartPr>
            <p14:xfrm>
              <a:off x="6764294" y="3272884"/>
              <a:ext cx="1981080" cy="163800"/>
            </p14:xfrm>
          </p:contentPart>
        </mc:Choice>
        <mc:Fallback xmlns="">
          <p:pic>
            <p:nvPicPr>
              <p:cNvPr id="195" name="墨迹 194">
                <a:extLst>
                  <a:ext uri="{FF2B5EF4-FFF2-40B4-BE49-F238E27FC236}">
                    <a16:creationId xmlns:a16="http://schemas.microsoft.com/office/drawing/2014/main" id="{768606B9-58AA-E17D-19E3-4602C56695C5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728294" y="3236884"/>
                <a:ext cx="2052720" cy="235440"/>
              </a:xfrm>
              <a:prstGeom prst="rect">
                <a:avLst/>
              </a:prstGeom>
            </p:spPr>
          </p:pic>
        </mc:Fallback>
      </mc:AlternateContent>
      <p:grpSp>
        <p:nvGrpSpPr>
          <p:cNvPr id="198" name="组合 197">
            <a:extLst>
              <a:ext uri="{FF2B5EF4-FFF2-40B4-BE49-F238E27FC236}">
                <a16:creationId xmlns:a16="http://schemas.microsoft.com/office/drawing/2014/main" id="{34D75873-049B-4DB7-8AA0-ADB7FBF05059}"/>
              </a:ext>
            </a:extLst>
          </p:cNvPr>
          <p:cNvGrpSpPr/>
          <p:nvPr/>
        </p:nvGrpSpPr>
        <p:grpSpPr>
          <a:xfrm>
            <a:off x="5212484" y="1061544"/>
            <a:ext cx="1310040" cy="934200"/>
            <a:chOff x="5441750" y="983420"/>
            <a:chExt cx="1310040" cy="9342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196" name="墨迹 195">
                  <a:extLst>
                    <a:ext uri="{FF2B5EF4-FFF2-40B4-BE49-F238E27FC236}">
                      <a16:creationId xmlns:a16="http://schemas.microsoft.com/office/drawing/2014/main" id="{6ED87363-A190-39C5-F95A-F477306A8682}"/>
                    </a:ext>
                  </a:extLst>
                </p14:cNvPr>
                <p14:cNvContentPartPr/>
                <p14:nvPr/>
              </p14:nvContentPartPr>
              <p14:xfrm>
                <a:off x="5441750" y="983420"/>
                <a:ext cx="1105200" cy="879120"/>
              </p14:xfrm>
            </p:contentPart>
          </mc:Choice>
          <mc:Fallback xmlns="">
            <p:pic>
              <p:nvPicPr>
                <p:cNvPr id="196" name="墨迹 195">
                  <a:extLst>
                    <a:ext uri="{FF2B5EF4-FFF2-40B4-BE49-F238E27FC236}">
                      <a16:creationId xmlns:a16="http://schemas.microsoft.com/office/drawing/2014/main" id="{6ED87363-A190-39C5-F95A-F477306A8682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5405750" y="947420"/>
                  <a:ext cx="1176840" cy="95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197" name="墨迹 196">
                  <a:extLst>
                    <a:ext uri="{FF2B5EF4-FFF2-40B4-BE49-F238E27FC236}">
                      <a16:creationId xmlns:a16="http://schemas.microsoft.com/office/drawing/2014/main" id="{2414478C-0AE8-5825-3C02-1B486248EB10}"/>
                    </a:ext>
                  </a:extLst>
                </p14:cNvPr>
                <p14:cNvContentPartPr/>
                <p14:nvPr/>
              </p14:nvContentPartPr>
              <p14:xfrm>
                <a:off x="6330590" y="1600100"/>
                <a:ext cx="421200" cy="317520"/>
              </p14:xfrm>
            </p:contentPart>
          </mc:Choice>
          <mc:Fallback xmlns="">
            <p:pic>
              <p:nvPicPr>
                <p:cNvPr id="197" name="墨迹 196">
                  <a:extLst>
                    <a:ext uri="{FF2B5EF4-FFF2-40B4-BE49-F238E27FC236}">
                      <a16:creationId xmlns:a16="http://schemas.microsoft.com/office/drawing/2014/main" id="{2414478C-0AE8-5825-3C02-1B486248EB10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6294590" y="1564059"/>
                  <a:ext cx="492840" cy="389241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204" name="任意多边形: 形状 203">
            <a:extLst>
              <a:ext uri="{FF2B5EF4-FFF2-40B4-BE49-F238E27FC236}">
                <a16:creationId xmlns:a16="http://schemas.microsoft.com/office/drawing/2014/main" id="{4E581E3A-2F20-D3AE-F9E8-139F4397F039}"/>
              </a:ext>
            </a:extLst>
          </p:cNvPr>
          <p:cNvSpPr/>
          <p:nvPr/>
        </p:nvSpPr>
        <p:spPr>
          <a:xfrm>
            <a:off x="8655440" y="4836865"/>
            <a:ext cx="777925" cy="982260"/>
          </a:xfrm>
          <a:custGeom>
            <a:avLst/>
            <a:gdLst>
              <a:gd name="connsiteX0" fmla="*/ 3706076 w 3797480"/>
              <a:gd name="connsiteY0" fmla="*/ 372766 h 4794950"/>
              <a:gd name="connsiteX1" fmla="*/ 2305281 w 3797480"/>
              <a:gd name="connsiteY1" fmla="*/ 275369 h 4794950"/>
              <a:gd name="connsiteX2" fmla="*/ 1618178 w 3797480"/>
              <a:gd name="connsiteY2" fmla="*/ 1415168 h 4794950"/>
              <a:gd name="connsiteX3" fmla="*/ 1130613 w 3797480"/>
              <a:gd name="connsiteY3" fmla="*/ 659182 h 4794950"/>
              <a:gd name="connsiteX4" fmla="*/ 581973 w 3797480"/>
              <a:gd name="connsiteY4" fmla="*/ 730517 h 4794950"/>
              <a:gd name="connsiteX5" fmla="*/ 20058 w 3797480"/>
              <a:gd name="connsiteY5" fmla="*/ 1653319 h 4794950"/>
              <a:gd name="connsiteX6" fmla="*/ 982432 w 3797480"/>
              <a:gd name="connsiteY6" fmla="*/ 3911953 h 4794950"/>
              <a:gd name="connsiteX7" fmla="*/ 1747716 w 3797480"/>
              <a:gd name="connsiteY7" fmla="*/ 4660249 h 4794950"/>
              <a:gd name="connsiteX8" fmla="*/ 1853339 w 3797480"/>
              <a:gd name="connsiteY8" fmla="*/ 4714822 h 4794950"/>
              <a:gd name="connsiteX9" fmla="*/ 2048478 w 3797480"/>
              <a:gd name="connsiteY9" fmla="*/ 4792931 h 4794950"/>
              <a:gd name="connsiteX10" fmla="*/ 2067231 w 3797480"/>
              <a:gd name="connsiteY10" fmla="*/ 4724849 h 4794950"/>
              <a:gd name="connsiteX11" fmla="*/ 1906186 w 3797480"/>
              <a:gd name="connsiteY11" fmla="*/ 4650185 h 4794950"/>
              <a:gd name="connsiteX12" fmla="*/ 1910319 w 3797480"/>
              <a:gd name="connsiteY12" fmla="*/ 4633728 h 4794950"/>
              <a:gd name="connsiteX13" fmla="*/ 1911850 w 3797480"/>
              <a:gd name="connsiteY13" fmla="*/ 4621749 h 4794950"/>
              <a:gd name="connsiteX14" fmla="*/ 2464888 w 3797480"/>
              <a:gd name="connsiteY14" fmla="*/ 3517611 h 4794950"/>
              <a:gd name="connsiteX15" fmla="*/ 3229144 w 3797480"/>
              <a:gd name="connsiteY15" fmla="*/ 2329315 h 4794950"/>
              <a:gd name="connsiteX16" fmla="*/ 3706108 w 3797480"/>
              <a:gd name="connsiteY16" fmla="*/ 372826 h 4794950"/>
              <a:gd name="connsiteX17" fmla="*/ 605085 w 3797480"/>
              <a:gd name="connsiteY17" fmla="*/ 848770 h 4794950"/>
              <a:gd name="connsiteX18" fmla="*/ 823336 w 3797480"/>
              <a:gd name="connsiteY18" fmla="*/ 831587 h 4794950"/>
              <a:gd name="connsiteX19" fmla="*/ 330872 w 3797480"/>
              <a:gd name="connsiteY19" fmla="*/ 1797791 h 4794950"/>
              <a:gd name="connsiteX20" fmla="*/ 328002 w 3797480"/>
              <a:gd name="connsiteY20" fmla="*/ 1882024 h 4794950"/>
              <a:gd name="connsiteX21" fmla="*/ 605075 w 3797480"/>
              <a:gd name="connsiteY21" fmla="*/ 848817 h 4794950"/>
              <a:gd name="connsiteX22" fmla="*/ 3219746 w 3797480"/>
              <a:gd name="connsiteY22" fmla="*/ 180154 h 4794950"/>
              <a:gd name="connsiteX23" fmla="*/ 3402483 w 3797480"/>
              <a:gd name="connsiteY23" fmla="*/ 312641 h 4794950"/>
              <a:gd name="connsiteX24" fmla="*/ 2529116 w 3797480"/>
              <a:gd name="connsiteY24" fmla="*/ 512415 h 4794950"/>
              <a:gd name="connsiteX25" fmla="*/ 1705128 w 3797480"/>
              <a:gd name="connsiteY25" fmla="*/ 1755574 h 4794950"/>
              <a:gd name="connsiteX26" fmla="*/ 1692575 w 3797480"/>
              <a:gd name="connsiteY26" fmla="*/ 1706588 h 4794950"/>
              <a:gd name="connsiteX27" fmla="*/ 1705243 w 3797480"/>
              <a:gd name="connsiteY27" fmla="*/ 1604326 h 4794950"/>
              <a:gd name="connsiteX28" fmla="*/ 2583890 w 3797480"/>
              <a:gd name="connsiteY28" fmla="*/ 366849 h 4794950"/>
              <a:gd name="connsiteX29" fmla="*/ 3219744 w 3797480"/>
              <a:gd name="connsiteY29" fmla="*/ 180125 h 4794950"/>
              <a:gd name="connsiteX30" fmla="*/ 1561874 w 3797480"/>
              <a:gd name="connsiteY30" fmla="*/ 2230892 h 4794950"/>
              <a:gd name="connsiteX31" fmla="*/ 1678058 w 3797480"/>
              <a:gd name="connsiteY31" fmla="*/ 2198860 h 4794950"/>
              <a:gd name="connsiteX32" fmla="*/ 1677675 w 3797480"/>
              <a:gd name="connsiteY32" fmla="*/ 2195914 h 4794950"/>
              <a:gd name="connsiteX33" fmla="*/ 1688199 w 3797480"/>
              <a:gd name="connsiteY33" fmla="*/ 2251368 h 4794950"/>
              <a:gd name="connsiteX34" fmla="*/ 1804002 w 3797480"/>
              <a:gd name="connsiteY34" fmla="*/ 2235715 h 4794950"/>
              <a:gd name="connsiteX35" fmla="*/ 2643764 w 3797480"/>
              <a:gd name="connsiteY35" fmla="*/ 582937 h 4794950"/>
              <a:gd name="connsiteX36" fmla="*/ 3412575 w 3797480"/>
              <a:gd name="connsiteY36" fmla="*/ 461472 h 4794950"/>
              <a:gd name="connsiteX37" fmla="*/ 3455361 w 3797480"/>
              <a:gd name="connsiteY37" fmla="*/ 519910 h 4794950"/>
              <a:gd name="connsiteX38" fmla="*/ 3405801 w 3797480"/>
              <a:gd name="connsiteY38" fmla="*/ 963191 h 4794950"/>
              <a:gd name="connsiteX39" fmla="*/ 2509098 w 3797480"/>
              <a:gd name="connsiteY39" fmla="*/ 2790162 h 4794950"/>
              <a:gd name="connsiteX40" fmla="*/ 1849476 w 3797480"/>
              <a:gd name="connsiteY40" fmla="*/ 4284619 h 4794950"/>
              <a:gd name="connsiteX41" fmla="*/ 1763292 w 3797480"/>
              <a:gd name="connsiteY41" fmla="*/ 4489095 h 4794950"/>
              <a:gd name="connsiteX42" fmla="*/ 1745036 w 3797480"/>
              <a:gd name="connsiteY42" fmla="*/ 4474208 h 4794950"/>
              <a:gd name="connsiteX43" fmla="*/ 1490046 w 3797480"/>
              <a:gd name="connsiteY43" fmla="*/ 4244661 h 4794950"/>
              <a:gd name="connsiteX44" fmla="*/ 763755 w 3797480"/>
              <a:gd name="connsiteY44" fmla="*/ 3279838 h 4794950"/>
              <a:gd name="connsiteX45" fmla="*/ 461846 w 3797480"/>
              <a:gd name="connsiteY45" fmla="*/ 2108884 h 4794950"/>
              <a:gd name="connsiteX46" fmla="*/ 841985 w 3797480"/>
              <a:gd name="connsiteY46" fmla="*/ 943416 h 4794950"/>
              <a:gd name="connsiteX47" fmla="*/ 1140377 w 3797480"/>
              <a:gd name="connsiteY47" fmla="*/ 1002658 h 4794950"/>
              <a:gd name="connsiteX48" fmla="*/ 1561879 w 3797480"/>
              <a:gd name="connsiteY48" fmla="*/ 2230828 h 4794950"/>
              <a:gd name="connsiteX49" fmla="*/ 1402592 w 3797480"/>
              <a:gd name="connsiteY49" fmla="*/ 1072674 h 4794950"/>
              <a:gd name="connsiteX50" fmla="*/ 1174348 w 3797480"/>
              <a:gd name="connsiteY50" fmla="*/ 889703 h 4794950"/>
              <a:gd name="connsiteX51" fmla="*/ 982882 w 3797480"/>
              <a:gd name="connsiteY51" fmla="*/ 754531 h 4794950"/>
              <a:gd name="connsiteX52" fmla="*/ 935197 w 3797480"/>
              <a:gd name="connsiteY52" fmla="*/ 732411 h 4794950"/>
              <a:gd name="connsiteX53" fmla="*/ 1402590 w 3797480"/>
              <a:gd name="connsiteY53" fmla="*/ 1072666 h 4794950"/>
              <a:gd name="connsiteX54" fmla="*/ 210084 w 3797480"/>
              <a:gd name="connsiteY54" fmla="*/ 1405738 h 4794950"/>
              <a:gd name="connsiteX55" fmla="*/ 559067 w 3797480"/>
              <a:gd name="connsiteY55" fmla="*/ 3162953 h 4794950"/>
              <a:gd name="connsiteX56" fmla="*/ 147587 w 3797480"/>
              <a:gd name="connsiteY56" fmla="*/ 2152868 h 4794950"/>
              <a:gd name="connsiteX57" fmla="*/ 210082 w 3797480"/>
              <a:gd name="connsiteY57" fmla="*/ 1405757 h 4794950"/>
              <a:gd name="connsiteX58" fmla="*/ 2867559 w 3797480"/>
              <a:gd name="connsiteY58" fmla="*/ 2662613 h 4794950"/>
              <a:gd name="connsiteX59" fmla="*/ 2666374 w 3797480"/>
              <a:gd name="connsiteY59" fmla="*/ 2966060 h 4794950"/>
              <a:gd name="connsiteX60" fmla="*/ 3194352 w 3797480"/>
              <a:gd name="connsiteY60" fmla="*/ 1988335 h 4794950"/>
              <a:gd name="connsiteX61" fmla="*/ 3596839 w 3797480"/>
              <a:gd name="connsiteY61" fmla="*/ 599100 h 4794950"/>
              <a:gd name="connsiteX62" fmla="*/ 3577320 w 3797480"/>
              <a:gd name="connsiteY62" fmla="*/ 519651 h 4794950"/>
              <a:gd name="connsiteX63" fmla="*/ 3526191 w 3797480"/>
              <a:gd name="connsiteY63" fmla="*/ 302546 h 4794950"/>
              <a:gd name="connsiteX64" fmla="*/ 3670856 w 3797480"/>
              <a:gd name="connsiteY64" fmla="*/ 774151 h 4794950"/>
              <a:gd name="connsiteX65" fmla="*/ 2867569 w 3797480"/>
              <a:gd name="connsiteY65" fmla="*/ 2662550 h 479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3797480" h="4794950">
                <a:moveTo>
                  <a:pt x="3706076" y="372766"/>
                </a:moveTo>
                <a:cubicBezTo>
                  <a:pt x="3463254" y="-204462"/>
                  <a:pt x="2702065" y="-8823"/>
                  <a:pt x="2305281" y="275369"/>
                </a:cubicBezTo>
                <a:cubicBezTo>
                  <a:pt x="1934714" y="540734"/>
                  <a:pt x="1714356" y="968017"/>
                  <a:pt x="1618178" y="1415168"/>
                </a:cubicBezTo>
                <a:cubicBezTo>
                  <a:pt x="1563605" y="1099093"/>
                  <a:pt x="1446992" y="806942"/>
                  <a:pt x="1130613" y="659182"/>
                </a:cubicBezTo>
                <a:cubicBezTo>
                  <a:pt x="927626" y="564386"/>
                  <a:pt x="736856" y="612378"/>
                  <a:pt x="581973" y="730517"/>
                </a:cubicBezTo>
                <a:cubicBezTo>
                  <a:pt x="265790" y="866952"/>
                  <a:pt x="65370" y="1357573"/>
                  <a:pt x="20058" y="1653319"/>
                </a:cubicBezTo>
                <a:cubicBezTo>
                  <a:pt x="-107462" y="2485655"/>
                  <a:pt x="391928" y="3273865"/>
                  <a:pt x="982432" y="3911953"/>
                </a:cubicBezTo>
                <a:cubicBezTo>
                  <a:pt x="1181970" y="4214097"/>
                  <a:pt x="1435775" y="4484478"/>
                  <a:pt x="1747716" y="4660249"/>
                </a:cubicBezTo>
                <a:cubicBezTo>
                  <a:pt x="1729499" y="4716277"/>
                  <a:pt x="1810976" y="4761052"/>
                  <a:pt x="1853339" y="4714822"/>
                </a:cubicBezTo>
                <a:cubicBezTo>
                  <a:pt x="1916255" y="4744673"/>
                  <a:pt x="1981162" y="4771117"/>
                  <a:pt x="2048478" y="4792931"/>
                </a:cubicBezTo>
                <a:cubicBezTo>
                  <a:pt x="2092756" y="4807244"/>
                  <a:pt x="2108448" y="4741344"/>
                  <a:pt x="2067231" y="4724849"/>
                </a:cubicBezTo>
                <a:cubicBezTo>
                  <a:pt x="2012046" y="4702729"/>
                  <a:pt x="1958502" y="4677509"/>
                  <a:pt x="1906186" y="4650185"/>
                </a:cubicBezTo>
                <a:cubicBezTo>
                  <a:pt x="1908252" y="4644750"/>
                  <a:pt x="1909745" y="4639200"/>
                  <a:pt x="1910319" y="4633728"/>
                </a:cubicBezTo>
                <a:cubicBezTo>
                  <a:pt x="1910740" y="4629786"/>
                  <a:pt x="1911429" y="4625768"/>
                  <a:pt x="1911850" y="4621749"/>
                </a:cubicBezTo>
                <a:cubicBezTo>
                  <a:pt x="2124438" y="4268827"/>
                  <a:pt x="2255474" y="3872953"/>
                  <a:pt x="2464888" y="3517611"/>
                </a:cubicBezTo>
                <a:cubicBezTo>
                  <a:pt x="2704272" y="3111451"/>
                  <a:pt x="2978474" y="2728402"/>
                  <a:pt x="3229144" y="2329315"/>
                </a:cubicBezTo>
                <a:cubicBezTo>
                  <a:pt x="3573112" y="1781861"/>
                  <a:pt x="3983367" y="1031782"/>
                  <a:pt x="3706108" y="372826"/>
                </a:cubicBezTo>
                <a:close/>
                <a:moveTo>
                  <a:pt x="605085" y="848770"/>
                </a:moveTo>
                <a:cubicBezTo>
                  <a:pt x="670374" y="823436"/>
                  <a:pt x="743126" y="816355"/>
                  <a:pt x="823336" y="831587"/>
                </a:cubicBezTo>
                <a:cubicBezTo>
                  <a:pt x="441825" y="900205"/>
                  <a:pt x="350702" y="1470312"/>
                  <a:pt x="330872" y="1797791"/>
                </a:cubicBezTo>
                <a:cubicBezTo>
                  <a:pt x="329189" y="1825729"/>
                  <a:pt x="328576" y="1853933"/>
                  <a:pt x="328002" y="1882024"/>
                </a:cubicBezTo>
                <a:cubicBezTo>
                  <a:pt x="298802" y="1551409"/>
                  <a:pt x="337531" y="1068636"/>
                  <a:pt x="605075" y="848817"/>
                </a:cubicBezTo>
                <a:close/>
                <a:moveTo>
                  <a:pt x="3219746" y="180154"/>
                </a:moveTo>
                <a:cubicBezTo>
                  <a:pt x="3308686" y="197223"/>
                  <a:pt x="3366057" y="246438"/>
                  <a:pt x="3402483" y="312641"/>
                </a:cubicBezTo>
                <a:cubicBezTo>
                  <a:pt x="3154987" y="199396"/>
                  <a:pt x="2744546" y="375863"/>
                  <a:pt x="2529116" y="512415"/>
                </a:cubicBezTo>
                <a:cubicBezTo>
                  <a:pt x="2103940" y="781836"/>
                  <a:pt x="1796584" y="1254930"/>
                  <a:pt x="1705128" y="1755574"/>
                </a:cubicBezTo>
                <a:cubicBezTo>
                  <a:pt x="1701071" y="1739271"/>
                  <a:pt x="1696900" y="1722892"/>
                  <a:pt x="1692575" y="1706588"/>
                </a:cubicBezTo>
                <a:cubicBezTo>
                  <a:pt x="1696020" y="1672413"/>
                  <a:pt x="1700306" y="1638276"/>
                  <a:pt x="1705243" y="1604326"/>
                </a:cubicBezTo>
                <a:cubicBezTo>
                  <a:pt x="1823034" y="1104897"/>
                  <a:pt x="2165288" y="650750"/>
                  <a:pt x="2583890" y="366849"/>
                </a:cubicBezTo>
                <a:cubicBezTo>
                  <a:pt x="2762306" y="245874"/>
                  <a:pt x="2999661" y="137840"/>
                  <a:pt x="3219744" y="180125"/>
                </a:cubicBezTo>
                <a:close/>
                <a:moveTo>
                  <a:pt x="1561874" y="2230892"/>
                </a:moveTo>
                <a:cubicBezTo>
                  <a:pt x="1576914" y="2308083"/>
                  <a:pt x="1689540" y="2274022"/>
                  <a:pt x="1678058" y="2198860"/>
                </a:cubicBezTo>
                <a:cubicBezTo>
                  <a:pt x="1677905" y="2197827"/>
                  <a:pt x="1677829" y="2196947"/>
                  <a:pt x="1677675" y="2195914"/>
                </a:cubicBezTo>
                <a:cubicBezTo>
                  <a:pt x="1681196" y="2214398"/>
                  <a:pt x="1684641" y="2232959"/>
                  <a:pt x="1688199" y="2251368"/>
                </a:cubicBezTo>
                <a:cubicBezTo>
                  <a:pt x="1700829" y="2316274"/>
                  <a:pt x="1811310" y="2301845"/>
                  <a:pt x="1804002" y="2235715"/>
                </a:cubicBezTo>
                <a:cubicBezTo>
                  <a:pt x="1731977" y="1579002"/>
                  <a:pt x="2093782" y="931029"/>
                  <a:pt x="2643764" y="582937"/>
                </a:cubicBezTo>
                <a:cubicBezTo>
                  <a:pt x="2821141" y="470612"/>
                  <a:pt x="3222863" y="281067"/>
                  <a:pt x="3412575" y="461472"/>
                </a:cubicBezTo>
                <a:cubicBezTo>
                  <a:pt x="3430332" y="478387"/>
                  <a:pt x="3444301" y="498134"/>
                  <a:pt x="3455361" y="519910"/>
                </a:cubicBezTo>
                <a:cubicBezTo>
                  <a:pt x="3465235" y="678692"/>
                  <a:pt x="3429949" y="855001"/>
                  <a:pt x="3405801" y="963191"/>
                </a:cubicBezTo>
                <a:cubicBezTo>
                  <a:pt x="3258001" y="1624577"/>
                  <a:pt x="2832404" y="2206155"/>
                  <a:pt x="2509098" y="2790162"/>
                </a:cubicBezTo>
                <a:cubicBezTo>
                  <a:pt x="2255372" y="3248561"/>
                  <a:pt x="1977378" y="3760158"/>
                  <a:pt x="1849476" y="4284619"/>
                </a:cubicBezTo>
                <a:cubicBezTo>
                  <a:pt x="1819625" y="4352203"/>
                  <a:pt x="1791306" y="4420632"/>
                  <a:pt x="1763292" y="4489095"/>
                </a:cubicBezTo>
                <a:cubicBezTo>
                  <a:pt x="1757207" y="4484120"/>
                  <a:pt x="1751045" y="4479221"/>
                  <a:pt x="1745036" y="4474208"/>
                </a:cubicBezTo>
                <a:cubicBezTo>
                  <a:pt x="1660000" y="4399926"/>
                  <a:pt x="1574694" y="4323420"/>
                  <a:pt x="1490046" y="4244661"/>
                </a:cubicBezTo>
                <a:cubicBezTo>
                  <a:pt x="1202559" y="3962454"/>
                  <a:pt x="955984" y="3635435"/>
                  <a:pt x="763755" y="3279838"/>
                </a:cubicBezTo>
                <a:cubicBezTo>
                  <a:pt x="601681" y="2892773"/>
                  <a:pt x="501877" y="2482331"/>
                  <a:pt x="461846" y="2108884"/>
                </a:cubicBezTo>
                <a:cubicBezTo>
                  <a:pt x="426140" y="1775859"/>
                  <a:pt x="429967" y="1055397"/>
                  <a:pt x="841985" y="943416"/>
                </a:cubicBezTo>
                <a:cubicBezTo>
                  <a:pt x="949528" y="914215"/>
                  <a:pt x="1050478" y="942995"/>
                  <a:pt x="1140377" y="1002658"/>
                </a:cubicBezTo>
                <a:cubicBezTo>
                  <a:pt x="1435359" y="1294466"/>
                  <a:pt x="1490703" y="1866227"/>
                  <a:pt x="1561879" y="2230828"/>
                </a:cubicBezTo>
                <a:close/>
                <a:moveTo>
                  <a:pt x="1402592" y="1072674"/>
                </a:moveTo>
                <a:cubicBezTo>
                  <a:pt x="1338527" y="996287"/>
                  <a:pt x="1263365" y="933221"/>
                  <a:pt x="1174348" y="889703"/>
                </a:cubicBezTo>
                <a:cubicBezTo>
                  <a:pt x="1118014" y="837923"/>
                  <a:pt x="1055136" y="791808"/>
                  <a:pt x="982882" y="754531"/>
                </a:cubicBezTo>
                <a:cubicBezTo>
                  <a:pt x="966809" y="746265"/>
                  <a:pt x="950889" y="738956"/>
                  <a:pt x="935197" y="732411"/>
                </a:cubicBezTo>
                <a:cubicBezTo>
                  <a:pt x="1174228" y="727589"/>
                  <a:pt x="1316022" y="872785"/>
                  <a:pt x="1402590" y="1072666"/>
                </a:cubicBezTo>
                <a:close/>
                <a:moveTo>
                  <a:pt x="210084" y="1405738"/>
                </a:moveTo>
                <a:cubicBezTo>
                  <a:pt x="140891" y="2002217"/>
                  <a:pt x="284863" y="2610394"/>
                  <a:pt x="559067" y="3162953"/>
                </a:cubicBezTo>
                <a:cubicBezTo>
                  <a:pt x="362282" y="2851169"/>
                  <a:pt x="214257" y="2514892"/>
                  <a:pt x="147587" y="2152868"/>
                </a:cubicBezTo>
                <a:cubicBezTo>
                  <a:pt x="114255" y="1971356"/>
                  <a:pt x="132088" y="1673690"/>
                  <a:pt x="210082" y="1405757"/>
                </a:cubicBezTo>
                <a:close/>
                <a:moveTo>
                  <a:pt x="2867559" y="2662613"/>
                </a:moveTo>
                <a:cubicBezTo>
                  <a:pt x="2800203" y="2763612"/>
                  <a:pt x="2733044" y="2864679"/>
                  <a:pt x="2666374" y="2966060"/>
                </a:cubicBezTo>
                <a:cubicBezTo>
                  <a:pt x="2846701" y="2642372"/>
                  <a:pt x="3027722" y="2318949"/>
                  <a:pt x="3194352" y="1988335"/>
                </a:cubicBezTo>
                <a:cubicBezTo>
                  <a:pt x="3392137" y="1595724"/>
                  <a:pt x="3672541" y="1055078"/>
                  <a:pt x="3596839" y="599100"/>
                </a:cubicBezTo>
                <a:cubicBezTo>
                  <a:pt x="3592055" y="570168"/>
                  <a:pt x="3585319" y="544067"/>
                  <a:pt x="3577320" y="519651"/>
                </a:cubicBezTo>
                <a:cubicBezTo>
                  <a:pt x="3570355" y="444526"/>
                  <a:pt x="3554167" y="371586"/>
                  <a:pt x="3526191" y="302546"/>
                </a:cubicBezTo>
                <a:cubicBezTo>
                  <a:pt x="3622326" y="433544"/>
                  <a:pt x="3661666" y="615477"/>
                  <a:pt x="3670856" y="774151"/>
                </a:cubicBezTo>
                <a:cubicBezTo>
                  <a:pt x="3710809" y="1459687"/>
                  <a:pt x="3229063" y="2120671"/>
                  <a:pt x="2867569" y="2662550"/>
                </a:cubicBezTo>
                <a:close/>
              </a:path>
            </a:pathLst>
          </a:custGeom>
          <a:solidFill>
            <a:srgbClr val="79F7AB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1" name="任意多边形: 形状 240">
            <a:extLst>
              <a:ext uri="{FF2B5EF4-FFF2-40B4-BE49-F238E27FC236}">
                <a16:creationId xmlns:a16="http://schemas.microsoft.com/office/drawing/2014/main" id="{6EA0D378-DBB3-6814-F6E1-EA1A4693D9C9}"/>
              </a:ext>
            </a:extLst>
          </p:cNvPr>
          <p:cNvSpPr/>
          <p:nvPr/>
        </p:nvSpPr>
        <p:spPr>
          <a:xfrm>
            <a:off x="8252747" y="1038876"/>
            <a:ext cx="887462" cy="951135"/>
          </a:xfrm>
          <a:custGeom>
            <a:avLst/>
            <a:gdLst>
              <a:gd name="connsiteX0" fmla="*/ 2039111 w 4676109"/>
              <a:gd name="connsiteY0" fmla="*/ 1570 h 5011605"/>
              <a:gd name="connsiteX1" fmla="*/ 1991121 w 4676109"/>
              <a:gd name="connsiteY1" fmla="*/ 8421 h 5011605"/>
              <a:gd name="connsiteX2" fmla="*/ 1925296 w 4676109"/>
              <a:gd name="connsiteY2" fmla="*/ 20744 h 5011605"/>
              <a:gd name="connsiteX3" fmla="*/ 1858093 w 4676109"/>
              <a:gd name="connsiteY3" fmla="*/ 38118 h 5011605"/>
              <a:gd name="connsiteX4" fmla="*/ 1700800 w 4676109"/>
              <a:gd name="connsiteY4" fmla="*/ 127288 h 5011605"/>
              <a:gd name="connsiteX5" fmla="*/ 1642744 w 4676109"/>
              <a:gd name="connsiteY5" fmla="*/ 200460 h 5011605"/>
              <a:gd name="connsiteX6" fmla="*/ 1547184 w 4676109"/>
              <a:gd name="connsiteY6" fmla="*/ 509071 h 5011605"/>
              <a:gd name="connsiteX7" fmla="*/ 1546724 w 4676109"/>
              <a:gd name="connsiteY7" fmla="*/ 1016533 h 5011605"/>
              <a:gd name="connsiteX8" fmla="*/ 1613927 w 4676109"/>
              <a:gd name="connsiteY8" fmla="*/ 1391009 h 5011605"/>
              <a:gd name="connsiteX9" fmla="*/ 1622155 w 4676109"/>
              <a:gd name="connsiteY9" fmla="*/ 1432609 h 5011605"/>
              <a:gd name="connsiteX10" fmla="*/ 1578719 w 4676109"/>
              <a:gd name="connsiteY10" fmla="*/ 1383240 h 5011605"/>
              <a:gd name="connsiteX11" fmla="*/ 1273322 w 4676109"/>
              <a:gd name="connsiteY11" fmla="*/ 1092001 h 5011605"/>
              <a:gd name="connsiteX12" fmla="*/ 1062527 w 4676109"/>
              <a:gd name="connsiteY12" fmla="*/ 959857 h 5011605"/>
              <a:gd name="connsiteX13" fmla="*/ 502904 w 4676109"/>
              <a:gd name="connsiteY13" fmla="*/ 788407 h 5011605"/>
              <a:gd name="connsiteX14" fmla="*/ 281626 w 4676109"/>
              <a:gd name="connsiteY14" fmla="*/ 820400 h 5011605"/>
              <a:gd name="connsiteX15" fmla="*/ 88710 w 4676109"/>
              <a:gd name="connsiteY15" fmla="*/ 928776 h 5011605"/>
              <a:gd name="connsiteX16" fmla="*/ 0 w 4676109"/>
              <a:gd name="connsiteY16" fmla="*/ 1236926 h 5011605"/>
              <a:gd name="connsiteX17" fmla="*/ 94642 w 4676109"/>
              <a:gd name="connsiteY17" fmla="*/ 1599459 h 5011605"/>
              <a:gd name="connsiteX18" fmla="*/ 391349 w 4676109"/>
              <a:gd name="connsiteY18" fmla="*/ 1943741 h 5011605"/>
              <a:gd name="connsiteX19" fmla="*/ 931759 w 4676109"/>
              <a:gd name="connsiteY19" fmla="*/ 2195674 h 5011605"/>
              <a:gd name="connsiteX20" fmla="*/ 1015915 w 4676109"/>
              <a:gd name="connsiteY20" fmla="*/ 2219900 h 5011605"/>
              <a:gd name="connsiteX21" fmla="*/ 968345 w 4676109"/>
              <a:gd name="connsiteY21" fmla="*/ 2234519 h 5011605"/>
              <a:gd name="connsiteX22" fmla="*/ 546803 w 4676109"/>
              <a:gd name="connsiteY22" fmla="*/ 2444393 h 5011605"/>
              <a:gd name="connsiteX23" fmla="*/ 218560 w 4676109"/>
              <a:gd name="connsiteY23" fmla="*/ 2785912 h 5011605"/>
              <a:gd name="connsiteX24" fmla="*/ 113848 w 4676109"/>
              <a:gd name="connsiteY24" fmla="*/ 3035092 h 5011605"/>
              <a:gd name="connsiteX25" fmla="*/ 125711 w 4676109"/>
              <a:gd name="connsiteY25" fmla="*/ 3208835 h 5011605"/>
              <a:gd name="connsiteX26" fmla="*/ 249175 w 4676109"/>
              <a:gd name="connsiteY26" fmla="*/ 3441057 h 5011605"/>
              <a:gd name="connsiteX27" fmla="*/ 392262 w 4676109"/>
              <a:gd name="connsiteY27" fmla="*/ 3551275 h 5011605"/>
              <a:gd name="connsiteX28" fmla="*/ 914381 w 4676109"/>
              <a:gd name="connsiteY28" fmla="*/ 3624868 h 5011605"/>
              <a:gd name="connsiteX29" fmla="*/ 1512428 w 4676109"/>
              <a:gd name="connsiteY29" fmla="*/ 3457552 h 5011605"/>
              <a:gd name="connsiteX30" fmla="*/ 1572780 w 4676109"/>
              <a:gd name="connsiteY30" fmla="*/ 3431031 h 5011605"/>
              <a:gd name="connsiteX31" fmla="*/ 1550354 w 4676109"/>
              <a:gd name="connsiteY31" fmla="*/ 3488628 h 5011605"/>
              <a:gd name="connsiteX32" fmla="*/ 1439715 w 4676109"/>
              <a:gd name="connsiteY32" fmla="*/ 3933016 h 5011605"/>
              <a:gd name="connsiteX33" fmla="*/ 1446565 w 4676109"/>
              <a:gd name="connsiteY33" fmla="*/ 4237071 h 5011605"/>
              <a:gd name="connsiteX34" fmla="*/ 1535275 w 4676109"/>
              <a:gd name="connsiteY34" fmla="*/ 4541086 h 5011605"/>
              <a:gd name="connsiteX35" fmla="*/ 1649588 w 4676109"/>
              <a:gd name="connsiteY35" fmla="*/ 4747286 h 5011605"/>
              <a:gd name="connsiteX36" fmla="*/ 1972816 w 4676109"/>
              <a:gd name="connsiteY36" fmla="*/ 4999220 h 5011605"/>
              <a:gd name="connsiteX37" fmla="*/ 2057392 w 4676109"/>
              <a:gd name="connsiteY37" fmla="*/ 5011543 h 5011605"/>
              <a:gd name="connsiteX38" fmla="*/ 2192260 w 4676109"/>
              <a:gd name="connsiteY38" fmla="*/ 4972699 h 5011605"/>
              <a:gd name="connsiteX39" fmla="*/ 2344997 w 4676109"/>
              <a:gd name="connsiteY39" fmla="*/ 4820461 h 5011605"/>
              <a:gd name="connsiteX40" fmla="*/ 2665932 w 4676109"/>
              <a:gd name="connsiteY40" fmla="*/ 3810963 h 5011605"/>
              <a:gd name="connsiteX41" fmla="*/ 2674160 w 4676109"/>
              <a:gd name="connsiteY41" fmla="*/ 3766647 h 5011605"/>
              <a:gd name="connsiteX42" fmla="*/ 2688358 w 4676109"/>
              <a:gd name="connsiteY42" fmla="*/ 3788116 h 5011605"/>
              <a:gd name="connsiteX43" fmla="*/ 2966313 w 4676109"/>
              <a:gd name="connsiteY43" fmla="*/ 4200517 h 5011605"/>
              <a:gd name="connsiteX44" fmla="*/ 3568455 w 4676109"/>
              <a:gd name="connsiteY44" fmla="*/ 4720344 h 5011605"/>
              <a:gd name="connsiteX45" fmla="*/ 3778751 w 4676109"/>
              <a:gd name="connsiteY45" fmla="*/ 4793517 h 5011605"/>
              <a:gd name="connsiteX46" fmla="*/ 4094670 w 4676109"/>
              <a:gd name="connsiteY46" fmla="*/ 4710739 h 5011605"/>
              <a:gd name="connsiteX47" fmla="*/ 4157317 w 4676109"/>
              <a:gd name="connsiteY47" fmla="*/ 4617934 h 5011605"/>
              <a:gd name="connsiteX48" fmla="*/ 4243272 w 4676109"/>
              <a:gd name="connsiteY48" fmla="*/ 4324402 h 5011605"/>
              <a:gd name="connsiteX49" fmla="*/ 3987704 w 4676109"/>
              <a:gd name="connsiteY49" fmla="*/ 3398571 h 5011605"/>
              <a:gd name="connsiteX50" fmla="*/ 3476106 w 4676109"/>
              <a:gd name="connsiteY50" fmla="*/ 2769948 h 5011605"/>
              <a:gd name="connsiteX51" fmla="*/ 3414836 w 4676109"/>
              <a:gd name="connsiteY51" fmla="*/ 2707758 h 5011605"/>
              <a:gd name="connsiteX52" fmla="*/ 3512233 w 4676109"/>
              <a:gd name="connsiteY52" fmla="*/ 2702285 h 5011605"/>
              <a:gd name="connsiteX53" fmla="*/ 3907215 w 4676109"/>
              <a:gd name="connsiteY53" fmla="*/ 2625936 h 5011605"/>
              <a:gd name="connsiteX54" fmla="*/ 4290832 w 4676109"/>
              <a:gd name="connsiteY54" fmla="*/ 2365313 h 5011605"/>
              <a:gd name="connsiteX55" fmla="*/ 4525807 w 4676109"/>
              <a:gd name="connsiteY55" fmla="*/ 2022413 h 5011605"/>
              <a:gd name="connsiteX56" fmla="*/ 4665720 w 4676109"/>
              <a:gd name="connsiteY56" fmla="*/ 1622376 h 5011605"/>
              <a:gd name="connsiteX57" fmla="*/ 4673029 w 4676109"/>
              <a:gd name="connsiteY57" fmla="*/ 1369982 h 5011605"/>
              <a:gd name="connsiteX58" fmla="*/ 4556003 w 4676109"/>
              <a:gd name="connsiteY58" fmla="*/ 1045373 h 5011605"/>
              <a:gd name="connsiteX59" fmla="*/ 4342493 w 4676109"/>
              <a:gd name="connsiteY59" fmla="*/ 881692 h 5011605"/>
              <a:gd name="connsiteX60" fmla="*/ 4037058 w 4676109"/>
              <a:gd name="connsiteY60" fmla="*/ 815867 h 5011605"/>
              <a:gd name="connsiteX61" fmla="*/ 3729368 w 4676109"/>
              <a:gd name="connsiteY61" fmla="*/ 859304 h 5011605"/>
              <a:gd name="connsiteX62" fmla="*/ 3129068 w 4676109"/>
              <a:gd name="connsiteY62" fmla="*/ 1173390 h 5011605"/>
              <a:gd name="connsiteX63" fmla="*/ 3003351 w 4676109"/>
              <a:gd name="connsiteY63" fmla="*/ 1270788 h 5011605"/>
              <a:gd name="connsiteX64" fmla="*/ 2927921 w 4676109"/>
              <a:gd name="connsiteY64" fmla="*/ 1334316 h 5011605"/>
              <a:gd name="connsiteX65" fmla="*/ 2709356 w 4676109"/>
              <a:gd name="connsiteY65" fmla="*/ 1552420 h 5011605"/>
              <a:gd name="connsiteX66" fmla="*/ 2690145 w 4676109"/>
              <a:gd name="connsiteY66" fmla="*/ 1575267 h 5011605"/>
              <a:gd name="connsiteX67" fmla="*/ 2697914 w 4676109"/>
              <a:gd name="connsiteY67" fmla="*/ 1529572 h 5011605"/>
              <a:gd name="connsiteX68" fmla="*/ 2736797 w 4676109"/>
              <a:gd name="connsiteY68" fmla="*/ 1236040 h 5011605"/>
              <a:gd name="connsiteX69" fmla="*/ 2737256 w 4676109"/>
              <a:gd name="connsiteY69" fmla="*/ 801674 h 5011605"/>
              <a:gd name="connsiteX70" fmla="*/ 2375604 w 4676109"/>
              <a:gd name="connsiteY70" fmla="*/ 117255 h 5011605"/>
              <a:gd name="connsiteX71" fmla="*/ 2185863 w 4676109"/>
              <a:gd name="connsiteY71" fmla="*/ 22155 h 5011605"/>
              <a:gd name="connsiteX72" fmla="*/ 2039102 w 4676109"/>
              <a:gd name="connsiteY72" fmla="*/ 1603 h 5011605"/>
              <a:gd name="connsiteX73" fmla="*/ 2112284 w 4676109"/>
              <a:gd name="connsiteY73" fmla="*/ 339876 h 5011605"/>
              <a:gd name="connsiteX74" fmla="*/ 2303867 w 4676109"/>
              <a:gd name="connsiteY74" fmla="*/ 491692 h 5011605"/>
              <a:gd name="connsiteX75" fmla="*/ 2389325 w 4676109"/>
              <a:gd name="connsiteY75" fmla="*/ 674086 h 5011605"/>
              <a:gd name="connsiteX76" fmla="*/ 2455188 w 4676109"/>
              <a:gd name="connsiteY76" fmla="*/ 1338871 h 5011605"/>
              <a:gd name="connsiteX77" fmla="*/ 2408997 w 4676109"/>
              <a:gd name="connsiteY77" fmla="*/ 1799719 h 5011605"/>
              <a:gd name="connsiteX78" fmla="*/ 2387067 w 4676109"/>
              <a:gd name="connsiteY78" fmla="*/ 1839481 h 5011605"/>
              <a:gd name="connsiteX79" fmla="*/ 2011719 w 4676109"/>
              <a:gd name="connsiteY79" fmla="*/ 1855057 h 5011605"/>
              <a:gd name="connsiteX80" fmla="*/ 1951826 w 4676109"/>
              <a:gd name="connsiteY80" fmla="*/ 1871054 h 5011605"/>
              <a:gd name="connsiteX81" fmla="*/ 1939925 w 4676109"/>
              <a:gd name="connsiteY81" fmla="*/ 1873771 h 5011605"/>
              <a:gd name="connsiteX82" fmla="*/ 1937169 w 4676109"/>
              <a:gd name="connsiteY82" fmla="*/ 1831253 h 5011605"/>
              <a:gd name="connsiteX83" fmla="*/ 1885505 w 4676109"/>
              <a:gd name="connsiteY83" fmla="*/ 1542316 h 5011605"/>
              <a:gd name="connsiteX84" fmla="*/ 1787230 w 4676109"/>
              <a:gd name="connsiteY84" fmla="*/ 908176 h 5011605"/>
              <a:gd name="connsiteX85" fmla="*/ 1816009 w 4676109"/>
              <a:gd name="connsiteY85" fmla="*/ 470175 h 5011605"/>
              <a:gd name="connsiteX86" fmla="*/ 1858986 w 4676109"/>
              <a:gd name="connsiteY86" fmla="*/ 386058 h 5011605"/>
              <a:gd name="connsiteX87" fmla="*/ 1945400 w 4676109"/>
              <a:gd name="connsiteY87" fmla="*/ 331638 h 5011605"/>
              <a:gd name="connsiteX88" fmla="*/ 2112294 w 4676109"/>
              <a:gd name="connsiteY88" fmla="*/ 339866 h 5011605"/>
              <a:gd name="connsiteX89" fmla="*/ 601662 w 4676109"/>
              <a:gd name="connsiteY89" fmla="*/ 1069116 h 5011605"/>
              <a:gd name="connsiteX90" fmla="*/ 1227573 w 4676109"/>
              <a:gd name="connsiteY90" fmla="*/ 1348491 h 5011605"/>
              <a:gd name="connsiteX91" fmla="*/ 1499600 w 4676109"/>
              <a:gd name="connsiteY91" fmla="*/ 1638350 h 5011605"/>
              <a:gd name="connsiteX92" fmla="*/ 1616206 w 4676109"/>
              <a:gd name="connsiteY92" fmla="*/ 1805205 h 5011605"/>
              <a:gd name="connsiteX93" fmla="*/ 1708092 w 4676109"/>
              <a:gd name="connsiteY93" fmla="*/ 1940523 h 5011605"/>
              <a:gd name="connsiteX94" fmla="*/ 1728222 w 4676109"/>
              <a:gd name="connsiteY94" fmla="*/ 1973014 h 5011605"/>
              <a:gd name="connsiteX95" fmla="*/ 1700323 w 4676109"/>
              <a:gd name="connsiteY95" fmla="*/ 2001793 h 5011605"/>
              <a:gd name="connsiteX96" fmla="*/ 1610235 w 4676109"/>
              <a:gd name="connsiteY96" fmla="*/ 2114725 h 5011605"/>
              <a:gd name="connsiteX97" fmla="*/ 1271009 w 4676109"/>
              <a:gd name="connsiteY97" fmla="*/ 2068112 h 5011605"/>
              <a:gd name="connsiteX98" fmla="*/ 932665 w 4676109"/>
              <a:gd name="connsiteY98" fmla="*/ 1984875 h 5011605"/>
              <a:gd name="connsiteX99" fmla="*/ 532628 w 4676109"/>
              <a:gd name="connsiteY99" fmla="*/ 1796965 h 5011605"/>
              <a:gd name="connsiteX100" fmla="*/ 216709 w 4676109"/>
              <a:gd name="connsiteY100" fmla="*/ 1357162 h 5011605"/>
              <a:gd name="connsiteX101" fmla="*/ 214413 w 4676109"/>
              <a:gd name="connsiteY101" fmla="*/ 1177904 h 5011605"/>
              <a:gd name="connsiteX102" fmla="*/ 345185 w 4676109"/>
              <a:gd name="connsiteY102" fmla="*/ 1074152 h 5011605"/>
              <a:gd name="connsiteX103" fmla="*/ 601674 w 4676109"/>
              <a:gd name="connsiteY103" fmla="*/ 1069100 h 5011605"/>
              <a:gd name="connsiteX104" fmla="*/ 4192511 w 4676109"/>
              <a:gd name="connsiteY104" fmla="*/ 1120780 h 5011605"/>
              <a:gd name="connsiteX105" fmla="*/ 4421138 w 4676109"/>
              <a:gd name="connsiteY105" fmla="*/ 1295444 h 5011605"/>
              <a:gd name="connsiteX106" fmla="*/ 4448539 w 4676109"/>
              <a:gd name="connsiteY106" fmla="*/ 1492954 h 5011605"/>
              <a:gd name="connsiteX107" fmla="*/ 4343416 w 4676109"/>
              <a:gd name="connsiteY107" fmla="*/ 1899379 h 5011605"/>
              <a:gd name="connsiteX108" fmla="*/ 4143603 w 4676109"/>
              <a:gd name="connsiteY108" fmla="*/ 2171446 h 5011605"/>
              <a:gd name="connsiteX109" fmla="*/ 3631095 w 4676109"/>
              <a:gd name="connsiteY109" fmla="*/ 2461765 h 5011605"/>
              <a:gd name="connsiteX110" fmla="*/ 3454139 w 4676109"/>
              <a:gd name="connsiteY110" fmla="*/ 2471370 h 5011605"/>
              <a:gd name="connsiteX111" fmla="*/ 3038564 w 4676109"/>
              <a:gd name="connsiteY111" fmla="*/ 2413276 h 5011605"/>
              <a:gd name="connsiteX112" fmla="*/ 2969984 w 4676109"/>
              <a:gd name="connsiteY112" fmla="*/ 2397279 h 5011605"/>
              <a:gd name="connsiteX113" fmla="*/ 2936613 w 4676109"/>
              <a:gd name="connsiteY113" fmla="*/ 2403709 h 5011605"/>
              <a:gd name="connsiteX114" fmla="*/ 2912349 w 4676109"/>
              <a:gd name="connsiteY114" fmla="*/ 2406885 h 5011605"/>
              <a:gd name="connsiteX115" fmla="*/ 2912349 w 4676109"/>
              <a:gd name="connsiteY115" fmla="*/ 2389969 h 5011605"/>
              <a:gd name="connsiteX116" fmla="*/ 2863440 w 4676109"/>
              <a:gd name="connsiteY116" fmla="*/ 2207537 h 5011605"/>
              <a:gd name="connsiteX117" fmla="*/ 2685602 w 4676109"/>
              <a:gd name="connsiteY117" fmla="*/ 1987640 h 5011605"/>
              <a:gd name="connsiteX118" fmla="*/ 2664554 w 4676109"/>
              <a:gd name="connsiteY118" fmla="*/ 1973480 h 5011605"/>
              <a:gd name="connsiteX119" fmla="*/ 2701599 w 4676109"/>
              <a:gd name="connsiteY119" fmla="*/ 1953350 h 5011605"/>
              <a:gd name="connsiteX120" fmla="*/ 2864359 w 4676109"/>
              <a:gd name="connsiteY120" fmla="*/ 1829014 h 5011605"/>
              <a:gd name="connsiteX121" fmla="*/ 3234701 w 4676109"/>
              <a:gd name="connsiteY121" fmla="*/ 1496597 h 5011605"/>
              <a:gd name="connsiteX122" fmla="*/ 3482039 w 4676109"/>
              <a:gd name="connsiteY122" fmla="*/ 1312822 h 5011605"/>
              <a:gd name="connsiteX123" fmla="*/ 3953870 w 4676109"/>
              <a:gd name="connsiteY123" fmla="*/ 1112559 h 5011605"/>
              <a:gd name="connsiteX124" fmla="*/ 4192518 w 4676109"/>
              <a:gd name="connsiteY124" fmla="*/ 1120787 h 5011605"/>
              <a:gd name="connsiteX125" fmla="*/ 2343105 w 4676109"/>
              <a:gd name="connsiteY125" fmla="*/ 2223547 h 5011605"/>
              <a:gd name="connsiteX126" fmla="*/ 2551137 w 4676109"/>
              <a:gd name="connsiteY126" fmla="*/ 2312219 h 5011605"/>
              <a:gd name="connsiteX127" fmla="*/ 2629285 w 4676109"/>
              <a:gd name="connsiteY127" fmla="*/ 2412336 h 5011605"/>
              <a:gd name="connsiteX128" fmla="*/ 2627486 w 4676109"/>
              <a:gd name="connsiteY128" fmla="*/ 2581072 h 5011605"/>
              <a:gd name="connsiteX129" fmla="*/ 2370086 w 4676109"/>
              <a:gd name="connsiteY129" fmla="*/ 2937668 h 5011605"/>
              <a:gd name="connsiteX130" fmla="*/ 2333959 w 4676109"/>
              <a:gd name="connsiteY130" fmla="*/ 2955043 h 5011605"/>
              <a:gd name="connsiteX131" fmla="*/ 2258529 w 4676109"/>
              <a:gd name="connsiteY131" fmla="*/ 2954583 h 5011605"/>
              <a:gd name="connsiteX132" fmla="*/ 2146509 w 4676109"/>
              <a:gd name="connsiteY132" fmla="*/ 2947274 h 5011605"/>
              <a:gd name="connsiteX133" fmla="*/ 2025808 w 4676109"/>
              <a:gd name="connsiteY133" fmla="*/ 2912065 h 5011605"/>
              <a:gd name="connsiteX134" fmla="*/ 1964078 w 4676109"/>
              <a:gd name="connsiteY134" fmla="*/ 2717308 h 5011605"/>
              <a:gd name="connsiteX135" fmla="*/ 1936179 w 4676109"/>
              <a:gd name="connsiteY135" fmla="*/ 2545858 h 5011605"/>
              <a:gd name="connsiteX136" fmla="*/ 1912872 w 4676109"/>
              <a:gd name="connsiteY136" fmla="*/ 2397255 h 5011605"/>
              <a:gd name="connsiteX137" fmla="*/ 1905562 w 4676109"/>
              <a:gd name="connsiteY137" fmla="*/ 2360706 h 5011605"/>
              <a:gd name="connsiteX138" fmla="*/ 1933002 w 4676109"/>
              <a:gd name="connsiteY138" fmla="*/ 2335103 h 5011605"/>
              <a:gd name="connsiteX139" fmla="*/ 2182183 w 4676109"/>
              <a:gd name="connsiteY139" fmla="*/ 2216656 h 5011605"/>
              <a:gd name="connsiteX140" fmla="*/ 2343111 w 4676109"/>
              <a:gd name="connsiteY140" fmla="*/ 2223544 h 5011605"/>
              <a:gd name="connsiteX141" fmla="*/ 1549840 w 4676109"/>
              <a:gd name="connsiteY141" fmla="*/ 2364342 h 5011605"/>
              <a:gd name="connsiteX142" fmla="*/ 1582293 w 4676109"/>
              <a:gd name="connsiteY142" fmla="*/ 2526190 h 5011605"/>
              <a:gd name="connsiteX143" fmla="*/ 1652710 w 4676109"/>
              <a:gd name="connsiteY143" fmla="*/ 2671580 h 5011605"/>
              <a:gd name="connsiteX144" fmla="*/ 1713521 w 4676109"/>
              <a:gd name="connsiteY144" fmla="*/ 2788186 h 5011605"/>
              <a:gd name="connsiteX145" fmla="*/ 1816391 w 4676109"/>
              <a:gd name="connsiteY145" fmla="*/ 2953209 h 5011605"/>
              <a:gd name="connsiteX146" fmla="*/ 1841993 w 4676109"/>
              <a:gd name="connsiteY146" fmla="*/ 2983863 h 5011605"/>
              <a:gd name="connsiteX147" fmla="*/ 1825997 w 4676109"/>
              <a:gd name="connsiteY147" fmla="*/ 2987039 h 5011605"/>
              <a:gd name="connsiteX148" fmla="*/ 1609274 w 4676109"/>
              <a:gd name="connsiteY148" fmla="*/ 3089909 h 5011605"/>
              <a:gd name="connsiteX149" fmla="*/ 946360 w 4676109"/>
              <a:gd name="connsiteY149" fmla="*/ 3334074 h 5011605"/>
              <a:gd name="connsiteX150" fmla="*/ 503765 w 4676109"/>
              <a:gd name="connsiteY150" fmla="*/ 3315781 h 5011605"/>
              <a:gd name="connsiteX151" fmla="*/ 405029 w 4676109"/>
              <a:gd name="connsiteY151" fmla="*/ 3263657 h 5011605"/>
              <a:gd name="connsiteX152" fmla="*/ 340123 w 4676109"/>
              <a:gd name="connsiteY152" fmla="*/ 3140233 h 5011605"/>
              <a:gd name="connsiteX153" fmla="*/ 395423 w 4676109"/>
              <a:gd name="connsiteY153" fmla="*/ 2961895 h 5011605"/>
              <a:gd name="connsiteX154" fmla="*/ 905217 w 4676109"/>
              <a:gd name="connsiteY154" fmla="*/ 2521180 h 5011605"/>
              <a:gd name="connsiteX155" fmla="*/ 1494996 w 4676109"/>
              <a:gd name="connsiteY155" fmla="*/ 2351572 h 5011605"/>
              <a:gd name="connsiteX156" fmla="*/ 1546660 w 4676109"/>
              <a:gd name="connsiteY156" fmla="*/ 2345143 h 5011605"/>
              <a:gd name="connsiteX157" fmla="*/ 1549836 w 4676109"/>
              <a:gd name="connsiteY157" fmla="*/ 2364354 h 5011605"/>
              <a:gd name="connsiteX158" fmla="*/ 2912720 w 4676109"/>
              <a:gd name="connsiteY158" fmla="*/ 2649184 h 5011605"/>
              <a:gd name="connsiteX159" fmla="*/ 2996876 w 4676109"/>
              <a:gd name="connsiteY159" fmla="*/ 2727828 h 5011605"/>
              <a:gd name="connsiteX160" fmla="*/ 3660250 w 4676109"/>
              <a:gd name="connsiteY160" fmla="*/ 3473979 h 5011605"/>
              <a:gd name="connsiteX161" fmla="*/ 3920874 w 4676109"/>
              <a:gd name="connsiteY161" fmla="*/ 3944888 h 5011605"/>
              <a:gd name="connsiteX162" fmla="*/ 3952409 w 4676109"/>
              <a:gd name="connsiteY162" fmla="*/ 4426790 h 5011605"/>
              <a:gd name="connsiteX163" fmla="*/ 3890679 w 4676109"/>
              <a:gd name="connsiteY163" fmla="*/ 4484387 h 5011605"/>
              <a:gd name="connsiteX164" fmla="*/ 3676249 w 4676109"/>
              <a:gd name="connsiteY164" fmla="*/ 4422657 h 5011605"/>
              <a:gd name="connsiteX165" fmla="*/ 3194808 w 4676109"/>
              <a:gd name="connsiteY165" fmla="*/ 4040911 h 5011605"/>
              <a:gd name="connsiteX166" fmla="*/ 2781986 w 4676109"/>
              <a:gd name="connsiteY166" fmla="*/ 3377958 h 5011605"/>
              <a:gd name="connsiteX167" fmla="*/ 2727565 w 4676109"/>
              <a:gd name="connsiteY167" fmla="*/ 3178145 h 5011605"/>
              <a:gd name="connsiteX168" fmla="*/ 2687343 w 4676109"/>
              <a:gd name="connsiteY168" fmla="*/ 3096783 h 5011605"/>
              <a:gd name="connsiteX169" fmla="*/ 2685965 w 4676109"/>
              <a:gd name="connsiteY169" fmla="*/ 3050591 h 5011605"/>
              <a:gd name="connsiteX170" fmla="*/ 2744939 w 4676109"/>
              <a:gd name="connsiteY170" fmla="*/ 2977916 h 5011605"/>
              <a:gd name="connsiteX171" fmla="*/ 2884852 w 4676109"/>
              <a:gd name="connsiteY171" fmla="*/ 2658784 h 5011605"/>
              <a:gd name="connsiteX172" fmla="*/ 2893999 w 4676109"/>
              <a:gd name="connsiteY172" fmla="*/ 2632722 h 5011605"/>
              <a:gd name="connsiteX173" fmla="*/ 2912713 w 4676109"/>
              <a:gd name="connsiteY173" fmla="*/ 2649178 h 5011605"/>
              <a:gd name="connsiteX174" fmla="*/ 2032623 w 4676109"/>
              <a:gd name="connsiteY174" fmla="*/ 3125109 h 5011605"/>
              <a:gd name="connsiteX175" fmla="*/ 2327077 w 4676109"/>
              <a:gd name="connsiteY175" fmla="*/ 3195986 h 5011605"/>
              <a:gd name="connsiteX176" fmla="*/ 2403426 w 4676109"/>
              <a:gd name="connsiteY176" fmla="*/ 3193230 h 5011605"/>
              <a:gd name="connsiteX177" fmla="*/ 2416208 w 4676109"/>
              <a:gd name="connsiteY177" fmla="*/ 3209227 h 5011605"/>
              <a:gd name="connsiteX178" fmla="*/ 2397494 w 4676109"/>
              <a:gd name="connsiteY178" fmla="*/ 3551706 h 5011605"/>
              <a:gd name="connsiteX179" fmla="*/ 2358611 w 4676109"/>
              <a:gd name="connsiteY179" fmla="*/ 3999729 h 5011605"/>
              <a:gd name="connsiteX180" fmla="*/ 2153331 w 4676109"/>
              <a:gd name="connsiteY180" fmla="*/ 4662682 h 5011605"/>
              <a:gd name="connsiteX181" fmla="*/ 2046327 w 4676109"/>
              <a:gd name="connsiteY181" fmla="*/ 4767394 h 5011605"/>
              <a:gd name="connsiteX182" fmla="*/ 1895010 w 4676109"/>
              <a:gd name="connsiteY182" fmla="*/ 4716189 h 5011605"/>
              <a:gd name="connsiteX183" fmla="*/ 1666423 w 4676109"/>
              <a:gd name="connsiteY183" fmla="*/ 4331690 h 5011605"/>
              <a:gd name="connsiteX184" fmla="*/ 1657276 w 4676109"/>
              <a:gd name="connsiteY184" fmla="*/ 3817340 h 5011605"/>
              <a:gd name="connsiteX185" fmla="*/ 1777066 w 4676109"/>
              <a:gd name="connsiteY185" fmla="*/ 3457980 h 5011605"/>
              <a:gd name="connsiteX186" fmla="*/ 1937994 w 4676109"/>
              <a:gd name="connsiteY186" fmla="*/ 3207429 h 5011605"/>
              <a:gd name="connsiteX187" fmla="*/ 1980971 w 4676109"/>
              <a:gd name="connsiteY187" fmla="*/ 3123770 h 5011605"/>
              <a:gd name="connsiteX188" fmla="*/ 1992873 w 4676109"/>
              <a:gd name="connsiteY188" fmla="*/ 3104559 h 5011605"/>
              <a:gd name="connsiteX189" fmla="*/ 2032635 w 4676109"/>
              <a:gd name="connsiteY189" fmla="*/ 3125110 h 5011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</a:cxnLst>
            <a:rect l="l" t="t" r="r" b="b"/>
            <a:pathLst>
              <a:path w="4676109" h="5011605">
                <a:moveTo>
                  <a:pt x="2039111" y="1570"/>
                </a:moveTo>
                <a:cubicBezTo>
                  <a:pt x="2035475" y="2489"/>
                  <a:pt x="2013968" y="5665"/>
                  <a:pt x="1991121" y="8421"/>
                </a:cubicBezTo>
                <a:cubicBezTo>
                  <a:pt x="1968694" y="11635"/>
                  <a:pt x="1938997" y="17108"/>
                  <a:pt x="1925296" y="20744"/>
                </a:cubicBezTo>
                <a:cubicBezTo>
                  <a:pt x="1912016" y="24418"/>
                  <a:pt x="1881400" y="32187"/>
                  <a:pt x="1858093" y="38118"/>
                </a:cubicBezTo>
                <a:cubicBezTo>
                  <a:pt x="1792690" y="54612"/>
                  <a:pt x="1747415" y="80636"/>
                  <a:pt x="1700800" y="127288"/>
                </a:cubicBezTo>
                <a:cubicBezTo>
                  <a:pt x="1675657" y="152431"/>
                  <a:pt x="1655067" y="178493"/>
                  <a:pt x="1642744" y="200460"/>
                </a:cubicBezTo>
                <a:cubicBezTo>
                  <a:pt x="1602943" y="271299"/>
                  <a:pt x="1565018" y="393837"/>
                  <a:pt x="1547184" y="509071"/>
                </a:cubicBezTo>
                <a:cubicBezTo>
                  <a:pt x="1534823" y="587218"/>
                  <a:pt x="1534823" y="913663"/>
                  <a:pt x="1546724" y="1016533"/>
                </a:cubicBezTo>
                <a:cubicBezTo>
                  <a:pt x="1560884" y="1136773"/>
                  <a:pt x="1583731" y="1264332"/>
                  <a:pt x="1613927" y="1391009"/>
                </a:cubicBezTo>
                <a:cubicBezTo>
                  <a:pt x="1619400" y="1412938"/>
                  <a:pt x="1623074" y="1431690"/>
                  <a:pt x="1622155" y="1432609"/>
                </a:cubicBezTo>
                <a:cubicBezTo>
                  <a:pt x="1621237" y="1433528"/>
                  <a:pt x="1602025" y="1411101"/>
                  <a:pt x="1578719" y="1383240"/>
                </a:cubicBezTo>
                <a:cubicBezTo>
                  <a:pt x="1493682" y="1280370"/>
                  <a:pt x="1378455" y="1170152"/>
                  <a:pt x="1273322" y="1092001"/>
                </a:cubicBezTo>
                <a:cubicBezTo>
                  <a:pt x="1196514" y="1035284"/>
                  <a:pt x="1157177" y="1010141"/>
                  <a:pt x="1062527" y="959857"/>
                </a:cubicBezTo>
                <a:cubicBezTo>
                  <a:pt x="849478" y="846464"/>
                  <a:pt x="662029" y="789328"/>
                  <a:pt x="502904" y="788407"/>
                </a:cubicBezTo>
                <a:cubicBezTo>
                  <a:pt x="427014" y="787947"/>
                  <a:pt x="371250" y="796175"/>
                  <a:pt x="281626" y="820400"/>
                </a:cubicBezTo>
                <a:cubicBezTo>
                  <a:pt x="181048" y="847381"/>
                  <a:pt x="127095" y="877537"/>
                  <a:pt x="88710" y="928776"/>
                </a:cubicBezTo>
                <a:cubicBezTo>
                  <a:pt x="30654" y="1006465"/>
                  <a:pt x="0" y="1111630"/>
                  <a:pt x="0" y="1236926"/>
                </a:cubicBezTo>
                <a:cubicBezTo>
                  <a:pt x="0" y="1367198"/>
                  <a:pt x="27440" y="1471900"/>
                  <a:pt x="94642" y="1599459"/>
                </a:cubicBezTo>
                <a:cubicBezTo>
                  <a:pt x="179679" y="1760848"/>
                  <a:pt x="237730" y="1827625"/>
                  <a:pt x="391349" y="1943741"/>
                </a:cubicBezTo>
                <a:cubicBezTo>
                  <a:pt x="541333" y="2056672"/>
                  <a:pt x="693111" y="2127555"/>
                  <a:pt x="931759" y="2195674"/>
                </a:cubicBezTo>
                <a:lnTo>
                  <a:pt x="1015915" y="2219900"/>
                </a:lnTo>
                <a:lnTo>
                  <a:pt x="968345" y="2234519"/>
                </a:lnTo>
                <a:cubicBezTo>
                  <a:pt x="831645" y="2277956"/>
                  <a:pt x="660195" y="2362989"/>
                  <a:pt x="546803" y="2444393"/>
                </a:cubicBezTo>
                <a:cubicBezTo>
                  <a:pt x="429316" y="2528970"/>
                  <a:pt x="293988" y="2669345"/>
                  <a:pt x="218560" y="2785912"/>
                </a:cubicBezTo>
                <a:cubicBezTo>
                  <a:pt x="165976" y="2866853"/>
                  <a:pt x="125296" y="2964210"/>
                  <a:pt x="113848" y="3035092"/>
                </a:cubicBezTo>
                <a:cubicBezTo>
                  <a:pt x="106538" y="3082165"/>
                  <a:pt x="111551" y="3155333"/>
                  <a:pt x="125711" y="3208835"/>
                </a:cubicBezTo>
                <a:cubicBezTo>
                  <a:pt x="144004" y="3279214"/>
                  <a:pt x="204815" y="3393531"/>
                  <a:pt x="249175" y="3441057"/>
                </a:cubicBezTo>
                <a:cubicBezTo>
                  <a:pt x="279829" y="3474008"/>
                  <a:pt x="356640" y="3533441"/>
                  <a:pt x="392262" y="3551275"/>
                </a:cubicBezTo>
                <a:cubicBezTo>
                  <a:pt x="514344" y="3612507"/>
                  <a:pt x="722837" y="3641784"/>
                  <a:pt x="914381" y="3624868"/>
                </a:cubicBezTo>
                <a:cubicBezTo>
                  <a:pt x="1127929" y="3605197"/>
                  <a:pt x="1306688" y="3555369"/>
                  <a:pt x="1512428" y="3457552"/>
                </a:cubicBezTo>
                <a:cubicBezTo>
                  <a:pt x="1545341" y="3441977"/>
                  <a:pt x="1572780" y="3429653"/>
                  <a:pt x="1572780" y="3431031"/>
                </a:cubicBezTo>
                <a:cubicBezTo>
                  <a:pt x="1572780" y="3431950"/>
                  <a:pt x="1562716" y="3458012"/>
                  <a:pt x="1550354" y="3488628"/>
                </a:cubicBezTo>
                <a:cubicBezTo>
                  <a:pt x="1491380" y="3637231"/>
                  <a:pt x="1452995" y="3790850"/>
                  <a:pt x="1439715" y="3933016"/>
                </a:cubicBezTo>
                <a:cubicBezTo>
                  <a:pt x="1432864" y="4005730"/>
                  <a:pt x="1436959" y="4170293"/>
                  <a:pt x="1446565" y="4237071"/>
                </a:cubicBezTo>
                <a:cubicBezTo>
                  <a:pt x="1461222" y="4334430"/>
                  <a:pt x="1496890" y="4456968"/>
                  <a:pt x="1535275" y="4541086"/>
                </a:cubicBezTo>
                <a:cubicBezTo>
                  <a:pt x="1562256" y="4600979"/>
                  <a:pt x="1621689" y="4707980"/>
                  <a:pt x="1649588" y="4747286"/>
                </a:cubicBezTo>
                <a:cubicBezTo>
                  <a:pt x="1722264" y="4849235"/>
                  <a:pt x="1868574" y="4963549"/>
                  <a:pt x="1972816" y="4999220"/>
                </a:cubicBezTo>
                <a:cubicBezTo>
                  <a:pt x="2003891" y="5010165"/>
                  <a:pt x="2016712" y="5012002"/>
                  <a:pt x="2057392" y="5011543"/>
                </a:cubicBezTo>
                <a:cubicBezTo>
                  <a:pt x="2112731" y="5011543"/>
                  <a:pt x="2139711" y="5003774"/>
                  <a:pt x="2192260" y="4972699"/>
                </a:cubicBezTo>
                <a:cubicBezTo>
                  <a:pt x="2233438" y="4948015"/>
                  <a:pt x="2312961" y="4868908"/>
                  <a:pt x="2344997" y="4820461"/>
                </a:cubicBezTo>
                <a:cubicBezTo>
                  <a:pt x="2479865" y="4614261"/>
                  <a:pt x="2619317" y="4176720"/>
                  <a:pt x="2665932" y="3810963"/>
                </a:cubicBezTo>
                <a:cubicBezTo>
                  <a:pt x="2669147" y="3786738"/>
                  <a:pt x="2672783" y="3766647"/>
                  <a:pt x="2674160" y="3766647"/>
                </a:cubicBezTo>
                <a:cubicBezTo>
                  <a:pt x="2675538" y="3766647"/>
                  <a:pt x="2681929" y="3776214"/>
                  <a:pt x="2688358" y="3788116"/>
                </a:cubicBezTo>
                <a:cubicBezTo>
                  <a:pt x="2746874" y="3899676"/>
                  <a:pt x="2864824" y="4074340"/>
                  <a:pt x="2966313" y="4200517"/>
                </a:cubicBezTo>
                <a:cubicBezTo>
                  <a:pt x="3151498" y="4430026"/>
                  <a:pt x="3382848" y="4629828"/>
                  <a:pt x="3568455" y="4720344"/>
                </a:cubicBezTo>
                <a:cubicBezTo>
                  <a:pt x="3636576" y="4753257"/>
                  <a:pt x="3718861" y="4782074"/>
                  <a:pt x="3778751" y="4793517"/>
                </a:cubicBezTo>
                <a:cubicBezTo>
                  <a:pt x="3903586" y="4817283"/>
                  <a:pt x="4018781" y="4787126"/>
                  <a:pt x="4094670" y="4710739"/>
                </a:cubicBezTo>
                <a:cubicBezTo>
                  <a:pt x="4121650" y="4683759"/>
                  <a:pt x="4132174" y="4668221"/>
                  <a:pt x="4157317" y="4617934"/>
                </a:cubicBezTo>
                <a:cubicBezTo>
                  <a:pt x="4209441" y="4515524"/>
                  <a:pt x="4235044" y="4428653"/>
                  <a:pt x="4243272" y="4324402"/>
                </a:cubicBezTo>
                <a:cubicBezTo>
                  <a:pt x="4263861" y="4061525"/>
                  <a:pt x="4159154" y="3681621"/>
                  <a:pt x="3987704" y="3398571"/>
                </a:cubicBezTo>
                <a:cubicBezTo>
                  <a:pt x="3877525" y="3216638"/>
                  <a:pt x="3693250" y="2989844"/>
                  <a:pt x="3476106" y="2769948"/>
                </a:cubicBezTo>
                <a:lnTo>
                  <a:pt x="3414836" y="2707758"/>
                </a:lnTo>
                <a:lnTo>
                  <a:pt x="3512233" y="2702285"/>
                </a:lnTo>
                <a:cubicBezTo>
                  <a:pt x="3676796" y="2693139"/>
                  <a:pt x="3793401" y="2670254"/>
                  <a:pt x="3907215" y="2625936"/>
                </a:cubicBezTo>
                <a:cubicBezTo>
                  <a:pt x="4038898" y="2574731"/>
                  <a:pt x="4173305" y="2483271"/>
                  <a:pt x="4290832" y="2365313"/>
                </a:cubicBezTo>
                <a:cubicBezTo>
                  <a:pt x="4390489" y="2265656"/>
                  <a:pt x="4445362" y="2185633"/>
                  <a:pt x="4525807" y="2022413"/>
                </a:cubicBezTo>
                <a:cubicBezTo>
                  <a:pt x="4601275" y="1870175"/>
                  <a:pt x="4645596" y="1743077"/>
                  <a:pt x="4665720" y="1622376"/>
                </a:cubicBezTo>
                <a:cubicBezTo>
                  <a:pt x="4675326" y="1563860"/>
                  <a:pt x="4679420" y="1430793"/>
                  <a:pt x="4673029" y="1369982"/>
                </a:cubicBezTo>
                <a:cubicBezTo>
                  <a:pt x="4659787" y="1238749"/>
                  <a:pt x="4621365" y="1132705"/>
                  <a:pt x="4556003" y="1045373"/>
                </a:cubicBezTo>
                <a:cubicBezTo>
                  <a:pt x="4503419" y="975416"/>
                  <a:pt x="4446284" y="931521"/>
                  <a:pt x="4342493" y="881692"/>
                </a:cubicBezTo>
                <a:cubicBezTo>
                  <a:pt x="4226799" y="826392"/>
                  <a:pt x="4176520" y="815409"/>
                  <a:pt x="4037058" y="815867"/>
                </a:cubicBezTo>
                <a:cubicBezTo>
                  <a:pt x="3915475" y="815867"/>
                  <a:pt x="3864687" y="823177"/>
                  <a:pt x="3729368" y="859304"/>
                </a:cubicBezTo>
                <a:cubicBezTo>
                  <a:pt x="3509932" y="917360"/>
                  <a:pt x="3377778" y="986402"/>
                  <a:pt x="3129068" y="1173390"/>
                </a:cubicBezTo>
                <a:cubicBezTo>
                  <a:pt x="3078781" y="1210895"/>
                  <a:pt x="3022563" y="1254753"/>
                  <a:pt x="3003351" y="1270788"/>
                </a:cubicBezTo>
                <a:cubicBezTo>
                  <a:pt x="2984598" y="1286785"/>
                  <a:pt x="2950308" y="1315602"/>
                  <a:pt x="2927921" y="1334316"/>
                </a:cubicBezTo>
                <a:cubicBezTo>
                  <a:pt x="2877634" y="1376375"/>
                  <a:pt x="2733585" y="1519962"/>
                  <a:pt x="2709356" y="1552420"/>
                </a:cubicBezTo>
                <a:cubicBezTo>
                  <a:pt x="2699292" y="1565662"/>
                  <a:pt x="2690604" y="1576186"/>
                  <a:pt x="2690145" y="1575267"/>
                </a:cubicBezTo>
                <a:cubicBezTo>
                  <a:pt x="2689686" y="1574808"/>
                  <a:pt x="2693360" y="1554257"/>
                  <a:pt x="2697914" y="1529572"/>
                </a:cubicBezTo>
                <a:cubicBezTo>
                  <a:pt x="2709357" y="1469220"/>
                  <a:pt x="2727191" y="1336157"/>
                  <a:pt x="2736797" y="1236040"/>
                </a:cubicBezTo>
                <a:cubicBezTo>
                  <a:pt x="2748240" y="1121267"/>
                  <a:pt x="2748240" y="885371"/>
                  <a:pt x="2737256" y="801674"/>
                </a:cubicBezTo>
                <a:cubicBezTo>
                  <a:pt x="2698373" y="511355"/>
                  <a:pt x="2558958" y="246646"/>
                  <a:pt x="2375604" y="117255"/>
                </a:cubicBezTo>
                <a:cubicBezTo>
                  <a:pt x="2334005" y="88017"/>
                  <a:pt x="2235691" y="38611"/>
                  <a:pt x="2185863" y="22155"/>
                </a:cubicBezTo>
                <a:cubicBezTo>
                  <a:pt x="2134657" y="5239"/>
                  <a:pt x="2068376" y="-3908"/>
                  <a:pt x="2039102" y="1603"/>
                </a:cubicBezTo>
                <a:close/>
                <a:moveTo>
                  <a:pt x="2112284" y="339876"/>
                </a:moveTo>
                <a:cubicBezTo>
                  <a:pt x="2196861" y="370530"/>
                  <a:pt x="2244389" y="408456"/>
                  <a:pt x="2303867" y="491692"/>
                </a:cubicBezTo>
                <a:cubicBezTo>
                  <a:pt x="2339956" y="541979"/>
                  <a:pt x="2358249" y="580824"/>
                  <a:pt x="2389325" y="674086"/>
                </a:cubicBezTo>
                <a:cubicBezTo>
                  <a:pt x="2446500" y="846456"/>
                  <a:pt x="2463875" y="1021120"/>
                  <a:pt x="2455188" y="1338871"/>
                </a:cubicBezTo>
                <a:cubicBezTo>
                  <a:pt x="2448759" y="1570671"/>
                  <a:pt x="2439651" y="1661177"/>
                  <a:pt x="2408997" y="1799719"/>
                </a:cubicBezTo>
                <a:cubicBezTo>
                  <a:pt x="2399390" y="1842236"/>
                  <a:pt x="2399390" y="1842696"/>
                  <a:pt x="2387067" y="1839481"/>
                </a:cubicBezTo>
                <a:cubicBezTo>
                  <a:pt x="2289670" y="1813878"/>
                  <a:pt x="2139268" y="1820308"/>
                  <a:pt x="2011719" y="1855057"/>
                </a:cubicBezTo>
                <a:cubicBezTo>
                  <a:pt x="1985198" y="1862366"/>
                  <a:pt x="1958218" y="1869676"/>
                  <a:pt x="1951826" y="1871054"/>
                </a:cubicBezTo>
                <a:lnTo>
                  <a:pt x="1939925" y="1873771"/>
                </a:lnTo>
                <a:lnTo>
                  <a:pt x="1937169" y="1831253"/>
                </a:lnTo>
                <a:cubicBezTo>
                  <a:pt x="1933534" y="1776411"/>
                  <a:pt x="1916618" y="1683610"/>
                  <a:pt x="1885505" y="1542316"/>
                </a:cubicBezTo>
                <a:cubicBezTo>
                  <a:pt x="1816006" y="1228229"/>
                  <a:pt x="1795915" y="1099299"/>
                  <a:pt x="1787230" y="908176"/>
                </a:cubicBezTo>
                <a:cubicBezTo>
                  <a:pt x="1779461" y="739018"/>
                  <a:pt x="1790407" y="575798"/>
                  <a:pt x="1816009" y="470175"/>
                </a:cubicBezTo>
                <a:cubicBezTo>
                  <a:pt x="1827452" y="421725"/>
                  <a:pt x="1832465" y="412579"/>
                  <a:pt x="1858986" y="386058"/>
                </a:cubicBezTo>
                <a:cubicBezTo>
                  <a:pt x="1882790" y="361832"/>
                  <a:pt x="1912029" y="343540"/>
                  <a:pt x="1945400" y="331638"/>
                </a:cubicBezTo>
                <a:cubicBezTo>
                  <a:pt x="1981527" y="318855"/>
                  <a:pt x="2066561" y="322950"/>
                  <a:pt x="2112294" y="339866"/>
                </a:cubicBezTo>
                <a:close/>
                <a:moveTo>
                  <a:pt x="601662" y="1069116"/>
                </a:moveTo>
                <a:cubicBezTo>
                  <a:pt x="820648" y="1106621"/>
                  <a:pt x="1063431" y="1214506"/>
                  <a:pt x="1227573" y="1348491"/>
                </a:cubicBezTo>
                <a:cubicBezTo>
                  <a:pt x="1313986" y="1418449"/>
                  <a:pt x="1418235" y="1529964"/>
                  <a:pt x="1499600" y="1638350"/>
                </a:cubicBezTo>
                <a:cubicBezTo>
                  <a:pt x="1523825" y="1670803"/>
                  <a:pt x="1576408" y="1746236"/>
                  <a:pt x="1616206" y="1805205"/>
                </a:cubicBezTo>
                <a:cubicBezTo>
                  <a:pt x="1655969" y="1864217"/>
                  <a:pt x="1697109" y="1925445"/>
                  <a:pt x="1708092" y="1940523"/>
                </a:cubicBezTo>
                <a:cubicBezTo>
                  <a:pt x="1719076" y="1956099"/>
                  <a:pt x="1728222" y="1970718"/>
                  <a:pt x="1728222" y="1973014"/>
                </a:cubicBezTo>
                <a:cubicBezTo>
                  <a:pt x="1728222" y="1974813"/>
                  <a:pt x="1715402" y="1988093"/>
                  <a:pt x="1700323" y="2001793"/>
                </a:cubicBezTo>
                <a:cubicBezTo>
                  <a:pt x="1671506" y="2026515"/>
                  <a:pt x="1623056" y="2087748"/>
                  <a:pt x="1610235" y="2114725"/>
                </a:cubicBezTo>
                <a:cubicBezTo>
                  <a:pt x="1597912" y="2140787"/>
                  <a:pt x="1591483" y="2139869"/>
                  <a:pt x="1271009" y="2068112"/>
                </a:cubicBezTo>
                <a:cubicBezTo>
                  <a:pt x="1062056" y="2021461"/>
                  <a:pt x="1025963" y="2012774"/>
                  <a:pt x="932665" y="1984875"/>
                </a:cubicBezTo>
                <a:cubicBezTo>
                  <a:pt x="763057" y="1934588"/>
                  <a:pt x="651497" y="1882465"/>
                  <a:pt x="532628" y="1796965"/>
                </a:cubicBezTo>
                <a:cubicBezTo>
                  <a:pt x="355251" y="1669407"/>
                  <a:pt x="253292" y="1527701"/>
                  <a:pt x="216709" y="1357162"/>
                </a:cubicBezTo>
                <a:cubicBezTo>
                  <a:pt x="206645" y="1310970"/>
                  <a:pt x="205266" y="1217249"/>
                  <a:pt x="214413" y="1177904"/>
                </a:cubicBezTo>
                <a:cubicBezTo>
                  <a:pt x="224478" y="1132209"/>
                  <a:pt x="268833" y="1097001"/>
                  <a:pt x="345185" y="1074152"/>
                </a:cubicBezTo>
                <a:cubicBezTo>
                  <a:pt x="412846" y="1053562"/>
                  <a:pt x="501097" y="1052185"/>
                  <a:pt x="601674" y="1069100"/>
                </a:cubicBezTo>
                <a:close/>
                <a:moveTo>
                  <a:pt x="4192511" y="1120780"/>
                </a:moveTo>
                <a:cubicBezTo>
                  <a:pt x="4323744" y="1155070"/>
                  <a:pt x="4392775" y="1207654"/>
                  <a:pt x="4421138" y="1295444"/>
                </a:cubicBezTo>
                <a:cubicBezTo>
                  <a:pt x="4438474" y="1351203"/>
                  <a:pt x="4448539" y="1421161"/>
                  <a:pt x="4448539" y="1492954"/>
                </a:cubicBezTo>
                <a:cubicBezTo>
                  <a:pt x="4448539" y="1633289"/>
                  <a:pt x="4417464" y="1754450"/>
                  <a:pt x="4343416" y="1899379"/>
                </a:cubicBezTo>
                <a:cubicBezTo>
                  <a:pt x="4286699" y="2010939"/>
                  <a:pt x="4232737" y="2084565"/>
                  <a:pt x="4143603" y="2171446"/>
                </a:cubicBezTo>
                <a:cubicBezTo>
                  <a:pt x="3980843" y="2330532"/>
                  <a:pt x="3789260" y="2439339"/>
                  <a:pt x="3631095" y="2461765"/>
                </a:cubicBezTo>
                <a:cubicBezTo>
                  <a:pt x="3601818" y="2465859"/>
                  <a:pt x="3530028" y="2469992"/>
                  <a:pt x="3454139" y="2471370"/>
                </a:cubicBezTo>
                <a:cubicBezTo>
                  <a:pt x="3274459" y="2475006"/>
                  <a:pt x="3196739" y="2464022"/>
                  <a:pt x="3038564" y="2413276"/>
                </a:cubicBezTo>
                <a:cubicBezTo>
                  <a:pt x="3001519" y="2401413"/>
                  <a:pt x="2975916" y="2395442"/>
                  <a:pt x="2969984" y="2397279"/>
                </a:cubicBezTo>
                <a:cubicBezTo>
                  <a:pt x="2964932" y="2399116"/>
                  <a:pt x="2949394" y="2401872"/>
                  <a:pt x="2936613" y="2403709"/>
                </a:cubicBezTo>
                <a:lnTo>
                  <a:pt x="2912349" y="2406885"/>
                </a:lnTo>
                <a:lnTo>
                  <a:pt x="2912349" y="2389969"/>
                </a:lnTo>
                <a:cubicBezTo>
                  <a:pt x="2912349" y="2346992"/>
                  <a:pt x="2891339" y="2269729"/>
                  <a:pt x="2863440" y="2207537"/>
                </a:cubicBezTo>
                <a:cubicBezTo>
                  <a:pt x="2828690" y="2131188"/>
                  <a:pt x="2746873" y="2029699"/>
                  <a:pt x="2685602" y="1987640"/>
                </a:cubicBezTo>
                <a:lnTo>
                  <a:pt x="2664554" y="1973480"/>
                </a:lnTo>
                <a:lnTo>
                  <a:pt x="2701599" y="1953350"/>
                </a:lnTo>
                <a:cubicBezTo>
                  <a:pt x="2765625" y="1919060"/>
                  <a:pt x="2807682" y="1887066"/>
                  <a:pt x="2864359" y="1829014"/>
                </a:cubicBezTo>
                <a:cubicBezTo>
                  <a:pt x="2962216" y="1728398"/>
                  <a:pt x="3065543" y="1635599"/>
                  <a:pt x="3234701" y="1496597"/>
                </a:cubicBezTo>
                <a:cubicBezTo>
                  <a:pt x="3282691" y="1456835"/>
                  <a:pt x="3429458" y="1348033"/>
                  <a:pt x="3482039" y="1312822"/>
                </a:cubicBezTo>
                <a:cubicBezTo>
                  <a:pt x="3651197" y="1199430"/>
                  <a:pt x="3806187" y="1133603"/>
                  <a:pt x="3953870" y="1112559"/>
                </a:cubicBezTo>
                <a:cubicBezTo>
                  <a:pt x="4022909" y="1102494"/>
                  <a:pt x="4137223" y="1106627"/>
                  <a:pt x="4192518" y="1120787"/>
                </a:cubicBezTo>
                <a:close/>
                <a:moveTo>
                  <a:pt x="2343105" y="2223547"/>
                </a:moveTo>
                <a:cubicBezTo>
                  <a:pt x="2413522" y="2238626"/>
                  <a:pt x="2504493" y="2277469"/>
                  <a:pt x="2551137" y="2312219"/>
                </a:cubicBezTo>
                <a:cubicBezTo>
                  <a:pt x="2590900" y="2342414"/>
                  <a:pt x="2621516" y="2381258"/>
                  <a:pt x="2629285" y="2412336"/>
                </a:cubicBezTo>
                <a:cubicBezTo>
                  <a:pt x="2638432" y="2448922"/>
                  <a:pt x="2637552" y="2534879"/>
                  <a:pt x="2627486" y="2581072"/>
                </a:cubicBezTo>
                <a:cubicBezTo>
                  <a:pt x="2591360" y="2750680"/>
                  <a:pt x="2501730" y="2875065"/>
                  <a:pt x="2370086" y="2937668"/>
                </a:cubicBezTo>
                <a:lnTo>
                  <a:pt x="2333959" y="2955043"/>
                </a:lnTo>
                <a:lnTo>
                  <a:pt x="2258529" y="2954583"/>
                </a:lnTo>
                <a:cubicBezTo>
                  <a:pt x="2212338" y="2954124"/>
                  <a:pt x="2168901" y="2951407"/>
                  <a:pt x="2146509" y="2947274"/>
                </a:cubicBezTo>
                <a:cubicBezTo>
                  <a:pt x="2089333" y="2936290"/>
                  <a:pt x="2034037" y="2920294"/>
                  <a:pt x="2025808" y="2912065"/>
                </a:cubicBezTo>
                <a:cubicBezTo>
                  <a:pt x="2014365" y="2900622"/>
                  <a:pt x="1977358" y="2784056"/>
                  <a:pt x="1964078" y="2717308"/>
                </a:cubicBezTo>
                <a:cubicBezTo>
                  <a:pt x="1957687" y="2684395"/>
                  <a:pt x="1944867" y="2607589"/>
                  <a:pt x="1936179" y="2545858"/>
                </a:cubicBezTo>
                <a:cubicBezTo>
                  <a:pt x="1927491" y="2484128"/>
                  <a:pt x="1917005" y="2417388"/>
                  <a:pt x="1912872" y="2397255"/>
                </a:cubicBezTo>
                <a:lnTo>
                  <a:pt x="1905562" y="2360706"/>
                </a:lnTo>
                <a:lnTo>
                  <a:pt x="1933002" y="2335103"/>
                </a:lnTo>
                <a:cubicBezTo>
                  <a:pt x="2000663" y="2271537"/>
                  <a:pt x="2087533" y="2229941"/>
                  <a:pt x="2182183" y="2216656"/>
                </a:cubicBezTo>
                <a:cubicBezTo>
                  <a:pt x="2219190" y="2211183"/>
                  <a:pt x="2302884" y="2214819"/>
                  <a:pt x="2343111" y="2223544"/>
                </a:cubicBezTo>
                <a:close/>
                <a:moveTo>
                  <a:pt x="1549840" y="2364342"/>
                </a:moveTo>
                <a:cubicBezTo>
                  <a:pt x="1549840" y="2396795"/>
                  <a:pt x="1567214" y="2482750"/>
                  <a:pt x="1582293" y="2526190"/>
                </a:cubicBezTo>
                <a:cubicBezTo>
                  <a:pt x="1598328" y="2571464"/>
                  <a:pt x="1612029" y="2599363"/>
                  <a:pt x="1652710" y="2671580"/>
                </a:cubicBezTo>
                <a:cubicBezTo>
                  <a:pt x="1668285" y="2699020"/>
                  <a:pt x="1695687" y="2751603"/>
                  <a:pt x="1713521" y="2788186"/>
                </a:cubicBezTo>
                <a:cubicBezTo>
                  <a:pt x="1749188" y="2861779"/>
                  <a:pt x="1778006" y="2907975"/>
                  <a:pt x="1816391" y="2953209"/>
                </a:cubicBezTo>
                <a:lnTo>
                  <a:pt x="1841993" y="2983863"/>
                </a:lnTo>
                <a:lnTo>
                  <a:pt x="1825997" y="2987039"/>
                </a:lnTo>
                <a:cubicBezTo>
                  <a:pt x="1817310" y="2988417"/>
                  <a:pt x="1719492" y="3035068"/>
                  <a:pt x="1609274" y="3089909"/>
                </a:cubicBezTo>
                <a:cubicBezTo>
                  <a:pt x="1264121" y="3262280"/>
                  <a:pt x="1148426" y="3304800"/>
                  <a:pt x="946360" y="3334074"/>
                </a:cubicBezTo>
                <a:cubicBezTo>
                  <a:pt x="782679" y="3357840"/>
                  <a:pt x="626768" y="3350990"/>
                  <a:pt x="503765" y="3315781"/>
                </a:cubicBezTo>
                <a:cubicBezTo>
                  <a:pt x="453937" y="3301161"/>
                  <a:pt x="436562" y="3292015"/>
                  <a:pt x="405029" y="3263657"/>
                </a:cubicBezTo>
                <a:cubicBezTo>
                  <a:pt x="374413" y="3235299"/>
                  <a:pt x="350609" y="3190064"/>
                  <a:pt x="340123" y="3140233"/>
                </a:cubicBezTo>
                <a:cubicBezTo>
                  <a:pt x="327762" y="3079422"/>
                  <a:pt x="336908" y="3049685"/>
                  <a:pt x="395423" y="2961895"/>
                </a:cubicBezTo>
                <a:cubicBezTo>
                  <a:pt x="522521" y="2771733"/>
                  <a:pt x="686202" y="2629978"/>
                  <a:pt x="905217" y="2521180"/>
                </a:cubicBezTo>
                <a:cubicBezTo>
                  <a:pt x="1076667" y="2436144"/>
                  <a:pt x="1277812" y="2378054"/>
                  <a:pt x="1494996" y="2351572"/>
                </a:cubicBezTo>
                <a:cubicBezTo>
                  <a:pt x="1521516" y="2348358"/>
                  <a:pt x="1544364" y="2345602"/>
                  <a:pt x="1546660" y="2345143"/>
                </a:cubicBezTo>
                <a:cubicBezTo>
                  <a:pt x="1548497" y="2344683"/>
                  <a:pt x="1549836" y="2353371"/>
                  <a:pt x="1549836" y="2364354"/>
                </a:cubicBezTo>
                <a:close/>
                <a:moveTo>
                  <a:pt x="2912720" y="2649184"/>
                </a:moveTo>
                <a:cubicBezTo>
                  <a:pt x="2920987" y="2658330"/>
                  <a:pt x="2959372" y="2693538"/>
                  <a:pt x="2996876" y="2727828"/>
                </a:cubicBezTo>
                <a:cubicBezTo>
                  <a:pt x="3227756" y="2935822"/>
                  <a:pt x="3438051" y="3172217"/>
                  <a:pt x="3660250" y="3473979"/>
                </a:cubicBezTo>
                <a:cubicBezTo>
                  <a:pt x="3812528" y="3680640"/>
                  <a:pt x="3866451" y="3777534"/>
                  <a:pt x="3920874" y="3944888"/>
                </a:cubicBezTo>
                <a:cubicBezTo>
                  <a:pt x="3980766" y="4127321"/>
                  <a:pt x="3994467" y="4338077"/>
                  <a:pt x="3952409" y="4426790"/>
                </a:cubicBezTo>
                <a:cubicBezTo>
                  <a:pt x="3937330" y="4458325"/>
                  <a:pt x="3909432" y="4484387"/>
                  <a:pt x="3890679" y="4484387"/>
                </a:cubicBezTo>
                <a:cubicBezTo>
                  <a:pt x="3852294" y="4484387"/>
                  <a:pt x="3759025" y="4457406"/>
                  <a:pt x="3676249" y="4422657"/>
                </a:cubicBezTo>
                <a:cubicBezTo>
                  <a:pt x="3534073" y="4362764"/>
                  <a:pt x="3353942" y="4219670"/>
                  <a:pt x="3194808" y="4040911"/>
                </a:cubicBezTo>
                <a:cubicBezTo>
                  <a:pt x="3007819" y="3831037"/>
                  <a:pt x="2876626" y="3620281"/>
                  <a:pt x="2781986" y="3377958"/>
                </a:cubicBezTo>
                <a:cubicBezTo>
                  <a:pt x="2747236" y="3289707"/>
                  <a:pt x="2734415" y="3241719"/>
                  <a:pt x="2727565" y="3178145"/>
                </a:cubicBezTo>
                <a:cubicBezTo>
                  <a:pt x="2720715" y="3111862"/>
                  <a:pt x="2715242" y="3101338"/>
                  <a:pt x="2687343" y="3096783"/>
                </a:cubicBezTo>
                <a:cubicBezTo>
                  <a:pt x="2649379" y="3090353"/>
                  <a:pt x="2649379" y="3089014"/>
                  <a:pt x="2685965" y="3050591"/>
                </a:cubicBezTo>
                <a:cubicBezTo>
                  <a:pt x="2704718" y="3031380"/>
                  <a:pt x="2731239" y="2998468"/>
                  <a:pt x="2744939" y="2977916"/>
                </a:cubicBezTo>
                <a:cubicBezTo>
                  <a:pt x="2794767" y="2903366"/>
                  <a:pt x="2867021" y="2738768"/>
                  <a:pt x="2884852" y="2658784"/>
                </a:cubicBezTo>
                <a:cubicBezTo>
                  <a:pt x="2888029" y="2644586"/>
                  <a:pt x="2892162" y="2632722"/>
                  <a:pt x="2893999" y="2632722"/>
                </a:cubicBezTo>
                <a:cubicBezTo>
                  <a:pt x="2895338" y="2632722"/>
                  <a:pt x="2904025" y="2640031"/>
                  <a:pt x="2912713" y="2649178"/>
                </a:cubicBezTo>
                <a:close/>
                <a:moveTo>
                  <a:pt x="2032623" y="3125109"/>
                </a:moveTo>
                <a:cubicBezTo>
                  <a:pt x="2122711" y="3171301"/>
                  <a:pt x="2222825" y="3195526"/>
                  <a:pt x="2327077" y="3195986"/>
                </a:cubicBezTo>
                <a:cubicBezTo>
                  <a:pt x="2363625" y="3196445"/>
                  <a:pt x="2397915" y="3195067"/>
                  <a:pt x="2403426" y="3193230"/>
                </a:cubicBezTo>
                <a:cubicBezTo>
                  <a:pt x="2412113" y="3190513"/>
                  <a:pt x="2413490" y="3192350"/>
                  <a:pt x="2416208" y="3209227"/>
                </a:cubicBezTo>
                <a:cubicBezTo>
                  <a:pt x="2419882" y="3231194"/>
                  <a:pt x="2418504" y="3256797"/>
                  <a:pt x="2397494" y="3551706"/>
                </a:cubicBezTo>
                <a:cubicBezTo>
                  <a:pt x="2378282" y="3825105"/>
                  <a:pt x="2370513" y="3914700"/>
                  <a:pt x="2358611" y="3999729"/>
                </a:cubicBezTo>
                <a:cubicBezTo>
                  <a:pt x="2323402" y="4253495"/>
                  <a:pt x="2232894" y="4545656"/>
                  <a:pt x="2153331" y="4662682"/>
                </a:cubicBezTo>
                <a:cubicBezTo>
                  <a:pt x="2134578" y="4690122"/>
                  <a:pt x="2066917" y="4756865"/>
                  <a:pt x="2046327" y="4767394"/>
                </a:cubicBezTo>
                <a:cubicBezTo>
                  <a:pt x="2020724" y="4781095"/>
                  <a:pt x="1948052" y="4756870"/>
                  <a:pt x="1895010" y="4716189"/>
                </a:cubicBezTo>
                <a:cubicBezTo>
                  <a:pt x="1786213" y="4633870"/>
                  <a:pt x="1711235" y="4508156"/>
                  <a:pt x="1666423" y="4331690"/>
                </a:cubicBezTo>
                <a:cubicBezTo>
                  <a:pt x="1624364" y="4165716"/>
                  <a:pt x="1621609" y="4001115"/>
                  <a:pt x="1657276" y="3817340"/>
                </a:cubicBezTo>
                <a:cubicBezTo>
                  <a:pt x="1679665" y="3703487"/>
                  <a:pt x="1712576" y="3604252"/>
                  <a:pt x="1777066" y="3457980"/>
                </a:cubicBezTo>
                <a:cubicBezTo>
                  <a:pt x="1836500" y="3323995"/>
                  <a:pt x="1873086" y="3266858"/>
                  <a:pt x="1937994" y="3207429"/>
                </a:cubicBezTo>
                <a:cubicBezTo>
                  <a:pt x="1954450" y="3192350"/>
                  <a:pt x="1984645" y="3133338"/>
                  <a:pt x="1980971" y="3123770"/>
                </a:cubicBezTo>
                <a:cubicBezTo>
                  <a:pt x="1978675" y="3117340"/>
                  <a:pt x="1987821" y="3102262"/>
                  <a:pt x="1992873" y="3104559"/>
                </a:cubicBezTo>
                <a:cubicBezTo>
                  <a:pt x="1994250" y="3105477"/>
                  <a:pt x="2012046" y="3114623"/>
                  <a:pt x="2032635" y="3125110"/>
                </a:cubicBezTo>
                <a:close/>
              </a:path>
            </a:pathLst>
          </a:custGeom>
          <a:solidFill>
            <a:srgbClr val="79F7AB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4" name="任意多边形: 形状 263">
            <a:extLst>
              <a:ext uri="{FF2B5EF4-FFF2-40B4-BE49-F238E27FC236}">
                <a16:creationId xmlns:a16="http://schemas.microsoft.com/office/drawing/2014/main" id="{CEABDFEF-4EA6-52B6-13BC-16ABE6CBA2F7}"/>
              </a:ext>
            </a:extLst>
          </p:cNvPr>
          <p:cNvSpPr/>
          <p:nvPr/>
        </p:nvSpPr>
        <p:spPr>
          <a:xfrm rot="1420422">
            <a:off x="1701535" y="4624126"/>
            <a:ext cx="1292462" cy="1017523"/>
          </a:xfrm>
          <a:custGeom>
            <a:avLst/>
            <a:gdLst>
              <a:gd name="connsiteX0" fmla="*/ 2179738 w 4726355"/>
              <a:gd name="connsiteY0" fmla="*/ 16941 h 3720940"/>
              <a:gd name="connsiteX1" fmla="*/ 2129872 w 4726355"/>
              <a:gd name="connsiteY1" fmla="*/ 128501 h 3720940"/>
              <a:gd name="connsiteX2" fmla="*/ 2069979 w 4726355"/>
              <a:gd name="connsiteY2" fmla="*/ 524903 h 3720940"/>
              <a:gd name="connsiteX3" fmla="*/ 2116630 w 4726355"/>
              <a:gd name="connsiteY3" fmla="*/ 883802 h 3720940"/>
              <a:gd name="connsiteX4" fmla="*/ 2123940 w 4726355"/>
              <a:gd name="connsiteY4" fmla="*/ 926319 h 3720940"/>
              <a:gd name="connsiteX5" fmla="*/ 2046673 w 4726355"/>
              <a:gd name="connsiteY5" fmla="*/ 935007 h 3720940"/>
              <a:gd name="connsiteX6" fmla="*/ 1513110 w 4726355"/>
              <a:gd name="connsiteY6" fmla="*/ 1031027 h 3720940"/>
              <a:gd name="connsiteX7" fmla="*/ 1250694 w 4726355"/>
              <a:gd name="connsiteY7" fmla="*/ 1113766 h 3720940"/>
              <a:gd name="connsiteX8" fmla="*/ 1185750 w 4726355"/>
              <a:gd name="connsiteY8" fmla="*/ 1138489 h 3720940"/>
              <a:gd name="connsiteX9" fmla="*/ 1157430 w 4726355"/>
              <a:gd name="connsiteY9" fmla="*/ 1088164 h 3720940"/>
              <a:gd name="connsiteX10" fmla="*/ 797160 w 4726355"/>
              <a:gd name="connsiteY10" fmla="*/ 650202 h 3720940"/>
              <a:gd name="connsiteX11" fmla="*/ 687442 w 4726355"/>
              <a:gd name="connsiteY11" fmla="*/ 549585 h 3720940"/>
              <a:gd name="connsiteX12" fmla="*/ 752807 w 4726355"/>
              <a:gd name="connsiteY12" fmla="*/ 743000 h 3720940"/>
              <a:gd name="connsiteX13" fmla="*/ 1002438 w 4726355"/>
              <a:gd name="connsiteY13" fmla="*/ 1176867 h 3720940"/>
              <a:gd name="connsiteX14" fmla="*/ 1027582 w 4726355"/>
              <a:gd name="connsiteY14" fmla="*/ 1215290 h 3720940"/>
              <a:gd name="connsiteX15" fmla="*/ 971363 w 4726355"/>
              <a:gd name="connsiteY15" fmla="*/ 1250040 h 3720940"/>
              <a:gd name="connsiteX16" fmla="*/ 535615 w 4726355"/>
              <a:gd name="connsiteY16" fmla="*/ 1547667 h 3720940"/>
              <a:gd name="connsiteX17" fmla="*/ 494935 w 4726355"/>
              <a:gd name="connsiteY17" fmla="*/ 1582417 h 3720940"/>
              <a:gd name="connsiteX18" fmla="*/ 482114 w 4726355"/>
              <a:gd name="connsiteY18" fmla="*/ 1566420 h 3720940"/>
              <a:gd name="connsiteX19" fmla="*/ 299721 w 4726355"/>
              <a:gd name="connsiteY19" fmla="*/ 1420570 h 3720940"/>
              <a:gd name="connsiteX20" fmla="*/ 163482 w 4726355"/>
              <a:gd name="connsiteY20" fmla="*/ 1314486 h 3720940"/>
              <a:gd name="connsiteX21" fmla="*/ 131908 w 4726355"/>
              <a:gd name="connsiteY21" fmla="*/ 1317242 h 3720940"/>
              <a:gd name="connsiteX22" fmla="*/ 151579 w 4726355"/>
              <a:gd name="connsiteY22" fmla="*/ 1419651 h 3720940"/>
              <a:gd name="connsiteX23" fmla="*/ 348169 w 4726355"/>
              <a:gd name="connsiteY23" fmla="*/ 1673378 h 3720940"/>
              <a:gd name="connsiteX24" fmla="*/ 377445 w 4726355"/>
              <a:gd name="connsiteY24" fmla="*/ 1698062 h 3720940"/>
              <a:gd name="connsiteX25" fmla="*/ 344992 w 4726355"/>
              <a:gd name="connsiteY25" fmla="*/ 1732811 h 3720940"/>
              <a:gd name="connsiteX26" fmla="*/ 104502 w 4726355"/>
              <a:gd name="connsiteY26" fmla="*/ 2035494 h 3720940"/>
              <a:gd name="connsiteX27" fmla="*/ 36381 w 4726355"/>
              <a:gd name="connsiteY27" fmla="*/ 2146133 h 3720940"/>
              <a:gd name="connsiteX28" fmla="*/ 254 w 4726355"/>
              <a:gd name="connsiteY28" fmla="*/ 2214713 h 3720940"/>
              <a:gd name="connsiteX29" fmla="*/ 52838 w 4726355"/>
              <a:gd name="connsiteY29" fmla="*/ 2299749 h 3720940"/>
              <a:gd name="connsiteX30" fmla="*/ 243461 w 4726355"/>
              <a:gd name="connsiteY30" fmla="*/ 2167184 h 3720940"/>
              <a:gd name="connsiteX31" fmla="*/ 860681 w 4726355"/>
              <a:gd name="connsiteY31" fmla="*/ 1741048 h 3720940"/>
              <a:gd name="connsiteX32" fmla="*/ 1221411 w 4726355"/>
              <a:gd name="connsiteY32" fmla="*/ 1536229 h 3720940"/>
              <a:gd name="connsiteX33" fmla="*/ 1210007 w 4726355"/>
              <a:gd name="connsiteY33" fmla="*/ 1570059 h 3720940"/>
              <a:gd name="connsiteX34" fmla="*/ 1155127 w 4726355"/>
              <a:gd name="connsiteY34" fmla="*/ 1988848 h 3720940"/>
              <a:gd name="connsiteX35" fmla="*/ 1371849 w 4726355"/>
              <a:gd name="connsiteY35" fmla="*/ 2585513 h 3720940"/>
              <a:gd name="connsiteX36" fmla="*/ 1907665 w 4726355"/>
              <a:gd name="connsiteY36" fmla="*/ 3070590 h 3720940"/>
              <a:gd name="connsiteX37" fmla="*/ 2531772 w 4726355"/>
              <a:gd name="connsiteY37" fmla="*/ 3215979 h 3720940"/>
              <a:gd name="connsiteX38" fmla="*/ 2795110 w 4726355"/>
              <a:gd name="connsiteY38" fmla="*/ 3186282 h 3720940"/>
              <a:gd name="connsiteX39" fmla="*/ 3095030 w 4726355"/>
              <a:gd name="connsiteY39" fmla="*/ 3008405 h 3720940"/>
              <a:gd name="connsiteX40" fmla="*/ 3303484 w 4726355"/>
              <a:gd name="connsiteY40" fmla="*/ 2745989 h 3720940"/>
              <a:gd name="connsiteX41" fmla="*/ 3436088 w 4726355"/>
              <a:gd name="connsiteY41" fmla="*/ 2482651 h 3720940"/>
              <a:gd name="connsiteX42" fmla="*/ 3547648 w 4726355"/>
              <a:gd name="connsiteY42" fmla="*/ 2078019 h 3720940"/>
              <a:gd name="connsiteX43" fmla="*/ 3557713 w 4726355"/>
              <a:gd name="connsiteY43" fmla="*/ 1863129 h 3720940"/>
              <a:gd name="connsiteX44" fmla="*/ 3548566 w 4726355"/>
              <a:gd name="connsiteY44" fmla="*/ 1656928 h 3720940"/>
              <a:gd name="connsiteX45" fmla="*/ 3539879 w 4726355"/>
              <a:gd name="connsiteY45" fmla="*/ 1601169 h 3720940"/>
              <a:gd name="connsiteX46" fmla="*/ 3567319 w 4726355"/>
              <a:gd name="connsiteY46" fmla="*/ 1614869 h 3720940"/>
              <a:gd name="connsiteX47" fmla="*/ 3953659 w 4726355"/>
              <a:gd name="connsiteY47" fmla="*/ 1839361 h 3720940"/>
              <a:gd name="connsiteX48" fmla="*/ 4426832 w 4726355"/>
              <a:gd name="connsiteY48" fmla="*/ 2206029 h 3720940"/>
              <a:gd name="connsiteX49" fmla="*/ 4529242 w 4726355"/>
              <a:gd name="connsiteY49" fmla="*/ 2286970 h 3720940"/>
              <a:gd name="connsiteX50" fmla="*/ 4562192 w 4726355"/>
              <a:gd name="connsiteY50" fmla="*/ 2302967 h 3720940"/>
              <a:gd name="connsiteX51" fmla="*/ 4577729 w 4726355"/>
              <a:gd name="connsiteY51" fmla="*/ 2307061 h 3720940"/>
              <a:gd name="connsiteX52" fmla="*/ 4529242 w 4726355"/>
              <a:gd name="connsiteY52" fmla="*/ 2339515 h 3720940"/>
              <a:gd name="connsiteX53" fmla="*/ 4396676 w 4726355"/>
              <a:gd name="connsiteY53" fmla="*/ 2435534 h 3720940"/>
              <a:gd name="connsiteX54" fmla="*/ 3505597 w 4726355"/>
              <a:gd name="connsiteY54" fmla="*/ 2964541 h 3720940"/>
              <a:gd name="connsiteX55" fmla="*/ 3116964 w 4726355"/>
              <a:gd name="connsiteY55" fmla="*/ 3147855 h 3720940"/>
              <a:gd name="connsiteX56" fmla="*/ 2509345 w 4726355"/>
              <a:gd name="connsiteY56" fmla="*/ 3296458 h 3720940"/>
              <a:gd name="connsiteX57" fmla="*/ 2035672 w 4726355"/>
              <a:gd name="connsiteY57" fmla="*/ 3284557 h 3720940"/>
              <a:gd name="connsiteX58" fmla="*/ 1340722 w 4726355"/>
              <a:gd name="connsiteY58" fmla="*/ 3047280 h 3720940"/>
              <a:gd name="connsiteX59" fmla="*/ 739540 w 4726355"/>
              <a:gd name="connsiteY59" fmla="*/ 2599668 h 3720940"/>
              <a:gd name="connsiteX60" fmla="*/ 622934 w 4726355"/>
              <a:gd name="connsiteY60" fmla="*/ 2504567 h 3720940"/>
              <a:gd name="connsiteX61" fmla="*/ 353209 w 4726355"/>
              <a:gd name="connsiteY61" fmla="*/ 2371081 h 3720940"/>
              <a:gd name="connsiteX62" fmla="*/ 135105 w 4726355"/>
              <a:gd name="connsiteY62" fmla="*/ 2305218 h 3720940"/>
              <a:gd name="connsiteX63" fmla="*/ 109962 w 4726355"/>
              <a:gd name="connsiteY63" fmla="*/ 2351869 h 3720940"/>
              <a:gd name="connsiteX64" fmla="*/ 162545 w 4726355"/>
              <a:gd name="connsiteY64" fmla="*/ 2487187 h 3720940"/>
              <a:gd name="connsiteX65" fmla="*/ 449650 w 4726355"/>
              <a:gd name="connsiteY65" fmla="*/ 2863916 h 3720940"/>
              <a:gd name="connsiteX66" fmla="*/ 675523 w 4726355"/>
              <a:gd name="connsiteY66" fmla="*/ 3054579 h 3720940"/>
              <a:gd name="connsiteX67" fmla="*/ 984133 w 4726355"/>
              <a:gd name="connsiteY67" fmla="*/ 3290935 h 3720940"/>
              <a:gd name="connsiteX68" fmla="*/ 1797492 w 4726355"/>
              <a:gd name="connsiteY68" fmla="*/ 3671338 h 3720940"/>
              <a:gd name="connsiteX69" fmla="*/ 2193434 w 4726355"/>
              <a:gd name="connsiteY69" fmla="*/ 3720248 h 3720940"/>
              <a:gd name="connsiteX70" fmla="*/ 2774071 w 4726355"/>
              <a:gd name="connsiteY70" fmla="*/ 3654882 h 3720940"/>
              <a:gd name="connsiteX71" fmla="*/ 3650994 w 4726355"/>
              <a:gd name="connsiteY71" fmla="*/ 3265789 h 3720940"/>
              <a:gd name="connsiteX72" fmla="*/ 4211998 w 4726355"/>
              <a:gd name="connsiteY72" fmla="*/ 2888138 h 3720940"/>
              <a:gd name="connsiteX73" fmla="*/ 4549392 w 4726355"/>
              <a:gd name="connsiteY73" fmla="*/ 2542524 h 3720940"/>
              <a:gd name="connsiteX74" fmla="*/ 4657278 w 4726355"/>
              <a:gd name="connsiteY74" fmla="*/ 2412212 h 3720940"/>
              <a:gd name="connsiteX75" fmla="*/ 4726356 w 4726355"/>
              <a:gd name="connsiteY75" fmla="*/ 2286495 h 3720940"/>
              <a:gd name="connsiteX76" fmla="*/ 4711698 w 4726355"/>
              <a:gd name="connsiteY76" fmla="*/ 2261314 h 3720940"/>
              <a:gd name="connsiteX77" fmla="*/ 4691147 w 4726355"/>
              <a:gd name="connsiteY77" fmla="*/ 2254004 h 3720940"/>
              <a:gd name="connsiteX78" fmla="*/ 4692065 w 4726355"/>
              <a:gd name="connsiteY78" fmla="*/ 2228861 h 3720940"/>
              <a:gd name="connsiteX79" fmla="*/ 4692487 w 4726355"/>
              <a:gd name="connsiteY79" fmla="*/ 2074781 h 3720940"/>
              <a:gd name="connsiteX80" fmla="*/ 4658656 w 4726355"/>
              <a:gd name="connsiteY80" fmla="*/ 2000269 h 3720940"/>
              <a:gd name="connsiteX81" fmla="*/ 4469375 w 4726355"/>
              <a:gd name="connsiteY81" fmla="*/ 1826526 h 3720940"/>
              <a:gd name="connsiteX82" fmla="*/ 4422303 w 4726355"/>
              <a:gd name="connsiteY82" fmla="*/ 1785846 h 3720940"/>
              <a:gd name="connsiteX83" fmla="*/ 4450660 w 4726355"/>
              <a:gd name="connsiteY83" fmla="*/ 1728249 h 3720940"/>
              <a:gd name="connsiteX84" fmla="*/ 4561760 w 4726355"/>
              <a:gd name="connsiteY84" fmla="*/ 1382596 h 3720940"/>
              <a:gd name="connsiteX85" fmla="*/ 4565855 w 4726355"/>
              <a:gd name="connsiteY85" fmla="*/ 1200164 h 3720940"/>
              <a:gd name="connsiteX86" fmla="*/ 4506881 w 4726355"/>
              <a:gd name="connsiteY86" fmla="*/ 1246815 h 3720940"/>
              <a:gd name="connsiteX87" fmla="*/ 4390315 w 4726355"/>
              <a:gd name="connsiteY87" fmla="*/ 1394037 h 3720940"/>
              <a:gd name="connsiteX88" fmla="*/ 4238498 w 4726355"/>
              <a:gd name="connsiteY88" fmla="*/ 1594721 h 3720940"/>
              <a:gd name="connsiteX89" fmla="*/ 4224798 w 4726355"/>
              <a:gd name="connsiteY89" fmla="*/ 1618066 h 3720940"/>
              <a:gd name="connsiteX90" fmla="*/ 4212896 w 4726355"/>
              <a:gd name="connsiteY90" fmla="*/ 1610718 h 3720940"/>
              <a:gd name="connsiteX91" fmla="*/ 4024987 w 4726355"/>
              <a:gd name="connsiteY91" fmla="*/ 1479524 h 3720940"/>
              <a:gd name="connsiteX92" fmla="*/ 3686222 w 4726355"/>
              <a:gd name="connsiteY92" fmla="*/ 1288862 h 3720940"/>
              <a:gd name="connsiteX93" fmla="*/ 3599808 w 4726355"/>
              <a:gd name="connsiteY93" fmla="*/ 1243589 h 3720940"/>
              <a:gd name="connsiteX94" fmla="*/ 3605280 w 4726355"/>
              <a:gd name="connsiteY94" fmla="*/ 1226673 h 3720940"/>
              <a:gd name="connsiteX95" fmla="*/ 3694909 w 4726355"/>
              <a:gd name="connsiteY95" fmla="*/ 1040145 h 3720940"/>
              <a:gd name="connsiteX96" fmla="*/ 3754342 w 4726355"/>
              <a:gd name="connsiteY96" fmla="*/ 800115 h 3720940"/>
              <a:gd name="connsiteX97" fmla="*/ 3763488 w 4726355"/>
              <a:gd name="connsiteY97" fmla="*/ 535857 h 3720940"/>
              <a:gd name="connsiteX98" fmla="*/ 3710905 w 4726355"/>
              <a:gd name="connsiteY98" fmla="*/ 542248 h 3720940"/>
              <a:gd name="connsiteX99" fmla="*/ 3504705 w 4726355"/>
              <a:gd name="connsiteY99" fmla="*/ 759891 h 3720940"/>
              <a:gd name="connsiteX100" fmla="*/ 3361617 w 4726355"/>
              <a:gd name="connsiteY100" fmla="*/ 1045155 h 3720940"/>
              <a:gd name="connsiteX101" fmla="*/ 3335097 w 4726355"/>
              <a:gd name="connsiteY101" fmla="*/ 1122881 h 3720940"/>
              <a:gd name="connsiteX102" fmla="*/ 3288905 w 4726355"/>
              <a:gd name="connsiteY102" fmla="*/ 1105048 h 3720940"/>
              <a:gd name="connsiteX103" fmla="*/ 2424346 w 4726355"/>
              <a:gd name="connsiteY103" fmla="*/ 928121 h 3720940"/>
              <a:gd name="connsiteX104" fmla="*/ 2327409 w 4726355"/>
              <a:gd name="connsiteY104" fmla="*/ 921730 h 3720940"/>
              <a:gd name="connsiteX105" fmla="*/ 2331542 w 4726355"/>
              <a:gd name="connsiteY105" fmla="*/ 879671 h 3720940"/>
              <a:gd name="connsiteX106" fmla="*/ 2331542 w 4726355"/>
              <a:gd name="connsiteY106" fmla="*/ 480055 h 3720940"/>
              <a:gd name="connsiteX107" fmla="*/ 2233685 w 4726355"/>
              <a:gd name="connsiteY107" fmla="*/ 62648 h 3720940"/>
              <a:gd name="connsiteX108" fmla="*/ 2204906 w 4726355"/>
              <a:gd name="connsiteY108" fmla="*/ 0 h 3720940"/>
              <a:gd name="connsiteX109" fmla="*/ 2179763 w 4726355"/>
              <a:gd name="connsiteY109" fmla="*/ 16916 h 3720940"/>
              <a:gd name="connsiteX110" fmla="*/ 2465462 w 4726355"/>
              <a:gd name="connsiteY110" fmla="*/ 1261864 h 3720940"/>
              <a:gd name="connsiteX111" fmla="*/ 2753057 w 4726355"/>
              <a:gd name="connsiteY111" fmla="*/ 1303004 h 3720940"/>
              <a:gd name="connsiteX112" fmla="*/ 2982565 w 4726355"/>
              <a:gd name="connsiteY112" fmla="*/ 1364734 h 3720940"/>
              <a:gd name="connsiteX113" fmla="*/ 3113797 w 4726355"/>
              <a:gd name="connsiteY113" fmla="*/ 1534342 h 3720940"/>
              <a:gd name="connsiteX114" fmla="*/ 3179622 w 4726355"/>
              <a:gd name="connsiteY114" fmla="*/ 1709926 h 3720940"/>
              <a:gd name="connsiteX115" fmla="*/ 3181459 w 4726355"/>
              <a:gd name="connsiteY115" fmla="*/ 2018536 h 3720940"/>
              <a:gd name="connsiteX116" fmla="*/ 3005414 w 4726355"/>
              <a:gd name="connsiteY116" fmla="*/ 2494002 h 3720940"/>
              <a:gd name="connsiteX117" fmla="*/ 2584333 w 4726355"/>
              <a:gd name="connsiteY117" fmla="*/ 2863422 h 3720940"/>
              <a:gd name="connsiteX118" fmla="*/ 2390957 w 4726355"/>
              <a:gd name="connsiteY118" fmla="*/ 2889485 h 3720940"/>
              <a:gd name="connsiteX119" fmla="*/ 1856014 w 4726355"/>
              <a:gd name="connsiteY119" fmla="*/ 2755538 h 3720940"/>
              <a:gd name="connsiteX120" fmla="*/ 1484790 w 4726355"/>
              <a:gd name="connsiteY120" fmla="*/ 2329441 h 3720940"/>
              <a:gd name="connsiteX121" fmla="*/ 1391488 w 4726355"/>
              <a:gd name="connsiteY121" fmla="*/ 1636753 h 3720940"/>
              <a:gd name="connsiteX122" fmla="*/ 1467416 w 4726355"/>
              <a:gd name="connsiteY122" fmla="*/ 1482674 h 3720940"/>
              <a:gd name="connsiteX123" fmla="*/ 1581229 w 4726355"/>
              <a:gd name="connsiteY123" fmla="*/ 1372956 h 3720940"/>
              <a:gd name="connsiteX124" fmla="*/ 2159143 w 4726355"/>
              <a:gd name="connsiteY124" fmla="*/ 1260484 h 3720940"/>
              <a:gd name="connsiteX125" fmla="*/ 2465460 w 4726355"/>
              <a:gd name="connsiteY125" fmla="*/ 1261862 h 3720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l="l" t="t" r="r" b="b"/>
            <a:pathLst>
              <a:path w="4726355" h="3720940">
                <a:moveTo>
                  <a:pt x="2179738" y="16941"/>
                </a:moveTo>
                <a:cubicBezTo>
                  <a:pt x="2160985" y="37989"/>
                  <a:pt x="2147706" y="67687"/>
                  <a:pt x="2129872" y="128501"/>
                </a:cubicBezTo>
                <a:cubicBezTo>
                  <a:pt x="2098337" y="235045"/>
                  <a:pt x="2069979" y="422494"/>
                  <a:pt x="2069979" y="524903"/>
                </a:cubicBezTo>
                <a:cubicBezTo>
                  <a:pt x="2069979" y="593483"/>
                  <a:pt x="2096500" y="797381"/>
                  <a:pt x="2116630" y="883802"/>
                </a:cubicBezTo>
                <a:cubicBezTo>
                  <a:pt x="2121644" y="906228"/>
                  <a:pt x="2124858" y="924942"/>
                  <a:pt x="2123940" y="926319"/>
                </a:cubicBezTo>
                <a:cubicBezTo>
                  <a:pt x="2122562" y="927238"/>
                  <a:pt x="2087813" y="931371"/>
                  <a:pt x="2046673" y="935007"/>
                </a:cubicBezTo>
                <a:cubicBezTo>
                  <a:pt x="1863780" y="952381"/>
                  <a:pt x="1688695" y="983954"/>
                  <a:pt x="1513110" y="1031027"/>
                </a:cubicBezTo>
                <a:cubicBezTo>
                  <a:pt x="1376871" y="1067613"/>
                  <a:pt x="1330717" y="1082232"/>
                  <a:pt x="1250694" y="1113766"/>
                </a:cubicBezTo>
                <a:cubicBezTo>
                  <a:pt x="1216404" y="1127505"/>
                  <a:pt x="1187127" y="1138489"/>
                  <a:pt x="1185750" y="1138489"/>
                </a:cubicBezTo>
                <a:cubicBezTo>
                  <a:pt x="1184410" y="1138489"/>
                  <a:pt x="1171590" y="1115603"/>
                  <a:pt x="1157430" y="1088164"/>
                </a:cubicBezTo>
                <a:cubicBezTo>
                  <a:pt x="1104388" y="983491"/>
                  <a:pt x="996463" y="853189"/>
                  <a:pt x="797160" y="650202"/>
                </a:cubicBezTo>
                <a:cubicBezTo>
                  <a:pt x="722151" y="574274"/>
                  <a:pt x="694290" y="548674"/>
                  <a:pt x="687442" y="549585"/>
                </a:cubicBezTo>
                <a:cubicBezTo>
                  <a:pt x="664557" y="552800"/>
                  <a:pt x="683768" y="609478"/>
                  <a:pt x="752807" y="743000"/>
                </a:cubicBezTo>
                <a:cubicBezTo>
                  <a:pt x="839221" y="909856"/>
                  <a:pt x="953952" y="1109208"/>
                  <a:pt x="1002438" y="1176867"/>
                </a:cubicBezTo>
                <a:cubicBezTo>
                  <a:pt x="1016139" y="1196538"/>
                  <a:pt x="1027582" y="1213453"/>
                  <a:pt x="1027582" y="1215290"/>
                </a:cubicBezTo>
                <a:cubicBezTo>
                  <a:pt x="1027582" y="1217089"/>
                  <a:pt x="1002438" y="1232626"/>
                  <a:pt x="971363" y="1250040"/>
                </a:cubicBezTo>
                <a:cubicBezTo>
                  <a:pt x="810856" y="1341467"/>
                  <a:pt x="641709" y="1456661"/>
                  <a:pt x="535615" y="1547667"/>
                </a:cubicBezTo>
                <a:lnTo>
                  <a:pt x="494935" y="1582417"/>
                </a:lnTo>
                <a:lnTo>
                  <a:pt x="482114" y="1566420"/>
                </a:lnTo>
                <a:cubicBezTo>
                  <a:pt x="460645" y="1539440"/>
                  <a:pt x="393902" y="1486397"/>
                  <a:pt x="299721" y="1420570"/>
                </a:cubicBezTo>
                <a:cubicBezTo>
                  <a:pt x="191795" y="1345101"/>
                  <a:pt x="163482" y="1323173"/>
                  <a:pt x="163482" y="1314486"/>
                </a:cubicBezTo>
                <a:cubicBezTo>
                  <a:pt x="163482" y="1304422"/>
                  <a:pt x="143811" y="1306258"/>
                  <a:pt x="131908" y="1317242"/>
                </a:cubicBezTo>
                <a:cubicBezTo>
                  <a:pt x="115912" y="1332321"/>
                  <a:pt x="120963" y="1358841"/>
                  <a:pt x="151579" y="1419651"/>
                </a:cubicBezTo>
                <a:cubicBezTo>
                  <a:pt x="193638" y="1501932"/>
                  <a:pt x="286447" y="1622178"/>
                  <a:pt x="348169" y="1673378"/>
                </a:cubicBezTo>
                <a:lnTo>
                  <a:pt x="377445" y="1698062"/>
                </a:lnTo>
                <a:lnTo>
                  <a:pt x="344992" y="1732811"/>
                </a:lnTo>
                <a:cubicBezTo>
                  <a:pt x="239830" y="1842990"/>
                  <a:pt x="158425" y="1945399"/>
                  <a:pt x="104502" y="2035494"/>
                </a:cubicBezTo>
                <a:cubicBezTo>
                  <a:pt x="85749" y="2066110"/>
                  <a:pt x="55095" y="2116435"/>
                  <a:pt x="36381" y="2146133"/>
                </a:cubicBezTo>
                <a:cubicBezTo>
                  <a:pt x="18088" y="2175869"/>
                  <a:pt x="1632" y="2206944"/>
                  <a:pt x="254" y="2214713"/>
                </a:cubicBezTo>
                <a:cubicBezTo>
                  <a:pt x="-3420" y="2238938"/>
                  <a:pt x="33625" y="2299290"/>
                  <a:pt x="52838" y="2299749"/>
                </a:cubicBezTo>
                <a:cubicBezTo>
                  <a:pt x="62443" y="2299749"/>
                  <a:pt x="174420" y="2222023"/>
                  <a:pt x="243461" y="2167184"/>
                </a:cubicBezTo>
                <a:cubicBezTo>
                  <a:pt x="389311" y="2051039"/>
                  <a:pt x="699753" y="1836609"/>
                  <a:pt x="860681" y="1741048"/>
                </a:cubicBezTo>
                <a:cubicBezTo>
                  <a:pt x="955323" y="1685288"/>
                  <a:pt x="1217316" y="1536229"/>
                  <a:pt x="1221411" y="1536229"/>
                </a:cubicBezTo>
                <a:cubicBezTo>
                  <a:pt x="1222330" y="1536229"/>
                  <a:pt x="1217316" y="1551307"/>
                  <a:pt x="1210007" y="1570059"/>
                </a:cubicBezTo>
                <a:cubicBezTo>
                  <a:pt x="1164733" y="1686665"/>
                  <a:pt x="1142345" y="1856283"/>
                  <a:pt x="1155127" y="1988848"/>
                </a:cubicBezTo>
                <a:cubicBezTo>
                  <a:pt x="1174338" y="2189111"/>
                  <a:pt x="1242918" y="2377481"/>
                  <a:pt x="1371849" y="2585513"/>
                </a:cubicBezTo>
                <a:cubicBezTo>
                  <a:pt x="1487505" y="2771581"/>
                  <a:pt x="1690982" y="2955855"/>
                  <a:pt x="1907665" y="3070590"/>
                </a:cubicBezTo>
                <a:cubicBezTo>
                  <a:pt x="2104715" y="3174841"/>
                  <a:pt x="2278007" y="3215519"/>
                  <a:pt x="2531772" y="3215979"/>
                </a:cubicBezTo>
                <a:cubicBezTo>
                  <a:pt x="2657489" y="3216438"/>
                  <a:pt x="2710071" y="3210506"/>
                  <a:pt x="2795110" y="3186282"/>
                </a:cubicBezTo>
                <a:cubicBezTo>
                  <a:pt x="2898901" y="3157465"/>
                  <a:pt x="3000850" y="3096654"/>
                  <a:pt x="3095030" y="3008405"/>
                </a:cubicBezTo>
                <a:cubicBezTo>
                  <a:pt x="3162691" y="2945796"/>
                  <a:pt x="3249560" y="2836034"/>
                  <a:pt x="3303484" y="2745989"/>
                </a:cubicBezTo>
                <a:cubicBezTo>
                  <a:pt x="3337352" y="2689770"/>
                  <a:pt x="3416876" y="2532019"/>
                  <a:pt x="3436088" y="2482651"/>
                </a:cubicBezTo>
                <a:cubicBezTo>
                  <a:pt x="3485457" y="2357356"/>
                  <a:pt x="3527515" y="2204197"/>
                  <a:pt x="3547648" y="2078019"/>
                </a:cubicBezTo>
                <a:cubicBezTo>
                  <a:pt x="3556795" y="2021303"/>
                  <a:pt x="3557713" y="1997078"/>
                  <a:pt x="3557713" y="1863129"/>
                </a:cubicBezTo>
                <a:cubicBezTo>
                  <a:pt x="3557253" y="1737412"/>
                  <a:pt x="3555876" y="1703122"/>
                  <a:pt x="3548566" y="1656928"/>
                </a:cubicBezTo>
                <a:lnTo>
                  <a:pt x="3539879" y="1601169"/>
                </a:lnTo>
                <a:lnTo>
                  <a:pt x="3567319" y="1614869"/>
                </a:lnTo>
                <a:cubicBezTo>
                  <a:pt x="3673363" y="1668370"/>
                  <a:pt x="3856256" y="1774876"/>
                  <a:pt x="3953659" y="1839361"/>
                </a:cubicBezTo>
                <a:cubicBezTo>
                  <a:pt x="4090819" y="1931247"/>
                  <a:pt x="4263611" y="2065195"/>
                  <a:pt x="4426832" y="2206029"/>
                </a:cubicBezTo>
                <a:cubicBezTo>
                  <a:pt x="4457026" y="2232091"/>
                  <a:pt x="4490399" y="2258612"/>
                  <a:pt x="4529242" y="2286970"/>
                </a:cubicBezTo>
                <a:cubicBezTo>
                  <a:pt x="4538847" y="2293361"/>
                  <a:pt x="4553505" y="2300670"/>
                  <a:pt x="4562192" y="2302967"/>
                </a:cubicBezTo>
                <a:lnTo>
                  <a:pt x="4577729" y="2307061"/>
                </a:lnTo>
                <a:lnTo>
                  <a:pt x="4529242" y="2339515"/>
                </a:lnTo>
                <a:cubicBezTo>
                  <a:pt x="4502299" y="2357808"/>
                  <a:pt x="4442866" y="2400785"/>
                  <a:pt x="4396676" y="2435534"/>
                </a:cubicBezTo>
                <a:cubicBezTo>
                  <a:pt x="4164415" y="2610198"/>
                  <a:pt x="3906554" y="2763357"/>
                  <a:pt x="3505597" y="2964541"/>
                </a:cubicBezTo>
                <a:cubicBezTo>
                  <a:pt x="3277010" y="3079275"/>
                  <a:pt x="3226682" y="3103043"/>
                  <a:pt x="3116964" y="3147855"/>
                </a:cubicBezTo>
                <a:cubicBezTo>
                  <a:pt x="2889758" y="3240201"/>
                  <a:pt x="2731084" y="3279088"/>
                  <a:pt x="2509345" y="3296458"/>
                </a:cubicBezTo>
                <a:cubicBezTo>
                  <a:pt x="2378572" y="3306523"/>
                  <a:pt x="2167366" y="3301013"/>
                  <a:pt x="2035672" y="3284557"/>
                </a:cubicBezTo>
                <a:cubicBezTo>
                  <a:pt x="1793840" y="3254400"/>
                  <a:pt x="1564302" y="3176210"/>
                  <a:pt x="1340722" y="3047280"/>
                </a:cubicBezTo>
                <a:cubicBezTo>
                  <a:pt x="1145044" y="2934809"/>
                  <a:pt x="1028017" y="2847928"/>
                  <a:pt x="739540" y="2599668"/>
                </a:cubicBezTo>
                <a:cubicBezTo>
                  <a:pt x="692889" y="2559905"/>
                  <a:pt x="640765" y="2516928"/>
                  <a:pt x="622934" y="2504567"/>
                </a:cubicBezTo>
                <a:cubicBezTo>
                  <a:pt x="582254" y="2475328"/>
                  <a:pt x="424503" y="2397602"/>
                  <a:pt x="353209" y="2371081"/>
                </a:cubicBezTo>
                <a:cubicBezTo>
                  <a:pt x="288724" y="2347315"/>
                  <a:pt x="159333" y="2308433"/>
                  <a:pt x="135105" y="2305218"/>
                </a:cubicBezTo>
                <a:cubicBezTo>
                  <a:pt x="112717" y="2302960"/>
                  <a:pt x="106747" y="2313905"/>
                  <a:pt x="109962" y="2351869"/>
                </a:cubicBezTo>
                <a:cubicBezTo>
                  <a:pt x="112717" y="2387996"/>
                  <a:pt x="124121" y="2416775"/>
                  <a:pt x="162545" y="2487187"/>
                </a:cubicBezTo>
                <a:cubicBezTo>
                  <a:pt x="251217" y="2649486"/>
                  <a:pt x="347691" y="2776585"/>
                  <a:pt x="449650" y="2863916"/>
                </a:cubicBezTo>
                <a:cubicBezTo>
                  <a:pt x="574485" y="2971842"/>
                  <a:pt x="612871" y="3003829"/>
                  <a:pt x="675523" y="3054579"/>
                </a:cubicBezTo>
                <a:cubicBezTo>
                  <a:pt x="780235" y="3139155"/>
                  <a:pt x="916474" y="3243859"/>
                  <a:pt x="984133" y="3290935"/>
                </a:cubicBezTo>
                <a:cubicBezTo>
                  <a:pt x="1214562" y="3452362"/>
                  <a:pt x="1558834" y="3613280"/>
                  <a:pt x="1797492" y="3671338"/>
                </a:cubicBezTo>
                <a:cubicBezTo>
                  <a:pt x="1932360" y="3704709"/>
                  <a:pt x="2031134" y="3716612"/>
                  <a:pt x="2193434" y="3720248"/>
                </a:cubicBezTo>
                <a:cubicBezTo>
                  <a:pt x="2406022" y="3724840"/>
                  <a:pt x="2561934" y="3707006"/>
                  <a:pt x="2774071" y="3654882"/>
                </a:cubicBezTo>
                <a:cubicBezTo>
                  <a:pt x="3036527" y="3589976"/>
                  <a:pt x="3258266" y="3491662"/>
                  <a:pt x="3650994" y="3265789"/>
                </a:cubicBezTo>
                <a:cubicBezTo>
                  <a:pt x="3909315" y="3117225"/>
                  <a:pt x="4063856" y="3013434"/>
                  <a:pt x="4211998" y="2888138"/>
                </a:cubicBezTo>
                <a:cubicBezTo>
                  <a:pt x="4346865" y="2773864"/>
                  <a:pt x="4436451" y="2682398"/>
                  <a:pt x="4549392" y="2542524"/>
                </a:cubicBezTo>
                <a:cubicBezTo>
                  <a:pt x="4585060" y="2498628"/>
                  <a:pt x="4633510" y="2439654"/>
                  <a:pt x="4657278" y="2412212"/>
                </a:cubicBezTo>
                <a:cubicBezTo>
                  <a:pt x="4703930" y="2357333"/>
                  <a:pt x="4726356" y="2317112"/>
                  <a:pt x="4726356" y="2286495"/>
                </a:cubicBezTo>
                <a:cubicBezTo>
                  <a:pt x="4726356" y="2270920"/>
                  <a:pt x="4724519" y="2267284"/>
                  <a:pt x="4711698" y="2261314"/>
                </a:cubicBezTo>
                <a:cubicBezTo>
                  <a:pt x="4703930" y="2257219"/>
                  <a:pt x="4694783" y="2254004"/>
                  <a:pt x="4691147" y="2254004"/>
                </a:cubicBezTo>
                <a:cubicBezTo>
                  <a:pt x="4683838" y="2254004"/>
                  <a:pt x="4683838" y="2251746"/>
                  <a:pt x="4692065" y="2228861"/>
                </a:cubicBezTo>
                <a:cubicBezTo>
                  <a:pt x="4700714" y="2204635"/>
                  <a:pt x="4700714" y="2115048"/>
                  <a:pt x="4692487" y="2074781"/>
                </a:cubicBezTo>
                <a:cubicBezTo>
                  <a:pt x="4685177" y="2041410"/>
                  <a:pt x="4676030" y="2021280"/>
                  <a:pt x="4658656" y="2000269"/>
                </a:cubicBezTo>
                <a:cubicBezTo>
                  <a:pt x="4646333" y="1985190"/>
                  <a:pt x="4542090" y="1889630"/>
                  <a:pt x="4469375" y="1826526"/>
                </a:cubicBezTo>
                <a:lnTo>
                  <a:pt x="4422303" y="1785846"/>
                </a:lnTo>
                <a:lnTo>
                  <a:pt x="4450660" y="1728249"/>
                </a:lnTo>
                <a:cubicBezTo>
                  <a:pt x="4500488" y="1627221"/>
                  <a:pt x="4542547" y="1496449"/>
                  <a:pt x="4561760" y="1382596"/>
                </a:cubicBezTo>
                <a:cubicBezTo>
                  <a:pt x="4571825" y="1323623"/>
                  <a:pt x="4574543" y="1205219"/>
                  <a:pt x="4565855" y="1200164"/>
                </a:cubicBezTo>
                <a:cubicBezTo>
                  <a:pt x="4554412" y="1192854"/>
                  <a:pt x="4538875" y="1205215"/>
                  <a:pt x="4506881" y="1246815"/>
                </a:cubicBezTo>
                <a:cubicBezTo>
                  <a:pt x="4488129" y="1271040"/>
                  <a:pt x="4435546" y="1337324"/>
                  <a:pt x="4390315" y="1394037"/>
                </a:cubicBezTo>
                <a:cubicBezTo>
                  <a:pt x="4287906" y="1522967"/>
                  <a:pt x="4254037" y="1567779"/>
                  <a:pt x="4238498" y="1594721"/>
                </a:cubicBezTo>
                <a:cubicBezTo>
                  <a:pt x="4231648" y="1606623"/>
                  <a:pt x="4225716" y="1617148"/>
                  <a:pt x="4224798" y="1618066"/>
                </a:cubicBezTo>
                <a:cubicBezTo>
                  <a:pt x="4223880" y="1619405"/>
                  <a:pt x="4218866" y="1615770"/>
                  <a:pt x="4212896" y="1610718"/>
                </a:cubicBezTo>
                <a:cubicBezTo>
                  <a:pt x="4192804" y="1592003"/>
                  <a:pt x="4096780" y="1525222"/>
                  <a:pt x="4024987" y="1479524"/>
                </a:cubicBezTo>
                <a:cubicBezTo>
                  <a:pt x="3909792" y="1406811"/>
                  <a:pt x="3826095" y="1359735"/>
                  <a:pt x="3686222" y="1288862"/>
                </a:cubicBezTo>
                <a:cubicBezTo>
                  <a:pt x="3640948" y="1266015"/>
                  <a:pt x="3602104" y="1245426"/>
                  <a:pt x="3599808" y="1243589"/>
                </a:cubicBezTo>
                <a:cubicBezTo>
                  <a:pt x="3597512" y="1241331"/>
                  <a:pt x="3599808" y="1233983"/>
                  <a:pt x="3605280" y="1226673"/>
                </a:cubicBezTo>
                <a:cubicBezTo>
                  <a:pt x="3624492" y="1199233"/>
                  <a:pt x="3676157" y="1092266"/>
                  <a:pt x="3694909" y="1040145"/>
                </a:cubicBezTo>
                <a:cubicBezTo>
                  <a:pt x="3717756" y="976578"/>
                  <a:pt x="3744736" y="869155"/>
                  <a:pt x="3754342" y="800115"/>
                </a:cubicBezTo>
                <a:cubicBezTo>
                  <a:pt x="3769879" y="694032"/>
                  <a:pt x="3773974" y="575163"/>
                  <a:pt x="3763488" y="535857"/>
                </a:cubicBezTo>
                <a:cubicBezTo>
                  <a:pt x="3759355" y="521237"/>
                  <a:pt x="3742440" y="523036"/>
                  <a:pt x="3710905" y="542248"/>
                </a:cubicBezTo>
                <a:cubicBezTo>
                  <a:pt x="3657404" y="574701"/>
                  <a:pt x="3581054" y="655179"/>
                  <a:pt x="3504705" y="759891"/>
                </a:cubicBezTo>
                <a:cubicBezTo>
                  <a:pt x="3433370" y="857710"/>
                  <a:pt x="3407767" y="908455"/>
                  <a:pt x="3361617" y="1045155"/>
                </a:cubicBezTo>
                <a:lnTo>
                  <a:pt x="3335097" y="1122881"/>
                </a:lnTo>
                <a:lnTo>
                  <a:pt x="3288905" y="1105048"/>
                </a:lnTo>
                <a:cubicBezTo>
                  <a:pt x="3026028" y="1002178"/>
                  <a:pt x="2750327" y="945501"/>
                  <a:pt x="2424346" y="928121"/>
                </a:cubicBezTo>
                <a:cubicBezTo>
                  <a:pt x="2371763" y="924906"/>
                  <a:pt x="2327867" y="922189"/>
                  <a:pt x="2327409" y="921730"/>
                </a:cubicBezTo>
                <a:cubicBezTo>
                  <a:pt x="2326490" y="921271"/>
                  <a:pt x="2328786" y="902519"/>
                  <a:pt x="2331542" y="879671"/>
                </a:cubicBezTo>
                <a:cubicBezTo>
                  <a:pt x="2338851" y="819778"/>
                  <a:pt x="2338851" y="534018"/>
                  <a:pt x="2331542" y="480055"/>
                </a:cubicBezTo>
                <a:cubicBezTo>
                  <a:pt x="2317841" y="383156"/>
                  <a:pt x="2274825" y="199347"/>
                  <a:pt x="2233685" y="62648"/>
                </a:cubicBezTo>
                <a:cubicBezTo>
                  <a:pt x="2216769" y="6429"/>
                  <a:pt x="2214053" y="0"/>
                  <a:pt x="2204906" y="0"/>
                </a:cubicBezTo>
                <a:cubicBezTo>
                  <a:pt x="2198476" y="0"/>
                  <a:pt x="2188411" y="6889"/>
                  <a:pt x="2179763" y="16916"/>
                </a:cubicBezTo>
                <a:close/>
                <a:moveTo>
                  <a:pt x="2465462" y="1261864"/>
                </a:moveTo>
                <a:cubicBezTo>
                  <a:pt x="2546862" y="1268255"/>
                  <a:pt x="2670281" y="1285630"/>
                  <a:pt x="2753057" y="1303004"/>
                </a:cubicBezTo>
                <a:cubicBezTo>
                  <a:pt x="2835797" y="1320838"/>
                  <a:pt x="2970200" y="1356505"/>
                  <a:pt x="2982565" y="1364734"/>
                </a:cubicBezTo>
                <a:cubicBezTo>
                  <a:pt x="2993089" y="1371584"/>
                  <a:pt x="3050226" y="1445675"/>
                  <a:pt x="3113797" y="1534342"/>
                </a:cubicBezTo>
                <a:cubicBezTo>
                  <a:pt x="3158114" y="1596990"/>
                  <a:pt x="3165921" y="1617579"/>
                  <a:pt x="3179622" y="1709926"/>
                </a:cubicBezTo>
                <a:cubicBezTo>
                  <a:pt x="3189228" y="1774373"/>
                  <a:pt x="3190146" y="1950877"/>
                  <a:pt x="3181459" y="2018536"/>
                </a:cubicBezTo>
                <a:cubicBezTo>
                  <a:pt x="3159033" y="2199137"/>
                  <a:pt x="3106489" y="2339932"/>
                  <a:pt x="3005414" y="2494002"/>
                </a:cubicBezTo>
                <a:cubicBezTo>
                  <a:pt x="2882411" y="2680569"/>
                  <a:pt x="2725167" y="2818649"/>
                  <a:pt x="2584333" y="2863422"/>
                </a:cubicBezTo>
                <a:cubicBezTo>
                  <a:pt x="2551421" y="2873946"/>
                  <a:pt x="2476908" y="2884012"/>
                  <a:pt x="2390957" y="2889485"/>
                </a:cubicBezTo>
                <a:cubicBezTo>
                  <a:pt x="2186599" y="2902305"/>
                  <a:pt x="2005998" y="2857032"/>
                  <a:pt x="1856014" y="2755538"/>
                </a:cubicBezTo>
                <a:cubicBezTo>
                  <a:pt x="1689159" y="2642606"/>
                  <a:pt x="1571671" y="2507279"/>
                  <a:pt x="1484790" y="2329441"/>
                </a:cubicBezTo>
                <a:cubicBezTo>
                  <a:pt x="1370016" y="2094887"/>
                  <a:pt x="1335266" y="1835185"/>
                  <a:pt x="1391488" y="1636753"/>
                </a:cubicBezTo>
                <a:cubicBezTo>
                  <a:pt x="1405686" y="1586926"/>
                  <a:pt x="1426697" y="1544407"/>
                  <a:pt x="1467416" y="1482674"/>
                </a:cubicBezTo>
                <a:cubicBezTo>
                  <a:pt x="1522257" y="1399015"/>
                  <a:pt x="1531403" y="1389868"/>
                  <a:pt x="1581229" y="1372956"/>
                </a:cubicBezTo>
                <a:cubicBezTo>
                  <a:pt x="1752219" y="1313982"/>
                  <a:pt x="1933280" y="1278773"/>
                  <a:pt x="2159143" y="1260484"/>
                </a:cubicBezTo>
                <a:cubicBezTo>
                  <a:pt x="2204417" y="1256849"/>
                  <a:pt x="2407403" y="1257767"/>
                  <a:pt x="2465460" y="1261862"/>
                </a:cubicBezTo>
                <a:close/>
              </a:path>
            </a:pathLst>
          </a:custGeom>
          <a:solidFill>
            <a:srgbClr val="79F7AB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090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75862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1977E84-CFAE-059E-C407-76B8A8BE6029}"/>
              </a:ext>
            </a:extLst>
          </p:cNvPr>
          <p:cNvSpPr txBox="1"/>
          <p:nvPr/>
        </p:nvSpPr>
        <p:spPr>
          <a:xfrm>
            <a:off x="3048000" y="3244334"/>
            <a:ext cx="60960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hlinkClick r:id="rId2"/>
              </a:rPr>
              <a:t>忘吃药的晓公子</a:t>
            </a:r>
            <a:r>
              <a:rPr lang="zh-CN" altLang="en-US" dirty="0"/>
              <a:t>   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40132767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矩形 284">
            <a:extLst>
              <a:ext uri="{FF2B5EF4-FFF2-40B4-BE49-F238E27FC236}">
                <a16:creationId xmlns:a16="http://schemas.microsoft.com/office/drawing/2014/main" id="{B4465D74-83CC-739A-C4FF-4BBA5AD2362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02EF068-8B7C-B5E1-8796-493607875FD7}"/>
              </a:ext>
            </a:extLst>
          </p:cNvPr>
          <p:cNvSpPr txBox="1"/>
          <p:nvPr/>
        </p:nvSpPr>
        <p:spPr>
          <a:xfrm>
            <a:off x="3048000" y="2028617"/>
            <a:ext cx="60960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 spc="600">
                <a:solidFill>
                  <a:schemeClr val="bg1"/>
                </a:solidFill>
                <a:latin typeface="Mistral" panose="03090702030407020403" pitchFamily="66" charset="0"/>
                <a:ea typeface="851tegakizatsu" panose="02000600000000000000" pitchFamily="2" charset="-122"/>
                <a:cs typeface="MV Boli" panose="02000500030200090000" pitchFamily="2" charset="0"/>
              </a:rPr>
              <a:t>POWERPOINT</a:t>
            </a:r>
          </a:p>
          <a:p>
            <a:pPr algn="ctr"/>
            <a:r>
              <a:rPr lang="en-US" altLang="zh-CN" sz="8800" b="1" spc="600">
                <a:solidFill>
                  <a:schemeClr val="bg1"/>
                </a:solidFill>
                <a:latin typeface="Mistral" panose="03090702030407020403" pitchFamily="66" charset="0"/>
                <a:ea typeface="851tegakizatsu" panose="02000600000000000000" pitchFamily="2" charset="-122"/>
                <a:cs typeface="MV Boli" panose="02000500030200090000" pitchFamily="2" charset="0"/>
              </a:rPr>
              <a:t>TEMPLET </a:t>
            </a:r>
            <a:endParaRPr lang="zh-CN" altLang="en-US" sz="8800" b="1" spc="600">
              <a:solidFill>
                <a:schemeClr val="bg1"/>
              </a:solidFill>
              <a:latin typeface="Mistral" panose="03090702030407020403" pitchFamily="66" charset="0"/>
              <a:ea typeface="851tegakizatsu" panose="02000600000000000000" pitchFamily="2" charset="-122"/>
              <a:cs typeface="MV Boli" panose="02000500030200090000" pitchFamily="2" charset="0"/>
            </a:endParaRP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F91E9F7C-1EEF-5D34-7D47-E58D756D19F5}"/>
              </a:ext>
            </a:extLst>
          </p:cNvPr>
          <p:cNvGrpSpPr/>
          <p:nvPr/>
        </p:nvGrpSpPr>
        <p:grpSpPr>
          <a:xfrm rot="5400000">
            <a:off x="7852923" y="3756650"/>
            <a:ext cx="860282" cy="632342"/>
            <a:chOff x="-5753916" y="1629815"/>
            <a:chExt cx="4712961" cy="3464218"/>
          </a:xfrm>
        </p:grpSpPr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E878C63E-1D05-1C56-0052-4CDBB9F6B077}"/>
                </a:ext>
              </a:extLst>
            </p:cNvPr>
            <p:cNvSpPr/>
            <p:nvPr/>
          </p:nvSpPr>
          <p:spPr>
            <a:xfrm>
              <a:off x="-3588301" y="1629815"/>
              <a:ext cx="578915" cy="3283153"/>
            </a:xfrm>
            <a:custGeom>
              <a:avLst/>
              <a:gdLst>
                <a:gd name="connsiteX0" fmla="*/ 445204 w 578915"/>
                <a:gd name="connsiteY0" fmla="*/ 3283154 h 3283153"/>
                <a:gd name="connsiteX1" fmla="*/ 302568 w 578915"/>
                <a:gd name="connsiteY1" fmla="*/ 2986908 h 3283153"/>
                <a:gd name="connsiteX2" fmla="*/ 148949 w 578915"/>
                <a:gd name="connsiteY2" fmla="*/ 2240757 h 3283153"/>
                <a:gd name="connsiteX3" fmla="*/ 83123 w 578915"/>
                <a:gd name="connsiteY3" fmla="*/ 1549481 h 3283153"/>
                <a:gd name="connsiteX4" fmla="*/ 843 w 578915"/>
                <a:gd name="connsiteY4" fmla="*/ 326014 h 3283153"/>
                <a:gd name="connsiteX5" fmla="*/ 44739 w 578915"/>
                <a:gd name="connsiteY5" fmla="*/ 90118 h 3283153"/>
                <a:gd name="connsiteX6" fmla="*/ 236783 w 578915"/>
                <a:gd name="connsiteY6" fmla="*/ 2327 h 3283153"/>
                <a:gd name="connsiteX7" fmla="*/ 417834 w 578915"/>
                <a:gd name="connsiteY7" fmla="*/ 155946 h 3283153"/>
                <a:gd name="connsiteX8" fmla="*/ 450746 w 578915"/>
                <a:gd name="connsiteY8" fmla="*/ 572903 h 3283153"/>
                <a:gd name="connsiteX9" fmla="*/ 489170 w 578915"/>
                <a:gd name="connsiteY9" fmla="*/ 1708587 h 3283153"/>
                <a:gd name="connsiteX10" fmla="*/ 560505 w 578915"/>
                <a:gd name="connsiteY10" fmla="*/ 2383405 h 3283153"/>
                <a:gd name="connsiteX11" fmla="*/ 576846 w 578915"/>
                <a:gd name="connsiteY11" fmla="*/ 3052707 h 3283153"/>
                <a:gd name="connsiteX12" fmla="*/ 445192 w 578915"/>
                <a:gd name="connsiteY12" fmla="*/ 3283135 h 3283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78915" h="3283153">
                  <a:moveTo>
                    <a:pt x="445204" y="3283154"/>
                  </a:moveTo>
                  <a:cubicBezTo>
                    <a:pt x="346469" y="3195363"/>
                    <a:pt x="324504" y="3091110"/>
                    <a:pt x="302568" y="2986908"/>
                  </a:cubicBezTo>
                  <a:cubicBezTo>
                    <a:pt x="247688" y="2740030"/>
                    <a:pt x="187334" y="2487636"/>
                    <a:pt x="148949" y="2240757"/>
                  </a:cubicBezTo>
                  <a:cubicBezTo>
                    <a:pt x="116036" y="2010329"/>
                    <a:pt x="99579" y="1779910"/>
                    <a:pt x="83123" y="1549481"/>
                  </a:cubicBezTo>
                  <a:cubicBezTo>
                    <a:pt x="50211" y="1143478"/>
                    <a:pt x="22771" y="731997"/>
                    <a:pt x="843" y="326014"/>
                  </a:cubicBezTo>
                  <a:cubicBezTo>
                    <a:pt x="-4630" y="249206"/>
                    <a:pt x="17299" y="161412"/>
                    <a:pt x="44739" y="90118"/>
                  </a:cubicBezTo>
                  <a:cubicBezTo>
                    <a:pt x="72179" y="18783"/>
                    <a:pt x="159973" y="-8618"/>
                    <a:pt x="236783" y="2327"/>
                  </a:cubicBezTo>
                  <a:cubicBezTo>
                    <a:pt x="335518" y="18783"/>
                    <a:pt x="406851" y="68152"/>
                    <a:pt x="417834" y="155946"/>
                  </a:cubicBezTo>
                  <a:cubicBezTo>
                    <a:pt x="434290" y="293106"/>
                    <a:pt x="445274" y="435743"/>
                    <a:pt x="450746" y="572903"/>
                  </a:cubicBezTo>
                  <a:cubicBezTo>
                    <a:pt x="467203" y="951474"/>
                    <a:pt x="472676" y="1330036"/>
                    <a:pt x="489170" y="1708587"/>
                  </a:cubicBezTo>
                  <a:cubicBezTo>
                    <a:pt x="500153" y="1933540"/>
                    <a:pt x="544050" y="2158492"/>
                    <a:pt x="560505" y="2383405"/>
                  </a:cubicBezTo>
                  <a:cubicBezTo>
                    <a:pt x="576846" y="2602812"/>
                    <a:pt x="582357" y="2833270"/>
                    <a:pt x="576846" y="3052707"/>
                  </a:cubicBezTo>
                  <a:cubicBezTo>
                    <a:pt x="571374" y="3178884"/>
                    <a:pt x="543934" y="3206326"/>
                    <a:pt x="445192" y="3283135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4A5A51E7-8323-CB5A-4844-C6BC9D0DD598}"/>
                </a:ext>
              </a:extLst>
            </p:cNvPr>
            <p:cNvSpPr/>
            <p:nvPr/>
          </p:nvSpPr>
          <p:spPr>
            <a:xfrm>
              <a:off x="-5753916" y="1782441"/>
              <a:ext cx="1916813" cy="3201880"/>
            </a:xfrm>
            <a:custGeom>
              <a:avLst/>
              <a:gdLst>
                <a:gd name="connsiteX0" fmla="*/ 1771400 w 1916813"/>
                <a:gd name="connsiteY0" fmla="*/ 3201851 h 3201880"/>
                <a:gd name="connsiteX1" fmla="*/ 1579357 w 1916813"/>
                <a:gd name="connsiteY1" fmla="*/ 3004341 h 3201880"/>
                <a:gd name="connsiteX2" fmla="*/ 992292 w 1916813"/>
                <a:gd name="connsiteY2" fmla="*/ 2137490 h 3201880"/>
                <a:gd name="connsiteX3" fmla="*/ 717972 w 1916813"/>
                <a:gd name="connsiteY3" fmla="*/ 1638217 h 3201880"/>
                <a:gd name="connsiteX4" fmla="*/ 191258 w 1916813"/>
                <a:gd name="connsiteY4" fmla="*/ 562883 h 3201880"/>
                <a:gd name="connsiteX5" fmla="*/ 59575 w 1916813"/>
                <a:gd name="connsiteY5" fmla="*/ 310489 h 3201880"/>
                <a:gd name="connsiteX6" fmla="*/ 10206 w 1916813"/>
                <a:gd name="connsiteY6" fmla="*/ 200771 h 3201880"/>
                <a:gd name="connsiteX7" fmla="*/ 97997 w 1916813"/>
                <a:gd name="connsiteY7" fmla="*/ 19720 h 3201880"/>
                <a:gd name="connsiteX8" fmla="*/ 300984 w 1916813"/>
                <a:gd name="connsiteY8" fmla="*/ 80072 h 3201880"/>
                <a:gd name="connsiteX9" fmla="*/ 975802 w 1916813"/>
                <a:gd name="connsiteY9" fmla="*/ 1193811 h 3201880"/>
                <a:gd name="connsiteX10" fmla="*/ 992258 w 1916813"/>
                <a:gd name="connsiteY10" fmla="*/ 1221251 h 3201880"/>
                <a:gd name="connsiteX11" fmla="*/ 1206228 w 1916813"/>
                <a:gd name="connsiteY11" fmla="*/ 1621748 h 3201880"/>
                <a:gd name="connsiteX12" fmla="*/ 1595781 w 1916813"/>
                <a:gd name="connsiteY12" fmla="*/ 2274640 h 3201880"/>
                <a:gd name="connsiteX13" fmla="*/ 1815218 w 1916813"/>
                <a:gd name="connsiteY13" fmla="*/ 2680643 h 3201880"/>
                <a:gd name="connsiteX14" fmla="*/ 1859114 w 1916813"/>
                <a:gd name="connsiteY14" fmla="*/ 2790361 h 3201880"/>
                <a:gd name="connsiteX15" fmla="*/ 1771399 w 1916813"/>
                <a:gd name="connsiteY15" fmla="*/ 3201881 h 3201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16813" h="3201880">
                  <a:moveTo>
                    <a:pt x="1771400" y="3201851"/>
                  </a:moveTo>
                  <a:cubicBezTo>
                    <a:pt x="1700065" y="3130516"/>
                    <a:pt x="1628764" y="3075674"/>
                    <a:pt x="1579357" y="3004341"/>
                  </a:cubicBezTo>
                  <a:cubicBezTo>
                    <a:pt x="1376370" y="2719038"/>
                    <a:pt x="1178859" y="2428259"/>
                    <a:pt x="992292" y="2137490"/>
                  </a:cubicBezTo>
                  <a:cubicBezTo>
                    <a:pt x="888041" y="1978404"/>
                    <a:pt x="805764" y="1808286"/>
                    <a:pt x="717972" y="1638217"/>
                  </a:cubicBezTo>
                  <a:cubicBezTo>
                    <a:pt x="536921" y="1281621"/>
                    <a:pt x="322951" y="941435"/>
                    <a:pt x="191258" y="562883"/>
                  </a:cubicBezTo>
                  <a:cubicBezTo>
                    <a:pt x="158346" y="475092"/>
                    <a:pt x="103467" y="392814"/>
                    <a:pt x="59575" y="310489"/>
                  </a:cubicBezTo>
                  <a:cubicBezTo>
                    <a:pt x="43119" y="277577"/>
                    <a:pt x="21151" y="239154"/>
                    <a:pt x="10206" y="200771"/>
                  </a:cubicBezTo>
                  <a:cubicBezTo>
                    <a:pt x="-17234" y="107507"/>
                    <a:pt x="10206" y="52628"/>
                    <a:pt x="97997" y="19720"/>
                  </a:cubicBezTo>
                  <a:cubicBezTo>
                    <a:pt x="196733" y="-18704"/>
                    <a:pt x="251616" y="-2209"/>
                    <a:pt x="300984" y="80072"/>
                  </a:cubicBezTo>
                  <a:cubicBezTo>
                    <a:pt x="525936" y="453128"/>
                    <a:pt x="750889" y="820756"/>
                    <a:pt x="975802" y="1193811"/>
                  </a:cubicBezTo>
                  <a:cubicBezTo>
                    <a:pt x="981274" y="1204795"/>
                    <a:pt x="986785" y="1210268"/>
                    <a:pt x="992258" y="1221251"/>
                  </a:cubicBezTo>
                  <a:cubicBezTo>
                    <a:pt x="1107492" y="1330969"/>
                    <a:pt x="1151344" y="1479112"/>
                    <a:pt x="1206228" y="1621748"/>
                  </a:cubicBezTo>
                  <a:cubicBezTo>
                    <a:pt x="1299491" y="1857644"/>
                    <a:pt x="1420197" y="2077120"/>
                    <a:pt x="1595781" y="2274640"/>
                  </a:cubicBezTo>
                  <a:cubicBezTo>
                    <a:pt x="1694517" y="2389874"/>
                    <a:pt x="1743924" y="2543483"/>
                    <a:pt x="1815218" y="2680643"/>
                  </a:cubicBezTo>
                  <a:cubicBezTo>
                    <a:pt x="1831674" y="2713556"/>
                    <a:pt x="1842658" y="2757451"/>
                    <a:pt x="1859114" y="2790361"/>
                  </a:cubicBezTo>
                  <a:cubicBezTo>
                    <a:pt x="1946944" y="2993388"/>
                    <a:pt x="1946944" y="3015314"/>
                    <a:pt x="1771399" y="3201881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7F32C497-C701-38FF-6C2A-4E2387610CE8}"/>
                </a:ext>
              </a:extLst>
            </p:cNvPr>
            <p:cNvSpPr/>
            <p:nvPr/>
          </p:nvSpPr>
          <p:spPr>
            <a:xfrm>
              <a:off x="-2558121" y="2509926"/>
              <a:ext cx="1517166" cy="2584107"/>
            </a:xfrm>
            <a:custGeom>
              <a:avLst/>
              <a:gdLst>
                <a:gd name="connsiteX0" fmla="*/ 95337 w 1517166"/>
                <a:gd name="connsiteY0" fmla="*/ 2584095 h 2584107"/>
                <a:gd name="connsiteX1" fmla="*/ 2073 w 1517166"/>
                <a:gd name="connsiteY1" fmla="*/ 2446935 h 2584107"/>
                <a:gd name="connsiteX2" fmla="*/ 51442 w 1517166"/>
                <a:gd name="connsiteY2" fmla="*/ 2095805 h 2584107"/>
                <a:gd name="connsiteX3" fmla="*/ 100811 w 1517166"/>
                <a:gd name="connsiteY3" fmla="*/ 1975104 h 2584107"/>
                <a:gd name="connsiteX4" fmla="*/ 759169 w 1517166"/>
                <a:gd name="connsiteY4" fmla="*/ 822960 h 2584107"/>
                <a:gd name="connsiteX5" fmla="*/ 1154190 w 1517166"/>
                <a:gd name="connsiteY5" fmla="*/ 224952 h 2584107"/>
                <a:gd name="connsiteX6" fmla="*/ 1198086 w 1517166"/>
                <a:gd name="connsiteY6" fmla="*/ 120701 h 2584107"/>
                <a:gd name="connsiteX7" fmla="*/ 1351705 w 1517166"/>
                <a:gd name="connsiteY7" fmla="*/ 0 h 2584107"/>
                <a:gd name="connsiteX8" fmla="*/ 1483389 w 1517166"/>
                <a:gd name="connsiteY8" fmla="*/ 109718 h 2584107"/>
                <a:gd name="connsiteX9" fmla="*/ 1516301 w 1517166"/>
                <a:gd name="connsiteY9" fmla="*/ 268804 h 2584107"/>
                <a:gd name="connsiteX10" fmla="*/ 1329773 w 1517166"/>
                <a:gd name="connsiteY10" fmla="*/ 817444 h 2584107"/>
                <a:gd name="connsiteX11" fmla="*/ 863410 w 1517166"/>
                <a:gd name="connsiteY11" fmla="*/ 1601980 h 2584107"/>
                <a:gd name="connsiteX12" fmla="*/ 539722 w 1517166"/>
                <a:gd name="connsiteY12" fmla="*/ 2123178 h 2584107"/>
                <a:gd name="connsiteX13" fmla="*/ 177610 w 1517166"/>
                <a:gd name="connsiteY13" fmla="*/ 2540135 h 2584107"/>
                <a:gd name="connsiteX14" fmla="*/ 95329 w 1517166"/>
                <a:gd name="connsiteY14" fmla="*/ 2584107 h 2584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17166" h="2584107">
                  <a:moveTo>
                    <a:pt x="95337" y="2584095"/>
                  </a:moveTo>
                  <a:cubicBezTo>
                    <a:pt x="24002" y="2562166"/>
                    <a:pt x="-8914" y="2518269"/>
                    <a:pt x="2073" y="2446935"/>
                  </a:cubicBezTo>
                  <a:cubicBezTo>
                    <a:pt x="18530" y="2331701"/>
                    <a:pt x="29513" y="2211039"/>
                    <a:pt x="51442" y="2095805"/>
                  </a:cubicBezTo>
                  <a:cubicBezTo>
                    <a:pt x="56914" y="2051909"/>
                    <a:pt x="78882" y="2008014"/>
                    <a:pt x="100811" y="1975104"/>
                  </a:cubicBezTo>
                  <a:cubicBezTo>
                    <a:pt x="369654" y="1618508"/>
                    <a:pt x="556182" y="1212495"/>
                    <a:pt x="759169" y="822960"/>
                  </a:cubicBezTo>
                  <a:cubicBezTo>
                    <a:pt x="868887" y="608990"/>
                    <a:pt x="984121" y="400497"/>
                    <a:pt x="1154190" y="224952"/>
                  </a:cubicBezTo>
                  <a:cubicBezTo>
                    <a:pt x="1181630" y="197512"/>
                    <a:pt x="1187102" y="153617"/>
                    <a:pt x="1198086" y="120701"/>
                  </a:cubicBezTo>
                  <a:cubicBezTo>
                    <a:pt x="1225526" y="49366"/>
                    <a:pt x="1285877" y="0"/>
                    <a:pt x="1351705" y="0"/>
                  </a:cubicBezTo>
                  <a:cubicBezTo>
                    <a:pt x="1423040" y="0"/>
                    <a:pt x="1461424" y="49369"/>
                    <a:pt x="1483389" y="109718"/>
                  </a:cubicBezTo>
                  <a:cubicBezTo>
                    <a:pt x="1499845" y="159087"/>
                    <a:pt x="1521812" y="219436"/>
                    <a:pt x="1516301" y="268804"/>
                  </a:cubicBezTo>
                  <a:cubicBezTo>
                    <a:pt x="1477878" y="460848"/>
                    <a:pt x="1444966" y="647376"/>
                    <a:pt x="1329773" y="817444"/>
                  </a:cubicBezTo>
                  <a:cubicBezTo>
                    <a:pt x="1159705" y="1069838"/>
                    <a:pt x="1017029" y="1338643"/>
                    <a:pt x="863410" y="1601980"/>
                  </a:cubicBezTo>
                  <a:cubicBezTo>
                    <a:pt x="759158" y="1777564"/>
                    <a:pt x="638458" y="1947633"/>
                    <a:pt x="539722" y="2123178"/>
                  </a:cubicBezTo>
                  <a:cubicBezTo>
                    <a:pt x="446458" y="2287780"/>
                    <a:pt x="325752" y="2424940"/>
                    <a:pt x="177610" y="2540135"/>
                  </a:cubicBezTo>
                  <a:cubicBezTo>
                    <a:pt x="150208" y="2545684"/>
                    <a:pt x="122768" y="2567651"/>
                    <a:pt x="95329" y="2584107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6A54D5A3-C8B4-2E51-94F3-758876D5CBD6}"/>
              </a:ext>
            </a:extLst>
          </p:cNvPr>
          <p:cNvGrpSpPr/>
          <p:nvPr/>
        </p:nvGrpSpPr>
        <p:grpSpPr>
          <a:xfrm rot="18765565">
            <a:off x="3269771" y="3616475"/>
            <a:ext cx="641616" cy="912692"/>
            <a:chOff x="-5973092" y="1629815"/>
            <a:chExt cx="2963706" cy="4215842"/>
          </a:xfrm>
        </p:grpSpPr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CAA9087D-4EF5-E6CC-10CD-6B4F7D335577}"/>
                </a:ext>
              </a:extLst>
            </p:cNvPr>
            <p:cNvSpPr/>
            <p:nvPr/>
          </p:nvSpPr>
          <p:spPr>
            <a:xfrm>
              <a:off x="-3588301" y="1629815"/>
              <a:ext cx="578915" cy="3283153"/>
            </a:xfrm>
            <a:custGeom>
              <a:avLst/>
              <a:gdLst>
                <a:gd name="connsiteX0" fmla="*/ 445204 w 578915"/>
                <a:gd name="connsiteY0" fmla="*/ 3283154 h 3283153"/>
                <a:gd name="connsiteX1" fmla="*/ 302568 w 578915"/>
                <a:gd name="connsiteY1" fmla="*/ 2986908 h 3283153"/>
                <a:gd name="connsiteX2" fmla="*/ 148949 w 578915"/>
                <a:gd name="connsiteY2" fmla="*/ 2240757 h 3283153"/>
                <a:gd name="connsiteX3" fmla="*/ 83123 w 578915"/>
                <a:gd name="connsiteY3" fmla="*/ 1549481 h 3283153"/>
                <a:gd name="connsiteX4" fmla="*/ 843 w 578915"/>
                <a:gd name="connsiteY4" fmla="*/ 326014 h 3283153"/>
                <a:gd name="connsiteX5" fmla="*/ 44739 w 578915"/>
                <a:gd name="connsiteY5" fmla="*/ 90118 h 3283153"/>
                <a:gd name="connsiteX6" fmla="*/ 236783 w 578915"/>
                <a:gd name="connsiteY6" fmla="*/ 2327 h 3283153"/>
                <a:gd name="connsiteX7" fmla="*/ 417834 w 578915"/>
                <a:gd name="connsiteY7" fmla="*/ 155946 h 3283153"/>
                <a:gd name="connsiteX8" fmla="*/ 450746 w 578915"/>
                <a:gd name="connsiteY8" fmla="*/ 572903 h 3283153"/>
                <a:gd name="connsiteX9" fmla="*/ 489170 w 578915"/>
                <a:gd name="connsiteY9" fmla="*/ 1708587 h 3283153"/>
                <a:gd name="connsiteX10" fmla="*/ 560505 w 578915"/>
                <a:gd name="connsiteY10" fmla="*/ 2383405 h 3283153"/>
                <a:gd name="connsiteX11" fmla="*/ 576846 w 578915"/>
                <a:gd name="connsiteY11" fmla="*/ 3052707 h 3283153"/>
                <a:gd name="connsiteX12" fmla="*/ 445192 w 578915"/>
                <a:gd name="connsiteY12" fmla="*/ 3283135 h 3283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78915" h="3283153">
                  <a:moveTo>
                    <a:pt x="445204" y="3283154"/>
                  </a:moveTo>
                  <a:cubicBezTo>
                    <a:pt x="346469" y="3195363"/>
                    <a:pt x="324504" y="3091110"/>
                    <a:pt x="302568" y="2986908"/>
                  </a:cubicBezTo>
                  <a:cubicBezTo>
                    <a:pt x="247688" y="2740030"/>
                    <a:pt x="187334" y="2487636"/>
                    <a:pt x="148949" y="2240757"/>
                  </a:cubicBezTo>
                  <a:cubicBezTo>
                    <a:pt x="116036" y="2010329"/>
                    <a:pt x="99579" y="1779910"/>
                    <a:pt x="83123" y="1549481"/>
                  </a:cubicBezTo>
                  <a:cubicBezTo>
                    <a:pt x="50211" y="1143478"/>
                    <a:pt x="22771" y="731997"/>
                    <a:pt x="843" y="326014"/>
                  </a:cubicBezTo>
                  <a:cubicBezTo>
                    <a:pt x="-4630" y="249206"/>
                    <a:pt x="17299" y="161412"/>
                    <a:pt x="44739" y="90118"/>
                  </a:cubicBezTo>
                  <a:cubicBezTo>
                    <a:pt x="72179" y="18783"/>
                    <a:pt x="159973" y="-8618"/>
                    <a:pt x="236783" y="2327"/>
                  </a:cubicBezTo>
                  <a:cubicBezTo>
                    <a:pt x="335518" y="18783"/>
                    <a:pt x="406851" y="68152"/>
                    <a:pt x="417834" y="155946"/>
                  </a:cubicBezTo>
                  <a:cubicBezTo>
                    <a:pt x="434290" y="293106"/>
                    <a:pt x="445274" y="435743"/>
                    <a:pt x="450746" y="572903"/>
                  </a:cubicBezTo>
                  <a:cubicBezTo>
                    <a:pt x="467203" y="951474"/>
                    <a:pt x="472676" y="1330036"/>
                    <a:pt x="489170" y="1708587"/>
                  </a:cubicBezTo>
                  <a:cubicBezTo>
                    <a:pt x="500153" y="1933540"/>
                    <a:pt x="544050" y="2158492"/>
                    <a:pt x="560505" y="2383405"/>
                  </a:cubicBezTo>
                  <a:cubicBezTo>
                    <a:pt x="576846" y="2602812"/>
                    <a:pt x="582357" y="2833270"/>
                    <a:pt x="576846" y="3052707"/>
                  </a:cubicBezTo>
                  <a:cubicBezTo>
                    <a:pt x="571374" y="3178884"/>
                    <a:pt x="543934" y="3206326"/>
                    <a:pt x="445192" y="3283135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FFC0E072-ACE4-2E75-B3DA-E6F063F42E23}"/>
                </a:ext>
              </a:extLst>
            </p:cNvPr>
            <p:cNvSpPr/>
            <p:nvPr/>
          </p:nvSpPr>
          <p:spPr>
            <a:xfrm>
              <a:off x="-5753916" y="1782441"/>
              <a:ext cx="1916813" cy="3201880"/>
            </a:xfrm>
            <a:custGeom>
              <a:avLst/>
              <a:gdLst>
                <a:gd name="connsiteX0" fmla="*/ 1771400 w 1916813"/>
                <a:gd name="connsiteY0" fmla="*/ 3201851 h 3201880"/>
                <a:gd name="connsiteX1" fmla="*/ 1579357 w 1916813"/>
                <a:gd name="connsiteY1" fmla="*/ 3004341 h 3201880"/>
                <a:gd name="connsiteX2" fmla="*/ 992292 w 1916813"/>
                <a:gd name="connsiteY2" fmla="*/ 2137490 h 3201880"/>
                <a:gd name="connsiteX3" fmla="*/ 717972 w 1916813"/>
                <a:gd name="connsiteY3" fmla="*/ 1638217 h 3201880"/>
                <a:gd name="connsiteX4" fmla="*/ 191258 w 1916813"/>
                <a:gd name="connsiteY4" fmla="*/ 562883 h 3201880"/>
                <a:gd name="connsiteX5" fmla="*/ 59575 w 1916813"/>
                <a:gd name="connsiteY5" fmla="*/ 310489 h 3201880"/>
                <a:gd name="connsiteX6" fmla="*/ 10206 w 1916813"/>
                <a:gd name="connsiteY6" fmla="*/ 200771 h 3201880"/>
                <a:gd name="connsiteX7" fmla="*/ 97997 w 1916813"/>
                <a:gd name="connsiteY7" fmla="*/ 19720 h 3201880"/>
                <a:gd name="connsiteX8" fmla="*/ 300984 w 1916813"/>
                <a:gd name="connsiteY8" fmla="*/ 80072 h 3201880"/>
                <a:gd name="connsiteX9" fmla="*/ 975802 w 1916813"/>
                <a:gd name="connsiteY9" fmla="*/ 1193811 h 3201880"/>
                <a:gd name="connsiteX10" fmla="*/ 992258 w 1916813"/>
                <a:gd name="connsiteY10" fmla="*/ 1221251 h 3201880"/>
                <a:gd name="connsiteX11" fmla="*/ 1206228 w 1916813"/>
                <a:gd name="connsiteY11" fmla="*/ 1621748 h 3201880"/>
                <a:gd name="connsiteX12" fmla="*/ 1595781 w 1916813"/>
                <a:gd name="connsiteY12" fmla="*/ 2274640 h 3201880"/>
                <a:gd name="connsiteX13" fmla="*/ 1815218 w 1916813"/>
                <a:gd name="connsiteY13" fmla="*/ 2680643 h 3201880"/>
                <a:gd name="connsiteX14" fmla="*/ 1859114 w 1916813"/>
                <a:gd name="connsiteY14" fmla="*/ 2790361 h 3201880"/>
                <a:gd name="connsiteX15" fmla="*/ 1771399 w 1916813"/>
                <a:gd name="connsiteY15" fmla="*/ 3201881 h 3201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16813" h="3201880">
                  <a:moveTo>
                    <a:pt x="1771400" y="3201851"/>
                  </a:moveTo>
                  <a:cubicBezTo>
                    <a:pt x="1700065" y="3130516"/>
                    <a:pt x="1628764" y="3075674"/>
                    <a:pt x="1579357" y="3004341"/>
                  </a:cubicBezTo>
                  <a:cubicBezTo>
                    <a:pt x="1376370" y="2719038"/>
                    <a:pt x="1178859" y="2428259"/>
                    <a:pt x="992292" y="2137490"/>
                  </a:cubicBezTo>
                  <a:cubicBezTo>
                    <a:pt x="888041" y="1978404"/>
                    <a:pt x="805764" y="1808286"/>
                    <a:pt x="717972" y="1638217"/>
                  </a:cubicBezTo>
                  <a:cubicBezTo>
                    <a:pt x="536921" y="1281621"/>
                    <a:pt x="322951" y="941435"/>
                    <a:pt x="191258" y="562883"/>
                  </a:cubicBezTo>
                  <a:cubicBezTo>
                    <a:pt x="158346" y="475092"/>
                    <a:pt x="103467" y="392814"/>
                    <a:pt x="59575" y="310489"/>
                  </a:cubicBezTo>
                  <a:cubicBezTo>
                    <a:pt x="43119" y="277577"/>
                    <a:pt x="21151" y="239154"/>
                    <a:pt x="10206" y="200771"/>
                  </a:cubicBezTo>
                  <a:cubicBezTo>
                    <a:pt x="-17234" y="107507"/>
                    <a:pt x="10206" y="52628"/>
                    <a:pt x="97997" y="19720"/>
                  </a:cubicBezTo>
                  <a:cubicBezTo>
                    <a:pt x="196733" y="-18704"/>
                    <a:pt x="251616" y="-2209"/>
                    <a:pt x="300984" y="80072"/>
                  </a:cubicBezTo>
                  <a:cubicBezTo>
                    <a:pt x="525936" y="453128"/>
                    <a:pt x="750889" y="820756"/>
                    <a:pt x="975802" y="1193811"/>
                  </a:cubicBezTo>
                  <a:cubicBezTo>
                    <a:pt x="981274" y="1204795"/>
                    <a:pt x="986785" y="1210268"/>
                    <a:pt x="992258" y="1221251"/>
                  </a:cubicBezTo>
                  <a:cubicBezTo>
                    <a:pt x="1107492" y="1330969"/>
                    <a:pt x="1151344" y="1479112"/>
                    <a:pt x="1206228" y="1621748"/>
                  </a:cubicBezTo>
                  <a:cubicBezTo>
                    <a:pt x="1299491" y="1857644"/>
                    <a:pt x="1420197" y="2077120"/>
                    <a:pt x="1595781" y="2274640"/>
                  </a:cubicBezTo>
                  <a:cubicBezTo>
                    <a:pt x="1694517" y="2389874"/>
                    <a:pt x="1743924" y="2543483"/>
                    <a:pt x="1815218" y="2680643"/>
                  </a:cubicBezTo>
                  <a:cubicBezTo>
                    <a:pt x="1831674" y="2713556"/>
                    <a:pt x="1842658" y="2757451"/>
                    <a:pt x="1859114" y="2790361"/>
                  </a:cubicBezTo>
                  <a:cubicBezTo>
                    <a:pt x="1946944" y="2993388"/>
                    <a:pt x="1946944" y="3015314"/>
                    <a:pt x="1771399" y="3201881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3228AAD0-0D32-A7D1-78FA-7513F82F3E32}"/>
                </a:ext>
              </a:extLst>
            </p:cNvPr>
            <p:cNvSpPr/>
            <p:nvPr/>
          </p:nvSpPr>
          <p:spPr>
            <a:xfrm>
              <a:off x="-5973092" y="4129101"/>
              <a:ext cx="1812891" cy="1716556"/>
            </a:xfrm>
            <a:custGeom>
              <a:avLst/>
              <a:gdLst>
                <a:gd name="connsiteX0" fmla="*/ 1793065 w 1812891"/>
                <a:gd name="connsiteY0" fmla="*/ 1716556 h 1716556"/>
                <a:gd name="connsiteX1" fmla="*/ 1650429 w 1812891"/>
                <a:gd name="connsiteY1" fmla="*/ 1672660 h 1716556"/>
                <a:gd name="connsiteX2" fmla="*/ 909745 w 1812891"/>
                <a:gd name="connsiteY2" fmla="*/ 1195353 h 1716556"/>
                <a:gd name="connsiteX3" fmla="*/ 212962 w 1812891"/>
                <a:gd name="connsiteY3" fmla="*/ 586363 h 1716556"/>
                <a:gd name="connsiteX4" fmla="*/ 81279 w 1812891"/>
                <a:gd name="connsiteY4" fmla="*/ 443726 h 1716556"/>
                <a:gd name="connsiteX5" fmla="*/ 81279 w 1812891"/>
                <a:gd name="connsiteY5" fmla="*/ 48705 h 1716556"/>
                <a:gd name="connsiteX6" fmla="*/ 234898 w 1812891"/>
                <a:gd name="connsiteY6" fmla="*/ 54178 h 1716556"/>
                <a:gd name="connsiteX7" fmla="*/ 487292 w 1812891"/>
                <a:gd name="connsiteY7" fmla="*/ 273614 h 1716556"/>
                <a:gd name="connsiteX8" fmla="*/ 767089 w 1812891"/>
                <a:gd name="connsiteY8" fmla="*/ 536952 h 1716556"/>
                <a:gd name="connsiteX9" fmla="*/ 1167586 w 1812891"/>
                <a:gd name="connsiteY9" fmla="*/ 997799 h 1716556"/>
                <a:gd name="connsiteX10" fmla="*/ 1732685 w 1812891"/>
                <a:gd name="connsiteY10" fmla="*/ 1480612 h 1716556"/>
                <a:gd name="connsiteX11" fmla="*/ 1793076 w 1812891"/>
                <a:gd name="connsiteY11" fmla="*/ 1716547 h 1716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12891" h="1716556">
                  <a:moveTo>
                    <a:pt x="1793065" y="1716556"/>
                  </a:moveTo>
                  <a:cubicBezTo>
                    <a:pt x="1743696" y="1700100"/>
                    <a:pt x="1694329" y="1694627"/>
                    <a:pt x="1650429" y="1672660"/>
                  </a:cubicBezTo>
                  <a:cubicBezTo>
                    <a:pt x="1381585" y="1546483"/>
                    <a:pt x="1134697" y="1387358"/>
                    <a:pt x="909745" y="1195353"/>
                  </a:cubicBezTo>
                  <a:cubicBezTo>
                    <a:pt x="673849" y="992366"/>
                    <a:pt x="443381" y="789350"/>
                    <a:pt x="212962" y="586363"/>
                  </a:cubicBezTo>
                  <a:cubicBezTo>
                    <a:pt x="163593" y="542467"/>
                    <a:pt x="125171" y="493099"/>
                    <a:pt x="81279" y="443726"/>
                  </a:cubicBezTo>
                  <a:cubicBezTo>
                    <a:pt x="-50405" y="295583"/>
                    <a:pt x="-1001" y="191332"/>
                    <a:pt x="81279" y="48705"/>
                  </a:cubicBezTo>
                  <a:cubicBezTo>
                    <a:pt x="125175" y="-17120"/>
                    <a:pt x="196513" y="-17120"/>
                    <a:pt x="234898" y="54178"/>
                  </a:cubicBezTo>
                  <a:cubicBezTo>
                    <a:pt x="295250" y="163896"/>
                    <a:pt x="388517" y="213264"/>
                    <a:pt x="487292" y="273614"/>
                  </a:cubicBezTo>
                  <a:cubicBezTo>
                    <a:pt x="591543" y="339439"/>
                    <a:pt x="684802" y="438216"/>
                    <a:pt x="767089" y="536952"/>
                  </a:cubicBezTo>
                  <a:cubicBezTo>
                    <a:pt x="893266" y="696038"/>
                    <a:pt x="1024950" y="849696"/>
                    <a:pt x="1167586" y="997799"/>
                  </a:cubicBezTo>
                  <a:cubicBezTo>
                    <a:pt x="1348637" y="1173384"/>
                    <a:pt x="1557140" y="1305028"/>
                    <a:pt x="1732685" y="1480612"/>
                  </a:cubicBezTo>
                  <a:cubicBezTo>
                    <a:pt x="1804020" y="1546476"/>
                    <a:pt x="1836976" y="1612296"/>
                    <a:pt x="1793076" y="1716547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732C9C41-7C00-C78C-3639-E8344D0D7B05}"/>
              </a:ext>
            </a:extLst>
          </p:cNvPr>
          <p:cNvSpPr/>
          <p:nvPr/>
        </p:nvSpPr>
        <p:spPr>
          <a:xfrm rot="4554275">
            <a:off x="5981666" y="3651015"/>
            <a:ext cx="840926" cy="2831127"/>
          </a:xfrm>
          <a:custGeom>
            <a:avLst/>
            <a:gdLst>
              <a:gd name="connsiteX0" fmla="*/ 380336 w 840926"/>
              <a:gd name="connsiteY0" fmla="*/ 920878 h 2831127"/>
              <a:gd name="connsiteX1" fmla="*/ 385074 w 840926"/>
              <a:gd name="connsiteY1" fmla="*/ 934966 h 2831127"/>
              <a:gd name="connsiteX2" fmla="*/ 388099 w 840926"/>
              <a:gd name="connsiteY2" fmla="*/ 941920 h 2831127"/>
              <a:gd name="connsiteX3" fmla="*/ 381186 w 840926"/>
              <a:gd name="connsiteY3" fmla="*/ 921721 h 2831127"/>
              <a:gd name="connsiteX4" fmla="*/ 374078 w 840926"/>
              <a:gd name="connsiteY4" fmla="*/ 715427 h 2831127"/>
              <a:gd name="connsiteX5" fmla="*/ 381786 w 840926"/>
              <a:gd name="connsiteY5" fmla="*/ 739682 h 2831127"/>
              <a:gd name="connsiteX6" fmla="*/ 381761 w 840926"/>
              <a:gd name="connsiteY6" fmla="*/ 739205 h 2831127"/>
              <a:gd name="connsiteX7" fmla="*/ 384509 w 840926"/>
              <a:gd name="connsiteY7" fmla="*/ 721752 h 2831127"/>
              <a:gd name="connsiteX8" fmla="*/ 376687 w 840926"/>
              <a:gd name="connsiteY8" fmla="*/ 711202 h 2831127"/>
              <a:gd name="connsiteX9" fmla="*/ 374078 w 840926"/>
              <a:gd name="connsiteY9" fmla="*/ 715427 h 2831127"/>
              <a:gd name="connsiteX10" fmla="*/ 173805 w 840926"/>
              <a:gd name="connsiteY10" fmla="*/ 1382810 h 2831127"/>
              <a:gd name="connsiteX11" fmla="*/ 185176 w 840926"/>
              <a:gd name="connsiteY11" fmla="*/ 1432107 h 2831127"/>
              <a:gd name="connsiteX12" fmla="*/ 252888 w 840926"/>
              <a:gd name="connsiteY12" fmla="*/ 1666423 h 2831127"/>
              <a:gd name="connsiteX13" fmla="*/ 259909 w 840926"/>
              <a:gd name="connsiteY13" fmla="*/ 1676074 h 2831127"/>
              <a:gd name="connsiteX14" fmla="*/ 291649 w 840926"/>
              <a:gd name="connsiteY14" fmla="*/ 1723955 h 2831127"/>
              <a:gd name="connsiteX15" fmla="*/ 308231 w 840926"/>
              <a:gd name="connsiteY15" fmla="*/ 1729584 h 2831127"/>
              <a:gd name="connsiteX16" fmla="*/ 299230 w 840926"/>
              <a:gd name="connsiteY16" fmla="*/ 1688747 h 2831127"/>
              <a:gd name="connsiteX17" fmla="*/ 295617 w 840926"/>
              <a:gd name="connsiteY17" fmla="*/ 1666389 h 2831127"/>
              <a:gd name="connsiteX18" fmla="*/ 295156 w 840926"/>
              <a:gd name="connsiteY18" fmla="*/ 1657673 h 2831127"/>
              <a:gd name="connsiteX19" fmla="*/ 274235 w 840926"/>
              <a:gd name="connsiteY19" fmla="*/ 1615191 h 2831127"/>
              <a:gd name="connsiteX20" fmla="*/ 183279 w 840926"/>
              <a:gd name="connsiteY20" fmla="*/ 1392673 h 2831127"/>
              <a:gd name="connsiteX21" fmla="*/ 175699 w 840926"/>
              <a:gd name="connsiteY21" fmla="*/ 1378586 h 2831127"/>
              <a:gd name="connsiteX22" fmla="*/ 173805 w 840926"/>
              <a:gd name="connsiteY22" fmla="*/ 1382810 h 2831127"/>
              <a:gd name="connsiteX23" fmla="*/ 102266 w 840926"/>
              <a:gd name="connsiteY23" fmla="*/ 863148 h 2831127"/>
              <a:gd name="connsiteX24" fmla="*/ 126425 w 840926"/>
              <a:gd name="connsiteY24" fmla="*/ 850476 h 2831127"/>
              <a:gd name="connsiteX25" fmla="*/ 161006 w 840926"/>
              <a:gd name="connsiteY25" fmla="*/ 932160 h 2831127"/>
              <a:gd name="connsiteX26" fmla="*/ 189432 w 840926"/>
              <a:gd name="connsiteY26" fmla="*/ 989904 h 2831127"/>
              <a:gd name="connsiteX27" fmla="*/ 259070 w 840926"/>
              <a:gd name="connsiteY27" fmla="*/ 1101158 h 2831127"/>
              <a:gd name="connsiteX28" fmla="*/ 270440 w 840926"/>
              <a:gd name="connsiteY28" fmla="*/ 1116650 h 2831127"/>
              <a:gd name="connsiteX29" fmla="*/ 271862 w 840926"/>
              <a:gd name="connsiteY29" fmla="*/ 1111021 h 2831127"/>
              <a:gd name="connsiteX30" fmla="*/ 256701 w 840926"/>
              <a:gd name="connsiteY30" fmla="*/ 1054692 h 2831127"/>
              <a:gd name="connsiteX31" fmla="*/ 197011 w 840926"/>
              <a:gd name="connsiteY31" fmla="*/ 885694 h 2831127"/>
              <a:gd name="connsiteX32" fmla="*/ 162430 w 840926"/>
              <a:gd name="connsiteY32" fmla="*/ 780069 h 2831127"/>
              <a:gd name="connsiteX33" fmla="*/ 161958 w 840926"/>
              <a:gd name="connsiteY33" fmla="*/ 696979 h 2831127"/>
              <a:gd name="connsiteX34" fmla="*/ 176642 w 840926"/>
              <a:gd name="connsiteY34" fmla="*/ 685711 h 2831127"/>
              <a:gd name="connsiteX35" fmla="*/ 208382 w 840926"/>
              <a:gd name="connsiteY35" fmla="*/ 740637 h 2831127"/>
              <a:gd name="connsiteX36" fmla="*/ 227330 w 840926"/>
              <a:gd name="connsiteY36" fmla="*/ 777251 h 2831127"/>
              <a:gd name="connsiteX37" fmla="*/ 247226 w 840926"/>
              <a:gd name="connsiteY37" fmla="*/ 801191 h 2831127"/>
              <a:gd name="connsiteX38" fmla="*/ 267595 w 840926"/>
              <a:gd name="connsiteY38" fmla="*/ 822312 h 2831127"/>
              <a:gd name="connsiteX39" fmla="*/ 301704 w 840926"/>
              <a:gd name="connsiteY39" fmla="*/ 863149 h 2831127"/>
              <a:gd name="connsiteX40" fmla="*/ 305966 w 840926"/>
              <a:gd name="connsiteY40" fmla="*/ 863149 h 2831127"/>
              <a:gd name="connsiteX41" fmla="*/ 302649 w 840926"/>
              <a:gd name="connsiteY41" fmla="*/ 846252 h 2831127"/>
              <a:gd name="connsiteX42" fmla="*/ 282752 w 840926"/>
              <a:gd name="connsiteY42" fmla="*/ 767388 h 2831127"/>
              <a:gd name="connsiteX43" fmla="*/ 283701 w 840926"/>
              <a:gd name="connsiteY43" fmla="*/ 713868 h 2831127"/>
              <a:gd name="connsiteX44" fmla="*/ 299333 w 840926"/>
              <a:gd name="connsiteY44" fmla="*/ 704005 h 2831127"/>
              <a:gd name="connsiteX45" fmla="*/ 303124 w 840926"/>
              <a:gd name="connsiteY45" fmla="*/ 709634 h 2831127"/>
              <a:gd name="connsiteX46" fmla="*/ 313463 w 840926"/>
              <a:gd name="connsiteY46" fmla="*/ 723846 h 2831127"/>
              <a:gd name="connsiteX47" fmla="*/ 299016 w 840926"/>
              <a:gd name="connsiteY47" fmla="*/ 681636 h 2831127"/>
              <a:gd name="connsiteX48" fmla="*/ 278784 w 840926"/>
              <a:gd name="connsiteY48" fmla="*/ 588683 h 2831127"/>
              <a:gd name="connsiteX49" fmla="*/ 268995 w 840926"/>
              <a:gd name="connsiteY49" fmla="*/ 519672 h 2831127"/>
              <a:gd name="connsiteX50" fmla="*/ 286615 w 840926"/>
              <a:gd name="connsiteY50" fmla="*/ 473197 h 2831127"/>
              <a:gd name="connsiteX51" fmla="*/ 301626 w 840926"/>
              <a:gd name="connsiteY51" fmla="*/ 470377 h 2831127"/>
              <a:gd name="connsiteX52" fmla="*/ 381908 w 840926"/>
              <a:gd name="connsiteY52" fmla="*/ 608392 h 2831127"/>
              <a:gd name="connsiteX53" fmla="*/ 422374 w 840926"/>
              <a:gd name="connsiteY53" fmla="*/ 673181 h 2831127"/>
              <a:gd name="connsiteX54" fmla="*/ 436244 w 840926"/>
              <a:gd name="connsiteY54" fmla="*/ 694944 h 2831127"/>
              <a:gd name="connsiteX55" fmla="*/ 465526 w 840926"/>
              <a:gd name="connsiteY55" fmla="*/ 717655 h 2831127"/>
              <a:gd name="connsiteX56" fmla="*/ 419110 w 840926"/>
              <a:gd name="connsiteY56" fmla="*/ 608403 h 2831127"/>
              <a:gd name="connsiteX57" fmla="*/ 314674 w 840926"/>
              <a:gd name="connsiteY57" fmla="*/ 368988 h 2831127"/>
              <a:gd name="connsiteX58" fmla="*/ 275510 w 840926"/>
              <a:gd name="connsiteY58" fmla="*/ 259137 h 2831127"/>
              <a:gd name="connsiteX59" fmla="*/ 275510 w 840926"/>
              <a:gd name="connsiteY59" fmla="*/ 195765 h 2831127"/>
              <a:gd name="connsiteX60" fmla="*/ 308797 w 840926"/>
              <a:gd name="connsiteY60" fmla="*/ 183092 h 2831127"/>
              <a:gd name="connsiteX61" fmla="*/ 356443 w 840926"/>
              <a:gd name="connsiteY61" fmla="*/ 264776 h 2831127"/>
              <a:gd name="connsiteX62" fmla="*/ 395608 w 840926"/>
              <a:gd name="connsiteY62" fmla="*/ 322520 h 2831127"/>
              <a:gd name="connsiteX63" fmla="*/ 491556 w 840926"/>
              <a:gd name="connsiteY63" fmla="*/ 433774 h 2831127"/>
              <a:gd name="connsiteX64" fmla="*/ 507222 w 840926"/>
              <a:gd name="connsiteY64" fmla="*/ 449266 h 2831127"/>
              <a:gd name="connsiteX65" fmla="*/ 509179 w 840926"/>
              <a:gd name="connsiteY65" fmla="*/ 443637 h 2831127"/>
              <a:gd name="connsiteX66" fmla="*/ 488290 w 840926"/>
              <a:gd name="connsiteY66" fmla="*/ 387308 h 2831127"/>
              <a:gd name="connsiteX67" fmla="*/ 406051 w 840926"/>
              <a:gd name="connsiteY67" fmla="*/ 218310 h 2831127"/>
              <a:gd name="connsiteX68" fmla="*/ 358404 w 840926"/>
              <a:gd name="connsiteY68" fmla="*/ 112685 h 2831127"/>
              <a:gd name="connsiteX69" fmla="*/ 357753 w 840926"/>
              <a:gd name="connsiteY69" fmla="*/ 29596 h 2831127"/>
              <a:gd name="connsiteX70" fmla="*/ 377986 w 840926"/>
              <a:gd name="connsiteY70" fmla="*/ 18328 h 2831127"/>
              <a:gd name="connsiteX71" fmla="*/ 421717 w 840926"/>
              <a:gd name="connsiteY71" fmla="*/ 73253 h 2831127"/>
              <a:gd name="connsiteX72" fmla="*/ 447824 w 840926"/>
              <a:gd name="connsiteY72" fmla="*/ 109867 h 2831127"/>
              <a:gd name="connsiteX73" fmla="*/ 475237 w 840926"/>
              <a:gd name="connsiteY73" fmla="*/ 133807 h 2831127"/>
              <a:gd name="connsiteX74" fmla="*/ 503301 w 840926"/>
              <a:gd name="connsiteY74" fmla="*/ 154929 h 2831127"/>
              <a:gd name="connsiteX75" fmla="*/ 550296 w 840926"/>
              <a:gd name="connsiteY75" fmla="*/ 195765 h 2831127"/>
              <a:gd name="connsiteX76" fmla="*/ 556169 w 840926"/>
              <a:gd name="connsiteY76" fmla="*/ 195765 h 2831127"/>
              <a:gd name="connsiteX77" fmla="*/ 551598 w 840926"/>
              <a:gd name="connsiteY77" fmla="*/ 178868 h 2831127"/>
              <a:gd name="connsiteX78" fmla="*/ 524185 w 840926"/>
              <a:gd name="connsiteY78" fmla="*/ 100004 h 2831127"/>
              <a:gd name="connsiteX79" fmla="*/ 525491 w 840926"/>
              <a:gd name="connsiteY79" fmla="*/ 46484 h 2831127"/>
              <a:gd name="connsiteX80" fmla="*/ 547031 w 840926"/>
              <a:gd name="connsiteY80" fmla="*/ 36621 h 2831127"/>
              <a:gd name="connsiteX81" fmla="*/ 552253 w 840926"/>
              <a:gd name="connsiteY81" fmla="*/ 42251 h 2831127"/>
              <a:gd name="connsiteX82" fmla="*/ 612952 w 840926"/>
              <a:gd name="connsiteY82" fmla="*/ 102804 h 2831127"/>
              <a:gd name="connsiteX83" fmla="*/ 656683 w 840926"/>
              <a:gd name="connsiteY83" fmla="*/ 150685 h 2831127"/>
              <a:gd name="connsiteX84" fmla="*/ 679531 w 840926"/>
              <a:gd name="connsiteY84" fmla="*/ 156314 h 2831127"/>
              <a:gd name="connsiteX85" fmla="*/ 667128 w 840926"/>
              <a:gd name="connsiteY85" fmla="*/ 115477 h 2831127"/>
              <a:gd name="connsiteX86" fmla="*/ 660599 w 840926"/>
              <a:gd name="connsiteY86" fmla="*/ 71821 h 2831127"/>
              <a:gd name="connsiteX87" fmla="*/ 674958 w 840926"/>
              <a:gd name="connsiteY87" fmla="*/ 5629 h 2831127"/>
              <a:gd name="connsiteX88" fmla="*/ 682790 w 840926"/>
              <a:gd name="connsiteY88" fmla="*/ 0 h 2831127"/>
              <a:gd name="connsiteX89" fmla="*/ 701716 w 840926"/>
              <a:gd name="connsiteY89" fmla="*/ 8449 h 2831127"/>
              <a:gd name="connsiteX90" fmla="*/ 776775 w 840926"/>
              <a:gd name="connsiteY90" fmla="*/ 50701 h 2831127"/>
              <a:gd name="connsiteX91" fmla="*/ 823770 w 840926"/>
              <a:gd name="connsiteY91" fmla="*/ 22537 h 2831127"/>
              <a:gd name="connsiteX92" fmla="*/ 832256 w 840926"/>
              <a:gd name="connsiteY92" fmla="*/ 108446 h 2831127"/>
              <a:gd name="connsiteX93" fmla="*/ 812023 w 840926"/>
              <a:gd name="connsiteY93" fmla="*/ 146473 h 2831127"/>
              <a:gd name="connsiteX94" fmla="*/ 799621 w 840926"/>
              <a:gd name="connsiteY94" fmla="*/ 152102 h 2831127"/>
              <a:gd name="connsiteX95" fmla="*/ 753933 w 840926"/>
              <a:gd name="connsiteY95" fmla="*/ 142240 h 2831127"/>
              <a:gd name="connsiteX96" fmla="*/ 760462 w 840926"/>
              <a:gd name="connsiteY96" fmla="*/ 159136 h 2831127"/>
              <a:gd name="connsiteX97" fmla="*/ 798970 w 840926"/>
              <a:gd name="connsiteY97" fmla="*/ 214061 h 2831127"/>
              <a:gd name="connsiteX98" fmla="*/ 813981 w 840926"/>
              <a:gd name="connsiteY98" fmla="*/ 239407 h 2831127"/>
              <a:gd name="connsiteX99" fmla="*/ 813981 w 840926"/>
              <a:gd name="connsiteY99" fmla="*/ 290107 h 2831127"/>
              <a:gd name="connsiteX100" fmla="*/ 790484 w 840926"/>
              <a:gd name="connsiteY100" fmla="*/ 329541 h 2831127"/>
              <a:gd name="connsiteX101" fmla="*/ 776124 w 840926"/>
              <a:gd name="connsiteY101" fmla="*/ 333765 h 2831127"/>
              <a:gd name="connsiteX102" fmla="*/ 735003 w 840926"/>
              <a:gd name="connsiteY102" fmla="*/ 308419 h 2831127"/>
              <a:gd name="connsiteX103" fmla="*/ 658636 w 840926"/>
              <a:gd name="connsiteY103" fmla="*/ 253494 h 2831127"/>
              <a:gd name="connsiteX104" fmla="*/ 665165 w 840926"/>
              <a:gd name="connsiteY104" fmla="*/ 267582 h 2831127"/>
              <a:gd name="connsiteX105" fmla="*/ 783328 w 840926"/>
              <a:gd name="connsiteY105" fmla="*/ 464754 h 2831127"/>
              <a:gd name="connsiteX106" fmla="*/ 826408 w 840926"/>
              <a:gd name="connsiteY106" fmla="*/ 522499 h 2831127"/>
              <a:gd name="connsiteX107" fmla="*/ 827059 w 840926"/>
              <a:gd name="connsiteY107" fmla="*/ 602779 h 2831127"/>
              <a:gd name="connsiteX108" fmla="*/ 781370 w 840926"/>
              <a:gd name="connsiteY108" fmla="*/ 605598 h 2831127"/>
              <a:gd name="connsiteX109" fmla="*/ 715448 w 840926"/>
              <a:gd name="connsiteY109" fmla="*/ 538001 h 2831127"/>
              <a:gd name="connsiteX110" fmla="*/ 641691 w 840926"/>
              <a:gd name="connsiteY110" fmla="*/ 442239 h 2831127"/>
              <a:gd name="connsiteX111" fmla="*/ 580336 w 840926"/>
              <a:gd name="connsiteY111" fmla="*/ 345061 h 2831127"/>
              <a:gd name="connsiteX112" fmla="*/ 571849 w 840926"/>
              <a:gd name="connsiteY112" fmla="*/ 332388 h 2831127"/>
              <a:gd name="connsiteX113" fmla="*/ 503313 w 840926"/>
              <a:gd name="connsiteY113" fmla="*/ 267599 h 2831127"/>
              <a:gd name="connsiteX114" fmla="*/ 508536 w 840926"/>
              <a:gd name="connsiteY114" fmla="*/ 283092 h 2831127"/>
              <a:gd name="connsiteX115" fmla="*/ 573807 w 840926"/>
              <a:gd name="connsiteY115" fmla="*/ 409837 h 2831127"/>
              <a:gd name="connsiteX116" fmla="*/ 723929 w 840926"/>
              <a:gd name="connsiteY116" fmla="*/ 653477 h 2831127"/>
              <a:gd name="connsiteX117" fmla="*/ 770274 w 840926"/>
              <a:gd name="connsiteY117" fmla="*/ 739385 h 2831127"/>
              <a:gd name="connsiteX118" fmla="*/ 806174 w 840926"/>
              <a:gd name="connsiteY118" fmla="*/ 795714 h 2831127"/>
              <a:gd name="connsiteX119" fmla="*/ 829671 w 840926"/>
              <a:gd name="connsiteY119" fmla="*/ 829517 h 2831127"/>
              <a:gd name="connsiteX120" fmla="*/ 830978 w 840926"/>
              <a:gd name="connsiteY120" fmla="*/ 884442 h 2831127"/>
              <a:gd name="connsiteX121" fmla="*/ 798994 w 840926"/>
              <a:gd name="connsiteY121" fmla="*/ 895710 h 2831127"/>
              <a:gd name="connsiteX122" fmla="*/ 663884 w 840926"/>
              <a:gd name="connsiteY122" fmla="*/ 760504 h 2831127"/>
              <a:gd name="connsiteX123" fmla="*/ 562063 w 840926"/>
              <a:gd name="connsiteY123" fmla="*/ 626715 h 2831127"/>
              <a:gd name="connsiteX124" fmla="*/ 434132 w 840926"/>
              <a:gd name="connsiteY124" fmla="*/ 449267 h 2831127"/>
              <a:gd name="connsiteX125" fmla="*/ 419773 w 840926"/>
              <a:gd name="connsiteY125" fmla="*/ 433775 h 2831127"/>
              <a:gd name="connsiteX126" fmla="*/ 415207 w 840926"/>
              <a:gd name="connsiteY126" fmla="*/ 443626 h 2831127"/>
              <a:gd name="connsiteX127" fmla="*/ 415204 w 840926"/>
              <a:gd name="connsiteY127" fmla="*/ 443621 h 2831127"/>
              <a:gd name="connsiteX128" fmla="*/ 415206 w 840926"/>
              <a:gd name="connsiteY128" fmla="*/ 443628 h 2831127"/>
              <a:gd name="connsiteX129" fmla="*/ 415207 w 840926"/>
              <a:gd name="connsiteY129" fmla="*/ 443626 h 2831127"/>
              <a:gd name="connsiteX130" fmla="*/ 448491 w 840926"/>
              <a:gd name="connsiteY130" fmla="*/ 515443 h 2831127"/>
              <a:gd name="connsiteX131" fmla="*/ 485042 w 840926"/>
              <a:gd name="connsiteY131" fmla="*/ 595724 h 2831127"/>
              <a:gd name="connsiteX132" fmla="*/ 569238 w 840926"/>
              <a:gd name="connsiteY132" fmla="*/ 764722 h 2831127"/>
              <a:gd name="connsiteX133" fmla="*/ 649520 w 840926"/>
              <a:gd name="connsiteY133" fmla="*/ 908375 h 2831127"/>
              <a:gd name="connsiteX134" fmla="*/ 690642 w 840926"/>
              <a:gd name="connsiteY134" fmla="*/ 983017 h 2831127"/>
              <a:gd name="connsiteX135" fmla="*/ 774188 w 840926"/>
              <a:gd name="connsiteY135" fmla="*/ 1166104 h 2831127"/>
              <a:gd name="connsiteX136" fmla="*/ 772881 w 840926"/>
              <a:gd name="connsiteY136" fmla="*/ 1212579 h 2831127"/>
              <a:gd name="connsiteX137" fmla="*/ 734373 w 840926"/>
              <a:gd name="connsiteY137" fmla="*/ 1233700 h 2831127"/>
              <a:gd name="connsiteX138" fmla="*/ 631896 w 840926"/>
              <a:gd name="connsiteY138" fmla="*/ 1123849 h 2831127"/>
              <a:gd name="connsiteX139" fmla="*/ 512451 w 840926"/>
              <a:gd name="connsiteY139" fmla="*/ 947807 h 2831127"/>
              <a:gd name="connsiteX140" fmla="*/ 494416 w 840926"/>
              <a:gd name="connsiteY140" fmla="*/ 915785 h 2831127"/>
              <a:gd name="connsiteX141" fmla="*/ 496993 w 840926"/>
              <a:gd name="connsiteY141" fmla="*/ 933195 h 2831127"/>
              <a:gd name="connsiteX142" fmla="*/ 493084 w 840926"/>
              <a:gd name="connsiteY142" fmla="*/ 957491 h 2831127"/>
              <a:gd name="connsiteX143" fmla="*/ 479240 w 840926"/>
              <a:gd name="connsiteY143" fmla="*/ 989502 h 2831127"/>
              <a:gd name="connsiteX144" fmla="*/ 513105 w 840926"/>
              <a:gd name="connsiteY144" fmla="*/ 1074558 h 2831127"/>
              <a:gd name="connsiteX145" fmla="*/ 547699 w 840926"/>
              <a:gd name="connsiteY145" fmla="*/ 1166095 h 2831127"/>
              <a:gd name="connsiteX146" fmla="*/ 543783 w 840926"/>
              <a:gd name="connsiteY146" fmla="*/ 1213976 h 2831127"/>
              <a:gd name="connsiteX147" fmla="*/ 515719 w 840926"/>
              <a:gd name="connsiteY147" fmla="*/ 1243556 h 2831127"/>
              <a:gd name="connsiteX148" fmla="*/ 511148 w 840926"/>
              <a:gd name="connsiteY148" fmla="*/ 1243556 h 2831127"/>
              <a:gd name="connsiteX149" fmla="*/ 508284 w 840926"/>
              <a:gd name="connsiteY149" fmla="*/ 1240628 h 2831127"/>
              <a:gd name="connsiteX150" fmla="*/ 502576 w 840926"/>
              <a:gd name="connsiteY150" fmla="*/ 1270163 h 2831127"/>
              <a:gd name="connsiteX151" fmla="*/ 469416 w 840926"/>
              <a:gd name="connsiteY151" fmla="*/ 1272982 h 2831127"/>
              <a:gd name="connsiteX152" fmla="*/ 421570 w 840926"/>
              <a:gd name="connsiteY152" fmla="*/ 1205385 h 2831127"/>
              <a:gd name="connsiteX153" fmla="*/ 368037 w 840926"/>
              <a:gd name="connsiteY153" fmla="*/ 1109622 h 2831127"/>
              <a:gd name="connsiteX154" fmla="*/ 333750 w 840926"/>
              <a:gd name="connsiteY154" fmla="*/ 1034799 h 2831127"/>
              <a:gd name="connsiteX155" fmla="*/ 336874 w 840926"/>
              <a:gd name="connsiteY155" fmla="*/ 1059055 h 2831127"/>
              <a:gd name="connsiteX156" fmla="*/ 353192 w 840926"/>
              <a:gd name="connsiteY156" fmla="*/ 1123843 h 2831127"/>
              <a:gd name="connsiteX157" fmla="*/ 356229 w 840926"/>
              <a:gd name="connsiteY157" fmla="*/ 1160989 h 2831127"/>
              <a:gd name="connsiteX158" fmla="*/ 427725 w 840926"/>
              <a:gd name="connsiteY158" fmla="*/ 1320861 h 2831127"/>
              <a:gd name="connsiteX159" fmla="*/ 461362 w 840926"/>
              <a:gd name="connsiteY159" fmla="*/ 1406769 h 2831127"/>
              <a:gd name="connsiteX160" fmla="*/ 487418 w 840926"/>
              <a:gd name="connsiteY160" fmla="*/ 1463098 h 2831127"/>
              <a:gd name="connsiteX161" fmla="*/ 504472 w 840926"/>
              <a:gd name="connsiteY161" fmla="*/ 1496900 h 2831127"/>
              <a:gd name="connsiteX162" fmla="*/ 505421 w 840926"/>
              <a:gd name="connsiteY162" fmla="*/ 1551826 h 2831127"/>
              <a:gd name="connsiteX163" fmla="*/ 482207 w 840926"/>
              <a:gd name="connsiteY163" fmla="*/ 1563094 h 2831127"/>
              <a:gd name="connsiteX164" fmla="*/ 384145 w 840926"/>
              <a:gd name="connsiteY164" fmla="*/ 1427888 h 2831127"/>
              <a:gd name="connsiteX165" fmla="*/ 310244 w 840926"/>
              <a:gd name="connsiteY165" fmla="*/ 1294099 h 2831127"/>
              <a:gd name="connsiteX166" fmla="*/ 270902 w 840926"/>
              <a:gd name="connsiteY166" fmla="*/ 1218912 h 2831127"/>
              <a:gd name="connsiteX167" fmla="*/ 265725 w 840926"/>
              <a:gd name="connsiteY167" fmla="*/ 1213968 h 2831127"/>
              <a:gd name="connsiteX168" fmla="*/ 266338 w 840926"/>
              <a:gd name="connsiteY168" fmla="*/ 1210191 h 2831127"/>
              <a:gd name="connsiteX169" fmla="*/ 217393 w 840926"/>
              <a:gd name="connsiteY169" fmla="*/ 1116651 h 2831127"/>
              <a:gd name="connsiteX170" fmla="*/ 206971 w 840926"/>
              <a:gd name="connsiteY170" fmla="*/ 1101159 h 2831127"/>
              <a:gd name="connsiteX171" fmla="*/ 203657 w 840926"/>
              <a:gd name="connsiteY171" fmla="*/ 1111010 h 2831127"/>
              <a:gd name="connsiteX172" fmla="*/ 203655 w 840926"/>
              <a:gd name="connsiteY172" fmla="*/ 1111004 h 2831127"/>
              <a:gd name="connsiteX173" fmla="*/ 203656 w 840926"/>
              <a:gd name="connsiteY173" fmla="*/ 1111012 h 2831127"/>
              <a:gd name="connsiteX174" fmla="*/ 203657 w 840926"/>
              <a:gd name="connsiteY174" fmla="*/ 1111010 h 2831127"/>
              <a:gd name="connsiteX175" fmla="*/ 227814 w 840926"/>
              <a:gd name="connsiteY175" fmla="*/ 1182827 h 2831127"/>
              <a:gd name="connsiteX176" fmla="*/ 254342 w 840926"/>
              <a:gd name="connsiteY176" fmla="*/ 1263108 h 2831127"/>
              <a:gd name="connsiteX177" fmla="*/ 315452 w 840926"/>
              <a:gd name="connsiteY177" fmla="*/ 1432106 h 2831127"/>
              <a:gd name="connsiteX178" fmla="*/ 373720 w 840926"/>
              <a:gd name="connsiteY178" fmla="*/ 1575759 h 2831127"/>
              <a:gd name="connsiteX179" fmla="*/ 393865 w 840926"/>
              <a:gd name="connsiteY179" fmla="*/ 1626141 h 2831127"/>
              <a:gd name="connsiteX180" fmla="*/ 397997 w 840926"/>
              <a:gd name="connsiteY180" fmla="*/ 1625203 h 2831127"/>
              <a:gd name="connsiteX181" fmla="*/ 412919 w 840926"/>
              <a:gd name="connsiteY181" fmla="*/ 1595807 h 2831127"/>
              <a:gd name="connsiteX182" fmla="*/ 419078 w 840926"/>
              <a:gd name="connsiteY182" fmla="*/ 1681716 h 2831127"/>
              <a:gd name="connsiteX183" fmla="*/ 416910 w 840926"/>
              <a:gd name="connsiteY183" fmla="*/ 1687332 h 2831127"/>
              <a:gd name="connsiteX184" fmla="*/ 435306 w 840926"/>
              <a:gd name="connsiteY184" fmla="*/ 1738245 h 2831127"/>
              <a:gd name="connsiteX185" fmla="*/ 464203 w 840926"/>
              <a:gd name="connsiteY185" fmla="*/ 1833488 h 2831127"/>
              <a:gd name="connsiteX186" fmla="*/ 463255 w 840926"/>
              <a:gd name="connsiteY186" fmla="*/ 1879962 h 2831127"/>
              <a:gd name="connsiteX187" fmla="*/ 435305 w 840926"/>
              <a:gd name="connsiteY187" fmla="*/ 1901084 h 2831127"/>
              <a:gd name="connsiteX188" fmla="*/ 406575 w 840926"/>
              <a:gd name="connsiteY188" fmla="*/ 1858651 h 2831127"/>
              <a:gd name="connsiteX189" fmla="*/ 405814 w 840926"/>
              <a:gd name="connsiteY189" fmla="*/ 1863377 h 2831127"/>
              <a:gd name="connsiteX190" fmla="*/ 388760 w 840926"/>
              <a:gd name="connsiteY190" fmla="*/ 1902811 h 2831127"/>
              <a:gd name="connsiteX191" fmla="*/ 378338 w 840926"/>
              <a:gd name="connsiteY191" fmla="*/ 1907035 h 2831127"/>
              <a:gd name="connsiteX192" fmla="*/ 348493 w 840926"/>
              <a:gd name="connsiteY192" fmla="*/ 1881690 h 2831127"/>
              <a:gd name="connsiteX193" fmla="*/ 299810 w 840926"/>
              <a:gd name="connsiteY193" fmla="*/ 1833448 h 2831127"/>
              <a:gd name="connsiteX194" fmla="*/ 299818 w 840926"/>
              <a:gd name="connsiteY194" fmla="*/ 1833478 h 2831127"/>
              <a:gd name="connsiteX195" fmla="*/ 301814 w 840926"/>
              <a:gd name="connsiteY195" fmla="*/ 1850071 h 2831127"/>
              <a:gd name="connsiteX196" fmla="*/ 383567 w 840926"/>
              <a:gd name="connsiteY196" fmla="*/ 2038024 h 2831127"/>
              <a:gd name="connsiteX197" fmla="*/ 414834 w 840926"/>
              <a:gd name="connsiteY197" fmla="*/ 2095769 h 2831127"/>
              <a:gd name="connsiteX198" fmla="*/ 415306 w 840926"/>
              <a:gd name="connsiteY198" fmla="*/ 2176049 h 2831127"/>
              <a:gd name="connsiteX199" fmla="*/ 382146 w 840926"/>
              <a:gd name="connsiteY199" fmla="*/ 2178869 h 2831127"/>
              <a:gd name="connsiteX200" fmla="*/ 334300 w 840926"/>
              <a:gd name="connsiteY200" fmla="*/ 2111271 h 2831127"/>
              <a:gd name="connsiteX201" fmla="*/ 280768 w 840926"/>
              <a:gd name="connsiteY201" fmla="*/ 2015509 h 2831127"/>
              <a:gd name="connsiteX202" fmla="*/ 236236 w 840926"/>
              <a:gd name="connsiteY202" fmla="*/ 1918331 h 2831127"/>
              <a:gd name="connsiteX203" fmla="*/ 230077 w 840926"/>
              <a:gd name="connsiteY203" fmla="*/ 1905658 h 2831127"/>
              <a:gd name="connsiteX204" fmla="*/ 180334 w 840926"/>
              <a:gd name="connsiteY204" fmla="*/ 1840870 h 2831127"/>
              <a:gd name="connsiteX205" fmla="*/ 184125 w 840926"/>
              <a:gd name="connsiteY205" fmla="*/ 1856362 h 2831127"/>
              <a:gd name="connsiteX206" fmla="*/ 231498 w 840926"/>
              <a:gd name="connsiteY206" fmla="*/ 1983107 h 2831127"/>
              <a:gd name="connsiteX207" fmla="*/ 340456 w 840926"/>
              <a:gd name="connsiteY207" fmla="*/ 2226747 h 2831127"/>
              <a:gd name="connsiteX208" fmla="*/ 374092 w 840926"/>
              <a:gd name="connsiteY208" fmla="*/ 2312656 h 2831127"/>
              <a:gd name="connsiteX209" fmla="*/ 400148 w 840926"/>
              <a:gd name="connsiteY209" fmla="*/ 2368984 h 2831127"/>
              <a:gd name="connsiteX210" fmla="*/ 417202 w 840926"/>
              <a:gd name="connsiteY210" fmla="*/ 2402787 h 2831127"/>
              <a:gd name="connsiteX211" fmla="*/ 418151 w 840926"/>
              <a:gd name="connsiteY211" fmla="*/ 2457713 h 2831127"/>
              <a:gd name="connsiteX212" fmla="*/ 394937 w 840926"/>
              <a:gd name="connsiteY212" fmla="*/ 2468981 h 2831127"/>
              <a:gd name="connsiteX213" fmla="*/ 296875 w 840926"/>
              <a:gd name="connsiteY213" fmla="*/ 2333775 h 2831127"/>
              <a:gd name="connsiteX214" fmla="*/ 222974 w 840926"/>
              <a:gd name="connsiteY214" fmla="*/ 2199985 h 2831127"/>
              <a:gd name="connsiteX215" fmla="*/ 130123 w 840926"/>
              <a:gd name="connsiteY215" fmla="*/ 2022537 h 2831127"/>
              <a:gd name="connsiteX216" fmla="*/ 119701 w 840926"/>
              <a:gd name="connsiteY216" fmla="*/ 2007045 h 2831127"/>
              <a:gd name="connsiteX217" fmla="*/ 116387 w 840926"/>
              <a:gd name="connsiteY217" fmla="*/ 2016896 h 2831127"/>
              <a:gd name="connsiteX218" fmla="*/ 116385 w 840926"/>
              <a:gd name="connsiteY218" fmla="*/ 2016891 h 2831127"/>
              <a:gd name="connsiteX219" fmla="*/ 116387 w 840926"/>
              <a:gd name="connsiteY219" fmla="*/ 2016898 h 2831127"/>
              <a:gd name="connsiteX220" fmla="*/ 116387 w 840926"/>
              <a:gd name="connsiteY220" fmla="*/ 2016896 h 2831127"/>
              <a:gd name="connsiteX221" fmla="*/ 140545 w 840926"/>
              <a:gd name="connsiteY221" fmla="*/ 2088714 h 2831127"/>
              <a:gd name="connsiteX222" fmla="*/ 167072 w 840926"/>
              <a:gd name="connsiteY222" fmla="*/ 2168994 h 2831127"/>
              <a:gd name="connsiteX223" fmla="*/ 228182 w 840926"/>
              <a:gd name="connsiteY223" fmla="*/ 2337992 h 2831127"/>
              <a:gd name="connsiteX224" fmla="*/ 286450 w 840926"/>
              <a:gd name="connsiteY224" fmla="*/ 2481645 h 2831127"/>
              <a:gd name="connsiteX225" fmla="*/ 316296 w 840926"/>
              <a:gd name="connsiteY225" fmla="*/ 2556287 h 2831127"/>
              <a:gd name="connsiteX226" fmla="*/ 376933 w 840926"/>
              <a:gd name="connsiteY226" fmla="*/ 2739374 h 2831127"/>
              <a:gd name="connsiteX227" fmla="*/ 375985 w 840926"/>
              <a:gd name="connsiteY227" fmla="*/ 2785849 h 2831127"/>
              <a:gd name="connsiteX228" fmla="*/ 348035 w 840926"/>
              <a:gd name="connsiteY228" fmla="*/ 2806970 h 2831127"/>
              <a:gd name="connsiteX229" fmla="*/ 273658 w 840926"/>
              <a:gd name="connsiteY229" fmla="*/ 2697119 h 2831127"/>
              <a:gd name="connsiteX230" fmla="*/ 186966 w 840926"/>
              <a:gd name="connsiteY230" fmla="*/ 2521077 h 2831127"/>
              <a:gd name="connsiteX231" fmla="*/ 96009 w 840926"/>
              <a:gd name="connsiteY231" fmla="*/ 2298560 h 2831127"/>
              <a:gd name="connsiteX232" fmla="*/ 88429 w 840926"/>
              <a:gd name="connsiteY232" fmla="*/ 2284473 h 2831127"/>
              <a:gd name="connsiteX233" fmla="*/ 86536 w 840926"/>
              <a:gd name="connsiteY233" fmla="*/ 2288697 h 2831127"/>
              <a:gd name="connsiteX234" fmla="*/ 97906 w 840926"/>
              <a:gd name="connsiteY234" fmla="*/ 2337993 h 2831127"/>
              <a:gd name="connsiteX235" fmla="*/ 187441 w 840926"/>
              <a:gd name="connsiteY235" fmla="*/ 2647828 h 2831127"/>
              <a:gd name="connsiteX236" fmla="*/ 212549 w 840926"/>
              <a:gd name="connsiteY236" fmla="*/ 2739365 h 2831127"/>
              <a:gd name="connsiteX237" fmla="*/ 209707 w 840926"/>
              <a:gd name="connsiteY237" fmla="*/ 2787246 h 2831127"/>
              <a:gd name="connsiteX238" fmla="*/ 189338 w 840926"/>
              <a:gd name="connsiteY238" fmla="*/ 2816826 h 2831127"/>
              <a:gd name="connsiteX239" fmla="*/ 186020 w 840926"/>
              <a:gd name="connsiteY239" fmla="*/ 2816826 h 2831127"/>
              <a:gd name="connsiteX240" fmla="*/ 159016 w 840926"/>
              <a:gd name="connsiteY240" fmla="*/ 2778799 h 2831127"/>
              <a:gd name="connsiteX241" fmla="*/ 67586 w 840926"/>
              <a:gd name="connsiteY241" fmla="*/ 2621067 h 2831127"/>
              <a:gd name="connsiteX242" fmla="*/ 57164 w 840926"/>
              <a:gd name="connsiteY242" fmla="*/ 2606980 h 2831127"/>
              <a:gd name="connsiteX243" fmla="*/ 59533 w 840926"/>
              <a:gd name="connsiteY243" fmla="*/ 2632325 h 2831127"/>
              <a:gd name="connsiteX244" fmla="*/ 71376 w 840926"/>
              <a:gd name="connsiteY244" fmla="*/ 2697113 h 2831127"/>
              <a:gd name="connsiteX245" fmla="*/ 75640 w 840926"/>
              <a:gd name="connsiteY245" fmla="*/ 2768936 h 2831127"/>
              <a:gd name="connsiteX246" fmla="*/ 73270 w 840926"/>
              <a:gd name="connsiteY246" fmla="*/ 2790057 h 2831127"/>
              <a:gd name="connsiteX247" fmla="*/ 36792 w 840926"/>
              <a:gd name="connsiteY247" fmla="*/ 2825266 h 2831127"/>
              <a:gd name="connsiteX248" fmla="*/ 7895 w 840926"/>
              <a:gd name="connsiteY248" fmla="*/ 2787238 h 2831127"/>
              <a:gd name="connsiteX249" fmla="*/ 32529 w 840926"/>
              <a:gd name="connsiteY249" fmla="*/ 2721046 h 2831127"/>
              <a:gd name="connsiteX250" fmla="*/ 26845 w 840926"/>
              <a:gd name="connsiteY250" fmla="*/ 2680209 h 2831127"/>
              <a:gd name="connsiteX251" fmla="*/ 1263 w 840926"/>
              <a:gd name="connsiteY251" fmla="*/ 2525307 h 2831127"/>
              <a:gd name="connsiteX252" fmla="*/ 19738 w 840926"/>
              <a:gd name="connsiteY252" fmla="*/ 2423907 h 2831127"/>
              <a:gd name="connsiteX253" fmla="*/ 29688 w 840926"/>
              <a:gd name="connsiteY253" fmla="*/ 2430950 h 2831127"/>
              <a:gd name="connsiteX254" fmla="*/ 57164 w 840926"/>
              <a:gd name="connsiteY254" fmla="*/ 2481651 h 2831127"/>
              <a:gd name="connsiteX255" fmla="*/ 63797 w 840926"/>
              <a:gd name="connsiteY255" fmla="*/ 2497143 h 2831127"/>
              <a:gd name="connsiteX256" fmla="*/ 107380 w 840926"/>
              <a:gd name="connsiteY256" fmla="*/ 2559112 h 2831127"/>
              <a:gd name="connsiteX257" fmla="*/ 100275 w 840926"/>
              <a:gd name="connsiteY257" fmla="*/ 2529532 h 2831127"/>
              <a:gd name="connsiteX258" fmla="*/ 32057 w 840926"/>
              <a:gd name="connsiteY258" fmla="*/ 2254906 h 2831127"/>
              <a:gd name="connsiteX259" fmla="*/ 17372 w 840926"/>
              <a:gd name="connsiteY259" fmla="*/ 2161953 h 2831127"/>
              <a:gd name="connsiteX260" fmla="*/ 10268 w 840926"/>
              <a:gd name="connsiteY260" fmla="*/ 2092942 h 2831127"/>
              <a:gd name="connsiteX261" fmla="*/ 23056 w 840926"/>
              <a:gd name="connsiteY261" fmla="*/ 2046467 h 2831127"/>
              <a:gd name="connsiteX262" fmla="*/ 33951 w 840926"/>
              <a:gd name="connsiteY262" fmla="*/ 2043647 h 2831127"/>
              <a:gd name="connsiteX263" fmla="*/ 92219 w 840926"/>
              <a:gd name="connsiteY263" fmla="*/ 2181662 h 2831127"/>
              <a:gd name="connsiteX264" fmla="*/ 121589 w 840926"/>
              <a:gd name="connsiteY264" fmla="*/ 2246451 h 2831127"/>
              <a:gd name="connsiteX265" fmla="*/ 152856 w 840926"/>
              <a:gd name="connsiteY265" fmla="*/ 2314048 h 2831127"/>
              <a:gd name="connsiteX266" fmla="*/ 159488 w 840926"/>
              <a:gd name="connsiteY266" fmla="*/ 2321092 h 2831127"/>
              <a:gd name="connsiteX267" fmla="*/ 155698 w 840926"/>
              <a:gd name="connsiteY267" fmla="*/ 2299971 h 2831127"/>
              <a:gd name="connsiteX268" fmla="*/ 119220 w 840926"/>
              <a:gd name="connsiteY268" fmla="*/ 2181673 h 2831127"/>
              <a:gd name="connsiteX269" fmla="*/ 43421 w 840926"/>
              <a:gd name="connsiteY269" fmla="*/ 1942258 h 2831127"/>
              <a:gd name="connsiteX270" fmla="*/ 14996 w 840926"/>
              <a:gd name="connsiteY270" fmla="*/ 1832408 h 2831127"/>
              <a:gd name="connsiteX271" fmla="*/ 14996 w 840926"/>
              <a:gd name="connsiteY271" fmla="*/ 1769035 h 2831127"/>
              <a:gd name="connsiteX272" fmla="*/ 39155 w 840926"/>
              <a:gd name="connsiteY272" fmla="*/ 1756362 h 2831127"/>
              <a:gd name="connsiteX273" fmla="*/ 73736 w 840926"/>
              <a:gd name="connsiteY273" fmla="*/ 1838046 h 2831127"/>
              <a:gd name="connsiteX274" fmla="*/ 102162 w 840926"/>
              <a:gd name="connsiteY274" fmla="*/ 1895790 h 2831127"/>
              <a:gd name="connsiteX275" fmla="*/ 171800 w 840926"/>
              <a:gd name="connsiteY275" fmla="*/ 2007044 h 2831127"/>
              <a:gd name="connsiteX276" fmla="*/ 183171 w 840926"/>
              <a:gd name="connsiteY276" fmla="*/ 2022536 h 2831127"/>
              <a:gd name="connsiteX277" fmla="*/ 184592 w 840926"/>
              <a:gd name="connsiteY277" fmla="*/ 2016907 h 2831127"/>
              <a:gd name="connsiteX278" fmla="*/ 169431 w 840926"/>
              <a:gd name="connsiteY278" fmla="*/ 1960579 h 2831127"/>
              <a:gd name="connsiteX279" fmla="*/ 150121 w 840926"/>
              <a:gd name="connsiteY279" fmla="*/ 1905907 h 2831127"/>
              <a:gd name="connsiteX280" fmla="*/ 144255 w 840926"/>
              <a:gd name="connsiteY280" fmla="*/ 1918146 h 2831127"/>
              <a:gd name="connsiteX281" fmla="*/ 124062 w 840926"/>
              <a:gd name="connsiteY281" fmla="*/ 1919380 h 2831127"/>
              <a:gd name="connsiteX282" fmla="*/ 95165 w 840926"/>
              <a:gd name="connsiteY282" fmla="*/ 1881352 h 2831127"/>
              <a:gd name="connsiteX283" fmla="*/ 100553 w 840926"/>
              <a:gd name="connsiteY283" fmla="*/ 1835582 h 2831127"/>
              <a:gd name="connsiteX284" fmla="*/ 118541 w 840926"/>
              <a:gd name="connsiteY284" fmla="*/ 1816494 h 2831127"/>
              <a:gd name="connsiteX285" fmla="*/ 109742 w 840926"/>
              <a:gd name="connsiteY285" fmla="*/ 1791581 h 2831127"/>
              <a:gd name="connsiteX286" fmla="*/ 75160 w 840926"/>
              <a:gd name="connsiteY286" fmla="*/ 1685955 h 2831127"/>
              <a:gd name="connsiteX287" fmla="*/ 74688 w 840926"/>
              <a:gd name="connsiteY287" fmla="*/ 1602866 h 2831127"/>
              <a:gd name="connsiteX288" fmla="*/ 89373 w 840926"/>
              <a:gd name="connsiteY288" fmla="*/ 1591598 h 2831127"/>
              <a:gd name="connsiteX289" fmla="*/ 89810 w 840926"/>
              <a:gd name="connsiteY289" fmla="*/ 1592355 h 2831127"/>
              <a:gd name="connsiteX290" fmla="*/ 91375 w 840926"/>
              <a:gd name="connsiteY290" fmla="*/ 1559215 h 2831127"/>
              <a:gd name="connsiteX291" fmla="*/ 107008 w 840926"/>
              <a:gd name="connsiteY291" fmla="*/ 1518020 h 2831127"/>
              <a:gd name="connsiteX292" fmla="*/ 116958 w 840926"/>
              <a:gd name="connsiteY292" fmla="*/ 1525064 h 2831127"/>
              <a:gd name="connsiteX293" fmla="*/ 144434 w 840926"/>
              <a:gd name="connsiteY293" fmla="*/ 1575764 h 2831127"/>
              <a:gd name="connsiteX294" fmla="*/ 151066 w 840926"/>
              <a:gd name="connsiteY294" fmla="*/ 1591256 h 2831127"/>
              <a:gd name="connsiteX295" fmla="*/ 194650 w 840926"/>
              <a:gd name="connsiteY295" fmla="*/ 1653226 h 2831127"/>
              <a:gd name="connsiteX296" fmla="*/ 187545 w 840926"/>
              <a:gd name="connsiteY296" fmla="*/ 1623646 h 2831127"/>
              <a:gd name="connsiteX297" fmla="*/ 119327 w 840926"/>
              <a:gd name="connsiteY297" fmla="*/ 1349020 h 2831127"/>
              <a:gd name="connsiteX298" fmla="*/ 104642 w 840926"/>
              <a:gd name="connsiteY298" fmla="*/ 1256067 h 2831127"/>
              <a:gd name="connsiteX299" fmla="*/ 97538 w 840926"/>
              <a:gd name="connsiteY299" fmla="*/ 1187056 h 2831127"/>
              <a:gd name="connsiteX300" fmla="*/ 110326 w 840926"/>
              <a:gd name="connsiteY300" fmla="*/ 1140580 h 2831127"/>
              <a:gd name="connsiteX301" fmla="*/ 121221 w 840926"/>
              <a:gd name="connsiteY301" fmla="*/ 1137761 h 2831127"/>
              <a:gd name="connsiteX302" fmla="*/ 179488 w 840926"/>
              <a:gd name="connsiteY302" fmla="*/ 1275776 h 2831127"/>
              <a:gd name="connsiteX303" fmla="*/ 208859 w 840926"/>
              <a:gd name="connsiteY303" fmla="*/ 1340565 h 2831127"/>
              <a:gd name="connsiteX304" fmla="*/ 240126 w 840926"/>
              <a:gd name="connsiteY304" fmla="*/ 1408162 h 2831127"/>
              <a:gd name="connsiteX305" fmla="*/ 246758 w 840926"/>
              <a:gd name="connsiteY305" fmla="*/ 1415206 h 2831127"/>
              <a:gd name="connsiteX306" fmla="*/ 242968 w 840926"/>
              <a:gd name="connsiteY306" fmla="*/ 1394085 h 2831127"/>
              <a:gd name="connsiteX307" fmla="*/ 206490 w 840926"/>
              <a:gd name="connsiteY307" fmla="*/ 1275787 h 2831127"/>
              <a:gd name="connsiteX308" fmla="*/ 130691 w 840926"/>
              <a:gd name="connsiteY308" fmla="*/ 1036372 h 2831127"/>
              <a:gd name="connsiteX309" fmla="*/ 102266 w 840926"/>
              <a:gd name="connsiteY309" fmla="*/ 926521 h 2831127"/>
              <a:gd name="connsiteX310" fmla="*/ 102266 w 840926"/>
              <a:gd name="connsiteY310" fmla="*/ 863148 h 2831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</a:cxnLst>
            <a:rect l="l" t="t" r="r" b="b"/>
            <a:pathLst>
              <a:path w="840926" h="2831127">
                <a:moveTo>
                  <a:pt x="380336" y="920878"/>
                </a:moveTo>
                <a:cubicBezTo>
                  <a:pt x="381757" y="925102"/>
                  <a:pt x="383177" y="930741"/>
                  <a:pt x="385074" y="934966"/>
                </a:cubicBezTo>
                <a:lnTo>
                  <a:pt x="388099" y="941920"/>
                </a:lnTo>
                <a:lnTo>
                  <a:pt x="381186" y="921721"/>
                </a:lnTo>
                <a:close/>
                <a:moveTo>
                  <a:pt x="374078" y="715427"/>
                </a:moveTo>
                <a:lnTo>
                  <a:pt x="381786" y="739682"/>
                </a:lnTo>
                <a:lnTo>
                  <a:pt x="381761" y="739205"/>
                </a:lnTo>
                <a:lnTo>
                  <a:pt x="384509" y="721752"/>
                </a:lnTo>
                <a:lnTo>
                  <a:pt x="376687" y="711202"/>
                </a:lnTo>
                <a:cubicBezTo>
                  <a:pt x="376035" y="712607"/>
                  <a:pt x="375380" y="714021"/>
                  <a:pt x="374078" y="715427"/>
                </a:cubicBezTo>
                <a:close/>
                <a:moveTo>
                  <a:pt x="173805" y="1382810"/>
                </a:moveTo>
                <a:cubicBezTo>
                  <a:pt x="177596" y="1399707"/>
                  <a:pt x="180910" y="1416613"/>
                  <a:pt x="185176" y="1432107"/>
                </a:cubicBezTo>
                <a:lnTo>
                  <a:pt x="252888" y="1666423"/>
                </a:lnTo>
                <a:lnTo>
                  <a:pt x="259909" y="1676074"/>
                </a:lnTo>
                <a:cubicBezTo>
                  <a:pt x="270804" y="1691566"/>
                  <a:pt x="281226" y="1708464"/>
                  <a:pt x="291649" y="1723955"/>
                </a:cubicBezTo>
                <a:cubicBezTo>
                  <a:pt x="296388" y="1730998"/>
                  <a:pt x="301599" y="1736628"/>
                  <a:pt x="308231" y="1729584"/>
                </a:cubicBezTo>
                <a:cubicBezTo>
                  <a:pt x="304913" y="1714092"/>
                  <a:pt x="301599" y="1702823"/>
                  <a:pt x="299230" y="1688747"/>
                </a:cubicBezTo>
                <a:cubicBezTo>
                  <a:pt x="298045" y="1681704"/>
                  <a:pt x="296624" y="1673958"/>
                  <a:pt x="295617" y="1666389"/>
                </a:cubicBezTo>
                <a:lnTo>
                  <a:pt x="295156" y="1657673"/>
                </a:lnTo>
                <a:lnTo>
                  <a:pt x="274235" y="1615191"/>
                </a:lnTo>
                <a:cubicBezTo>
                  <a:pt x="244396" y="1539135"/>
                  <a:pt x="213601" y="1465899"/>
                  <a:pt x="183279" y="1392673"/>
                </a:cubicBezTo>
                <a:cubicBezTo>
                  <a:pt x="180910" y="1387044"/>
                  <a:pt x="178068" y="1382810"/>
                  <a:pt x="175699" y="1378586"/>
                </a:cubicBezTo>
                <a:cubicBezTo>
                  <a:pt x="175226" y="1379991"/>
                  <a:pt x="174751" y="1381405"/>
                  <a:pt x="173805" y="1382810"/>
                </a:cubicBezTo>
                <a:close/>
                <a:moveTo>
                  <a:pt x="102266" y="863148"/>
                </a:moveTo>
                <a:cubicBezTo>
                  <a:pt x="109370" y="834985"/>
                  <a:pt x="116950" y="829346"/>
                  <a:pt x="126425" y="850476"/>
                </a:cubicBezTo>
                <a:cubicBezTo>
                  <a:pt x="138268" y="877237"/>
                  <a:pt x="149163" y="906805"/>
                  <a:pt x="161006" y="932160"/>
                </a:cubicBezTo>
                <a:cubicBezTo>
                  <a:pt x="170008" y="953280"/>
                  <a:pt x="179482" y="972996"/>
                  <a:pt x="189432" y="989904"/>
                </a:cubicBezTo>
                <a:cubicBezTo>
                  <a:pt x="212170" y="1027932"/>
                  <a:pt x="235856" y="1064546"/>
                  <a:pt x="259070" y="1101158"/>
                </a:cubicBezTo>
                <a:cubicBezTo>
                  <a:pt x="262861" y="1106787"/>
                  <a:pt x="266651" y="1111021"/>
                  <a:pt x="270440" y="1116650"/>
                </a:cubicBezTo>
                <a:cubicBezTo>
                  <a:pt x="270913" y="1115245"/>
                  <a:pt x="271389" y="1112426"/>
                  <a:pt x="271862" y="1111021"/>
                </a:cubicBezTo>
                <a:cubicBezTo>
                  <a:pt x="266650" y="1092709"/>
                  <a:pt x="262388" y="1071587"/>
                  <a:pt x="256701" y="1054692"/>
                </a:cubicBezTo>
                <a:cubicBezTo>
                  <a:pt x="237277" y="996948"/>
                  <a:pt x="216908" y="942023"/>
                  <a:pt x="197011" y="885694"/>
                </a:cubicBezTo>
                <a:cubicBezTo>
                  <a:pt x="185168" y="851891"/>
                  <a:pt x="173798" y="815277"/>
                  <a:pt x="162430" y="780069"/>
                </a:cubicBezTo>
                <a:cubicBezTo>
                  <a:pt x="155326" y="756128"/>
                  <a:pt x="155325" y="725144"/>
                  <a:pt x="161958" y="696979"/>
                </a:cubicBezTo>
                <a:cubicBezTo>
                  <a:pt x="166220" y="678668"/>
                  <a:pt x="170010" y="674444"/>
                  <a:pt x="176642" y="685711"/>
                </a:cubicBezTo>
                <a:cubicBezTo>
                  <a:pt x="187537" y="702608"/>
                  <a:pt x="197959" y="722325"/>
                  <a:pt x="208382" y="740637"/>
                </a:cubicBezTo>
                <a:cubicBezTo>
                  <a:pt x="215014" y="751904"/>
                  <a:pt x="221174" y="765981"/>
                  <a:pt x="227330" y="777251"/>
                </a:cubicBezTo>
                <a:cubicBezTo>
                  <a:pt x="233489" y="788519"/>
                  <a:pt x="239646" y="798372"/>
                  <a:pt x="247226" y="801191"/>
                </a:cubicBezTo>
                <a:cubicBezTo>
                  <a:pt x="254331" y="804010"/>
                  <a:pt x="260491" y="815279"/>
                  <a:pt x="267595" y="822312"/>
                </a:cubicBezTo>
                <a:cubicBezTo>
                  <a:pt x="278965" y="836400"/>
                  <a:pt x="290333" y="850476"/>
                  <a:pt x="301704" y="863149"/>
                </a:cubicBezTo>
                <a:cubicBezTo>
                  <a:pt x="302652" y="864554"/>
                  <a:pt x="303597" y="863149"/>
                  <a:pt x="305966" y="863149"/>
                </a:cubicBezTo>
                <a:cubicBezTo>
                  <a:pt x="304546" y="856106"/>
                  <a:pt x="303597" y="850476"/>
                  <a:pt x="302649" y="846252"/>
                </a:cubicBezTo>
                <a:cubicBezTo>
                  <a:pt x="296017" y="819491"/>
                  <a:pt x="288912" y="794146"/>
                  <a:pt x="282752" y="767388"/>
                </a:cubicBezTo>
                <a:cubicBezTo>
                  <a:pt x="278489" y="749076"/>
                  <a:pt x="278962" y="732179"/>
                  <a:pt x="283701" y="713868"/>
                </a:cubicBezTo>
                <a:cubicBezTo>
                  <a:pt x="287018" y="701195"/>
                  <a:pt x="293174" y="696971"/>
                  <a:pt x="299333" y="704005"/>
                </a:cubicBezTo>
                <a:cubicBezTo>
                  <a:pt x="300754" y="705410"/>
                  <a:pt x="301703" y="708229"/>
                  <a:pt x="303124" y="709634"/>
                </a:cubicBezTo>
                <a:lnTo>
                  <a:pt x="313463" y="723846"/>
                </a:lnTo>
                <a:lnTo>
                  <a:pt x="299016" y="681636"/>
                </a:lnTo>
                <a:cubicBezTo>
                  <a:pt x="289228" y="653472"/>
                  <a:pt x="284006" y="621083"/>
                  <a:pt x="278784" y="588683"/>
                </a:cubicBezTo>
                <a:cubicBezTo>
                  <a:pt x="275519" y="566147"/>
                  <a:pt x="272255" y="543611"/>
                  <a:pt x="268995" y="519672"/>
                </a:cubicBezTo>
                <a:cubicBezTo>
                  <a:pt x="275520" y="505594"/>
                  <a:pt x="280737" y="490102"/>
                  <a:pt x="286615" y="473197"/>
                </a:cubicBezTo>
                <a:cubicBezTo>
                  <a:pt x="291186" y="460524"/>
                  <a:pt x="297059" y="457705"/>
                  <a:pt x="301626" y="470377"/>
                </a:cubicBezTo>
                <a:cubicBezTo>
                  <a:pt x="324473" y="526706"/>
                  <a:pt x="356452" y="559105"/>
                  <a:pt x="381908" y="608392"/>
                </a:cubicBezTo>
                <a:cubicBezTo>
                  <a:pt x="394310" y="632333"/>
                  <a:pt x="409321" y="652048"/>
                  <a:pt x="422374" y="673181"/>
                </a:cubicBezTo>
                <a:lnTo>
                  <a:pt x="436244" y="694944"/>
                </a:lnTo>
                <a:lnTo>
                  <a:pt x="465526" y="717655"/>
                </a:lnTo>
                <a:lnTo>
                  <a:pt x="419110" y="608403"/>
                </a:lnTo>
                <a:cubicBezTo>
                  <a:pt x="384517" y="528122"/>
                  <a:pt x="348617" y="450672"/>
                  <a:pt x="314674" y="368988"/>
                </a:cubicBezTo>
                <a:cubicBezTo>
                  <a:pt x="300315" y="335185"/>
                  <a:pt x="287912" y="297165"/>
                  <a:pt x="275510" y="259137"/>
                </a:cubicBezTo>
                <a:cubicBezTo>
                  <a:pt x="266372" y="232377"/>
                  <a:pt x="267023" y="221110"/>
                  <a:pt x="275510" y="195765"/>
                </a:cubicBezTo>
                <a:cubicBezTo>
                  <a:pt x="285298" y="167601"/>
                  <a:pt x="295742" y="161962"/>
                  <a:pt x="308797" y="183092"/>
                </a:cubicBezTo>
                <a:cubicBezTo>
                  <a:pt x="325115" y="209853"/>
                  <a:pt x="340125" y="239421"/>
                  <a:pt x="356443" y="264776"/>
                </a:cubicBezTo>
                <a:cubicBezTo>
                  <a:pt x="368846" y="285897"/>
                  <a:pt x="381899" y="305612"/>
                  <a:pt x="395608" y="322520"/>
                </a:cubicBezTo>
                <a:cubicBezTo>
                  <a:pt x="426936" y="360548"/>
                  <a:pt x="459572" y="397162"/>
                  <a:pt x="491556" y="433774"/>
                </a:cubicBezTo>
                <a:cubicBezTo>
                  <a:pt x="496778" y="439403"/>
                  <a:pt x="502000" y="443637"/>
                  <a:pt x="507222" y="449266"/>
                </a:cubicBezTo>
                <a:cubicBezTo>
                  <a:pt x="507873" y="447861"/>
                  <a:pt x="508529" y="445042"/>
                  <a:pt x="509179" y="443637"/>
                </a:cubicBezTo>
                <a:cubicBezTo>
                  <a:pt x="502000" y="425325"/>
                  <a:pt x="496127" y="404204"/>
                  <a:pt x="488290" y="387308"/>
                </a:cubicBezTo>
                <a:cubicBezTo>
                  <a:pt x="461529" y="329564"/>
                  <a:pt x="433465" y="274639"/>
                  <a:pt x="406051" y="218310"/>
                </a:cubicBezTo>
                <a:cubicBezTo>
                  <a:pt x="389733" y="184508"/>
                  <a:pt x="374067" y="147893"/>
                  <a:pt x="358404" y="112685"/>
                </a:cubicBezTo>
                <a:cubicBezTo>
                  <a:pt x="348616" y="88745"/>
                  <a:pt x="348616" y="57760"/>
                  <a:pt x="357753" y="29596"/>
                </a:cubicBezTo>
                <a:cubicBezTo>
                  <a:pt x="363627" y="11284"/>
                  <a:pt x="368849" y="7060"/>
                  <a:pt x="377986" y="18328"/>
                </a:cubicBezTo>
                <a:cubicBezTo>
                  <a:pt x="392997" y="35225"/>
                  <a:pt x="407357" y="54941"/>
                  <a:pt x="421717" y="73253"/>
                </a:cubicBezTo>
                <a:cubicBezTo>
                  <a:pt x="430855" y="84521"/>
                  <a:pt x="439342" y="98598"/>
                  <a:pt x="447824" y="109867"/>
                </a:cubicBezTo>
                <a:cubicBezTo>
                  <a:pt x="456310" y="121135"/>
                  <a:pt x="464793" y="130988"/>
                  <a:pt x="475237" y="133807"/>
                </a:cubicBezTo>
                <a:cubicBezTo>
                  <a:pt x="485026" y="136627"/>
                  <a:pt x="493513" y="147895"/>
                  <a:pt x="503301" y="154929"/>
                </a:cubicBezTo>
                <a:cubicBezTo>
                  <a:pt x="518967" y="169016"/>
                  <a:pt x="534630" y="183093"/>
                  <a:pt x="550296" y="195765"/>
                </a:cubicBezTo>
                <a:cubicBezTo>
                  <a:pt x="551603" y="197170"/>
                  <a:pt x="552905" y="195765"/>
                  <a:pt x="556169" y="195765"/>
                </a:cubicBezTo>
                <a:cubicBezTo>
                  <a:pt x="554212" y="188722"/>
                  <a:pt x="552905" y="183092"/>
                  <a:pt x="551598" y="178868"/>
                </a:cubicBezTo>
                <a:cubicBezTo>
                  <a:pt x="542460" y="152107"/>
                  <a:pt x="532672" y="126762"/>
                  <a:pt x="524185" y="100004"/>
                </a:cubicBezTo>
                <a:cubicBezTo>
                  <a:pt x="518311" y="81693"/>
                  <a:pt x="518962" y="64795"/>
                  <a:pt x="525491" y="46484"/>
                </a:cubicBezTo>
                <a:cubicBezTo>
                  <a:pt x="530062" y="33812"/>
                  <a:pt x="538544" y="29587"/>
                  <a:pt x="547031" y="36621"/>
                </a:cubicBezTo>
                <a:cubicBezTo>
                  <a:pt x="548988" y="38026"/>
                  <a:pt x="550295" y="40845"/>
                  <a:pt x="552253" y="42251"/>
                </a:cubicBezTo>
                <a:cubicBezTo>
                  <a:pt x="572485" y="61967"/>
                  <a:pt x="592719" y="83087"/>
                  <a:pt x="612952" y="102804"/>
                </a:cubicBezTo>
                <a:cubicBezTo>
                  <a:pt x="627963" y="118296"/>
                  <a:pt x="642323" y="135193"/>
                  <a:pt x="656683" y="150685"/>
                </a:cubicBezTo>
                <a:cubicBezTo>
                  <a:pt x="663212" y="157729"/>
                  <a:pt x="670393" y="163358"/>
                  <a:pt x="679531" y="156314"/>
                </a:cubicBezTo>
                <a:cubicBezTo>
                  <a:pt x="674959" y="140822"/>
                  <a:pt x="670393" y="129553"/>
                  <a:pt x="667128" y="115477"/>
                </a:cubicBezTo>
                <a:cubicBezTo>
                  <a:pt x="663864" y="101390"/>
                  <a:pt x="659297" y="84494"/>
                  <a:pt x="660599" y="71821"/>
                </a:cubicBezTo>
                <a:cubicBezTo>
                  <a:pt x="663208" y="49286"/>
                  <a:pt x="669737" y="26750"/>
                  <a:pt x="674958" y="5629"/>
                </a:cubicBezTo>
                <a:cubicBezTo>
                  <a:pt x="676265" y="1405"/>
                  <a:pt x="680181" y="0"/>
                  <a:pt x="682790" y="0"/>
                </a:cubicBezTo>
                <a:cubicBezTo>
                  <a:pt x="689319" y="1405"/>
                  <a:pt x="695192" y="4224"/>
                  <a:pt x="701716" y="8449"/>
                </a:cubicBezTo>
                <a:cubicBezTo>
                  <a:pt x="726520" y="25346"/>
                  <a:pt x="750669" y="45063"/>
                  <a:pt x="776775" y="50701"/>
                </a:cubicBezTo>
                <a:cubicBezTo>
                  <a:pt x="804188" y="56330"/>
                  <a:pt x="804188" y="57745"/>
                  <a:pt x="823770" y="22537"/>
                </a:cubicBezTo>
                <a:cubicBezTo>
                  <a:pt x="842696" y="40849"/>
                  <a:pt x="846617" y="76056"/>
                  <a:pt x="832256" y="108446"/>
                </a:cubicBezTo>
                <a:cubicBezTo>
                  <a:pt x="826383" y="122533"/>
                  <a:pt x="819203" y="135207"/>
                  <a:pt x="812023" y="146473"/>
                </a:cubicBezTo>
                <a:cubicBezTo>
                  <a:pt x="808759" y="150698"/>
                  <a:pt x="803537" y="153517"/>
                  <a:pt x="799621" y="152102"/>
                </a:cubicBezTo>
                <a:cubicBezTo>
                  <a:pt x="785261" y="150698"/>
                  <a:pt x="770901" y="146474"/>
                  <a:pt x="753933" y="142240"/>
                </a:cubicBezTo>
                <a:cubicBezTo>
                  <a:pt x="757197" y="150688"/>
                  <a:pt x="758504" y="156327"/>
                  <a:pt x="760462" y="159136"/>
                </a:cubicBezTo>
                <a:cubicBezTo>
                  <a:pt x="773515" y="177448"/>
                  <a:pt x="786567" y="194345"/>
                  <a:pt x="798970" y="214061"/>
                </a:cubicBezTo>
                <a:cubicBezTo>
                  <a:pt x="804193" y="221105"/>
                  <a:pt x="809414" y="229554"/>
                  <a:pt x="813981" y="239407"/>
                </a:cubicBezTo>
                <a:cubicBezTo>
                  <a:pt x="821161" y="256304"/>
                  <a:pt x="821161" y="276021"/>
                  <a:pt x="813981" y="290107"/>
                </a:cubicBezTo>
                <a:cubicBezTo>
                  <a:pt x="806801" y="304194"/>
                  <a:pt x="798970" y="318272"/>
                  <a:pt x="790484" y="329541"/>
                </a:cubicBezTo>
                <a:cubicBezTo>
                  <a:pt x="786568" y="335169"/>
                  <a:pt x="780695" y="336584"/>
                  <a:pt x="776124" y="333765"/>
                </a:cubicBezTo>
                <a:cubicBezTo>
                  <a:pt x="762415" y="326721"/>
                  <a:pt x="748060" y="321092"/>
                  <a:pt x="735003" y="308419"/>
                </a:cubicBezTo>
                <a:cubicBezTo>
                  <a:pt x="710853" y="284479"/>
                  <a:pt x="684743" y="268986"/>
                  <a:pt x="658636" y="253494"/>
                </a:cubicBezTo>
                <a:cubicBezTo>
                  <a:pt x="660594" y="257719"/>
                  <a:pt x="662551" y="263358"/>
                  <a:pt x="665165" y="267582"/>
                </a:cubicBezTo>
                <a:cubicBezTo>
                  <a:pt x="705649" y="338009"/>
                  <a:pt x="744158" y="402787"/>
                  <a:pt x="783328" y="464754"/>
                </a:cubicBezTo>
                <a:cubicBezTo>
                  <a:pt x="797037" y="485875"/>
                  <a:pt x="811392" y="504188"/>
                  <a:pt x="826408" y="522499"/>
                </a:cubicBezTo>
                <a:cubicBezTo>
                  <a:pt x="841419" y="542215"/>
                  <a:pt x="841419" y="583052"/>
                  <a:pt x="827059" y="602779"/>
                </a:cubicBezTo>
                <a:cubicBezTo>
                  <a:pt x="812048" y="622495"/>
                  <a:pt x="797032" y="623900"/>
                  <a:pt x="781370" y="605598"/>
                </a:cubicBezTo>
                <a:cubicBezTo>
                  <a:pt x="759831" y="581658"/>
                  <a:pt x="736989" y="563346"/>
                  <a:pt x="715448" y="538001"/>
                </a:cubicBezTo>
                <a:cubicBezTo>
                  <a:pt x="689993" y="508421"/>
                  <a:pt x="665189" y="476031"/>
                  <a:pt x="641691" y="442239"/>
                </a:cubicBezTo>
                <a:cubicBezTo>
                  <a:pt x="620802" y="412658"/>
                  <a:pt x="600570" y="377450"/>
                  <a:pt x="580336" y="345061"/>
                </a:cubicBezTo>
                <a:cubicBezTo>
                  <a:pt x="577727" y="340836"/>
                  <a:pt x="575114" y="335198"/>
                  <a:pt x="571849" y="332388"/>
                </a:cubicBezTo>
                <a:cubicBezTo>
                  <a:pt x="549658" y="309852"/>
                  <a:pt x="526811" y="287316"/>
                  <a:pt x="503313" y="267599"/>
                </a:cubicBezTo>
                <a:cubicBezTo>
                  <a:pt x="505271" y="273229"/>
                  <a:pt x="506578" y="278867"/>
                  <a:pt x="508536" y="283092"/>
                </a:cubicBezTo>
                <a:cubicBezTo>
                  <a:pt x="530075" y="325344"/>
                  <a:pt x="552267" y="367597"/>
                  <a:pt x="573807" y="409837"/>
                </a:cubicBezTo>
                <a:cubicBezTo>
                  <a:pt x="620151" y="501374"/>
                  <a:pt x="673019" y="574613"/>
                  <a:pt x="723929" y="653477"/>
                </a:cubicBezTo>
                <a:cubicBezTo>
                  <a:pt x="740247" y="678822"/>
                  <a:pt x="755258" y="708402"/>
                  <a:pt x="770274" y="739385"/>
                </a:cubicBezTo>
                <a:cubicBezTo>
                  <a:pt x="781369" y="761922"/>
                  <a:pt x="793121" y="778819"/>
                  <a:pt x="806174" y="795714"/>
                </a:cubicBezTo>
                <a:cubicBezTo>
                  <a:pt x="814005" y="805578"/>
                  <a:pt x="821840" y="816835"/>
                  <a:pt x="829671" y="829517"/>
                </a:cubicBezTo>
                <a:cubicBezTo>
                  <a:pt x="838809" y="845009"/>
                  <a:pt x="839460" y="866131"/>
                  <a:pt x="830978" y="884442"/>
                </a:cubicBezTo>
                <a:cubicBezTo>
                  <a:pt x="820533" y="906978"/>
                  <a:pt x="812702" y="906978"/>
                  <a:pt x="798994" y="895710"/>
                </a:cubicBezTo>
                <a:cubicBezTo>
                  <a:pt x="751999" y="860502"/>
                  <a:pt x="708920" y="806982"/>
                  <a:pt x="663884" y="760504"/>
                </a:cubicBezTo>
                <a:cubicBezTo>
                  <a:pt x="627984" y="723890"/>
                  <a:pt x="594698" y="677415"/>
                  <a:pt x="562063" y="626715"/>
                </a:cubicBezTo>
                <a:cubicBezTo>
                  <a:pt x="520941" y="563342"/>
                  <a:pt x="479168" y="499969"/>
                  <a:pt x="434132" y="449267"/>
                </a:cubicBezTo>
                <a:cubicBezTo>
                  <a:pt x="429561" y="443638"/>
                  <a:pt x="424995" y="439404"/>
                  <a:pt x="419773" y="433775"/>
                </a:cubicBezTo>
                <a:lnTo>
                  <a:pt x="415207" y="443626"/>
                </a:lnTo>
                <a:lnTo>
                  <a:pt x="415204" y="443621"/>
                </a:lnTo>
                <a:lnTo>
                  <a:pt x="415206" y="443628"/>
                </a:lnTo>
                <a:lnTo>
                  <a:pt x="415207" y="443626"/>
                </a:lnTo>
                <a:lnTo>
                  <a:pt x="448491" y="515443"/>
                </a:lnTo>
                <a:cubicBezTo>
                  <a:pt x="460894" y="542205"/>
                  <a:pt x="473947" y="567550"/>
                  <a:pt x="485042" y="595724"/>
                </a:cubicBezTo>
                <a:cubicBezTo>
                  <a:pt x="510497" y="657694"/>
                  <a:pt x="537909" y="714022"/>
                  <a:pt x="569238" y="764722"/>
                </a:cubicBezTo>
                <a:cubicBezTo>
                  <a:pt x="597302" y="809794"/>
                  <a:pt x="623413" y="859081"/>
                  <a:pt x="649520" y="908375"/>
                </a:cubicBezTo>
                <a:cubicBezTo>
                  <a:pt x="663229" y="933720"/>
                  <a:pt x="676282" y="960481"/>
                  <a:pt x="690642" y="983017"/>
                </a:cubicBezTo>
                <a:cubicBezTo>
                  <a:pt x="723277" y="1035123"/>
                  <a:pt x="746775" y="1104134"/>
                  <a:pt x="774188" y="1166104"/>
                </a:cubicBezTo>
                <a:cubicBezTo>
                  <a:pt x="779410" y="1177372"/>
                  <a:pt x="778760" y="1197087"/>
                  <a:pt x="772881" y="1212579"/>
                </a:cubicBezTo>
                <a:cubicBezTo>
                  <a:pt x="763744" y="1237924"/>
                  <a:pt x="748078" y="1247787"/>
                  <a:pt x="734373" y="1233700"/>
                </a:cubicBezTo>
                <a:cubicBezTo>
                  <a:pt x="699780" y="1197085"/>
                  <a:pt x="665187" y="1163283"/>
                  <a:pt x="631896" y="1123849"/>
                </a:cubicBezTo>
                <a:cubicBezTo>
                  <a:pt x="589472" y="1073149"/>
                  <a:pt x="550308" y="1013999"/>
                  <a:pt x="512451" y="947807"/>
                </a:cubicBezTo>
                <a:lnTo>
                  <a:pt x="494416" y="915785"/>
                </a:lnTo>
                <a:lnTo>
                  <a:pt x="496993" y="933195"/>
                </a:lnTo>
                <a:cubicBezTo>
                  <a:pt x="496993" y="941997"/>
                  <a:pt x="495690" y="950448"/>
                  <a:pt x="493084" y="957491"/>
                </a:cubicBezTo>
                <a:lnTo>
                  <a:pt x="479240" y="989502"/>
                </a:lnTo>
                <a:lnTo>
                  <a:pt x="513105" y="1074558"/>
                </a:lnTo>
                <a:cubicBezTo>
                  <a:pt x="526158" y="1102722"/>
                  <a:pt x="536603" y="1135111"/>
                  <a:pt x="547699" y="1166095"/>
                </a:cubicBezTo>
                <a:cubicBezTo>
                  <a:pt x="554879" y="1185811"/>
                  <a:pt x="553572" y="1201303"/>
                  <a:pt x="543783" y="1213976"/>
                </a:cubicBezTo>
                <a:cubicBezTo>
                  <a:pt x="535297" y="1225244"/>
                  <a:pt x="525507" y="1233692"/>
                  <a:pt x="515719" y="1243556"/>
                </a:cubicBezTo>
                <a:cubicBezTo>
                  <a:pt x="514413" y="1244961"/>
                  <a:pt x="512455" y="1244961"/>
                  <a:pt x="511148" y="1243556"/>
                </a:cubicBezTo>
                <a:lnTo>
                  <a:pt x="508284" y="1240628"/>
                </a:lnTo>
                <a:lnTo>
                  <a:pt x="502576" y="1270163"/>
                </a:lnTo>
                <a:cubicBezTo>
                  <a:pt x="491681" y="1289879"/>
                  <a:pt x="480783" y="1291284"/>
                  <a:pt x="469416" y="1272982"/>
                </a:cubicBezTo>
                <a:cubicBezTo>
                  <a:pt x="453783" y="1249042"/>
                  <a:pt x="437204" y="1230730"/>
                  <a:pt x="421570" y="1205385"/>
                </a:cubicBezTo>
                <a:cubicBezTo>
                  <a:pt x="403095" y="1175805"/>
                  <a:pt x="385092" y="1143415"/>
                  <a:pt x="368037" y="1109622"/>
                </a:cubicBezTo>
                <a:lnTo>
                  <a:pt x="333750" y="1034799"/>
                </a:lnTo>
                <a:lnTo>
                  <a:pt x="336874" y="1059055"/>
                </a:lnTo>
                <a:cubicBezTo>
                  <a:pt x="342096" y="1081590"/>
                  <a:pt x="347318" y="1102711"/>
                  <a:pt x="353192" y="1123843"/>
                </a:cubicBezTo>
                <a:lnTo>
                  <a:pt x="356229" y="1160989"/>
                </a:lnTo>
                <a:lnTo>
                  <a:pt x="427725" y="1320861"/>
                </a:lnTo>
                <a:cubicBezTo>
                  <a:pt x="439569" y="1346206"/>
                  <a:pt x="450463" y="1375786"/>
                  <a:pt x="461362" y="1406769"/>
                </a:cubicBezTo>
                <a:cubicBezTo>
                  <a:pt x="469415" y="1429306"/>
                  <a:pt x="477944" y="1446203"/>
                  <a:pt x="487418" y="1463098"/>
                </a:cubicBezTo>
                <a:cubicBezTo>
                  <a:pt x="493101" y="1472961"/>
                  <a:pt x="498788" y="1484219"/>
                  <a:pt x="504472" y="1496900"/>
                </a:cubicBezTo>
                <a:cubicBezTo>
                  <a:pt x="511104" y="1512393"/>
                  <a:pt x="511577" y="1533515"/>
                  <a:pt x="505421" y="1551826"/>
                </a:cubicBezTo>
                <a:cubicBezTo>
                  <a:pt x="497840" y="1574362"/>
                  <a:pt x="492156" y="1574362"/>
                  <a:pt x="482207" y="1563094"/>
                </a:cubicBezTo>
                <a:cubicBezTo>
                  <a:pt x="448098" y="1527885"/>
                  <a:pt x="416831" y="1474366"/>
                  <a:pt x="384145" y="1427888"/>
                </a:cubicBezTo>
                <a:cubicBezTo>
                  <a:pt x="358089" y="1391274"/>
                  <a:pt x="333930" y="1344799"/>
                  <a:pt x="310244" y="1294099"/>
                </a:cubicBezTo>
                <a:lnTo>
                  <a:pt x="270902" y="1218912"/>
                </a:lnTo>
                <a:lnTo>
                  <a:pt x="265725" y="1213968"/>
                </a:lnTo>
                <a:lnTo>
                  <a:pt x="266338" y="1210191"/>
                </a:lnTo>
                <a:lnTo>
                  <a:pt x="217393" y="1116651"/>
                </a:lnTo>
                <a:cubicBezTo>
                  <a:pt x="214075" y="1111022"/>
                  <a:pt x="210760" y="1106787"/>
                  <a:pt x="206971" y="1101159"/>
                </a:cubicBezTo>
                <a:lnTo>
                  <a:pt x="203657" y="1111010"/>
                </a:lnTo>
                <a:lnTo>
                  <a:pt x="203655" y="1111004"/>
                </a:lnTo>
                <a:lnTo>
                  <a:pt x="203656" y="1111012"/>
                </a:lnTo>
                <a:lnTo>
                  <a:pt x="203657" y="1111010"/>
                </a:lnTo>
                <a:lnTo>
                  <a:pt x="227814" y="1182827"/>
                </a:lnTo>
                <a:cubicBezTo>
                  <a:pt x="236816" y="1209589"/>
                  <a:pt x="246290" y="1234933"/>
                  <a:pt x="254342" y="1263108"/>
                </a:cubicBezTo>
                <a:cubicBezTo>
                  <a:pt x="272818" y="1325077"/>
                  <a:pt x="292714" y="1381406"/>
                  <a:pt x="315452" y="1432106"/>
                </a:cubicBezTo>
                <a:cubicBezTo>
                  <a:pt x="335820" y="1477178"/>
                  <a:pt x="354771" y="1526465"/>
                  <a:pt x="373720" y="1575759"/>
                </a:cubicBezTo>
                <a:lnTo>
                  <a:pt x="393865" y="1626141"/>
                </a:lnTo>
                <a:lnTo>
                  <a:pt x="397997" y="1625203"/>
                </a:lnTo>
                <a:cubicBezTo>
                  <a:pt x="402260" y="1621860"/>
                  <a:pt x="405813" y="1613411"/>
                  <a:pt x="412919" y="1595807"/>
                </a:cubicBezTo>
                <a:cubicBezTo>
                  <a:pt x="426655" y="1614119"/>
                  <a:pt x="429501" y="1649327"/>
                  <a:pt x="419078" y="1681716"/>
                </a:cubicBezTo>
                <a:lnTo>
                  <a:pt x="416910" y="1687332"/>
                </a:lnTo>
                <a:lnTo>
                  <a:pt x="435306" y="1738245"/>
                </a:lnTo>
                <a:cubicBezTo>
                  <a:pt x="445017" y="1769757"/>
                  <a:pt x="454255" y="1802502"/>
                  <a:pt x="464203" y="1833488"/>
                </a:cubicBezTo>
                <a:cubicBezTo>
                  <a:pt x="467993" y="1844755"/>
                  <a:pt x="467521" y="1864471"/>
                  <a:pt x="463255" y="1879962"/>
                </a:cubicBezTo>
                <a:cubicBezTo>
                  <a:pt x="456622" y="1905307"/>
                  <a:pt x="445252" y="1915171"/>
                  <a:pt x="435305" y="1901084"/>
                </a:cubicBezTo>
                <a:lnTo>
                  <a:pt x="406575" y="1858651"/>
                </a:lnTo>
                <a:lnTo>
                  <a:pt x="405814" y="1863377"/>
                </a:lnTo>
                <a:cubicBezTo>
                  <a:pt x="400604" y="1877464"/>
                  <a:pt x="394920" y="1891541"/>
                  <a:pt x="388760" y="1902811"/>
                </a:cubicBezTo>
                <a:cubicBezTo>
                  <a:pt x="385918" y="1908440"/>
                  <a:pt x="381656" y="1909854"/>
                  <a:pt x="378338" y="1907035"/>
                </a:cubicBezTo>
                <a:cubicBezTo>
                  <a:pt x="368388" y="1899991"/>
                  <a:pt x="357970" y="1894362"/>
                  <a:pt x="348493" y="1881690"/>
                </a:cubicBezTo>
                <a:lnTo>
                  <a:pt x="299810" y="1833448"/>
                </a:lnTo>
                <a:lnTo>
                  <a:pt x="299818" y="1833478"/>
                </a:lnTo>
                <a:lnTo>
                  <a:pt x="301814" y="1850071"/>
                </a:lnTo>
                <a:lnTo>
                  <a:pt x="383567" y="2038024"/>
                </a:lnTo>
                <a:cubicBezTo>
                  <a:pt x="393517" y="2059146"/>
                  <a:pt x="403936" y="2077458"/>
                  <a:pt x="414834" y="2095769"/>
                </a:cubicBezTo>
                <a:cubicBezTo>
                  <a:pt x="425729" y="2115485"/>
                  <a:pt x="425729" y="2156322"/>
                  <a:pt x="415306" y="2176049"/>
                </a:cubicBezTo>
                <a:cubicBezTo>
                  <a:pt x="404412" y="2195765"/>
                  <a:pt x="393513" y="2197170"/>
                  <a:pt x="382146" y="2178869"/>
                </a:cubicBezTo>
                <a:cubicBezTo>
                  <a:pt x="366513" y="2154928"/>
                  <a:pt x="349934" y="2136616"/>
                  <a:pt x="334300" y="2111271"/>
                </a:cubicBezTo>
                <a:cubicBezTo>
                  <a:pt x="315825" y="2081691"/>
                  <a:pt x="297822" y="2049301"/>
                  <a:pt x="280768" y="2015509"/>
                </a:cubicBezTo>
                <a:cubicBezTo>
                  <a:pt x="265607" y="1985929"/>
                  <a:pt x="250922" y="1950720"/>
                  <a:pt x="236236" y="1918331"/>
                </a:cubicBezTo>
                <a:cubicBezTo>
                  <a:pt x="234343" y="1914107"/>
                  <a:pt x="232446" y="1908468"/>
                  <a:pt x="230077" y="1905658"/>
                </a:cubicBezTo>
                <a:cubicBezTo>
                  <a:pt x="213971" y="1883123"/>
                  <a:pt x="197389" y="1860586"/>
                  <a:pt x="180334" y="1840870"/>
                </a:cubicBezTo>
                <a:cubicBezTo>
                  <a:pt x="181755" y="1846499"/>
                  <a:pt x="182704" y="1852137"/>
                  <a:pt x="184125" y="1856362"/>
                </a:cubicBezTo>
                <a:cubicBezTo>
                  <a:pt x="199758" y="1898615"/>
                  <a:pt x="215864" y="1940867"/>
                  <a:pt x="231498" y="1983107"/>
                </a:cubicBezTo>
                <a:cubicBezTo>
                  <a:pt x="265134" y="2074644"/>
                  <a:pt x="303506" y="2147883"/>
                  <a:pt x="340456" y="2226747"/>
                </a:cubicBezTo>
                <a:cubicBezTo>
                  <a:pt x="352299" y="2252092"/>
                  <a:pt x="363193" y="2281673"/>
                  <a:pt x="374092" y="2312656"/>
                </a:cubicBezTo>
                <a:cubicBezTo>
                  <a:pt x="382145" y="2335192"/>
                  <a:pt x="390674" y="2352089"/>
                  <a:pt x="400148" y="2368984"/>
                </a:cubicBezTo>
                <a:cubicBezTo>
                  <a:pt x="405832" y="2378847"/>
                  <a:pt x="411519" y="2390105"/>
                  <a:pt x="417202" y="2402787"/>
                </a:cubicBezTo>
                <a:cubicBezTo>
                  <a:pt x="423834" y="2418280"/>
                  <a:pt x="424307" y="2439402"/>
                  <a:pt x="418151" y="2457713"/>
                </a:cubicBezTo>
                <a:cubicBezTo>
                  <a:pt x="410570" y="2480248"/>
                  <a:pt x="404886" y="2480248"/>
                  <a:pt x="394937" y="2468981"/>
                </a:cubicBezTo>
                <a:cubicBezTo>
                  <a:pt x="360828" y="2433772"/>
                  <a:pt x="329561" y="2380253"/>
                  <a:pt x="296875" y="2333775"/>
                </a:cubicBezTo>
                <a:cubicBezTo>
                  <a:pt x="270819" y="2297160"/>
                  <a:pt x="246660" y="2250685"/>
                  <a:pt x="222974" y="2199985"/>
                </a:cubicBezTo>
                <a:cubicBezTo>
                  <a:pt x="193128" y="2136612"/>
                  <a:pt x="162809" y="2073240"/>
                  <a:pt x="130123" y="2022537"/>
                </a:cubicBezTo>
                <a:cubicBezTo>
                  <a:pt x="126805" y="2016908"/>
                  <a:pt x="123491" y="2012674"/>
                  <a:pt x="119701" y="2007045"/>
                </a:cubicBezTo>
                <a:lnTo>
                  <a:pt x="116387" y="2016896"/>
                </a:lnTo>
                <a:lnTo>
                  <a:pt x="116385" y="2016891"/>
                </a:lnTo>
                <a:lnTo>
                  <a:pt x="116387" y="2016898"/>
                </a:lnTo>
                <a:lnTo>
                  <a:pt x="116387" y="2016896"/>
                </a:lnTo>
                <a:lnTo>
                  <a:pt x="140545" y="2088714"/>
                </a:lnTo>
                <a:cubicBezTo>
                  <a:pt x="149546" y="2115475"/>
                  <a:pt x="159020" y="2140820"/>
                  <a:pt x="167072" y="2168994"/>
                </a:cubicBezTo>
                <a:cubicBezTo>
                  <a:pt x="185548" y="2230964"/>
                  <a:pt x="205444" y="2287292"/>
                  <a:pt x="228182" y="2337992"/>
                </a:cubicBezTo>
                <a:cubicBezTo>
                  <a:pt x="248551" y="2383064"/>
                  <a:pt x="267501" y="2432351"/>
                  <a:pt x="286450" y="2481645"/>
                </a:cubicBezTo>
                <a:cubicBezTo>
                  <a:pt x="296400" y="2506990"/>
                  <a:pt x="305874" y="2533751"/>
                  <a:pt x="316296" y="2556287"/>
                </a:cubicBezTo>
                <a:cubicBezTo>
                  <a:pt x="339982" y="2608393"/>
                  <a:pt x="357037" y="2677404"/>
                  <a:pt x="376933" y="2739374"/>
                </a:cubicBezTo>
                <a:cubicBezTo>
                  <a:pt x="380723" y="2750642"/>
                  <a:pt x="380251" y="2770357"/>
                  <a:pt x="375985" y="2785849"/>
                </a:cubicBezTo>
                <a:cubicBezTo>
                  <a:pt x="369353" y="2811194"/>
                  <a:pt x="357982" y="2821058"/>
                  <a:pt x="348035" y="2806970"/>
                </a:cubicBezTo>
                <a:cubicBezTo>
                  <a:pt x="322928" y="2770356"/>
                  <a:pt x="297821" y="2736553"/>
                  <a:pt x="273658" y="2697119"/>
                </a:cubicBezTo>
                <a:cubicBezTo>
                  <a:pt x="242868" y="2646419"/>
                  <a:pt x="214442" y="2587269"/>
                  <a:pt x="186966" y="2521077"/>
                </a:cubicBezTo>
                <a:cubicBezTo>
                  <a:pt x="157126" y="2445022"/>
                  <a:pt x="126332" y="2371786"/>
                  <a:pt x="96009" y="2298560"/>
                </a:cubicBezTo>
                <a:cubicBezTo>
                  <a:pt x="93640" y="2292931"/>
                  <a:pt x="90798" y="2288697"/>
                  <a:pt x="88429" y="2284473"/>
                </a:cubicBezTo>
                <a:cubicBezTo>
                  <a:pt x="87956" y="2285877"/>
                  <a:pt x="87481" y="2287291"/>
                  <a:pt x="86536" y="2288697"/>
                </a:cubicBezTo>
                <a:cubicBezTo>
                  <a:pt x="90326" y="2305593"/>
                  <a:pt x="93640" y="2322499"/>
                  <a:pt x="97906" y="2337993"/>
                </a:cubicBezTo>
                <a:cubicBezTo>
                  <a:pt x="125855" y="2446438"/>
                  <a:pt x="155229" y="2550650"/>
                  <a:pt x="187441" y="2647828"/>
                </a:cubicBezTo>
                <a:cubicBezTo>
                  <a:pt x="196915" y="2675992"/>
                  <a:pt x="204495" y="2708381"/>
                  <a:pt x="212549" y="2739365"/>
                </a:cubicBezTo>
                <a:cubicBezTo>
                  <a:pt x="217760" y="2759081"/>
                  <a:pt x="216811" y="2774574"/>
                  <a:pt x="209707" y="2787246"/>
                </a:cubicBezTo>
                <a:cubicBezTo>
                  <a:pt x="203547" y="2798514"/>
                  <a:pt x="196442" y="2806962"/>
                  <a:pt x="189338" y="2816826"/>
                </a:cubicBezTo>
                <a:cubicBezTo>
                  <a:pt x="188390" y="2818231"/>
                  <a:pt x="186969" y="2818231"/>
                  <a:pt x="186020" y="2816826"/>
                </a:cubicBezTo>
                <a:cubicBezTo>
                  <a:pt x="177019" y="2804154"/>
                  <a:pt x="167545" y="2794291"/>
                  <a:pt x="159016" y="2778799"/>
                </a:cubicBezTo>
                <a:cubicBezTo>
                  <a:pt x="128225" y="2726693"/>
                  <a:pt x="97907" y="2673173"/>
                  <a:pt x="67586" y="2621067"/>
                </a:cubicBezTo>
                <a:cubicBezTo>
                  <a:pt x="64744" y="2616843"/>
                  <a:pt x="61903" y="2614024"/>
                  <a:pt x="57164" y="2606980"/>
                </a:cubicBezTo>
                <a:cubicBezTo>
                  <a:pt x="58585" y="2619652"/>
                  <a:pt x="58585" y="2626696"/>
                  <a:pt x="59533" y="2632325"/>
                </a:cubicBezTo>
                <a:cubicBezTo>
                  <a:pt x="63324" y="2654861"/>
                  <a:pt x="67114" y="2675981"/>
                  <a:pt x="71376" y="2697113"/>
                </a:cubicBezTo>
                <a:cubicBezTo>
                  <a:pt x="75640" y="2719649"/>
                  <a:pt x="77061" y="2743589"/>
                  <a:pt x="75640" y="2768936"/>
                </a:cubicBezTo>
                <a:cubicBezTo>
                  <a:pt x="75167" y="2775980"/>
                  <a:pt x="74691" y="2784428"/>
                  <a:pt x="73270" y="2790057"/>
                </a:cubicBezTo>
                <a:cubicBezTo>
                  <a:pt x="67111" y="2815402"/>
                  <a:pt x="48163" y="2843576"/>
                  <a:pt x="36792" y="2825266"/>
                </a:cubicBezTo>
                <a:cubicBezTo>
                  <a:pt x="27791" y="2811178"/>
                  <a:pt x="17845" y="2799920"/>
                  <a:pt x="7895" y="2787238"/>
                </a:cubicBezTo>
                <a:cubicBezTo>
                  <a:pt x="7895" y="2746401"/>
                  <a:pt x="14054" y="2728088"/>
                  <a:pt x="32529" y="2721046"/>
                </a:cubicBezTo>
                <a:cubicBezTo>
                  <a:pt x="30636" y="2706959"/>
                  <a:pt x="29211" y="2692882"/>
                  <a:pt x="26845" y="2680209"/>
                </a:cubicBezTo>
                <a:cubicBezTo>
                  <a:pt x="19265" y="2629519"/>
                  <a:pt x="9315" y="2577413"/>
                  <a:pt x="1263" y="2525307"/>
                </a:cubicBezTo>
                <a:cubicBezTo>
                  <a:pt x="-3949" y="2492918"/>
                  <a:pt x="7895" y="2430949"/>
                  <a:pt x="19738" y="2423907"/>
                </a:cubicBezTo>
                <a:cubicBezTo>
                  <a:pt x="23056" y="2422502"/>
                  <a:pt x="26843" y="2426726"/>
                  <a:pt x="29688" y="2430950"/>
                </a:cubicBezTo>
                <a:cubicBezTo>
                  <a:pt x="39162" y="2446443"/>
                  <a:pt x="48163" y="2464753"/>
                  <a:pt x="57164" y="2481651"/>
                </a:cubicBezTo>
                <a:cubicBezTo>
                  <a:pt x="59534" y="2485875"/>
                  <a:pt x="61903" y="2491514"/>
                  <a:pt x="63797" y="2497143"/>
                </a:cubicBezTo>
                <a:cubicBezTo>
                  <a:pt x="76113" y="2535171"/>
                  <a:pt x="87956" y="2553471"/>
                  <a:pt x="107380" y="2559112"/>
                </a:cubicBezTo>
                <a:cubicBezTo>
                  <a:pt x="104538" y="2547844"/>
                  <a:pt x="102641" y="2537991"/>
                  <a:pt x="100275" y="2529532"/>
                </a:cubicBezTo>
                <a:cubicBezTo>
                  <a:pt x="77537" y="2437995"/>
                  <a:pt x="54795" y="2346445"/>
                  <a:pt x="32057" y="2254906"/>
                </a:cubicBezTo>
                <a:cubicBezTo>
                  <a:pt x="24952" y="2226742"/>
                  <a:pt x="21162" y="2194353"/>
                  <a:pt x="17372" y="2161953"/>
                </a:cubicBezTo>
                <a:cubicBezTo>
                  <a:pt x="15003" y="2139418"/>
                  <a:pt x="12634" y="2116881"/>
                  <a:pt x="10268" y="2092942"/>
                </a:cubicBezTo>
                <a:cubicBezTo>
                  <a:pt x="15003" y="2078864"/>
                  <a:pt x="18790" y="2063372"/>
                  <a:pt x="23056" y="2046467"/>
                </a:cubicBezTo>
                <a:cubicBezTo>
                  <a:pt x="26373" y="2033794"/>
                  <a:pt x="30636" y="2030975"/>
                  <a:pt x="33951" y="2043647"/>
                </a:cubicBezTo>
                <a:cubicBezTo>
                  <a:pt x="50533" y="2099976"/>
                  <a:pt x="73743" y="2132375"/>
                  <a:pt x="92219" y="2181662"/>
                </a:cubicBezTo>
                <a:cubicBezTo>
                  <a:pt x="101220" y="2205603"/>
                  <a:pt x="112115" y="2225318"/>
                  <a:pt x="121589" y="2246451"/>
                </a:cubicBezTo>
                <a:cubicBezTo>
                  <a:pt x="132011" y="2268987"/>
                  <a:pt x="142434" y="2291522"/>
                  <a:pt x="152856" y="2314048"/>
                </a:cubicBezTo>
                <a:cubicBezTo>
                  <a:pt x="154750" y="2318273"/>
                  <a:pt x="156647" y="2321092"/>
                  <a:pt x="159488" y="2321092"/>
                </a:cubicBezTo>
                <a:cubicBezTo>
                  <a:pt x="158067" y="2314049"/>
                  <a:pt x="157595" y="2305600"/>
                  <a:pt x="155698" y="2299971"/>
                </a:cubicBezTo>
                <a:cubicBezTo>
                  <a:pt x="143855" y="2260538"/>
                  <a:pt x="131539" y="2221107"/>
                  <a:pt x="119220" y="2181673"/>
                </a:cubicBezTo>
                <a:cubicBezTo>
                  <a:pt x="94112" y="2101393"/>
                  <a:pt x="68057" y="2023942"/>
                  <a:pt x="43421" y="1942258"/>
                </a:cubicBezTo>
                <a:cubicBezTo>
                  <a:pt x="32999" y="1908455"/>
                  <a:pt x="23997" y="1870435"/>
                  <a:pt x="14996" y="1832408"/>
                </a:cubicBezTo>
                <a:cubicBezTo>
                  <a:pt x="8364" y="1805647"/>
                  <a:pt x="8836" y="1794380"/>
                  <a:pt x="14996" y="1769035"/>
                </a:cubicBezTo>
                <a:cubicBezTo>
                  <a:pt x="22101" y="1740871"/>
                  <a:pt x="29681" y="1735232"/>
                  <a:pt x="39155" y="1756362"/>
                </a:cubicBezTo>
                <a:cubicBezTo>
                  <a:pt x="50999" y="1783123"/>
                  <a:pt x="61893" y="1812691"/>
                  <a:pt x="73736" y="1838046"/>
                </a:cubicBezTo>
                <a:cubicBezTo>
                  <a:pt x="82738" y="1859167"/>
                  <a:pt x="92212" y="1878883"/>
                  <a:pt x="102162" y="1895790"/>
                </a:cubicBezTo>
                <a:cubicBezTo>
                  <a:pt x="124900" y="1933818"/>
                  <a:pt x="148587" y="1970432"/>
                  <a:pt x="171800" y="2007044"/>
                </a:cubicBezTo>
                <a:cubicBezTo>
                  <a:pt x="175591" y="2012673"/>
                  <a:pt x="179381" y="2016907"/>
                  <a:pt x="183171" y="2022536"/>
                </a:cubicBezTo>
                <a:cubicBezTo>
                  <a:pt x="183643" y="2021132"/>
                  <a:pt x="184119" y="2018312"/>
                  <a:pt x="184592" y="2016907"/>
                </a:cubicBezTo>
                <a:cubicBezTo>
                  <a:pt x="179380" y="1998596"/>
                  <a:pt x="175118" y="1977474"/>
                  <a:pt x="169431" y="1960579"/>
                </a:cubicBezTo>
                <a:lnTo>
                  <a:pt x="150121" y="1905907"/>
                </a:lnTo>
                <a:lnTo>
                  <a:pt x="144255" y="1918146"/>
                </a:lnTo>
                <a:cubicBezTo>
                  <a:pt x="137327" y="1926069"/>
                  <a:pt x="129747" y="1928535"/>
                  <a:pt x="124062" y="1919380"/>
                </a:cubicBezTo>
                <a:cubicBezTo>
                  <a:pt x="115060" y="1905292"/>
                  <a:pt x="105115" y="1894034"/>
                  <a:pt x="95165" y="1881352"/>
                </a:cubicBezTo>
                <a:cubicBezTo>
                  <a:pt x="95165" y="1860933"/>
                  <a:pt x="96705" y="1846146"/>
                  <a:pt x="100553" y="1835582"/>
                </a:cubicBezTo>
                <a:lnTo>
                  <a:pt x="118541" y="1816494"/>
                </a:lnTo>
                <a:lnTo>
                  <a:pt x="109742" y="1791581"/>
                </a:lnTo>
                <a:cubicBezTo>
                  <a:pt x="97898" y="1757778"/>
                  <a:pt x="86528" y="1721164"/>
                  <a:pt x="75160" y="1685955"/>
                </a:cubicBezTo>
                <a:cubicBezTo>
                  <a:pt x="68056" y="1662015"/>
                  <a:pt x="68056" y="1631030"/>
                  <a:pt x="74688" y="1602866"/>
                </a:cubicBezTo>
                <a:cubicBezTo>
                  <a:pt x="78950" y="1584554"/>
                  <a:pt x="82741" y="1580330"/>
                  <a:pt x="89373" y="1591598"/>
                </a:cubicBezTo>
                <a:lnTo>
                  <a:pt x="89810" y="1592355"/>
                </a:lnTo>
                <a:lnTo>
                  <a:pt x="91375" y="1559215"/>
                </a:lnTo>
                <a:cubicBezTo>
                  <a:pt x="95165" y="1538794"/>
                  <a:pt x="101086" y="1521541"/>
                  <a:pt x="107008" y="1518020"/>
                </a:cubicBezTo>
                <a:cubicBezTo>
                  <a:pt x="110325" y="1516616"/>
                  <a:pt x="114112" y="1520840"/>
                  <a:pt x="116958" y="1525064"/>
                </a:cubicBezTo>
                <a:cubicBezTo>
                  <a:pt x="126431" y="1540556"/>
                  <a:pt x="135433" y="1558866"/>
                  <a:pt x="144434" y="1575764"/>
                </a:cubicBezTo>
                <a:cubicBezTo>
                  <a:pt x="146804" y="1579988"/>
                  <a:pt x="149173" y="1585627"/>
                  <a:pt x="151066" y="1591256"/>
                </a:cubicBezTo>
                <a:cubicBezTo>
                  <a:pt x="163382" y="1629284"/>
                  <a:pt x="175226" y="1647585"/>
                  <a:pt x="194650" y="1653226"/>
                </a:cubicBezTo>
                <a:cubicBezTo>
                  <a:pt x="191808" y="1641958"/>
                  <a:pt x="189911" y="1632105"/>
                  <a:pt x="187545" y="1623646"/>
                </a:cubicBezTo>
                <a:cubicBezTo>
                  <a:pt x="164807" y="1532109"/>
                  <a:pt x="142065" y="1440559"/>
                  <a:pt x="119327" y="1349020"/>
                </a:cubicBezTo>
                <a:cubicBezTo>
                  <a:pt x="112222" y="1320855"/>
                  <a:pt x="108432" y="1288466"/>
                  <a:pt x="104642" y="1256067"/>
                </a:cubicBezTo>
                <a:cubicBezTo>
                  <a:pt x="102273" y="1233531"/>
                  <a:pt x="99903" y="1210995"/>
                  <a:pt x="97538" y="1187056"/>
                </a:cubicBezTo>
                <a:cubicBezTo>
                  <a:pt x="102273" y="1172978"/>
                  <a:pt x="106060" y="1157485"/>
                  <a:pt x="110326" y="1140580"/>
                </a:cubicBezTo>
                <a:cubicBezTo>
                  <a:pt x="113643" y="1127908"/>
                  <a:pt x="117906" y="1125089"/>
                  <a:pt x="121221" y="1137761"/>
                </a:cubicBezTo>
                <a:cubicBezTo>
                  <a:pt x="137803" y="1194090"/>
                  <a:pt x="161013" y="1226489"/>
                  <a:pt x="179488" y="1275776"/>
                </a:cubicBezTo>
                <a:cubicBezTo>
                  <a:pt x="188490" y="1299716"/>
                  <a:pt x="199385" y="1319432"/>
                  <a:pt x="208859" y="1340565"/>
                </a:cubicBezTo>
                <a:cubicBezTo>
                  <a:pt x="219281" y="1363100"/>
                  <a:pt x="229704" y="1385636"/>
                  <a:pt x="240126" y="1408162"/>
                </a:cubicBezTo>
                <a:cubicBezTo>
                  <a:pt x="242019" y="1412386"/>
                  <a:pt x="243916" y="1415206"/>
                  <a:pt x="246758" y="1415206"/>
                </a:cubicBezTo>
                <a:cubicBezTo>
                  <a:pt x="245337" y="1408162"/>
                  <a:pt x="244865" y="1399714"/>
                  <a:pt x="242968" y="1394085"/>
                </a:cubicBezTo>
                <a:cubicBezTo>
                  <a:pt x="231124" y="1354651"/>
                  <a:pt x="218809" y="1315220"/>
                  <a:pt x="206490" y="1275787"/>
                </a:cubicBezTo>
                <a:cubicBezTo>
                  <a:pt x="181382" y="1195506"/>
                  <a:pt x="155327" y="1118056"/>
                  <a:pt x="130691" y="1036372"/>
                </a:cubicBezTo>
                <a:cubicBezTo>
                  <a:pt x="120269" y="1002569"/>
                  <a:pt x="111267" y="964549"/>
                  <a:pt x="102266" y="926521"/>
                </a:cubicBezTo>
                <a:cubicBezTo>
                  <a:pt x="95633" y="899760"/>
                  <a:pt x="96106" y="888494"/>
                  <a:pt x="102266" y="863148"/>
                </a:cubicBezTo>
                <a:close/>
              </a:path>
            </a:pathLst>
          </a:custGeom>
          <a:solidFill>
            <a:srgbClr val="79F7AB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id="{DC93DF71-CB9F-8F50-361C-287B0A4D0BBC}"/>
              </a:ext>
            </a:extLst>
          </p:cNvPr>
          <p:cNvSpPr/>
          <p:nvPr/>
        </p:nvSpPr>
        <p:spPr>
          <a:xfrm>
            <a:off x="9637170" y="2892363"/>
            <a:ext cx="853295" cy="833483"/>
          </a:xfrm>
          <a:custGeom>
            <a:avLst/>
            <a:gdLst>
              <a:gd name="connsiteX0" fmla="*/ 1889431 w 4940932"/>
              <a:gd name="connsiteY0" fmla="*/ 676334 h 4826213"/>
              <a:gd name="connsiteX1" fmla="*/ 1971711 w 4940932"/>
              <a:gd name="connsiteY1" fmla="*/ 473347 h 4826213"/>
              <a:gd name="connsiteX2" fmla="*/ 2130797 w 4940932"/>
              <a:gd name="connsiteY2" fmla="*/ 264853 h 4826213"/>
              <a:gd name="connsiteX3" fmla="*/ 2311849 w 4940932"/>
              <a:gd name="connsiteY3" fmla="*/ 105767 h 4826213"/>
              <a:gd name="connsiteX4" fmla="*/ 2470974 w 4940932"/>
              <a:gd name="connsiteY4" fmla="*/ 34433 h 4826213"/>
              <a:gd name="connsiteX5" fmla="*/ 3118349 w 4940932"/>
              <a:gd name="connsiteY5" fmla="*/ 67345 h 4826213"/>
              <a:gd name="connsiteX6" fmla="*/ 3935833 w 4940932"/>
              <a:gd name="connsiteY6" fmla="*/ 423941 h 4826213"/>
              <a:gd name="connsiteX7" fmla="*/ 4544824 w 4940932"/>
              <a:gd name="connsiteY7" fmla="*/ 956122 h 4826213"/>
              <a:gd name="connsiteX8" fmla="*/ 4923395 w 4940932"/>
              <a:gd name="connsiteY8" fmla="*/ 1587039 h 4826213"/>
              <a:gd name="connsiteX9" fmla="*/ 4830131 w 4940932"/>
              <a:gd name="connsiteY9" fmla="*/ 1718722 h 4826213"/>
              <a:gd name="connsiteX10" fmla="*/ 4500927 w 4940932"/>
              <a:gd name="connsiteY10" fmla="*/ 1268818 h 4826213"/>
              <a:gd name="connsiteX11" fmla="*/ 4297940 w 4940932"/>
              <a:gd name="connsiteY11" fmla="*/ 1065831 h 4826213"/>
              <a:gd name="connsiteX12" fmla="*/ 4034603 w 4940932"/>
              <a:gd name="connsiteY12" fmla="*/ 813437 h 4826213"/>
              <a:gd name="connsiteX13" fmla="*/ 3661547 w 4940932"/>
              <a:gd name="connsiteY13" fmla="*/ 561043 h 4826213"/>
              <a:gd name="connsiteX14" fmla="*/ 3639618 w 4940932"/>
              <a:gd name="connsiteY14" fmla="*/ 550059 h 4826213"/>
              <a:gd name="connsiteX15" fmla="*/ 2772767 w 4940932"/>
              <a:gd name="connsiteY15" fmla="*/ 270263 h 4826213"/>
              <a:gd name="connsiteX16" fmla="*/ 2438097 w 4940932"/>
              <a:gd name="connsiteY16" fmla="*/ 264790 h 4826213"/>
              <a:gd name="connsiteX17" fmla="*/ 2196646 w 4940932"/>
              <a:gd name="connsiteY17" fmla="*/ 550132 h 4826213"/>
              <a:gd name="connsiteX18" fmla="*/ 2196646 w 4940932"/>
              <a:gd name="connsiteY18" fmla="*/ 626939 h 4826213"/>
              <a:gd name="connsiteX19" fmla="*/ 2399633 w 4940932"/>
              <a:gd name="connsiteY19" fmla="*/ 906736 h 4826213"/>
              <a:gd name="connsiteX20" fmla="*/ 3705396 w 4940932"/>
              <a:gd name="connsiteY20" fmla="*/ 1570610 h 4826213"/>
              <a:gd name="connsiteX21" fmla="*/ 4418638 w 4940932"/>
              <a:gd name="connsiteY21" fmla="*/ 2075359 h 4826213"/>
              <a:gd name="connsiteX22" fmla="*/ 4863027 w 4940932"/>
              <a:gd name="connsiteY22" fmla="*/ 2618522 h 4826213"/>
              <a:gd name="connsiteX23" fmla="*/ 4874010 w 4940932"/>
              <a:gd name="connsiteY23" fmla="*/ 2777608 h 4826213"/>
              <a:gd name="connsiteX24" fmla="*/ 4692959 w 4940932"/>
              <a:gd name="connsiteY24" fmla="*/ 3123261 h 4826213"/>
              <a:gd name="connsiteX25" fmla="*/ 4654536 w 4940932"/>
              <a:gd name="connsiteY25" fmla="*/ 3172630 h 4826213"/>
              <a:gd name="connsiteX26" fmla="*/ 4248532 w 4940932"/>
              <a:gd name="connsiteY26" fmla="*/ 3260421 h 4826213"/>
              <a:gd name="connsiteX27" fmla="*/ 4177197 w 4940932"/>
              <a:gd name="connsiteY27" fmla="*/ 3238492 h 4826213"/>
              <a:gd name="connsiteX28" fmla="*/ 3409121 w 4940932"/>
              <a:gd name="connsiteY28" fmla="*/ 2837995 h 4826213"/>
              <a:gd name="connsiteX29" fmla="*/ 2416082 w 4940932"/>
              <a:gd name="connsiteY29" fmla="*/ 1899801 h 4826213"/>
              <a:gd name="connsiteX30" fmla="*/ 2064953 w 4940932"/>
              <a:gd name="connsiteY30" fmla="*/ 1307270 h 4826213"/>
              <a:gd name="connsiteX31" fmla="*/ 1779650 w 4940932"/>
              <a:gd name="connsiteY31" fmla="*/ 1054876 h 4826213"/>
              <a:gd name="connsiteX32" fmla="*/ 1049959 w 4940932"/>
              <a:gd name="connsiteY32" fmla="*/ 901256 h 4826213"/>
              <a:gd name="connsiteX33" fmla="*/ 671387 w 4940932"/>
              <a:gd name="connsiteY33" fmla="*/ 917713 h 4826213"/>
              <a:gd name="connsiteX34" fmla="*/ 468400 w 4940932"/>
              <a:gd name="connsiteY34" fmla="*/ 1032947 h 4826213"/>
              <a:gd name="connsiteX35" fmla="*/ 303799 w 4940932"/>
              <a:gd name="connsiteY35" fmla="*/ 1285341 h 4826213"/>
              <a:gd name="connsiteX36" fmla="*/ 292815 w 4940932"/>
              <a:gd name="connsiteY36" fmla="*/ 1433483 h 4826213"/>
              <a:gd name="connsiteX37" fmla="*/ 386079 w 4940932"/>
              <a:gd name="connsiteY37" fmla="*/ 1652920 h 4826213"/>
              <a:gd name="connsiteX38" fmla="*/ 671382 w 4940932"/>
              <a:gd name="connsiteY38" fmla="*/ 2053417 h 4826213"/>
              <a:gd name="connsiteX39" fmla="*/ 726261 w 4940932"/>
              <a:gd name="connsiteY39" fmla="*/ 2102786 h 4826213"/>
              <a:gd name="connsiteX40" fmla="*/ 1713813 w 4940932"/>
              <a:gd name="connsiteY40" fmla="*/ 2091802 h 4826213"/>
              <a:gd name="connsiteX41" fmla="*/ 1938765 w 4940932"/>
              <a:gd name="connsiteY41" fmla="*/ 2201521 h 4826213"/>
              <a:gd name="connsiteX42" fmla="*/ 2498388 w 4940932"/>
              <a:gd name="connsiteY42" fmla="*/ 2711736 h 4826213"/>
              <a:gd name="connsiteX43" fmla="*/ 2630072 w 4940932"/>
              <a:gd name="connsiteY43" fmla="*/ 2925706 h 4826213"/>
              <a:gd name="connsiteX44" fmla="*/ 2630072 w 4940932"/>
              <a:gd name="connsiteY44" fmla="*/ 3024441 h 4826213"/>
              <a:gd name="connsiteX45" fmla="*/ 2520353 w 4940932"/>
              <a:gd name="connsiteY45" fmla="*/ 3403013 h 4826213"/>
              <a:gd name="connsiteX46" fmla="*/ 2224107 w 4940932"/>
              <a:gd name="connsiteY46" fmla="*/ 3627965 h 4826213"/>
              <a:gd name="connsiteX47" fmla="*/ 1521848 w 4940932"/>
              <a:gd name="connsiteY47" fmla="*/ 3430454 h 4826213"/>
              <a:gd name="connsiteX48" fmla="*/ 748256 w 4940932"/>
              <a:gd name="connsiteY48" fmla="*/ 2728195 h 4826213"/>
              <a:gd name="connsiteX49" fmla="*/ 665975 w 4940932"/>
              <a:gd name="connsiteY49" fmla="*/ 2645915 h 4826213"/>
              <a:gd name="connsiteX50" fmla="*/ 638536 w 4940932"/>
              <a:gd name="connsiteY50" fmla="*/ 2640443 h 4826213"/>
              <a:gd name="connsiteX51" fmla="*/ 676959 w 4940932"/>
              <a:gd name="connsiteY51" fmla="*/ 2805044 h 4826213"/>
              <a:gd name="connsiteX52" fmla="*/ 890929 w 4940932"/>
              <a:gd name="connsiteY52" fmla="*/ 3084841 h 4826213"/>
              <a:gd name="connsiteX53" fmla="*/ 1768694 w 4940932"/>
              <a:gd name="connsiteY53" fmla="*/ 3732216 h 4826213"/>
              <a:gd name="connsiteX54" fmla="*/ 2800137 w 4940932"/>
              <a:gd name="connsiteY54" fmla="*/ 4291839 h 4826213"/>
              <a:gd name="connsiteX55" fmla="*/ 3140284 w 4940932"/>
              <a:gd name="connsiteY55" fmla="*/ 4478367 h 4826213"/>
              <a:gd name="connsiteX56" fmla="*/ 3436530 w 4940932"/>
              <a:gd name="connsiteY56" fmla="*/ 4588085 h 4826213"/>
              <a:gd name="connsiteX57" fmla="*/ 3601132 w 4940932"/>
              <a:gd name="connsiteY57" fmla="*/ 4670365 h 4826213"/>
              <a:gd name="connsiteX58" fmla="*/ 2975683 w 4940932"/>
              <a:gd name="connsiteY58" fmla="*/ 4807526 h 4826213"/>
              <a:gd name="connsiteX59" fmla="*/ 2800098 w 4940932"/>
              <a:gd name="connsiteY59" fmla="*/ 4774613 h 4826213"/>
              <a:gd name="connsiteX60" fmla="*/ 2597111 w 4940932"/>
              <a:gd name="connsiteY60" fmla="*/ 4708788 h 4826213"/>
              <a:gd name="connsiteX61" fmla="*/ 2443492 w 4940932"/>
              <a:gd name="connsiteY61" fmla="*/ 4648436 h 4826213"/>
              <a:gd name="connsiteX62" fmla="*/ 1796116 w 4940932"/>
              <a:gd name="connsiteY62" fmla="*/ 4374116 h 4826213"/>
              <a:gd name="connsiteX63" fmla="*/ 1154207 w 4940932"/>
              <a:gd name="connsiteY63" fmla="*/ 3995544 h 4826213"/>
              <a:gd name="connsiteX64" fmla="*/ 890870 w 4940932"/>
              <a:gd name="connsiteY64" fmla="*/ 3759648 h 4826213"/>
              <a:gd name="connsiteX65" fmla="*/ 440965 w 4940932"/>
              <a:gd name="connsiteY65" fmla="*/ 3211008 h 4826213"/>
              <a:gd name="connsiteX66" fmla="*/ 336714 w 4940932"/>
              <a:gd name="connsiteY66" fmla="*/ 2640443 h 4826213"/>
              <a:gd name="connsiteX67" fmla="*/ 408049 w 4940932"/>
              <a:gd name="connsiteY67" fmla="*/ 2481357 h 4826213"/>
              <a:gd name="connsiteX68" fmla="*/ 397065 w 4940932"/>
              <a:gd name="connsiteY68" fmla="*/ 2311288 h 4826213"/>
              <a:gd name="connsiteX69" fmla="*/ 155654 w 4940932"/>
              <a:gd name="connsiteY69" fmla="*/ 2020509 h 4826213"/>
              <a:gd name="connsiteX70" fmla="*/ 78846 w 4940932"/>
              <a:gd name="connsiteY70" fmla="*/ 1301761 h 4826213"/>
              <a:gd name="connsiteX71" fmla="*/ 572603 w 4940932"/>
              <a:gd name="connsiteY71" fmla="*/ 714696 h 4826213"/>
              <a:gd name="connsiteX72" fmla="*/ 764646 w 4940932"/>
              <a:gd name="connsiteY72" fmla="*/ 615961 h 4826213"/>
              <a:gd name="connsiteX73" fmla="*/ 1302304 w 4940932"/>
              <a:gd name="connsiteY73" fmla="*/ 577537 h 4826213"/>
              <a:gd name="connsiteX74" fmla="*/ 1889368 w 4940932"/>
              <a:gd name="connsiteY74" fmla="*/ 676312 h 4826213"/>
              <a:gd name="connsiteX75" fmla="*/ 4599713 w 4940932"/>
              <a:gd name="connsiteY75" fmla="*/ 2953190 h 4826213"/>
              <a:gd name="connsiteX76" fmla="*/ 4610697 w 4940932"/>
              <a:gd name="connsiteY76" fmla="*/ 2887364 h 4826213"/>
              <a:gd name="connsiteX77" fmla="*/ 4594240 w 4940932"/>
              <a:gd name="connsiteY77" fmla="*/ 2827012 h 4826213"/>
              <a:gd name="connsiteX78" fmla="*/ 4138869 w 4940932"/>
              <a:gd name="connsiteY78" fmla="*/ 2311281 h 4826213"/>
              <a:gd name="connsiteX79" fmla="*/ 3557320 w 4940932"/>
              <a:gd name="connsiteY79" fmla="*/ 1932709 h 4826213"/>
              <a:gd name="connsiteX80" fmla="*/ 2586218 w 4940932"/>
              <a:gd name="connsiteY80" fmla="*/ 1373126 h 4826213"/>
              <a:gd name="connsiteX81" fmla="*/ 2492954 w 4940932"/>
              <a:gd name="connsiteY81" fmla="*/ 1356670 h 4826213"/>
              <a:gd name="connsiteX82" fmla="*/ 2536850 w 4940932"/>
              <a:gd name="connsiteY82" fmla="*/ 1428005 h 4826213"/>
              <a:gd name="connsiteX83" fmla="*/ 3195208 w 4940932"/>
              <a:gd name="connsiteY83" fmla="*/ 2091879 h 4826213"/>
              <a:gd name="connsiteX84" fmla="*/ 3710939 w 4940932"/>
              <a:gd name="connsiteY84" fmla="*/ 2536267 h 4826213"/>
              <a:gd name="connsiteX85" fmla="*/ 4298004 w 4940932"/>
              <a:gd name="connsiteY85" fmla="*/ 2865471 h 4826213"/>
              <a:gd name="connsiteX86" fmla="*/ 4440640 w 4940932"/>
              <a:gd name="connsiteY86" fmla="*/ 2914840 h 4826213"/>
              <a:gd name="connsiteX87" fmla="*/ 4599726 w 4940932"/>
              <a:gd name="connsiteY87" fmla="*/ 2953187 h 4826213"/>
              <a:gd name="connsiteX88" fmla="*/ 951257 w 4940932"/>
              <a:gd name="connsiteY88" fmla="*/ 2344199 h 4826213"/>
              <a:gd name="connsiteX89" fmla="*/ 978696 w 4940932"/>
              <a:gd name="connsiteY89" fmla="*/ 2399079 h 4826213"/>
              <a:gd name="connsiteX90" fmla="*/ 1598669 w 4940932"/>
              <a:gd name="connsiteY90" fmla="*/ 2947719 h 4826213"/>
              <a:gd name="connsiteX91" fmla="*/ 2257028 w 4940932"/>
              <a:gd name="connsiteY91" fmla="*/ 3254948 h 4826213"/>
              <a:gd name="connsiteX92" fmla="*/ 2388711 w 4940932"/>
              <a:gd name="connsiteY92" fmla="*/ 3265931 h 4826213"/>
              <a:gd name="connsiteX93" fmla="*/ 2339342 w 4940932"/>
              <a:gd name="connsiteY93" fmla="*/ 3073888 h 4826213"/>
              <a:gd name="connsiteX94" fmla="*/ 2097931 w 4940932"/>
              <a:gd name="connsiteY94" fmla="*/ 2805044 h 4826213"/>
              <a:gd name="connsiteX95" fmla="*/ 1746801 w 4940932"/>
              <a:gd name="connsiteY95" fmla="*/ 2536201 h 4826213"/>
              <a:gd name="connsiteX96" fmla="*/ 951244 w 4940932"/>
              <a:gd name="connsiteY96" fmla="*/ 2344196 h 4826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940932" h="4826213">
                <a:moveTo>
                  <a:pt x="1889431" y="676334"/>
                </a:moveTo>
                <a:cubicBezTo>
                  <a:pt x="1916871" y="610508"/>
                  <a:pt x="1933327" y="539174"/>
                  <a:pt x="1971711" y="473347"/>
                </a:cubicBezTo>
                <a:cubicBezTo>
                  <a:pt x="2015607" y="396539"/>
                  <a:pt x="2070447" y="330710"/>
                  <a:pt x="2130797" y="264853"/>
                </a:cubicBezTo>
                <a:cubicBezTo>
                  <a:pt x="2185677" y="204501"/>
                  <a:pt x="2246031" y="155135"/>
                  <a:pt x="2311849" y="105767"/>
                </a:cubicBezTo>
                <a:cubicBezTo>
                  <a:pt x="2361256" y="72817"/>
                  <a:pt x="2416100" y="50888"/>
                  <a:pt x="2470974" y="34433"/>
                </a:cubicBezTo>
                <a:cubicBezTo>
                  <a:pt x="2690410" y="-31393"/>
                  <a:pt x="2909896" y="6993"/>
                  <a:pt x="3118349" y="67345"/>
                </a:cubicBezTo>
                <a:cubicBezTo>
                  <a:pt x="3409129" y="144153"/>
                  <a:pt x="3683449" y="248396"/>
                  <a:pt x="3935833" y="423941"/>
                </a:cubicBezTo>
                <a:cubicBezTo>
                  <a:pt x="4155269" y="583027"/>
                  <a:pt x="4341836" y="780538"/>
                  <a:pt x="4544824" y="956122"/>
                </a:cubicBezTo>
                <a:cubicBezTo>
                  <a:pt x="4736867" y="1126191"/>
                  <a:pt x="4835603" y="1356620"/>
                  <a:pt x="4923395" y="1587039"/>
                </a:cubicBezTo>
                <a:cubicBezTo>
                  <a:pt x="4961818" y="1691290"/>
                  <a:pt x="4939851" y="1713216"/>
                  <a:pt x="4830131" y="1718722"/>
                </a:cubicBezTo>
                <a:cubicBezTo>
                  <a:pt x="4720413" y="1565103"/>
                  <a:pt x="4616161" y="1411494"/>
                  <a:pt x="4500927" y="1268818"/>
                </a:cubicBezTo>
                <a:cubicBezTo>
                  <a:pt x="4440575" y="1192010"/>
                  <a:pt x="4363767" y="1131658"/>
                  <a:pt x="4297940" y="1065831"/>
                </a:cubicBezTo>
                <a:cubicBezTo>
                  <a:pt x="4210149" y="983550"/>
                  <a:pt x="4122356" y="895762"/>
                  <a:pt x="4034603" y="813437"/>
                </a:cubicBezTo>
                <a:cubicBezTo>
                  <a:pt x="3924884" y="709185"/>
                  <a:pt x="3798707" y="621393"/>
                  <a:pt x="3661547" y="561043"/>
                </a:cubicBezTo>
                <a:cubicBezTo>
                  <a:pt x="3656074" y="555570"/>
                  <a:pt x="3645091" y="555570"/>
                  <a:pt x="3639618" y="550059"/>
                </a:cubicBezTo>
                <a:cubicBezTo>
                  <a:pt x="3376281" y="369008"/>
                  <a:pt x="3074519" y="319630"/>
                  <a:pt x="2772767" y="270263"/>
                </a:cubicBezTo>
                <a:cubicBezTo>
                  <a:pt x="2657533" y="248334"/>
                  <a:pt x="2553331" y="231839"/>
                  <a:pt x="2438097" y="264790"/>
                </a:cubicBezTo>
                <a:cubicBezTo>
                  <a:pt x="2273455" y="308724"/>
                  <a:pt x="2202123" y="385530"/>
                  <a:pt x="2196646" y="550132"/>
                </a:cubicBezTo>
                <a:lnTo>
                  <a:pt x="2196646" y="626939"/>
                </a:lnTo>
                <a:cubicBezTo>
                  <a:pt x="2196646" y="769576"/>
                  <a:pt x="2251526" y="857368"/>
                  <a:pt x="2399633" y="906736"/>
                </a:cubicBezTo>
                <a:cubicBezTo>
                  <a:pt x="2865997" y="1065822"/>
                  <a:pt x="3288420" y="1312739"/>
                  <a:pt x="3705396" y="1570610"/>
                </a:cubicBezTo>
                <a:cubicBezTo>
                  <a:pt x="3952274" y="1724229"/>
                  <a:pt x="4188209" y="1894298"/>
                  <a:pt x="4418638" y="2075359"/>
                </a:cubicBezTo>
                <a:cubicBezTo>
                  <a:pt x="4605166" y="2217996"/>
                  <a:pt x="4742326" y="2415506"/>
                  <a:pt x="4863027" y="2618522"/>
                </a:cubicBezTo>
                <a:cubicBezTo>
                  <a:pt x="4895939" y="2667891"/>
                  <a:pt x="4895939" y="2728240"/>
                  <a:pt x="4874010" y="2777608"/>
                </a:cubicBezTo>
                <a:cubicBezTo>
                  <a:pt x="4819130" y="2892842"/>
                  <a:pt x="4753309" y="3008037"/>
                  <a:pt x="4692959" y="3123261"/>
                </a:cubicBezTo>
                <a:cubicBezTo>
                  <a:pt x="4681975" y="3139717"/>
                  <a:pt x="4671030" y="3161685"/>
                  <a:pt x="4654536" y="3172630"/>
                </a:cubicBezTo>
                <a:cubicBezTo>
                  <a:pt x="4522852" y="3221999"/>
                  <a:pt x="4402141" y="3309790"/>
                  <a:pt x="4248532" y="3260421"/>
                </a:cubicBezTo>
                <a:cubicBezTo>
                  <a:pt x="4226603" y="3254949"/>
                  <a:pt x="4199163" y="3238492"/>
                  <a:pt x="4177197" y="3238492"/>
                </a:cubicBezTo>
                <a:cubicBezTo>
                  <a:pt x="3858986" y="3227509"/>
                  <a:pt x="3628557" y="3040982"/>
                  <a:pt x="3409121" y="2837995"/>
                </a:cubicBezTo>
                <a:cubicBezTo>
                  <a:pt x="3074450" y="2530766"/>
                  <a:pt x="2723321" y="2239987"/>
                  <a:pt x="2416082" y="1899801"/>
                </a:cubicBezTo>
                <a:cubicBezTo>
                  <a:pt x="2256996" y="1724216"/>
                  <a:pt x="2152745" y="1515763"/>
                  <a:pt x="2064953" y="1307270"/>
                </a:cubicBezTo>
                <a:cubicBezTo>
                  <a:pt x="2004600" y="1164633"/>
                  <a:pt x="1916810" y="1098777"/>
                  <a:pt x="1779650" y="1054876"/>
                </a:cubicBezTo>
                <a:cubicBezTo>
                  <a:pt x="1543754" y="978068"/>
                  <a:pt x="1302343" y="917716"/>
                  <a:pt x="1049959" y="901256"/>
                </a:cubicBezTo>
                <a:cubicBezTo>
                  <a:pt x="923782" y="890273"/>
                  <a:pt x="797565" y="906729"/>
                  <a:pt x="671387" y="917713"/>
                </a:cubicBezTo>
                <a:cubicBezTo>
                  <a:pt x="589107" y="923185"/>
                  <a:pt x="517768" y="967082"/>
                  <a:pt x="468400" y="1032947"/>
                </a:cubicBezTo>
                <a:cubicBezTo>
                  <a:pt x="408048" y="1115227"/>
                  <a:pt x="353166" y="1197548"/>
                  <a:pt x="303799" y="1285341"/>
                </a:cubicBezTo>
                <a:cubicBezTo>
                  <a:pt x="281870" y="1323764"/>
                  <a:pt x="281870" y="1384076"/>
                  <a:pt x="292815" y="1433483"/>
                </a:cubicBezTo>
                <a:cubicBezTo>
                  <a:pt x="314744" y="1510291"/>
                  <a:pt x="342184" y="1587102"/>
                  <a:pt x="386079" y="1652920"/>
                </a:cubicBezTo>
                <a:cubicBezTo>
                  <a:pt x="473870" y="1790080"/>
                  <a:pt x="578123" y="1921763"/>
                  <a:pt x="671382" y="2053417"/>
                </a:cubicBezTo>
                <a:cubicBezTo>
                  <a:pt x="687838" y="2075346"/>
                  <a:pt x="709805" y="2086330"/>
                  <a:pt x="726261" y="2102786"/>
                </a:cubicBezTo>
                <a:cubicBezTo>
                  <a:pt x="1055465" y="1965626"/>
                  <a:pt x="1384619" y="2025978"/>
                  <a:pt x="1713813" y="2091802"/>
                </a:cubicBezTo>
                <a:cubicBezTo>
                  <a:pt x="1796094" y="2108259"/>
                  <a:pt x="1872899" y="2152155"/>
                  <a:pt x="1938765" y="2201521"/>
                </a:cubicBezTo>
                <a:cubicBezTo>
                  <a:pt x="2141752" y="2349663"/>
                  <a:pt x="2339263" y="2508749"/>
                  <a:pt x="2498388" y="2711736"/>
                </a:cubicBezTo>
                <a:cubicBezTo>
                  <a:pt x="2547757" y="2777561"/>
                  <a:pt x="2591652" y="2854373"/>
                  <a:pt x="2630072" y="2925706"/>
                </a:cubicBezTo>
                <a:cubicBezTo>
                  <a:pt x="2641055" y="2953146"/>
                  <a:pt x="2641055" y="2991531"/>
                  <a:pt x="2630072" y="3024441"/>
                </a:cubicBezTo>
                <a:cubicBezTo>
                  <a:pt x="2597159" y="3150619"/>
                  <a:pt x="2553264" y="3276835"/>
                  <a:pt x="2520353" y="3403013"/>
                </a:cubicBezTo>
                <a:cubicBezTo>
                  <a:pt x="2476457" y="3556632"/>
                  <a:pt x="2372211" y="3616982"/>
                  <a:pt x="2224107" y="3627965"/>
                </a:cubicBezTo>
                <a:cubicBezTo>
                  <a:pt x="1966246" y="3644421"/>
                  <a:pt x="1730351" y="3578596"/>
                  <a:pt x="1521848" y="3430454"/>
                </a:cubicBezTo>
                <a:cubicBezTo>
                  <a:pt x="1231069" y="3227467"/>
                  <a:pt x="989667" y="2980550"/>
                  <a:pt x="748256" y="2728195"/>
                </a:cubicBezTo>
                <a:cubicBezTo>
                  <a:pt x="720816" y="2700756"/>
                  <a:pt x="693376" y="2673316"/>
                  <a:pt x="665975" y="2645915"/>
                </a:cubicBezTo>
                <a:cubicBezTo>
                  <a:pt x="660503" y="2640443"/>
                  <a:pt x="649519" y="2645915"/>
                  <a:pt x="638536" y="2640443"/>
                </a:cubicBezTo>
                <a:cubicBezTo>
                  <a:pt x="622079" y="2700795"/>
                  <a:pt x="649519" y="2761143"/>
                  <a:pt x="676959" y="2805044"/>
                </a:cubicBezTo>
                <a:cubicBezTo>
                  <a:pt x="742784" y="2903780"/>
                  <a:pt x="808642" y="3002555"/>
                  <a:pt x="890929" y="3084841"/>
                </a:cubicBezTo>
                <a:cubicBezTo>
                  <a:pt x="1143244" y="3348178"/>
                  <a:pt x="1445006" y="3551204"/>
                  <a:pt x="1768694" y="3732216"/>
                </a:cubicBezTo>
                <a:cubicBezTo>
                  <a:pt x="2114347" y="3918744"/>
                  <a:pt x="2459971" y="4105272"/>
                  <a:pt x="2800137" y="4291839"/>
                </a:cubicBezTo>
                <a:cubicBezTo>
                  <a:pt x="2915371" y="4352191"/>
                  <a:pt x="3025089" y="4423523"/>
                  <a:pt x="3140284" y="4478367"/>
                </a:cubicBezTo>
                <a:cubicBezTo>
                  <a:pt x="3233548" y="4522263"/>
                  <a:pt x="3337795" y="4549702"/>
                  <a:pt x="3436530" y="4588085"/>
                </a:cubicBezTo>
                <a:cubicBezTo>
                  <a:pt x="3491410" y="4610014"/>
                  <a:pt x="3540782" y="4637454"/>
                  <a:pt x="3601132" y="4670365"/>
                </a:cubicBezTo>
                <a:cubicBezTo>
                  <a:pt x="3398145" y="4807526"/>
                  <a:pt x="3195129" y="4856894"/>
                  <a:pt x="2975683" y="4807526"/>
                </a:cubicBezTo>
                <a:cubicBezTo>
                  <a:pt x="2920803" y="4796542"/>
                  <a:pt x="2860448" y="4791070"/>
                  <a:pt x="2800098" y="4774613"/>
                </a:cubicBezTo>
                <a:cubicBezTo>
                  <a:pt x="2734273" y="4758157"/>
                  <a:pt x="2662938" y="4736190"/>
                  <a:pt x="2597111" y="4708788"/>
                </a:cubicBezTo>
                <a:cubicBezTo>
                  <a:pt x="2547742" y="4692332"/>
                  <a:pt x="2492860" y="4670364"/>
                  <a:pt x="2443492" y="4648436"/>
                </a:cubicBezTo>
                <a:cubicBezTo>
                  <a:pt x="2224055" y="4560644"/>
                  <a:pt x="2004570" y="4478367"/>
                  <a:pt x="1796116" y="4374116"/>
                </a:cubicBezTo>
                <a:cubicBezTo>
                  <a:pt x="1576680" y="4264397"/>
                  <a:pt x="1362710" y="4127237"/>
                  <a:pt x="1154207" y="3995544"/>
                </a:cubicBezTo>
                <a:cubicBezTo>
                  <a:pt x="1055472" y="3929719"/>
                  <a:pt x="973156" y="3841925"/>
                  <a:pt x="890870" y="3759648"/>
                </a:cubicBezTo>
                <a:cubicBezTo>
                  <a:pt x="726268" y="3589580"/>
                  <a:pt x="572659" y="3408519"/>
                  <a:pt x="440965" y="3211008"/>
                </a:cubicBezTo>
                <a:cubicBezTo>
                  <a:pt x="320265" y="3035424"/>
                  <a:pt x="303805" y="2843420"/>
                  <a:pt x="336714" y="2640443"/>
                </a:cubicBezTo>
                <a:cubicBezTo>
                  <a:pt x="347698" y="2585563"/>
                  <a:pt x="380610" y="2530724"/>
                  <a:pt x="408049" y="2481357"/>
                </a:cubicBezTo>
                <a:cubicBezTo>
                  <a:pt x="440962" y="2421004"/>
                  <a:pt x="446472" y="2366123"/>
                  <a:pt x="397065" y="2311288"/>
                </a:cubicBezTo>
                <a:cubicBezTo>
                  <a:pt x="314785" y="2218024"/>
                  <a:pt x="237979" y="2113777"/>
                  <a:pt x="155654" y="2020509"/>
                </a:cubicBezTo>
                <a:cubicBezTo>
                  <a:pt x="-14415" y="1822959"/>
                  <a:pt x="-52839" y="1537656"/>
                  <a:pt x="78846" y="1301761"/>
                </a:cubicBezTo>
                <a:cubicBezTo>
                  <a:pt x="205024" y="1076809"/>
                  <a:pt x="358643" y="868355"/>
                  <a:pt x="572603" y="714696"/>
                </a:cubicBezTo>
                <a:cubicBezTo>
                  <a:pt x="627483" y="676273"/>
                  <a:pt x="693304" y="637889"/>
                  <a:pt x="764646" y="615961"/>
                </a:cubicBezTo>
                <a:cubicBezTo>
                  <a:pt x="940231" y="566592"/>
                  <a:pt x="1121243" y="555608"/>
                  <a:pt x="1302304" y="577537"/>
                </a:cubicBezTo>
                <a:cubicBezTo>
                  <a:pt x="1494347" y="610488"/>
                  <a:pt x="1686381" y="643401"/>
                  <a:pt x="1889368" y="676312"/>
                </a:cubicBezTo>
                <a:close/>
                <a:moveTo>
                  <a:pt x="4599713" y="2953190"/>
                </a:moveTo>
                <a:cubicBezTo>
                  <a:pt x="4605185" y="2914766"/>
                  <a:pt x="4610697" y="2898310"/>
                  <a:pt x="4610697" y="2887364"/>
                </a:cubicBezTo>
                <a:cubicBezTo>
                  <a:pt x="4605224" y="2865436"/>
                  <a:pt x="4605224" y="2843468"/>
                  <a:pt x="4594240" y="2827012"/>
                </a:cubicBezTo>
                <a:cubicBezTo>
                  <a:pt x="4479006" y="2624025"/>
                  <a:pt x="4341846" y="2442974"/>
                  <a:pt x="4138869" y="2311281"/>
                </a:cubicBezTo>
                <a:cubicBezTo>
                  <a:pt x="3946825" y="2185103"/>
                  <a:pt x="3754830" y="2053420"/>
                  <a:pt x="3557320" y="1932709"/>
                </a:cubicBezTo>
                <a:cubicBezTo>
                  <a:pt x="3233593" y="1740705"/>
                  <a:pt x="2909905" y="1554138"/>
                  <a:pt x="2586218" y="1373126"/>
                </a:cubicBezTo>
                <a:cubicBezTo>
                  <a:pt x="2564289" y="1362142"/>
                  <a:pt x="2536849" y="1362142"/>
                  <a:pt x="2492954" y="1356670"/>
                </a:cubicBezTo>
                <a:cubicBezTo>
                  <a:pt x="2514883" y="1395093"/>
                  <a:pt x="2525866" y="1411549"/>
                  <a:pt x="2536850" y="1428005"/>
                </a:cubicBezTo>
                <a:cubicBezTo>
                  <a:pt x="2756286" y="1647441"/>
                  <a:pt x="2970256" y="1877909"/>
                  <a:pt x="3195208" y="2091879"/>
                </a:cubicBezTo>
                <a:cubicBezTo>
                  <a:pt x="3359810" y="2250965"/>
                  <a:pt x="3540861" y="2388125"/>
                  <a:pt x="3710939" y="2536267"/>
                </a:cubicBezTo>
                <a:cubicBezTo>
                  <a:pt x="3881008" y="2689886"/>
                  <a:pt x="4067536" y="2816064"/>
                  <a:pt x="4298004" y="2865471"/>
                </a:cubicBezTo>
                <a:cubicBezTo>
                  <a:pt x="4347373" y="2876455"/>
                  <a:pt x="4391268" y="2903894"/>
                  <a:pt x="4440640" y="2914840"/>
                </a:cubicBezTo>
                <a:cubicBezTo>
                  <a:pt x="4484499" y="2931258"/>
                  <a:pt x="4539376" y="2936731"/>
                  <a:pt x="4599726" y="2953187"/>
                </a:cubicBezTo>
                <a:close/>
                <a:moveTo>
                  <a:pt x="951257" y="2344199"/>
                </a:moveTo>
                <a:cubicBezTo>
                  <a:pt x="967713" y="2377112"/>
                  <a:pt x="967713" y="2393568"/>
                  <a:pt x="978696" y="2399079"/>
                </a:cubicBezTo>
                <a:cubicBezTo>
                  <a:pt x="1187189" y="2585607"/>
                  <a:pt x="1390176" y="2772134"/>
                  <a:pt x="1598669" y="2947719"/>
                </a:cubicBezTo>
                <a:cubicBezTo>
                  <a:pt x="1790713" y="3106805"/>
                  <a:pt x="2021132" y="3183614"/>
                  <a:pt x="2257028" y="3254948"/>
                </a:cubicBezTo>
                <a:cubicBezTo>
                  <a:pt x="2295451" y="3265931"/>
                  <a:pt x="2344819" y="3260420"/>
                  <a:pt x="2388711" y="3265931"/>
                </a:cubicBezTo>
                <a:cubicBezTo>
                  <a:pt x="2388711" y="3156213"/>
                  <a:pt x="2394184" y="3145230"/>
                  <a:pt x="2339342" y="3073888"/>
                </a:cubicBezTo>
                <a:cubicBezTo>
                  <a:pt x="2262535" y="2980624"/>
                  <a:pt x="2185723" y="2881844"/>
                  <a:pt x="2097931" y="2805044"/>
                </a:cubicBezTo>
                <a:cubicBezTo>
                  <a:pt x="1988212" y="2706308"/>
                  <a:pt x="1862035" y="2629460"/>
                  <a:pt x="1746801" y="2536201"/>
                </a:cubicBezTo>
                <a:cubicBezTo>
                  <a:pt x="1516343" y="2360655"/>
                  <a:pt x="1242023" y="2355179"/>
                  <a:pt x="951244" y="2344196"/>
                </a:cubicBezTo>
                <a:close/>
              </a:path>
            </a:pathLst>
          </a:custGeom>
          <a:solidFill>
            <a:srgbClr val="79F7AB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4" name="任意多边形: 形状 193">
            <a:extLst>
              <a:ext uri="{FF2B5EF4-FFF2-40B4-BE49-F238E27FC236}">
                <a16:creationId xmlns:a16="http://schemas.microsoft.com/office/drawing/2014/main" id="{689E2463-1F65-3D06-6147-E272A9BAF9F0}"/>
              </a:ext>
            </a:extLst>
          </p:cNvPr>
          <p:cNvSpPr/>
          <p:nvPr/>
        </p:nvSpPr>
        <p:spPr>
          <a:xfrm rot="3331346">
            <a:off x="3593810" y="952868"/>
            <a:ext cx="582117" cy="1521084"/>
          </a:xfrm>
          <a:custGeom>
            <a:avLst/>
            <a:gdLst>
              <a:gd name="connsiteX0" fmla="*/ 257139 w 582117"/>
              <a:gd name="connsiteY0" fmla="*/ 1086824 h 1521084"/>
              <a:gd name="connsiteX1" fmla="*/ 257139 w 582117"/>
              <a:gd name="connsiteY1" fmla="*/ 1105655 h 1521084"/>
              <a:gd name="connsiteX2" fmla="*/ 255953 w 582117"/>
              <a:gd name="connsiteY2" fmla="*/ 1107513 h 1521084"/>
              <a:gd name="connsiteX3" fmla="*/ 271307 w 582117"/>
              <a:gd name="connsiteY3" fmla="*/ 1131273 h 1521084"/>
              <a:gd name="connsiteX4" fmla="*/ 275906 w 582117"/>
              <a:gd name="connsiteY4" fmla="*/ 1134769 h 1521084"/>
              <a:gd name="connsiteX5" fmla="*/ 273278 w 582117"/>
              <a:gd name="connsiteY5" fmla="*/ 1124286 h 1521084"/>
              <a:gd name="connsiteX6" fmla="*/ 229523 w 582117"/>
              <a:gd name="connsiteY6" fmla="*/ 1042180 h 1521084"/>
              <a:gd name="connsiteX7" fmla="*/ 232526 w 582117"/>
              <a:gd name="connsiteY7" fmla="*/ 1049433 h 1521084"/>
              <a:gd name="connsiteX8" fmla="*/ 250235 w 582117"/>
              <a:gd name="connsiteY8" fmla="*/ 1073011 h 1521084"/>
              <a:gd name="connsiteX9" fmla="*/ 253203 w 582117"/>
              <a:gd name="connsiteY9" fmla="*/ 1077688 h 1521084"/>
              <a:gd name="connsiteX10" fmla="*/ 247982 w 582117"/>
              <a:gd name="connsiteY10" fmla="*/ 1065569 h 1521084"/>
              <a:gd name="connsiteX11" fmla="*/ 238430 w 582117"/>
              <a:gd name="connsiteY11" fmla="*/ 1043974 h 1521084"/>
              <a:gd name="connsiteX12" fmla="*/ 75847 w 582117"/>
              <a:gd name="connsiteY12" fmla="*/ 1167328 h 1521084"/>
              <a:gd name="connsiteX13" fmla="*/ 73747 w 582117"/>
              <a:gd name="connsiteY13" fmla="*/ 1171557 h 1521084"/>
              <a:gd name="connsiteX14" fmla="*/ 73746 w 582117"/>
              <a:gd name="connsiteY14" fmla="*/ 1171555 h 1521084"/>
              <a:gd name="connsiteX15" fmla="*/ 73747 w 582117"/>
              <a:gd name="connsiteY15" fmla="*/ 1171558 h 1521084"/>
              <a:gd name="connsiteX16" fmla="*/ 73747 w 582117"/>
              <a:gd name="connsiteY16" fmla="*/ 1171557 h 1521084"/>
              <a:gd name="connsiteX17" fmla="*/ 89054 w 582117"/>
              <a:gd name="connsiteY17" fmla="*/ 1202386 h 1521084"/>
              <a:gd name="connsiteX18" fmla="*/ 105863 w 582117"/>
              <a:gd name="connsiteY18" fmla="*/ 1236848 h 1521084"/>
              <a:gd name="connsiteX19" fmla="*/ 144584 w 582117"/>
              <a:gd name="connsiteY19" fmla="*/ 1309395 h 1521084"/>
              <a:gd name="connsiteX20" fmla="*/ 172459 w 582117"/>
              <a:gd name="connsiteY20" fmla="*/ 1355951 h 1521084"/>
              <a:gd name="connsiteX21" fmla="*/ 174520 w 582117"/>
              <a:gd name="connsiteY21" fmla="*/ 1343423 h 1521084"/>
              <a:gd name="connsiteX22" fmla="*/ 187866 w 582117"/>
              <a:gd name="connsiteY22" fmla="*/ 1333286 h 1521084"/>
              <a:gd name="connsiteX23" fmla="*/ 183924 w 582117"/>
              <a:gd name="connsiteY23" fmla="*/ 1313017 h 1521084"/>
              <a:gd name="connsiteX24" fmla="*/ 180523 w 582117"/>
              <a:gd name="connsiteY24" fmla="*/ 1298278 h 1521084"/>
              <a:gd name="connsiteX25" fmla="*/ 141284 w 582117"/>
              <a:gd name="connsiteY25" fmla="*/ 1250152 h 1521084"/>
              <a:gd name="connsiteX26" fmla="*/ 82451 w 582117"/>
              <a:gd name="connsiteY26" fmla="*/ 1173978 h 1521084"/>
              <a:gd name="connsiteX27" fmla="*/ 75847 w 582117"/>
              <a:gd name="connsiteY27" fmla="*/ 1167328 h 1521084"/>
              <a:gd name="connsiteX28" fmla="*/ 114266 w 582117"/>
              <a:gd name="connsiteY28" fmla="*/ 1095993 h 1521084"/>
              <a:gd name="connsiteX29" fmla="*/ 116668 w 582117"/>
              <a:gd name="connsiteY29" fmla="*/ 1102644 h 1521084"/>
              <a:gd name="connsiteX30" fmla="*/ 146685 w 582117"/>
              <a:gd name="connsiteY30" fmla="*/ 1157052 h 1521084"/>
              <a:gd name="connsiteX31" fmla="*/ 172334 w 582117"/>
              <a:gd name="connsiteY31" fmla="*/ 1198365 h 1521084"/>
              <a:gd name="connsiteX32" fmla="*/ 178995 w 582117"/>
              <a:gd name="connsiteY32" fmla="*/ 1185801 h 1521084"/>
              <a:gd name="connsiteX33" fmla="*/ 185895 w 582117"/>
              <a:gd name="connsiteY33" fmla="*/ 1189297 h 1521084"/>
              <a:gd name="connsiteX34" fmla="*/ 204949 w 582117"/>
              <a:gd name="connsiteY34" fmla="*/ 1214463 h 1521084"/>
              <a:gd name="connsiteX35" fmla="*/ 209548 w 582117"/>
              <a:gd name="connsiteY35" fmla="*/ 1222152 h 1521084"/>
              <a:gd name="connsiteX36" fmla="*/ 239771 w 582117"/>
              <a:gd name="connsiteY36" fmla="*/ 1252911 h 1521084"/>
              <a:gd name="connsiteX37" fmla="*/ 234844 w 582117"/>
              <a:gd name="connsiteY37" fmla="*/ 1238228 h 1521084"/>
              <a:gd name="connsiteX38" fmla="*/ 232700 w 582117"/>
              <a:gd name="connsiteY38" fmla="*/ 1232051 h 1521084"/>
              <a:gd name="connsiteX39" fmla="*/ 211825 w 582117"/>
              <a:gd name="connsiteY39" fmla="*/ 1212069 h 1521084"/>
              <a:gd name="connsiteX40" fmla="*/ 177904 w 582117"/>
              <a:gd name="connsiteY40" fmla="*/ 1170961 h 1521084"/>
              <a:gd name="connsiteX41" fmla="*/ 149688 w 582117"/>
              <a:gd name="connsiteY41" fmla="*/ 1129245 h 1521084"/>
              <a:gd name="connsiteX42" fmla="*/ 145785 w 582117"/>
              <a:gd name="connsiteY42" fmla="*/ 1123805 h 1521084"/>
              <a:gd name="connsiteX43" fmla="*/ 114266 w 582117"/>
              <a:gd name="connsiteY43" fmla="*/ 1095993 h 1521084"/>
              <a:gd name="connsiteX44" fmla="*/ 187200 w 582117"/>
              <a:gd name="connsiteY44" fmla="*/ 930604 h 1521084"/>
              <a:gd name="connsiteX45" fmla="*/ 189741 w 582117"/>
              <a:gd name="connsiteY45" fmla="*/ 953421 h 1521084"/>
              <a:gd name="connsiteX46" fmla="*/ 195905 w 582117"/>
              <a:gd name="connsiteY46" fmla="*/ 981724 h 1521084"/>
              <a:gd name="connsiteX47" fmla="*/ 196805 w 582117"/>
              <a:gd name="connsiteY47" fmla="*/ 981120 h 1521084"/>
              <a:gd name="connsiteX48" fmla="*/ 205509 w 582117"/>
              <a:gd name="connsiteY48" fmla="*/ 984747 h 1521084"/>
              <a:gd name="connsiteX49" fmla="*/ 214268 w 582117"/>
              <a:gd name="connsiteY49" fmla="*/ 989350 h 1521084"/>
              <a:gd name="connsiteX50" fmla="*/ 195419 w 582117"/>
              <a:gd name="connsiteY50" fmla="*/ 946735 h 1521084"/>
              <a:gd name="connsiteX51" fmla="*/ 191247 w 582117"/>
              <a:gd name="connsiteY51" fmla="*/ 935196 h 1521084"/>
              <a:gd name="connsiteX52" fmla="*/ 220733 w 582117"/>
              <a:gd name="connsiteY52" fmla="*/ 640265 h 1521084"/>
              <a:gd name="connsiteX53" fmla="*/ 218702 w 582117"/>
              <a:gd name="connsiteY53" fmla="*/ 644068 h 1521084"/>
              <a:gd name="connsiteX54" fmla="*/ 230897 w 582117"/>
              <a:gd name="connsiteY54" fmla="*/ 688448 h 1521084"/>
              <a:gd name="connsiteX55" fmla="*/ 280799 w 582117"/>
              <a:gd name="connsiteY55" fmla="*/ 833394 h 1521084"/>
              <a:gd name="connsiteX56" fmla="*/ 290356 w 582117"/>
              <a:gd name="connsiteY56" fmla="*/ 840487 h 1521084"/>
              <a:gd name="connsiteX57" fmla="*/ 314009 w 582117"/>
              <a:gd name="connsiteY57" fmla="*/ 860756 h 1521084"/>
              <a:gd name="connsiteX58" fmla="*/ 316965 w 582117"/>
              <a:gd name="connsiteY58" fmla="*/ 860756 h 1521084"/>
              <a:gd name="connsiteX59" fmla="*/ 314664 w 582117"/>
              <a:gd name="connsiteY59" fmla="*/ 852369 h 1521084"/>
              <a:gd name="connsiteX60" fmla="*/ 300867 w 582117"/>
              <a:gd name="connsiteY60" fmla="*/ 813225 h 1521084"/>
              <a:gd name="connsiteX61" fmla="*/ 301160 w 582117"/>
              <a:gd name="connsiteY61" fmla="*/ 801404 h 1521084"/>
              <a:gd name="connsiteX62" fmla="*/ 228863 w 582117"/>
              <a:gd name="connsiteY62" fmla="*/ 652947 h 1521084"/>
              <a:gd name="connsiteX63" fmla="*/ 220733 w 582117"/>
              <a:gd name="connsiteY63" fmla="*/ 640265 h 1521084"/>
              <a:gd name="connsiteX64" fmla="*/ 212917 w 582117"/>
              <a:gd name="connsiteY64" fmla="*/ 11586 h 1521084"/>
              <a:gd name="connsiteX65" fmla="*/ 221745 w 582117"/>
              <a:gd name="connsiteY65" fmla="*/ 16499 h 1521084"/>
              <a:gd name="connsiteX66" fmla="*/ 255787 w 582117"/>
              <a:gd name="connsiteY66" fmla="*/ 65946 h 1521084"/>
              <a:gd name="connsiteX67" fmla="*/ 276109 w 582117"/>
              <a:gd name="connsiteY67" fmla="*/ 98908 h 1521084"/>
              <a:gd name="connsiteX68" fmla="*/ 297449 w 582117"/>
              <a:gd name="connsiteY68" fmla="*/ 120461 h 1521084"/>
              <a:gd name="connsiteX69" fmla="*/ 319295 w 582117"/>
              <a:gd name="connsiteY69" fmla="*/ 139475 h 1521084"/>
              <a:gd name="connsiteX70" fmla="*/ 355878 w 582117"/>
              <a:gd name="connsiteY70" fmla="*/ 176239 h 1521084"/>
              <a:gd name="connsiteX71" fmla="*/ 360450 w 582117"/>
              <a:gd name="connsiteY71" fmla="*/ 176239 h 1521084"/>
              <a:gd name="connsiteX72" fmla="*/ 356892 w 582117"/>
              <a:gd name="connsiteY72" fmla="*/ 161027 h 1521084"/>
              <a:gd name="connsiteX73" fmla="*/ 335552 w 582117"/>
              <a:gd name="connsiteY73" fmla="*/ 90029 h 1521084"/>
              <a:gd name="connsiteX74" fmla="*/ 336569 w 582117"/>
              <a:gd name="connsiteY74" fmla="*/ 41848 h 1521084"/>
              <a:gd name="connsiteX75" fmla="*/ 353336 w 582117"/>
              <a:gd name="connsiteY75" fmla="*/ 32969 h 1521084"/>
              <a:gd name="connsiteX76" fmla="*/ 357401 w 582117"/>
              <a:gd name="connsiteY76" fmla="*/ 38036 h 1521084"/>
              <a:gd name="connsiteX77" fmla="*/ 404652 w 582117"/>
              <a:gd name="connsiteY77" fmla="*/ 92550 h 1521084"/>
              <a:gd name="connsiteX78" fmla="*/ 438694 w 582117"/>
              <a:gd name="connsiteY78" fmla="*/ 135655 h 1521084"/>
              <a:gd name="connsiteX79" fmla="*/ 456480 w 582117"/>
              <a:gd name="connsiteY79" fmla="*/ 140723 h 1521084"/>
              <a:gd name="connsiteX80" fmla="*/ 446825 w 582117"/>
              <a:gd name="connsiteY80" fmla="*/ 103959 h 1521084"/>
              <a:gd name="connsiteX81" fmla="*/ 441742 w 582117"/>
              <a:gd name="connsiteY81" fmla="*/ 64658 h 1521084"/>
              <a:gd name="connsiteX82" fmla="*/ 452921 w 582117"/>
              <a:gd name="connsiteY82" fmla="*/ 5068 h 1521084"/>
              <a:gd name="connsiteX83" fmla="*/ 459016 w 582117"/>
              <a:gd name="connsiteY83" fmla="*/ 0 h 1521084"/>
              <a:gd name="connsiteX84" fmla="*/ 473749 w 582117"/>
              <a:gd name="connsiteY84" fmla="*/ 7606 h 1521084"/>
              <a:gd name="connsiteX85" fmla="*/ 532179 w 582117"/>
              <a:gd name="connsiteY85" fmla="*/ 45644 h 1521084"/>
              <a:gd name="connsiteX86" fmla="*/ 568761 w 582117"/>
              <a:gd name="connsiteY86" fmla="*/ 20289 h 1521084"/>
              <a:gd name="connsiteX87" fmla="*/ 575368 w 582117"/>
              <a:gd name="connsiteY87" fmla="*/ 97629 h 1521084"/>
              <a:gd name="connsiteX88" fmla="*/ 559618 w 582117"/>
              <a:gd name="connsiteY88" fmla="*/ 131864 h 1521084"/>
              <a:gd name="connsiteX89" fmla="*/ 549963 w 582117"/>
              <a:gd name="connsiteY89" fmla="*/ 136931 h 1521084"/>
              <a:gd name="connsiteX90" fmla="*/ 514397 w 582117"/>
              <a:gd name="connsiteY90" fmla="*/ 128052 h 1521084"/>
              <a:gd name="connsiteX91" fmla="*/ 519480 w 582117"/>
              <a:gd name="connsiteY91" fmla="*/ 143264 h 1521084"/>
              <a:gd name="connsiteX92" fmla="*/ 549457 w 582117"/>
              <a:gd name="connsiteY92" fmla="*/ 192710 h 1521084"/>
              <a:gd name="connsiteX93" fmla="*/ 561142 w 582117"/>
              <a:gd name="connsiteY93" fmla="*/ 215528 h 1521084"/>
              <a:gd name="connsiteX94" fmla="*/ 561142 w 582117"/>
              <a:gd name="connsiteY94" fmla="*/ 261171 h 1521084"/>
              <a:gd name="connsiteX95" fmla="*/ 542850 w 582117"/>
              <a:gd name="connsiteY95" fmla="*/ 296671 h 1521084"/>
              <a:gd name="connsiteX96" fmla="*/ 531672 w 582117"/>
              <a:gd name="connsiteY96" fmla="*/ 300474 h 1521084"/>
              <a:gd name="connsiteX97" fmla="*/ 499661 w 582117"/>
              <a:gd name="connsiteY97" fmla="*/ 277657 h 1521084"/>
              <a:gd name="connsiteX98" fmla="*/ 440214 w 582117"/>
              <a:gd name="connsiteY98" fmla="*/ 228210 h 1521084"/>
              <a:gd name="connsiteX99" fmla="*/ 445296 w 582117"/>
              <a:gd name="connsiteY99" fmla="*/ 240892 h 1521084"/>
              <a:gd name="connsiteX100" fmla="*/ 537280 w 582117"/>
              <a:gd name="connsiteY100" fmla="*/ 418398 h 1521084"/>
              <a:gd name="connsiteX101" fmla="*/ 570815 w 582117"/>
              <a:gd name="connsiteY101" fmla="*/ 470383 h 1521084"/>
              <a:gd name="connsiteX102" fmla="*/ 571322 w 582117"/>
              <a:gd name="connsiteY102" fmla="*/ 542656 h 1521084"/>
              <a:gd name="connsiteX103" fmla="*/ 535756 w 582117"/>
              <a:gd name="connsiteY103" fmla="*/ 545194 h 1521084"/>
              <a:gd name="connsiteX104" fmla="*/ 484439 w 582117"/>
              <a:gd name="connsiteY104" fmla="*/ 484339 h 1521084"/>
              <a:gd name="connsiteX105" fmla="*/ 427024 w 582117"/>
              <a:gd name="connsiteY105" fmla="*/ 398128 h 1521084"/>
              <a:gd name="connsiteX106" fmla="*/ 379262 w 582117"/>
              <a:gd name="connsiteY106" fmla="*/ 310643 h 1521084"/>
              <a:gd name="connsiteX107" fmla="*/ 372656 w 582117"/>
              <a:gd name="connsiteY107" fmla="*/ 299235 h 1521084"/>
              <a:gd name="connsiteX108" fmla="*/ 319305 w 582117"/>
              <a:gd name="connsiteY108" fmla="*/ 240908 h 1521084"/>
              <a:gd name="connsiteX109" fmla="*/ 323370 w 582117"/>
              <a:gd name="connsiteY109" fmla="*/ 254855 h 1521084"/>
              <a:gd name="connsiteX110" fmla="*/ 374180 w 582117"/>
              <a:gd name="connsiteY110" fmla="*/ 368959 h 1521084"/>
              <a:gd name="connsiteX111" fmla="*/ 491041 w 582117"/>
              <a:gd name="connsiteY111" fmla="*/ 588297 h 1521084"/>
              <a:gd name="connsiteX112" fmla="*/ 527118 w 582117"/>
              <a:gd name="connsiteY112" fmla="*/ 665637 h 1521084"/>
              <a:gd name="connsiteX113" fmla="*/ 555064 w 582117"/>
              <a:gd name="connsiteY113" fmla="*/ 716347 h 1521084"/>
              <a:gd name="connsiteX114" fmla="*/ 573355 w 582117"/>
              <a:gd name="connsiteY114" fmla="*/ 746779 h 1521084"/>
              <a:gd name="connsiteX115" fmla="*/ 574373 w 582117"/>
              <a:gd name="connsiteY115" fmla="*/ 796225 h 1521084"/>
              <a:gd name="connsiteX116" fmla="*/ 549475 w 582117"/>
              <a:gd name="connsiteY116" fmla="*/ 806369 h 1521084"/>
              <a:gd name="connsiteX117" fmla="*/ 444299 w 582117"/>
              <a:gd name="connsiteY117" fmla="*/ 684650 h 1521084"/>
              <a:gd name="connsiteX118" fmla="*/ 365038 w 582117"/>
              <a:gd name="connsiteY118" fmla="*/ 564205 h 1521084"/>
              <a:gd name="connsiteX119" fmla="*/ 265451 w 582117"/>
              <a:gd name="connsiteY119" fmla="*/ 404455 h 1521084"/>
              <a:gd name="connsiteX120" fmla="*/ 254273 w 582117"/>
              <a:gd name="connsiteY120" fmla="*/ 390509 h 1521084"/>
              <a:gd name="connsiteX121" fmla="*/ 250719 w 582117"/>
              <a:gd name="connsiteY121" fmla="*/ 399378 h 1521084"/>
              <a:gd name="connsiteX122" fmla="*/ 250717 w 582117"/>
              <a:gd name="connsiteY122" fmla="*/ 399373 h 1521084"/>
              <a:gd name="connsiteX123" fmla="*/ 250718 w 582117"/>
              <a:gd name="connsiteY123" fmla="*/ 399379 h 1521084"/>
              <a:gd name="connsiteX124" fmla="*/ 250719 w 582117"/>
              <a:gd name="connsiteY124" fmla="*/ 399378 h 1521084"/>
              <a:gd name="connsiteX125" fmla="*/ 276629 w 582117"/>
              <a:gd name="connsiteY125" fmla="*/ 464031 h 1521084"/>
              <a:gd name="connsiteX126" fmla="*/ 305081 w 582117"/>
              <a:gd name="connsiteY126" fmla="*/ 536305 h 1521084"/>
              <a:gd name="connsiteX127" fmla="*/ 370624 w 582117"/>
              <a:gd name="connsiteY127" fmla="*/ 688446 h 1521084"/>
              <a:gd name="connsiteX128" fmla="*/ 415833 w 582117"/>
              <a:gd name="connsiteY128" fmla="*/ 782000 h 1521084"/>
              <a:gd name="connsiteX129" fmla="*/ 427997 w 582117"/>
              <a:gd name="connsiteY129" fmla="*/ 788754 h 1521084"/>
              <a:gd name="connsiteX130" fmla="*/ 451650 w 582117"/>
              <a:gd name="connsiteY130" fmla="*/ 774774 h 1521084"/>
              <a:gd name="connsiteX131" fmla="*/ 455921 w 582117"/>
              <a:gd name="connsiteY131" fmla="*/ 817415 h 1521084"/>
              <a:gd name="connsiteX132" fmla="*/ 445738 w 582117"/>
              <a:gd name="connsiteY132" fmla="*/ 836290 h 1521084"/>
              <a:gd name="connsiteX133" fmla="*/ 442608 w 582117"/>
              <a:gd name="connsiteY133" fmla="*/ 837691 h 1521084"/>
              <a:gd name="connsiteX134" fmla="*/ 465129 w 582117"/>
              <a:gd name="connsiteY134" fmla="*/ 884968 h 1521084"/>
              <a:gd name="connsiteX135" fmla="*/ 530165 w 582117"/>
              <a:gd name="connsiteY135" fmla="*/ 1049793 h 1521084"/>
              <a:gd name="connsiteX136" fmla="*/ 529148 w 582117"/>
              <a:gd name="connsiteY136" fmla="*/ 1091633 h 1521084"/>
              <a:gd name="connsiteX137" fmla="*/ 499171 w 582117"/>
              <a:gd name="connsiteY137" fmla="*/ 1110647 h 1521084"/>
              <a:gd name="connsiteX138" fmla="*/ 455124 w 582117"/>
              <a:gd name="connsiteY138" fmla="*/ 1056042 h 1521084"/>
              <a:gd name="connsiteX139" fmla="*/ 453306 w 582117"/>
              <a:gd name="connsiteY139" fmla="*/ 1062777 h 1521084"/>
              <a:gd name="connsiteX140" fmla="*/ 430310 w 582117"/>
              <a:gd name="connsiteY140" fmla="*/ 1064177 h 1521084"/>
              <a:gd name="connsiteX141" fmla="*/ 397131 w 582117"/>
              <a:gd name="connsiteY141" fmla="*/ 1030625 h 1521084"/>
              <a:gd name="connsiteX142" fmla="*/ 360009 w 582117"/>
              <a:gd name="connsiteY142" fmla="*/ 983093 h 1521084"/>
              <a:gd name="connsiteX143" fmla="*/ 329128 w 582117"/>
              <a:gd name="connsiteY143" fmla="*/ 934859 h 1521084"/>
              <a:gd name="connsiteX144" fmla="*/ 324857 w 582117"/>
              <a:gd name="connsiteY144" fmla="*/ 928569 h 1521084"/>
              <a:gd name="connsiteX145" fmla="*/ 308229 w 582117"/>
              <a:gd name="connsiteY145" fmla="*/ 913068 h 1521084"/>
              <a:gd name="connsiteX146" fmla="*/ 326927 w 582117"/>
              <a:gd name="connsiteY146" fmla="*/ 967378 h 1521084"/>
              <a:gd name="connsiteX147" fmla="*/ 328016 w 582117"/>
              <a:gd name="connsiteY147" fmla="*/ 970711 h 1521084"/>
              <a:gd name="connsiteX148" fmla="*/ 362759 w 582117"/>
              <a:gd name="connsiteY148" fmla="*/ 1029835 h 1521084"/>
              <a:gd name="connsiteX149" fmla="*/ 401400 w 582117"/>
              <a:gd name="connsiteY149" fmla="*/ 1087941 h 1521084"/>
              <a:gd name="connsiteX150" fmla="*/ 424725 w 582117"/>
              <a:gd name="connsiteY150" fmla="*/ 1130582 h 1521084"/>
              <a:gd name="connsiteX151" fmla="*/ 442794 w 582117"/>
              <a:gd name="connsiteY151" fmla="*/ 1158541 h 1521084"/>
              <a:gd name="connsiteX152" fmla="*/ 454620 w 582117"/>
              <a:gd name="connsiteY152" fmla="*/ 1175319 h 1521084"/>
              <a:gd name="connsiteX153" fmla="*/ 455278 w 582117"/>
              <a:gd name="connsiteY153" fmla="*/ 1202581 h 1521084"/>
              <a:gd name="connsiteX154" fmla="*/ 439180 w 582117"/>
              <a:gd name="connsiteY154" fmla="*/ 1208174 h 1521084"/>
              <a:gd name="connsiteX155" fmla="*/ 371178 w 582117"/>
              <a:gd name="connsiteY155" fmla="*/ 1141064 h 1521084"/>
              <a:gd name="connsiteX156" fmla="*/ 342148 w 582117"/>
              <a:gd name="connsiteY156" fmla="*/ 1103447 h 1521084"/>
              <a:gd name="connsiteX157" fmla="*/ 328962 w 582117"/>
              <a:gd name="connsiteY157" fmla="*/ 1119520 h 1521084"/>
              <a:gd name="connsiteX158" fmla="*/ 325403 w 582117"/>
              <a:gd name="connsiteY158" fmla="*/ 1119520 h 1521084"/>
              <a:gd name="connsiteX159" fmla="*/ 296440 w 582117"/>
              <a:gd name="connsiteY159" fmla="*/ 1085285 h 1521084"/>
              <a:gd name="connsiteX160" fmla="*/ 288490 w 582117"/>
              <a:gd name="connsiteY160" fmla="*/ 1073773 h 1521084"/>
              <a:gd name="connsiteX161" fmla="*/ 323543 w 582117"/>
              <a:gd name="connsiteY161" fmla="*/ 1143158 h 1521084"/>
              <a:gd name="connsiteX162" fmla="*/ 363949 w 582117"/>
              <a:gd name="connsiteY162" fmla="*/ 1214460 h 1521084"/>
              <a:gd name="connsiteX163" fmla="*/ 384646 w 582117"/>
              <a:gd name="connsiteY163" fmla="*/ 1251508 h 1521084"/>
              <a:gd name="connsiteX164" fmla="*/ 426695 w 582117"/>
              <a:gd name="connsiteY164" fmla="*/ 1342383 h 1521084"/>
              <a:gd name="connsiteX165" fmla="*/ 426038 w 582117"/>
              <a:gd name="connsiteY165" fmla="*/ 1365451 h 1521084"/>
              <a:gd name="connsiteX166" fmla="*/ 406656 w 582117"/>
              <a:gd name="connsiteY166" fmla="*/ 1375935 h 1521084"/>
              <a:gd name="connsiteX167" fmla="*/ 355079 w 582117"/>
              <a:gd name="connsiteY167" fmla="*/ 1321411 h 1521084"/>
              <a:gd name="connsiteX168" fmla="*/ 294961 w 582117"/>
              <a:gd name="connsiteY168" fmla="*/ 1234032 h 1521084"/>
              <a:gd name="connsiteX169" fmla="*/ 231887 w 582117"/>
              <a:gd name="connsiteY169" fmla="*/ 1123585 h 1521084"/>
              <a:gd name="connsiteX170" fmla="*/ 226984 w 582117"/>
              <a:gd name="connsiteY170" fmla="*/ 1117064 h 1521084"/>
              <a:gd name="connsiteX171" fmla="*/ 226507 w 582117"/>
              <a:gd name="connsiteY171" fmla="*/ 1116789 h 1521084"/>
              <a:gd name="connsiteX172" fmla="*/ 225317 w 582117"/>
              <a:gd name="connsiteY172" fmla="*/ 1118690 h 1521084"/>
              <a:gd name="connsiteX173" fmla="*/ 233202 w 582117"/>
              <a:gd name="connsiteY173" fmla="*/ 1143158 h 1521084"/>
              <a:gd name="connsiteX174" fmla="*/ 253726 w 582117"/>
              <a:gd name="connsiteY174" fmla="*/ 1193994 h 1521084"/>
              <a:gd name="connsiteX175" fmla="*/ 262854 w 582117"/>
              <a:gd name="connsiteY175" fmla="*/ 1205415 h 1521084"/>
              <a:gd name="connsiteX176" fmla="*/ 268069 w 582117"/>
              <a:gd name="connsiteY176" fmla="*/ 1222644 h 1521084"/>
              <a:gd name="connsiteX177" fmla="*/ 266919 w 582117"/>
              <a:gd name="connsiteY177" fmla="*/ 1226673 h 1521084"/>
              <a:gd name="connsiteX178" fmla="*/ 295290 w 582117"/>
              <a:gd name="connsiteY178" fmla="*/ 1296945 h 1521084"/>
              <a:gd name="connsiteX179" fmla="*/ 312702 w 582117"/>
              <a:gd name="connsiteY179" fmla="*/ 1342379 h 1521084"/>
              <a:gd name="connsiteX180" fmla="*/ 310731 w 582117"/>
              <a:gd name="connsiteY180" fmla="*/ 1366145 h 1521084"/>
              <a:gd name="connsiteX181" fmla="*/ 296606 w 582117"/>
              <a:gd name="connsiteY181" fmla="*/ 1380827 h 1521084"/>
              <a:gd name="connsiteX182" fmla="*/ 294305 w 582117"/>
              <a:gd name="connsiteY182" fmla="*/ 1380827 h 1521084"/>
              <a:gd name="connsiteX183" fmla="*/ 275579 w 582117"/>
              <a:gd name="connsiteY183" fmla="*/ 1361952 h 1521084"/>
              <a:gd name="connsiteX184" fmla="*/ 264641 w 582117"/>
              <a:gd name="connsiteY184" fmla="*/ 1348445 h 1521084"/>
              <a:gd name="connsiteX185" fmla="*/ 264955 w 582117"/>
              <a:gd name="connsiteY185" fmla="*/ 1360787 h 1521084"/>
              <a:gd name="connsiteX186" fmla="*/ 250246 w 582117"/>
              <a:gd name="connsiteY186" fmla="*/ 1365624 h 1521084"/>
              <a:gd name="connsiteX187" fmla="*/ 215803 w 582117"/>
              <a:gd name="connsiteY187" fmla="*/ 1333452 h 1521084"/>
              <a:gd name="connsiteX188" fmla="*/ 217761 w 582117"/>
              <a:gd name="connsiteY188" fmla="*/ 1357057 h 1521084"/>
              <a:gd name="connsiteX189" fmla="*/ 216118 w 582117"/>
              <a:gd name="connsiteY189" fmla="*/ 1367540 h 1521084"/>
              <a:gd name="connsiteX190" fmla="*/ 190822 w 582117"/>
              <a:gd name="connsiteY190" fmla="*/ 1385016 h 1521084"/>
              <a:gd name="connsiteX191" fmla="*/ 188389 w 582117"/>
              <a:gd name="connsiteY191" fmla="*/ 1382724 h 1521084"/>
              <a:gd name="connsiteX192" fmla="*/ 200416 w 582117"/>
              <a:gd name="connsiteY192" fmla="*/ 1403103 h 1521084"/>
              <a:gd name="connsiteX193" fmla="*/ 238838 w 582117"/>
              <a:gd name="connsiteY193" fmla="*/ 1481697 h 1521084"/>
              <a:gd name="connsiteX194" fmla="*/ 238237 w 582117"/>
              <a:gd name="connsiteY194" fmla="*/ 1501647 h 1521084"/>
              <a:gd name="connsiteX195" fmla="*/ 220528 w 582117"/>
              <a:gd name="connsiteY195" fmla="*/ 1510714 h 1521084"/>
              <a:gd name="connsiteX196" fmla="*/ 173400 w 582117"/>
              <a:gd name="connsiteY196" fmla="*/ 1463558 h 1521084"/>
              <a:gd name="connsiteX197" fmla="*/ 118468 w 582117"/>
              <a:gd name="connsiteY197" fmla="*/ 1387988 h 1521084"/>
              <a:gd name="connsiteX198" fmla="*/ 60835 w 582117"/>
              <a:gd name="connsiteY198" fmla="*/ 1292467 h 1521084"/>
              <a:gd name="connsiteX199" fmla="*/ 56032 w 582117"/>
              <a:gd name="connsiteY199" fmla="*/ 1286420 h 1521084"/>
              <a:gd name="connsiteX200" fmla="*/ 54832 w 582117"/>
              <a:gd name="connsiteY200" fmla="*/ 1288233 h 1521084"/>
              <a:gd name="connsiteX201" fmla="*/ 62037 w 582117"/>
              <a:gd name="connsiteY201" fmla="*/ 1309395 h 1521084"/>
              <a:gd name="connsiteX202" fmla="*/ 118769 w 582117"/>
              <a:gd name="connsiteY202" fmla="*/ 1442399 h 1521084"/>
              <a:gd name="connsiteX203" fmla="*/ 134678 w 582117"/>
              <a:gd name="connsiteY203" fmla="*/ 1481693 h 1521084"/>
              <a:gd name="connsiteX204" fmla="*/ 132878 w 582117"/>
              <a:gd name="connsiteY204" fmla="*/ 1502247 h 1521084"/>
              <a:gd name="connsiteX205" fmla="*/ 119971 w 582117"/>
              <a:gd name="connsiteY205" fmla="*/ 1514945 h 1521084"/>
              <a:gd name="connsiteX206" fmla="*/ 117869 w 582117"/>
              <a:gd name="connsiteY206" fmla="*/ 1514945 h 1521084"/>
              <a:gd name="connsiteX207" fmla="*/ 100758 w 582117"/>
              <a:gd name="connsiteY207" fmla="*/ 1498621 h 1521084"/>
              <a:gd name="connsiteX208" fmla="*/ 42825 w 582117"/>
              <a:gd name="connsiteY208" fmla="*/ 1430911 h 1521084"/>
              <a:gd name="connsiteX209" fmla="*/ 36221 w 582117"/>
              <a:gd name="connsiteY209" fmla="*/ 1424864 h 1521084"/>
              <a:gd name="connsiteX210" fmla="*/ 37722 w 582117"/>
              <a:gd name="connsiteY210" fmla="*/ 1435744 h 1521084"/>
              <a:gd name="connsiteX211" fmla="*/ 45227 w 582117"/>
              <a:gd name="connsiteY211" fmla="*/ 1463555 h 1521084"/>
              <a:gd name="connsiteX212" fmla="*/ 47928 w 582117"/>
              <a:gd name="connsiteY212" fmla="*/ 1494387 h 1521084"/>
              <a:gd name="connsiteX213" fmla="*/ 46427 w 582117"/>
              <a:gd name="connsiteY213" fmla="*/ 1503454 h 1521084"/>
              <a:gd name="connsiteX214" fmla="*/ 23313 w 582117"/>
              <a:gd name="connsiteY214" fmla="*/ 1518568 h 1521084"/>
              <a:gd name="connsiteX215" fmla="*/ 5002 w 582117"/>
              <a:gd name="connsiteY215" fmla="*/ 1502244 h 1521084"/>
              <a:gd name="connsiteX216" fmla="*/ 20612 w 582117"/>
              <a:gd name="connsiteY216" fmla="*/ 1473829 h 1521084"/>
              <a:gd name="connsiteX217" fmla="*/ 17010 w 582117"/>
              <a:gd name="connsiteY217" fmla="*/ 1456299 h 1521084"/>
              <a:gd name="connsiteX218" fmla="*/ 800 w 582117"/>
              <a:gd name="connsiteY218" fmla="*/ 1389804 h 1521084"/>
              <a:gd name="connsiteX219" fmla="*/ 12507 w 582117"/>
              <a:gd name="connsiteY219" fmla="*/ 1346275 h 1521084"/>
              <a:gd name="connsiteX220" fmla="*/ 18811 w 582117"/>
              <a:gd name="connsiteY220" fmla="*/ 1349299 h 1521084"/>
              <a:gd name="connsiteX221" fmla="*/ 36221 w 582117"/>
              <a:gd name="connsiteY221" fmla="*/ 1371063 h 1521084"/>
              <a:gd name="connsiteX222" fmla="*/ 40424 w 582117"/>
              <a:gd name="connsiteY222" fmla="*/ 1377714 h 1521084"/>
              <a:gd name="connsiteX223" fmla="*/ 68039 w 582117"/>
              <a:gd name="connsiteY223" fmla="*/ 1404316 h 1521084"/>
              <a:gd name="connsiteX224" fmla="*/ 63538 w 582117"/>
              <a:gd name="connsiteY224" fmla="*/ 1391617 h 1521084"/>
              <a:gd name="connsiteX225" fmla="*/ 20312 w 582117"/>
              <a:gd name="connsiteY225" fmla="*/ 1273728 h 1521084"/>
              <a:gd name="connsiteX226" fmla="*/ 11008 w 582117"/>
              <a:gd name="connsiteY226" fmla="*/ 1233826 h 1521084"/>
              <a:gd name="connsiteX227" fmla="*/ 6506 w 582117"/>
              <a:gd name="connsiteY227" fmla="*/ 1204201 h 1521084"/>
              <a:gd name="connsiteX228" fmla="*/ 14609 w 582117"/>
              <a:gd name="connsiteY228" fmla="*/ 1184251 h 1521084"/>
              <a:gd name="connsiteX229" fmla="*/ 21512 w 582117"/>
              <a:gd name="connsiteY229" fmla="*/ 1183040 h 1521084"/>
              <a:gd name="connsiteX230" fmla="*/ 58433 w 582117"/>
              <a:gd name="connsiteY230" fmla="*/ 1242286 h 1521084"/>
              <a:gd name="connsiteX231" fmla="*/ 77043 w 582117"/>
              <a:gd name="connsiteY231" fmla="*/ 1270098 h 1521084"/>
              <a:gd name="connsiteX232" fmla="*/ 96855 w 582117"/>
              <a:gd name="connsiteY232" fmla="*/ 1299116 h 1521084"/>
              <a:gd name="connsiteX233" fmla="*/ 101057 w 582117"/>
              <a:gd name="connsiteY233" fmla="*/ 1302140 h 1521084"/>
              <a:gd name="connsiteX234" fmla="*/ 98656 w 582117"/>
              <a:gd name="connsiteY234" fmla="*/ 1293073 h 1521084"/>
              <a:gd name="connsiteX235" fmla="*/ 75542 w 582117"/>
              <a:gd name="connsiteY235" fmla="*/ 1242291 h 1521084"/>
              <a:gd name="connsiteX236" fmla="*/ 27513 w 582117"/>
              <a:gd name="connsiteY236" fmla="*/ 1139517 h 1521084"/>
              <a:gd name="connsiteX237" fmla="*/ 9502 w 582117"/>
              <a:gd name="connsiteY237" fmla="*/ 1092361 h 1521084"/>
              <a:gd name="connsiteX238" fmla="*/ 9502 w 582117"/>
              <a:gd name="connsiteY238" fmla="*/ 1065157 h 1521084"/>
              <a:gd name="connsiteX239" fmla="*/ 24810 w 582117"/>
              <a:gd name="connsiteY239" fmla="*/ 1059716 h 1521084"/>
              <a:gd name="connsiteX240" fmla="*/ 46722 w 582117"/>
              <a:gd name="connsiteY240" fmla="*/ 1094781 h 1521084"/>
              <a:gd name="connsiteX241" fmla="*/ 64734 w 582117"/>
              <a:gd name="connsiteY241" fmla="*/ 1119569 h 1521084"/>
              <a:gd name="connsiteX242" fmla="*/ 108859 w 582117"/>
              <a:gd name="connsiteY242" fmla="*/ 1167328 h 1521084"/>
              <a:gd name="connsiteX243" fmla="*/ 116063 w 582117"/>
              <a:gd name="connsiteY243" fmla="*/ 1173978 h 1521084"/>
              <a:gd name="connsiteX244" fmla="*/ 116964 w 582117"/>
              <a:gd name="connsiteY244" fmla="*/ 1171561 h 1521084"/>
              <a:gd name="connsiteX245" fmla="*/ 107357 w 582117"/>
              <a:gd name="connsiteY245" fmla="*/ 1147381 h 1521084"/>
              <a:gd name="connsiteX246" fmla="*/ 69536 w 582117"/>
              <a:gd name="connsiteY246" fmla="*/ 1074835 h 1521084"/>
              <a:gd name="connsiteX247" fmla="*/ 47624 w 582117"/>
              <a:gd name="connsiteY247" fmla="*/ 1029493 h 1521084"/>
              <a:gd name="connsiteX248" fmla="*/ 47325 w 582117"/>
              <a:gd name="connsiteY248" fmla="*/ 993825 h 1521084"/>
              <a:gd name="connsiteX249" fmla="*/ 56629 w 582117"/>
              <a:gd name="connsiteY249" fmla="*/ 988988 h 1521084"/>
              <a:gd name="connsiteX250" fmla="*/ 76741 w 582117"/>
              <a:gd name="connsiteY250" fmla="*/ 1012566 h 1521084"/>
              <a:gd name="connsiteX251" fmla="*/ 88747 w 582117"/>
              <a:gd name="connsiteY251" fmla="*/ 1028283 h 1521084"/>
              <a:gd name="connsiteX252" fmla="*/ 101354 w 582117"/>
              <a:gd name="connsiteY252" fmla="*/ 1038560 h 1521084"/>
              <a:gd name="connsiteX253" fmla="*/ 114260 w 582117"/>
              <a:gd name="connsiteY253" fmla="*/ 1047627 h 1521084"/>
              <a:gd name="connsiteX254" fmla="*/ 135873 w 582117"/>
              <a:gd name="connsiteY254" fmla="*/ 1065157 h 1521084"/>
              <a:gd name="connsiteX255" fmla="*/ 138246 w 582117"/>
              <a:gd name="connsiteY255" fmla="*/ 1065157 h 1521084"/>
              <a:gd name="connsiteX256" fmla="*/ 138353 w 582117"/>
              <a:gd name="connsiteY256" fmla="*/ 1064394 h 1521084"/>
              <a:gd name="connsiteX257" fmla="*/ 136472 w 582117"/>
              <a:gd name="connsiteY257" fmla="*/ 1057904 h 1521084"/>
              <a:gd name="connsiteX258" fmla="*/ 123865 w 582117"/>
              <a:gd name="connsiteY258" fmla="*/ 1024049 h 1521084"/>
              <a:gd name="connsiteX259" fmla="*/ 124465 w 582117"/>
              <a:gd name="connsiteY259" fmla="*/ 1001075 h 1521084"/>
              <a:gd name="connsiteX260" fmla="*/ 134371 w 582117"/>
              <a:gd name="connsiteY260" fmla="*/ 996841 h 1521084"/>
              <a:gd name="connsiteX261" fmla="*/ 136773 w 582117"/>
              <a:gd name="connsiteY261" fmla="*/ 999257 h 1521084"/>
              <a:gd name="connsiteX262" fmla="*/ 158487 w 582117"/>
              <a:gd name="connsiteY262" fmla="*/ 1019477 h 1521084"/>
              <a:gd name="connsiteX263" fmla="*/ 154682 w 582117"/>
              <a:gd name="connsiteY263" fmla="*/ 996530 h 1521084"/>
              <a:gd name="connsiteX264" fmla="*/ 127243 w 582117"/>
              <a:gd name="connsiteY264" fmla="*/ 857078 h 1521084"/>
              <a:gd name="connsiteX265" fmla="*/ 147059 w 582117"/>
              <a:gd name="connsiteY265" fmla="*/ 765792 h 1521084"/>
              <a:gd name="connsiteX266" fmla="*/ 157731 w 582117"/>
              <a:gd name="connsiteY266" fmla="*/ 772132 h 1521084"/>
              <a:gd name="connsiteX267" fmla="*/ 187200 w 582117"/>
              <a:gd name="connsiteY267" fmla="*/ 817776 h 1521084"/>
              <a:gd name="connsiteX268" fmla="*/ 194313 w 582117"/>
              <a:gd name="connsiteY268" fmla="*/ 831723 h 1521084"/>
              <a:gd name="connsiteX269" fmla="*/ 241058 w 582117"/>
              <a:gd name="connsiteY269" fmla="*/ 887511 h 1521084"/>
              <a:gd name="connsiteX270" fmla="*/ 233438 w 582117"/>
              <a:gd name="connsiteY270" fmla="*/ 860882 h 1521084"/>
              <a:gd name="connsiteX271" fmla="*/ 228104 w 582117"/>
              <a:gd name="connsiteY271" fmla="*/ 842859 h 1521084"/>
              <a:gd name="connsiteX272" fmla="*/ 217428 w 582117"/>
              <a:gd name="connsiteY272" fmla="*/ 819519 h 1521084"/>
              <a:gd name="connsiteX273" fmla="*/ 217325 w 582117"/>
              <a:gd name="connsiteY273" fmla="*/ 806433 h 1521084"/>
              <a:gd name="connsiteX274" fmla="*/ 160271 w 582117"/>
              <a:gd name="connsiteY274" fmla="*/ 613648 h 1521084"/>
              <a:gd name="connsiteX275" fmla="*/ 144521 w 582117"/>
              <a:gd name="connsiteY275" fmla="*/ 529966 h 1521084"/>
              <a:gd name="connsiteX276" fmla="*/ 136901 w 582117"/>
              <a:gd name="connsiteY276" fmla="*/ 467838 h 1521084"/>
              <a:gd name="connsiteX277" fmla="*/ 150617 w 582117"/>
              <a:gd name="connsiteY277" fmla="*/ 425999 h 1521084"/>
              <a:gd name="connsiteX278" fmla="*/ 162303 w 582117"/>
              <a:gd name="connsiteY278" fmla="*/ 423460 h 1521084"/>
              <a:gd name="connsiteX279" fmla="*/ 224797 w 582117"/>
              <a:gd name="connsiteY279" fmla="*/ 547709 h 1521084"/>
              <a:gd name="connsiteX280" fmla="*/ 256298 w 582117"/>
              <a:gd name="connsiteY280" fmla="*/ 606035 h 1521084"/>
              <a:gd name="connsiteX281" fmla="*/ 289833 w 582117"/>
              <a:gd name="connsiteY281" fmla="*/ 666891 h 1521084"/>
              <a:gd name="connsiteX282" fmla="*/ 296947 w 582117"/>
              <a:gd name="connsiteY282" fmla="*/ 673232 h 1521084"/>
              <a:gd name="connsiteX283" fmla="*/ 292881 w 582117"/>
              <a:gd name="connsiteY283" fmla="*/ 654217 h 1521084"/>
              <a:gd name="connsiteX284" fmla="*/ 253757 w 582117"/>
              <a:gd name="connsiteY284" fmla="*/ 547719 h 1521084"/>
              <a:gd name="connsiteX285" fmla="*/ 172460 w 582117"/>
              <a:gd name="connsiteY285" fmla="*/ 332184 h 1521084"/>
              <a:gd name="connsiteX286" fmla="*/ 141973 w 582117"/>
              <a:gd name="connsiteY286" fmla="*/ 233290 h 1521084"/>
              <a:gd name="connsiteX287" fmla="*/ 141973 w 582117"/>
              <a:gd name="connsiteY287" fmla="*/ 176238 h 1521084"/>
              <a:gd name="connsiteX288" fmla="*/ 167885 w 582117"/>
              <a:gd name="connsiteY288" fmla="*/ 164830 h 1521084"/>
              <a:gd name="connsiteX289" fmla="*/ 204974 w 582117"/>
              <a:gd name="connsiteY289" fmla="*/ 238366 h 1521084"/>
              <a:gd name="connsiteX290" fmla="*/ 235462 w 582117"/>
              <a:gd name="connsiteY290" fmla="*/ 290351 h 1521084"/>
              <a:gd name="connsiteX291" fmla="*/ 310152 w 582117"/>
              <a:gd name="connsiteY291" fmla="*/ 390508 h 1521084"/>
              <a:gd name="connsiteX292" fmla="*/ 322347 w 582117"/>
              <a:gd name="connsiteY292" fmla="*/ 404455 h 1521084"/>
              <a:gd name="connsiteX293" fmla="*/ 323871 w 582117"/>
              <a:gd name="connsiteY293" fmla="*/ 399387 h 1521084"/>
              <a:gd name="connsiteX294" fmla="*/ 307610 w 582117"/>
              <a:gd name="connsiteY294" fmla="*/ 348677 h 1521084"/>
              <a:gd name="connsiteX295" fmla="*/ 243591 w 582117"/>
              <a:gd name="connsiteY295" fmla="*/ 196535 h 1521084"/>
              <a:gd name="connsiteX296" fmla="*/ 206501 w 582117"/>
              <a:gd name="connsiteY296" fmla="*/ 101445 h 1521084"/>
              <a:gd name="connsiteX297" fmla="*/ 205995 w 582117"/>
              <a:gd name="connsiteY297" fmla="*/ 26643 h 1521084"/>
              <a:gd name="connsiteX298" fmla="*/ 212917 w 582117"/>
              <a:gd name="connsiteY298" fmla="*/ 11586 h 1521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</a:cxnLst>
            <a:rect l="l" t="t" r="r" b="b"/>
            <a:pathLst>
              <a:path w="582117" h="1521084">
                <a:moveTo>
                  <a:pt x="257139" y="1086824"/>
                </a:moveTo>
                <a:lnTo>
                  <a:pt x="257139" y="1105655"/>
                </a:lnTo>
                <a:lnTo>
                  <a:pt x="255953" y="1107513"/>
                </a:lnTo>
                <a:lnTo>
                  <a:pt x="271307" y="1131273"/>
                </a:lnTo>
                <a:cubicBezTo>
                  <a:pt x="272620" y="1133370"/>
                  <a:pt x="273936" y="1134769"/>
                  <a:pt x="275906" y="1134769"/>
                </a:cubicBezTo>
                <a:cubicBezTo>
                  <a:pt x="274921" y="1131273"/>
                  <a:pt x="274593" y="1127080"/>
                  <a:pt x="273278" y="1124286"/>
                </a:cubicBezTo>
                <a:close/>
                <a:moveTo>
                  <a:pt x="229523" y="1042180"/>
                </a:moveTo>
                <a:cubicBezTo>
                  <a:pt x="231024" y="1045806"/>
                  <a:pt x="231625" y="1048227"/>
                  <a:pt x="232526" y="1049433"/>
                </a:cubicBezTo>
                <a:cubicBezTo>
                  <a:pt x="238528" y="1057294"/>
                  <a:pt x="244531" y="1064547"/>
                  <a:pt x="250235" y="1073011"/>
                </a:cubicBezTo>
                <a:lnTo>
                  <a:pt x="253203" y="1077688"/>
                </a:lnTo>
                <a:lnTo>
                  <a:pt x="247982" y="1065569"/>
                </a:lnTo>
                <a:lnTo>
                  <a:pt x="238430" y="1043974"/>
                </a:lnTo>
                <a:close/>
                <a:moveTo>
                  <a:pt x="75847" y="1167328"/>
                </a:moveTo>
                <a:lnTo>
                  <a:pt x="73747" y="1171557"/>
                </a:lnTo>
                <a:lnTo>
                  <a:pt x="73746" y="1171555"/>
                </a:lnTo>
                <a:lnTo>
                  <a:pt x="73747" y="1171558"/>
                </a:lnTo>
                <a:lnTo>
                  <a:pt x="73747" y="1171557"/>
                </a:lnTo>
                <a:lnTo>
                  <a:pt x="89054" y="1202386"/>
                </a:lnTo>
                <a:cubicBezTo>
                  <a:pt x="94758" y="1213874"/>
                  <a:pt x="100761" y="1224754"/>
                  <a:pt x="105863" y="1236848"/>
                </a:cubicBezTo>
                <a:cubicBezTo>
                  <a:pt x="117570" y="1263450"/>
                  <a:pt x="130176" y="1287630"/>
                  <a:pt x="144584" y="1309395"/>
                </a:cubicBezTo>
                <a:lnTo>
                  <a:pt x="172459" y="1355951"/>
                </a:lnTo>
                <a:lnTo>
                  <a:pt x="174520" y="1343423"/>
                </a:lnTo>
                <a:cubicBezTo>
                  <a:pt x="177189" y="1338180"/>
                  <a:pt x="181460" y="1335034"/>
                  <a:pt x="187866" y="1333286"/>
                </a:cubicBezTo>
                <a:cubicBezTo>
                  <a:pt x="186553" y="1326294"/>
                  <a:pt x="185565" y="1319307"/>
                  <a:pt x="183924" y="1313017"/>
                </a:cubicBezTo>
                <a:lnTo>
                  <a:pt x="180523" y="1298278"/>
                </a:lnTo>
                <a:lnTo>
                  <a:pt x="141284" y="1250152"/>
                </a:lnTo>
                <a:cubicBezTo>
                  <a:pt x="122373" y="1222948"/>
                  <a:pt x="103162" y="1195744"/>
                  <a:pt x="82451" y="1173978"/>
                </a:cubicBezTo>
                <a:cubicBezTo>
                  <a:pt x="80348" y="1171562"/>
                  <a:pt x="78248" y="1169744"/>
                  <a:pt x="75847" y="1167328"/>
                </a:cubicBezTo>
                <a:close/>
                <a:moveTo>
                  <a:pt x="114266" y="1095993"/>
                </a:moveTo>
                <a:cubicBezTo>
                  <a:pt x="115167" y="1098410"/>
                  <a:pt x="115767" y="1100830"/>
                  <a:pt x="116668" y="1102644"/>
                </a:cubicBezTo>
                <a:cubicBezTo>
                  <a:pt x="126574" y="1120782"/>
                  <a:pt x="136779" y="1138920"/>
                  <a:pt x="146685" y="1157052"/>
                </a:cubicBezTo>
                <a:lnTo>
                  <a:pt x="172334" y="1198365"/>
                </a:lnTo>
                <a:lnTo>
                  <a:pt x="178995" y="1185801"/>
                </a:lnTo>
                <a:cubicBezTo>
                  <a:pt x="181296" y="1185104"/>
                  <a:pt x="183922" y="1187201"/>
                  <a:pt x="185895" y="1189297"/>
                </a:cubicBezTo>
                <a:cubicBezTo>
                  <a:pt x="192465" y="1196987"/>
                  <a:pt x="198707" y="1206075"/>
                  <a:pt x="204949" y="1214463"/>
                </a:cubicBezTo>
                <a:cubicBezTo>
                  <a:pt x="206592" y="1216559"/>
                  <a:pt x="208235" y="1219358"/>
                  <a:pt x="209548" y="1222152"/>
                </a:cubicBezTo>
                <a:cubicBezTo>
                  <a:pt x="218089" y="1241027"/>
                  <a:pt x="226302" y="1250111"/>
                  <a:pt x="239771" y="1252911"/>
                </a:cubicBezTo>
                <a:cubicBezTo>
                  <a:pt x="237800" y="1247318"/>
                  <a:pt x="236485" y="1242427"/>
                  <a:pt x="234844" y="1238228"/>
                </a:cubicBezTo>
                <a:lnTo>
                  <a:pt x="232700" y="1232051"/>
                </a:lnTo>
                <a:lnTo>
                  <a:pt x="211825" y="1212069"/>
                </a:lnTo>
                <a:cubicBezTo>
                  <a:pt x="200118" y="1199371"/>
                  <a:pt x="188711" y="1185467"/>
                  <a:pt x="177904" y="1170961"/>
                </a:cubicBezTo>
                <a:cubicBezTo>
                  <a:pt x="168298" y="1158263"/>
                  <a:pt x="158993" y="1143149"/>
                  <a:pt x="149688" y="1129245"/>
                </a:cubicBezTo>
                <a:cubicBezTo>
                  <a:pt x="148488" y="1127432"/>
                  <a:pt x="147286" y="1125011"/>
                  <a:pt x="145785" y="1123805"/>
                </a:cubicBezTo>
                <a:cubicBezTo>
                  <a:pt x="135580" y="1114131"/>
                  <a:pt x="125072" y="1104457"/>
                  <a:pt x="114266" y="1095993"/>
                </a:cubicBezTo>
                <a:close/>
                <a:moveTo>
                  <a:pt x="187200" y="930604"/>
                </a:moveTo>
                <a:cubicBezTo>
                  <a:pt x="188724" y="942013"/>
                  <a:pt x="188724" y="948354"/>
                  <a:pt x="189741" y="953421"/>
                </a:cubicBezTo>
                <a:lnTo>
                  <a:pt x="195905" y="981724"/>
                </a:lnTo>
                <a:lnTo>
                  <a:pt x="196805" y="981120"/>
                </a:lnTo>
                <a:cubicBezTo>
                  <a:pt x="199808" y="981723"/>
                  <a:pt x="202509" y="982933"/>
                  <a:pt x="205509" y="984747"/>
                </a:cubicBezTo>
                <a:lnTo>
                  <a:pt x="214268" y="989350"/>
                </a:lnTo>
                <a:lnTo>
                  <a:pt x="195419" y="946735"/>
                </a:lnTo>
                <a:lnTo>
                  <a:pt x="191247" y="935196"/>
                </a:lnTo>
                <a:close/>
                <a:moveTo>
                  <a:pt x="220733" y="640265"/>
                </a:moveTo>
                <a:cubicBezTo>
                  <a:pt x="220226" y="641529"/>
                  <a:pt x="219716" y="642803"/>
                  <a:pt x="218702" y="644068"/>
                </a:cubicBezTo>
                <a:cubicBezTo>
                  <a:pt x="222767" y="659279"/>
                  <a:pt x="226322" y="674499"/>
                  <a:pt x="230897" y="688448"/>
                </a:cubicBezTo>
                <a:lnTo>
                  <a:pt x="280799" y="833394"/>
                </a:lnTo>
                <a:lnTo>
                  <a:pt x="290356" y="840487"/>
                </a:lnTo>
                <a:cubicBezTo>
                  <a:pt x="298241" y="847479"/>
                  <a:pt x="306124" y="854466"/>
                  <a:pt x="314009" y="860756"/>
                </a:cubicBezTo>
                <a:cubicBezTo>
                  <a:pt x="314667" y="861453"/>
                  <a:pt x="315322" y="860756"/>
                  <a:pt x="316965" y="860756"/>
                </a:cubicBezTo>
                <a:cubicBezTo>
                  <a:pt x="315980" y="857260"/>
                  <a:pt x="315322" y="854466"/>
                  <a:pt x="314664" y="852369"/>
                </a:cubicBezTo>
                <a:cubicBezTo>
                  <a:pt x="310065" y="839087"/>
                  <a:pt x="305139" y="826507"/>
                  <a:pt x="300867" y="813225"/>
                </a:cubicBezTo>
                <a:lnTo>
                  <a:pt x="301160" y="801404"/>
                </a:lnTo>
                <a:lnTo>
                  <a:pt x="228863" y="652947"/>
                </a:lnTo>
                <a:cubicBezTo>
                  <a:pt x="226322" y="647880"/>
                  <a:pt x="223274" y="644068"/>
                  <a:pt x="220733" y="640265"/>
                </a:cubicBezTo>
                <a:close/>
                <a:moveTo>
                  <a:pt x="212917" y="11586"/>
                </a:moveTo>
                <a:cubicBezTo>
                  <a:pt x="215394" y="9842"/>
                  <a:pt x="218188" y="11427"/>
                  <a:pt x="221745" y="16499"/>
                </a:cubicBezTo>
                <a:cubicBezTo>
                  <a:pt x="233430" y="31711"/>
                  <a:pt x="244608" y="49461"/>
                  <a:pt x="255787" y="65946"/>
                </a:cubicBezTo>
                <a:cubicBezTo>
                  <a:pt x="262900" y="76090"/>
                  <a:pt x="269506" y="88763"/>
                  <a:pt x="276109" y="98908"/>
                </a:cubicBezTo>
                <a:cubicBezTo>
                  <a:pt x="282715" y="109052"/>
                  <a:pt x="289319" y="117923"/>
                  <a:pt x="297449" y="120461"/>
                </a:cubicBezTo>
                <a:cubicBezTo>
                  <a:pt x="305069" y="122999"/>
                  <a:pt x="311675" y="133143"/>
                  <a:pt x="319295" y="139475"/>
                </a:cubicBezTo>
                <a:cubicBezTo>
                  <a:pt x="331490" y="152158"/>
                  <a:pt x="343683" y="164830"/>
                  <a:pt x="355878" y="176239"/>
                </a:cubicBezTo>
                <a:cubicBezTo>
                  <a:pt x="356895" y="177504"/>
                  <a:pt x="357909" y="176239"/>
                  <a:pt x="360450" y="176239"/>
                </a:cubicBezTo>
                <a:cubicBezTo>
                  <a:pt x="358926" y="169898"/>
                  <a:pt x="357909" y="164830"/>
                  <a:pt x="356892" y="161027"/>
                </a:cubicBezTo>
                <a:cubicBezTo>
                  <a:pt x="349778" y="136936"/>
                  <a:pt x="342159" y="114118"/>
                  <a:pt x="335552" y="90029"/>
                </a:cubicBezTo>
                <a:cubicBezTo>
                  <a:pt x="330980" y="73544"/>
                  <a:pt x="331486" y="58332"/>
                  <a:pt x="336569" y="41848"/>
                </a:cubicBezTo>
                <a:cubicBezTo>
                  <a:pt x="340127" y="30439"/>
                  <a:pt x="346730" y="26636"/>
                  <a:pt x="353336" y="32969"/>
                </a:cubicBezTo>
                <a:cubicBezTo>
                  <a:pt x="354860" y="34233"/>
                  <a:pt x="355877" y="36771"/>
                  <a:pt x="357401" y="38036"/>
                </a:cubicBezTo>
                <a:cubicBezTo>
                  <a:pt x="373151" y="55786"/>
                  <a:pt x="388902" y="74800"/>
                  <a:pt x="404652" y="92550"/>
                </a:cubicBezTo>
                <a:cubicBezTo>
                  <a:pt x="416337" y="106497"/>
                  <a:pt x="427515" y="121709"/>
                  <a:pt x="438694" y="135655"/>
                </a:cubicBezTo>
                <a:cubicBezTo>
                  <a:pt x="443777" y="141996"/>
                  <a:pt x="449366" y="147064"/>
                  <a:pt x="456480" y="140723"/>
                </a:cubicBezTo>
                <a:cubicBezTo>
                  <a:pt x="452921" y="126776"/>
                  <a:pt x="449366" y="116631"/>
                  <a:pt x="446825" y="103959"/>
                </a:cubicBezTo>
                <a:cubicBezTo>
                  <a:pt x="444284" y="91277"/>
                  <a:pt x="440729" y="76066"/>
                  <a:pt x="441742" y="64658"/>
                </a:cubicBezTo>
                <a:cubicBezTo>
                  <a:pt x="443773" y="44369"/>
                  <a:pt x="448856" y="24081"/>
                  <a:pt x="452921" y="5068"/>
                </a:cubicBezTo>
                <a:cubicBezTo>
                  <a:pt x="453938" y="1265"/>
                  <a:pt x="456986" y="0"/>
                  <a:pt x="459016" y="0"/>
                </a:cubicBezTo>
                <a:cubicBezTo>
                  <a:pt x="464099" y="1265"/>
                  <a:pt x="468672" y="3803"/>
                  <a:pt x="473749" y="7606"/>
                </a:cubicBezTo>
                <a:cubicBezTo>
                  <a:pt x="493058" y="22817"/>
                  <a:pt x="511857" y="40568"/>
                  <a:pt x="532179" y="45644"/>
                </a:cubicBezTo>
                <a:cubicBezTo>
                  <a:pt x="553519" y="50712"/>
                  <a:pt x="553519" y="51985"/>
                  <a:pt x="568761" y="20289"/>
                </a:cubicBezTo>
                <a:cubicBezTo>
                  <a:pt x="583494" y="36774"/>
                  <a:pt x="586547" y="68470"/>
                  <a:pt x="575368" y="97629"/>
                </a:cubicBezTo>
                <a:cubicBezTo>
                  <a:pt x="570796" y="110311"/>
                  <a:pt x="565207" y="121721"/>
                  <a:pt x="559618" y="131864"/>
                </a:cubicBezTo>
                <a:cubicBezTo>
                  <a:pt x="557077" y="135666"/>
                  <a:pt x="553012" y="138205"/>
                  <a:pt x="549963" y="136931"/>
                </a:cubicBezTo>
                <a:cubicBezTo>
                  <a:pt x="538785" y="135667"/>
                  <a:pt x="527606" y="131863"/>
                  <a:pt x="514397" y="128052"/>
                </a:cubicBezTo>
                <a:cubicBezTo>
                  <a:pt x="516939" y="135658"/>
                  <a:pt x="517956" y="140734"/>
                  <a:pt x="519480" y="143264"/>
                </a:cubicBezTo>
                <a:cubicBezTo>
                  <a:pt x="529641" y="159749"/>
                  <a:pt x="539802" y="174960"/>
                  <a:pt x="549457" y="192710"/>
                </a:cubicBezTo>
                <a:cubicBezTo>
                  <a:pt x="553522" y="199051"/>
                  <a:pt x="557587" y="206657"/>
                  <a:pt x="561142" y="215528"/>
                </a:cubicBezTo>
                <a:cubicBezTo>
                  <a:pt x="566731" y="230739"/>
                  <a:pt x="566731" y="248490"/>
                  <a:pt x="561142" y="261171"/>
                </a:cubicBezTo>
                <a:cubicBezTo>
                  <a:pt x="555553" y="273853"/>
                  <a:pt x="549457" y="286526"/>
                  <a:pt x="542850" y="296671"/>
                </a:cubicBezTo>
                <a:cubicBezTo>
                  <a:pt x="539802" y="301739"/>
                  <a:pt x="535230" y="303012"/>
                  <a:pt x="531672" y="300474"/>
                </a:cubicBezTo>
                <a:cubicBezTo>
                  <a:pt x="521001" y="294133"/>
                  <a:pt x="509826" y="289065"/>
                  <a:pt x="499661" y="277657"/>
                </a:cubicBezTo>
                <a:cubicBezTo>
                  <a:pt x="480863" y="256104"/>
                  <a:pt x="460537" y="242157"/>
                  <a:pt x="440214" y="228210"/>
                </a:cubicBezTo>
                <a:cubicBezTo>
                  <a:pt x="441738" y="232013"/>
                  <a:pt x="443262" y="237089"/>
                  <a:pt x="445296" y="240892"/>
                </a:cubicBezTo>
                <a:cubicBezTo>
                  <a:pt x="476811" y="304295"/>
                  <a:pt x="506788" y="362612"/>
                  <a:pt x="537280" y="418398"/>
                </a:cubicBezTo>
                <a:cubicBezTo>
                  <a:pt x="547952" y="437413"/>
                  <a:pt x="559126" y="453898"/>
                  <a:pt x="570815" y="470383"/>
                </a:cubicBezTo>
                <a:cubicBezTo>
                  <a:pt x="582500" y="488133"/>
                  <a:pt x="582500" y="524897"/>
                  <a:pt x="571322" y="542656"/>
                </a:cubicBezTo>
                <a:cubicBezTo>
                  <a:pt x="559637" y="560406"/>
                  <a:pt x="547948" y="561670"/>
                  <a:pt x="535756" y="545194"/>
                </a:cubicBezTo>
                <a:cubicBezTo>
                  <a:pt x="518989" y="523641"/>
                  <a:pt x="501208" y="507156"/>
                  <a:pt x="484439" y="484339"/>
                </a:cubicBezTo>
                <a:cubicBezTo>
                  <a:pt x="464624" y="457709"/>
                  <a:pt x="445315" y="428550"/>
                  <a:pt x="427024" y="398128"/>
                </a:cubicBezTo>
                <a:cubicBezTo>
                  <a:pt x="410763" y="371499"/>
                  <a:pt x="395013" y="339802"/>
                  <a:pt x="379262" y="310643"/>
                </a:cubicBezTo>
                <a:cubicBezTo>
                  <a:pt x="377231" y="306840"/>
                  <a:pt x="375197" y="301764"/>
                  <a:pt x="372656" y="299235"/>
                </a:cubicBezTo>
                <a:cubicBezTo>
                  <a:pt x="355381" y="278947"/>
                  <a:pt x="337596" y="258658"/>
                  <a:pt x="319305" y="240908"/>
                </a:cubicBezTo>
                <a:cubicBezTo>
                  <a:pt x="320829" y="245976"/>
                  <a:pt x="321846" y="251052"/>
                  <a:pt x="323370" y="254855"/>
                </a:cubicBezTo>
                <a:cubicBezTo>
                  <a:pt x="340137" y="292893"/>
                  <a:pt x="357413" y="330932"/>
                  <a:pt x="374180" y="368959"/>
                </a:cubicBezTo>
                <a:cubicBezTo>
                  <a:pt x="410256" y="451365"/>
                  <a:pt x="451411" y="517299"/>
                  <a:pt x="491041" y="588297"/>
                </a:cubicBezTo>
                <a:cubicBezTo>
                  <a:pt x="503744" y="611114"/>
                  <a:pt x="515429" y="637744"/>
                  <a:pt x="527118" y="665637"/>
                </a:cubicBezTo>
                <a:cubicBezTo>
                  <a:pt x="535755" y="685925"/>
                  <a:pt x="544903" y="701138"/>
                  <a:pt x="555064" y="716347"/>
                </a:cubicBezTo>
                <a:cubicBezTo>
                  <a:pt x="561160" y="725227"/>
                  <a:pt x="567259" y="735362"/>
                  <a:pt x="573355" y="746779"/>
                </a:cubicBezTo>
                <a:cubicBezTo>
                  <a:pt x="580469" y="760726"/>
                  <a:pt x="580975" y="779741"/>
                  <a:pt x="574373" y="796225"/>
                </a:cubicBezTo>
                <a:cubicBezTo>
                  <a:pt x="566243" y="816513"/>
                  <a:pt x="560146" y="816513"/>
                  <a:pt x="549475" y="806369"/>
                </a:cubicBezTo>
                <a:cubicBezTo>
                  <a:pt x="512893" y="774673"/>
                  <a:pt x="479357" y="726491"/>
                  <a:pt x="444299" y="684650"/>
                </a:cubicBezTo>
                <a:cubicBezTo>
                  <a:pt x="416353" y="651687"/>
                  <a:pt x="390442" y="609848"/>
                  <a:pt x="365038" y="564205"/>
                </a:cubicBezTo>
                <a:cubicBezTo>
                  <a:pt x="333027" y="507153"/>
                  <a:pt x="300508" y="450101"/>
                  <a:pt x="265451" y="404455"/>
                </a:cubicBezTo>
                <a:cubicBezTo>
                  <a:pt x="261893" y="399388"/>
                  <a:pt x="258338" y="395576"/>
                  <a:pt x="254273" y="390509"/>
                </a:cubicBezTo>
                <a:lnTo>
                  <a:pt x="250719" y="399378"/>
                </a:lnTo>
                <a:lnTo>
                  <a:pt x="250717" y="399373"/>
                </a:lnTo>
                <a:lnTo>
                  <a:pt x="250718" y="399379"/>
                </a:lnTo>
                <a:lnTo>
                  <a:pt x="250719" y="399378"/>
                </a:lnTo>
                <a:lnTo>
                  <a:pt x="276629" y="464031"/>
                </a:lnTo>
                <a:cubicBezTo>
                  <a:pt x="286283" y="488124"/>
                  <a:pt x="296444" y="510941"/>
                  <a:pt x="305081" y="536305"/>
                </a:cubicBezTo>
                <a:cubicBezTo>
                  <a:pt x="324897" y="592093"/>
                  <a:pt x="346236" y="642803"/>
                  <a:pt x="370624" y="688446"/>
                </a:cubicBezTo>
                <a:lnTo>
                  <a:pt x="415833" y="782000"/>
                </a:lnTo>
                <a:lnTo>
                  <a:pt x="427997" y="788754"/>
                </a:lnTo>
                <a:cubicBezTo>
                  <a:pt x="441795" y="791548"/>
                  <a:pt x="441795" y="792250"/>
                  <a:pt x="451650" y="774774"/>
                </a:cubicBezTo>
                <a:cubicBezTo>
                  <a:pt x="461176" y="783863"/>
                  <a:pt x="463149" y="801339"/>
                  <a:pt x="455921" y="817415"/>
                </a:cubicBezTo>
                <a:cubicBezTo>
                  <a:pt x="452965" y="824408"/>
                  <a:pt x="449352" y="830698"/>
                  <a:pt x="445738" y="836290"/>
                </a:cubicBezTo>
                <a:lnTo>
                  <a:pt x="442608" y="837691"/>
                </a:lnTo>
                <a:lnTo>
                  <a:pt x="465129" y="884968"/>
                </a:lnTo>
                <a:cubicBezTo>
                  <a:pt x="490534" y="931877"/>
                  <a:pt x="508825" y="994005"/>
                  <a:pt x="530165" y="1049793"/>
                </a:cubicBezTo>
                <a:cubicBezTo>
                  <a:pt x="534230" y="1059937"/>
                  <a:pt x="533724" y="1077686"/>
                  <a:pt x="529148" y="1091633"/>
                </a:cubicBezTo>
                <a:cubicBezTo>
                  <a:pt x="522035" y="1114450"/>
                  <a:pt x="509840" y="1123329"/>
                  <a:pt x="499171" y="1110647"/>
                </a:cubicBezTo>
                <a:lnTo>
                  <a:pt x="455124" y="1056042"/>
                </a:lnTo>
                <a:lnTo>
                  <a:pt x="453306" y="1062777"/>
                </a:lnTo>
                <a:cubicBezTo>
                  <a:pt x="445751" y="1072563"/>
                  <a:pt x="438193" y="1073261"/>
                  <a:pt x="430310" y="1064177"/>
                </a:cubicBezTo>
                <a:cubicBezTo>
                  <a:pt x="419469" y="1052294"/>
                  <a:pt x="407973" y="1043205"/>
                  <a:pt x="397131" y="1030625"/>
                </a:cubicBezTo>
                <a:cubicBezTo>
                  <a:pt x="384319" y="1015942"/>
                  <a:pt x="371835" y="999866"/>
                  <a:pt x="360009" y="983093"/>
                </a:cubicBezTo>
                <a:cubicBezTo>
                  <a:pt x="349495" y="968411"/>
                  <a:pt x="339312" y="950935"/>
                  <a:pt x="329128" y="934859"/>
                </a:cubicBezTo>
                <a:cubicBezTo>
                  <a:pt x="327815" y="932762"/>
                  <a:pt x="326500" y="929963"/>
                  <a:pt x="324857" y="928569"/>
                </a:cubicBezTo>
                <a:lnTo>
                  <a:pt x="308229" y="913068"/>
                </a:lnTo>
                <a:lnTo>
                  <a:pt x="326927" y="967378"/>
                </a:lnTo>
                <a:lnTo>
                  <a:pt x="328016" y="970711"/>
                </a:lnTo>
                <a:lnTo>
                  <a:pt x="362759" y="1029835"/>
                </a:lnTo>
                <a:cubicBezTo>
                  <a:pt x="375530" y="1049495"/>
                  <a:pt x="388588" y="1068369"/>
                  <a:pt x="401400" y="1087941"/>
                </a:cubicBezTo>
                <a:cubicBezTo>
                  <a:pt x="409612" y="1100521"/>
                  <a:pt x="417168" y="1115204"/>
                  <a:pt x="424725" y="1130582"/>
                </a:cubicBezTo>
                <a:cubicBezTo>
                  <a:pt x="430310" y="1141768"/>
                  <a:pt x="436224" y="1150155"/>
                  <a:pt x="442794" y="1158541"/>
                </a:cubicBezTo>
                <a:cubicBezTo>
                  <a:pt x="446735" y="1163436"/>
                  <a:pt x="450679" y="1169024"/>
                  <a:pt x="454620" y="1175319"/>
                </a:cubicBezTo>
                <a:cubicBezTo>
                  <a:pt x="459220" y="1183008"/>
                  <a:pt x="459547" y="1193492"/>
                  <a:pt x="455278" y="1202581"/>
                </a:cubicBezTo>
                <a:cubicBezTo>
                  <a:pt x="450021" y="1213766"/>
                  <a:pt x="446080" y="1213766"/>
                  <a:pt x="439180" y="1208174"/>
                </a:cubicBezTo>
                <a:cubicBezTo>
                  <a:pt x="415528" y="1190698"/>
                  <a:pt x="393845" y="1164134"/>
                  <a:pt x="371178" y="1141064"/>
                </a:cubicBezTo>
                <a:lnTo>
                  <a:pt x="342148" y="1103447"/>
                </a:lnTo>
                <a:lnTo>
                  <a:pt x="328962" y="1119520"/>
                </a:lnTo>
                <a:cubicBezTo>
                  <a:pt x="327945" y="1120785"/>
                  <a:pt x="326421" y="1120785"/>
                  <a:pt x="325403" y="1119520"/>
                </a:cubicBezTo>
                <a:cubicBezTo>
                  <a:pt x="315749" y="1108112"/>
                  <a:pt x="305588" y="1099232"/>
                  <a:pt x="296440" y="1085285"/>
                </a:cubicBezTo>
                <a:lnTo>
                  <a:pt x="288490" y="1073773"/>
                </a:lnTo>
                <a:lnTo>
                  <a:pt x="323543" y="1143158"/>
                </a:lnTo>
                <a:cubicBezTo>
                  <a:pt x="337667" y="1165529"/>
                  <a:pt x="350809" y="1189993"/>
                  <a:pt x="363949" y="1214460"/>
                </a:cubicBezTo>
                <a:cubicBezTo>
                  <a:pt x="370849" y="1227040"/>
                  <a:pt x="377419" y="1240323"/>
                  <a:pt x="384646" y="1251508"/>
                </a:cubicBezTo>
                <a:cubicBezTo>
                  <a:pt x="401072" y="1277371"/>
                  <a:pt x="412898" y="1311625"/>
                  <a:pt x="426695" y="1342383"/>
                </a:cubicBezTo>
                <a:cubicBezTo>
                  <a:pt x="429324" y="1347976"/>
                  <a:pt x="428996" y="1357762"/>
                  <a:pt x="426038" y="1365451"/>
                </a:cubicBezTo>
                <a:cubicBezTo>
                  <a:pt x="421439" y="1378031"/>
                  <a:pt x="413554" y="1382927"/>
                  <a:pt x="406656" y="1375935"/>
                </a:cubicBezTo>
                <a:cubicBezTo>
                  <a:pt x="389245" y="1357761"/>
                  <a:pt x="371834" y="1340983"/>
                  <a:pt x="355079" y="1321411"/>
                </a:cubicBezTo>
                <a:cubicBezTo>
                  <a:pt x="333726" y="1296245"/>
                  <a:pt x="314015" y="1266886"/>
                  <a:pt x="294961" y="1234032"/>
                </a:cubicBezTo>
                <a:cubicBezTo>
                  <a:pt x="274269" y="1196282"/>
                  <a:pt x="252914" y="1159931"/>
                  <a:pt x="231887" y="1123585"/>
                </a:cubicBezTo>
                <a:lnTo>
                  <a:pt x="226984" y="1117064"/>
                </a:lnTo>
                <a:lnTo>
                  <a:pt x="226507" y="1116789"/>
                </a:lnTo>
                <a:lnTo>
                  <a:pt x="225317" y="1118690"/>
                </a:lnTo>
                <a:cubicBezTo>
                  <a:pt x="227945" y="1127077"/>
                  <a:pt x="230244" y="1135468"/>
                  <a:pt x="233202" y="1143158"/>
                </a:cubicBezTo>
                <a:lnTo>
                  <a:pt x="253726" y="1193994"/>
                </a:lnTo>
                <a:lnTo>
                  <a:pt x="262854" y="1205415"/>
                </a:lnTo>
                <a:cubicBezTo>
                  <a:pt x="266305" y="1209646"/>
                  <a:pt x="268031" y="1216145"/>
                  <a:pt x="268069" y="1222644"/>
                </a:cubicBezTo>
                <a:lnTo>
                  <a:pt x="266919" y="1226673"/>
                </a:lnTo>
                <a:lnTo>
                  <a:pt x="295290" y="1296945"/>
                </a:lnTo>
                <a:cubicBezTo>
                  <a:pt x="301860" y="1310924"/>
                  <a:pt x="307117" y="1327000"/>
                  <a:pt x="312702" y="1342379"/>
                </a:cubicBezTo>
                <a:cubicBezTo>
                  <a:pt x="316315" y="1352165"/>
                  <a:pt x="315658" y="1359855"/>
                  <a:pt x="310731" y="1366145"/>
                </a:cubicBezTo>
                <a:cubicBezTo>
                  <a:pt x="306460" y="1371738"/>
                  <a:pt x="301533" y="1375931"/>
                  <a:pt x="296606" y="1380827"/>
                </a:cubicBezTo>
                <a:cubicBezTo>
                  <a:pt x="295948" y="1381524"/>
                  <a:pt x="294963" y="1381524"/>
                  <a:pt x="294305" y="1380827"/>
                </a:cubicBezTo>
                <a:cubicBezTo>
                  <a:pt x="288063" y="1374537"/>
                  <a:pt x="281493" y="1369641"/>
                  <a:pt x="275579" y="1361952"/>
                </a:cubicBezTo>
                <a:lnTo>
                  <a:pt x="264641" y="1348445"/>
                </a:lnTo>
                <a:lnTo>
                  <a:pt x="264955" y="1360787"/>
                </a:lnTo>
                <a:cubicBezTo>
                  <a:pt x="260152" y="1370461"/>
                  <a:pt x="256550" y="1370461"/>
                  <a:pt x="250246" y="1365624"/>
                </a:cubicBezTo>
                <a:lnTo>
                  <a:pt x="215803" y="1333452"/>
                </a:lnTo>
                <a:lnTo>
                  <a:pt x="217761" y="1357057"/>
                </a:lnTo>
                <a:cubicBezTo>
                  <a:pt x="217433" y="1360553"/>
                  <a:pt x="217103" y="1364746"/>
                  <a:pt x="216118" y="1367540"/>
                </a:cubicBezTo>
                <a:cubicBezTo>
                  <a:pt x="211846" y="1380120"/>
                  <a:pt x="198706" y="1394104"/>
                  <a:pt x="190822" y="1385016"/>
                </a:cubicBezTo>
                <a:lnTo>
                  <a:pt x="188389" y="1382724"/>
                </a:lnTo>
                <a:lnTo>
                  <a:pt x="200416" y="1403103"/>
                </a:lnTo>
                <a:cubicBezTo>
                  <a:pt x="215425" y="1425471"/>
                  <a:pt x="226231" y="1455095"/>
                  <a:pt x="238838" y="1481697"/>
                </a:cubicBezTo>
                <a:cubicBezTo>
                  <a:pt x="241240" y="1486534"/>
                  <a:pt x="240941" y="1494997"/>
                  <a:pt x="238237" y="1501647"/>
                </a:cubicBezTo>
                <a:cubicBezTo>
                  <a:pt x="234035" y="1512527"/>
                  <a:pt x="226830" y="1516761"/>
                  <a:pt x="220528" y="1510714"/>
                </a:cubicBezTo>
                <a:cubicBezTo>
                  <a:pt x="204619" y="1494997"/>
                  <a:pt x="188710" y="1480486"/>
                  <a:pt x="173400" y="1463558"/>
                </a:cubicBezTo>
                <a:cubicBezTo>
                  <a:pt x="153890" y="1441794"/>
                  <a:pt x="135878" y="1416403"/>
                  <a:pt x="118468" y="1387988"/>
                </a:cubicBezTo>
                <a:cubicBezTo>
                  <a:pt x="99561" y="1355340"/>
                  <a:pt x="80048" y="1323901"/>
                  <a:pt x="60835" y="1292467"/>
                </a:cubicBezTo>
                <a:cubicBezTo>
                  <a:pt x="59334" y="1290051"/>
                  <a:pt x="57533" y="1288233"/>
                  <a:pt x="56032" y="1286420"/>
                </a:cubicBezTo>
                <a:cubicBezTo>
                  <a:pt x="55732" y="1287023"/>
                  <a:pt x="55431" y="1287630"/>
                  <a:pt x="54832" y="1288233"/>
                </a:cubicBezTo>
                <a:cubicBezTo>
                  <a:pt x="57234" y="1295487"/>
                  <a:pt x="59334" y="1302744"/>
                  <a:pt x="62037" y="1309395"/>
                </a:cubicBezTo>
                <a:cubicBezTo>
                  <a:pt x="79746" y="1355947"/>
                  <a:pt x="98359" y="1400683"/>
                  <a:pt x="118769" y="1442399"/>
                </a:cubicBezTo>
                <a:cubicBezTo>
                  <a:pt x="124772" y="1454489"/>
                  <a:pt x="129575" y="1468393"/>
                  <a:pt x="134678" y="1481693"/>
                </a:cubicBezTo>
                <a:cubicBezTo>
                  <a:pt x="137980" y="1490157"/>
                  <a:pt x="137379" y="1496807"/>
                  <a:pt x="132878" y="1502247"/>
                </a:cubicBezTo>
                <a:cubicBezTo>
                  <a:pt x="128975" y="1507084"/>
                  <a:pt x="124473" y="1510711"/>
                  <a:pt x="119971" y="1514945"/>
                </a:cubicBezTo>
                <a:cubicBezTo>
                  <a:pt x="119370" y="1515548"/>
                  <a:pt x="118470" y="1515548"/>
                  <a:pt x="117869" y="1514945"/>
                </a:cubicBezTo>
                <a:cubicBezTo>
                  <a:pt x="112165" y="1509505"/>
                  <a:pt x="106162" y="1505271"/>
                  <a:pt x="100758" y="1498621"/>
                </a:cubicBezTo>
                <a:cubicBezTo>
                  <a:pt x="81248" y="1476253"/>
                  <a:pt x="62037" y="1453279"/>
                  <a:pt x="42825" y="1430911"/>
                </a:cubicBezTo>
                <a:cubicBezTo>
                  <a:pt x="41024" y="1429098"/>
                  <a:pt x="39223" y="1427887"/>
                  <a:pt x="36221" y="1424864"/>
                </a:cubicBezTo>
                <a:cubicBezTo>
                  <a:pt x="37121" y="1430304"/>
                  <a:pt x="37122" y="1433327"/>
                  <a:pt x="37722" y="1435744"/>
                </a:cubicBezTo>
                <a:cubicBezTo>
                  <a:pt x="40124" y="1445418"/>
                  <a:pt x="42526" y="1454484"/>
                  <a:pt x="45227" y="1463555"/>
                </a:cubicBezTo>
                <a:cubicBezTo>
                  <a:pt x="47928" y="1473230"/>
                  <a:pt x="48828" y="1483506"/>
                  <a:pt x="47928" y="1494387"/>
                </a:cubicBezTo>
                <a:cubicBezTo>
                  <a:pt x="47628" y="1497411"/>
                  <a:pt x="47327" y="1501038"/>
                  <a:pt x="46427" y="1503454"/>
                </a:cubicBezTo>
                <a:cubicBezTo>
                  <a:pt x="42524" y="1514334"/>
                  <a:pt x="30517" y="1526428"/>
                  <a:pt x="23313" y="1518568"/>
                </a:cubicBezTo>
                <a:cubicBezTo>
                  <a:pt x="17609" y="1512521"/>
                  <a:pt x="11307" y="1507688"/>
                  <a:pt x="5002" y="1502244"/>
                </a:cubicBezTo>
                <a:cubicBezTo>
                  <a:pt x="5002" y="1484714"/>
                  <a:pt x="8905" y="1476852"/>
                  <a:pt x="20612" y="1473829"/>
                </a:cubicBezTo>
                <a:cubicBezTo>
                  <a:pt x="19412" y="1467782"/>
                  <a:pt x="18509" y="1461739"/>
                  <a:pt x="17010" y="1456299"/>
                </a:cubicBezTo>
                <a:cubicBezTo>
                  <a:pt x="12207" y="1434539"/>
                  <a:pt x="5902" y="1412172"/>
                  <a:pt x="800" y="1389804"/>
                </a:cubicBezTo>
                <a:cubicBezTo>
                  <a:pt x="-2502" y="1375900"/>
                  <a:pt x="5002" y="1349298"/>
                  <a:pt x="12507" y="1346275"/>
                </a:cubicBezTo>
                <a:cubicBezTo>
                  <a:pt x="14609" y="1345672"/>
                  <a:pt x="17008" y="1347486"/>
                  <a:pt x="18811" y="1349299"/>
                </a:cubicBezTo>
                <a:cubicBezTo>
                  <a:pt x="24814" y="1355950"/>
                  <a:pt x="30518" y="1363810"/>
                  <a:pt x="36221" y="1371063"/>
                </a:cubicBezTo>
                <a:cubicBezTo>
                  <a:pt x="37723" y="1372877"/>
                  <a:pt x="39224" y="1375297"/>
                  <a:pt x="40424" y="1377714"/>
                </a:cubicBezTo>
                <a:cubicBezTo>
                  <a:pt x="48228" y="1394038"/>
                  <a:pt x="55732" y="1401894"/>
                  <a:pt x="68039" y="1404316"/>
                </a:cubicBezTo>
                <a:cubicBezTo>
                  <a:pt x="66239" y="1399478"/>
                  <a:pt x="65037" y="1395249"/>
                  <a:pt x="63538" y="1391617"/>
                </a:cubicBezTo>
                <a:cubicBezTo>
                  <a:pt x="49130" y="1352323"/>
                  <a:pt x="34720" y="1313023"/>
                  <a:pt x="20312" y="1273728"/>
                </a:cubicBezTo>
                <a:cubicBezTo>
                  <a:pt x="15811" y="1261638"/>
                  <a:pt x="13409" y="1247734"/>
                  <a:pt x="11008" y="1233826"/>
                </a:cubicBezTo>
                <a:cubicBezTo>
                  <a:pt x="9506" y="1224152"/>
                  <a:pt x="8005" y="1214478"/>
                  <a:pt x="6506" y="1204201"/>
                </a:cubicBezTo>
                <a:cubicBezTo>
                  <a:pt x="9506" y="1198158"/>
                  <a:pt x="11906" y="1191508"/>
                  <a:pt x="14609" y="1184251"/>
                </a:cubicBezTo>
                <a:cubicBezTo>
                  <a:pt x="16711" y="1178811"/>
                  <a:pt x="19412" y="1177600"/>
                  <a:pt x="21512" y="1183040"/>
                </a:cubicBezTo>
                <a:cubicBezTo>
                  <a:pt x="32019" y="1207221"/>
                  <a:pt x="46726" y="1221129"/>
                  <a:pt x="58433" y="1242286"/>
                </a:cubicBezTo>
                <a:cubicBezTo>
                  <a:pt x="64137" y="1252563"/>
                  <a:pt x="71040" y="1261027"/>
                  <a:pt x="77043" y="1270098"/>
                </a:cubicBezTo>
                <a:cubicBezTo>
                  <a:pt x="83647" y="1279772"/>
                  <a:pt x="90251" y="1289446"/>
                  <a:pt x="96855" y="1299116"/>
                </a:cubicBezTo>
                <a:cubicBezTo>
                  <a:pt x="98055" y="1300929"/>
                  <a:pt x="99257" y="1302140"/>
                  <a:pt x="101057" y="1302140"/>
                </a:cubicBezTo>
                <a:cubicBezTo>
                  <a:pt x="100157" y="1299116"/>
                  <a:pt x="99858" y="1295489"/>
                  <a:pt x="98656" y="1293073"/>
                </a:cubicBezTo>
                <a:cubicBezTo>
                  <a:pt x="91151" y="1276146"/>
                  <a:pt x="83348" y="1259219"/>
                  <a:pt x="75542" y="1242291"/>
                </a:cubicBezTo>
                <a:cubicBezTo>
                  <a:pt x="59633" y="1207829"/>
                  <a:pt x="43123" y="1174581"/>
                  <a:pt x="27513" y="1139517"/>
                </a:cubicBezTo>
                <a:cubicBezTo>
                  <a:pt x="20909" y="1125006"/>
                  <a:pt x="15206" y="1108685"/>
                  <a:pt x="9502" y="1092361"/>
                </a:cubicBezTo>
                <a:cubicBezTo>
                  <a:pt x="5300" y="1080873"/>
                  <a:pt x="5599" y="1076037"/>
                  <a:pt x="9502" y="1065157"/>
                </a:cubicBezTo>
                <a:cubicBezTo>
                  <a:pt x="14004" y="1053066"/>
                  <a:pt x="18807" y="1050646"/>
                  <a:pt x="24810" y="1059716"/>
                </a:cubicBezTo>
                <a:cubicBezTo>
                  <a:pt x="32314" y="1071204"/>
                  <a:pt x="39218" y="1083897"/>
                  <a:pt x="46722" y="1094781"/>
                </a:cubicBezTo>
                <a:cubicBezTo>
                  <a:pt x="52426" y="1103848"/>
                  <a:pt x="58429" y="1112311"/>
                  <a:pt x="64734" y="1119569"/>
                </a:cubicBezTo>
                <a:cubicBezTo>
                  <a:pt x="79141" y="1135893"/>
                  <a:pt x="94150" y="1151611"/>
                  <a:pt x="108859" y="1167328"/>
                </a:cubicBezTo>
                <a:cubicBezTo>
                  <a:pt x="111261" y="1169744"/>
                  <a:pt x="113662" y="1171561"/>
                  <a:pt x="116063" y="1173978"/>
                </a:cubicBezTo>
                <a:cubicBezTo>
                  <a:pt x="116363" y="1173375"/>
                  <a:pt x="116665" y="1172164"/>
                  <a:pt x="116964" y="1171561"/>
                </a:cubicBezTo>
                <a:cubicBezTo>
                  <a:pt x="113662" y="1163701"/>
                  <a:pt x="110961" y="1154634"/>
                  <a:pt x="107357" y="1147381"/>
                </a:cubicBezTo>
                <a:cubicBezTo>
                  <a:pt x="95050" y="1122593"/>
                  <a:pt x="82143" y="1099015"/>
                  <a:pt x="69536" y="1074835"/>
                </a:cubicBezTo>
                <a:cubicBezTo>
                  <a:pt x="62032" y="1060324"/>
                  <a:pt x="54827" y="1044607"/>
                  <a:pt x="47624" y="1029493"/>
                </a:cubicBezTo>
                <a:cubicBezTo>
                  <a:pt x="43122" y="1019216"/>
                  <a:pt x="43122" y="1005915"/>
                  <a:pt x="47325" y="993825"/>
                </a:cubicBezTo>
                <a:cubicBezTo>
                  <a:pt x="50026" y="985964"/>
                  <a:pt x="52427" y="984151"/>
                  <a:pt x="56629" y="988988"/>
                </a:cubicBezTo>
                <a:cubicBezTo>
                  <a:pt x="63533" y="996241"/>
                  <a:pt x="70137" y="1004705"/>
                  <a:pt x="76741" y="1012566"/>
                </a:cubicBezTo>
                <a:cubicBezTo>
                  <a:pt x="80943" y="1017402"/>
                  <a:pt x="84846" y="1023445"/>
                  <a:pt x="88747" y="1028283"/>
                </a:cubicBezTo>
                <a:cubicBezTo>
                  <a:pt x="92650" y="1033120"/>
                  <a:pt x="96551" y="1037350"/>
                  <a:pt x="101354" y="1038560"/>
                </a:cubicBezTo>
                <a:cubicBezTo>
                  <a:pt x="105856" y="1039770"/>
                  <a:pt x="109759" y="1044607"/>
                  <a:pt x="114260" y="1047627"/>
                </a:cubicBezTo>
                <a:cubicBezTo>
                  <a:pt x="121465" y="1053674"/>
                  <a:pt x="128668" y="1059717"/>
                  <a:pt x="135873" y="1065157"/>
                </a:cubicBezTo>
                <a:lnTo>
                  <a:pt x="138246" y="1065157"/>
                </a:lnTo>
                <a:lnTo>
                  <a:pt x="138353" y="1064394"/>
                </a:lnTo>
                <a:lnTo>
                  <a:pt x="136472" y="1057904"/>
                </a:lnTo>
                <a:cubicBezTo>
                  <a:pt x="132269" y="1046416"/>
                  <a:pt x="127768" y="1035536"/>
                  <a:pt x="123865" y="1024049"/>
                </a:cubicBezTo>
                <a:cubicBezTo>
                  <a:pt x="121163" y="1016188"/>
                  <a:pt x="121463" y="1008935"/>
                  <a:pt x="124465" y="1001075"/>
                </a:cubicBezTo>
                <a:cubicBezTo>
                  <a:pt x="126568" y="995635"/>
                  <a:pt x="130468" y="993821"/>
                  <a:pt x="134371" y="996841"/>
                </a:cubicBezTo>
                <a:cubicBezTo>
                  <a:pt x="135271" y="997444"/>
                  <a:pt x="135872" y="998654"/>
                  <a:pt x="136773" y="999257"/>
                </a:cubicBezTo>
                <a:lnTo>
                  <a:pt x="158487" y="1019477"/>
                </a:lnTo>
                <a:lnTo>
                  <a:pt x="154682" y="996530"/>
                </a:lnTo>
                <a:cubicBezTo>
                  <a:pt x="146552" y="950896"/>
                  <a:pt x="135880" y="903987"/>
                  <a:pt x="127243" y="857078"/>
                </a:cubicBezTo>
                <a:cubicBezTo>
                  <a:pt x="121654" y="827919"/>
                  <a:pt x="134356" y="772131"/>
                  <a:pt x="147059" y="765792"/>
                </a:cubicBezTo>
                <a:cubicBezTo>
                  <a:pt x="150617" y="764527"/>
                  <a:pt x="154679" y="768330"/>
                  <a:pt x="157731" y="772132"/>
                </a:cubicBezTo>
                <a:cubicBezTo>
                  <a:pt x="167891" y="786080"/>
                  <a:pt x="177546" y="802564"/>
                  <a:pt x="187200" y="817776"/>
                </a:cubicBezTo>
                <a:cubicBezTo>
                  <a:pt x="189741" y="821579"/>
                  <a:pt x="192282" y="826655"/>
                  <a:pt x="194313" y="831723"/>
                </a:cubicBezTo>
                <a:cubicBezTo>
                  <a:pt x="207523" y="865958"/>
                  <a:pt x="220225" y="882433"/>
                  <a:pt x="241058" y="887511"/>
                </a:cubicBezTo>
                <a:cubicBezTo>
                  <a:pt x="238010" y="877367"/>
                  <a:pt x="235976" y="868497"/>
                  <a:pt x="233438" y="860882"/>
                </a:cubicBezTo>
                <a:lnTo>
                  <a:pt x="228104" y="842859"/>
                </a:lnTo>
                <a:lnTo>
                  <a:pt x="217428" y="819519"/>
                </a:lnTo>
                <a:lnTo>
                  <a:pt x="217325" y="806433"/>
                </a:lnTo>
                <a:lnTo>
                  <a:pt x="160271" y="613648"/>
                </a:lnTo>
                <a:cubicBezTo>
                  <a:pt x="152651" y="588292"/>
                  <a:pt x="148586" y="559134"/>
                  <a:pt x="144521" y="529966"/>
                </a:cubicBezTo>
                <a:cubicBezTo>
                  <a:pt x="141980" y="509678"/>
                  <a:pt x="139439" y="489390"/>
                  <a:pt x="136901" y="467838"/>
                </a:cubicBezTo>
                <a:cubicBezTo>
                  <a:pt x="141980" y="455165"/>
                  <a:pt x="146042" y="441218"/>
                  <a:pt x="150617" y="425999"/>
                </a:cubicBezTo>
                <a:cubicBezTo>
                  <a:pt x="154176" y="414590"/>
                  <a:pt x="158748" y="412052"/>
                  <a:pt x="162303" y="423460"/>
                </a:cubicBezTo>
                <a:cubicBezTo>
                  <a:pt x="180088" y="474171"/>
                  <a:pt x="204981" y="503338"/>
                  <a:pt x="224797" y="547709"/>
                </a:cubicBezTo>
                <a:cubicBezTo>
                  <a:pt x="234452" y="569262"/>
                  <a:pt x="246137" y="587011"/>
                  <a:pt x="256298" y="606035"/>
                </a:cubicBezTo>
                <a:cubicBezTo>
                  <a:pt x="267476" y="626323"/>
                  <a:pt x="278655" y="646612"/>
                  <a:pt x="289833" y="666891"/>
                </a:cubicBezTo>
                <a:cubicBezTo>
                  <a:pt x="291864" y="670694"/>
                  <a:pt x="293899" y="673232"/>
                  <a:pt x="296947" y="673232"/>
                </a:cubicBezTo>
                <a:cubicBezTo>
                  <a:pt x="295423" y="666891"/>
                  <a:pt x="294916" y="659285"/>
                  <a:pt x="292881" y="654217"/>
                </a:cubicBezTo>
                <a:cubicBezTo>
                  <a:pt x="280179" y="618718"/>
                  <a:pt x="266969" y="583219"/>
                  <a:pt x="253757" y="547719"/>
                </a:cubicBezTo>
                <a:cubicBezTo>
                  <a:pt x="226828" y="475446"/>
                  <a:pt x="198883" y="405720"/>
                  <a:pt x="172460" y="332184"/>
                </a:cubicBezTo>
                <a:cubicBezTo>
                  <a:pt x="161282" y="301753"/>
                  <a:pt x="151627" y="267525"/>
                  <a:pt x="141973" y="233290"/>
                </a:cubicBezTo>
                <a:cubicBezTo>
                  <a:pt x="134859" y="209199"/>
                  <a:pt x="135366" y="199056"/>
                  <a:pt x="141973" y="176238"/>
                </a:cubicBezTo>
                <a:cubicBezTo>
                  <a:pt x="149593" y="150883"/>
                  <a:pt x="157723" y="145808"/>
                  <a:pt x="167885" y="164830"/>
                </a:cubicBezTo>
                <a:cubicBezTo>
                  <a:pt x="180587" y="188921"/>
                  <a:pt x="192272" y="215540"/>
                  <a:pt x="204974" y="238366"/>
                </a:cubicBezTo>
                <a:cubicBezTo>
                  <a:pt x="214629" y="257380"/>
                  <a:pt x="224790" y="275130"/>
                  <a:pt x="235462" y="290351"/>
                </a:cubicBezTo>
                <a:cubicBezTo>
                  <a:pt x="259850" y="324585"/>
                  <a:pt x="285255" y="357548"/>
                  <a:pt x="310152" y="390508"/>
                </a:cubicBezTo>
                <a:cubicBezTo>
                  <a:pt x="314217" y="395576"/>
                  <a:pt x="318282" y="399387"/>
                  <a:pt x="322347" y="404455"/>
                </a:cubicBezTo>
                <a:cubicBezTo>
                  <a:pt x="322854" y="403190"/>
                  <a:pt x="323364" y="400652"/>
                  <a:pt x="323871" y="399387"/>
                </a:cubicBezTo>
                <a:cubicBezTo>
                  <a:pt x="318282" y="382902"/>
                  <a:pt x="313710" y="363887"/>
                  <a:pt x="307610" y="348677"/>
                </a:cubicBezTo>
                <a:cubicBezTo>
                  <a:pt x="286778" y="296692"/>
                  <a:pt x="264931" y="247246"/>
                  <a:pt x="243591" y="196535"/>
                </a:cubicBezTo>
                <a:cubicBezTo>
                  <a:pt x="230889" y="166104"/>
                  <a:pt x="218694" y="133142"/>
                  <a:pt x="206501" y="101445"/>
                </a:cubicBezTo>
                <a:cubicBezTo>
                  <a:pt x="198881" y="79893"/>
                  <a:pt x="198881" y="51999"/>
                  <a:pt x="205995" y="26643"/>
                </a:cubicBezTo>
                <a:cubicBezTo>
                  <a:pt x="208281" y="18401"/>
                  <a:pt x="210440" y="13329"/>
                  <a:pt x="212917" y="11586"/>
                </a:cubicBezTo>
                <a:close/>
              </a:path>
            </a:pathLst>
          </a:custGeom>
          <a:solidFill>
            <a:srgbClr val="79F7AB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95" name="墨迹 194">
                <a:extLst>
                  <a:ext uri="{FF2B5EF4-FFF2-40B4-BE49-F238E27FC236}">
                    <a16:creationId xmlns:a16="http://schemas.microsoft.com/office/drawing/2014/main" id="{768606B9-58AA-E17D-19E3-4602C56695C5}"/>
                  </a:ext>
                </a:extLst>
              </p14:cNvPr>
              <p14:cNvContentPartPr/>
              <p14:nvPr/>
            </p14:nvContentPartPr>
            <p14:xfrm>
              <a:off x="6764294" y="3272884"/>
              <a:ext cx="1981080" cy="163800"/>
            </p14:xfrm>
          </p:contentPart>
        </mc:Choice>
        <mc:Fallback xmlns="">
          <p:pic>
            <p:nvPicPr>
              <p:cNvPr id="195" name="墨迹 194">
                <a:extLst>
                  <a:ext uri="{FF2B5EF4-FFF2-40B4-BE49-F238E27FC236}">
                    <a16:creationId xmlns:a16="http://schemas.microsoft.com/office/drawing/2014/main" id="{768606B9-58AA-E17D-19E3-4602C56695C5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728654" y="3237244"/>
                <a:ext cx="2052720" cy="235440"/>
              </a:xfrm>
              <a:prstGeom prst="rect">
                <a:avLst/>
              </a:prstGeom>
            </p:spPr>
          </p:pic>
        </mc:Fallback>
      </mc:AlternateContent>
      <p:grpSp>
        <p:nvGrpSpPr>
          <p:cNvPr id="198" name="组合 197">
            <a:extLst>
              <a:ext uri="{FF2B5EF4-FFF2-40B4-BE49-F238E27FC236}">
                <a16:creationId xmlns:a16="http://schemas.microsoft.com/office/drawing/2014/main" id="{34D75873-049B-4DB7-8AA0-ADB7FBF05059}"/>
              </a:ext>
            </a:extLst>
          </p:cNvPr>
          <p:cNvGrpSpPr/>
          <p:nvPr/>
        </p:nvGrpSpPr>
        <p:grpSpPr>
          <a:xfrm>
            <a:off x="5212484" y="1061544"/>
            <a:ext cx="1310040" cy="934200"/>
            <a:chOff x="5441750" y="983420"/>
            <a:chExt cx="1310040" cy="9342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196" name="墨迹 195">
                  <a:extLst>
                    <a:ext uri="{FF2B5EF4-FFF2-40B4-BE49-F238E27FC236}">
                      <a16:creationId xmlns:a16="http://schemas.microsoft.com/office/drawing/2014/main" id="{6ED87363-A190-39C5-F95A-F477306A8682}"/>
                    </a:ext>
                  </a:extLst>
                </p14:cNvPr>
                <p14:cNvContentPartPr/>
                <p14:nvPr/>
              </p14:nvContentPartPr>
              <p14:xfrm>
                <a:off x="5441750" y="983420"/>
                <a:ext cx="1105200" cy="879120"/>
              </p14:xfrm>
            </p:contentPart>
          </mc:Choice>
          <mc:Fallback xmlns="">
            <p:pic>
              <p:nvPicPr>
                <p:cNvPr id="196" name="墨迹 195">
                  <a:extLst>
                    <a:ext uri="{FF2B5EF4-FFF2-40B4-BE49-F238E27FC236}">
                      <a16:creationId xmlns:a16="http://schemas.microsoft.com/office/drawing/2014/main" id="{6ED87363-A190-39C5-F95A-F477306A8682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5406110" y="947780"/>
                  <a:ext cx="1176840" cy="95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197" name="墨迹 196">
                  <a:extLst>
                    <a:ext uri="{FF2B5EF4-FFF2-40B4-BE49-F238E27FC236}">
                      <a16:creationId xmlns:a16="http://schemas.microsoft.com/office/drawing/2014/main" id="{2414478C-0AE8-5825-3C02-1B486248EB10}"/>
                    </a:ext>
                  </a:extLst>
                </p14:cNvPr>
                <p14:cNvContentPartPr/>
                <p14:nvPr/>
              </p14:nvContentPartPr>
              <p14:xfrm>
                <a:off x="6330590" y="1600100"/>
                <a:ext cx="421200" cy="317520"/>
              </p14:xfrm>
            </p:contentPart>
          </mc:Choice>
          <mc:Fallback xmlns="">
            <p:pic>
              <p:nvPicPr>
                <p:cNvPr id="197" name="墨迹 196">
                  <a:extLst>
                    <a:ext uri="{FF2B5EF4-FFF2-40B4-BE49-F238E27FC236}">
                      <a16:creationId xmlns:a16="http://schemas.microsoft.com/office/drawing/2014/main" id="{2414478C-0AE8-5825-3C02-1B486248EB10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6294950" y="1564460"/>
                  <a:ext cx="492840" cy="389160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204" name="任意多边形: 形状 203">
            <a:extLst>
              <a:ext uri="{FF2B5EF4-FFF2-40B4-BE49-F238E27FC236}">
                <a16:creationId xmlns:a16="http://schemas.microsoft.com/office/drawing/2014/main" id="{4E581E3A-2F20-D3AE-F9E8-139F4397F039}"/>
              </a:ext>
            </a:extLst>
          </p:cNvPr>
          <p:cNvSpPr/>
          <p:nvPr/>
        </p:nvSpPr>
        <p:spPr>
          <a:xfrm>
            <a:off x="8655440" y="4836865"/>
            <a:ext cx="777925" cy="982260"/>
          </a:xfrm>
          <a:custGeom>
            <a:avLst/>
            <a:gdLst>
              <a:gd name="connsiteX0" fmla="*/ 3706076 w 3797480"/>
              <a:gd name="connsiteY0" fmla="*/ 372766 h 4794950"/>
              <a:gd name="connsiteX1" fmla="*/ 2305281 w 3797480"/>
              <a:gd name="connsiteY1" fmla="*/ 275369 h 4794950"/>
              <a:gd name="connsiteX2" fmla="*/ 1618178 w 3797480"/>
              <a:gd name="connsiteY2" fmla="*/ 1415168 h 4794950"/>
              <a:gd name="connsiteX3" fmla="*/ 1130613 w 3797480"/>
              <a:gd name="connsiteY3" fmla="*/ 659182 h 4794950"/>
              <a:gd name="connsiteX4" fmla="*/ 581973 w 3797480"/>
              <a:gd name="connsiteY4" fmla="*/ 730517 h 4794950"/>
              <a:gd name="connsiteX5" fmla="*/ 20058 w 3797480"/>
              <a:gd name="connsiteY5" fmla="*/ 1653319 h 4794950"/>
              <a:gd name="connsiteX6" fmla="*/ 982432 w 3797480"/>
              <a:gd name="connsiteY6" fmla="*/ 3911953 h 4794950"/>
              <a:gd name="connsiteX7" fmla="*/ 1747716 w 3797480"/>
              <a:gd name="connsiteY7" fmla="*/ 4660249 h 4794950"/>
              <a:gd name="connsiteX8" fmla="*/ 1853339 w 3797480"/>
              <a:gd name="connsiteY8" fmla="*/ 4714822 h 4794950"/>
              <a:gd name="connsiteX9" fmla="*/ 2048478 w 3797480"/>
              <a:gd name="connsiteY9" fmla="*/ 4792931 h 4794950"/>
              <a:gd name="connsiteX10" fmla="*/ 2067231 w 3797480"/>
              <a:gd name="connsiteY10" fmla="*/ 4724849 h 4794950"/>
              <a:gd name="connsiteX11" fmla="*/ 1906186 w 3797480"/>
              <a:gd name="connsiteY11" fmla="*/ 4650185 h 4794950"/>
              <a:gd name="connsiteX12" fmla="*/ 1910319 w 3797480"/>
              <a:gd name="connsiteY12" fmla="*/ 4633728 h 4794950"/>
              <a:gd name="connsiteX13" fmla="*/ 1911850 w 3797480"/>
              <a:gd name="connsiteY13" fmla="*/ 4621749 h 4794950"/>
              <a:gd name="connsiteX14" fmla="*/ 2464888 w 3797480"/>
              <a:gd name="connsiteY14" fmla="*/ 3517611 h 4794950"/>
              <a:gd name="connsiteX15" fmla="*/ 3229144 w 3797480"/>
              <a:gd name="connsiteY15" fmla="*/ 2329315 h 4794950"/>
              <a:gd name="connsiteX16" fmla="*/ 3706108 w 3797480"/>
              <a:gd name="connsiteY16" fmla="*/ 372826 h 4794950"/>
              <a:gd name="connsiteX17" fmla="*/ 605085 w 3797480"/>
              <a:gd name="connsiteY17" fmla="*/ 848770 h 4794950"/>
              <a:gd name="connsiteX18" fmla="*/ 823336 w 3797480"/>
              <a:gd name="connsiteY18" fmla="*/ 831587 h 4794950"/>
              <a:gd name="connsiteX19" fmla="*/ 330872 w 3797480"/>
              <a:gd name="connsiteY19" fmla="*/ 1797791 h 4794950"/>
              <a:gd name="connsiteX20" fmla="*/ 328002 w 3797480"/>
              <a:gd name="connsiteY20" fmla="*/ 1882024 h 4794950"/>
              <a:gd name="connsiteX21" fmla="*/ 605075 w 3797480"/>
              <a:gd name="connsiteY21" fmla="*/ 848817 h 4794950"/>
              <a:gd name="connsiteX22" fmla="*/ 3219746 w 3797480"/>
              <a:gd name="connsiteY22" fmla="*/ 180154 h 4794950"/>
              <a:gd name="connsiteX23" fmla="*/ 3402483 w 3797480"/>
              <a:gd name="connsiteY23" fmla="*/ 312641 h 4794950"/>
              <a:gd name="connsiteX24" fmla="*/ 2529116 w 3797480"/>
              <a:gd name="connsiteY24" fmla="*/ 512415 h 4794950"/>
              <a:gd name="connsiteX25" fmla="*/ 1705128 w 3797480"/>
              <a:gd name="connsiteY25" fmla="*/ 1755574 h 4794950"/>
              <a:gd name="connsiteX26" fmla="*/ 1692575 w 3797480"/>
              <a:gd name="connsiteY26" fmla="*/ 1706588 h 4794950"/>
              <a:gd name="connsiteX27" fmla="*/ 1705243 w 3797480"/>
              <a:gd name="connsiteY27" fmla="*/ 1604326 h 4794950"/>
              <a:gd name="connsiteX28" fmla="*/ 2583890 w 3797480"/>
              <a:gd name="connsiteY28" fmla="*/ 366849 h 4794950"/>
              <a:gd name="connsiteX29" fmla="*/ 3219744 w 3797480"/>
              <a:gd name="connsiteY29" fmla="*/ 180125 h 4794950"/>
              <a:gd name="connsiteX30" fmla="*/ 1561874 w 3797480"/>
              <a:gd name="connsiteY30" fmla="*/ 2230892 h 4794950"/>
              <a:gd name="connsiteX31" fmla="*/ 1678058 w 3797480"/>
              <a:gd name="connsiteY31" fmla="*/ 2198860 h 4794950"/>
              <a:gd name="connsiteX32" fmla="*/ 1677675 w 3797480"/>
              <a:gd name="connsiteY32" fmla="*/ 2195914 h 4794950"/>
              <a:gd name="connsiteX33" fmla="*/ 1688199 w 3797480"/>
              <a:gd name="connsiteY33" fmla="*/ 2251368 h 4794950"/>
              <a:gd name="connsiteX34" fmla="*/ 1804002 w 3797480"/>
              <a:gd name="connsiteY34" fmla="*/ 2235715 h 4794950"/>
              <a:gd name="connsiteX35" fmla="*/ 2643764 w 3797480"/>
              <a:gd name="connsiteY35" fmla="*/ 582937 h 4794950"/>
              <a:gd name="connsiteX36" fmla="*/ 3412575 w 3797480"/>
              <a:gd name="connsiteY36" fmla="*/ 461472 h 4794950"/>
              <a:gd name="connsiteX37" fmla="*/ 3455361 w 3797480"/>
              <a:gd name="connsiteY37" fmla="*/ 519910 h 4794950"/>
              <a:gd name="connsiteX38" fmla="*/ 3405801 w 3797480"/>
              <a:gd name="connsiteY38" fmla="*/ 963191 h 4794950"/>
              <a:gd name="connsiteX39" fmla="*/ 2509098 w 3797480"/>
              <a:gd name="connsiteY39" fmla="*/ 2790162 h 4794950"/>
              <a:gd name="connsiteX40" fmla="*/ 1849476 w 3797480"/>
              <a:gd name="connsiteY40" fmla="*/ 4284619 h 4794950"/>
              <a:gd name="connsiteX41" fmla="*/ 1763292 w 3797480"/>
              <a:gd name="connsiteY41" fmla="*/ 4489095 h 4794950"/>
              <a:gd name="connsiteX42" fmla="*/ 1745036 w 3797480"/>
              <a:gd name="connsiteY42" fmla="*/ 4474208 h 4794950"/>
              <a:gd name="connsiteX43" fmla="*/ 1490046 w 3797480"/>
              <a:gd name="connsiteY43" fmla="*/ 4244661 h 4794950"/>
              <a:gd name="connsiteX44" fmla="*/ 763755 w 3797480"/>
              <a:gd name="connsiteY44" fmla="*/ 3279838 h 4794950"/>
              <a:gd name="connsiteX45" fmla="*/ 461846 w 3797480"/>
              <a:gd name="connsiteY45" fmla="*/ 2108884 h 4794950"/>
              <a:gd name="connsiteX46" fmla="*/ 841985 w 3797480"/>
              <a:gd name="connsiteY46" fmla="*/ 943416 h 4794950"/>
              <a:gd name="connsiteX47" fmla="*/ 1140377 w 3797480"/>
              <a:gd name="connsiteY47" fmla="*/ 1002658 h 4794950"/>
              <a:gd name="connsiteX48" fmla="*/ 1561879 w 3797480"/>
              <a:gd name="connsiteY48" fmla="*/ 2230828 h 4794950"/>
              <a:gd name="connsiteX49" fmla="*/ 1402592 w 3797480"/>
              <a:gd name="connsiteY49" fmla="*/ 1072674 h 4794950"/>
              <a:gd name="connsiteX50" fmla="*/ 1174348 w 3797480"/>
              <a:gd name="connsiteY50" fmla="*/ 889703 h 4794950"/>
              <a:gd name="connsiteX51" fmla="*/ 982882 w 3797480"/>
              <a:gd name="connsiteY51" fmla="*/ 754531 h 4794950"/>
              <a:gd name="connsiteX52" fmla="*/ 935197 w 3797480"/>
              <a:gd name="connsiteY52" fmla="*/ 732411 h 4794950"/>
              <a:gd name="connsiteX53" fmla="*/ 1402590 w 3797480"/>
              <a:gd name="connsiteY53" fmla="*/ 1072666 h 4794950"/>
              <a:gd name="connsiteX54" fmla="*/ 210084 w 3797480"/>
              <a:gd name="connsiteY54" fmla="*/ 1405738 h 4794950"/>
              <a:gd name="connsiteX55" fmla="*/ 559067 w 3797480"/>
              <a:gd name="connsiteY55" fmla="*/ 3162953 h 4794950"/>
              <a:gd name="connsiteX56" fmla="*/ 147587 w 3797480"/>
              <a:gd name="connsiteY56" fmla="*/ 2152868 h 4794950"/>
              <a:gd name="connsiteX57" fmla="*/ 210082 w 3797480"/>
              <a:gd name="connsiteY57" fmla="*/ 1405757 h 4794950"/>
              <a:gd name="connsiteX58" fmla="*/ 2867559 w 3797480"/>
              <a:gd name="connsiteY58" fmla="*/ 2662613 h 4794950"/>
              <a:gd name="connsiteX59" fmla="*/ 2666374 w 3797480"/>
              <a:gd name="connsiteY59" fmla="*/ 2966060 h 4794950"/>
              <a:gd name="connsiteX60" fmla="*/ 3194352 w 3797480"/>
              <a:gd name="connsiteY60" fmla="*/ 1988335 h 4794950"/>
              <a:gd name="connsiteX61" fmla="*/ 3596839 w 3797480"/>
              <a:gd name="connsiteY61" fmla="*/ 599100 h 4794950"/>
              <a:gd name="connsiteX62" fmla="*/ 3577320 w 3797480"/>
              <a:gd name="connsiteY62" fmla="*/ 519651 h 4794950"/>
              <a:gd name="connsiteX63" fmla="*/ 3526191 w 3797480"/>
              <a:gd name="connsiteY63" fmla="*/ 302546 h 4794950"/>
              <a:gd name="connsiteX64" fmla="*/ 3670856 w 3797480"/>
              <a:gd name="connsiteY64" fmla="*/ 774151 h 4794950"/>
              <a:gd name="connsiteX65" fmla="*/ 2867569 w 3797480"/>
              <a:gd name="connsiteY65" fmla="*/ 2662550 h 479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3797480" h="4794950">
                <a:moveTo>
                  <a:pt x="3706076" y="372766"/>
                </a:moveTo>
                <a:cubicBezTo>
                  <a:pt x="3463254" y="-204462"/>
                  <a:pt x="2702065" y="-8823"/>
                  <a:pt x="2305281" y="275369"/>
                </a:cubicBezTo>
                <a:cubicBezTo>
                  <a:pt x="1934714" y="540734"/>
                  <a:pt x="1714356" y="968017"/>
                  <a:pt x="1618178" y="1415168"/>
                </a:cubicBezTo>
                <a:cubicBezTo>
                  <a:pt x="1563605" y="1099093"/>
                  <a:pt x="1446992" y="806942"/>
                  <a:pt x="1130613" y="659182"/>
                </a:cubicBezTo>
                <a:cubicBezTo>
                  <a:pt x="927626" y="564386"/>
                  <a:pt x="736856" y="612378"/>
                  <a:pt x="581973" y="730517"/>
                </a:cubicBezTo>
                <a:cubicBezTo>
                  <a:pt x="265790" y="866952"/>
                  <a:pt x="65370" y="1357573"/>
                  <a:pt x="20058" y="1653319"/>
                </a:cubicBezTo>
                <a:cubicBezTo>
                  <a:pt x="-107462" y="2485655"/>
                  <a:pt x="391928" y="3273865"/>
                  <a:pt x="982432" y="3911953"/>
                </a:cubicBezTo>
                <a:cubicBezTo>
                  <a:pt x="1181970" y="4214097"/>
                  <a:pt x="1435775" y="4484478"/>
                  <a:pt x="1747716" y="4660249"/>
                </a:cubicBezTo>
                <a:cubicBezTo>
                  <a:pt x="1729499" y="4716277"/>
                  <a:pt x="1810976" y="4761052"/>
                  <a:pt x="1853339" y="4714822"/>
                </a:cubicBezTo>
                <a:cubicBezTo>
                  <a:pt x="1916255" y="4744673"/>
                  <a:pt x="1981162" y="4771117"/>
                  <a:pt x="2048478" y="4792931"/>
                </a:cubicBezTo>
                <a:cubicBezTo>
                  <a:pt x="2092756" y="4807244"/>
                  <a:pt x="2108448" y="4741344"/>
                  <a:pt x="2067231" y="4724849"/>
                </a:cubicBezTo>
                <a:cubicBezTo>
                  <a:pt x="2012046" y="4702729"/>
                  <a:pt x="1958502" y="4677509"/>
                  <a:pt x="1906186" y="4650185"/>
                </a:cubicBezTo>
                <a:cubicBezTo>
                  <a:pt x="1908252" y="4644750"/>
                  <a:pt x="1909745" y="4639200"/>
                  <a:pt x="1910319" y="4633728"/>
                </a:cubicBezTo>
                <a:cubicBezTo>
                  <a:pt x="1910740" y="4629786"/>
                  <a:pt x="1911429" y="4625768"/>
                  <a:pt x="1911850" y="4621749"/>
                </a:cubicBezTo>
                <a:cubicBezTo>
                  <a:pt x="2124438" y="4268827"/>
                  <a:pt x="2255474" y="3872953"/>
                  <a:pt x="2464888" y="3517611"/>
                </a:cubicBezTo>
                <a:cubicBezTo>
                  <a:pt x="2704272" y="3111451"/>
                  <a:pt x="2978474" y="2728402"/>
                  <a:pt x="3229144" y="2329315"/>
                </a:cubicBezTo>
                <a:cubicBezTo>
                  <a:pt x="3573112" y="1781861"/>
                  <a:pt x="3983367" y="1031782"/>
                  <a:pt x="3706108" y="372826"/>
                </a:cubicBezTo>
                <a:close/>
                <a:moveTo>
                  <a:pt x="605085" y="848770"/>
                </a:moveTo>
                <a:cubicBezTo>
                  <a:pt x="670374" y="823436"/>
                  <a:pt x="743126" y="816355"/>
                  <a:pt x="823336" y="831587"/>
                </a:cubicBezTo>
                <a:cubicBezTo>
                  <a:pt x="441825" y="900205"/>
                  <a:pt x="350702" y="1470312"/>
                  <a:pt x="330872" y="1797791"/>
                </a:cubicBezTo>
                <a:cubicBezTo>
                  <a:pt x="329189" y="1825729"/>
                  <a:pt x="328576" y="1853933"/>
                  <a:pt x="328002" y="1882024"/>
                </a:cubicBezTo>
                <a:cubicBezTo>
                  <a:pt x="298802" y="1551409"/>
                  <a:pt x="337531" y="1068636"/>
                  <a:pt x="605075" y="848817"/>
                </a:cubicBezTo>
                <a:close/>
                <a:moveTo>
                  <a:pt x="3219746" y="180154"/>
                </a:moveTo>
                <a:cubicBezTo>
                  <a:pt x="3308686" y="197223"/>
                  <a:pt x="3366057" y="246438"/>
                  <a:pt x="3402483" y="312641"/>
                </a:cubicBezTo>
                <a:cubicBezTo>
                  <a:pt x="3154987" y="199396"/>
                  <a:pt x="2744546" y="375863"/>
                  <a:pt x="2529116" y="512415"/>
                </a:cubicBezTo>
                <a:cubicBezTo>
                  <a:pt x="2103940" y="781836"/>
                  <a:pt x="1796584" y="1254930"/>
                  <a:pt x="1705128" y="1755574"/>
                </a:cubicBezTo>
                <a:cubicBezTo>
                  <a:pt x="1701071" y="1739271"/>
                  <a:pt x="1696900" y="1722892"/>
                  <a:pt x="1692575" y="1706588"/>
                </a:cubicBezTo>
                <a:cubicBezTo>
                  <a:pt x="1696020" y="1672413"/>
                  <a:pt x="1700306" y="1638276"/>
                  <a:pt x="1705243" y="1604326"/>
                </a:cubicBezTo>
                <a:cubicBezTo>
                  <a:pt x="1823034" y="1104897"/>
                  <a:pt x="2165288" y="650750"/>
                  <a:pt x="2583890" y="366849"/>
                </a:cubicBezTo>
                <a:cubicBezTo>
                  <a:pt x="2762306" y="245874"/>
                  <a:pt x="2999661" y="137840"/>
                  <a:pt x="3219744" y="180125"/>
                </a:cubicBezTo>
                <a:close/>
                <a:moveTo>
                  <a:pt x="1561874" y="2230892"/>
                </a:moveTo>
                <a:cubicBezTo>
                  <a:pt x="1576914" y="2308083"/>
                  <a:pt x="1689540" y="2274022"/>
                  <a:pt x="1678058" y="2198860"/>
                </a:cubicBezTo>
                <a:cubicBezTo>
                  <a:pt x="1677905" y="2197827"/>
                  <a:pt x="1677829" y="2196947"/>
                  <a:pt x="1677675" y="2195914"/>
                </a:cubicBezTo>
                <a:cubicBezTo>
                  <a:pt x="1681196" y="2214398"/>
                  <a:pt x="1684641" y="2232959"/>
                  <a:pt x="1688199" y="2251368"/>
                </a:cubicBezTo>
                <a:cubicBezTo>
                  <a:pt x="1700829" y="2316274"/>
                  <a:pt x="1811310" y="2301845"/>
                  <a:pt x="1804002" y="2235715"/>
                </a:cubicBezTo>
                <a:cubicBezTo>
                  <a:pt x="1731977" y="1579002"/>
                  <a:pt x="2093782" y="931029"/>
                  <a:pt x="2643764" y="582937"/>
                </a:cubicBezTo>
                <a:cubicBezTo>
                  <a:pt x="2821141" y="470612"/>
                  <a:pt x="3222863" y="281067"/>
                  <a:pt x="3412575" y="461472"/>
                </a:cubicBezTo>
                <a:cubicBezTo>
                  <a:pt x="3430332" y="478387"/>
                  <a:pt x="3444301" y="498134"/>
                  <a:pt x="3455361" y="519910"/>
                </a:cubicBezTo>
                <a:cubicBezTo>
                  <a:pt x="3465235" y="678692"/>
                  <a:pt x="3429949" y="855001"/>
                  <a:pt x="3405801" y="963191"/>
                </a:cubicBezTo>
                <a:cubicBezTo>
                  <a:pt x="3258001" y="1624577"/>
                  <a:pt x="2832404" y="2206155"/>
                  <a:pt x="2509098" y="2790162"/>
                </a:cubicBezTo>
                <a:cubicBezTo>
                  <a:pt x="2255372" y="3248561"/>
                  <a:pt x="1977378" y="3760158"/>
                  <a:pt x="1849476" y="4284619"/>
                </a:cubicBezTo>
                <a:cubicBezTo>
                  <a:pt x="1819625" y="4352203"/>
                  <a:pt x="1791306" y="4420632"/>
                  <a:pt x="1763292" y="4489095"/>
                </a:cubicBezTo>
                <a:cubicBezTo>
                  <a:pt x="1757207" y="4484120"/>
                  <a:pt x="1751045" y="4479221"/>
                  <a:pt x="1745036" y="4474208"/>
                </a:cubicBezTo>
                <a:cubicBezTo>
                  <a:pt x="1660000" y="4399926"/>
                  <a:pt x="1574694" y="4323420"/>
                  <a:pt x="1490046" y="4244661"/>
                </a:cubicBezTo>
                <a:cubicBezTo>
                  <a:pt x="1202559" y="3962454"/>
                  <a:pt x="955984" y="3635435"/>
                  <a:pt x="763755" y="3279838"/>
                </a:cubicBezTo>
                <a:cubicBezTo>
                  <a:pt x="601681" y="2892773"/>
                  <a:pt x="501877" y="2482331"/>
                  <a:pt x="461846" y="2108884"/>
                </a:cubicBezTo>
                <a:cubicBezTo>
                  <a:pt x="426140" y="1775859"/>
                  <a:pt x="429967" y="1055397"/>
                  <a:pt x="841985" y="943416"/>
                </a:cubicBezTo>
                <a:cubicBezTo>
                  <a:pt x="949528" y="914215"/>
                  <a:pt x="1050478" y="942995"/>
                  <a:pt x="1140377" y="1002658"/>
                </a:cubicBezTo>
                <a:cubicBezTo>
                  <a:pt x="1435359" y="1294466"/>
                  <a:pt x="1490703" y="1866227"/>
                  <a:pt x="1561879" y="2230828"/>
                </a:cubicBezTo>
                <a:close/>
                <a:moveTo>
                  <a:pt x="1402592" y="1072674"/>
                </a:moveTo>
                <a:cubicBezTo>
                  <a:pt x="1338527" y="996287"/>
                  <a:pt x="1263365" y="933221"/>
                  <a:pt x="1174348" y="889703"/>
                </a:cubicBezTo>
                <a:cubicBezTo>
                  <a:pt x="1118014" y="837923"/>
                  <a:pt x="1055136" y="791808"/>
                  <a:pt x="982882" y="754531"/>
                </a:cubicBezTo>
                <a:cubicBezTo>
                  <a:pt x="966809" y="746265"/>
                  <a:pt x="950889" y="738956"/>
                  <a:pt x="935197" y="732411"/>
                </a:cubicBezTo>
                <a:cubicBezTo>
                  <a:pt x="1174228" y="727589"/>
                  <a:pt x="1316022" y="872785"/>
                  <a:pt x="1402590" y="1072666"/>
                </a:cubicBezTo>
                <a:close/>
                <a:moveTo>
                  <a:pt x="210084" y="1405738"/>
                </a:moveTo>
                <a:cubicBezTo>
                  <a:pt x="140891" y="2002217"/>
                  <a:pt x="284863" y="2610394"/>
                  <a:pt x="559067" y="3162953"/>
                </a:cubicBezTo>
                <a:cubicBezTo>
                  <a:pt x="362282" y="2851169"/>
                  <a:pt x="214257" y="2514892"/>
                  <a:pt x="147587" y="2152868"/>
                </a:cubicBezTo>
                <a:cubicBezTo>
                  <a:pt x="114255" y="1971356"/>
                  <a:pt x="132088" y="1673690"/>
                  <a:pt x="210082" y="1405757"/>
                </a:cubicBezTo>
                <a:close/>
                <a:moveTo>
                  <a:pt x="2867559" y="2662613"/>
                </a:moveTo>
                <a:cubicBezTo>
                  <a:pt x="2800203" y="2763612"/>
                  <a:pt x="2733044" y="2864679"/>
                  <a:pt x="2666374" y="2966060"/>
                </a:cubicBezTo>
                <a:cubicBezTo>
                  <a:pt x="2846701" y="2642372"/>
                  <a:pt x="3027722" y="2318949"/>
                  <a:pt x="3194352" y="1988335"/>
                </a:cubicBezTo>
                <a:cubicBezTo>
                  <a:pt x="3392137" y="1595724"/>
                  <a:pt x="3672541" y="1055078"/>
                  <a:pt x="3596839" y="599100"/>
                </a:cubicBezTo>
                <a:cubicBezTo>
                  <a:pt x="3592055" y="570168"/>
                  <a:pt x="3585319" y="544067"/>
                  <a:pt x="3577320" y="519651"/>
                </a:cubicBezTo>
                <a:cubicBezTo>
                  <a:pt x="3570355" y="444526"/>
                  <a:pt x="3554167" y="371586"/>
                  <a:pt x="3526191" y="302546"/>
                </a:cubicBezTo>
                <a:cubicBezTo>
                  <a:pt x="3622326" y="433544"/>
                  <a:pt x="3661666" y="615477"/>
                  <a:pt x="3670856" y="774151"/>
                </a:cubicBezTo>
                <a:cubicBezTo>
                  <a:pt x="3710809" y="1459687"/>
                  <a:pt x="3229063" y="2120671"/>
                  <a:pt x="2867569" y="2662550"/>
                </a:cubicBezTo>
                <a:close/>
              </a:path>
            </a:pathLst>
          </a:custGeom>
          <a:solidFill>
            <a:srgbClr val="79F7AB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1" name="任意多边形: 形状 240">
            <a:extLst>
              <a:ext uri="{FF2B5EF4-FFF2-40B4-BE49-F238E27FC236}">
                <a16:creationId xmlns:a16="http://schemas.microsoft.com/office/drawing/2014/main" id="{6EA0D378-DBB3-6814-F6E1-EA1A4693D9C9}"/>
              </a:ext>
            </a:extLst>
          </p:cNvPr>
          <p:cNvSpPr/>
          <p:nvPr/>
        </p:nvSpPr>
        <p:spPr>
          <a:xfrm>
            <a:off x="8252747" y="1038876"/>
            <a:ext cx="887462" cy="951135"/>
          </a:xfrm>
          <a:custGeom>
            <a:avLst/>
            <a:gdLst>
              <a:gd name="connsiteX0" fmla="*/ 2039111 w 4676109"/>
              <a:gd name="connsiteY0" fmla="*/ 1570 h 5011605"/>
              <a:gd name="connsiteX1" fmla="*/ 1991121 w 4676109"/>
              <a:gd name="connsiteY1" fmla="*/ 8421 h 5011605"/>
              <a:gd name="connsiteX2" fmla="*/ 1925296 w 4676109"/>
              <a:gd name="connsiteY2" fmla="*/ 20744 h 5011605"/>
              <a:gd name="connsiteX3" fmla="*/ 1858093 w 4676109"/>
              <a:gd name="connsiteY3" fmla="*/ 38118 h 5011605"/>
              <a:gd name="connsiteX4" fmla="*/ 1700800 w 4676109"/>
              <a:gd name="connsiteY4" fmla="*/ 127288 h 5011605"/>
              <a:gd name="connsiteX5" fmla="*/ 1642744 w 4676109"/>
              <a:gd name="connsiteY5" fmla="*/ 200460 h 5011605"/>
              <a:gd name="connsiteX6" fmla="*/ 1547184 w 4676109"/>
              <a:gd name="connsiteY6" fmla="*/ 509071 h 5011605"/>
              <a:gd name="connsiteX7" fmla="*/ 1546724 w 4676109"/>
              <a:gd name="connsiteY7" fmla="*/ 1016533 h 5011605"/>
              <a:gd name="connsiteX8" fmla="*/ 1613927 w 4676109"/>
              <a:gd name="connsiteY8" fmla="*/ 1391009 h 5011605"/>
              <a:gd name="connsiteX9" fmla="*/ 1622155 w 4676109"/>
              <a:gd name="connsiteY9" fmla="*/ 1432609 h 5011605"/>
              <a:gd name="connsiteX10" fmla="*/ 1578719 w 4676109"/>
              <a:gd name="connsiteY10" fmla="*/ 1383240 h 5011605"/>
              <a:gd name="connsiteX11" fmla="*/ 1273322 w 4676109"/>
              <a:gd name="connsiteY11" fmla="*/ 1092001 h 5011605"/>
              <a:gd name="connsiteX12" fmla="*/ 1062527 w 4676109"/>
              <a:gd name="connsiteY12" fmla="*/ 959857 h 5011605"/>
              <a:gd name="connsiteX13" fmla="*/ 502904 w 4676109"/>
              <a:gd name="connsiteY13" fmla="*/ 788407 h 5011605"/>
              <a:gd name="connsiteX14" fmla="*/ 281626 w 4676109"/>
              <a:gd name="connsiteY14" fmla="*/ 820400 h 5011605"/>
              <a:gd name="connsiteX15" fmla="*/ 88710 w 4676109"/>
              <a:gd name="connsiteY15" fmla="*/ 928776 h 5011605"/>
              <a:gd name="connsiteX16" fmla="*/ 0 w 4676109"/>
              <a:gd name="connsiteY16" fmla="*/ 1236926 h 5011605"/>
              <a:gd name="connsiteX17" fmla="*/ 94642 w 4676109"/>
              <a:gd name="connsiteY17" fmla="*/ 1599459 h 5011605"/>
              <a:gd name="connsiteX18" fmla="*/ 391349 w 4676109"/>
              <a:gd name="connsiteY18" fmla="*/ 1943741 h 5011605"/>
              <a:gd name="connsiteX19" fmla="*/ 931759 w 4676109"/>
              <a:gd name="connsiteY19" fmla="*/ 2195674 h 5011605"/>
              <a:gd name="connsiteX20" fmla="*/ 1015915 w 4676109"/>
              <a:gd name="connsiteY20" fmla="*/ 2219900 h 5011605"/>
              <a:gd name="connsiteX21" fmla="*/ 968345 w 4676109"/>
              <a:gd name="connsiteY21" fmla="*/ 2234519 h 5011605"/>
              <a:gd name="connsiteX22" fmla="*/ 546803 w 4676109"/>
              <a:gd name="connsiteY22" fmla="*/ 2444393 h 5011605"/>
              <a:gd name="connsiteX23" fmla="*/ 218560 w 4676109"/>
              <a:gd name="connsiteY23" fmla="*/ 2785912 h 5011605"/>
              <a:gd name="connsiteX24" fmla="*/ 113848 w 4676109"/>
              <a:gd name="connsiteY24" fmla="*/ 3035092 h 5011605"/>
              <a:gd name="connsiteX25" fmla="*/ 125711 w 4676109"/>
              <a:gd name="connsiteY25" fmla="*/ 3208835 h 5011605"/>
              <a:gd name="connsiteX26" fmla="*/ 249175 w 4676109"/>
              <a:gd name="connsiteY26" fmla="*/ 3441057 h 5011605"/>
              <a:gd name="connsiteX27" fmla="*/ 392262 w 4676109"/>
              <a:gd name="connsiteY27" fmla="*/ 3551275 h 5011605"/>
              <a:gd name="connsiteX28" fmla="*/ 914381 w 4676109"/>
              <a:gd name="connsiteY28" fmla="*/ 3624868 h 5011605"/>
              <a:gd name="connsiteX29" fmla="*/ 1512428 w 4676109"/>
              <a:gd name="connsiteY29" fmla="*/ 3457552 h 5011605"/>
              <a:gd name="connsiteX30" fmla="*/ 1572780 w 4676109"/>
              <a:gd name="connsiteY30" fmla="*/ 3431031 h 5011605"/>
              <a:gd name="connsiteX31" fmla="*/ 1550354 w 4676109"/>
              <a:gd name="connsiteY31" fmla="*/ 3488628 h 5011605"/>
              <a:gd name="connsiteX32" fmla="*/ 1439715 w 4676109"/>
              <a:gd name="connsiteY32" fmla="*/ 3933016 h 5011605"/>
              <a:gd name="connsiteX33" fmla="*/ 1446565 w 4676109"/>
              <a:gd name="connsiteY33" fmla="*/ 4237071 h 5011605"/>
              <a:gd name="connsiteX34" fmla="*/ 1535275 w 4676109"/>
              <a:gd name="connsiteY34" fmla="*/ 4541086 h 5011605"/>
              <a:gd name="connsiteX35" fmla="*/ 1649588 w 4676109"/>
              <a:gd name="connsiteY35" fmla="*/ 4747286 h 5011605"/>
              <a:gd name="connsiteX36" fmla="*/ 1972816 w 4676109"/>
              <a:gd name="connsiteY36" fmla="*/ 4999220 h 5011605"/>
              <a:gd name="connsiteX37" fmla="*/ 2057392 w 4676109"/>
              <a:gd name="connsiteY37" fmla="*/ 5011543 h 5011605"/>
              <a:gd name="connsiteX38" fmla="*/ 2192260 w 4676109"/>
              <a:gd name="connsiteY38" fmla="*/ 4972699 h 5011605"/>
              <a:gd name="connsiteX39" fmla="*/ 2344997 w 4676109"/>
              <a:gd name="connsiteY39" fmla="*/ 4820461 h 5011605"/>
              <a:gd name="connsiteX40" fmla="*/ 2665932 w 4676109"/>
              <a:gd name="connsiteY40" fmla="*/ 3810963 h 5011605"/>
              <a:gd name="connsiteX41" fmla="*/ 2674160 w 4676109"/>
              <a:gd name="connsiteY41" fmla="*/ 3766647 h 5011605"/>
              <a:gd name="connsiteX42" fmla="*/ 2688358 w 4676109"/>
              <a:gd name="connsiteY42" fmla="*/ 3788116 h 5011605"/>
              <a:gd name="connsiteX43" fmla="*/ 2966313 w 4676109"/>
              <a:gd name="connsiteY43" fmla="*/ 4200517 h 5011605"/>
              <a:gd name="connsiteX44" fmla="*/ 3568455 w 4676109"/>
              <a:gd name="connsiteY44" fmla="*/ 4720344 h 5011605"/>
              <a:gd name="connsiteX45" fmla="*/ 3778751 w 4676109"/>
              <a:gd name="connsiteY45" fmla="*/ 4793517 h 5011605"/>
              <a:gd name="connsiteX46" fmla="*/ 4094670 w 4676109"/>
              <a:gd name="connsiteY46" fmla="*/ 4710739 h 5011605"/>
              <a:gd name="connsiteX47" fmla="*/ 4157317 w 4676109"/>
              <a:gd name="connsiteY47" fmla="*/ 4617934 h 5011605"/>
              <a:gd name="connsiteX48" fmla="*/ 4243272 w 4676109"/>
              <a:gd name="connsiteY48" fmla="*/ 4324402 h 5011605"/>
              <a:gd name="connsiteX49" fmla="*/ 3987704 w 4676109"/>
              <a:gd name="connsiteY49" fmla="*/ 3398571 h 5011605"/>
              <a:gd name="connsiteX50" fmla="*/ 3476106 w 4676109"/>
              <a:gd name="connsiteY50" fmla="*/ 2769948 h 5011605"/>
              <a:gd name="connsiteX51" fmla="*/ 3414836 w 4676109"/>
              <a:gd name="connsiteY51" fmla="*/ 2707758 h 5011605"/>
              <a:gd name="connsiteX52" fmla="*/ 3512233 w 4676109"/>
              <a:gd name="connsiteY52" fmla="*/ 2702285 h 5011605"/>
              <a:gd name="connsiteX53" fmla="*/ 3907215 w 4676109"/>
              <a:gd name="connsiteY53" fmla="*/ 2625936 h 5011605"/>
              <a:gd name="connsiteX54" fmla="*/ 4290832 w 4676109"/>
              <a:gd name="connsiteY54" fmla="*/ 2365313 h 5011605"/>
              <a:gd name="connsiteX55" fmla="*/ 4525807 w 4676109"/>
              <a:gd name="connsiteY55" fmla="*/ 2022413 h 5011605"/>
              <a:gd name="connsiteX56" fmla="*/ 4665720 w 4676109"/>
              <a:gd name="connsiteY56" fmla="*/ 1622376 h 5011605"/>
              <a:gd name="connsiteX57" fmla="*/ 4673029 w 4676109"/>
              <a:gd name="connsiteY57" fmla="*/ 1369982 h 5011605"/>
              <a:gd name="connsiteX58" fmla="*/ 4556003 w 4676109"/>
              <a:gd name="connsiteY58" fmla="*/ 1045373 h 5011605"/>
              <a:gd name="connsiteX59" fmla="*/ 4342493 w 4676109"/>
              <a:gd name="connsiteY59" fmla="*/ 881692 h 5011605"/>
              <a:gd name="connsiteX60" fmla="*/ 4037058 w 4676109"/>
              <a:gd name="connsiteY60" fmla="*/ 815867 h 5011605"/>
              <a:gd name="connsiteX61" fmla="*/ 3729368 w 4676109"/>
              <a:gd name="connsiteY61" fmla="*/ 859304 h 5011605"/>
              <a:gd name="connsiteX62" fmla="*/ 3129068 w 4676109"/>
              <a:gd name="connsiteY62" fmla="*/ 1173390 h 5011605"/>
              <a:gd name="connsiteX63" fmla="*/ 3003351 w 4676109"/>
              <a:gd name="connsiteY63" fmla="*/ 1270788 h 5011605"/>
              <a:gd name="connsiteX64" fmla="*/ 2927921 w 4676109"/>
              <a:gd name="connsiteY64" fmla="*/ 1334316 h 5011605"/>
              <a:gd name="connsiteX65" fmla="*/ 2709356 w 4676109"/>
              <a:gd name="connsiteY65" fmla="*/ 1552420 h 5011605"/>
              <a:gd name="connsiteX66" fmla="*/ 2690145 w 4676109"/>
              <a:gd name="connsiteY66" fmla="*/ 1575267 h 5011605"/>
              <a:gd name="connsiteX67" fmla="*/ 2697914 w 4676109"/>
              <a:gd name="connsiteY67" fmla="*/ 1529572 h 5011605"/>
              <a:gd name="connsiteX68" fmla="*/ 2736797 w 4676109"/>
              <a:gd name="connsiteY68" fmla="*/ 1236040 h 5011605"/>
              <a:gd name="connsiteX69" fmla="*/ 2737256 w 4676109"/>
              <a:gd name="connsiteY69" fmla="*/ 801674 h 5011605"/>
              <a:gd name="connsiteX70" fmla="*/ 2375604 w 4676109"/>
              <a:gd name="connsiteY70" fmla="*/ 117255 h 5011605"/>
              <a:gd name="connsiteX71" fmla="*/ 2185863 w 4676109"/>
              <a:gd name="connsiteY71" fmla="*/ 22155 h 5011605"/>
              <a:gd name="connsiteX72" fmla="*/ 2039102 w 4676109"/>
              <a:gd name="connsiteY72" fmla="*/ 1603 h 5011605"/>
              <a:gd name="connsiteX73" fmla="*/ 2112284 w 4676109"/>
              <a:gd name="connsiteY73" fmla="*/ 339876 h 5011605"/>
              <a:gd name="connsiteX74" fmla="*/ 2303867 w 4676109"/>
              <a:gd name="connsiteY74" fmla="*/ 491692 h 5011605"/>
              <a:gd name="connsiteX75" fmla="*/ 2389325 w 4676109"/>
              <a:gd name="connsiteY75" fmla="*/ 674086 h 5011605"/>
              <a:gd name="connsiteX76" fmla="*/ 2455188 w 4676109"/>
              <a:gd name="connsiteY76" fmla="*/ 1338871 h 5011605"/>
              <a:gd name="connsiteX77" fmla="*/ 2408997 w 4676109"/>
              <a:gd name="connsiteY77" fmla="*/ 1799719 h 5011605"/>
              <a:gd name="connsiteX78" fmla="*/ 2387067 w 4676109"/>
              <a:gd name="connsiteY78" fmla="*/ 1839481 h 5011605"/>
              <a:gd name="connsiteX79" fmla="*/ 2011719 w 4676109"/>
              <a:gd name="connsiteY79" fmla="*/ 1855057 h 5011605"/>
              <a:gd name="connsiteX80" fmla="*/ 1951826 w 4676109"/>
              <a:gd name="connsiteY80" fmla="*/ 1871054 h 5011605"/>
              <a:gd name="connsiteX81" fmla="*/ 1939925 w 4676109"/>
              <a:gd name="connsiteY81" fmla="*/ 1873771 h 5011605"/>
              <a:gd name="connsiteX82" fmla="*/ 1937169 w 4676109"/>
              <a:gd name="connsiteY82" fmla="*/ 1831253 h 5011605"/>
              <a:gd name="connsiteX83" fmla="*/ 1885505 w 4676109"/>
              <a:gd name="connsiteY83" fmla="*/ 1542316 h 5011605"/>
              <a:gd name="connsiteX84" fmla="*/ 1787230 w 4676109"/>
              <a:gd name="connsiteY84" fmla="*/ 908176 h 5011605"/>
              <a:gd name="connsiteX85" fmla="*/ 1816009 w 4676109"/>
              <a:gd name="connsiteY85" fmla="*/ 470175 h 5011605"/>
              <a:gd name="connsiteX86" fmla="*/ 1858986 w 4676109"/>
              <a:gd name="connsiteY86" fmla="*/ 386058 h 5011605"/>
              <a:gd name="connsiteX87" fmla="*/ 1945400 w 4676109"/>
              <a:gd name="connsiteY87" fmla="*/ 331638 h 5011605"/>
              <a:gd name="connsiteX88" fmla="*/ 2112294 w 4676109"/>
              <a:gd name="connsiteY88" fmla="*/ 339866 h 5011605"/>
              <a:gd name="connsiteX89" fmla="*/ 601662 w 4676109"/>
              <a:gd name="connsiteY89" fmla="*/ 1069116 h 5011605"/>
              <a:gd name="connsiteX90" fmla="*/ 1227573 w 4676109"/>
              <a:gd name="connsiteY90" fmla="*/ 1348491 h 5011605"/>
              <a:gd name="connsiteX91" fmla="*/ 1499600 w 4676109"/>
              <a:gd name="connsiteY91" fmla="*/ 1638350 h 5011605"/>
              <a:gd name="connsiteX92" fmla="*/ 1616206 w 4676109"/>
              <a:gd name="connsiteY92" fmla="*/ 1805205 h 5011605"/>
              <a:gd name="connsiteX93" fmla="*/ 1708092 w 4676109"/>
              <a:gd name="connsiteY93" fmla="*/ 1940523 h 5011605"/>
              <a:gd name="connsiteX94" fmla="*/ 1728222 w 4676109"/>
              <a:gd name="connsiteY94" fmla="*/ 1973014 h 5011605"/>
              <a:gd name="connsiteX95" fmla="*/ 1700323 w 4676109"/>
              <a:gd name="connsiteY95" fmla="*/ 2001793 h 5011605"/>
              <a:gd name="connsiteX96" fmla="*/ 1610235 w 4676109"/>
              <a:gd name="connsiteY96" fmla="*/ 2114725 h 5011605"/>
              <a:gd name="connsiteX97" fmla="*/ 1271009 w 4676109"/>
              <a:gd name="connsiteY97" fmla="*/ 2068112 h 5011605"/>
              <a:gd name="connsiteX98" fmla="*/ 932665 w 4676109"/>
              <a:gd name="connsiteY98" fmla="*/ 1984875 h 5011605"/>
              <a:gd name="connsiteX99" fmla="*/ 532628 w 4676109"/>
              <a:gd name="connsiteY99" fmla="*/ 1796965 h 5011605"/>
              <a:gd name="connsiteX100" fmla="*/ 216709 w 4676109"/>
              <a:gd name="connsiteY100" fmla="*/ 1357162 h 5011605"/>
              <a:gd name="connsiteX101" fmla="*/ 214413 w 4676109"/>
              <a:gd name="connsiteY101" fmla="*/ 1177904 h 5011605"/>
              <a:gd name="connsiteX102" fmla="*/ 345185 w 4676109"/>
              <a:gd name="connsiteY102" fmla="*/ 1074152 h 5011605"/>
              <a:gd name="connsiteX103" fmla="*/ 601674 w 4676109"/>
              <a:gd name="connsiteY103" fmla="*/ 1069100 h 5011605"/>
              <a:gd name="connsiteX104" fmla="*/ 4192511 w 4676109"/>
              <a:gd name="connsiteY104" fmla="*/ 1120780 h 5011605"/>
              <a:gd name="connsiteX105" fmla="*/ 4421138 w 4676109"/>
              <a:gd name="connsiteY105" fmla="*/ 1295444 h 5011605"/>
              <a:gd name="connsiteX106" fmla="*/ 4448539 w 4676109"/>
              <a:gd name="connsiteY106" fmla="*/ 1492954 h 5011605"/>
              <a:gd name="connsiteX107" fmla="*/ 4343416 w 4676109"/>
              <a:gd name="connsiteY107" fmla="*/ 1899379 h 5011605"/>
              <a:gd name="connsiteX108" fmla="*/ 4143603 w 4676109"/>
              <a:gd name="connsiteY108" fmla="*/ 2171446 h 5011605"/>
              <a:gd name="connsiteX109" fmla="*/ 3631095 w 4676109"/>
              <a:gd name="connsiteY109" fmla="*/ 2461765 h 5011605"/>
              <a:gd name="connsiteX110" fmla="*/ 3454139 w 4676109"/>
              <a:gd name="connsiteY110" fmla="*/ 2471370 h 5011605"/>
              <a:gd name="connsiteX111" fmla="*/ 3038564 w 4676109"/>
              <a:gd name="connsiteY111" fmla="*/ 2413276 h 5011605"/>
              <a:gd name="connsiteX112" fmla="*/ 2969984 w 4676109"/>
              <a:gd name="connsiteY112" fmla="*/ 2397279 h 5011605"/>
              <a:gd name="connsiteX113" fmla="*/ 2936613 w 4676109"/>
              <a:gd name="connsiteY113" fmla="*/ 2403709 h 5011605"/>
              <a:gd name="connsiteX114" fmla="*/ 2912349 w 4676109"/>
              <a:gd name="connsiteY114" fmla="*/ 2406885 h 5011605"/>
              <a:gd name="connsiteX115" fmla="*/ 2912349 w 4676109"/>
              <a:gd name="connsiteY115" fmla="*/ 2389969 h 5011605"/>
              <a:gd name="connsiteX116" fmla="*/ 2863440 w 4676109"/>
              <a:gd name="connsiteY116" fmla="*/ 2207537 h 5011605"/>
              <a:gd name="connsiteX117" fmla="*/ 2685602 w 4676109"/>
              <a:gd name="connsiteY117" fmla="*/ 1987640 h 5011605"/>
              <a:gd name="connsiteX118" fmla="*/ 2664554 w 4676109"/>
              <a:gd name="connsiteY118" fmla="*/ 1973480 h 5011605"/>
              <a:gd name="connsiteX119" fmla="*/ 2701599 w 4676109"/>
              <a:gd name="connsiteY119" fmla="*/ 1953350 h 5011605"/>
              <a:gd name="connsiteX120" fmla="*/ 2864359 w 4676109"/>
              <a:gd name="connsiteY120" fmla="*/ 1829014 h 5011605"/>
              <a:gd name="connsiteX121" fmla="*/ 3234701 w 4676109"/>
              <a:gd name="connsiteY121" fmla="*/ 1496597 h 5011605"/>
              <a:gd name="connsiteX122" fmla="*/ 3482039 w 4676109"/>
              <a:gd name="connsiteY122" fmla="*/ 1312822 h 5011605"/>
              <a:gd name="connsiteX123" fmla="*/ 3953870 w 4676109"/>
              <a:gd name="connsiteY123" fmla="*/ 1112559 h 5011605"/>
              <a:gd name="connsiteX124" fmla="*/ 4192518 w 4676109"/>
              <a:gd name="connsiteY124" fmla="*/ 1120787 h 5011605"/>
              <a:gd name="connsiteX125" fmla="*/ 2343105 w 4676109"/>
              <a:gd name="connsiteY125" fmla="*/ 2223547 h 5011605"/>
              <a:gd name="connsiteX126" fmla="*/ 2551137 w 4676109"/>
              <a:gd name="connsiteY126" fmla="*/ 2312219 h 5011605"/>
              <a:gd name="connsiteX127" fmla="*/ 2629285 w 4676109"/>
              <a:gd name="connsiteY127" fmla="*/ 2412336 h 5011605"/>
              <a:gd name="connsiteX128" fmla="*/ 2627486 w 4676109"/>
              <a:gd name="connsiteY128" fmla="*/ 2581072 h 5011605"/>
              <a:gd name="connsiteX129" fmla="*/ 2370086 w 4676109"/>
              <a:gd name="connsiteY129" fmla="*/ 2937668 h 5011605"/>
              <a:gd name="connsiteX130" fmla="*/ 2333959 w 4676109"/>
              <a:gd name="connsiteY130" fmla="*/ 2955043 h 5011605"/>
              <a:gd name="connsiteX131" fmla="*/ 2258529 w 4676109"/>
              <a:gd name="connsiteY131" fmla="*/ 2954583 h 5011605"/>
              <a:gd name="connsiteX132" fmla="*/ 2146509 w 4676109"/>
              <a:gd name="connsiteY132" fmla="*/ 2947274 h 5011605"/>
              <a:gd name="connsiteX133" fmla="*/ 2025808 w 4676109"/>
              <a:gd name="connsiteY133" fmla="*/ 2912065 h 5011605"/>
              <a:gd name="connsiteX134" fmla="*/ 1964078 w 4676109"/>
              <a:gd name="connsiteY134" fmla="*/ 2717308 h 5011605"/>
              <a:gd name="connsiteX135" fmla="*/ 1936179 w 4676109"/>
              <a:gd name="connsiteY135" fmla="*/ 2545858 h 5011605"/>
              <a:gd name="connsiteX136" fmla="*/ 1912872 w 4676109"/>
              <a:gd name="connsiteY136" fmla="*/ 2397255 h 5011605"/>
              <a:gd name="connsiteX137" fmla="*/ 1905562 w 4676109"/>
              <a:gd name="connsiteY137" fmla="*/ 2360706 h 5011605"/>
              <a:gd name="connsiteX138" fmla="*/ 1933002 w 4676109"/>
              <a:gd name="connsiteY138" fmla="*/ 2335103 h 5011605"/>
              <a:gd name="connsiteX139" fmla="*/ 2182183 w 4676109"/>
              <a:gd name="connsiteY139" fmla="*/ 2216656 h 5011605"/>
              <a:gd name="connsiteX140" fmla="*/ 2343111 w 4676109"/>
              <a:gd name="connsiteY140" fmla="*/ 2223544 h 5011605"/>
              <a:gd name="connsiteX141" fmla="*/ 1549840 w 4676109"/>
              <a:gd name="connsiteY141" fmla="*/ 2364342 h 5011605"/>
              <a:gd name="connsiteX142" fmla="*/ 1582293 w 4676109"/>
              <a:gd name="connsiteY142" fmla="*/ 2526190 h 5011605"/>
              <a:gd name="connsiteX143" fmla="*/ 1652710 w 4676109"/>
              <a:gd name="connsiteY143" fmla="*/ 2671580 h 5011605"/>
              <a:gd name="connsiteX144" fmla="*/ 1713521 w 4676109"/>
              <a:gd name="connsiteY144" fmla="*/ 2788186 h 5011605"/>
              <a:gd name="connsiteX145" fmla="*/ 1816391 w 4676109"/>
              <a:gd name="connsiteY145" fmla="*/ 2953209 h 5011605"/>
              <a:gd name="connsiteX146" fmla="*/ 1841993 w 4676109"/>
              <a:gd name="connsiteY146" fmla="*/ 2983863 h 5011605"/>
              <a:gd name="connsiteX147" fmla="*/ 1825997 w 4676109"/>
              <a:gd name="connsiteY147" fmla="*/ 2987039 h 5011605"/>
              <a:gd name="connsiteX148" fmla="*/ 1609274 w 4676109"/>
              <a:gd name="connsiteY148" fmla="*/ 3089909 h 5011605"/>
              <a:gd name="connsiteX149" fmla="*/ 946360 w 4676109"/>
              <a:gd name="connsiteY149" fmla="*/ 3334074 h 5011605"/>
              <a:gd name="connsiteX150" fmla="*/ 503765 w 4676109"/>
              <a:gd name="connsiteY150" fmla="*/ 3315781 h 5011605"/>
              <a:gd name="connsiteX151" fmla="*/ 405029 w 4676109"/>
              <a:gd name="connsiteY151" fmla="*/ 3263657 h 5011605"/>
              <a:gd name="connsiteX152" fmla="*/ 340123 w 4676109"/>
              <a:gd name="connsiteY152" fmla="*/ 3140233 h 5011605"/>
              <a:gd name="connsiteX153" fmla="*/ 395423 w 4676109"/>
              <a:gd name="connsiteY153" fmla="*/ 2961895 h 5011605"/>
              <a:gd name="connsiteX154" fmla="*/ 905217 w 4676109"/>
              <a:gd name="connsiteY154" fmla="*/ 2521180 h 5011605"/>
              <a:gd name="connsiteX155" fmla="*/ 1494996 w 4676109"/>
              <a:gd name="connsiteY155" fmla="*/ 2351572 h 5011605"/>
              <a:gd name="connsiteX156" fmla="*/ 1546660 w 4676109"/>
              <a:gd name="connsiteY156" fmla="*/ 2345143 h 5011605"/>
              <a:gd name="connsiteX157" fmla="*/ 1549836 w 4676109"/>
              <a:gd name="connsiteY157" fmla="*/ 2364354 h 5011605"/>
              <a:gd name="connsiteX158" fmla="*/ 2912720 w 4676109"/>
              <a:gd name="connsiteY158" fmla="*/ 2649184 h 5011605"/>
              <a:gd name="connsiteX159" fmla="*/ 2996876 w 4676109"/>
              <a:gd name="connsiteY159" fmla="*/ 2727828 h 5011605"/>
              <a:gd name="connsiteX160" fmla="*/ 3660250 w 4676109"/>
              <a:gd name="connsiteY160" fmla="*/ 3473979 h 5011605"/>
              <a:gd name="connsiteX161" fmla="*/ 3920874 w 4676109"/>
              <a:gd name="connsiteY161" fmla="*/ 3944888 h 5011605"/>
              <a:gd name="connsiteX162" fmla="*/ 3952409 w 4676109"/>
              <a:gd name="connsiteY162" fmla="*/ 4426790 h 5011605"/>
              <a:gd name="connsiteX163" fmla="*/ 3890679 w 4676109"/>
              <a:gd name="connsiteY163" fmla="*/ 4484387 h 5011605"/>
              <a:gd name="connsiteX164" fmla="*/ 3676249 w 4676109"/>
              <a:gd name="connsiteY164" fmla="*/ 4422657 h 5011605"/>
              <a:gd name="connsiteX165" fmla="*/ 3194808 w 4676109"/>
              <a:gd name="connsiteY165" fmla="*/ 4040911 h 5011605"/>
              <a:gd name="connsiteX166" fmla="*/ 2781986 w 4676109"/>
              <a:gd name="connsiteY166" fmla="*/ 3377958 h 5011605"/>
              <a:gd name="connsiteX167" fmla="*/ 2727565 w 4676109"/>
              <a:gd name="connsiteY167" fmla="*/ 3178145 h 5011605"/>
              <a:gd name="connsiteX168" fmla="*/ 2687343 w 4676109"/>
              <a:gd name="connsiteY168" fmla="*/ 3096783 h 5011605"/>
              <a:gd name="connsiteX169" fmla="*/ 2685965 w 4676109"/>
              <a:gd name="connsiteY169" fmla="*/ 3050591 h 5011605"/>
              <a:gd name="connsiteX170" fmla="*/ 2744939 w 4676109"/>
              <a:gd name="connsiteY170" fmla="*/ 2977916 h 5011605"/>
              <a:gd name="connsiteX171" fmla="*/ 2884852 w 4676109"/>
              <a:gd name="connsiteY171" fmla="*/ 2658784 h 5011605"/>
              <a:gd name="connsiteX172" fmla="*/ 2893999 w 4676109"/>
              <a:gd name="connsiteY172" fmla="*/ 2632722 h 5011605"/>
              <a:gd name="connsiteX173" fmla="*/ 2912713 w 4676109"/>
              <a:gd name="connsiteY173" fmla="*/ 2649178 h 5011605"/>
              <a:gd name="connsiteX174" fmla="*/ 2032623 w 4676109"/>
              <a:gd name="connsiteY174" fmla="*/ 3125109 h 5011605"/>
              <a:gd name="connsiteX175" fmla="*/ 2327077 w 4676109"/>
              <a:gd name="connsiteY175" fmla="*/ 3195986 h 5011605"/>
              <a:gd name="connsiteX176" fmla="*/ 2403426 w 4676109"/>
              <a:gd name="connsiteY176" fmla="*/ 3193230 h 5011605"/>
              <a:gd name="connsiteX177" fmla="*/ 2416208 w 4676109"/>
              <a:gd name="connsiteY177" fmla="*/ 3209227 h 5011605"/>
              <a:gd name="connsiteX178" fmla="*/ 2397494 w 4676109"/>
              <a:gd name="connsiteY178" fmla="*/ 3551706 h 5011605"/>
              <a:gd name="connsiteX179" fmla="*/ 2358611 w 4676109"/>
              <a:gd name="connsiteY179" fmla="*/ 3999729 h 5011605"/>
              <a:gd name="connsiteX180" fmla="*/ 2153331 w 4676109"/>
              <a:gd name="connsiteY180" fmla="*/ 4662682 h 5011605"/>
              <a:gd name="connsiteX181" fmla="*/ 2046327 w 4676109"/>
              <a:gd name="connsiteY181" fmla="*/ 4767394 h 5011605"/>
              <a:gd name="connsiteX182" fmla="*/ 1895010 w 4676109"/>
              <a:gd name="connsiteY182" fmla="*/ 4716189 h 5011605"/>
              <a:gd name="connsiteX183" fmla="*/ 1666423 w 4676109"/>
              <a:gd name="connsiteY183" fmla="*/ 4331690 h 5011605"/>
              <a:gd name="connsiteX184" fmla="*/ 1657276 w 4676109"/>
              <a:gd name="connsiteY184" fmla="*/ 3817340 h 5011605"/>
              <a:gd name="connsiteX185" fmla="*/ 1777066 w 4676109"/>
              <a:gd name="connsiteY185" fmla="*/ 3457980 h 5011605"/>
              <a:gd name="connsiteX186" fmla="*/ 1937994 w 4676109"/>
              <a:gd name="connsiteY186" fmla="*/ 3207429 h 5011605"/>
              <a:gd name="connsiteX187" fmla="*/ 1980971 w 4676109"/>
              <a:gd name="connsiteY187" fmla="*/ 3123770 h 5011605"/>
              <a:gd name="connsiteX188" fmla="*/ 1992873 w 4676109"/>
              <a:gd name="connsiteY188" fmla="*/ 3104559 h 5011605"/>
              <a:gd name="connsiteX189" fmla="*/ 2032635 w 4676109"/>
              <a:gd name="connsiteY189" fmla="*/ 3125110 h 5011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</a:cxnLst>
            <a:rect l="l" t="t" r="r" b="b"/>
            <a:pathLst>
              <a:path w="4676109" h="5011605">
                <a:moveTo>
                  <a:pt x="2039111" y="1570"/>
                </a:moveTo>
                <a:cubicBezTo>
                  <a:pt x="2035475" y="2489"/>
                  <a:pt x="2013968" y="5665"/>
                  <a:pt x="1991121" y="8421"/>
                </a:cubicBezTo>
                <a:cubicBezTo>
                  <a:pt x="1968694" y="11635"/>
                  <a:pt x="1938997" y="17108"/>
                  <a:pt x="1925296" y="20744"/>
                </a:cubicBezTo>
                <a:cubicBezTo>
                  <a:pt x="1912016" y="24418"/>
                  <a:pt x="1881400" y="32187"/>
                  <a:pt x="1858093" y="38118"/>
                </a:cubicBezTo>
                <a:cubicBezTo>
                  <a:pt x="1792690" y="54612"/>
                  <a:pt x="1747415" y="80636"/>
                  <a:pt x="1700800" y="127288"/>
                </a:cubicBezTo>
                <a:cubicBezTo>
                  <a:pt x="1675657" y="152431"/>
                  <a:pt x="1655067" y="178493"/>
                  <a:pt x="1642744" y="200460"/>
                </a:cubicBezTo>
                <a:cubicBezTo>
                  <a:pt x="1602943" y="271299"/>
                  <a:pt x="1565018" y="393837"/>
                  <a:pt x="1547184" y="509071"/>
                </a:cubicBezTo>
                <a:cubicBezTo>
                  <a:pt x="1534823" y="587218"/>
                  <a:pt x="1534823" y="913663"/>
                  <a:pt x="1546724" y="1016533"/>
                </a:cubicBezTo>
                <a:cubicBezTo>
                  <a:pt x="1560884" y="1136773"/>
                  <a:pt x="1583731" y="1264332"/>
                  <a:pt x="1613927" y="1391009"/>
                </a:cubicBezTo>
                <a:cubicBezTo>
                  <a:pt x="1619400" y="1412938"/>
                  <a:pt x="1623074" y="1431690"/>
                  <a:pt x="1622155" y="1432609"/>
                </a:cubicBezTo>
                <a:cubicBezTo>
                  <a:pt x="1621237" y="1433528"/>
                  <a:pt x="1602025" y="1411101"/>
                  <a:pt x="1578719" y="1383240"/>
                </a:cubicBezTo>
                <a:cubicBezTo>
                  <a:pt x="1493682" y="1280370"/>
                  <a:pt x="1378455" y="1170152"/>
                  <a:pt x="1273322" y="1092001"/>
                </a:cubicBezTo>
                <a:cubicBezTo>
                  <a:pt x="1196514" y="1035284"/>
                  <a:pt x="1157177" y="1010141"/>
                  <a:pt x="1062527" y="959857"/>
                </a:cubicBezTo>
                <a:cubicBezTo>
                  <a:pt x="849478" y="846464"/>
                  <a:pt x="662029" y="789328"/>
                  <a:pt x="502904" y="788407"/>
                </a:cubicBezTo>
                <a:cubicBezTo>
                  <a:pt x="427014" y="787947"/>
                  <a:pt x="371250" y="796175"/>
                  <a:pt x="281626" y="820400"/>
                </a:cubicBezTo>
                <a:cubicBezTo>
                  <a:pt x="181048" y="847381"/>
                  <a:pt x="127095" y="877537"/>
                  <a:pt x="88710" y="928776"/>
                </a:cubicBezTo>
                <a:cubicBezTo>
                  <a:pt x="30654" y="1006465"/>
                  <a:pt x="0" y="1111630"/>
                  <a:pt x="0" y="1236926"/>
                </a:cubicBezTo>
                <a:cubicBezTo>
                  <a:pt x="0" y="1367198"/>
                  <a:pt x="27440" y="1471900"/>
                  <a:pt x="94642" y="1599459"/>
                </a:cubicBezTo>
                <a:cubicBezTo>
                  <a:pt x="179679" y="1760848"/>
                  <a:pt x="237730" y="1827625"/>
                  <a:pt x="391349" y="1943741"/>
                </a:cubicBezTo>
                <a:cubicBezTo>
                  <a:pt x="541333" y="2056672"/>
                  <a:pt x="693111" y="2127555"/>
                  <a:pt x="931759" y="2195674"/>
                </a:cubicBezTo>
                <a:lnTo>
                  <a:pt x="1015915" y="2219900"/>
                </a:lnTo>
                <a:lnTo>
                  <a:pt x="968345" y="2234519"/>
                </a:lnTo>
                <a:cubicBezTo>
                  <a:pt x="831645" y="2277956"/>
                  <a:pt x="660195" y="2362989"/>
                  <a:pt x="546803" y="2444393"/>
                </a:cubicBezTo>
                <a:cubicBezTo>
                  <a:pt x="429316" y="2528970"/>
                  <a:pt x="293988" y="2669345"/>
                  <a:pt x="218560" y="2785912"/>
                </a:cubicBezTo>
                <a:cubicBezTo>
                  <a:pt x="165976" y="2866853"/>
                  <a:pt x="125296" y="2964210"/>
                  <a:pt x="113848" y="3035092"/>
                </a:cubicBezTo>
                <a:cubicBezTo>
                  <a:pt x="106538" y="3082165"/>
                  <a:pt x="111551" y="3155333"/>
                  <a:pt x="125711" y="3208835"/>
                </a:cubicBezTo>
                <a:cubicBezTo>
                  <a:pt x="144004" y="3279214"/>
                  <a:pt x="204815" y="3393531"/>
                  <a:pt x="249175" y="3441057"/>
                </a:cubicBezTo>
                <a:cubicBezTo>
                  <a:pt x="279829" y="3474008"/>
                  <a:pt x="356640" y="3533441"/>
                  <a:pt x="392262" y="3551275"/>
                </a:cubicBezTo>
                <a:cubicBezTo>
                  <a:pt x="514344" y="3612507"/>
                  <a:pt x="722837" y="3641784"/>
                  <a:pt x="914381" y="3624868"/>
                </a:cubicBezTo>
                <a:cubicBezTo>
                  <a:pt x="1127929" y="3605197"/>
                  <a:pt x="1306688" y="3555369"/>
                  <a:pt x="1512428" y="3457552"/>
                </a:cubicBezTo>
                <a:cubicBezTo>
                  <a:pt x="1545341" y="3441977"/>
                  <a:pt x="1572780" y="3429653"/>
                  <a:pt x="1572780" y="3431031"/>
                </a:cubicBezTo>
                <a:cubicBezTo>
                  <a:pt x="1572780" y="3431950"/>
                  <a:pt x="1562716" y="3458012"/>
                  <a:pt x="1550354" y="3488628"/>
                </a:cubicBezTo>
                <a:cubicBezTo>
                  <a:pt x="1491380" y="3637231"/>
                  <a:pt x="1452995" y="3790850"/>
                  <a:pt x="1439715" y="3933016"/>
                </a:cubicBezTo>
                <a:cubicBezTo>
                  <a:pt x="1432864" y="4005730"/>
                  <a:pt x="1436959" y="4170293"/>
                  <a:pt x="1446565" y="4237071"/>
                </a:cubicBezTo>
                <a:cubicBezTo>
                  <a:pt x="1461222" y="4334430"/>
                  <a:pt x="1496890" y="4456968"/>
                  <a:pt x="1535275" y="4541086"/>
                </a:cubicBezTo>
                <a:cubicBezTo>
                  <a:pt x="1562256" y="4600979"/>
                  <a:pt x="1621689" y="4707980"/>
                  <a:pt x="1649588" y="4747286"/>
                </a:cubicBezTo>
                <a:cubicBezTo>
                  <a:pt x="1722264" y="4849235"/>
                  <a:pt x="1868574" y="4963549"/>
                  <a:pt x="1972816" y="4999220"/>
                </a:cubicBezTo>
                <a:cubicBezTo>
                  <a:pt x="2003891" y="5010165"/>
                  <a:pt x="2016712" y="5012002"/>
                  <a:pt x="2057392" y="5011543"/>
                </a:cubicBezTo>
                <a:cubicBezTo>
                  <a:pt x="2112731" y="5011543"/>
                  <a:pt x="2139711" y="5003774"/>
                  <a:pt x="2192260" y="4972699"/>
                </a:cubicBezTo>
                <a:cubicBezTo>
                  <a:pt x="2233438" y="4948015"/>
                  <a:pt x="2312961" y="4868908"/>
                  <a:pt x="2344997" y="4820461"/>
                </a:cubicBezTo>
                <a:cubicBezTo>
                  <a:pt x="2479865" y="4614261"/>
                  <a:pt x="2619317" y="4176720"/>
                  <a:pt x="2665932" y="3810963"/>
                </a:cubicBezTo>
                <a:cubicBezTo>
                  <a:pt x="2669147" y="3786738"/>
                  <a:pt x="2672783" y="3766647"/>
                  <a:pt x="2674160" y="3766647"/>
                </a:cubicBezTo>
                <a:cubicBezTo>
                  <a:pt x="2675538" y="3766647"/>
                  <a:pt x="2681929" y="3776214"/>
                  <a:pt x="2688358" y="3788116"/>
                </a:cubicBezTo>
                <a:cubicBezTo>
                  <a:pt x="2746874" y="3899676"/>
                  <a:pt x="2864824" y="4074340"/>
                  <a:pt x="2966313" y="4200517"/>
                </a:cubicBezTo>
                <a:cubicBezTo>
                  <a:pt x="3151498" y="4430026"/>
                  <a:pt x="3382848" y="4629828"/>
                  <a:pt x="3568455" y="4720344"/>
                </a:cubicBezTo>
                <a:cubicBezTo>
                  <a:pt x="3636576" y="4753257"/>
                  <a:pt x="3718861" y="4782074"/>
                  <a:pt x="3778751" y="4793517"/>
                </a:cubicBezTo>
                <a:cubicBezTo>
                  <a:pt x="3903586" y="4817283"/>
                  <a:pt x="4018781" y="4787126"/>
                  <a:pt x="4094670" y="4710739"/>
                </a:cubicBezTo>
                <a:cubicBezTo>
                  <a:pt x="4121650" y="4683759"/>
                  <a:pt x="4132174" y="4668221"/>
                  <a:pt x="4157317" y="4617934"/>
                </a:cubicBezTo>
                <a:cubicBezTo>
                  <a:pt x="4209441" y="4515524"/>
                  <a:pt x="4235044" y="4428653"/>
                  <a:pt x="4243272" y="4324402"/>
                </a:cubicBezTo>
                <a:cubicBezTo>
                  <a:pt x="4263861" y="4061525"/>
                  <a:pt x="4159154" y="3681621"/>
                  <a:pt x="3987704" y="3398571"/>
                </a:cubicBezTo>
                <a:cubicBezTo>
                  <a:pt x="3877525" y="3216638"/>
                  <a:pt x="3693250" y="2989844"/>
                  <a:pt x="3476106" y="2769948"/>
                </a:cubicBezTo>
                <a:lnTo>
                  <a:pt x="3414836" y="2707758"/>
                </a:lnTo>
                <a:lnTo>
                  <a:pt x="3512233" y="2702285"/>
                </a:lnTo>
                <a:cubicBezTo>
                  <a:pt x="3676796" y="2693139"/>
                  <a:pt x="3793401" y="2670254"/>
                  <a:pt x="3907215" y="2625936"/>
                </a:cubicBezTo>
                <a:cubicBezTo>
                  <a:pt x="4038898" y="2574731"/>
                  <a:pt x="4173305" y="2483271"/>
                  <a:pt x="4290832" y="2365313"/>
                </a:cubicBezTo>
                <a:cubicBezTo>
                  <a:pt x="4390489" y="2265656"/>
                  <a:pt x="4445362" y="2185633"/>
                  <a:pt x="4525807" y="2022413"/>
                </a:cubicBezTo>
                <a:cubicBezTo>
                  <a:pt x="4601275" y="1870175"/>
                  <a:pt x="4645596" y="1743077"/>
                  <a:pt x="4665720" y="1622376"/>
                </a:cubicBezTo>
                <a:cubicBezTo>
                  <a:pt x="4675326" y="1563860"/>
                  <a:pt x="4679420" y="1430793"/>
                  <a:pt x="4673029" y="1369982"/>
                </a:cubicBezTo>
                <a:cubicBezTo>
                  <a:pt x="4659787" y="1238749"/>
                  <a:pt x="4621365" y="1132705"/>
                  <a:pt x="4556003" y="1045373"/>
                </a:cubicBezTo>
                <a:cubicBezTo>
                  <a:pt x="4503419" y="975416"/>
                  <a:pt x="4446284" y="931521"/>
                  <a:pt x="4342493" y="881692"/>
                </a:cubicBezTo>
                <a:cubicBezTo>
                  <a:pt x="4226799" y="826392"/>
                  <a:pt x="4176520" y="815409"/>
                  <a:pt x="4037058" y="815867"/>
                </a:cubicBezTo>
                <a:cubicBezTo>
                  <a:pt x="3915475" y="815867"/>
                  <a:pt x="3864687" y="823177"/>
                  <a:pt x="3729368" y="859304"/>
                </a:cubicBezTo>
                <a:cubicBezTo>
                  <a:pt x="3509932" y="917360"/>
                  <a:pt x="3377778" y="986402"/>
                  <a:pt x="3129068" y="1173390"/>
                </a:cubicBezTo>
                <a:cubicBezTo>
                  <a:pt x="3078781" y="1210895"/>
                  <a:pt x="3022563" y="1254753"/>
                  <a:pt x="3003351" y="1270788"/>
                </a:cubicBezTo>
                <a:cubicBezTo>
                  <a:pt x="2984598" y="1286785"/>
                  <a:pt x="2950308" y="1315602"/>
                  <a:pt x="2927921" y="1334316"/>
                </a:cubicBezTo>
                <a:cubicBezTo>
                  <a:pt x="2877634" y="1376375"/>
                  <a:pt x="2733585" y="1519962"/>
                  <a:pt x="2709356" y="1552420"/>
                </a:cubicBezTo>
                <a:cubicBezTo>
                  <a:pt x="2699292" y="1565662"/>
                  <a:pt x="2690604" y="1576186"/>
                  <a:pt x="2690145" y="1575267"/>
                </a:cubicBezTo>
                <a:cubicBezTo>
                  <a:pt x="2689686" y="1574808"/>
                  <a:pt x="2693360" y="1554257"/>
                  <a:pt x="2697914" y="1529572"/>
                </a:cubicBezTo>
                <a:cubicBezTo>
                  <a:pt x="2709357" y="1469220"/>
                  <a:pt x="2727191" y="1336157"/>
                  <a:pt x="2736797" y="1236040"/>
                </a:cubicBezTo>
                <a:cubicBezTo>
                  <a:pt x="2748240" y="1121267"/>
                  <a:pt x="2748240" y="885371"/>
                  <a:pt x="2737256" y="801674"/>
                </a:cubicBezTo>
                <a:cubicBezTo>
                  <a:pt x="2698373" y="511355"/>
                  <a:pt x="2558958" y="246646"/>
                  <a:pt x="2375604" y="117255"/>
                </a:cubicBezTo>
                <a:cubicBezTo>
                  <a:pt x="2334005" y="88017"/>
                  <a:pt x="2235691" y="38611"/>
                  <a:pt x="2185863" y="22155"/>
                </a:cubicBezTo>
                <a:cubicBezTo>
                  <a:pt x="2134657" y="5239"/>
                  <a:pt x="2068376" y="-3908"/>
                  <a:pt x="2039102" y="1603"/>
                </a:cubicBezTo>
                <a:close/>
                <a:moveTo>
                  <a:pt x="2112284" y="339876"/>
                </a:moveTo>
                <a:cubicBezTo>
                  <a:pt x="2196861" y="370530"/>
                  <a:pt x="2244389" y="408456"/>
                  <a:pt x="2303867" y="491692"/>
                </a:cubicBezTo>
                <a:cubicBezTo>
                  <a:pt x="2339956" y="541979"/>
                  <a:pt x="2358249" y="580824"/>
                  <a:pt x="2389325" y="674086"/>
                </a:cubicBezTo>
                <a:cubicBezTo>
                  <a:pt x="2446500" y="846456"/>
                  <a:pt x="2463875" y="1021120"/>
                  <a:pt x="2455188" y="1338871"/>
                </a:cubicBezTo>
                <a:cubicBezTo>
                  <a:pt x="2448759" y="1570671"/>
                  <a:pt x="2439651" y="1661177"/>
                  <a:pt x="2408997" y="1799719"/>
                </a:cubicBezTo>
                <a:cubicBezTo>
                  <a:pt x="2399390" y="1842236"/>
                  <a:pt x="2399390" y="1842696"/>
                  <a:pt x="2387067" y="1839481"/>
                </a:cubicBezTo>
                <a:cubicBezTo>
                  <a:pt x="2289670" y="1813878"/>
                  <a:pt x="2139268" y="1820308"/>
                  <a:pt x="2011719" y="1855057"/>
                </a:cubicBezTo>
                <a:cubicBezTo>
                  <a:pt x="1985198" y="1862366"/>
                  <a:pt x="1958218" y="1869676"/>
                  <a:pt x="1951826" y="1871054"/>
                </a:cubicBezTo>
                <a:lnTo>
                  <a:pt x="1939925" y="1873771"/>
                </a:lnTo>
                <a:lnTo>
                  <a:pt x="1937169" y="1831253"/>
                </a:lnTo>
                <a:cubicBezTo>
                  <a:pt x="1933534" y="1776411"/>
                  <a:pt x="1916618" y="1683610"/>
                  <a:pt x="1885505" y="1542316"/>
                </a:cubicBezTo>
                <a:cubicBezTo>
                  <a:pt x="1816006" y="1228229"/>
                  <a:pt x="1795915" y="1099299"/>
                  <a:pt x="1787230" y="908176"/>
                </a:cubicBezTo>
                <a:cubicBezTo>
                  <a:pt x="1779461" y="739018"/>
                  <a:pt x="1790407" y="575798"/>
                  <a:pt x="1816009" y="470175"/>
                </a:cubicBezTo>
                <a:cubicBezTo>
                  <a:pt x="1827452" y="421725"/>
                  <a:pt x="1832465" y="412579"/>
                  <a:pt x="1858986" y="386058"/>
                </a:cubicBezTo>
                <a:cubicBezTo>
                  <a:pt x="1882790" y="361832"/>
                  <a:pt x="1912029" y="343540"/>
                  <a:pt x="1945400" y="331638"/>
                </a:cubicBezTo>
                <a:cubicBezTo>
                  <a:pt x="1981527" y="318855"/>
                  <a:pt x="2066561" y="322950"/>
                  <a:pt x="2112294" y="339866"/>
                </a:cubicBezTo>
                <a:close/>
                <a:moveTo>
                  <a:pt x="601662" y="1069116"/>
                </a:moveTo>
                <a:cubicBezTo>
                  <a:pt x="820648" y="1106621"/>
                  <a:pt x="1063431" y="1214506"/>
                  <a:pt x="1227573" y="1348491"/>
                </a:cubicBezTo>
                <a:cubicBezTo>
                  <a:pt x="1313986" y="1418449"/>
                  <a:pt x="1418235" y="1529964"/>
                  <a:pt x="1499600" y="1638350"/>
                </a:cubicBezTo>
                <a:cubicBezTo>
                  <a:pt x="1523825" y="1670803"/>
                  <a:pt x="1576408" y="1746236"/>
                  <a:pt x="1616206" y="1805205"/>
                </a:cubicBezTo>
                <a:cubicBezTo>
                  <a:pt x="1655969" y="1864217"/>
                  <a:pt x="1697109" y="1925445"/>
                  <a:pt x="1708092" y="1940523"/>
                </a:cubicBezTo>
                <a:cubicBezTo>
                  <a:pt x="1719076" y="1956099"/>
                  <a:pt x="1728222" y="1970718"/>
                  <a:pt x="1728222" y="1973014"/>
                </a:cubicBezTo>
                <a:cubicBezTo>
                  <a:pt x="1728222" y="1974813"/>
                  <a:pt x="1715402" y="1988093"/>
                  <a:pt x="1700323" y="2001793"/>
                </a:cubicBezTo>
                <a:cubicBezTo>
                  <a:pt x="1671506" y="2026515"/>
                  <a:pt x="1623056" y="2087748"/>
                  <a:pt x="1610235" y="2114725"/>
                </a:cubicBezTo>
                <a:cubicBezTo>
                  <a:pt x="1597912" y="2140787"/>
                  <a:pt x="1591483" y="2139869"/>
                  <a:pt x="1271009" y="2068112"/>
                </a:cubicBezTo>
                <a:cubicBezTo>
                  <a:pt x="1062056" y="2021461"/>
                  <a:pt x="1025963" y="2012774"/>
                  <a:pt x="932665" y="1984875"/>
                </a:cubicBezTo>
                <a:cubicBezTo>
                  <a:pt x="763057" y="1934588"/>
                  <a:pt x="651497" y="1882465"/>
                  <a:pt x="532628" y="1796965"/>
                </a:cubicBezTo>
                <a:cubicBezTo>
                  <a:pt x="355251" y="1669407"/>
                  <a:pt x="253292" y="1527701"/>
                  <a:pt x="216709" y="1357162"/>
                </a:cubicBezTo>
                <a:cubicBezTo>
                  <a:pt x="206645" y="1310970"/>
                  <a:pt x="205266" y="1217249"/>
                  <a:pt x="214413" y="1177904"/>
                </a:cubicBezTo>
                <a:cubicBezTo>
                  <a:pt x="224478" y="1132209"/>
                  <a:pt x="268833" y="1097001"/>
                  <a:pt x="345185" y="1074152"/>
                </a:cubicBezTo>
                <a:cubicBezTo>
                  <a:pt x="412846" y="1053562"/>
                  <a:pt x="501097" y="1052185"/>
                  <a:pt x="601674" y="1069100"/>
                </a:cubicBezTo>
                <a:close/>
                <a:moveTo>
                  <a:pt x="4192511" y="1120780"/>
                </a:moveTo>
                <a:cubicBezTo>
                  <a:pt x="4323744" y="1155070"/>
                  <a:pt x="4392775" y="1207654"/>
                  <a:pt x="4421138" y="1295444"/>
                </a:cubicBezTo>
                <a:cubicBezTo>
                  <a:pt x="4438474" y="1351203"/>
                  <a:pt x="4448539" y="1421161"/>
                  <a:pt x="4448539" y="1492954"/>
                </a:cubicBezTo>
                <a:cubicBezTo>
                  <a:pt x="4448539" y="1633289"/>
                  <a:pt x="4417464" y="1754450"/>
                  <a:pt x="4343416" y="1899379"/>
                </a:cubicBezTo>
                <a:cubicBezTo>
                  <a:pt x="4286699" y="2010939"/>
                  <a:pt x="4232737" y="2084565"/>
                  <a:pt x="4143603" y="2171446"/>
                </a:cubicBezTo>
                <a:cubicBezTo>
                  <a:pt x="3980843" y="2330532"/>
                  <a:pt x="3789260" y="2439339"/>
                  <a:pt x="3631095" y="2461765"/>
                </a:cubicBezTo>
                <a:cubicBezTo>
                  <a:pt x="3601818" y="2465859"/>
                  <a:pt x="3530028" y="2469992"/>
                  <a:pt x="3454139" y="2471370"/>
                </a:cubicBezTo>
                <a:cubicBezTo>
                  <a:pt x="3274459" y="2475006"/>
                  <a:pt x="3196739" y="2464022"/>
                  <a:pt x="3038564" y="2413276"/>
                </a:cubicBezTo>
                <a:cubicBezTo>
                  <a:pt x="3001519" y="2401413"/>
                  <a:pt x="2975916" y="2395442"/>
                  <a:pt x="2969984" y="2397279"/>
                </a:cubicBezTo>
                <a:cubicBezTo>
                  <a:pt x="2964932" y="2399116"/>
                  <a:pt x="2949394" y="2401872"/>
                  <a:pt x="2936613" y="2403709"/>
                </a:cubicBezTo>
                <a:lnTo>
                  <a:pt x="2912349" y="2406885"/>
                </a:lnTo>
                <a:lnTo>
                  <a:pt x="2912349" y="2389969"/>
                </a:lnTo>
                <a:cubicBezTo>
                  <a:pt x="2912349" y="2346992"/>
                  <a:pt x="2891339" y="2269729"/>
                  <a:pt x="2863440" y="2207537"/>
                </a:cubicBezTo>
                <a:cubicBezTo>
                  <a:pt x="2828690" y="2131188"/>
                  <a:pt x="2746873" y="2029699"/>
                  <a:pt x="2685602" y="1987640"/>
                </a:cubicBezTo>
                <a:lnTo>
                  <a:pt x="2664554" y="1973480"/>
                </a:lnTo>
                <a:lnTo>
                  <a:pt x="2701599" y="1953350"/>
                </a:lnTo>
                <a:cubicBezTo>
                  <a:pt x="2765625" y="1919060"/>
                  <a:pt x="2807682" y="1887066"/>
                  <a:pt x="2864359" y="1829014"/>
                </a:cubicBezTo>
                <a:cubicBezTo>
                  <a:pt x="2962216" y="1728398"/>
                  <a:pt x="3065543" y="1635599"/>
                  <a:pt x="3234701" y="1496597"/>
                </a:cubicBezTo>
                <a:cubicBezTo>
                  <a:pt x="3282691" y="1456835"/>
                  <a:pt x="3429458" y="1348033"/>
                  <a:pt x="3482039" y="1312822"/>
                </a:cubicBezTo>
                <a:cubicBezTo>
                  <a:pt x="3651197" y="1199430"/>
                  <a:pt x="3806187" y="1133603"/>
                  <a:pt x="3953870" y="1112559"/>
                </a:cubicBezTo>
                <a:cubicBezTo>
                  <a:pt x="4022909" y="1102494"/>
                  <a:pt x="4137223" y="1106627"/>
                  <a:pt x="4192518" y="1120787"/>
                </a:cubicBezTo>
                <a:close/>
                <a:moveTo>
                  <a:pt x="2343105" y="2223547"/>
                </a:moveTo>
                <a:cubicBezTo>
                  <a:pt x="2413522" y="2238626"/>
                  <a:pt x="2504493" y="2277469"/>
                  <a:pt x="2551137" y="2312219"/>
                </a:cubicBezTo>
                <a:cubicBezTo>
                  <a:pt x="2590900" y="2342414"/>
                  <a:pt x="2621516" y="2381258"/>
                  <a:pt x="2629285" y="2412336"/>
                </a:cubicBezTo>
                <a:cubicBezTo>
                  <a:pt x="2638432" y="2448922"/>
                  <a:pt x="2637552" y="2534879"/>
                  <a:pt x="2627486" y="2581072"/>
                </a:cubicBezTo>
                <a:cubicBezTo>
                  <a:pt x="2591360" y="2750680"/>
                  <a:pt x="2501730" y="2875065"/>
                  <a:pt x="2370086" y="2937668"/>
                </a:cubicBezTo>
                <a:lnTo>
                  <a:pt x="2333959" y="2955043"/>
                </a:lnTo>
                <a:lnTo>
                  <a:pt x="2258529" y="2954583"/>
                </a:lnTo>
                <a:cubicBezTo>
                  <a:pt x="2212338" y="2954124"/>
                  <a:pt x="2168901" y="2951407"/>
                  <a:pt x="2146509" y="2947274"/>
                </a:cubicBezTo>
                <a:cubicBezTo>
                  <a:pt x="2089333" y="2936290"/>
                  <a:pt x="2034037" y="2920294"/>
                  <a:pt x="2025808" y="2912065"/>
                </a:cubicBezTo>
                <a:cubicBezTo>
                  <a:pt x="2014365" y="2900622"/>
                  <a:pt x="1977358" y="2784056"/>
                  <a:pt x="1964078" y="2717308"/>
                </a:cubicBezTo>
                <a:cubicBezTo>
                  <a:pt x="1957687" y="2684395"/>
                  <a:pt x="1944867" y="2607589"/>
                  <a:pt x="1936179" y="2545858"/>
                </a:cubicBezTo>
                <a:cubicBezTo>
                  <a:pt x="1927491" y="2484128"/>
                  <a:pt x="1917005" y="2417388"/>
                  <a:pt x="1912872" y="2397255"/>
                </a:cubicBezTo>
                <a:lnTo>
                  <a:pt x="1905562" y="2360706"/>
                </a:lnTo>
                <a:lnTo>
                  <a:pt x="1933002" y="2335103"/>
                </a:lnTo>
                <a:cubicBezTo>
                  <a:pt x="2000663" y="2271537"/>
                  <a:pt x="2087533" y="2229941"/>
                  <a:pt x="2182183" y="2216656"/>
                </a:cubicBezTo>
                <a:cubicBezTo>
                  <a:pt x="2219190" y="2211183"/>
                  <a:pt x="2302884" y="2214819"/>
                  <a:pt x="2343111" y="2223544"/>
                </a:cubicBezTo>
                <a:close/>
                <a:moveTo>
                  <a:pt x="1549840" y="2364342"/>
                </a:moveTo>
                <a:cubicBezTo>
                  <a:pt x="1549840" y="2396795"/>
                  <a:pt x="1567214" y="2482750"/>
                  <a:pt x="1582293" y="2526190"/>
                </a:cubicBezTo>
                <a:cubicBezTo>
                  <a:pt x="1598328" y="2571464"/>
                  <a:pt x="1612029" y="2599363"/>
                  <a:pt x="1652710" y="2671580"/>
                </a:cubicBezTo>
                <a:cubicBezTo>
                  <a:pt x="1668285" y="2699020"/>
                  <a:pt x="1695687" y="2751603"/>
                  <a:pt x="1713521" y="2788186"/>
                </a:cubicBezTo>
                <a:cubicBezTo>
                  <a:pt x="1749188" y="2861779"/>
                  <a:pt x="1778006" y="2907975"/>
                  <a:pt x="1816391" y="2953209"/>
                </a:cubicBezTo>
                <a:lnTo>
                  <a:pt x="1841993" y="2983863"/>
                </a:lnTo>
                <a:lnTo>
                  <a:pt x="1825997" y="2987039"/>
                </a:lnTo>
                <a:cubicBezTo>
                  <a:pt x="1817310" y="2988417"/>
                  <a:pt x="1719492" y="3035068"/>
                  <a:pt x="1609274" y="3089909"/>
                </a:cubicBezTo>
                <a:cubicBezTo>
                  <a:pt x="1264121" y="3262280"/>
                  <a:pt x="1148426" y="3304800"/>
                  <a:pt x="946360" y="3334074"/>
                </a:cubicBezTo>
                <a:cubicBezTo>
                  <a:pt x="782679" y="3357840"/>
                  <a:pt x="626768" y="3350990"/>
                  <a:pt x="503765" y="3315781"/>
                </a:cubicBezTo>
                <a:cubicBezTo>
                  <a:pt x="453937" y="3301161"/>
                  <a:pt x="436562" y="3292015"/>
                  <a:pt x="405029" y="3263657"/>
                </a:cubicBezTo>
                <a:cubicBezTo>
                  <a:pt x="374413" y="3235299"/>
                  <a:pt x="350609" y="3190064"/>
                  <a:pt x="340123" y="3140233"/>
                </a:cubicBezTo>
                <a:cubicBezTo>
                  <a:pt x="327762" y="3079422"/>
                  <a:pt x="336908" y="3049685"/>
                  <a:pt x="395423" y="2961895"/>
                </a:cubicBezTo>
                <a:cubicBezTo>
                  <a:pt x="522521" y="2771733"/>
                  <a:pt x="686202" y="2629978"/>
                  <a:pt x="905217" y="2521180"/>
                </a:cubicBezTo>
                <a:cubicBezTo>
                  <a:pt x="1076667" y="2436144"/>
                  <a:pt x="1277812" y="2378054"/>
                  <a:pt x="1494996" y="2351572"/>
                </a:cubicBezTo>
                <a:cubicBezTo>
                  <a:pt x="1521516" y="2348358"/>
                  <a:pt x="1544364" y="2345602"/>
                  <a:pt x="1546660" y="2345143"/>
                </a:cubicBezTo>
                <a:cubicBezTo>
                  <a:pt x="1548497" y="2344683"/>
                  <a:pt x="1549836" y="2353371"/>
                  <a:pt x="1549836" y="2364354"/>
                </a:cubicBezTo>
                <a:close/>
                <a:moveTo>
                  <a:pt x="2912720" y="2649184"/>
                </a:moveTo>
                <a:cubicBezTo>
                  <a:pt x="2920987" y="2658330"/>
                  <a:pt x="2959372" y="2693538"/>
                  <a:pt x="2996876" y="2727828"/>
                </a:cubicBezTo>
                <a:cubicBezTo>
                  <a:pt x="3227756" y="2935822"/>
                  <a:pt x="3438051" y="3172217"/>
                  <a:pt x="3660250" y="3473979"/>
                </a:cubicBezTo>
                <a:cubicBezTo>
                  <a:pt x="3812528" y="3680640"/>
                  <a:pt x="3866451" y="3777534"/>
                  <a:pt x="3920874" y="3944888"/>
                </a:cubicBezTo>
                <a:cubicBezTo>
                  <a:pt x="3980766" y="4127321"/>
                  <a:pt x="3994467" y="4338077"/>
                  <a:pt x="3952409" y="4426790"/>
                </a:cubicBezTo>
                <a:cubicBezTo>
                  <a:pt x="3937330" y="4458325"/>
                  <a:pt x="3909432" y="4484387"/>
                  <a:pt x="3890679" y="4484387"/>
                </a:cubicBezTo>
                <a:cubicBezTo>
                  <a:pt x="3852294" y="4484387"/>
                  <a:pt x="3759025" y="4457406"/>
                  <a:pt x="3676249" y="4422657"/>
                </a:cubicBezTo>
                <a:cubicBezTo>
                  <a:pt x="3534073" y="4362764"/>
                  <a:pt x="3353942" y="4219670"/>
                  <a:pt x="3194808" y="4040911"/>
                </a:cubicBezTo>
                <a:cubicBezTo>
                  <a:pt x="3007819" y="3831037"/>
                  <a:pt x="2876626" y="3620281"/>
                  <a:pt x="2781986" y="3377958"/>
                </a:cubicBezTo>
                <a:cubicBezTo>
                  <a:pt x="2747236" y="3289707"/>
                  <a:pt x="2734415" y="3241719"/>
                  <a:pt x="2727565" y="3178145"/>
                </a:cubicBezTo>
                <a:cubicBezTo>
                  <a:pt x="2720715" y="3111862"/>
                  <a:pt x="2715242" y="3101338"/>
                  <a:pt x="2687343" y="3096783"/>
                </a:cubicBezTo>
                <a:cubicBezTo>
                  <a:pt x="2649379" y="3090353"/>
                  <a:pt x="2649379" y="3089014"/>
                  <a:pt x="2685965" y="3050591"/>
                </a:cubicBezTo>
                <a:cubicBezTo>
                  <a:pt x="2704718" y="3031380"/>
                  <a:pt x="2731239" y="2998468"/>
                  <a:pt x="2744939" y="2977916"/>
                </a:cubicBezTo>
                <a:cubicBezTo>
                  <a:pt x="2794767" y="2903366"/>
                  <a:pt x="2867021" y="2738768"/>
                  <a:pt x="2884852" y="2658784"/>
                </a:cubicBezTo>
                <a:cubicBezTo>
                  <a:pt x="2888029" y="2644586"/>
                  <a:pt x="2892162" y="2632722"/>
                  <a:pt x="2893999" y="2632722"/>
                </a:cubicBezTo>
                <a:cubicBezTo>
                  <a:pt x="2895338" y="2632722"/>
                  <a:pt x="2904025" y="2640031"/>
                  <a:pt x="2912713" y="2649178"/>
                </a:cubicBezTo>
                <a:close/>
                <a:moveTo>
                  <a:pt x="2032623" y="3125109"/>
                </a:moveTo>
                <a:cubicBezTo>
                  <a:pt x="2122711" y="3171301"/>
                  <a:pt x="2222825" y="3195526"/>
                  <a:pt x="2327077" y="3195986"/>
                </a:cubicBezTo>
                <a:cubicBezTo>
                  <a:pt x="2363625" y="3196445"/>
                  <a:pt x="2397915" y="3195067"/>
                  <a:pt x="2403426" y="3193230"/>
                </a:cubicBezTo>
                <a:cubicBezTo>
                  <a:pt x="2412113" y="3190513"/>
                  <a:pt x="2413490" y="3192350"/>
                  <a:pt x="2416208" y="3209227"/>
                </a:cubicBezTo>
                <a:cubicBezTo>
                  <a:pt x="2419882" y="3231194"/>
                  <a:pt x="2418504" y="3256797"/>
                  <a:pt x="2397494" y="3551706"/>
                </a:cubicBezTo>
                <a:cubicBezTo>
                  <a:pt x="2378282" y="3825105"/>
                  <a:pt x="2370513" y="3914700"/>
                  <a:pt x="2358611" y="3999729"/>
                </a:cubicBezTo>
                <a:cubicBezTo>
                  <a:pt x="2323402" y="4253495"/>
                  <a:pt x="2232894" y="4545656"/>
                  <a:pt x="2153331" y="4662682"/>
                </a:cubicBezTo>
                <a:cubicBezTo>
                  <a:pt x="2134578" y="4690122"/>
                  <a:pt x="2066917" y="4756865"/>
                  <a:pt x="2046327" y="4767394"/>
                </a:cubicBezTo>
                <a:cubicBezTo>
                  <a:pt x="2020724" y="4781095"/>
                  <a:pt x="1948052" y="4756870"/>
                  <a:pt x="1895010" y="4716189"/>
                </a:cubicBezTo>
                <a:cubicBezTo>
                  <a:pt x="1786213" y="4633870"/>
                  <a:pt x="1711235" y="4508156"/>
                  <a:pt x="1666423" y="4331690"/>
                </a:cubicBezTo>
                <a:cubicBezTo>
                  <a:pt x="1624364" y="4165716"/>
                  <a:pt x="1621609" y="4001115"/>
                  <a:pt x="1657276" y="3817340"/>
                </a:cubicBezTo>
                <a:cubicBezTo>
                  <a:pt x="1679665" y="3703487"/>
                  <a:pt x="1712576" y="3604252"/>
                  <a:pt x="1777066" y="3457980"/>
                </a:cubicBezTo>
                <a:cubicBezTo>
                  <a:pt x="1836500" y="3323995"/>
                  <a:pt x="1873086" y="3266858"/>
                  <a:pt x="1937994" y="3207429"/>
                </a:cubicBezTo>
                <a:cubicBezTo>
                  <a:pt x="1954450" y="3192350"/>
                  <a:pt x="1984645" y="3133338"/>
                  <a:pt x="1980971" y="3123770"/>
                </a:cubicBezTo>
                <a:cubicBezTo>
                  <a:pt x="1978675" y="3117340"/>
                  <a:pt x="1987821" y="3102262"/>
                  <a:pt x="1992873" y="3104559"/>
                </a:cubicBezTo>
                <a:cubicBezTo>
                  <a:pt x="1994250" y="3105477"/>
                  <a:pt x="2012046" y="3114623"/>
                  <a:pt x="2032635" y="3125110"/>
                </a:cubicBezTo>
                <a:close/>
              </a:path>
            </a:pathLst>
          </a:custGeom>
          <a:solidFill>
            <a:srgbClr val="79F7AB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4" name="任意多边形: 形状 263">
            <a:extLst>
              <a:ext uri="{FF2B5EF4-FFF2-40B4-BE49-F238E27FC236}">
                <a16:creationId xmlns:a16="http://schemas.microsoft.com/office/drawing/2014/main" id="{CEABDFEF-4EA6-52B6-13BC-16ABE6CBA2F7}"/>
              </a:ext>
            </a:extLst>
          </p:cNvPr>
          <p:cNvSpPr/>
          <p:nvPr/>
        </p:nvSpPr>
        <p:spPr>
          <a:xfrm rot="1420422">
            <a:off x="1701535" y="4624126"/>
            <a:ext cx="1292462" cy="1017523"/>
          </a:xfrm>
          <a:custGeom>
            <a:avLst/>
            <a:gdLst>
              <a:gd name="connsiteX0" fmla="*/ 2179738 w 4726355"/>
              <a:gd name="connsiteY0" fmla="*/ 16941 h 3720940"/>
              <a:gd name="connsiteX1" fmla="*/ 2129872 w 4726355"/>
              <a:gd name="connsiteY1" fmla="*/ 128501 h 3720940"/>
              <a:gd name="connsiteX2" fmla="*/ 2069979 w 4726355"/>
              <a:gd name="connsiteY2" fmla="*/ 524903 h 3720940"/>
              <a:gd name="connsiteX3" fmla="*/ 2116630 w 4726355"/>
              <a:gd name="connsiteY3" fmla="*/ 883802 h 3720940"/>
              <a:gd name="connsiteX4" fmla="*/ 2123940 w 4726355"/>
              <a:gd name="connsiteY4" fmla="*/ 926319 h 3720940"/>
              <a:gd name="connsiteX5" fmla="*/ 2046673 w 4726355"/>
              <a:gd name="connsiteY5" fmla="*/ 935007 h 3720940"/>
              <a:gd name="connsiteX6" fmla="*/ 1513110 w 4726355"/>
              <a:gd name="connsiteY6" fmla="*/ 1031027 h 3720940"/>
              <a:gd name="connsiteX7" fmla="*/ 1250694 w 4726355"/>
              <a:gd name="connsiteY7" fmla="*/ 1113766 h 3720940"/>
              <a:gd name="connsiteX8" fmla="*/ 1185750 w 4726355"/>
              <a:gd name="connsiteY8" fmla="*/ 1138489 h 3720940"/>
              <a:gd name="connsiteX9" fmla="*/ 1157430 w 4726355"/>
              <a:gd name="connsiteY9" fmla="*/ 1088164 h 3720940"/>
              <a:gd name="connsiteX10" fmla="*/ 797160 w 4726355"/>
              <a:gd name="connsiteY10" fmla="*/ 650202 h 3720940"/>
              <a:gd name="connsiteX11" fmla="*/ 687442 w 4726355"/>
              <a:gd name="connsiteY11" fmla="*/ 549585 h 3720940"/>
              <a:gd name="connsiteX12" fmla="*/ 752807 w 4726355"/>
              <a:gd name="connsiteY12" fmla="*/ 743000 h 3720940"/>
              <a:gd name="connsiteX13" fmla="*/ 1002438 w 4726355"/>
              <a:gd name="connsiteY13" fmla="*/ 1176867 h 3720940"/>
              <a:gd name="connsiteX14" fmla="*/ 1027582 w 4726355"/>
              <a:gd name="connsiteY14" fmla="*/ 1215290 h 3720940"/>
              <a:gd name="connsiteX15" fmla="*/ 971363 w 4726355"/>
              <a:gd name="connsiteY15" fmla="*/ 1250040 h 3720940"/>
              <a:gd name="connsiteX16" fmla="*/ 535615 w 4726355"/>
              <a:gd name="connsiteY16" fmla="*/ 1547667 h 3720940"/>
              <a:gd name="connsiteX17" fmla="*/ 494935 w 4726355"/>
              <a:gd name="connsiteY17" fmla="*/ 1582417 h 3720940"/>
              <a:gd name="connsiteX18" fmla="*/ 482114 w 4726355"/>
              <a:gd name="connsiteY18" fmla="*/ 1566420 h 3720940"/>
              <a:gd name="connsiteX19" fmla="*/ 299721 w 4726355"/>
              <a:gd name="connsiteY19" fmla="*/ 1420570 h 3720940"/>
              <a:gd name="connsiteX20" fmla="*/ 163482 w 4726355"/>
              <a:gd name="connsiteY20" fmla="*/ 1314486 h 3720940"/>
              <a:gd name="connsiteX21" fmla="*/ 131908 w 4726355"/>
              <a:gd name="connsiteY21" fmla="*/ 1317242 h 3720940"/>
              <a:gd name="connsiteX22" fmla="*/ 151579 w 4726355"/>
              <a:gd name="connsiteY22" fmla="*/ 1419651 h 3720940"/>
              <a:gd name="connsiteX23" fmla="*/ 348169 w 4726355"/>
              <a:gd name="connsiteY23" fmla="*/ 1673378 h 3720940"/>
              <a:gd name="connsiteX24" fmla="*/ 377445 w 4726355"/>
              <a:gd name="connsiteY24" fmla="*/ 1698062 h 3720940"/>
              <a:gd name="connsiteX25" fmla="*/ 344992 w 4726355"/>
              <a:gd name="connsiteY25" fmla="*/ 1732811 h 3720940"/>
              <a:gd name="connsiteX26" fmla="*/ 104502 w 4726355"/>
              <a:gd name="connsiteY26" fmla="*/ 2035494 h 3720940"/>
              <a:gd name="connsiteX27" fmla="*/ 36381 w 4726355"/>
              <a:gd name="connsiteY27" fmla="*/ 2146133 h 3720940"/>
              <a:gd name="connsiteX28" fmla="*/ 254 w 4726355"/>
              <a:gd name="connsiteY28" fmla="*/ 2214713 h 3720940"/>
              <a:gd name="connsiteX29" fmla="*/ 52838 w 4726355"/>
              <a:gd name="connsiteY29" fmla="*/ 2299749 h 3720940"/>
              <a:gd name="connsiteX30" fmla="*/ 243461 w 4726355"/>
              <a:gd name="connsiteY30" fmla="*/ 2167184 h 3720940"/>
              <a:gd name="connsiteX31" fmla="*/ 860681 w 4726355"/>
              <a:gd name="connsiteY31" fmla="*/ 1741048 h 3720940"/>
              <a:gd name="connsiteX32" fmla="*/ 1221411 w 4726355"/>
              <a:gd name="connsiteY32" fmla="*/ 1536229 h 3720940"/>
              <a:gd name="connsiteX33" fmla="*/ 1210007 w 4726355"/>
              <a:gd name="connsiteY33" fmla="*/ 1570059 h 3720940"/>
              <a:gd name="connsiteX34" fmla="*/ 1155127 w 4726355"/>
              <a:gd name="connsiteY34" fmla="*/ 1988848 h 3720940"/>
              <a:gd name="connsiteX35" fmla="*/ 1371849 w 4726355"/>
              <a:gd name="connsiteY35" fmla="*/ 2585513 h 3720940"/>
              <a:gd name="connsiteX36" fmla="*/ 1907665 w 4726355"/>
              <a:gd name="connsiteY36" fmla="*/ 3070590 h 3720940"/>
              <a:gd name="connsiteX37" fmla="*/ 2531772 w 4726355"/>
              <a:gd name="connsiteY37" fmla="*/ 3215979 h 3720940"/>
              <a:gd name="connsiteX38" fmla="*/ 2795110 w 4726355"/>
              <a:gd name="connsiteY38" fmla="*/ 3186282 h 3720940"/>
              <a:gd name="connsiteX39" fmla="*/ 3095030 w 4726355"/>
              <a:gd name="connsiteY39" fmla="*/ 3008405 h 3720940"/>
              <a:gd name="connsiteX40" fmla="*/ 3303484 w 4726355"/>
              <a:gd name="connsiteY40" fmla="*/ 2745989 h 3720940"/>
              <a:gd name="connsiteX41" fmla="*/ 3436088 w 4726355"/>
              <a:gd name="connsiteY41" fmla="*/ 2482651 h 3720940"/>
              <a:gd name="connsiteX42" fmla="*/ 3547648 w 4726355"/>
              <a:gd name="connsiteY42" fmla="*/ 2078019 h 3720940"/>
              <a:gd name="connsiteX43" fmla="*/ 3557713 w 4726355"/>
              <a:gd name="connsiteY43" fmla="*/ 1863129 h 3720940"/>
              <a:gd name="connsiteX44" fmla="*/ 3548566 w 4726355"/>
              <a:gd name="connsiteY44" fmla="*/ 1656928 h 3720940"/>
              <a:gd name="connsiteX45" fmla="*/ 3539879 w 4726355"/>
              <a:gd name="connsiteY45" fmla="*/ 1601169 h 3720940"/>
              <a:gd name="connsiteX46" fmla="*/ 3567319 w 4726355"/>
              <a:gd name="connsiteY46" fmla="*/ 1614869 h 3720940"/>
              <a:gd name="connsiteX47" fmla="*/ 3953659 w 4726355"/>
              <a:gd name="connsiteY47" fmla="*/ 1839361 h 3720940"/>
              <a:gd name="connsiteX48" fmla="*/ 4426832 w 4726355"/>
              <a:gd name="connsiteY48" fmla="*/ 2206029 h 3720940"/>
              <a:gd name="connsiteX49" fmla="*/ 4529242 w 4726355"/>
              <a:gd name="connsiteY49" fmla="*/ 2286970 h 3720940"/>
              <a:gd name="connsiteX50" fmla="*/ 4562192 w 4726355"/>
              <a:gd name="connsiteY50" fmla="*/ 2302967 h 3720940"/>
              <a:gd name="connsiteX51" fmla="*/ 4577729 w 4726355"/>
              <a:gd name="connsiteY51" fmla="*/ 2307061 h 3720940"/>
              <a:gd name="connsiteX52" fmla="*/ 4529242 w 4726355"/>
              <a:gd name="connsiteY52" fmla="*/ 2339515 h 3720940"/>
              <a:gd name="connsiteX53" fmla="*/ 4396676 w 4726355"/>
              <a:gd name="connsiteY53" fmla="*/ 2435534 h 3720940"/>
              <a:gd name="connsiteX54" fmla="*/ 3505597 w 4726355"/>
              <a:gd name="connsiteY54" fmla="*/ 2964541 h 3720940"/>
              <a:gd name="connsiteX55" fmla="*/ 3116964 w 4726355"/>
              <a:gd name="connsiteY55" fmla="*/ 3147855 h 3720940"/>
              <a:gd name="connsiteX56" fmla="*/ 2509345 w 4726355"/>
              <a:gd name="connsiteY56" fmla="*/ 3296458 h 3720940"/>
              <a:gd name="connsiteX57" fmla="*/ 2035672 w 4726355"/>
              <a:gd name="connsiteY57" fmla="*/ 3284557 h 3720940"/>
              <a:gd name="connsiteX58" fmla="*/ 1340722 w 4726355"/>
              <a:gd name="connsiteY58" fmla="*/ 3047280 h 3720940"/>
              <a:gd name="connsiteX59" fmla="*/ 739540 w 4726355"/>
              <a:gd name="connsiteY59" fmla="*/ 2599668 h 3720940"/>
              <a:gd name="connsiteX60" fmla="*/ 622934 w 4726355"/>
              <a:gd name="connsiteY60" fmla="*/ 2504567 h 3720940"/>
              <a:gd name="connsiteX61" fmla="*/ 353209 w 4726355"/>
              <a:gd name="connsiteY61" fmla="*/ 2371081 h 3720940"/>
              <a:gd name="connsiteX62" fmla="*/ 135105 w 4726355"/>
              <a:gd name="connsiteY62" fmla="*/ 2305218 h 3720940"/>
              <a:gd name="connsiteX63" fmla="*/ 109962 w 4726355"/>
              <a:gd name="connsiteY63" fmla="*/ 2351869 h 3720940"/>
              <a:gd name="connsiteX64" fmla="*/ 162545 w 4726355"/>
              <a:gd name="connsiteY64" fmla="*/ 2487187 h 3720940"/>
              <a:gd name="connsiteX65" fmla="*/ 449650 w 4726355"/>
              <a:gd name="connsiteY65" fmla="*/ 2863916 h 3720940"/>
              <a:gd name="connsiteX66" fmla="*/ 675523 w 4726355"/>
              <a:gd name="connsiteY66" fmla="*/ 3054579 h 3720940"/>
              <a:gd name="connsiteX67" fmla="*/ 984133 w 4726355"/>
              <a:gd name="connsiteY67" fmla="*/ 3290935 h 3720940"/>
              <a:gd name="connsiteX68" fmla="*/ 1797492 w 4726355"/>
              <a:gd name="connsiteY68" fmla="*/ 3671338 h 3720940"/>
              <a:gd name="connsiteX69" fmla="*/ 2193434 w 4726355"/>
              <a:gd name="connsiteY69" fmla="*/ 3720248 h 3720940"/>
              <a:gd name="connsiteX70" fmla="*/ 2774071 w 4726355"/>
              <a:gd name="connsiteY70" fmla="*/ 3654882 h 3720940"/>
              <a:gd name="connsiteX71" fmla="*/ 3650994 w 4726355"/>
              <a:gd name="connsiteY71" fmla="*/ 3265789 h 3720940"/>
              <a:gd name="connsiteX72" fmla="*/ 4211998 w 4726355"/>
              <a:gd name="connsiteY72" fmla="*/ 2888138 h 3720940"/>
              <a:gd name="connsiteX73" fmla="*/ 4549392 w 4726355"/>
              <a:gd name="connsiteY73" fmla="*/ 2542524 h 3720940"/>
              <a:gd name="connsiteX74" fmla="*/ 4657278 w 4726355"/>
              <a:gd name="connsiteY74" fmla="*/ 2412212 h 3720940"/>
              <a:gd name="connsiteX75" fmla="*/ 4726356 w 4726355"/>
              <a:gd name="connsiteY75" fmla="*/ 2286495 h 3720940"/>
              <a:gd name="connsiteX76" fmla="*/ 4711698 w 4726355"/>
              <a:gd name="connsiteY76" fmla="*/ 2261314 h 3720940"/>
              <a:gd name="connsiteX77" fmla="*/ 4691147 w 4726355"/>
              <a:gd name="connsiteY77" fmla="*/ 2254004 h 3720940"/>
              <a:gd name="connsiteX78" fmla="*/ 4692065 w 4726355"/>
              <a:gd name="connsiteY78" fmla="*/ 2228861 h 3720940"/>
              <a:gd name="connsiteX79" fmla="*/ 4692487 w 4726355"/>
              <a:gd name="connsiteY79" fmla="*/ 2074781 h 3720940"/>
              <a:gd name="connsiteX80" fmla="*/ 4658656 w 4726355"/>
              <a:gd name="connsiteY80" fmla="*/ 2000269 h 3720940"/>
              <a:gd name="connsiteX81" fmla="*/ 4469375 w 4726355"/>
              <a:gd name="connsiteY81" fmla="*/ 1826526 h 3720940"/>
              <a:gd name="connsiteX82" fmla="*/ 4422303 w 4726355"/>
              <a:gd name="connsiteY82" fmla="*/ 1785846 h 3720940"/>
              <a:gd name="connsiteX83" fmla="*/ 4450660 w 4726355"/>
              <a:gd name="connsiteY83" fmla="*/ 1728249 h 3720940"/>
              <a:gd name="connsiteX84" fmla="*/ 4561760 w 4726355"/>
              <a:gd name="connsiteY84" fmla="*/ 1382596 h 3720940"/>
              <a:gd name="connsiteX85" fmla="*/ 4565855 w 4726355"/>
              <a:gd name="connsiteY85" fmla="*/ 1200164 h 3720940"/>
              <a:gd name="connsiteX86" fmla="*/ 4506881 w 4726355"/>
              <a:gd name="connsiteY86" fmla="*/ 1246815 h 3720940"/>
              <a:gd name="connsiteX87" fmla="*/ 4390315 w 4726355"/>
              <a:gd name="connsiteY87" fmla="*/ 1394037 h 3720940"/>
              <a:gd name="connsiteX88" fmla="*/ 4238498 w 4726355"/>
              <a:gd name="connsiteY88" fmla="*/ 1594721 h 3720940"/>
              <a:gd name="connsiteX89" fmla="*/ 4224798 w 4726355"/>
              <a:gd name="connsiteY89" fmla="*/ 1618066 h 3720940"/>
              <a:gd name="connsiteX90" fmla="*/ 4212896 w 4726355"/>
              <a:gd name="connsiteY90" fmla="*/ 1610718 h 3720940"/>
              <a:gd name="connsiteX91" fmla="*/ 4024987 w 4726355"/>
              <a:gd name="connsiteY91" fmla="*/ 1479524 h 3720940"/>
              <a:gd name="connsiteX92" fmla="*/ 3686222 w 4726355"/>
              <a:gd name="connsiteY92" fmla="*/ 1288862 h 3720940"/>
              <a:gd name="connsiteX93" fmla="*/ 3599808 w 4726355"/>
              <a:gd name="connsiteY93" fmla="*/ 1243589 h 3720940"/>
              <a:gd name="connsiteX94" fmla="*/ 3605280 w 4726355"/>
              <a:gd name="connsiteY94" fmla="*/ 1226673 h 3720940"/>
              <a:gd name="connsiteX95" fmla="*/ 3694909 w 4726355"/>
              <a:gd name="connsiteY95" fmla="*/ 1040145 h 3720940"/>
              <a:gd name="connsiteX96" fmla="*/ 3754342 w 4726355"/>
              <a:gd name="connsiteY96" fmla="*/ 800115 h 3720940"/>
              <a:gd name="connsiteX97" fmla="*/ 3763488 w 4726355"/>
              <a:gd name="connsiteY97" fmla="*/ 535857 h 3720940"/>
              <a:gd name="connsiteX98" fmla="*/ 3710905 w 4726355"/>
              <a:gd name="connsiteY98" fmla="*/ 542248 h 3720940"/>
              <a:gd name="connsiteX99" fmla="*/ 3504705 w 4726355"/>
              <a:gd name="connsiteY99" fmla="*/ 759891 h 3720940"/>
              <a:gd name="connsiteX100" fmla="*/ 3361617 w 4726355"/>
              <a:gd name="connsiteY100" fmla="*/ 1045155 h 3720940"/>
              <a:gd name="connsiteX101" fmla="*/ 3335097 w 4726355"/>
              <a:gd name="connsiteY101" fmla="*/ 1122881 h 3720940"/>
              <a:gd name="connsiteX102" fmla="*/ 3288905 w 4726355"/>
              <a:gd name="connsiteY102" fmla="*/ 1105048 h 3720940"/>
              <a:gd name="connsiteX103" fmla="*/ 2424346 w 4726355"/>
              <a:gd name="connsiteY103" fmla="*/ 928121 h 3720940"/>
              <a:gd name="connsiteX104" fmla="*/ 2327409 w 4726355"/>
              <a:gd name="connsiteY104" fmla="*/ 921730 h 3720940"/>
              <a:gd name="connsiteX105" fmla="*/ 2331542 w 4726355"/>
              <a:gd name="connsiteY105" fmla="*/ 879671 h 3720940"/>
              <a:gd name="connsiteX106" fmla="*/ 2331542 w 4726355"/>
              <a:gd name="connsiteY106" fmla="*/ 480055 h 3720940"/>
              <a:gd name="connsiteX107" fmla="*/ 2233685 w 4726355"/>
              <a:gd name="connsiteY107" fmla="*/ 62648 h 3720940"/>
              <a:gd name="connsiteX108" fmla="*/ 2204906 w 4726355"/>
              <a:gd name="connsiteY108" fmla="*/ 0 h 3720940"/>
              <a:gd name="connsiteX109" fmla="*/ 2179763 w 4726355"/>
              <a:gd name="connsiteY109" fmla="*/ 16916 h 3720940"/>
              <a:gd name="connsiteX110" fmla="*/ 2465462 w 4726355"/>
              <a:gd name="connsiteY110" fmla="*/ 1261864 h 3720940"/>
              <a:gd name="connsiteX111" fmla="*/ 2753057 w 4726355"/>
              <a:gd name="connsiteY111" fmla="*/ 1303004 h 3720940"/>
              <a:gd name="connsiteX112" fmla="*/ 2982565 w 4726355"/>
              <a:gd name="connsiteY112" fmla="*/ 1364734 h 3720940"/>
              <a:gd name="connsiteX113" fmla="*/ 3113797 w 4726355"/>
              <a:gd name="connsiteY113" fmla="*/ 1534342 h 3720940"/>
              <a:gd name="connsiteX114" fmla="*/ 3179622 w 4726355"/>
              <a:gd name="connsiteY114" fmla="*/ 1709926 h 3720940"/>
              <a:gd name="connsiteX115" fmla="*/ 3181459 w 4726355"/>
              <a:gd name="connsiteY115" fmla="*/ 2018536 h 3720940"/>
              <a:gd name="connsiteX116" fmla="*/ 3005414 w 4726355"/>
              <a:gd name="connsiteY116" fmla="*/ 2494002 h 3720940"/>
              <a:gd name="connsiteX117" fmla="*/ 2584333 w 4726355"/>
              <a:gd name="connsiteY117" fmla="*/ 2863422 h 3720940"/>
              <a:gd name="connsiteX118" fmla="*/ 2390957 w 4726355"/>
              <a:gd name="connsiteY118" fmla="*/ 2889485 h 3720940"/>
              <a:gd name="connsiteX119" fmla="*/ 1856014 w 4726355"/>
              <a:gd name="connsiteY119" fmla="*/ 2755538 h 3720940"/>
              <a:gd name="connsiteX120" fmla="*/ 1484790 w 4726355"/>
              <a:gd name="connsiteY120" fmla="*/ 2329441 h 3720940"/>
              <a:gd name="connsiteX121" fmla="*/ 1391488 w 4726355"/>
              <a:gd name="connsiteY121" fmla="*/ 1636753 h 3720940"/>
              <a:gd name="connsiteX122" fmla="*/ 1467416 w 4726355"/>
              <a:gd name="connsiteY122" fmla="*/ 1482674 h 3720940"/>
              <a:gd name="connsiteX123" fmla="*/ 1581229 w 4726355"/>
              <a:gd name="connsiteY123" fmla="*/ 1372956 h 3720940"/>
              <a:gd name="connsiteX124" fmla="*/ 2159143 w 4726355"/>
              <a:gd name="connsiteY124" fmla="*/ 1260484 h 3720940"/>
              <a:gd name="connsiteX125" fmla="*/ 2465460 w 4726355"/>
              <a:gd name="connsiteY125" fmla="*/ 1261862 h 3720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l="l" t="t" r="r" b="b"/>
            <a:pathLst>
              <a:path w="4726355" h="3720940">
                <a:moveTo>
                  <a:pt x="2179738" y="16941"/>
                </a:moveTo>
                <a:cubicBezTo>
                  <a:pt x="2160985" y="37989"/>
                  <a:pt x="2147706" y="67687"/>
                  <a:pt x="2129872" y="128501"/>
                </a:cubicBezTo>
                <a:cubicBezTo>
                  <a:pt x="2098337" y="235045"/>
                  <a:pt x="2069979" y="422494"/>
                  <a:pt x="2069979" y="524903"/>
                </a:cubicBezTo>
                <a:cubicBezTo>
                  <a:pt x="2069979" y="593483"/>
                  <a:pt x="2096500" y="797381"/>
                  <a:pt x="2116630" y="883802"/>
                </a:cubicBezTo>
                <a:cubicBezTo>
                  <a:pt x="2121644" y="906228"/>
                  <a:pt x="2124858" y="924942"/>
                  <a:pt x="2123940" y="926319"/>
                </a:cubicBezTo>
                <a:cubicBezTo>
                  <a:pt x="2122562" y="927238"/>
                  <a:pt x="2087813" y="931371"/>
                  <a:pt x="2046673" y="935007"/>
                </a:cubicBezTo>
                <a:cubicBezTo>
                  <a:pt x="1863780" y="952381"/>
                  <a:pt x="1688695" y="983954"/>
                  <a:pt x="1513110" y="1031027"/>
                </a:cubicBezTo>
                <a:cubicBezTo>
                  <a:pt x="1376871" y="1067613"/>
                  <a:pt x="1330717" y="1082232"/>
                  <a:pt x="1250694" y="1113766"/>
                </a:cubicBezTo>
                <a:cubicBezTo>
                  <a:pt x="1216404" y="1127505"/>
                  <a:pt x="1187127" y="1138489"/>
                  <a:pt x="1185750" y="1138489"/>
                </a:cubicBezTo>
                <a:cubicBezTo>
                  <a:pt x="1184410" y="1138489"/>
                  <a:pt x="1171590" y="1115603"/>
                  <a:pt x="1157430" y="1088164"/>
                </a:cubicBezTo>
                <a:cubicBezTo>
                  <a:pt x="1104388" y="983491"/>
                  <a:pt x="996463" y="853189"/>
                  <a:pt x="797160" y="650202"/>
                </a:cubicBezTo>
                <a:cubicBezTo>
                  <a:pt x="722151" y="574274"/>
                  <a:pt x="694290" y="548674"/>
                  <a:pt x="687442" y="549585"/>
                </a:cubicBezTo>
                <a:cubicBezTo>
                  <a:pt x="664557" y="552800"/>
                  <a:pt x="683768" y="609478"/>
                  <a:pt x="752807" y="743000"/>
                </a:cubicBezTo>
                <a:cubicBezTo>
                  <a:pt x="839221" y="909856"/>
                  <a:pt x="953952" y="1109208"/>
                  <a:pt x="1002438" y="1176867"/>
                </a:cubicBezTo>
                <a:cubicBezTo>
                  <a:pt x="1016139" y="1196538"/>
                  <a:pt x="1027582" y="1213453"/>
                  <a:pt x="1027582" y="1215290"/>
                </a:cubicBezTo>
                <a:cubicBezTo>
                  <a:pt x="1027582" y="1217089"/>
                  <a:pt x="1002438" y="1232626"/>
                  <a:pt x="971363" y="1250040"/>
                </a:cubicBezTo>
                <a:cubicBezTo>
                  <a:pt x="810856" y="1341467"/>
                  <a:pt x="641709" y="1456661"/>
                  <a:pt x="535615" y="1547667"/>
                </a:cubicBezTo>
                <a:lnTo>
                  <a:pt x="494935" y="1582417"/>
                </a:lnTo>
                <a:lnTo>
                  <a:pt x="482114" y="1566420"/>
                </a:lnTo>
                <a:cubicBezTo>
                  <a:pt x="460645" y="1539440"/>
                  <a:pt x="393902" y="1486397"/>
                  <a:pt x="299721" y="1420570"/>
                </a:cubicBezTo>
                <a:cubicBezTo>
                  <a:pt x="191795" y="1345101"/>
                  <a:pt x="163482" y="1323173"/>
                  <a:pt x="163482" y="1314486"/>
                </a:cubicBezTo>
                <a:cubicBezTo>
                  <a:pt x="163482" y="1304422"/>
                  <a:pt x="143811" y="1306258"/>
                  <a:pt x="131908" y="1317242"/>
                </a:cubicBezTo>
                <a:cubicBezTo>
                  <a:pt x="115912" y="1332321"/>
                  <a:pt x="120963" y="1358841"/>
                  <a:pt x="151579" y="1419651"/>
                </a:cubicBezTo>
                <a:cubicBezTo>
                  <a:pt x="193638" y="1501932"/>
                  <a:pt x="286447" y="1622178"/>
                  <a:pt x="348169" y="1673378"/>
                </a:cubicBezTo>
                <a:lnTo>
                  <a:pt x="377445" y="1698062"/>
                </a:lnTo>
                <a:lnTo>
                  <a:pt x="344992" y="1732811"/>
                </a:lnTo>
                <a:cubicBezTo>
                  <a:pt x="239830" y="1842990"/>
                  <a:pt x="158425" y="1945399"/>
                  <a:pt x="104502" y="2035494"/>
                </a:cubicBezTo>
                <a:cubicBezTo>
                  <a:pt x="85749" y="2066110"/>
                  <a:pt x="55095" y="2116435"/>
                  <a:pt x="36381" y="2146133"/>
                </a:cubicBezTo>
                <a:cubicBezTo>
                  <a:pt x="18088" y="2175869"/>
                  <a:pt x="1632" y="2206944"/>
                  <a:pt x="254" y="2214713"/>
                </a:cubicBezTo>
                <a:cubicBezTo>
                  <a:pt x="-3420" y="2238938"/>
                  <a:pt x="33625" y="2299290"/>
                  <a:pt x="52838" y="2299749"/>
                </a:cubicBezTo>
                <a:cubicBezTo>
                  <a:pt x="62443" y="2299749"/>
                  <a:pt x="174420" y="2222023"/>
                  <a:pt x="243461" y="2167184"/>
                </a:cubicBezTo>
                <a:cubicBezTo>
                  <a:pt x="389311" y="2051039"/>
                  <a:pt x="699753" y="1836609"/>
                  <a:pt x="860681" y="1741048"/>
                </a:cubicBezTo>
                <a:cubicBezTo>
                  <a:pt x="955323" y="1685288"/>
                  <a:pt x="1217316" y="1536229"/>
                  <a:pt x="1221411" y="1536229"/>
                </a:cubicBezTo>
                <a:cubicBezTo>
                  <a:pt x="1222330" y="1536229"/>
                  <a:pt x="1217316" y="1551307"/>
                  <a:pt x="1210007" y="1570059"/>
                </a:cubicBezTo>
                <a:cubicBezTo>
                  <a:pt x="1164733" y="1686665"/>
                  <a:pt x="1142345" y="1856283"/>
                  <a:pt x="1155127" y="1988848"/>
                </a:cubicBezTo>
                <a:cubicBezTo>
                  <a:pt x="1174338" y="2189111"/>
                  <a:pt x="1242918" y="2377481"/>
                  <a:pt x="1371849" y="2585513"/>
                </a:cubicBezTo>
                <a:cubicBezTo>
                  <a:pt x="1487505" y="2771581"/>
                  <a:pt x="1690982" y="2955855"/>
                  <a:pt x="1907665" y="3070590"/>
                </a:cubicBezTo>
                <a:cubicBezTo>
                  <a:pt x="2104715" y="3174841"/>
                  <a:pt x="2278007" y="3215519"/>
                  <a:pt x="2531772" y="3215979"/>
                </a:cubicBezTo>
                <a:cubicBezTo>
                  <a:pt x="2657489" y="3216438"/>
                  <a:pt x="2710071" y="3210506"/>
                  <a:pt x="2795110" y="3186282"/>
                </a:cubicBezTo>
                <a:cubicBezTo>
                  <a:pt x="2898901" y="3157465"/>
                  <a:pt x="3000850" y="3096654"/>
                  <a:pt x="3095030" y="3008405"/>
                </a:cubicBezTo>
                <a:cubicBezTo>
                  <a:pt x="3162691" y="2945796"/>
                  <a:pt x="3249560" y="2836034"/>
                  <a:pt x="3303484" y="2745989"/>
                </a:cubicBezTo>
                <a:cubicBezTo>
                  <a:pt x="3337352" y="2689770"/>
                  <a:pt x="3416876" y="2532019"/>
                  <a:pt x="3436088" y="2482651"/>
                </a:cubicBezTo>
                <a:cubicBezTo>
                  <a:pt x="3485457" y="2357356"/>
                  <a:pt x="3527515" y="2204197"/>
                  <a:pt x="3547648" y="2078019"/>
                </a:cubicBezTo>
                <a:cubicBezTo>
                  <a:pt x="3556795" y="2021303"/>
                  <a:pt x="3557713" y="1997078"/>
                  <a:pt x="3557713" y="1863129"/>
                </a:cubicBezTo>
                <a:cubicBezTo>
                  <a:pt x="3557253" y="1737412"/>
                  <a:pt x="3555876" y="1703122"/>
                  <a:pt x="3548566" y="1656928"/>
                </a:cubicBezTo>
                <a:lnTo>
                  <a:pt x="3539879" y="1601169"/>
                </a:lnTo>
                <a:lnTo>
                  <a:pt x="3567319" y="1614869"/>
                </a:lnTo>
                <a:cubicBezTo>
                  <a:pt x="3673363" y="1668370"/>
                  <a:pt x="3856256" y="1774876"/>
                  <a:pt x="3953659" y="1839361"/>
                </a:cubicBezTo>
                <a:cubicBezTo>
                  <a:pt x="4090819" y="1931247"/>
                  <a:pt x="4263611" y="2065195"/>
                  <a:pt x="4426832" y="2206029"/>
                </a:cubicBezTo>
                <a:cubicBezTo>
                  <a:pt x="4457026" y="2232091"/>
                  <a:pt x="4490399" y="2258612"/>
                  <a:pt x="4529242" y="2286970"/>
                </a:cubicBezTo>
                <a:cubicBezTo>
                  <a:pt x="4538847" y="2293361"/>
                  <a:pt x="4553505" y="2300670"/>
                  <a:pt x="4562192" y="2302967"/>
                </a:cubicBezTo>
                <a:lnTo>
                  <a:pt x="4577729" y="2307061"/>
                </a:lnTo>
                <a:lnTo>
                  <a:pt x="4529242" y="2339515"/>
                </a:lnTo>
                <a:cubicBezTo>
                  <a:pt x="4502299" y="2357808"/>
                  <a:pt x="4442866" y="2400785"/>
                  <a:pt x="4396676" y="2435534"/>
                </a:cubicBezTo>
                <a:cubicBezTo>
                  <a:pt x="4164415" y="2610198"/>
                  <a:pt x="3906554" y="2763357"/>
                  <a:pt x="3505597" y="2964541"/>
                </a:cubicBezTo>
                <a:cubicBezTo>
                  <a:pt x="3277010" y="3079275"/>
                  <a:pt x="3226682" y="3103043"/>
                  <a:pt x="3116964" y="3147855"/>
                </a:cubicBezTo>
                <a:cubicBezTo>
                  <a:pt x="2889758" y="3240201"/>
                  <a:pt x="2731084" y="3279088"/>
                  <a:pt x="2509345" y="3296458"/>
                </a:cubicBezTo>
                <a:cubicBezTo>
                  <a:pt x="2378572" y="3306523"/>
                  <a:pt x="2167366" y="3301013"/>
                  <a:pt x="2035672" y="3284557"/>
                </a:cubicBezTo>
                <a:cubicBezTo>
                  <a:pt x="1793840" y="3254400"/>
                  <a:pt x="1564302" y="3176210"/>
                  <a:pt x="1340722" y="3047280"/>
                </a:cubicBezTo>
                <a:cubicBezTo>
                  <a:pt x="1145044" y="2934809"/>
                  <a:pt x="1028017" y="2847928"/>
                  <a:pt x="739540" y="2599668"/>
                </a:cubicBezTo>
                <a:cubicBezTo>
                  <a:pt x="692889" y="2559905"/>
                  <a:pt x="640765" y="2516928"/>
                  <a:pt x="622934" y="2504567"/>
                </a:cubicBezTo>
                <a:cubicBezTo>
                  <a:pt x="582254" y="2475328"/>
                  <a:pt x="424503" y="2397602"/>
                  <a:pt x="353209" y="2371081"/>
                </a:cubicBezTo>
                <a:cubicBezTo>
                  <a:pt x="288724" y="2347315"/>
                  <a:pt x="159333" y="2308433"/>
                  <a:pt x="135105" y="2305218"/>
                </a:cubicBezTo>
                <a:cubicBezTo>
                  <a:pt x="112717" y="2302960"/>
                  <a:pt x="106747" y="2313905"/>
                  <a:pt x="109962" y="2351869"/>
                </a:cubicBezTo>
                <a:cubicBezTo>
                  <a:pt x="112717" y="2387996"/>
                  <a:pt x="124121" y="2416775"/>
                  <a:pt x="162545" y="2487187"/>
                </a:cubicBezTo>
                <a:cubicBezTo>
                  <a:pt x="251217" y="2649486"/>
                  <a:pt x="347691" y="2776585"/>
                  <a:pt x="449650" y="2863916"/>
                </a:cubicBezTo>
                <a:cubicBezTo>
                  <a:pt x="574485" y="2971842"/>
                  <a:pt x="612871" y="3003829"/>
                  <a:pt x="675523" y="3054579"/>
                </a:cubicBezTo>
                <a:cubicBezTo>
                  <a:pt x="780235" y="3139155"/>
                  <a:pt x="916474" y="3243859"/>
                  <a:pt x="984133" y="3290935"/>
                </a:cubicBezTo>
                <a:cubicBezTo>
                  <a:pt x="1214562" y="3452362"/>
                  <a:pt x="1558834" y="3613280"/>
                  <a:pt x="1797492" y="3671338"/>
                </a:cubicBezTo>
                <a:cubicBezTo>
                  <a:pt x="1932360" y="3704709"/>
                  <a:pt x="2031134" y="3716612"/>
                  <a:pt x="2193434" y="3720248"/>
                </a:cubicBezTo>
                <a:cubicBezTo>
                  <a:pt x="2406022" y="3724840"/>
                  <a:pt x="2561934" y="3707006"/>
                  <a:pt x="2774071" y="3654882"/>
                </a:cubicBezTo>
                <a:cubicBezTo>
                  <a:pt x="3036527" y="3589976"/>
                  <a:pt x="3258266" y="3491662"/>
                  <a:pt x="3650994" y="3265789"/>
                </a:cubicBezTo>
                <a:cubicBezTo>
                  <a:pt x="3909315" y="3117225"/>
                  <a:pt x="4063856" y="3013434"/>
                  <a:pt x="4211998" y="2888138"/>
                </a:cubicBezTo>
                <a:cubicBezTo>
                  <a:pt x="4346865" y="2773864"/>
                  <a:pt x="4436451" y="2682398"/>
                  <a:pt x="4549392" y="2542524"/>
                </a:cubicBezTo>
                <a:cubicBezTo>
                  <a:pt x="4585060" y="2498628"/>
                  <a:pt x="4633510" y="2439654"/>
                  <a:pt x="4657278" y="2412212"/>
                </a:cubicBezTo>
                <a:cubicBezTo>
                  <a:pt x="4703930" y="2357333"/>
                  <a:pt x="4726356" y="2317112"/>
                  <a:pt x="4726356" y="2286495"/>
                </a:cubicBezTo>
                <a:cubicBezTo>
                  <a:pt x="4726356" y="2270920"/>
                  <a:pt x="4724519" y="2267284"/>
                  <a:pt x="4711698" y="2261314"/>
                </a:cubicBezTo>
                <a:cubicBezTo>
                  <a:pt x="4703930" y="2257219"/>
                  <a:pt x="4694783" y="2254004"/>
                  <a:pt x="4691147" y="2254004"/>
                </a:cubicBezTo>
                <a:cubicBezTo>
                  <a:pt x="4683838" y="2254004"/>
                  <a:pt x="4683838" y="2251746"/>
                  <a:pt x="4692065" y="2228861"/>
                </a:cubicBezTo>
                <a:cubicBezTo>
                  <a:pt x="4700714" y="2204635"/>
                  <a:pt x="4700714" y="2115048"/>
                  <a:pt x="4692487" y="2074781"/>
                </a:cubicBezTo>
                <a:cubicBezTo>
                  <a:pt x="4685177" y="2041410"/>
                  <a:pt x="4676030" y="2021280"/>
                  <a:pt x="4658656" y="2000269"/>
                </a:cubicBezTo>
                <a:cubicBezTo>
                  <a:pt x="4646333" y="1985190"/>
                  <a:pt x="4542090" y="1889630"/>
                  <a:pt x="4469375" y="1826526"/>
                </a:cubicBezTo>
                <a:lnTo>
                  <a:pt x="4422303" y="1785846"/>
                </a:lnTo>
                <a:lnTo>
                  <a:pt x="4450660" y="1728249"/>
                </a:lnTo>
                <a:cubicBezTo>
                  <a:pt x="4500488" y="1627221"/>
                  <a:pt x="4542547" y="1496449"/>
                  <a:pt x="4561760" y="1382596"/>
                </a:cubicBezTo>
                <a:cubicBezTo>
                  <a:pt x="4571825" y="1323623"/>
                  <a:pt x="4574543" y="1205219"/>
                  <a:pt x="4565855" y="1200164"/>
                </a:cubicBezTo>
                <a:cubicBezTo>
                  <a:pt x="4554412" y="1192854"/>
                  <a:pt x="4538875" y="1205215"/>
                  <a:pt x="4506881" y="1246815"/>
                </a:cubicBezTo>
                <a:cubicBezTo>
                  <a:pt x="4488129" y="1271040"/>
                  <a:pt x="4435546" y="1337324"/>
                  <a:pt x="4390315" y="1394037"/>
                </a:cubicBezTo>
                <a:cubicBezTo>
                  <a:pt x="4287906" y="1522967"/>
                  <a:pt x="4254037" y="1567779"/>
                  <a:pt x="4238498" y="1594721"/>
                </a:cubicBezTo>
                <a:cubicBezTo>
                  <a:pt x="4231648" y="1606623"/>
                  <a:pt x="4225716" y="1617148"/>
                  <a:pt x="4224798" y="1618066"/>
                </a:cubicBezTo>
                <a:cubicBezTo>
                  <a:pt x="4223880" y="1619405"/>
                  <a:pt x="4218866" y="1615770"/>
                  <a:pt x="4212896" y="1610718"/>
                </a:cubicBezTo>
                <a:cubicBezTo>
                  <a:pt x="4192804" y="1592003"/>
                  <a:pt x="4096780" y="1525222"/>
                  <a:pt x="4024987" y="1479524"/>
                </a:cubicBezTo>
                <a:cubicBezTo>
                  <a:pt x="3909792" y="1406811"/>
                  <a:pt x="3826095" y="1359735"/>
                  <a:pt x="3686222" y="1288862"/>
                </a:cubicBezTo>
                <a:cubicBezTo>
                  <a:pt x="3640948" y="1266015"/>
                  <a:pt x="3602104" y="1245426"/>
                  <a:pt x="3599808" y="1243589"/>
                </a:cubicBezTo>
                <a:cubicBezTo>
                  <a:pt x="3597512" y="1241331"/>
                  <a:pt x="3599808" y="1233983"/>
                  <a:pt x="3605280" y="1226673"/>
                </a:cubicBezTo>
                <a:cubicBezTo>
                  <a:pt x="3624492" y="1199233"/>
                  <a:pt x="3676157" y="1092266"/>
                  <a:pt x="3694909" y="1040145"/>
                </a:cubicBezTo>
                <a:cubicBezTo>
                  <a:pt x="3717756" y="976578"/>
                  <a:pt x="3744736" y="869155"/>
                  <a:pt x="3754342" y="800115"/>
                </a:cubicBezTo>
                <a:cubicBezTo>
                  <a:pt x="3769879" y="694032"/>
                  <a:pt x="3773974" y="575163"/>
                  <a:pt x="3763488" y="535857"/>
                </a:cubicBezTo>
                <a:cubicBezTo>
                  <a:pt x="3759355" y="521237"/>
                  <a:pt x="3742440" y="523036"/>
                  <a:pt x="3710905" y="542248"/>
                </a:cubicBezTo>
                <a:cubicBezTo>
                  <a:pt x="3657404" y="574701"/>
                  <a:pt x="3581054" y="655179"/>
                  <a:pt x="3504705" y="759891"/>
                </a:cubicBezTo>
                <a:cubicBezTo>
                  <a:pt x="3433370" y="857710"/>
                  <a:pt x="3407767" y="908455"/>
                  <a:pt x="3361617" y="1045155"/>
                </a:cubicBezTo>
                <a:lnTo>
                  <a:pt x="3335097" y="1122881"/>
                </a:lnTo>
                <a:lnTo>
                  <a:pt x="3288905" y="1105048"/>
                </a:lnTo>
                <a:cubicBezTo>
                  <a:pt x="3026028" y="1002178"/>
                  <a:pt x="2750327" y="945501"/>
                  <a:pt x="2424346" y="928121"/>
                </a:cubicBezTo>
                <a:cubicBezTo>
                  <a:pt x="2371763" y="924906"/>
                  <a:pt x="2327867" y="922189"/>
                  <a:pt x="2327409" y="921730"/>
                </a:cubicBezTo>
                <a:cubicBezTo>
                  <a:pt x="2326490" y="921271"/>
                  <a:pt x="2328786" y="902519"/>
                  <a:pt x="2331542" y="879671"/>
                </a:cubicBezTo>
                <a:cubicBezTo>
                  <a:pt x="2338851" y="819778"/>
                  <a:pt x="2338851" y="534018"/>
                  <a:pt x="2331542" y="480055"/>
                </a:cubicBezTo>
                <a:cubicBezTo>
                  <a:pt x="2317841" y="383156"/>
                  <a:pt x="2274825" y="199347"/>
                  <a:pt x="2233685" y="62648"/>
                </a:cubicBezTo>
                <a:cubicBezTo>
                  <a:pt x="2216769" y="6429"/>
                  <a:pt x="2214053" y="0"/>
                  <a:pt x="2204906" y="0"/>
                </a:cubicBezTo>
                <a:cubicBezTo>
                  <a:pt x="2198476" y="0"/>
                  <a:pt x="2188411" y="6889"/>
                  <a:pt x="2179763" y="16916"/>
                </a:cubicBezTo>
                <a:close/>
                <a:moveTo>
                  <a:pt x="2465462" y="1261864"/>
                </a:moveTo>
                <a:cubicBezTo>
                  <a:pt x="2546862" y="1268255"/>
                  <a:pt x="2670281" y="1285630"/>
                  <a:pt x="2753057" y="1303004"/>
                </a:cubicBezTo>
                <a:cubicBezTo>
                  <a:pt x="2835797" y="1320838"/>
                  <a:pt x="2970200" y="1356505"/>
                  <a:pt x="2982565" y="1364734"/>
                </a:cubicBezTo>
                <a:cubicBezTo>
                  <a:pt x="2993089" y="1371584"/>
                  <a:pt x="3050226" y="1445675"/>
                  <a:pt x="3113797" y="1534342"/>
                </a:cubicBezTo>
                <a:cubicBezTo>
                  <a:pt x="3158114" y="1596990"/>
                  <a:pt x="3165921" y="1617579"/>
                  <a:pt x="3179622" y="1709926"/>
                </a:cubicBezTo>
                <a:cubicBezTo>
                  <a:pt x="3189228" y="1774373"/>
                  <a:pt x="3190146" y="1950877"/>
                  <a:pt x="3181459" y="2018536"/>
                </a:cubicBezTo>
                <a:cubicBezTo>
                  <a:pt x="3159033" y="2199137"/>
                  <a:pt x="3106489" y="2339932"/>
                  <a:pt x="3005414" y="2494002"/>
                </a:cubicBezTo>
                <a:cubicBezTo>
                  <a:pt x="2882411" y="2680569"/>
                  <a:pt x="2725167" y="2818649"/>
                  <a:pt x="2584333" y="2863422"/>
                </a:cubicBezTo>
                <a:cubicBezTo>
                  <a:pt x="2551421" y="2873946"/>
                  <a:pt x="2476908" y="2884012"/>
                  <a:pt x="2390957" y="2889485"/>
                </a:cubicBezTo>
                <a:cubicBezTo>
                  <a:pt x="2186599" y="2902305"/>
                  <a:pt x="2005998" y="2857032"/>
                  <a:pt x="1856014" y="2755538"/>
                </a:cubicBezTo>
                <a:cubicBezTo>
                  <a:pt x="1689159" y="2642606"/>
                  <a:pt x="1571671" y="2507279"/>
                  <a:pt x="1484790" y="2329441"/>
                </a:cubicBezTo>
                <a:cubicBezTo>
                  <a:pt x="1370016" y="2094887"/>
                  <a:pt x="1335266" y="1835185"/>
                  <a:pt x="1391488" y="1636753"/>
                </a:cubicBezTo>
                <a:cubicBezTo>
                  <a:pt x="1405686" y="1586926"/>
                  <a:pt x="1426697" y="1544407"/>
                  <a:pt x="1467416" y="1482674"/>
                </a:cubicBezTo>
                <a:cubicBezTo>
                  <a:pt x="1522257" y="1399015"/>
                  <a:pt x="1531403" y="1389868"/>
                  <a:pt x="1581229" y="1372956"/>
                </a:cubicBezTo>
                <a:cubicBezTo>
                  <a:pt x="1752219" y="1313982"/>
                  <a:pt x="1933280" y="1278773"/>
                  <a:pt x="2159143" y="1260484"/>
                </a:cubicBezTo>
                <a:cubicBezTo>
                  <a:pt x="2204417" y="1256849"/>
                  <a:pt x="2407403" y="1257767"/>
                  <a:pt x="2465460" y="1261862"/>
                </a:cubicBezTo>
                <a:close/>
              </a:path>
            </a:pathLst>
          </a:custGeom>
          <a:solidFill>
            <a:srgbClr val="79F7AB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2941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矩形 111">
            <a:extLst>
              <a:ext uri="{FF2B5EF4-FFF2-40B4-BE49-F238E27FC236}">
                <a16:creationId xmlns:a16="http://schemas.microsoft.com/office/drawing/2014/main" id="{2D9E7EB5-1377-17DA-F199-15D4C0E51EA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06D982A8-15A5-CCC3-F1CE-2931C211A5C6}"/>
              </a:ext>
            </a:extLst>
          </p:cNvPr>
          <p:cNvGrpSpPr/>
          <p:nvPr/>
        </p:nvGrpSpPr>
        <p:grpSpPr>
          <a:xfrm>
            <a:off x="4011814" y="2329087"/>
            <a:ext cx="4168373" cy="4528913"/>
            <a:chOff x="-6555063" y="2320302"/>
            <a:chExt cx="4168373" cy="4528913"/>
          </a:xfrm>
          <a:solidFill>
            <a:srgbClr val="79F7AB"/>
          </a:solidFill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5631AFC5-EE40-2AE7-1CAE-F75529D619AE}"/>
                </a:ext>
              </a:extLst>
            </p:cNvPr>
            <p:cNvSpPr/>
            <p:nvPr/>
          </p:nvSpPr>
          <p:spPr>
            <a:xfrm>
              <a:off x="-6555063" y="2320302"/>
              <a:ext cx="4168373" cy="4528913"/>
            </a:xfrm>
            <a:custGeom>
              <a:avLst/>
              <a:gdLst>
                <a:gd name="connsiteX0" fmla="*/ 1899715 w 4168373"/>
                <a:gd name="connsiteY0" fmla="*/ 4258 h 4528913"/>
                <a:gd name="connsiteX1" fmla="*/ 1284337 w 4168373"/>
                <a:gd name="connsiteY1" fmla="*/ 142800 h 4528913"/>
                <a:gd name="connsiteX2" fmla="*/ 925860 w 4168373"/>
                <a:gd name="connsiteY2" fmla="*/ 348079 h 4528913"/>
                <a:gd name="connsiteX3" fmla="*/ 702750 w 4168373"/>
                <a:gd name="connsiteY3" fmla="*/ 577587 h 4528913"/>
                <a:gd name="connsiteX4" fmla="*/ 262035 w 4168373"/>
                <a:gd name="connsiteY4" fmla="*/ 1385930 h 4528913"/>
                <a:gd name="connsiteX5" fmla="*/ 127589 w 4168373"/>
                <a:gd name="connsiteY5" fmla="*/ 1834874 h 4528913"/>
                <a:gd name="connsiteX6" fmla="*/ 24258 w 4168373"/>
                <a:gd name="connsiteY6" fmla="*/ 2516118 h 4528913"/>
                <a:gd name="connsiteX7" fmla="*/ 33 w 4168373"/>
                <a:gd name="connsiteY7" fmla="*/ 3149337 h 4528913"/>
                <a:gd name="connsiteX8" fmla="*/ 26554 w 4168373"/>
                <a:gd name="connsiteY8" fmla="*/ 3601955 h 4528913"/>
                <a:gd name="connsiteX9" fmla="*/ 53994 w 4168373"/>
                <a:gd name="connsiteY9" fmla="*/ 3940300 h 4528913"/>
                <a:gd name="connsiteX10" fmla="*/ 83730 w 4168373"/>
                <a:gd name="connsiteY10" fmla="*/ 4148332 h 4528913"/>
                <a:gd name="connsiteX11" fmla="*/ 151850 w 4168373"/>
                <a:gd name="connsiteY11" fmla="*/ 4327552 h 4528913"/>
                <a:gd name="connsiteX12" fmla="*/ 229117 w 4168373"/>
                <a:gd name="connsiteY12" fmla="*/ 4397051 h 4528913"/>
                <a:gd name="connsiteX13" fmla="*/ 406044 w 4168373"/>
                <a:gd name="connsiteY13" fmla="*/ 4341712 h 4528913"/>
                <a:gd name="connsiteX14" fmla="*/ 648367 w 4168373"/>
                <a:gd name="connsiteY14" fmla="*/ 4173015 h 4528913"/>
                <a:gd name="connsiteX15" fmla="*/ 1012282 w 4168373"/>
                <a:gd name="connsiteY15" fmla="*/ 3909639 h 4528913"/>
                <a:gd name="connsiteX16" fmla="*/ 1123381 w 4168373"/>
                <a:gd name="connsiteY16" fmla="*/ 3871713 h 4528913"/>
                <a:gd name="connsiteX17" fmla="*/ 1274737 w 4168373"/>
                <a:gd name="connsiteY17" fmla="*/ 3901410 h 4528913"/>
                <a:gd name="connsiteX18" fmla="*/ 1493262 w 4168373"/>
                <a:gd name="connsiteY18" fmla="*/ 4168882 h 4528913"/>
                <a:gd name="connsiteX19" fmla="*/ 1750212 w 4168373"/>
                <a:gd name="connsiteY19" fmla="*/ 4463796 h 4528913"/>
                <a:gd name="connsiteX20" fmla="*/ 1937200 w 4168373"/>
                <a:gd name="connsiteY20" fmla="*/ 4526405 h 4528913"/>
                <a:gd name="connsiteX21" fmla="*/ 2312588 w 4168373"/>
                <a:gd name="connsiteY21" fmla="*/ 4244316 h 4528913"/>
                <a:gd name="connsiteX22" fmla="*/ 2712625 w 4168373"/>
                <a:gd name="connsiteY22" fmla="*/ 3866665 h 4528913"/>
                <a:gd name="connsiteX23" fmla="*/ 2785758 w 4168373"/>
                <a:gd name="connsiteY23" fmla="*/ 3851128 h 4528913"/>
                <a:gd name="connsiteX24" fmla="*/ 2864403 w 4168373"/>
                <a:gd name="connsiteY24" fmla="*/ 3868044 h 4528913"/>
                <a:gd name="connsiteX25" fmla="*/ 3082967 w 4168373"/>
                <a:gd name="connsiteY25" fmla="*/ 4109455 h 4528913"/>
                <a:gd name="connsiteX26" fmla="*/ 3334401 w 4168373"/>
                <a:gd name="connsiteY26" fmla="*/ 4385157 h 4528913"/>
                <a:gd name="connsiteX27" fmla="*/ 3627933 w 4168373"/>
                <a:gd name="connsiteY27" fmla="*/ 4525070 h 4528913"/>
                <a:gd name="connsiteX28" fmla="*/ 3987293 w 4168373"/>
                <a:gd name="connsiteY28" fmla="*/ 4354962 h 4528913"/>
                <a:gd name="connsiteX29" fmla="*/ 4013355 w 4168373"/>
                <a:gd name="connsiteY29" fmla="*/ 4310186 h 4528913"/>
                <a:gd name="connsiteX30" fmla="*/ 4030271 w 4168373"/>
                <a:gd name="connsiteY30" fmla="*/ 4315200 h 4528913"/>
                <a:gd name="connsiteX31" fmla="*/ 4097473 w 4168373"/>
                <a:gd name="connsiteY31" fmla="*/ 4263076 h 4528913"/>
                <a:gd name="connsiteX32" fmla="*/ 4134060 w 4168373"/>
                <a:gd name="connsiteY32" fmla="*/ 4098013 h 4528913"/>
                <a:gd name="connsiteX33" fmla="*/ 4168350 w 4168373"/>
                <a:gd name="connsiteY33" fmla="*/ 3181334 h 4528913"/>
                <a:gd name="connsiteX34" fmla="*/ 4136815 w 4168373"/>
                <a:gd name="connsiteY34" fmla="*/ 2180066 h 4528913"/>
                <a:gd name="connsiteX35" fmla="*/ 3792533 w 4168373"/>
                <a:gd name="connsiteY35" fmla="*/ 1023317 h 4528913"/>
                <a:gd name="connsiteX36" fmla="*/ 3293261 w 4168373"/>
                <a:gd name="connsiteY36" fmla="*/ 439466 h 4528913"/>
                <a:gd name="connsiteX37" fmla="*/ 2621197 w 4168373"/>
                <a:gd name="connsiteY37" fmla="*/ 93813 h 4528913"/>
                <a:gd name="connsiteX38" fmla="*/ 1899725 w 4168373"/>
                <a:gd name="connsiteY38" fmla="*/ 4223 h 4528913"/>
                <a:gd name="connsiteX39" fmla="*/ 2168980 w 4168373"/>
                <a:gd name="connsiteY39" fmla="*/ 227829 h 4528913"/>
                <a:gd name="connsiteX40" fmla="*/ 3066947 w 4168373"/>
                <a:gd name="connsiteY40" fmla="*/ 527289 h 4528913"/>
                <a:gd name="connsiteX41" fmla="*/ 3664955 w 4168373"/>
                <a:gd name="connsiteY41" fmla="*/ 1256529 h 4528913"/>
                <a:gd name="connsiteX42" fmla="*/ 3928753 w 4168373"/>
                <a:gd name="connsiteY42" fmla="*/ 2438359 h 4528913"/>
                <a:gd name="connsiteX43" fmla="*/ 3981336 w 4168373"/>
                <a:gd name="connsiteY43" fmla="*/ 3083020 h 4528913"/>
                <a:gd name="connsiteX44" fmla="*/ 4027527 w 4168373"/>
                <a:gd name="connsiteY44" fmla="*/ 3819109 h 4528913"/>
                <a:gd name="connsiteX45" fmla="*/ 4030704 w 4168373"/>
                <a:gd name="connsiteY45" fmla="*/ 3915588 h 4528913"/>
                <a:gd name="connsiteX46" fmla="*/ 4008316 w 4168373"/>
                <a:gd name="connsiteY46" fmla="*/ 3935221 h 4528913"/>
                <a:gd name="connsiteX47" fmla="*/ 3915932 w 4168373"/>
                <a:gd name="connsiteY47" fmla="*/ 4008394 h 4528913"/>
                <a:gd name="connsiteX48" fmla="*/ 3794809 w 4168373"/>
                <a:gd name="connsiteY48" fmla="*/ 4102577 h 4528913"/>
                <a:gd name="connsiteX49" fmla="*/ 3671346 w 4168373"/>
                <a:gd name="connsiteY49" fmla="*/ 4182600 h 4528913"/>
                <a:gd name="connsiteX50" fmla="*/ 3552017 w 4168373"/>
                <a:gd name="connsiteY50" fmla="*/ 4153783 h 4528913"/>
                <a:gd name="connsiteX51" fmla="*/ 3414396 w 4168373"/>
                <a:gd name="connsiteY51" fmla="*/ 4047699 h 4528913"/>
                <a:gd name="connsiteX52" fmla="*/ 3318836 w 4168373"/>
                <a:gd name="connsiteY52" fmla="*/ 3937981 h 4528913"/>
                <a:gd name="connsiteX53" fmla="*/ 3046358 w 4168373"/>
                <a:gd name="connsiteY53" fmla="*/ 3648123 h 4528913"/>
                <a:gd name="connsiteX54" fmla="*/ 2870773 w 4168373"/>
                <a:gd name="connsiteY54" fmla="*/ 3557576 h 4528913"/>
                <a:gd name="connsiteX55" fmla="*/ 2649035 w 4168373"/>
                <a:gd name="connsiteY55" fmla="*/ 3579083 h 4528913"/>
                <a:gd name="connsiteX56" fmla="*/ 2477124 w 4168373"/>
                <a:gd name="connsiteY56" fmla="*/ 3665497 h 4528913"/>
                <a:gd name="connsiteX57" fmla="*/ 2234380 w 4168373"/>
                <a:gd name="connsiteY57" fmla="*/ 3901393 h 4528913"/>
                <a:gd name="connsiteX58" fmla="*/ 2021753 w 4168373"/>
                <a:gd name="connsiteY58" fmla="*/ 4135495 h 4528913"/>
                <a:gd name="connsiteX59" fmla="*/ 1918462 w 4168373"/>
                <a:gd name="connsiteY59" fmla="*/ 4224665 h 4528913"/>
                <a:gd name="connsiteX60" fmla="*/ 1841195 w 4168373"/>
                <a:gd name="connsiteY60" fmla="*/ 4206372 h 4528913"/>
                <a:gd name="connsiteX61" fmla="*/ 1644145 w 4168373"/>
                <a:gd name="connsiteY61" fmla="*/ 3976864 h 4528913"/>
                <a:gd name="connsiteX62" fmla="*/ 1390379 w 4168373"/>
                <a:gd name="connsiteY62" fmla="*/ 3690180 h 4528913"/>
                <a:gd name="connsiteX63" fmla="*/ 1242697 w 4168373"/>
                <a:gd name="connsiteY63" fmla="*/ 3617926 h 4528913"/>
                <a:gd name="connsiteX64" fmla="*/ 903010 w 4168373"/>
                <a:gd name="connsiteY64" fmla="*/ 3677359 h 4528913"/>
                <a:gd name="connsiteX65" fmla="*/ 518051 w 4168373"/>
                <a:gd name="connsiteY65" fmla="*/ 3971812 h 4528913"/>
                <a:gd name="connsiteX66" fmla="*/ 415181 w 4168373"/>
                <a:gd name="connsiteY66" fmla="*/ 4063277 h 4528913"/>
                <a:gd name="connsiteX67" fmla="*/ 287172 w 4168373"/>
                <a:gd name="connsiteY67" fmla="*/ 4150572 h 4528913"/>
                <a:gd name="connsiteX68" fmla="*/ 242817 w 4168373"/>
                <a:gd name="connsiteY68" fmla="*/ 4029411 h 4528913"/>
                <a:gd name="connsiteX69" fmla="*/ 236885 w 4168373"/>
                <a:gd name="connsiteY69" fmla="*/ 3277323 h 4528913"/>
                <a:gd name="connsiteX70" fmla="*/ 278025 w 4168373"/>
                <a:gd name="connsiteY70" fmla="*/ 2936716 h 4528913"/>
                <a:gd name="connsiteX71" fmla="*/ 305465 w 4168373"/>
                <a:gd name="connsiteY71" fmla="*/ 2687535 h 4528913"/>
                <a:gd name="connsiteX72" fmla="*/ 420199 w 4168373"/>
                <a:gd name="connsiteY72" fmla="*/ 1972001 h 4528913"/>
                <a:gd name="connsiteX73" fmla="*/ 623226 w 4168373"/>
                <a:gd name="connsiteY73" fmla="*/ 1357073 h 4528913"/>
                <a:gd name="connsiteX74" fmla="*/ 842211 w 4168373"/>
                <a:gd name="connsiteY74" fmla="*/ 893012 h 4528913"/>
                <a:gd name="connsiteX75" fmla="*/ 1669306 w 4168373"/>
                <a:gd name="connsiteY75" fmla="*/ 269404 h 4528913"/>
                <a:gd name="connsiteX76" fmla="*/ 2168999 w 4168373"/>
                <a:gd name="connsiteY76" fmla="*/ 227805 h 452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4168373" h="4528913">
                  <a:moveTo>
                    <a:pt x="1899715" y="4258"/>
                  </a:moveTo>
                  <a:cubicBezTo>
                    <a:pt x="1715441" y="17500"/>
                    <a:pt x="1444795" y="78771"/>
                    <a:pt x="1284337" y="142800"/>
                  </a:cubicBezTo>
                  <a:cubicBezTo>
                    <a:pt x="1155407" y="194923"/>
                    <a:pt x="1022803" y="270809"/>
                    <a:pt x="925860" y="348079"/>
                  </a:cubicBezTo>
                  <a:cubicBezTo>
                    <a:pt x="859576" y="401122"/>
                    <a:pt x="779549" y="483397"/>
                    <a:pt x="702750" y="577587"/>
                  </a:cubicBezTo>
                  <a:cubicBezTo>
                    <a:pt x="577493" y="730746"/>
                    <a:pt x="373125" y="1106555"/>
                    <a:pt x="262035" y="1385930"/>
                  </a:cubicBezTo>
                  <a:cubicBezTo>
                    <a:pt x="214924" y="1505259"/>
                    <a:pt x="170110" y="1654744"/>
                    <a:pt x="127589" y="1834874"/>
                  </a:cubicBezTo>
                  <a:cubicBezTo>
                    <a:pt x="67236" y="2090942"/>
                    <a:pt x="40294" y="2270161"/>
                    <a:pt x="24258" y="2516118"/>
                  </a:cubicBezTo>
                  <a:cubicBezTo>
                    <a:pt x="12395" y="2705860"/>
                    <a:pt x="33" y="3023620"/>
                    <a:pt x="33" y="3149337"/>
                  </a:cubicBezTo>
                  <a:cubicBezTo>
                    <a:pt x="-426" y="3302036"/>
                    <a:pt x="3707" y="3365599"/>
                    <a:pt x="26554" y="3601955"/>
                  </a:cubicBezTo>
                  <a:cubicBezTo>
                    <a:pt x="40292" y="3743250"/>
                    <a:pt x="46224" y="3813201"/>
                    <a:pt x="53994" y="3940300"/>
                  </a:cubicBezTo>
                  <a:cubicBezTo>
                    <a:pt x="59007" y="4016189"/>
                    <a:pt x="66355" y="4066938"/>
                    <a:pt x="83730" y="4148332"/>
                  </a:cubicBezTo>
                  <a:cubicBezTo>
                    <a:pt x="101985" y="4231532"/>
                    <a:pt x="112968" y="4259892"/>
                    <a:pt x="151850" y="4327552"/>
                  </a:cubicBezTo>
                  <a:cubicBezTo>
                    <a:pt x="164173" y="4348562"/>
                    <a:pt x="201678" y="4382393"/>
                    <a:pt x="229117" y="4397051"/>
                  </a:cubicBezTo>
                  <a:cubicBezTo>
                    <a:pt x="258814" y="4413047"/>
                    <a:pt x="312317" y="4396132"/>
                    <a:pt x="406044" y="4341712"/>
                  </a:cubicBezTo>
                  <a:cubicBezTo>
                    <a:pt x="501604" y="4285915"/>
                    <a:pt x="543204" y="4257136"/>
                    <a:pt x="648367" y="4173015"/>
                  </a:cubicBezTo>
                  <a:cubicBezTo>
                    <a:pt x="875572" y="3991964"/>
                    <a:pt x="941438" y="3943929"/>
                    <a:pt x="1012282" y="3909639"/>
                  </a:cubicBezTo>
                  <a:cubicBezTo>
                    <a:pt x="1059852" y="3886332"/>
                    <a:pt x="1084995" y="3878104"/>
                    <a:pt x="1123381" y="3871713"/>
                  </a:cubicBezTo>
                  <a:cubicBezTo>
                    <a:pt x="1172750" y="3863944"/>
                    <a:pt x="1229925" y="3874889"/>
                    <a:pt x="1274737" y="3901410"/>
                  </a:cubicBezTo>
                  <a:cubicBezTo>
                    <a:pt x="1318174" y="3926553"/>
                    <a:pt x="1397701" y="4024413"/>
                    <a:pt x="1493262" y="4168882"/>
                  </a:cubicBezTo>
                  <a:cubicBezTo>
                    <a:pt x="1601638" y="4333484"/>
                    <a:pt x="1645961" y="4384683"/>
                    <a:pt x="1750212" y="4463796"/>
                  </a:cubicBezTo>
                  <a:cubicBezTo>
                    <a:pt x="1822466" y="4518637"/>
                    <a:pt x="1874587" y="4536011"/>
                    <a:pt x="1937200" y="4526405"/>
                  </a:cubicBezTo>
                  <a:cubicBezTo>
                    <a:pt x="2041452" y="4510408"/>
                    <a:pt x="2146154" y="4431763"/>
                    <a:pt x="2312588" y="4244316"/>
                  </a:cubicBezTo>
                  <a:cubicBezTo>
                    <a:pt x="2517867" y="4012976"/>
                    <a:pt x="2625293" y="3911938"/>
                    <a:pt x="2712625" y="3866665"/>
                  </a:cubicBezTo>
                  <a:cubicBezTo>
                    <a:pt x="2740064" y="3852506"/>
                    <a:pt x="2745537" y="3851128"/>
                    <a:pt x="2785758" y="3851128"/>
                  </a:cubicBezTo>
                  <a:cubicBezTo>
                    <a:pt x="2827396" y="3851128"/>
                    <a:pt x="2831491" y="3852047"/>
                    <a:pt x="2864403" y="3868044"/>
                  </a:cubicBezTo>
                  <a:cubicBezTo>
                    <a:pt x="2912891" y="3892269"/>
                    <a:pt x="2952654" y="3936164"/>
                    <a:pt x="3082967" y="4109455"/>
                  </a:cubicBezTo>
                  <a:cubicBezTo>
                    <a:pt x="3195860" y="4259891"/>
                    <a:pt x="3243435" y="4311982"/>
                    <a:pt x="3334401" y="4385157"/>
                  </a:cubicBezTo>
                  <a:cubicBezTo>
                    <a:pt x="3455102" y="4482095"/>
                    <a:pt x="3520047" y="4513166"/>
                    <a:pt x="3627933" y="4525070"/>
                  </a:cubicBezTo>
                  <a:cubicBezTo>
                    <a:pt x="3766936" y="4540607"/>
                    <a:pt x="3910483" y="4472487"/>
                    <a:pt x="3987293" y="4354962"/>
                  </a:cubicBezTo>
                  <a:cubicBezTo>
                    <a:pt x="4000113" y="4335329"/>
                    <a:pt x="4011977" y="4315199"/>
                    <a:pt x="4013355" y="4310186"/>
                  </a:cubicBezTo>
                  <a:cubicBezTo>
                    <a:pt x="4016110" y="4301958"/>
                    <a:pt x="4017488" y="4302417"/>
                    <a:pt x="4030271" y="4315200"/>
                  </a:cubicBezTo>
                  <a:cubicBezTo>
                    <a:pt x="4054496" y="4339884"/>
                    <a:pt x="4074167" y="4324346"/>
                    <a:pt x="4097473" y="4263076"/>
                  </a:cubicBezTo>
                  <a:cubicBezTo>
                    <a:pt x="4115307" y="4216463"/>
                    <a:pt x="4122617" y="4183972"/>
                    <a:pt x="4134060" y="4098013"/>
                  </a:cubicBezTo>
                  <a:cubicBezTo>
                    <a:pt x="4161500" y="3897329"/>
                    <a:pt x="4167890" y="3732727"/>
                    <a:pt x="4168350" y="3181334"/>
                  </a:cubicBezTo>
                  <a:cubicBezTo>
                    <a:pt x="4168809" y="2660136"/>
                    <a:pt x="4162877" y="2475440"/>
                    <a:pt x="4136815" y="2180066"/>
                  </a:cubicBezTo>
                  <a:cubicBezTo>
                    <a:pt x="4093838" y="1701848"/>
                    <a:pt x="3999194" y="1383627"/>
                    <a:pt x="3792533" y="1023317"/>
                  </a:cubicBezTo>
                  <a:cubicBezTo>
                    <a:pt x="3645772" y="767749"/>
                    <a:pt x="3501754" y="599052"/>
                    <a:pt x="3293261" y="439466"/>
                  </a:cubicBezTo>
                  <a:cubicBezTo>
                    <a:pt x="3109486" y="298672"/>
                    <a:pt x="2846110" y="163304"/>
                    <a:pt x="2621197" y="93813"/>
                  </a:cubicBezTo>
                  <a:cubicBezTo>
                    <a:pt x="2382048" y="19761"/>
                    <a:pt x="2126020" y="-12231"/>
                    <a:pt x="1899725" y="4223"/>
                  </a:cubicBezTo>
                  <a:close/>
                  <a:moveTo>
                    <a:pt x="2168980" y="227829"/>
                  </a:moveTo>
                  <a:cubicBezTo>
                    <a:pt x="2506864" y="253891"/>
                    <a:pt x="2803120" y="352165"/>
                    <a:pt x="3066947" y="527289"/>
                  </a:cubicBezTo>
                  <a:cubicBezTo>
                    <a:pt x="3334380" y="704666"/>
                    <a:pt x="3522740" y="934174"/>
                    <a:pt x="3664955" y="1256529"/>
                  </a:cubicBezTo>
                  <a:cubicBezTo>
                    <a:pt x="3813058" y="1593502"/>
                    <a:pt x="3879846" y="1891580"/>
                    <a:pt x="3928753" y="2438359"/>
                  </a:cubicBezTo>
                  <a:cubicBezTo>
                    <a:pt x="3943372" y="2605674"/>
                    <a:pt x="3973567" y="2973302"/>
                    <a:pt x="3981336" y="3083020"/>
                  </a:cubicBezTo>
                  <a:cubicBezTo>
                    <a:pt x="4013789" y="3549805"/>
                    <a:pt x="4023853" y="3713026"/>
                    <a:pt x="4027527" y="3819109"/>
                  </a:cubicBezTo>
                  <a:lnTo>
                    <a:pt x="4030704" y="3915588"/>
                  </a:lnTo>
                  <a:lnTo>
                    <a:pt x="4008316" y="3935221"/>
                  </a:lnTo>
                  <a:cubicBezTo>
                    <a:pt x="3995955" y="3946204"/>
                    <a:pt x="3954355" y="3978657"/>
                    <a:pt x="3915932" y="4008394"/>
                  </a:cubicBezTo>
                  <a:cubicBezTo>
                    <a:pt x="3877088" y="4037633"/>
                    <a:pt x="3822668" y="4079729"/>
                    <a:pt x="3794809" y="4102577"/>
                  </a:cubicBezTo>
                  <a:cubicBezTo>
                    <a:pt x="3721636" y="4161092"/>
                    <a:pt x="3688726" y="4182600"/>
                    <a:pt x="3671346" y="4182600"/>
                  </a:cubicBezTo>
                  <a:cubicBezTo>
                    <a:pt x="3647580" y="4182141"/>
                    <a:pt x="3577622" y="4165226"/>
                    <a:pt x="3552017" y="4153783"/>
                  </a:cubicBezTo>
                  <a:cubicBezTo>
                    <a:pt x="3519564" y="4138704"/>
                    <a:pt x="3457834" y="4091135"/>
                    <a:pt x="3414396" y="4047699"/>
                  </a:cubicBezTo>
                  <a:cubicBezTo>
                    <a:pt x="3394266" y="4027607"/>
                    <a:pt x="3351289" y="3978200"/>
                    <a:pt x="3318836" y="3937981"/>
                  </a:cubicBezTo>
                  <a:cubicBezTo>
                    <a:pt x="3188103" y="3776132"/>
                    <a:pt x="3108540" y="3692023"/>
                    <a:pt x="3046358" y="3648123"/>
                  </a:cubicBezTo>
                  <a:cubicBezTo>
                    <a:pt x="3007055" y="3620683"/>
                    <a:pt x="2904642" y="3567641"/>
                    <a:pt x="2870773" y="3557576"/>
                  </a:cubicBezTo>
                  <a:cubicBezTo>
                    <a:pt x="2825078" y="3543875"/>
                    <a:pt x="2750984" y="3551184"/>
                    <a:pt x="2649035" y="3579083"/>
                  </a:cubicBezTo>
                  <a:cubicBezTo>
                    <a:pt x="2585965" y="3595999"/>
                    <a:pt x="2537935" y="3620223"/>
                    <a:pt x="2477124" y="3665497"/>
                  </a:cubicBezTo>
                  <a:cubicBezTo>
                    <a:pt x="2427755" y="3702083"/>
                    <a:pt x="2299286" y="3827346"/>
                    <a:pt x="2234380" y="3901393"/>
                  </a:cubicBezTo>
                  <a:cubicBezTo>
                    <a:pt x="2109085" y="4045440"/>
                    <a:pt x="2067946" y="4090213"/>
                    <a:pt x="2021753" y="4135495"/>
                  </a:cubicBezTo>
                  <a:cubicBezTo>
                    <a:pt x="1975140" y="4180769"/>
                    <a:pt x="1949078" y="4203156"/>
                    <a:pt x="1918462" y="4224665"/>
                  </a:cubicBezTo>
                  <a:cubicBezTo>
                    <a:pt x="1892399" y="4242460"/>
                    <a:pt x="1881417" y="4239744"/>
                    <a:pt x="1841195" y="4206372"/>
                  </a:cubicBezTo>
                  <a:cubicBezTo>
                    <a:pt x="1781723" y="4157883"/>
                    <a:pt x="1731437" y="4098907"/>
                    <a:pt x="1644145" y="3976864"/>
                  </a:cubicBezTo>
                  <a:cubicBezTo>
                    <a:pt x="1543528" y="3836030"/>
                    <a:pt x="1452101" y="3732699"/>
                    <a:pt x="1390379" y="3690180"/>
                  </a:cubicBezTo>
                  <a:cubicBezTo>
                    <a:pt x="1348779" y="3661363"/>
                    <a:pt x="1278819" y="3627073"/>
                    <a:pt x="1242697" y="3617926"/>
                  </a:cubicBezTo>
                  <a:cubicBezTo>
                    <a:pt x="1166348" y="3598293"/>
                    <a:pt x="1011817" y="3625733"/>
                    <a:pt x="903010" y="3677359"/>
                  </a:cubicBezTo>
                  <a:cubicBezTo>
                    <a:pt x="797848" y="3727684"/>
                    <a:pt x="710967" y="3794425"/>
                    <a:pt x="518051" y="3971812"/>
                  </a:cubicBezTo>
                  <a:cubicBezTo>
                    <a:pt x="484221" y="4003347"/>
                    <a:pt x="438028" y="4044066"/>
                    <a:pt x="415181" y="4063277"/>
                  </a:cubicBezTo>
                  <a:cubicBezTo>
                    <a:pt x="374041" y="4097567"/>
                    <a:pt x="296312" y="4150572"/>
                    <a:pt x="287172" y="4150572"/>
                  </a:cubicBezTo>
                  <a:cubicBezTo>
                    <a:pt x="280321" y="4150572"/>
                    <a:pt x="253341" y="4076979"/>
                    <a:pt x="242817" y="4029411"/>
                  </a:cubicBezTo>
                  <a:cubicBezTo>
                    <a:pt x="224524" y="3942576"/>
                    <a:pt x="220429" y="3460677"/>
                    <a:pt x="236885" y="3277323"/>
                  </a:cubicBezTo>
                  <a:cubicBezTo>
                    <a:pt x="243735" y="3201893"/>
                    <a:pt x="250585" y="3145179"/>
                    <a:pt x="278025" y="2936716"/>
                  </a:cubicBezTo>
                  <a:cubicBezTo>
                    <a:pt x="284416" y="2888687"/>
                    <a:pt x="296778" y="2776709"/>
                    <a:pt x="305465" y="2687535"/>
                  </a:cubicBezTo>
                  <a:cubicBezTo>
                    <a:pt x="338836" y="2350563"/>
                    <a:pt x="361684" y="2206094"/>
                    <a:pt x="420199" y="1972001"/>
                  </a:cubicBezTo>
                  <a:cubicBezTo>
                    <a:pt x="490157" y="1693586"/>
                    <a:pt x="531299" y="1568329"/>
                    <a:pt x="623226" y="1357073"/>
                  </a:cubicBezTo>
                  <a:cubicBezTo>
                    <a:pt x="717409" y="1139890"/>
                    <a:pt x="796057" y="973496"/>
                    <a:pt x="842211" y="893012"/>
                  </a:cubicBezTo>
                  <a:cubicBezTo>
                    <a:pt x="1032413" y="561555"/>
                    <a:pt x="1295751" y="363124"/>
                    <a:pt x="1669306" y="269404"/>
                  </a:cubicBezTo>
                  <a:cubicBezTo>
                    <a:pt x="1832066" y="228724"/>
                    <a:pt x="1998010" y="214984"/>
                    <a:pt x="2168999" y="22780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FC3B2CF5-85AD-DFDB-30BC-94C8A73DDFE7}"/>
                </a:ext>
              </a:extLst>
            </p:cNvPr>
            <p:cNvSpPr/>
            <p:nvPr/>
          </p:nvSpPr>
          <p:spPr>
            <a:xfrm>
              <a:off x="-5372673" y="3714487"/>
              <a:ext cx="619437" cy="1340561"/>
            </a:xfrm>
            <a:custGeom>
              <a:avLst/>
              <a:gdLst>
                <a:gd name="connsiteX0" fmla="*/ 299869 w 619437"/>
                <a:gd name="connsiteY0" fmla="*/ 1296 h 1340561"/>
                <a:gd name="connsiteX1" fmla="*/ 267875 w 619437"/>
                <a:gd name="connsiteY1" fmla="*/ 8606 h 1340561"/>
                <a:gd name="connsiteX2" fmla="*/ 159989 w 619437"/>
                <a:gd name="connsiteY2" fmla="*/ 37883 h 1340561"/>
                <a:gd name="connsiteX3" fmla="*/ 12307 w 619437"/>
                <a:gd name="connsiteY3" fmla="*/ 304855 h 1340561"/>
                <a:gd name="connsiteX4" fmla="*/ 15942 w 619437"/>
                <a:gd name="connsiteY4" fmla="*/ 557249 h 1340561"/>
                <a:gd name="connsiteX5" fmla="*/ 24170 w 619437"/>
                <a:gd name="connsiteY5" fmla="*/ 644122 h 1340561"/>
                <a:gd name="connsiteX6" fmla="*/ 111503 w 619437"/>
                <a:gd name="connsiteY6" fmla="*/ 1112278 h 1340561"/>
                <a:gd name="connsiteX7" fmla="*/ 191985 w 619437"/>
                <a:gd name="connsiteY7" fmla="*/ 1255826 h 1340561"/>
                <a:gd name="connsiteX8" fmla="*/ 297608 w 619437"/>
                <a:gd name="connsiteY8" fmla="*/ 1336767 h 1340561"/>
                <a:gd name="connsiteX9" fmla="*/ 389494 w 619437"/>
                <a:gd name="connsiteY9" fmla="*/ 1326703 h 1340561"/>
                <a:gd name="connsiteX10" fmla="*/ 520727 w 619437"/>
                <a:gd name="connsiteY10" fmla="*/ 1176758 h 1340561"/>
                <a:gd name="connsiteX11" fmla="*/ 618546 w 619437"/>
                <a:gd name="connsiteY11" fmla="*/ 759311 h 1340561"/>
                <a:gd name="connsiteX12" fmla="*/ 460371 w 619437"/>
                <a:gd name="connsiteY12" fmla="*/ 68034 h 1340561"/>
                <a:gd name="connsiteX13" fmla="*/ 327766 w 619437"/>
                <a:gd name="connsiteY13" fmla="*/ 832 h 1340561"/>
                <a:gd name="connsiteX14" fmla="*/ 299867 w 619437"/>
                <a:gd name="connsiteY14" fmla="*/ 1291 h 1340561"/>
                <a:gd name="connsiteX15" fmla="*/ 326390 w 619437"/>
                <a:gd name="connsiteY15" fmla="*/ 265555 h 1340561"/>
                <a:gd name="connsiteX16" fmla="*/ 398644 w 619437"/>
                <a:gd name="connsiteY16" fmla="*/ 502832 h 1340561"/>
                <a:gd name="connsiteX17" fmla="*/ 419195 w 619437"/>
                <a:gd name="connsiteY17" fmla="*/ 886410 h 1340561"/>
                <a:gd name="connsiteX18" fmla="*/ 334159 w 619437"/>
                <a:gd name="connsiteY18" fmla="*/ 1127821 h 1340561"/>
                <a:gd name="connsiteX19" fmla="*/ 314067 w 619437"/>
                <a:gd name="connsiteY19" fmla="*/ 1149328 h 1340561"/>
                <a:gd name="connsiteX20" fmla="*/ 295314 w 619437"/>
                <a:gd name="connsiteY20" fmla="*/ 1128739 h 1340561"/>
                <a:gd name="connsiteX21" fmla="*/ 195197 w 619437"/>
                <a:gd name="connsiteY21" fmla="*/ 899231 h 1340561"/>
                <a:gd name="connsiteX22" fmla="*/ 126158 w 619437"/>
                <a:gd name="connsiteY22" fmla="*/ 501447 h 1340561"/>
                <a:gd name="connsiteX23" fmla="*/ 120647 w 619437"/>
                <a:gd name="connsiteY23" fmla="*/ 402712 h 1340561"/>
                <a:gd name="connsiteX24" fmla="*/ 147627 w 619437"/>
                <a:gd name="connsiteY24" fmla="*/ 371636 h 1340561"/>
                <a:gd name="connsiteX25" fmla="*/ 274265 w 619437"/>
                <a:gd name="connsiteY25" fmla="*/ 262800 h 1340561"/>
                <a:gd name="connsiteX26" fmla="*/ 326388 w 619437"/>
                <a:gd name="connsiteY26" fmla="*/ 265555 h 1340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19437" h="1340561">
                  <a:moveTo>
                    <a:pt x="299869" y="1296"/>
                  </a:moveTo>
                  <a:cubicBezTo>
                    <a:pt x="298491" y="2674"/>
                    <a:pt x="284331" y="5850"/>
                    <a:pt x="267875" y="8606"/>
                  </a:cubicBezTo>
                  <a:cubicBezTo>
                    <a:pt x="228112" y="14538"/>
                    <a:pt x="177826" y="28277"/>
                    <a:pt x="159989" y="37883"/>
                  </a:cubicBezTo>
                  <a:cubicBezTo>
                    <a:pt x="98259" y="69876"/>
                    <a:pt x="38367" y="177756"/>
                    <a:pt x="12307" y="304855"/>
                  </a:cubicBezTo>
                  <a:cubicBezTo>
                    <a:pt x="-5527" y="392646"/>
                    <a:pt x="-3690" y="512437"/>
                    <a:pt x="15942" y="557249"/>
                  </a:cubicBezTo>
                  <a:cubicBezTo>
                    <a:pt x="20994" y="568692"/>
                    <a:pt x="23290" y="592916"/>
                    <a:pt x="24170" y="644122"/>
                  </a:cubicBezTo>
                  <a:cubicBezTo>
                    <a:pt x="27385" y="801376"/>
                    <a:pt x="64431" y="1000718"/>
                    <a:pt x="111503" y="1112278"/>
                  </a:cubicBezTo>
                  <a:cubicBezTo>
                    <a:pt x="128419" y="1152959"/>
                    <a:pt x="170477" y="1227973"/>
                    <a:pt x="191985" y="1255826"/>
                  </a:cubicBezTo>
                  <a:cubicBezTo>
                    <a:pt x="216669" y="1288318"/>
                    <a:pt x="268793" y="1328540"/>
                    <a:pt x="297608" y="1336767"/>
                  </a:cubicBezTo>
                  <a:cubicBezTo>
                    <a:pt x="323211" y="1344536"/>
                    <a:pt x="362973" y="1339982"/>
                    <a:pt x="389494" y="1326703"/>
                  </a:cubicBezTo>
                  <a:cubicBezTo>
                    <a:pt x="437484" y="1302019"/>
                    <a:pt x="482758" y="1250354"/>
                    <a:pt x="520727" y="1176758"/>
                  </a:cubicBezTo>
                  <a:cubicBezTo>
                    <a:pt x="584714" y="1051001"/>
                    <a:pt x="613073" y="932133"/>
                    <a:pt x="618546" y="759311"/>
                  </a:cubicBezTo>
                  <a:cubicBezTo>
                    <a:pt x="628151" y="471745"/>
                    <a:pt x="559112" y="169533"/>
                    <a:pt x="460371" y="68034"/>
                  </a:cubicBezTo>
                  <a:cubicBezTo>
                    <a:pt x="432013" y="39217"/>
                    <a:pt x="362514" y="4008"/>
                    <a:pt x="327766" y="832"/>
                  </a:cubicBezTo>
                  <a:cubicBezTo>
                    <a:pt x="314066" y="-546"/>
                    <a:pt x="301246" y="-87"/>
                    <a:pt x="299867" y="1291"/>
                  </a:cubicBezTo>
                  <a:close/>
                  <a:moveTo>
                    <a:pt x="326390" y="265555"/>
                  </a:moveTo>
                  <a:cubicBezTo>
                    <a:pt x="340588" y="277418"/>
                    <a:pt x="382187" y="413697"/>
                    <a:pt x="398644" y="502832"/>
                  </a:cubicBezTo>
                  <a:cubicBezTo>
                    <a:pt x="420572" y="622161"/>
                    <a:pt x="429719" y="792690"/>
                    <a:pt x="419195" y="886410"/>
                  </a:cubicBezTo>
                  <a:cubicBezTo>
                    <a:pt x="407331" y="994785"/>
                    <a:pt x="376677" y="1082127"/>
                    <a:pt x="334159" y="1127821"/>
                  </a:cubicBezTo>
                  <a:lnTo>
                    <a:pt x="314067" y="1149328"/>
                  </a:lnTo>
                  <a:lnTo>
                    <a:pt x="295314" y="1128739"/>
                  </a:lnTo>
                  <a:cubicBezTo>
                    <a:pt x="261484" y="1091732"/>
                    <a:pt x="229910" y="1019481"/>
                    <a:pt x="195197" y="899231"/>
                  </a:cubicBezTo>
                  <a:cubicBezTo>
                    <a:pt x="150842" y="746533"/>
                    <a:pt x="134386" y="652353"/>
                    <a:pt x="126158" y="501447"/>
                  </a:cubicBezTo>
                  <a:lnTo>
                    <a:pt x="120647" y="402712"/>
                  </a:lnTo>
                  <a:lnTo>
                    <a:pt x="147627" y="371636"/>
                  </a:lnTo>
                  <a:cubicBezTo>
                    <a:pt x="177363" y="338226"/>
                    <a:pt x="250957" y="274239"/>
                    <a:pt x="274265" y="262800"/>
                  </a:cubicBezTo>
                  <a:cubicBezTo>
                    <a:pt x="289344" y="255031"/>
                    <a:pt x="315405" y="256409"/>
                    <a:pt x="326388" y="26555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BCE66EDA-05BF-7B93-DCDB-9063D68B9D87}"/>
                </a:ext>
              </a:extLst>
            </p:cNvPr>
            <p:cNvSpPr/>
            <p:nvPr/>
          </p:nvSpPr>
          <p:spPr>
            <a:xfrm>
              <a:off x="-4012933" y="3724923"/>
              <a:ext cx="636033" cy="1277091"/>
            </a:xfrm>
            <a:custGeom>
              <a:avLst/>
              <a:gdLst>
                <a:gd name="connsiteX0" fmla="*/ 369336 w 636033"/>
                <a:gd name="connsiteY0" fmla="*/ 3205 h 1277091"/>
                <a:gd name="connsiteX1" fmla="*/ 137996 w 636033"/>
                <a:gd name="connsiteY1" fmla="*/ 124827 h 1277091"/>
                <a:gd name="connsiteX2" fmla="*/ 67158 w 636033"/>
                <a:gd name="connsiteY2" fmla="*/ 386783 h 1277091"/>
                <a:gd name="connsiteX3" fmla="*/ 54796 w 636033"/>
                <a:gd name="connsiteY3" fmla="*/ 421992 h 1277091"/>
                <a:gd name="connsiteX4" fmla="*/ 29653 w 636033"/>
                <a:gd name="connsiteY4" fmla="*/ 416060 h 1277091"/>
                <a:gd name="connsiteX5" fmla="*/ 376 w 636033"/>
                <a:gd name="connsiteY5" fmla="*/ 504770 h 1277091"/>
                <a:gd name="connsiteX6" fmla="*/ 53878 w 636033"/>
                <a:gd name="connsiteY6" fmla="*/ 943232 h 1277091"/>
                <a:gd name="connsiteX7" fmla="*/ 189196 w 636033"/>
                <a:gd name="connsiteY7" fmla="*/ 1219354 h 1277091"/>
                <a:gd name="connsiteX8" fmla="*/ 330951 w 636033"/>
                <a:gd name="connsiteY8" fmla="*/ 1271938 h 1277091"/>
                <a:gd name="connsiteX9" fmla="*/ 463055 w 636033"/>
                <a:gd name="connsiteY9" fmla="*/ 1196507 h 1277091"/>
                <a:gd name="connsiteX10" fmla="*/ 528000 w 636033"/>
                <a:gd name="connsiteY10" fmla="*/ 1100028 h 1277091"/>
                <a:gd name="connsiteX11" fmla="*/ 635425 w 636033"/>
                <a:gd name="connsiteY11" fmla="*/ 492409 h 1277091"/>
                <a:gd name="connsiteX12" fmla="*/ 526167 w 636033"/>
                <a:gd name="connsiteY12" fmla="*/ 55329 h 1277091"/>
                <a:gd name="connsiteX13" fmla="*/ 491877 w 636033"/>
                <a:gd name="connsiteY13" fmla="*/ 32023 h 1277091"/>
                <a:gd name="connsiteX14" fmla="*/ 458047 w 636033"/>
                <a:gd name="connsiteY14" fmla="*/ 15567 h 1277091"/>
                <a:gd name="connsiteX15" fmla="*/ 369337 w 636033"/>
                <a:gd name="connsiteY15" fmla="*/ 3206 h 1277091"/>
                <a:gd name="connsiteX16" fmla="*/ 375306 w 636033"/>
                <a:gd name="connsiteY16" fmla="*/ 319124 h 1277091"/>
                <a:gd name="connsiteX17" fmla="*/ 387629 w 636033"/>
                <a:gd name="connsiteY17" fmla="*/ 840361 h 1277091"/>
                <a:gd name="connsiteX18" fmla="*/ 312658 w 636033"/>
                <a:gd name="connsiteY18" fmla="*/ 1035579 h 1277091"/>
                <a:gd name="connsiteX19" fmla="*/ 287515 w 636033"/>
                <a:gd name="connsiteY19" fmla="*/ 1060263 h 1277091"/>
                <a:gd name="connsiteX20" fmla="*/ 274235 w 636033"/>
                <a:gd name="connsiteY20" fmla="*/ 1044726 h 1277091"/>
                <a:gd name="connsiteX21" fmla="*/ 161793 w 636033"/>
                <a:gd name="connsiteY21" fmla="*/ 760805 h 1277091"/>
                <a:gd name="connsiteX22" fmla="*/ 147595 w 636033"/>
                <a:gd name="connsiteY22" fmla="*/ 702749 h 1277091"/>
                <a:gd name="connsiteX23" fmla="*/ 160875 w 636033"/>
                <a:gd name="connsiteY23" fmla="*/ 650166 h 1277091"/>
                <a:gd name="connsiteX24" fmla="*/ 332325 w 636033"/>
                <a:gd name="connsiteY24" fmla="*/ 313653 h 1277091"/>
                <a:gd name="connsiteX25" fmla="*/ 375302 w 636033"/>
                <a:gd name="connsiteY25" fmla="*/ 319126 h 1277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36033" h="1277091">
                  <a:moveTo>
                    <a:pt x="369336" y="3205"/>
                  </a:moveTo>
                  <a:cubicBezTo>
                    <a:pt x="223946" y="31105"/>
                    <a:pt x="186942" y="50775"/>
                    <a:pt x="137996" y="124827"/>
                  </a:cubicBezTo>
                  <a:cubicBezTo>
                    <a:pt x="99152" y="184261"/>
                    <a:pt x="74009" y="276144"/>
                    <a:pt x="67158" y="386783"/>
                  </a:cubicBezTo>
                  <a:cubicBezTo>
                    <a:pt x="63943" y="431138"/>
                    <a:pt x="63943" y="431138"/>
                    <a:pt x="54796" y="421992"/>
                  </a:cubicBezTo>
                  <a:cubicBezTo>
                    <a:pt x="47946" y="415142"/>
                    <a:pt x="42014" y="413764"/>
                    <a:pt x="29653" y="416060"/>
                  </a:cubicBezTo>
                  <a:cubicBezTo>
                    <a:pt x="-83" y="420653"/>
                    <a:pt x="-1001" y="424288"/>
                    <a:pt x="376" y="504770"/>
                  </a:cubicBezTo>
                  <a:cubicBezTo>
                    <a:pt x="3132" y="674379"/>
                    <a:pt x="20506" y="817476"/>
                    <a:pt x="53878" y="943232"/>
                  </a:cubicBezTo>
                  <a:cubicBezTo>
                    <a:pt x="83614" y="1054753"/>
                    <a:pt x="139832" y="1169987"/>
                    <a:pt x="189196" y="1219354"/>
                  </a:cubicBezTo>
                  <a:cubicBezTo>
                    <a:pt x="243156" y="1273315"/>
                    <a:pt x="276069" y="1285638"/>
                    <a:pt x="330951" y="1271938"/>
                  </a:cubicBezTo>
                  <a:cubicBezTo>
                    <a:pt x="382615" y="1259155"/>
                    <a:pt x="424674" y="1234893"/>
                    <a:pt x="463055" y="1196507"/>
                  </a:cubicBezTo>
                  <a:cubicBezTo>
                    <a:pt x="493710" y="1165891"/>
                    <a:pt x="501479" y="1154448"/>
                    <a:pt x="528000" y="1100028"/>
                  </a:cubicBezTo>
                  <a:cubicBezTo>
                    <a:pt x="609362" y="934084"/>
                    <a:pt x="640931" y="754875"/>
                    <a:pt x="635425" y="492409"/>
                  </a:cubicBezTo>
                  <a:cubicBezTo>
                    <a:pt x="630412" y="253300"/>
                    <a:pt x="597500" y="122068"/>
                    <a:pt x="526167" y="55329"/>
                  </a:cubicBezTo>
                  <a:cubicBezTo>
                    <a:pt x="514724" y="43886"/>
                    <a:pt x="499187" y="33860"/>
                    <a:pt x="491877" y="32023"/>
                  </a:cubicBezTo>
                  <a:cubicBezTo>
                    <a:pt x="485027" y="30645"/>
                    <a:pt x="469489" y="22876"/>
                    <a:pt x="458047" y="15567"/>
                  </a:cubicBezTo>
                  <a:cubicBezTo>
                    <a:pt x="433822" y="488"/>
                    <a:pt x="404546" y="-3645"/>
                    <a:pt x="369337" y="3206"/>
                  </a:cubicBezTo>
                  <a:close/>
                  <a:moveTo>
                    <a:pt x="375306" y="319124"/>
                  </a:moveTo>
                  <a:cubicBezTo>
                    <a:pt x="407300" y="464514"/>
                    <a:pt x="411854" y="668451"/>
                    <a:pt x="387629" y="840361"/>
                  </a:cubicBezTo>
                  <a:cubicBezTo>
                    <a:pt x="372550" y="945034"/>
                    <a:pt x="353339" y="995774"/>
                    <a:pt x="312658" y="1035579"/>
                  </a:cubicBezTo>
                  <a:lnTo>
                    <a:pt x="287515" y="1060263"/>
                  </a:lnTo>
                  <a:lnTo>
                    <a:pt x="274235" y="1044726"/>
                  </a:lnTo>
                  <a:cubicBezTo>
                    <a:pt x="239945" y="1004007"/>
                    <a:pt x="191036" y="880585"/>
                    <a:pt x="161793" y="760805"/>
                  </a:cubicBezTo>
                  <a:lnTo>
                    <a:pt x="147595" y="702749"/>
                  </a:lnTo>
                  <a:lnTo>
                    <a:pt x="160875" y="650166"/>
                  </a:lnTo>
                  <a:cubicBezTo>
                    <a:pt x="193787" y="520775"/>
                    <a:pt x="277902" y="355252"/>
                    <a:pt x="332325" y="313653"/>
                  </a:cubicBezTo>
                  <a:cubicBezTo>
                    <a:pt x="363860" y="289428"/>
                    <a:pt x="368873" y="289887"/>
                    <a:pt x="375302" y="31912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2" name="墨迹 31">
                <a:extLst>
                  <a:ext uri="{FF2B5EF4-FFF2-40B4-BE49-F238E27FC236}">
                    <a16:creationId xmlns:a16="http://schemas.microsoft.com/office/drawing/2014/main" id="{66C03F94-3261-E3D5-82A4-9457E4D264D9}"/>
                  </a:ext>
                </a:extLst>
              </p14:cNvPr>
              <p14:cNvContentPartPr/>
              <p14:nvPr/>
            </p14:nvContentPartPr>
            <p14:xfrm>
              <a:off x="10985640" y="1362293"/>
              <a:ext cx="1206360" cy="1552320"/>
            </p14:xfrm>
          </p:contentPart>
        </mc:Choice>
        <mc:Fallback xmlns="">
          <p:pic>
            <p:nvPicPr>
              <p:cNvPr id="32" name="墨迹 31">
                <a:extLst>
                  <a:ext uri="{FF2B5EF4-FFF2-40B4-BE49-F238E27FC236}">
                    <a16:creationId xmlns:a16="http://schemas.microsoft.com/office/drawing/2014/main" id="{66C03F94-3261-E3D5-82A4-9457E4D264D9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922640" y="1298933"/>
                <a:ext cx="1332720" cy="1679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4" name="墨迹 33">
                <a:extLst>
                  <a:ext uri="{FF2B5EF4-FFF2-40B4-BE49-F238E27FC236}">
                    <a16:creationId xmlns:a16="http://schemas.microsoft.com/office/drawing/2014/main" id="{D7670384-3D3F-0775-FCFB-3F05C6488D47}"/>
                  </a:ext>
                </a:extLst>
              </p14:cNvPr>
              <p14:cNvContentPartPr/>
              <p14:nvPr/>
            </p14:nvContentPartPr>
            <p14:xfrm>
              <a:off x="0" y="2995960"/>
              <a:ext cx="1787760" cy="2787120"/>
            </p14:xfrm>
          </p:contentPart>
        </mc:Choice>
        <mc:Fallback xmlns="">
          <p:pic>
            <p:nvPicPr>
              <p:cNvPr id="34" name="墨迹 33">
                <a:extLst>
                  <a:ext uri="{FF2B5EF4-FFF2-40B4-BE49-F238E27FC236}">
                    <a16:creationId xmlns:a16="http://schemas.microsoft.com/office/drawing/2014/main" id="{D7670384-3D3F-0775-FCFB-3F05C6488D47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63360" y="2932600"/>
                <a:ext cx="1914480" cy="2913840"/>
              </a:xfrm>
              <a:prstGeom prst="rect">
                <a:avLst/>
              </a:prstGeom>
            </p:spPr>
          </p:pic>
        </mc:Fallback>
      </mc:AlternateContent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B8EF6ADC-D553-CC6D-8690-6BCDFC019B95}"/>
              </a:ext>
            </a:extLst>
          </p:cNvPr>
          <p:cNvSpPr/>
          <p:nvPr/>
        </p:nvSpPr>
        <p:spPr>
          <a:xfrm rot="19549160">
            <a:off x="579907" y="1998033"/>
            <a:ext cx="753040" cy="771696"/>
          </a:xfrm>
          <a:custGeom>
            <a:avLst/>
            <a:gdLst>
              <a:gd name="connsiteX0" fmla="*/ 2514131 w 4168483"/>
              <a:gd name="connsiteY0" fmla="*/ 3223 h 4271753"/>
              <a:gd name="connsiteX1" fmla="*/ 2482596 w 4168483"/>
              <a:gd name="connsiteY1" fmla="*/ 9614 h 4271753"/>
              <a:gd name="connsiteX2" fmla="*/ 2366030 w 4168483"/>
              <a:gd name="connsiteY2" fmla="*/ 36594 h 4271753"/>
              <a:gd name="connsiteX3" fmla="*/ 2345900 w 4168483"/>
              <a:gd name="connsiteY3" fmla="*/ 62197 h 4271753"/>
              <a:gd name="connsiteX4" fmla="*/ 2387040 w 4168483"/>
              <a:gd name="connsiteY4" fmla="*/ 221744 h 4271753"/>
              <a:gd name="connsiteX5" fmla="*/ 2460671 w 4168483"/>
              <a:gd name="connsiteY5" fmla="*/ 316386 h 4271753"/>
              <a:gd name="connsiteX6" fmla="*/ 2502271 w 4168483"/>
              <a:gd name="connsiteY6" fmla="*/ 347921 h 4271753"/>
              <a:gd name="connsiteX7" fmla="*/ 2733150 w 4168483"/>
              <a:gd name="connsiteY7" fmla="*/ 491508 h 4271753"/>
              <a:gd name="connsiteX8" fmla="*/ 3209536 w 4168483"/>
              <a:gd name="connsiteY8" fmla="*/ 784540 h 4271753"/>
              <a:gd name="connsiteX9" fmla="*/ 3130432 w 4168483"/>
              <a:gd name="connsiteY9" fmla="*/ 770840 h 4271753"/>
              <a:gd name="connsiteX10" fmla="*/ 2726300 w 4168483"/>
              <a:gd name="connsiteY10" fmla="*/ 710029 h 4271753"/>
              <a:gd name="connsiteX11" fmla="*/ 2250796 w 4168483"/>
              <a:gd name="connsiteY11" fmla="*/ 707733 h 4271753"/>
              <a:gd name="connsiteX12" fmla="*/ 1895111 w 4168483"/>
              <a:gd name="connsiteY12" fmla="*/ 759397 h 4271753"/>
              <a:gd name="connsiteX13" fmla="*/ 1203805 w 4168483"/>
              <a:gd name="connsiteY13" fmla="*/ 945043 h 4271753"/>
              <a:gd name="connsiteX14" fmla="*/ 459947 w 4168483"/>
              <a:gd name="connsiteY14" fmla="*/ 1552202 h 4271753"/>
              <a:gd name="connsiteX15" fmla="*/ 159106 w 4168483"/>
              <a:gd name="connsiteY15" fmla="*/ 2246692 h 4271753"/>
              <a:gd name="connsiteX16" fmla="*/ 15098 w 4168483"/>
              <a:gd name="connsiteY16" fmla="*/ 3156984 h 4271753"/>
              <a:gd name="connsiteX17" fmla="*/ 15098 w 4168483"/>
              <a:gd name="connsiteY17" fmla="*/ 3738532 h 4271753"/>
              <a:gd name="connsiteX18" fmla="*/ 69977 w 4168483"/>
              <a:gd name="connsiteY18" fmla="*/ 4011931 h 4271753"/>
              <a:gd name="connsiteX19" fmla="*/ 106066 w 4168483"/>
              <a:gd name="connsiteY19" fmla="*/ 4160995 h 4271753"/>
              <a:gd name="connsiteX20" fmla="*/ 153177 w 4168483"/>
              <a:gd name="connsiteY20" fmla="*/ 4262944 h 4271753"/>
              <a:gd name="connsiteX21" fmla="*/ 177402 w 4168483"/>
              <a:gd name="connsiteY21" fmla="*/ 4268416 h 4271753"/>
              <a:gd name="connsiteX22" fmla="*/ 212152 w 4168483"/>
              <a:gd name="connsiteY22" fmla="*/ 4201214 h 4271753"/>
              <a:gd name="connsiteX23" fmla="*/ 219461 w 4168483"/>
              <a:gd name="connsiteY23" fmla="*/ 4085519 h 4271753"/>
              <a:gd name="connsiteX24" fmla="*/ 207598 w 4168483"/>
              <a:gd name="connsiteY24" fmla="*/ 3931900 h 4271753"/>
              <a:gd name="connsiteX25" fmla="*/ 227690 w 4168483"/>
              <a:gd name="connsiteY25" fmla="*/ 3266694 h 4271753"/>
              <a:gd name="connsiteX26" fmla="*/ 396886 w 4168483"/>
              <a:gd name="connsiteY26" fmla="*/ 2551159 h 4271753"/>
              <a:gd name="connsiteX27" fmla="*/ 561449 w 4168483"/>
              <a:gd name="connsiteY27" fmla="*/ 2072481 h 4271753"/>
              <a:gd name="connsiteX28" fmla="*/ 855442 w 4168483"/>
              <a:gd name="connsiteY28" fmla="*/ 1671983 h 4271753"/>
              <a:gd name="connsiteX29" fmla="*/ 1362023 w 4168483"/>
              <a:gd name="connsiteY29" fmla="*/ 1322235 h 4271753"/>
              <a:gd name="connsiteX30" fmla="*/ 1960491 w 4168483"/>
              <a:gd name="connsiteY30" fmla="*/ 1154420 h 4271753"/>
              <a:gd name="connsiteX31" fmla="*/ 2486284 w 4168483"/>
              <a:gd name="connsiteY31" fmla="*/ 1100000 h 4271753"/>
              <a:gd name="connsiteX32" fmla="*/ 3336686 w 4168483"/>
              <a:gd name="connsiteY32" fmla="*/ 1188710 h 4271753"/>
              <a:gd name="connsiteX33" fmla="*/ 3573502 w 4168483"/>
              <a:gd name="connsiteY33" fmla="*/ 1243130 h 4271753"/>
              <a:gd name="connsiteX34" fmla="*/ 3429494 w 4168483"/>
              <a:gd name="connsiteY34" fmla="*/ 1291580 h 4271753"/>
              <a:gd name="connsiteX35" fmla="*/ 2859349 w 4168483"/>
              <a:gd name="connsiteY35" fmla="*/ 1506010 h 4271753"/>
              <a:gd name="connsiteX36" fmla="*/ 2545263 w 4168483"/>
              <a:gd name="connsiteY36" fmla="*/ 1835664 h 4271753"/>
              <a:gd name="connsiteX37" fmla="*/ 2515986 w 4168483"/>
              <a:gd name="connsiteY37" fmla="*/ 1929388 h 4271753"/>
              <a:gd name="connsiteX38" fmla="*/ 2641742 w 4168483"/>
              <a:gd name="connsiteY38" fmla="*/ 1954072 h 4271753"/>
              <a:gd name="connsiteX39" fmla="*/ 2906911 w 4168483"/>
              <a:gd name="connsiteY39" fmla="*/ 1924335 h 4271753"/>
              <a:gd name="connsiteX40" fmla="*/ 3205460 w 4168483"/>
              <a:gd name="connsiteY40" fmla="*/ 1829273 h 4271753"/>
              <a:gd name="connsiteX41" fmla="*/ 3466044 w 4168483"/>
              <a:gd name="connsiteY41" fmla="*/ 1716801 h 4271753"/>
              <a:gd name="connsiteX42" fmla="*/ 3947025 w 4168483"/>
              <a:gd name="connsiteY42" fmla="*/ 1485462 h 4271753"/>
              <a:gd name="connsiteX43" fmla="*/ 4085567 w 4168483"/>
              <a:gd name="connsiteY43" fmla="*/ 1379378 h 4271753"/>
              <a:gd name="connsiteX44" fmla="*/ 4139068 w 4168483"/>
              <a:gd name="connsiteY44" fmla="*/ 1270120 h 4271753"/>
              <a:gd name="connsiteX45" fmla="*/ 4145459 w 4168483"/>
              <a:gd name="connsiteY45" fmla="*/ 1251368 h 4271753"/>
              <a:gd name="connsiteX46" fmla="*/ 4166967 w 4168483"/>
              <a:gd name="connsiteY46" fmla="*/ 1116500 h 4271753"/>
              <a:gd name="connsiteX47" fmla="*/ 4077338 w 4168483"/>
              <a:gd name="connsiteY47" fmla="*/ 1031923 h 4271753"/>
              <a:gd name="connsiteX48" fmla="*/ 3800726 w 4168483"/>
              <a:gd name="connsiteY48" fmla="*/ 834413 h 4271753"/>
              <a:gd name="connsiteX49" fmla="*/ 3531461 w 4168483"/>
              <a:gd name="connsiteY49" fmla="*/ 608079 h 4271753"/>
              <a:gd name="connsiteX50" fmla="*/ 2771575 w 4168483"/>
              <a:gd name="connsiteY50" fmla="*/ 107886 h 4271753"/>
              <a:gd name="connsiteX51" fmla="*/ 2536601 w 4168483"/>
              <a:gd name="connsiteY51" fmla="*/ 0 h 4271753"/>
              <a:gd name="connsiteX52" fmla="*/ 2514174 w 4168483"/>
              <a:gd name="connsiteY52" fmla="*/ 3215 h 4271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4168483" h="4271753">
                <a:moveTo>
                  <a:pt x="2514131" y="3223"/>
                </a:moveTo>
                <a:cubicBezTo>
                  <a:pt x="2512333" y="5021"/>
                  <a:pt x="2498135" y="8236"/>
                  <a:pt x="2482596" y="9614"/>
                </a:cubicBezTo>
                <a:cubicBezTo>
                  <a:pt x="2452860" y="13249"/>
                  <a:pt x="2383861" y="28825"/>
                  <a:pt x="2366030" y="36594"/>
                </a:cubicBezTo>
                <a:cubicBezTo>
                  <a:pt x="2360060" y="39311"/>
                  <a:pt x="2351372" y="50295"/>
                  <a:pt x="2345900" y="62197"/>
                </a:cubicBezTo>
                <a:cubicBezTo>
                  <a:pt x="2329903" y="99204"/>
                  <a:pt x="2338590" y="133035"/>
                  <a:pt x="2387040" y="221744"/>
                </a:cubicBezTo>
                <a:cubicBezTo>
                  <a:pt x="2419072" y="280717"/>
                  <a:pt x="2431854" y="297174"/>
                  <a:pt x="2460671" y="316386"/>
                </a:cubicBezTo>
                <a:cubicBezTo>
                  <a:pt x="2472076" y="324614"/>
                  <a:pt x="2490828" y="338315"/>
                  <a:pt x="2502271" y="347921"/>
                </a:cubicBezTo>
                <a:cubicBezTo>
                  <a:pt x="2524659" y="366214"/>
                  <a:pt x="2592321" y="408732"/>
                  <a:pt x="2733150" y="491508"/>
                </a:cubicBezTo>
                <a:cubicBezTo>
                  <a:pt x="2964030" y="627747"/>
                  <a:pt x="3213210" y="781366"/>
                  <a:pt x="3209536" y="784540"/>
                </a:cubicBezTo>
                <a:cubicBezTo>
                  <a:pt x="3208159" y="785918"/>
                  <a:pt x="3172950" y="779527"/>
                  <a:pt x="3130432" y="770840"/>
                </a:cubicBezTo>
                <a:cubicBezTo>
                  <a:pt x="2989177" y="742023"/>
                  <a:pt x="2886768" y="726486"/>
                  <a:pt x="2726300" y="710029"/>
                </a:cubicBezTo>
                <a:cubicBezTo>
                  <a:pt x="2626144" y="699965"/>
                  <a:pt x="2339509" y="698586"/>
                  <a:pt x="2250796" y="707733"/>
                </a:cubicBezTo>
                <a:cubicBezTo>
                  <a:pt x="2167597" y="716420"/>
                  <a:pt x="1981531" y="743400"/>
                  <a:pt x="1895111" y="759397"/>
                </a:cubicBezTo>
                <a:cubicBezTo>
                  <a:pt x="1691173" y="796902"/>
                  <a:pt x="1356493" y="886956"/>
                  <a:pt x="1203805" y="945043"/>
                </a:cubicBezTo>
                <a:cubicBezTo>
                  <a:pt x="901161" y="1060238"/>
                  <a:pt x="681225" y="1239457"/>
                  <a:pt x="459947" y="1552202"/>
                </a:cubicBezTo>
                <a:cubicBezTo>
                  <a:pt x="320945" y="1748340"/>
                  <a:pt x="229067" y="1960929"/>
                  <a:pt x="159106" y="2246692"/>
                </a:cubicBezTo>
                <a:cubicBezTo>
                  <a:pt x="80461" y="2568998"/>
                  <a:pt x="41158" y="2817258"/>
                  <a:pt x="15098" y="3156984"/>
                </a:cubicBezTo>
                <a:cubicBezTo>
                  <a:pt x="-5033" y="3422153"/>
                  <a:pt x="-5033" y="3587637"/>
                  <a:pt x="15098" y="3738532"/>
                </a:cubicBezTo>
                <a:cubicBezTo>
                  <a:pt x="28339" y="3837268"/>
                  <a:pt x="38864" y="3891230"/>
                  <a:pt x="69977" y="4011931"/>
                </a:cubicBezTo>
                <a:cubicBezTo>
                  <a:pt x="85056" y="4069528"/>
                  <a:pt x="101053" y="4136727"/>
                  <a:pt x="106066" y="4160995"/>
                </a:cubicBezTo>
                <a:cubicBezTo>
                  <a:pt x="116131" y="4211741"/>
                  <a:pt x="132128" y="4246452"/>
                  <a:pt x="153177" y="4262944"/>
                </a:cubicBezTo>
                <a:cubicBezTo>
                  <a:pt x="166418" y="4273009"/>
                  <a:pt x="169173" y="4273889"/>
                  <a:pt x="177402" y="4268416"/>
                </a:cubicBezTo>
                <a:cubicBezTo>
                  <a:pt x="189763" y="4260188"/>
                  <a:pt x="200708" y="4239599"/>
                  <a:pt x="212152" y="4201214"/>
                </a:cubicBezTo>
                <a:cubicBezTo>
                  <a:pt x="221298" y="4171478"/>
                  <a:pt x="221757" y="4161872"/>
                  <a:pt x="219461" y="4085519"/>
                </a:cubicBezTo>
                <a:cubicBezTo>
                  <a:pt x="218083" y="4040284"/>
                  <a:pt x="212611" y="3970785"/>
                  <a:pt x="207598" y="3931900"/>
                </a:cubicBezTo>
                <a:cubicBezTo>
                  <a:pt x="178321" y="3706027"/>
                  <a:pt x="183334" y="3535077"/>
                  <a:pt x="227690" y="3266694"/>
                </a:cubicBezTo>
                <a:cubicBezTo>
                  <a:pt x="267950" y="3023450"/>
                  <a:pt x="305876" y="2862522"/>
                  <a:pt x="396886" y="2551159"/>
                </a:cubicBezTo>
                <a:cubicBezTo>
                  <a:pt x="491031" y="2228853"/>
                  <a:pt x="513453" y="2163486"/>
                  <a:pt x="561449" y="2072481"/>
                </a:cubicBezTo>
                <a:cubicBezTo>
                  <a:pt x="623179" y="1955454"/>
                  <a:pt x="728804" y="1811436"/>
                  <a:pt x="855442" y="1671983"/>
                </a:cubicBezTo>
                <a:cubicBezTo>
                  <a:pt x="995355" y="1517904"/>
                  <a:pt x="1165433" y="1400377"/>
                  <a:pt x="1362023" y="1322235"/>
                </a:cubicBezTo>
                <a:cubicBezTo>
                  <a:pt x="1489121" y="1271451"/>
                  <a:pt x="1771661" y="1192384"/>
                  <a:pt x="1960491" y="1154420"/>
                </a:cubicBezTo>
                <a:cubicBezTo>
                  <a:pt x="2165771" y="1113280"/>
                  <a:pt x="2291487" y="1100497"/>
                  <a:pt x="2486284" y="1100000"/>
                </a:cubicBezTo>
                <a:cubicBezTo>
                  <a:pt x="2758762" y="1099579"/>
                  <a:pt x="3018004" y="1126980"/>
                  <a:pt x="3336686" y="1188710"/>
                </a:cubicBezTo>
                <a:cubicBezTo>
                  <a:pt x="3428572" y="1206544"/>
                  <a:pt x="3568486" y="1238997"/>
                  <a:pt x="3573502" y="1243130"/>
                </a:cubicBezTo>
                <a:cubicBezTo>
                  <a:pt x="3575339" y="1244967"/>
                  <a:pt x="3510395" y="1266896"/>
                  <a:pt x="3429494" y="1291580"/>
                </a:cubicBezTo>
                <a:cubicBezTo>
                  <a:pt x="3063708" y="1402219"/>
                  <a:pt x="2950355" y="1445199"/>
                  <a:pt x="2859349" y="1506010"/>
                </a:cubicBezTo>
                <a:cubicBezTo>
                  <a:pt x="2734553" y="1589247"/>
                  <a:pt x="2598304" y="1732344"/>
                  <a:pt x="2545263" y="1835664"/>
                </a:cubicBezTo>
                <a:cubicBezTo>
                  <a:pt x="2515068" y="1894180"/>
                  <a:pt x="2509136" y="1912931"/>
                  <a:pt x="2515986" y="1929388"/>
                </a:cubicBezTo>
                <a:cubicBezTo>
                  <a:pt x="2524673" y="1950398"/>
                  <a:pt x="2545722" y="1954531"/>
                  <a:pt x="2641742" y="1954072"/>
                </a:cubicBezTo>
                <a:cubicBezTo>
                  <a:pt x="2731791" y="1953612"/>
                  <a:pt x="2798535" y="1945844"/>
                  <a:pt x="2906911" y="1924335"/>
                </a:cubicBezTo>
                <a:cubicBezTo>
                  <a:pt x="3035381" y="1899192"/>
                  <a:pt x="3091147" y="1880937"/>
                  <a:pt x="3205460" y="1829273"/>
                </a:cubicBezTo>
                <a:cubicBezTo>
                  <a:pt x="3233321" y="1816452"/>
                  <a:pt x="3350849" y="1765706"/>
                  <a:pt x="3466044" y="1716801"/>
                </a:cubicBezTo>
                <a:cubicBezTo>
                  <a:pt x="3691457" y="1620322"/>
                  <a:pt x="3863367" y="1537543"/>
                  <a:pt x="3947025" y="1485462"/>
                </a:cubicBezTo>
                <a:cubicBezTo>
                  <a:pt x="4010592" y="1445661"/>
                  <a:pt x="4070939" y="1399507"/>
                  <a:pt x="4085567" y="1379378"/>
                </a:cubicBezTo>
                <a:cubicBezTo>
                  <a:pt x="4100645" y="1359248"/>
                  <a:pt x="4139068" y="1280642"/>
                  <a:pt x="4139068" y="1270120"/>
                </a:cubicBezTo>
                <a:cubicBezTo>
                  <a:pt x="4139068" y="1265528"/>
                  <a:pt x="4141785" y="1256840"/>
                  <a:pt x="4145459" y="1251368"/>
                </a:cubicBezTo>
                <a:cubicBezTo>
                  <a:pt x="4160537" y="1228061"/>
                  <a:pt x="4172899" y="1148037"/>
                  <a:pt x="4166967" y="1116500"/>
                </a:cubicBezTo>
                <a:cubicBezTo>
                  <a:pt x="4161456" y="1089520"/>
                  <a:pt x="4146836" y="1075781"/>
                  <a:pt x="4077338" y="1031923"/>
                </a:cubicBezTo>
                <a:cubicBezTo>
                  <a:pt x="3955716" y="955995"/>
                  <a:pt x="3861997" y="889257"/>
                  <a:pt x="3800726" y="834413"/>
                </a:cubicBezTo>
                <a:cubicBezTo>
                  <a:pt x="3696514" y="741569"/>
                  <a:pt x="3665858" y="715965"/>
                  <a:pt x="3531461" y="608079"/>
                </a:cubicBezTo>
                <a:cubicBezTo>
                  <a:pt x="3352702" y="464992"/>
                  <a:pt x="2965451" y="209845"/>
                  <a:pt x="2771575" y="107886"/>
                </a:cubicBezTo>
                <a:cubicBezTo>
                  <a:pt x="2635797" y="36589"/>
                  <a:pt x="2556263" y="0"/>
                  <a:pt x="2536601" y="0"/>
                </a:cubicBezTo>
                <a:cubicBezTo>
                  <a:pt x="2526076" y="0"/>
                  <a:pt x="2516011" y="1378"/>
                  <a:pt x="2514174" y="3215"/>
                </a:cubicBezTo>
                <a:close/>
              </a:path>
            </a:pathLst>
          </a:custGeom>
          <a:solidFill>
            <a:srgbClr val="79F7AB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AD12DB15-8660-3018-575B-09272C9442DD}"/>
              </a:ext>
            </a:extLst>
          </p:cNvPr>
          <p:cNvSpPr txBox="1"/>
          <p:nvPr/>
        </p:nvSpPr>
        <p:spPr>
          <a:xfrm>
            <a:off x="1484682" y="1298951"/>
            <a:ext cx="30177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  <a:latin typeface="Mistral" panose="03090702030407020403" pitchFamily="66" charset="0"/>
                <a:ea typeface="851tegakizatsu" panose="02000600000000000000" pitchFamily="2" charset="-122"/>
                <a:cs typeface="MV Boli" panose="02000500030200090000" pitchFamily="2" charset="0"/>
              </a:rPr>
              <a:t>Power Your Point</a:t>
            </a:r>
            <a:endParaRPr lang="zh-CN" altLang="en-US" sz="3200" b="1">
              <a:solidFill>
                <a:schemeClr val="bg1"/>
              </a:solidFill>
              <a:latin typeface="Mistral" panose="03090702030407020403" pitchFamily="66" charset="0"/>
              <a:ea typeface="851tegakizatsu" panose="02000600000000000000" pitchFamily="2" charset="-122"/>
              <a:cs typeface="MV Boli" panose="02000500030200090000" pitchFamily="2" charset="0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BC7902DC-1DA2-6B7B-A210-5156DAE9E9F5}"/>
              </a:ext>
            </a:extLst>
          </p:cNvPr>
          <p:cNvSpPr txBox="1"/>
          <p:nvPr/>
        </p:nvSpPr>
        <p:spPr>
          <a:xfrm>
            <a:off x="1484682" y="1810628"/>
            <a:ext cx="3530030" cy="670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  <a:latin typeface="Mistral" panose="03090702030407020403" pitchFamily="66" charset="0"/>
                <a:ea typeface="851tegakizatsu" panose="02000600000000000000" pitchFamily="2" charset="-122"/>
                <a:cs typeface="MV Boli" panose="02000500030200090000" pitchFamily="2" charset="0"/>
              </a:rPr>
              <a:t>pellentesque habitant morbi tristique senectus et netus et malesuada fames ac turpis egestas</a:t>
            </a:r>
            <a:endParaRPr lang="zh-CN" altLang="en-US" sz="1600">
              <a:solidFill>
                <a:schemeClr val="bg1"/>
              </a:solidFill>
              <a:latin typeface="Mistral" panose="03090702030407020403" pitchFamily="66" charset="0"/>
              <a:ea typeface="851tegakizatsu" panose="02000600000000000000" pitchFamily="2" charset="-122"/>
              <a:cs typeface="MV Boli" panose="02000500030200090000" pitchFamily="2" charset="0"/>
            </a:endParaRPr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8101E6B4-4449-787A-04DE-9CCDC5335580}"/>
              </a:ext>
            </a:extLst>
          </p:cNvPr>
          <p:cNvSpPr/>
          <p:nvPr/>
        </p:nvSpPr>
        <p:spPr>
          <a:xfrm rot="17007985" flipH="1">
            <a:off x="9867876" y="913103"/>
            <a:ext cx="753040" cy="771696"/>
          </a:xfrm>
          <a:custGeom>
            <a:avLst/>
            <a:gdLst>
              <a:gd name="connsiteX0" fmla="*/ 2514131 w 4168483"/>
              <a:gd name="connsiteY0" fmla="*/ 3223 h 4271753"/>
              <a:gd name="connsiteX1" fmla="*/ 2482596 w 4168483"/>
              <a:gd name="connsiteY1" fmla="*/ 9614 h 4271753"/>
              <a:gd name="connsiteX2" fmla="*/ 2366030 w 4168483"/>
              <a:gd name="connsiteY2" fmla="*/ 36594 h 4271753"/>
              <a:gd name="connsiteX3" fmla="*/ 2345900 w 4168483"/>
              <a:gd name="connsiteY3" fmla="*/ 62197 h 4271753"/>
              <a:gd name="connsiteX4" fmla="*/ 2387040 w 4168483"/>
              <a:gd name="connsiteY4" fmla="*/ 221744 h 4271753"/>
              <a:gd name="connsiteX5" fmla="*/ 2460671 w 4168483"/>
              <a:gd name="connsiteY5" fmla="*/ 316386 h 4271753"/>
              <a:gd name="connsiteX6" fmla="*/ 2502271 w 4168483"/>
              <a:gd name="connsiteY6" fmla="*/ 347921 h 4271753"/>
              <a:gd name="connsiteX7" fmla="*/ 2733150 w 4168483"/>
              <a:gd name="connsiteY7" fmla="*/ 491508 h 4271753"/>
              <a:gd name="connsiteX8" fmla="*/ 3209536 w 4168483"/>
              <a:gd name="connsiteY8" fmla="*/ 784540 h 4271753"/>
              <a:gd name="connsiteX9" fmla="*/ 3130432 w 4168483"/>
              <a:gd name="connsiteY9" fmla="*/ 770840 h 4271753"/>
              <a:gd name="connsiteX10" fmla="*/ 2726300 w 4168483"/>
              <a:gd name="connsiteY10" fmla="*/ 710029 h 4271753"/>
              <a:gd name="connsiteX11" fmla="*/ 2250796 w 4168483"/>
              <a:gd name="connsiteY11" fmla="*/ 707733 h 4271753"/>
              <a:gd name="connsiteX12" fmla="*/ 1895111 w 4168483"/>
              <a:gd name="connsiteY12" fmla="*/ 759397 h 4271753"/>
              <a:gd name="connsiteX13" fmla="*/ 1203805 w 4168483"/>
              <a:gd name="connsiteY13" fmla="*/ 945043 h 4271753"/>
              <a:gd name="connsiteX14" fmla="*/ 459947 w 4168483"/>
              <a:gd name="connsiteY14" fmla="*/ 1552202 h 4271753"/>
              <a:gd name="connsiteX15" fmla="*/ 159106 w 4168483"/>
              <a:gd name="connsiteY15" fmla="*/ 2246692 h 4271753"/>
              <a:gd name="connsiteX16" fmla="*/ 15098 w 4168483"/>
              <a:gd name="connsiteY16" fmla="*/ 3156984 h 4271753"/>
              <a:gd name="connsiteX17" fmla="*/ 15098 w 4168483"/>
              <a:gd name="connsiteY17" fmla="*/ 3738532 h 4271753"/>
              <a:gd name="connsiteX18" fmla="*/ 69977 w 4168483"/>
              <a:gd name="connsiteY18" fmla="*/ 4011931 h 4271753"/>
              <a:gd name="connsiteX19" fmla="*/ 106066 w 4168483"/>
              <a:gd name="connsiteY19" fmla="*/ 4160995 h 4271753"/>
              <a:gd name="connsiteX20" fmla="*/ 153177 w 4168483"/>
              <a:gd name="connsiteY20" fmla="*/ 4262944 h 4271753"/>
              <a:gd name="connsiteX21" fmla="*/ 177402 w 4168483"/>
              <a:gd name="connsiteY21" fmla="*/ 4268416 h 4271753"/>
              <a:gd name="connsiteX22" fmla="*/ 212152 w 4168483"/>
              <a:gd name="connsiteY22" fmla="*/ 4201214 h 4271753"/>
              <a:gd name="connsiteX23" fmla="*/ 219461 w 4168483"/>
              <a:gd name="connsiteY23" fmla="*/ 4085519 h 4271753"/>
              <a:gd name="connsiteX24" fmla="*/ 207598 w 4168483"/>
              <a:gd name="connsiteY24" fmla="*/ 3931900 h 4271753"/>
              <a:gd name="connsiteX25" fmla="*/ 227690 w 4168483"/>
              <a:gd name="connsiteY25" fmla="*/ 3266694 h 4271753"/>
              <a:gd name="connsiteX26" fmla="*/ 396886 w 4168483"/>
              <a:gd name="connsiteY26" fmla="*/ 2551159 h 4271753"/>
              <a:gd name="connsiteX27" fmla="*/ 561449 w 4168483"/>
              <a:gd name="connsiteY27" fmla="*/ 2072481 h 4271753"/>
              <a:gd name="connsiteX28" fmla="*/ 855442 w 4168483"/>
              <a:gd name="connsiteY28" fmla="*/ 1671983 h 4271753"/>
              <a:gd name="connsiteX29" fmla="*/ 1362023 w 4168483"/>
              <a:gd name="connsiteY29" fmla="*/ 1322235 h 4271753"/>
              <a:gd name="connsiteX30" fmla="*/ 1960491 w 4168483"/>
              <a:gd name="connsiteY30" fmla="*/ 1154420 h 4271753"/>
              <a:gd name="connsiteX31" fmla="*/ 2486284 w 4168483"/>
              <a:gd name="connsiteY31" fmla="*/ 1100000 h 4271753"/>
              <a:gd name="connsiteX32" fmla="*/ 3336686 w 4168483"/>
              <a:gd name="connsiteY32" fmla="*/ 1188710 h 4271753"/>
              <a:gd name="connsiteX33" fmla="*/ 3573502 w 4168483"/>
              <a:gd name="connsiteY33" fmla="*/ 1243130 h 4271753"/>
              <a:gd name="connsiteX34" fmla="*/ 3429494 w 4168483"/>
              <a:gd name="connsiteY34" fmla="*/ 1291580 h 4271753"/>
              <a:gd name="connsiteX35" fmla="*/ 2859349 w 4168483"/>
              <a:gd name="connsiteY35" fmla="*/ 1506010 h 4271753"/>
              <a:gd name="connsiteX36" fmla="*/ 2545263 w 4168483"/>
              <a:gd name="connsiteY36" fmla="*/ 1835664 h 4271753"/>
              <a:gd name="connsiteX37" fmla="*/ 2515986 w 4168483"/>
              <a:gd name="connsiteY37" fmla="*/ 1929388 h 4271753"/>
              <a:gd name="connsiteX38" fmla="*/ 2641742 w 4168483"/>
              <a:gd name="connsiteY38" fmla="*/ 1954072 h 4271753"/>
              <a:gd name="connsiteX39" fmla="*/ 2906911 w 4168483"/>
              <a:gd name="connsiteY39" fmla="*/ 1924335 h 4271753"/>
              <a:gd name="connsiteX40" fmla="*/ 3205460 w 4168483"/>
              <a:gd name="connsiteY40" fmla="*/ 1829273 h 4271753"/>
              <a:gd name="connsiteX41" fmla="*/ 3466044 w 4168483"/>
              <a:gd name="connsiteY41" fmla="*/ 1716801 h 4271753"/>
              <a:gd name="connsiteX42" fmla="*/ 3947025 w 4168483"/>
              <a:gd name="connsiteY42" fmla="*/ 1485462 h 4271753"/>
              <a:gd name="connsiteX43" fmla="*/ 4085567 w 4168483"/>
              <a:gd name="connsiteY43" fmla="*/ 1379378 h 4271753"/>
              <a:gd name="connsiteX44" fmla="*/ 4139068 w 4168483"/>
              <a:gd name="connsiteY44" fmla="*/ 1270120 h 4271753"/>
              <a:gd name="connsiteX45" fmla="*/ 4145459 w 4168483"/>
              <a:gd name="connsiteY45" fmla="*/ 1251368 h 4271753"/>
              <a:gd name="connsiteX46" fmla="*/ 4166967 w 4168483"/>
              <a:gd name="connsiteY46" fmla="*/ 1116500 h 4271753"/>
              <a:gd name="connsiteX47" fmla="*/ 4077338 w 4168483"/>
              <a:gd name="connsiteY47" fmla="*/ 1031923 h 4271753"/>
              <a:gd name="connsiteX48" fmla="*/ 3800726 w 4168483"/>
              <a:gd name="connsiteY48" fmla="*/ 834413 h 4271753"/>
              <a:gd name="connsiteX49" fmla="*/ 3531461 w 4168483"/>
              <a:gd name="connsiteY49" fmla="*/ 608079 h 4271753"/>
              <a:gd name="connsiteX50" fmla="*/ 2771575 w 4168483"/>
              <a:gd name="connsiteY50" fmla="*/ 107886 h 4271753"/>
              <a:gd name="connsiteX51" fmla="*/ 2536601 w 4168483"/>
              <a:gd name="connsiteY51" fmla="*/ 0 h 4271753"/>
              <a:gd name="connsiteX52" fmla="*/ 2514174 w 4168483"/>
              <a:gd name="connsiteY52" fmla="*/ 3215 h 4271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4168483" h="4271753">
                <a:moveTo>
                  <a:pt x="2514131" y="3223"/>
                </a:moveTo>
                <a:cubicBezTo>
                  <a:pt x="2512333" y="5021"/>
                  <a:pt x="2498135" y="8236"/>
                  <a:pt x="2482596" y="9614"/>
                </a:cubicBezTo>
                <a:cubicBezTo>
                  <a:pt x="2452860" y="13249"/>
                  <a:pt x="2383861" y="28825"/>
                  <a:pt x="2366030" y="36594"/>
                </a:cubicBezTo>
                <a:cubicBezTo>
                  <a:pt x="2360060" y="39311"/>
                  <a:pt x="2351372" y="50295"/>
                  <a:pt x="2345900" y="62197"/>
                </a:cubicBezTo>
                <a:cubicBezTo>
                  <a:pt x="2329903" y="99204"/>
                  <a:pt x="2338590" y="133035"/>
                  <a:pt x="2387040" y="221744"/>
                </a:cubicBezTo>
                <a:cubicBezTo>
                  <a:pt x="2419072" y="280717"/>
                  <a:pt x="2431854" y="297174"/>
                  <a:pt x="2460671" y="316386"/>
                </a:cubicBezTo>
                <a:cubicBezTo>
                  <a:pt x="2472076" y="324614"/>
                  <a:pt x="2490828" y="338315"/>
                  <a:pt x="2502271" y="347921"/>
                </a:cubicBezTo>
                <a:cubicBezTo>
                  <a:pt x="2524659" y="366214"/>
                  <a:pt x="2592321" y="408732"/>
                  <a:pt x="2733150" y="491508"/>
                </a:cubicBezTo>
                <a:cubicBezTo>
                  <a:pt x="2964030" y="627747"/>
                  <a:pt x="3213210" y="781366"/>
                  <a:pt x="3209536" y="784540"/>
                </a:cubicBezTo>
                <a:cubicBezTo>
                  <a:pt x="3208159" y="785918"/>
                  <a:pt x="3172950" y="779527"/>
                  <a:pt x="3130432" y="770840"/>
                </a:cubicBezTo>
                <a:cubicBezTo>
                  <a:pt x="2989177" y="742023"/>
                  <a:pt x="2886768" y="726486"/>
                  <a:pt x="2726300" y="710029"/>
                </a:cubicBezTo>
                <a:cubicBezTo>
                  <a:pt x="2626144" y="699965"/>
                  <a:pt x="2339509" y="698586"/>
                  <a:pt x="2250796" y="707733"/>
                </a:cubicBezTo>
                <a:cubicBezTo>
                  <a:pt x="2167597" y="716420"/>
                  <a:pt x="1981531" y="743400"/>
                  <a:pt x="1895111" y="759397"/>
                </a:cubicBezTo>
                <a:cubicBezTo>
                  <a:pt x="1691173" y="796902"/>
                  <a:pt x="1356493" y="886956"/>
                  <a:pt x="1203805" y="945043"/>
                </a:cubicBezTo>
                <a:cubicBezTo>
                  <a:pt x="901161" y="1060238"/>
                  <a:pt x="681225" y="1239457"/>
                  <a:pt x="459947" y="1552202"/>
                </a:cubicBezTo>
                <a:cubicBezTo>
                  <a:pt x="320945" y="1748340"/>
                  <a:pt x="229067" y="1960929"/>
                  <a:pt x="159106" y="2246692"/>
                </a:cubicBezTo>
                <a:cubicBezTo>
                  <a:pt x="80461" y="2568998"/>
                  <a:pt x="41158" y="2817258"/>
                  <a:pt x="15098" y="3156984"/>
                </a:cubicBezTo>
                <a:cubicBezTo>
                  <a:pt x="-5033" y="3422153"/>
                  <a:pt x="-5033" y="3587637"/>
                  <a:pt x="15098" y="3738532"/>
                </a:cubicBezTo>
                <a:cubicBezTo>
                  <a:pt x="28339" y="3837268"/>
                  <a:pt x="38864" y="3891230"/>
                  <a:pt x="69977" y="4011931"/>
                </a:cubicBezTo>
                <a:cubicBezTo>
                  <a:pt x="85056" y="4069528"/>
                  <a:pt x="101053" y="4136727"/>
                  <a:pt x="106066" y="4160995"/>
                </a:cubicBezTo>
                <a:cubicBezTo>
                  <a:pt x="116131" y="4211741"/>
                  <a:pt x="132128" y="4246452"/>
                  <a:pt x="153177" y="4262944"/>
                </a:cubicBezTo>
                <a:cubicBezTo>
                  <a:pt x="166418" y="4273009"/>
                  <a:pt x="169173" y="4273889"/>
                  <a:pt x="177402" y="4268416"/>
                </a:cubicBezTo>
                <a:cubicBezTo>
                  <a:pt x="189763" y="4260188"/>
                  <a:pt x="200708" y="4239599"/>
                  <a:pt x="212152" y="4201214"/>
                </a:cubicBezTo>
                <a:cubicBezTo>
                  <a:pt x="221298" y="4171478"/>
                  <a:pt x="221757" y="4161872"/>
                  <a:pt x="219461" y="4085519"/>
                </a:cubicBezTo>
                <a:cubicBezTo>
                  <a:pt x="218083" y="4040284"/>
                  <a:pt x="212611" y="3970785"/>
                  <a:pt x="207598" y="3931900"/>
                </a:cubicBezTo>
                <a:cubicBezTo>
                  <a:pt x="178321" y="3706027"/>
                  <a:pt x="183334" y="3535077"/>
                  <a:pt x="227690" y="3266694"/>
                </a:cubicBezTo>
                <a:cubicBezTo>
                  <a:pt x="267950" y="3023450"/>
                  <a:pt x="305876" y="2862522"/>
                  <a:pt x="396886" y="2551159"/>
                </a:cubicBezTo>
                <a:cubicBezTo>
                  <a:pt x="491031" y="2228853"/>
                  <a:pt x="513453" y="2163486"/>
                  <a:pt x="561449" y="2072481"/>
                </a:cubicBezTo>
                <a:cubicBezTo>
                  <a:pt x="623179" y="1955454"/>
                  <a:pt x="728804" y="1811436"/>
                  <a:pt x="855442" y="1671983"/>
                </a:cubicBezTo>
                <a:cubicBezTo>
                  <a:pt x="995355" y="1517904"/>
                  <a:pt x="1165433" y="1400377"/>
                  <a:pt x="1362023" y="1322235"/>
                </a:cubicBezTo>
                <a:cubicBezTo>
                  <a:pt x="1489121" y="1271451"/>
                  <a:pt x="1771661" y="1192384"/>
                  <a:pt x="1960491" y="1154420"/>
                </a:cubicBezTo>
                <a:cubicBezTo>
                  <a:pt x="2165771" y="1113280"/>
                  <a:pt x="2291487" y="1100497"/>
                  <a:pt x="2486284" y="1100000"/>
                </a:cubicBezTo>
                <a:cubicBezTo>
                  <a:pt x="2758762" y="1099579"/>
                  <a:pt x="3018004" y="1126980"/>
                  <a:pt x="3336686" y="1188710"/>
                </a:cubicBezTo>
                <a:cubicBezTo>
                  <a:pt x="3428572" y="1206544"/>
                  <a:pt x="3568486" y="1238997"/>
                  <a:pt x="3573502" y="1243130"/>
                </a:cubicBezTo>
                <a:cubicBezTo>
                  <a:pt x="3575339" y="1244967"/>
                  <a:pt x="3510395" y="1266896"/>
                  <a:pt x="3429494" y="1291580"/>
                </a:cubicBezTo>
                <a:cubicBezTo>
                  <a:pt x="3063708" y="1402219"/>
                  <a:pt x="2950355" y="1445199"/>
                  <a:pt x="2859349" y="1506010"/>
                </a:cubicBezTo>
                <a:cubicBezTo>
                  <a:pt x="2734553" y="1589247"/>
                  <a:pt x="2598304" y="1732344"/>
                  <a:pt x="2545263" y="1835664"/>
                </a:cubicBezTo>
                <a:cubicBezTo>
                  <a:pt x="2515068" y="1894180"/>
                  <a:pt x="2509136" y="1912931"/>
                  <a:pt x="2515986" y="1929388"/>
                </a:cubicBezTo>
                <a:cubicBezTo>
                  <a:pt x="2524673" y="1950398"/>
                  <a:pt x="2545722" y="1954531"/>
                  <a:pt x="2641742" y="1954072"/>
                </a:cubicBezTo>
                <a:cubicBezTo>
                  <a:pt x="2731791" y="1953612"/>
                  <a:pt x="2798535" y="1945844"/>
                  <a:pt x="2906911" y="1924335"/>
                </a:cubicBezTo>
                <a:cubicBezTo>
                  <a:pt x="3035381" y="1899192"/>
                  <a:pt x="3091147" y="1880937"/>
                  <a:pt x="3205460" y="1829273"/>
                </a:cubicBezTo>
                <a:cubicBezTo>
                  <a:pt x="3233321" y="1816452"/>
                  <a:pt x="3350849" y="1765706"/>
                  <a:pt x="3466044" y="1716801"/>
                </a:cubicBezTo>
                <a:cubicBezTo>
                  <a:pt x="3691457" y="1620322"/>
                  <a:pt x="3863367" y="1537543"/>
                  <a:pt x="3947025" y="1485462"/>
                </a:cubicBezTo>
                <a:cubicBezTo>
                  <a:pt x="4010592" y="1445661"/>
                  <a:pt x="4070939" y="1399507"/>
                  <a:pt x="4085567" y="1379378"/>
                </a:cubicBezTo>
                <a:cubicBezTo>
                  <a:pt x="4100645" y="1359248"/>
                  <a:pt x="4139068" y="1280642"/>
                  <a:pt x="4139068" y="1270120"/>
                </a:cubicBezTo>
                <a:cubicBezTo>
                  <a:pt x="4139068" y="1265528"/>
                  <a:pt x="4141785" y="1256840"/>
                  <a:pt x="4145459" y="1251368"/>
                </a:cubicBezTo>
                <a:cubicBezTo>
                  <a:pt x="4160537" y="1228061"/>
                  <a:pt x="4172899" y="1148037"/>
                  <a:pt x="4166967" y="1116500"/>
                </a:cubicBezTo>
                <a:cubicBezTo>
                  <a:pt x="4161456" y="1089520"/>
                  <a:pt x="4146836" y="1075781"/>
                  <a:pt x="4077338" y="1031923"/>
                </a:cubicBezTo>
                <a:cubicBezTo>
                  <a:pt x="3955716" y="955995"/>
                  <a:pt x="3861997" y="889257"/>
                  <a:pt x="3800726" y="834413"/>
                </a:cubicBezTo>
                <a:cubicBezTo>
                  <a:pt x="3696514" y="741569"/>
                  <a:pt x="3665858" y="715965"/>
                  <a:pt x="3531461" y="608079"/>
                </a:cubicBezTo>
                <a:cubicBezTo>
                  <a:pt x="3352702" y="464992"/>
                  <a:pt x="2965451" y="209845"/>
                  <a:pt x="2771575" y="107886"/>
                </a:cubicBezTo>
                <a:cubicBezTo>
                  <a:pt x="2635797" y="36589"/>
                  <a:pt x="2556263" y="0"/>
                  <a:pt x="2536601" y="0"/>
                </a:cubicBezTo>
                <a:cubicBezTo>
                  <a:pt x="2526076" y="0"/>
                  <a:pt x="2516011" y="1378"/>
                  <a:pt x="2514174" y="3215"/>
                </a:cubicBezTo>
                <a:close/>
              </a:path>
            </a:pathLst>
          </a:custGeom>
          <a:solidFill>
            <a:srgbClr val="79F7AB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FB7F520C-48AC-06A6-585E-DCE06F634B2B}"/>
              </a:ext>
            </a:extLst>
          </p:cNvPr>
          <p:cNvSpPr txBox="1"/>
          <p:nvPr/>
        </p:nvSpPr>
        <p:spPr>
          <a:xfrm>
            <a:off x="8180187" y="1754974"/>
            <a:ext cx="30177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  <a:latin typeface="Mistral" panose="03090702030407020403" pitchFamily="66" charset="0"/>
                <a:ea typeface="851tegakizatsu" panose="02000600000000000000" pitchFamily="2" charset="-122"/>
                <a:cs typeface="MV Boli" panose="02000500030200090000" pitchFamily="2" charset="0"/>
              </a:rPr>
              <a:t>Power Your Point</a:t>
            </a:r>
            <a:endParaRPr lang="zh-CN" altLang="en-US" sz="3200" b="1">
              <a:solidFill>
                <a:schemeClr val="bg1"/>
              </a:solidFill>
              <a:latin typeface="Mistral" panose="03090702030407020403" pitchFamily="66" charset="0"/>
              <a:ea typeface="851tegakizatsu" panose="02000600000000000000" pitchFamily="2" charset="-122"/>
              <a:cs typeface="MV Boli" panose="02000500030200090000" pitchFamily="2" charset="0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5865FE22-8569-45AC-E20C-1E18067DAF0C}"/>
              </a:ext>
            </a:extLst>
          </p:cNvPr>
          <p:cNvSpPr txBox="1"/>
          <p:nvPr/>
        </p:nvSpPr>
        <p:spPr>
          <a:xfrm>
            <a:off x="8180187" y="2266651"/>
            <a:ext cx="2601779" cy="966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  <a:latin typeface="Mistral" panose="03090702030407020403" pitchFamily="66" charset="0"/>
                <a:ea typeface="851tegakizatsu" panose="02000600000000000000" pitchFamily="2" charset="-122"/>
                <a:cs typeface="MV Boli" panose="02000500030200090000" pitchFamily="2" charset="0"/>
              </a:rPr>
              <a:t>pellentesque habitant morbi tristique senectus et netus et malesuada fames ac turpis egestas</a:t>
            </a:r>
            <a:endParaRPr lang="zh-CN" altLang="en-US" sz="1600">
              <a:solidFill>
                <a:schemeClr val="bg1"/>
              </a:solidFill>
              <a:latin typeface="Mistral" panose="03090702030407020403" pitchFamily="66" charset="0"/>
              <a:ea typeface="851tegakizatsu" panose="02000600000000000000" pitchFamily="2" charset="-122"/>
              <a:cs typeface="MV Boli" panose="02000500030200090000" pitchFamily="2" charset="0"/>
            </a:endParaRPr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47BD95EB-0C24-7228-1316-F7441E3100C5}"/>
              </a:ext>
            </a:extLst>
          </p:cNvPr>
          <p:cNvSpPr/>
          <p:nvPr/>
        </p:nvSpPr>
        <p:spPr>
          <a:xfrm rot="3212312">
            <a:off x="8168152" y="4406703"/>
            <a:ext cx="1514853" cy="718504"/>
          </a:xfrm>
          <a:custGeom>
            <a:avLst/>
            <a:gdLst>
              <a:gd name="connsiteX0" fmla="*/ 4896022 w 4937757"/>
              <a:gd name="connsiteY0" fmla="*/ 223934 h 2342008"/>
              <a:gd name="connsiteX1" fmla="*/ 4375814 w 4937757"/>
              <a:gd name="connsiteY1" fmla="*/ 2116 h 2342008"/>
              <a:gd name="connsiteX2" fmla="*/ 4308995 w 4937757"/>
              <a:gd name="connsiteY2" fmla="*/ 160673 h 2342008"/>
              <a:gd name="connsiteX3" fmla="*/ 4582012 w 4937757"/>
              <a:gd name="connsiteY3" fmla="*/ 356038 h 2342008"/>
              <a:gd name="connsiteX4" fmla="*/ 3769044 w 4937757"/>
              <a:gd name="connsiteY4" fmla="*/ 368170 h 2342008"/>
              <a:gd name="connsiteX5" fmla="*/ 3258329 w 4937757"/>
              <a:gd name="connsiteY5" fmla="*/ 587606 h 2342008"/>
              <a:gd name="connsiteX6" fmla="*/ 3060544 w 4937757"/>
              <a:gd name="connsiteY6" fmla="*/ 928478 h 2342008"/>
              <a:gd name="connsiteX7" fmla="*/ 2646272 w 4937757"/>
              <a:gd name="connsiteY7" fmla="*/ 905593 h 2342008"/>
              <a:gd name="connsiteX8" fmla="*/ 2019412 w 4937757"/>
              <a:gd name="connsiteY8" fmla="*/ 787645 h 2342008"/>
              <a:gd name="connsiteX9" fmla="*/ 1483596 w 4937757"/>
              <a:gd name="connsiteY9" fmla="*/ 1376052 h 2342008"/>
              <a:gd name="connsiteX10" fmla="*/ 1022552 w 4937757"/>
              <a:gd name="connsiteY10" fmla="*/ 1598741 h 2342008"/>
              <a:gd name="connsiteX11" fmla="*/ 624504 w 4937757"/>
              <a:gd name="connsiteY11" fmla="*/ 1432346 h 2342008"/>
              <a:gd name="connsiteX12" fmla="*/ 76472 w 4937757"/>
              <a:gd name="connsiteY12" fmla="*/ 2323348 h 2342008"/>
              <a:gd name="connsiteX13" fmla="*/ 148993 w 4937757"/>
              <a:gd name="connsiteY13" fmla="*/ 2292770 h 2342008"/>
              <a:gd name="connsiteX14" fmla="*/ 186804 w 4937757"/>
              <a:gd name="connsiteY14" fmla="*/ 1716188 h 2342008"/>
              <a:gd name="connsiteX15" fmla="*/ 802339 w 4937757"/>
              <a:gd name="connsiteY15" fmla="*/ 1677498 h 2342008"/>
              <a:gd name="connsiteX16" fmla="*/ 1429278 w 4937757"/>
              <a:gd name="connsiteY16" fmla="*/ 1654306 h 2342008"/>
              <a:gd name="connsiteX17" fmla="*/ 2124572 w 4937757"/>
              <a:gd name="connsiteY17" fmla="*/ 922733 h 2342008"/>
              <a:gd name="connsiteX18" fmla="*/ 2882126 w 4937757"/>
              <a:gd name="connsiteY18" fmla="*/ 1177684 h 2342008"/>
              <a:gd name="connsiteX19" fmla="*/ 3313122 w 4937757"/>
              <a:gd name="connsiteY19" fmla="*/ 837959 h 2342008"/>
              <a:gd name="connsiteX20" fmla="*/ 3684874 w 4937757"/>
              <a:gd name="connsiteY20" fmla="*/ 530495 h 2342008"/>
              <a:gd name="connsiteX21" fmla="*/ 4188467 w 4937757"/>
              <a:gd name="connsiteY21" fmla="*/ 653263 h 2342008"/>
              <a:gd name="connsiteX22" fmla="*/ 4568831 w 4937757"/>
              <a:gd name="connsiteY22" fmla="*/ 607875 h 2342008"/>
              <a:gd name="connsiteX23" fmla="*/ 4527079 w 4937757"/>
              <a:gd name="connsiteY23" fmla="*/ 747788 h 2342008"/>
              <a:gd name="connsiteX24" fmla="*/ 4689075 w 4937757"/>
              <a:gd name="connsiteY24" fmla="*/ 792449 h 2342008"/>
              <a:gd name="connsiteX25" fmla="*/ 4913566 w 4937757"/>
              <a:gd name="connsiteY25" fmla="*/ 360454 h 2342008"/>
              <a:gd name="connsiteX26" fmla="*/ 4896000 w 4937757"/>
              <a:gd name="connsiteY26" fmla="*/ 223901 h 2342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937757" h="2342008">
                <a:moveTo>
                  <a:pt x="4896022" y="223934"/>
                </a:moveTo>
                <a:cubicBezTo>
                  <a:pt x="4734673" y="117546"/>
                  <a:pt x="4564223" y="44910"/>
                  <a:pt x="4375814" y="2116"/>
                </a:cubicBezTo>
                <a:cubicBezTo>
                  <a:pt x="4284961" y="-18512"/>
                  <a:pt x="4215503" y="117390"/>
                  <a:pt x="4308995" y="160673"/>
                </a:cubicBezTo>
                <a:cubicBezTo>
                  <a:pt x="4415539" y="210004"/>
                  <a:pt x="4503331" y="272537"/>
                  <a:pt x="4582012" y="356038"/>
                </a:cubicBezTo>
                <a:cubicBezTo>
                  <a:pt x="4478798" y="642869"/>
                  <a:pt x="3961000" y="395648"/>
                  <a:pt x="3769044" y="368170"/>
                </a:cubicBezTo>
                <a:cubicBezTo>
                  <a:pt x="3557220" y="337821"/>
                  <a:pt x="3378805" y="408698"/>
                  <a:pt x="3258329" y="587606"/>
                </a:cubicBezTo>
                <a:cubicBezTo>
                  <a:pt x="3186955" y="693611"/>
                  <a:pt x="3150561" y="836131"/>
                  <a:pt x="3060544" y="928478"/>
                </a:cubicBezTo>
                <a:cubicBezTo>
                  <a:pt x="2929704" y="1062689"/>
                  <a:pt x="2783736" y="988333"/>
                  <a:pt x="2646272" y="905593"/>
                </a:cubicBezTo>
                <a:cubicBezTo>
                  <a:pt x="2447116" y="785774"/>
                  <a:pt x="2251712" y="679113"/>
                  <a:pt x="2019412" y="787645"/>
                </a:cubicBezTo>
                <a:cubicBezTo>
                  <a:pt x="1765372" y="906240"/>
                  <a:pt x="1650294" y="1169430"/>
                  <a:pt x="1483596" y="1376052"/>
                </a:cubicBezTo>
                <a:cubicBezTo>
                  <a:pt x="1366912" y="1520677"/>
                  <a:pt x="1219877" y="1642143"/>
                  <a:pt x="1022552" y="1598741"/>
                </a:cubicBezTo>
                <a:cubicBezTo>
                  <a:pt x="881758" y="1567780"/>
                  <a:pt x="760900" y="1476884"/>
                  <a:pt x="624504" y="1432346"/>
                </a:cubicBezTo>
                <a:cubicBezTo>
                  <a:pt x="94391" y="1259211"/>
                  <a:pt x="-131061" y="1936674"/>
                  <a:pt x="76472" y="2323348"/>
                </a:cubicBezTo>
                <a:cubicBezTo>
                  <a:pt x="97214" y="2362039"/>
                  <a:pt x="166215" y="2335020"/>
                  <a:pt x="148993" y="2292770"/>
                </a:cubicBezTo>
                <a:cubicBezTo>
                  <a:pt x="72529" y="2105664"/>
                  <a:pt x="71841" y="1889745"/>
                  <a:pt x="186804" y="1716188"/>
                </a:cubicBezTo>
                <a:cubicBezTo>
                  <a:pt x="361664" y="1452204"/>
                  <a:pt x="581335" y="1575129"/>
                  <a:pt x="802339" y="1677498"/>
                </a:cubicBezTo>
                <a:cubicBezTo>
                  <a:pt x="1021971" y="1779260"/>
                  <a:pt x="1225301" y="1802215"/>
                  <a:pt x="1429278" y="1654306"/>
                </a:cubicBezTo>
                <a:cubicBezTo>
                  <a:pt x="1696475" y="1460616"/>
                  <a:pt x="1799727" y="1033255"/>
                  <a:pt x="2124572" y="922733"/>
                </a:cubicBezTo>
                <a:cubicBezTo>
                  <a:pt x="2406318" y="826906"/>
                  <a:pt x="2609991" y="1166702"/>
                  <a:pt x="2882126" y="1177684"/>
                </a:cubicBezTo>
                <a:cubicBezTo>
                  <a:pt x="3103286" y="1186563"/>
                  <a:pt x="3221469" y="1011593"/>
                  <a:pt x="3313122" y="837959"/>
                </a:cubicBezTo>
                <a:cubicBezTo>
                  <a:pt x="3397355" y="678412"/>
                  <a:pt x="3475578" y="524186"/>
                  <a:pt x="3684874" y="530495"/>
                </a:cubicBezTo>
                <a:cubicBezTo>
                  <a:pt x="3859459" y="535776"/>
                  <a:pt x="4017752" y="627701"/>
                  <a:pt x="4188467" y="653263"/>
                </a:cubicBezTo>
                <a:cubicBezTo>
                  <a:pt x="4308825" y="671249"/>
                  <a:pt x="4453254" y="663749"/>
                  <a:pt x="4568831" y="607875"/>
                </a:cubicBezTo>
                <a:cubicBezTo>
                  <a:pt x="4551610" y="653034"/>
                  <a:pt x="4537489" y="699608"/>
                  <a:pt x="4527079" y="747788"/>
                </a:cubicBezTo>
                <a:cubicBezTo>
                  <a:pt x="4504040" y="854214"/>
                  <a:pt x="4652678" y="893902"/>
                  <a:pt x="4689075" y="792449"/>
                </a:cubicBezTo>
                <a:cubicBezTo>
                  <a:pt x="4745906" y="634166"/>
                  <a:pt x="4807287" y="492911"/>
                  <a:pt x="4913566" y="360454"/>
                </a:cubicBezTo>
                <a:cubicBezTo>
                  <a:pt x="4949732" y="315525"/>
                  <a:pt x="4946517" y="257202"/>
                  <a:pt x="4896000" y="223901"/>
                </a:cubicBezTo>
                <a:close/>
              </a:path>
            </a:pathLst>
          </a:custGeom>
          <a:solidFill>
            <a:srgbClr val="79F7AB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8901F943-335D-D153-A28C-CC3A0F307E78}"/>
              </a:ext>
            </a:extLst>
          </p:cNvPr>
          <p:cNvSpPr txBox="1"/>
          <p:nvPr/>
        </p:nvSpPr>
        <p:spPr>
          <a:xfrm>
            <a:off x="8895355" y="5394154"/>
            <a:ext cx="30177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  <a:latin typeface="Mistral" panose="03090702030407020403" pitchFamily="66" charset="0"/>
                <a:ea typeface="851tegakizatsu" panose="02000600000000000000" pitchFamily="2" charset="-122"/>
                <a:cs typeface="MV Boli" panose="02000500030200090000" pitchFamily="2" charset="0"/>
              </a:rPr>
              <a:t>Power Your Point</a:t>
            </a:r>
            <a:endParaRPr lang="zh-CN" altLang="en-US" sz="3200" b="1">
              <a:solidFill>
                <a:schemeClr val="bg1"/>
              </a:solidFill>
              <a:latin typeface="Mistral" panose="03090702030407020403" pitchFamily="66" charset="0"/>
              <a:ea typeface="851tegakizatsu" panose="02000600000000000000" pitchFamily="2" charset="-122"/>
              <a:cs typeface="MV Boli" panose="02000500030200090000" pitchFamily="2" charset="0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DC207F71-E210-0634-7465-6BE204430CDC}"/>
              </a:ext>
            </a:extLst>
          </p:cNvPr>
          <p:cNvSpPr txBox="1"/>
          <p:nvPr/>
        </p:nvSpPr>
        <p:spPr>
          <a:xfrm>
            <a:off x="8895355" y="5905831"/>
            <a:ext cx="2601779" cy="375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  <a:latin typeface="Mistral" panose="03090702030407020403" pitchFamily="66" charset="0"/>
                <a:ea typeface="851tegakizatsu" panose="02000600000000000000" pitchFamily="2" charset="-122"/>
                <a:cs typeface="MV Boli" panose="02000500030200090000" pitchFamily="2" charset="0"/>
              </a:rPr>
              <a:t>pellentesque mes ac turpis egestas</a:t>
            </a:r>
            <a:endParaRPr lang="zh-CN" altLang="en-US" sz="1600">
              <a:solidFill>
                <a:schemeClr val="bg1"/>
              </a:solidFill>
              <a:latin typeface="Mistral" panose="03090702030407020403" pitchFamily="66" charset="0"/>
              <a:ea typeface="851tegakizatsu" panose="02000600000000000000" pitchFamily="2" charset="-122"/>
              <a:cs typeface="MV Boli" panose="0200050003020009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64008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矩形 138">
            <a:extLst>
              <a:ext uri="{FF2B5EF4-FFF2-40B4-BE49-F238E27FC236}">
                <a16:creationId xmlns:a16="http://schemas.microsoft.com/office/drawing/2014/main" id="{E68F1A4D-7206-5184-0779-F44C326FEA8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58A6C54-824A-5AED-2EA6-4129EDE6F34F}"/>
              </a:ext>
            </a:extLst>
          </p:cNvPr>
          <p:cNvSpPr txBox="1"/>
          <p:nvPr/>
        </p:nvSpPr>
        <p:spPr>
          <a:xfrm>
            <a:off x="4587115" y="314786"/>
            <a:ext cx="30177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>
                <a:solidFill>
                  <a:srgbClr val="79F7AB"/>
                </a:solidFill>
                <a:latin typeface="Mistral" panose="03090702030407020403" pitchFamily="66" charset="0"/>
                <a:ea typeface="851tegakizatsu" panose="02000600000000000000" pitchFamily="2" charset="-122"/>
                <a:cs typeface="MV Boli" panose="02000500030200090000" pitchFamily="2" charset="0"/>
              </a:rPr>
              <a:t>Power Your Point</a:t>
            </a:r>
            <a:endParaRPr lang="zh-CN" altLang="en-US" sz="2400" b="1">
              <a:solidFill>
                <a:srgbClr val="79F7AB"/>
              </a:solidFill>
              <a:latin typeface="Mistral" panose="03090702030407020403" pitchFamily="66" charset="0"/>
              <a:ea typeface="851tegakizatsu" panose="02000600000000000000" pitchFamily="2" charset="-122"/>
              <a:cs typeface="MV Boli" panose="02000500030200090000" pitchFamily="2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0BF2051-29D6-6FF4-42B1-AC115483786C}"/>
              </a:ext>
            </a:extLst>
          </p:cNvPr>
          <p:cNvSpPr txBox="1"/>
          <p:nvPr/>
        </p:nvSpPr>
        <p:spPr>
          <a:xfrm>
            <a:off x="1935602" y="6203121"/>
            <a:ext cx="8320796" cy="340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>
                <a:solidFill>
                  <a:srgbClr val="79F7AB"/>
                </a:solidFill>
                <a:latin typeface="Mistral" panose="03090702030407020403" pitchFamily="66" charset="0"/>
                <a:ea typeface="851tegakizatsu" panose="02000600000000000000" pitchFamily="2" charset="-122"/>
                <a:cs typeface="MV Boli" panose="02000500030200090000" pitchFamily="2" charset="0"/>
              </a:rPr>
              <a:t>Fusce est. Vivamus a tellus. Pellentesque habitant morbi tristique senectus et netus et malesuada fames ac turpis egestas. Proin pharetra</a:t>
            </a:r>
            <a:endParaRPr lang="zh-CN" altLang="en-US" sz="1400">
              <a:solidFill>
                <a:srgbClr val="79F7AB"/>
              </a:solidFill>
              <a:latin typeface="Mistral" panose="03090702030407020403" pitchFamily="66" charset="0"/>
              <a:ea typeface="851tegakizatsu" panose="02000600000000000000" pitchFamily="2" charset="-122"/>
              <a:cs typeface="MV Boli" panose="02000500030200090000" pitchFamily="2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7983301-327A-94D3-60EE-A33F06230DBB}"/>
              </a:ext>
            </a:extLst>
          </p:cNvPr>
          <p:cNvSpPr txBox="1"/>
          <p:nvPr/>
        </p:nvSpPr>
        <p:spPr>
          <a:xfrm>
            <a:off x="1485900" y="2895397"/>
            <a:ext cx="9220200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2000">
                <a:solidFill>
                  <a:schemeClr val="bg1"/>
                </a:solidFill>
                <a:latin typeface="Mistral" panose="03090702030407020403" pitchFamily="66" charset="0"/>
                <a:ea typeface="851tegakizatsu" panose="02000600000000000000" pitchFamily="2" charset="-122"/>
                <a:cs typeface="MV Boli" panose="02000500030200090000" pitchFamily="2" charset="0"/>
              </a:rPr>
              <a:t>Lorem ipsum dolor sit amet, consectetuer adipiscing elit. Maecenas porttitor congue massa. Fusce posuere, magna sed pulvinar ultricies, purus lectus</a:t>
            </a:r>
          </a:p>
          <a:p>
            <a:pPr algn="ctr">
              <a:lnSpc>
                <a:spcPct val="120000"/>
              </a:lnSpc>
            </a:pPr>
            <a:endParaRPr lang="fr-FR" altLang="zh-CN" sz="2000">
              <a:solidFill>
                <a:srgbClr val="79F7AB"/>
              </a:solidFill>
              <a:latin typeface="Mistral" panose="03090702030407020403" pitchFamily="66" charset="0"/>
              <a:ea typeface="851tegakizatsu" panose="02000600000000000000" pitchFamily="2" charset="-122"/>
              <a:cs typeface="MV Boli" panose="02000500030200090000" pitchFamily="2" charset="0"/>
            </a:endParaRPr>
          </a:p>
          <a:p>
            <a:pPr algn="ctr">
              <a:lnSpc>
                <a:spcPct val="120000"/>
              </a:lnSpc>
            </a:pPr>
            <a:r>
              <a:rPr lang="fr-FR" altLang="zh-CN" sz="2000">
                <a:solidFill>
                  <a:srgbClr val="79F7AB"/>
                </a:solidFill>
                <a:latin typeface="Mistral" panose="03090702030407020403" pitchFamily="66" charset="0"/>
                <a:ea typeface="851tegakizatsu" panose="02000600000000000000" pitchFamily="2" charset="-122"/>
                <a:cs typeface="MV Boli" panose="02000500030200090000" pitchFamily="2" charset="0"/>
              </a:rPr>
              <a:t>malesuada libero, sit amet commodo magna eros quis urna. Nunc viverra imperdiet enim.</a:t>
            </a:r>
          </a:p>
          <a:p>
            <a:pPr algn="ctr">
              <a:lnSpc>
                <a:spcPct val="120000"/>
              </a:lnSpc>
            </a:pPr>
            <a:endParaRPr lang="fr-FR" altLang="zh-CN" sz="2000">
              <a:solidFill>
                <a:schemeClr val="bg1"/>
              </a:solidFill>
              <a:latin typeface="Mistral" panose="03090702030407020403" pitchFamily="66" charset="0"/>
              <a:ea typeface="851tegakizatsu" panose="02000600000000000000" pitchFamily="2" charset="-122"/>
              <a:cs typeface="MV Boli" panose="02000500030200090000" pitchFamily="2" charset="0"/>
            </a:endParaRPr>
          </a:p>
          <a:p>
            <a:pPr algn="ctr">
              <a:lnSpc>
                <a:spcPct val="120000"/>
              </a:lnSpc>
            </a:pPr>
            <a:r>
              <a:rPr lang="fr-FR" altLang="zh-CN" sz="2000">
                <a:solidFill>
                  <a:schemeClr val="bg1"/>
                </a:solidFill>
                <a:latin typeface="Mistral" panose="03090702030407020403" pitchFamily="66" charset="0"/>
                <a:ea typeface="851tegakizatsu" panose="02000600000000000000" pitchFamily="2" charset="-122"/>
                <a:cs typeface="MV Boli" panose="02000500030200090000" pitchFamily="2" charset="0"/>
              </a:rPr>
              <a:t>Fusce est. Vivamus a tellus. Pellentesque habitant morbi tristique senectus et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4B0F85E-0C30-9AE7-5DDE-1F108C7CE3AE}"/>
              </a:ext>
            </a:extLst>
          </p:cNvPr>
          <p:cNvSpPr txBox="1"/>
          <p:nvPr/>
        </p:nvSpPr>
        <p:spPr>
          <a:xfrm>
            <a:off x="1244600" y="1669669"/>
            <a:ext cx="9702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6000" b="1">
                <a:solidFill>
                  <a:schemeClr val="bg1"/>
                </a:solidFill>
                <a:latin typeface="Mistral" panose="03090702030407020403" pitchFamily="66" charset="0"/>
                <a:ea typeface="851tegakizatsu" panose="02000600000000000000" pitchFamily="2" charset="-122"/>
                <a:cs typeface="MV Boli" panose="02000500030200090000" pitchFamily="2" charset="0"/>
              </a:rPr>
              <a:t>senectus et netus et malesuada </a:t>
            </a:r>
            <a:r>
              <a:rPr lang="fr-FR" altLang="zh-CN" sz="6000" b="1">
                <a:solidFill>
                  <a:srgbClr val="79F7AB"/>
                </a:solidFill>
                <a:latin typeface="Mistral" panose="03090702030407020403" pitchFamily="66" charset="0"/>
                <a:ea typeface="851tegakizatsu" panose="02000600000000000000" pitchFamily="2" charset="-122"/>
                <a:cs typeface="MV Boli" panose="02000500030200090000" pitchFamily="2" charset="0"/>
              </a:rPr>
              <a:t>fames</a:t>
            </a:r>
            <a:endParaRPr lang="zh-CN" altLang="en-US" sz="6000" b="1">
              <a:solidFill>
                <a:srgbClr val="79F7AB"/>
              </a:solidFill>
              <a:latin typeface="Mistral" panose="03090702030407020403" pitchFamily="66" charset="0"/>
              <a:ea typeface="851tegakizatsu" panose="02000600000000000000" pitchFamily="2" charset="-122"/>
              <a:cs typeface="MV Boli" panose="02000500030200090000" pitchFamily="2" charset="0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B5AE1B0-4C6C-B2FC-0ADB-E7A17E5A715D}"/>
              </a:ext>
            </a:extLst>
          </p:cNvPr>
          <p:cNvGrpSpPr/>
          <p:nvPr/>
        </p:nvGrpSpPr>
        <p:grpSpPr>
          <a:xfrm>
            <a:off x="8990131" y="1436317"/>
            <a:ext cx="1766769" cy="1609366"/>
            <a:chOff x="-6476945" y="3118807"/>
            <a:chExt cx="4433768" cy="4038760"/>
          </a:xfrm>
          <a:solidFill>
            <a:srgbClr val="79F7AB"/>
          </a:solidFill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38A427B2-3330-F838-09A2-689DA41F4470}"/>
                </a:ext>
              </a:extLst>
            </p:cNvPr>
            <p:cNvSpPr/>
            <p:nvPr/>
          </p:nvSpPr>
          <p:spPr>
            <a:xfrm>
              <a:off x="-6458912" y="3118807"/>
              <a:ext cx="1393815" cy="1344068"/>
            </a:xfrm>
            <a:custGeom>
              <a:avLst/>
              <a:gdLst>
                <a:gd name="connsiteX0" fmla="*/ 621009 w 1393815"/>
                <a:gd name="connsiteY0" fmla="*/ 5193 h 1344068"/>
                <a:gd name="connsiteX1" fmla="*/ 342094 w 1393815"/>
                <a:gd name="connsiteY1" fmla="*/ 15717 h 1344068"/>
                <a:gd name="connsiteX2" fmla="*/ 80138 w 1393815"/>
                <a:gd name="connsiteY2" fmla="*/ 39023 h 1344068"/>
                <a:gd name="connsiteX3" fmla="*/ 28932 w 1393815"/>
                <a:gd name="connsiteY3" fmla="*/ 63707 h 1344068"/>
                <a:gd name="connsiteX4" fmla="*/ 574 w 1393815"/>
                <a:gd name="connsiteY4" fmla="*/ 215063 h 1344068"/>
                <a:gd name="connsiteX5" fmla="*/ 17031 w 1393815"/>
                <a:gd name="connsiteY5" fmla="*/ 516825 h 1344068"/>
                <a:gd name="connsiteX6" fmla="*/ 51780 w 1393815"/>
                <a:gd name="connsiteY6" fmla="*/ 953444 h 1344068"/>
                <a:gd name="connsiteX7" fmla="*/ 82434 w 1393815"/>
                <a:gd name="connsiteY7" fmla="*/ 1230018 h 1344068"/>
                <a:gd name="connsiteX8" fmla="*/ 162878 w 1393815"/>
                <a:gd name="connsiteY8" fmla="*/ 1342489 h 1344068"/>
                <a:gd name="connsiteX9" fmla="*/ 205395 w 1393815"/>
                <a:gd name="connsiteY9" fmla="*/ 1251520 h 1344068"/>
                <a:gd name="connsiteX10" fmla="*/ 250210 w 1393815"/>
                <a:gd name="connsiteY10" fmla="*/ 935141 h 1344068"/>
                <a:gd name="connsiteX11" fmla="*/ 266666 w 1393815"/>
                <a:gd name="connsiteY11" fmla="*/ 535986 h 1344068"/>
                <a:gd name="connsiteX12" fmla="*/ 266666 w 1393815"/>
                <a:gd name="connsiteY12" fmla="*/ 317921 h 1344068"/>
                <a:gd name="connsiteX13" fmla="*/ 305510 w 1393815"/>
                <a:gd name="connsiteY13" fmla="*/ 320179 h 1344068"/>
                <a:gd name="connsiteX14" fmla="*/ 527287 w 1393815"/>
                <a:gd name="connsiteY14" fmla="*/ 329326 h 1344068"/>
                <a:gd name="connsiteX15" fmla="*/ 801607 w 1393815"/>
                <a:gd name="connsiteY15" fmla="*/ 343524 h 1344068"/>
                <a:gd name="connsiteX16" fmla="*/ 1151816 w 1393815"/>
                <a:gd name="connsiteY16" fmla="*/ 316084 h 1344068"/>
                <a:gd name="connsiteX17" fmla="*/ 1369881 w 1393815"/>
                <a:gd name="connsiteY17" fmla="*/ 214135 h 1344068"/>
                <a:gd name="connsiteX18" fmla="*/ 1363031 w 1393815"/>
                <a:gd name="connsiteY18" fmla="*/ 146932 h 1344068"/>
                <a:gd name="connsiteX19" fmla="*/ 1014203 w 1393815"/>
                <a:gd name="connsiteY19" fmla="*/ 8851 h 1344068"/>
                <a:gd name="connsiteX20" fmla="*/ 621015 w 1393815"/>
                <a:gd name="connsiteY20" fmla="*/ 5177 h 1344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93815" h="1344068">
                  <a:moveTo>
                    <a:pt x="621009" y="5193"/>
                  </a:moveTo>
                  <a:cubicBezTo>
                    <a:pt x="562035" y="8407"/>
                    <a:pt x="436284" y="13421"/>
                    <a:pt x="342094" y="15717"/>
                  </a:cubicBezTo>
                  <a:cubicBezTo>
                    <a:pt x="167009" y="20271"/>
                    <a:pt x="150090" y="21649"/>
                    <a:pt x="80138" y="39023"/>
                  </a:cubicBezTo>
                  <a:cubicBezTo>
                    <a:pt x="46307" y="47710"/>
                    <a:pt x="38538" y="51384"/>
                    <a:pt x="28932" y="63707"/>
                  </a:cubicBezTo>
                  <a:cubicBezTo>
                    <a:pt x="6047" y="93902"/>
                    <a:pt x="2411" y="112195"/>
                    <a:pt x="574" y="215063"/>
                  </a:cubicBezTo>
                  <a:cubicBezTo>
                    <a:pt x="-1263" y="301017"/>
                    <a:pt x="574" y="333011"/>
                    <a:pt x="17031" y="516825"/>
                  </a:cubicBezTo>
                  <a:cubicBezTo>
                    <a:pt x="43552" y="805762"/>
                    <a:pt x="44011" y="813531"/>
                    <a:pt x="51780" y="953444"/>
                  </a:cubicBezTo>
                  <a:cubicBezTo>
                    <a:pt x="60008" y="1098834"/>
                    <a:pt x="68696" y="1178357"/>
                    <a:pt x="82434" y="1230018"/>
                  </a:cubicBezTo>
                  <a:cubicBezTo>
                    <a:pt x="99809" y="1297258"/>
                    <a:pt x="140950" y="1354392"/>
                    <a:pt x="162878" y="1342489"/>
                  </a:cubicBezTo>
                  <a:cubicBezTo>
                    <a:pt x="174321" y="1336098"/>
                    <a:pt x="194451" y="1293120"/>
                    <a:pt x="205395" y="1251520"/>
                  </a:cubicBezTo>
                  <a:cubicBezTo>
                    <a:pt x="213164" y="1220866"/>
                    <a:pt x="238767" y="1039853"/>
                    <a:pt x="250210" y="935141"/>
                  </a:cubicBezTo>
                  <a:cubicBezTo>
                    <a:pt x="263030" y="818075"/>
                    <a:pt x="266206" y="741266"/>
                    <a:pt x="266666" y="535986"/>
                  </a:cubicBezTo>
                  <a:lnTo>
                    <a:pt x="266666" y="317921"/>
                  </a:lnTo>
                  <a:lnTo>
                    <a:pt x="305510" y="320179"/>
                  </a:lnTo>
                  <a:cubicBezTo>
                    <a:pt x="327017" y="321557"/>
                    <a:pt x="426671" y="325690"/>
                    <a:pt x="527287" y="329326"/>
                  </a:cubicBezTo>
                  <a:cubicBezTo>
                    <a:pt x="627865" y="333459"/>
                    <a:pt x="751280" y="339390"/>
                    <a:pt x="801607" y="343524"/>
                  </a:cubicBezTo>
                  <a:cubicBezTo>
                    <a:pt x="968002" y="356306"/>
                    <a:pt x="1019672" y="352211"/>
                    <a:pt x="1151816" y="316084"/>
                  </a:cubicBezTo>
                  <a:cubicBezTo>
                    <a:pt x="1256528" y="287267"/>
                    <a:pt x="1331496" y="252517"/>
                    <a:pt x="1369881" y="214135"/>
                  </a:cubicBezTo>
                  <a:cubicBezTo>
                    <a:pt x="1403291" y="180764"/>
                    <a:pt x="1402372" y="172535"/>
                    <a:pt x="1363031" y="146932"/>
                  </a:cubicBezTo>
                  <a:cubicBezTo>
                    <a:pt x="1276617" y="91594"/>
                    <a:pt x="1114311" y="27143"/>
                    <a:pt x="1014203" y="8851"/>
                  </a:cubicBezTo>
                  <a:cubicBezTo>
                    <a:pt x="959324" y="-1213"/>
                    <a:pt x="757714" y="-3050"/>
                    <a:pt x="621015" y="517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5BFE3B79-3BA4-A923-2AC0-0B1228CAAE59}"/>
                </a:ext>
              </a:extLst>
            </p:cNvPr>
            <p:cNvSpPr/>
            <p:nvPr/>
          </p:nvSpPr>
          <p:spPr>
            <a:xfrm>
              <a:off x="-3364135" y="3167594"/>
              <a:ext cx="1244944" cy="1469635"/>
            </a:xfrm>
            <a:custGeom>
              <a:avLst/>
              <a:gdLst>
                <a:gd name="connsiteX0" fmla="*/ 978059 w 1244944"/>
                <a:gd name="connsiteY0" fmla="*/ 4430 h 1469635"/>
                <a:gd name="connsiteX1" fmla="*/ 776914 w 1244944"/>
                <a:gd name="connsiteY1" fmla="*/ 15376 h 1469635"/>
                <a:gd name="connsiteX2" fmla="*/ 248828 w 1244944"/>
                <a:gd name="connsiteY2" fmla="*/ 61109 h 1469635"/>
                <a:gd name="connsiteX3" fmla="*/ 136808 w 1244944"/>
                <a:gd name="connsiteY3" fmla="*/ 79402 h 1469635"/>
                <a:gd name="connsiteX4" fmla="*/ 17939 w 1244944"/>
                <a:gd name="connsiteY4" fmla="*/ 194136 h 1469635"/>
                <a:gd name="connsiteX5" fmla="*/ 138179 w 1244944"/>
                <a:gd name="connsiteY5" fmla="*/ 276914 h 1469635"/>
                <a:gd name="connsiteX6" fmla="*/ 459154 w 1244944"/>
                <a:gd name="connsiteY6" fmla="*/ 307990 h 1469635"/>
                <a:gd name="connsiteX7" fmla="*/ 899868 w 1244944"/>
                <a:gd name="connsiteY7" fmla="*/ 315300 h 1469635"/>
                <a:gd name="connsiteX8" fmla="*/ 953369 w 1244944"/>
                <a:gd name="connsiteY8" fmla="*/ 311205 h 1469635"/>
                <a:gd name="connsiteX9" fmla="*/ 947897 w 1244944"/>
                <a:gd name="connsiteY9" fmla="*/ 447904 h 1469635"/>
                <a:gd name="connsiteX10" fmla="*/ 952451 w 1244944"/>
                <a:gd name="connsiteY10" fmla="*/ 1039064 h 1469635"/>
                <a:gd name="connsiteX11" fmla="*/ 1097841 w 1244944"/>
                <a:gd name="connsiteY11" fmla="*/ 1442775 h 1469635"/>
                <a:gd name="connsiteX12" fmla="*/ 1156394 w 1244944"/>
                <a:gd name="connsiteY12" fmla="*/ 1423563 h 1469635"/>
                <a:gd name="connsiteX13" fmla="*/ 1235001 w 1244944"/>
                <a:gd name="connsiteY13" fmla="*/ 1139642 h 1469635"/>
                <a:gd name="connsiteX14" fmla="*/ 1237297 w 1244944"/>
                <a:gd name="connsiteY14" fmla="*/ 797203 h 1469635"/>
                <a:gd name="connsiteX15" fmla="*/ 1224974 w 1244944"/>
                <a:gd name="connsiteY15" fmla="*/ 543476 h 1469635"/>
                <a:gd name="connsiteX16" fmla="*/ 1213531 w 1244944"/>
                <a:gd name="connsiteY16" fmla="*/ 243556 h 1469635"/>
                <a:gd name="connsiteX17" fmla="*/ 1206680 w 1244944"/>
                <a:gd name="connsiteY17" fmla="*/ 72567 h 1469635"/>
                <a:gd name="connsiteX18" fmla="*/ 1160030 w 1244944"/>
                <a:gd name="connsiteY18" fmla="*/ 22242 h 1469635"/>
                <a:gd name="connsiteX19" fmla="*/ 1138100 w 1244944"/>
                <a:gd name="connsiteY19" fmla="*/ 10837 h 1469635"/>
                <a:gd name="connsiteX20" fmla="*/ 1081384 w 1244944"/>
                <a:gd name="connsiteY20" fmla="*/ 313 h 1469635"/>
                <a:gd name="connsiteX21" fmla="*/ 978054 w 1244944"/>
                <a:gd name="connsiteY21" fmla="*/ 4446 h 146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44944" h="1469635">
                  <a:moveTo>
                    <a:pt x="978059" y="4430"/>
                  </a:moveTo>
                  <a:cubicBezTo>
                    <a:pt x="946524" y="6688"/>
                    <a:pt x="856016" y="11281"/>
                    <a:pt x="776914" y="15376"/>
                  </a:cubicBezTo>
                  <a:cubicBezTo>
                    <a:pt x="468764" y="30913"/>
                    <a:pt x="369990" y="39142"/>
                    <a:pt x="248828" y="61109"/>
                  </a:cubicBezTo>
                  <a:cubicBezTo>
                    <a:pt x="216375" y="67041"/>
                    <a:pt x="165629" y="75269"/>
                    <a:pt x="136808" y="79402"/>
                  </a:cubicBezTo>
                  <a:cubicBezTo>
                    <a:pt x="-2155" y="99034"/>
                    <a:pt x="-21367" y="117787"/>
                    <a:pt x="17939" y="194136"/>
                  </a:cubicBezTo>
                  <a:cubicBezTo>
                    <a:pt x="44460" y="244921"/>
                    <a:pt x="61835" y="257244"/>
                    <a:pt x="138179" y="276914"/>
                  </a:cubicBezTo>
                  <a:cubicBezTo>
                    <a:pt x="222756" y="298384"/>
                    <a:pt x="245644" y="300221"/>
                    <a:pt x="459154" y="307990"/>
                  </a:cubicBezTo>
                  <a:cubicBezTo>
                    <a:pt x="807069" y="320810"/>
                    <a:pt x="845033" y="321270"/>
                    <a:pt x="899868" y="315300"/>
                  </a:cubicBezTo>
                  <a:cubicBezTo>
                    <a:pt x="928226" y="312123"/>
                    <a:pt x="951992" y="310286"/>
                    <a:pt x="953369" y="311205"/>
                  </a:cubicBezTo>
                  <a:cubicBezTo>
                    <a:pt x="954288" y="312582"/>
                    <a:pt x="951992" y="373852"/>
                    <a:pt x="947897" y="447904"/>
                  </a:cubicBezTo>
                  <a:cubicBezTo>
                    <a:pt x="938750" y="624831"/>
                    <a:pt x="941046" y="983269"/>
                    <a:pt x="952451" y="1039064"/>
                  </a:cubicBezTo>
                  <a:cubicBezTo>
                    <a:pt x="980809" y="1180779"/>
                    <a:pt x="1041161" y="1349055"/>
                    <a:pt x="1097841" y="1442775"/>
                  </a:cubicBezTo>
                  <a:cubicBezTo>
                    <a:pt x="1122104" y="1482537"/>
                    <a:pt x="1130753" y="1479781"/>
                    <a:pt x="1156394" y="1423563"/>
                  </a:cubicBezTo>
                  <a:cubicBezTo>
                    <a:pt x="1187929" y="1355902"/>
                    <a:pt x="1214450" y="1258041"/>
                    <a:pt x="1235001" y="1139642"/>
                  </a:cubicBezTo>
                  <a:cubicBezTo>
                    <a:pt x="1247361" y="1064671"/>
                    <a:pt x="1248280" y="952193"/>
                    <a:pt x="1237297" y="797203"/>
                  </a:cubicBezTo>
                  <a:cubicBezTo>
                    <a:pt x="1233202" y="736850"/>
                    <a:pt x="1227691" y="622539"/>
                    <a:pt x="1224974" y="543476"/>
                  </a:cubicBezTo>
                  <a:cubicBezTo>
                    <a:pt x="1222219" y="464372"/>
                    <a:pt x="1217167" y="329046"/>
                    <a:pt x="1213531" y="243556"/>
                  </a:cubicBezTo>
                  <a:cubicBezTo>
                    <a:pt x="1209857" y="157602"/>
                    <a:pt x="1206680" y="80796"/>
                    <a:pt x="1206680" y="72567"/>
                  </a:cubicBezTo>
                  <a:cubicBezTo>
                    <a:pt x="1206680" y="53814"/>
                    <a:pt x="1177404" y="22242"/>
                    <a:pt x="1160030" y="22242"/>
                  </a:cubicBezTo>
                  <a:cubicBezTo>
                    <a:pt x="1153639" y="22242"/>
                    <a:pt x="1144033" y="17228"/>
                    <a:pt x="1138100" y="10837"/>
                  </a:cubicBezTo>
                  <a:cubicBezTo>
                    <a:pt x="1128036" y="-147"/>
                    <a:pt x="1124821" y="-606"/>
                    <a:pt x="1081384" y="313"/>
                  </a:cubicBezTo>
                  <a:cubicBezTo>
                    <a:pt x="1055781" y="313"/>
                    <a:pt x="1009628" y="2609"/>
                    <a:pt x="978054" y="444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560641CB-1F16-EC62-9F4C-C3AD06E22877}"/>
                </a:ext>
              </a:extLst>
            </p:cNvPr>
            <p:cNvSpPr/>
            <p:nvPr/>
          </p:nvSpPr>
          <p:spPr>
            <a:xfrm>
              <a:off x="-6476945" y="5700823"/>
              <a:ext cx="1850615" cy="1429165"/>
            </a:xfrm>
            <a:custGeom>
              <a:avLst/>
              <a:gdLst>
                <a:gd name="connsiteX0" fmla="*/ 110976 w 1850615"/>
                <a:gd name="connsiteY0" fmla="*/ 4076 h 1429165"/>
                <a:gd name="connsiteX1" fmla="*/ 21348 w 1850615"/>
                <a:gd name="connsiteY1" fmla="*/ 158156 h 1429165"/>
                <a:gd name="connsiteX2" fmla="*/ 7647 w 1850615"/>
                <a:gd name="connsiteY2" fmla="*/ 440245 h 1429165"/>
                <a:gd name="connsiteX3" fmla="*/ 9944 w 1850615"/>
                <a:gd name="connsiteY3" fmla="*/ 995733 h 1429165"/>
                <a:gd name="connsiteX4" fmla="*/ 74390 w 1850615"/>
                <a:gd name="connsiteY4" fmla="*/ 1249499 h 1429165"/>
                <a:gd name="connsiteX5" fmla="*/ 109140 w 1850615"/>
                <a:gd name="connsiteY5" fmla="*/ 1310769 h 1429165"/>
                <a:gd name="connsiteX6" fmla="*/ 146644 w 1850615"/>
                <a:gd name="connsiteY6" fmla="*/ 1356464 h 1429165"/>
                <a:gd name="connsiteX7" fmla="*/ 187785 w 1850615"/>
                <a:gd name="connsiteY7" fmla="*/ 1389377 h 1429165"/>
                <a:gd name="connsiteX8" fmla="*/ 217941 w 1850615"/>
                <a:gd name="connsiteY8" fmla="*/ 1411803 h 1429165"/>
                <a:gd name="connsiteX9" fmla="*/ 531146 w 1850615"/>
                <a:gd name="connsiteY9" fmla="*/ 1418654 h 1429165"/>
                <a:gd name="connsiteX10" fmla="*/ 952227 w 1850615"/>
                <a:gd name="connsiteY10" fmla="*/ 1425504 h 1429165"/>
                <a:gd name="connsiteX11" fmla="*/ 1313418 w 1850615"/>
                <a:gd name="connsiteY11" fmla="*/ 1411804 h 1429165"/>
                <a:gd name="connsiteX12" fmla="*/ 1846941 w 1850615"/>
                <a:gd name="connsiteY12" fmla="*/ 1287008 h 1429165"/>
                <a:gd name="connsiteX13" fmla="*/ 1850615 w 1850615"/>
                <a:gd name="connsiteY13" fmla="*/ 1271891 h 1429165"/>
                <a:gd name="connsiteX14" fmla="*/ 1806261 w 1850615"/>
                <a:gd name="connsiteY14" fmla="*/ 1243571 h 1429165"/>
                <a:gd name="connsiteX15" fmla="*/ 1224252 w 1850615"/>
                <a:gd name="connsiteY15" fmla="*/ 1094507 h 1429165"/>
                <a:gd name="connsiteX16" fmla="*/ 749668 w 1850615"/>
                <a:gd name="connsiteY16" fmla="*/ 1086739 h 1429165"/>
                <a:gd name="connsiteX17" fmla="*/ 328127 w 1850615"/>
                <a:gd name="connsiteY17" fmla="*/ 1085820 h 1429165"/>
                <a:gd name="connsiteX18" fmla="*/ 323572 w 1850615"/>
                <a:gd name="connsiteY18" fmla="*/ 1069364 h 1429165"/>
                <a:gd name="connsiteX19" fmla="*/ 280136 w 1850615"/>
                <a:gd name="connsiteY19" fmla="*/ 811964 h 1429165"/>
                <a:gd name="connsiteX20" fmla="*/ 245846 w 1850615"/>
                <a:gd name="connsiteY20" fmla="*/ 463136 h 1429165"/>
                <a:gd name="connsiteX21" fmla="*/ 218406 w 1850615"/>
                <a:gd name="connsiteY21" fmla="*/ 143083 h 1429165"/>
                <a:gd name="connsiteX22" fmla="*/ 195100 w 1850615"/>
                <a:gd name="connsiteY22" fmla="*/ 20541 h 1429165"/>
                <a:gd name="connsiteX23" fmla="*/ 177266 w 1850615"/>
                <a:gd name="connsiteY23" fmla="*/ 12772 h 1429165"/>
                <a:gd name="connsiteX24" fmla="*/ 163566 w 1850615"/>
                <a:gd name="connsiteY24" fmla="*/ 5921 h 1429165"/>
                <a:gd name="connsiteX25" fmla="*/ 110982 w 1850615"/>
                <a:gd name="connsiteY25" fmla="*/ 4084 h 1429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850615" h="1429165">
                  <a:moveTo>
                    <a:pt x="110976" y="4076"/>
                  </a:moveTo>
                  <a:cubicBezTo>
                    <a:pt x="26399" y="17777"/>
                    <a:pt x="26859" y="16437"/>
                    <a:pt x="21348" y="158156"/>
                  </a:cubicBezTo>
                  <a:cubicBezTo>
                    <a:pt x="19090" y="215293"/>
                    <a:pt x="12661" y="342431"/>
                    <a:pt x="7647" y="440245"/>
                  </a:cubicBezTo>
                  <a:cubicBezTo>
                    <a:pt x="-3336" y="643271"/>
                    <a:pt x="-2417" y="826586"/>
                    <a:pt x="9944" y="995733"/>
                  </a:cubicBezTo>
                  <a:cubicBezTo>
                    <a:pt x="20889" y="1142495"/>
                    <a:pt x="28658" y="1173610"/>
                    <a:pt x="74390" y="1249499"/>
                  </a:cubicBezTo>
                  <a:cubicBezTo>
                    <a:pt x="84915" y="1266873"/>
                    <a:pt x="100453" y="1294772"/>
                    <a:pt x="109140" y="1310769"/>
                  </a:cubicBezTo>
                  <a:cubicBezTo>
                    <a:pt x="119664" y="1330861"/>
                    <a:pt x="131069" y="1345059"/>
                    <a:pt x="146644" y="1356464"/>
                  </a:cubicBezTo>
                  <a:cubicBezTo>
                    <a:pt x="158967" y="1365611"/>
                    <a:pt x="177260" y="1380268"/>
                    <a:pt x="187785" y="1389377"/>
                  </a:cubicBezTo>
                  <a:cubicBezTo>
                    <a:pt x="198308" y="1398523"/>
                    <a:pt x="212010" y="1408588"/>
                    <a:pt x="217941" y="1411803"/>
                  </a:cubicBezTo>
                  <a:cubicBezTo>
                    <a:pt x="226169" y="1415936"/>
                    <a:pt x="299801" y="1417735"/>
                    <a:pt x="531146" y="1418654"/>
                  </a:cubicBezTo>
                  <a:cubicBezTo>
                    <a:pt x="697541" y="1419113"/>
                    <a:pt x="886831" y="1422328"/>
                    <a:pt x="952227" y="1425504"/>
                  </a:cubicBezTo>
                  <a:cubicBezTo>
                    <a:pt x="1108100" y="1432814"/>
                    <a:pt x="1193178" y="1429637"/>
                    <a:pt x="1313418" y="1411804"/>
                  </a:cubicBezTo>
                  <a:cubicBezTo>
                    <a:pt x="1543387" y="1377514"/>
                    <a:pt x="1832324" y="1309855"/>
                    <a:pt x="1846941" y="1287008"/>
                  </a:cubicBezTo>
                  <a:cubicBezTo>
                    <a:pt x="1848778" y="1284252"/>
                    <a:pt x="1850615" y="1276943"/>
                    <a:pt x="1850615" y="1271891"/>
                  </a:cubicBezTo>
                  <a:cubicBezTo>
                    <a:pt x="1850615" y="1263663"/>
                    <a:pt x="1842846" y="1258649"/>
                    <a:pt x="1806261" y="1243571"/>
                  </a:cubicBezTo>
                  <a:cubicBezTo>
                    <a:pt x="1649889" y="1179086"/>
                    <a:pt x="1415825" y="1118736"/>
                    <a:pt x="1224252" y="1094507"/>
                  </a:cubicBezTo>
                  <a:cubicBezTo>
                    <a:pt x="1181734" y="1089035"/>
                    <a:pt x="1089384" y="1087657"/>
                    <a:pt x="749668" y="1086739"/>
                  </a:cubicBezTo>
                  <a:lnTo>
                    <a:pt x="328127" y="1085820"/>
                  </a:lnTo>
                  <a:lnTo>
                    <a:pt x="323572" y="1069364"/>
                  </a:lnTo>
                  <a:cubicBezTo>
                    <a:pt x="319899" y="1053827"/>
                    <a:pt x="302983" y="956432"/>
                    <a:pt x="280136" y="811964"/>
                  </a:cubicBezTo>
                  <a:cubicBezTo>
                    <a:pt x="265517" y="722794"/>
                    <a:pt x="251778" y="581995"/>
                    <a:pt x="245846" y="463136"/>
                  </a:cubicBezTo>
                  <a:cubicBezTo>
                    <a:pt x="239455" y="339673"/>
                    <a:pt x="234862" y="282957"/>
                    <a:pt x="218406" y="143083"/>
                  </a:cubicBezTo>
                  <a:cubicBezTo>
                    <a:pt x="206543" y="41134"/>
                    <a:pt x="203787" y="27849"/>
                    <a:pt x="195100" y="20541"/>
                  </a:cubicBezTo>
                  <a:cubicBezTo>
                    <a:pt x="189627" y="16446"/>
                    <a:pt x="181858" y="12772"/>
                    <a:pt x="177266" y="12772"/>
                  </a:cubicBezTo>
                  <a:cubicBezTo>
                    <a:pt x="172712" y="12772"/>
                    <a:pt x="166742" y="9557"/>
                    <a:pt x="163566" y="5921"/>
                  </a:cubicBezTo>
                  <a:cubicBezTo>
                    <a:pt x="157595" y="-1388"/>
                    <a:pt x="146650" y="-1848"/>
                    <a:pt x="110982" y="408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D4FD13C5-67E6-048F-9254-F4FCE4EC9B21}"/>
                </a:ext>
              </a:extLst>
            </p:cNvPr>
            <p:cNvSpPr/>
            <p:nvPr/>
          </p:nvSpPr>
          <p:spPr>
            <a:xfrm>
              <a:off x="-3634256" y="5879260"/>
              <a:ext cx="1591079" cy="1278307"/>
            </a:xfrm>
            <a:custGeom>
              <a:avLst/>
              <a:gdLst>
                <a:gd name="connsiteX0" fmla="*/ 1388965 w 1591079"/>
                <a:gd name="connsiteY0" fmla="*/ 6201 h 1278307"/>
                <a:gd name="connsiteX1" fmla="*/ 1365200 w 1591079"/>
                <a:gd name="connsiteY1" fmla="*/ 27670 h 1278307"/>
                <a:gd name="connsiteX2" fmla="*/ 1344152 w 1591079"/>
                <a:gd name="connsiteY2" fmla="*/ 300648 h 1278307"/>
                <a:gd name="connsiteX3" fmla="*/ 1309402 w 1591079"/>
                <a:gd name="connsiteY3" fmla="*/ 839227 h 1278307"/>
                <a:gd name="connsiteX4" fmla="*/ 1306225 w 1591079"/>
                <a:gd name="connsiteY4" fmla="*/ 868465 h 1278307"/>
                <a:gd name="connsiteX5" fmla="*/ 1246333 w 1591079"/>
                <a:gd name="connsiteY5" fmla="*/ 865289 h 1278307"/>
                <a:gd name="connsiteX6" fmla="*/ 1060687 w 1591079"/>
                <a:gd name="connsiteY6" fmla="*/ 855224 h 1278307"/>
                <a:gd name="connsiteX7" fmla="*/ 539488 w 1591079"/>
                <a:gd name="connsiteY7" fmla="*/ 855224 h 1278307"/>
                <a:gd name="connsiteX8" fmla="*/ 227244 w 1591079"/>
                <a:gd name="connsiteY8" fmla="*/ 918331 h 1278307"/>
                <a:gd name="connsiteX9" fmla="*/ 69040 w 1591079"/>
                <a:gd name="connsiteY9" fmla="*/ 985534 h 1278307"/>
                <a:gd name="connsiteX10" fmla="*/ 0 w 1591079"/>
                <a:gd name="connsiteY10" fmla="*/ 1051359 h 1278307"/>
                <a:gd name="connsiteX11" fmla="*/ 59433 w 1591079"/>
                <a:gd name="connsiteY11" fmla="*/ 1106698 h 1278307"/>
                <a:gd name="connsiteX12" fmla="*/ 315462 w 1591079"/>
                <a:gd name="connsiteY12" fmla="*/ 1224645 h 1278307"/>
                <a:gd name="connsiteX13" fmla="*/ 548644 w 1591079"/>
                <a:gd name="connsiteY13" fmla="*/ 1258476 h 1278307"/>
                <a:gd name="connsiteX14" fmla="*/ 1058439 w 1591079"/>
                <a:gd name="connsiteY14" fmla="*/ 1274932 h 1278307"/>
                <a:gd name="connsiteX15" fmla="*/ 1291581 w 1591079"/>
                <a:gd name="connsiteY15" fmla="*/ 1277687 h 1278307"/>
                <a:gd name="connsiteX16" fmla="*/ 1522921 w 1591079"/>
                <a:gd name="connsiteY16" fmla="*/ 1189437 h 1278307"/>
                <a:gd name="connsiteX17" fmla="*/ 1549901 w 1591079"/>
                <a:gd name="connsiteY17" fmla="*/ 1139609 h 1278307"/>
                <a:gd name="connsiteX18" fmla="*/ 1551738 w 1591079"/>
                <a:gd name="connsiteY18" fmla="*/ 1120857 h 1278307"/>
                <a:gd name="connsiteX19" fmla="*/ 1560426 w 1591079"/>
                <a:gd name="connsiteY19" fmla="*/ 1092499 h 1278307"/>
                <a:gd name="connsiteX20" fmla="*/ 1591080 w 1591079"/>
                <a:gd name="connsiteY20" fmla="*/ 969074 h 1278307"/>
                <a:gd name="connsiteX21" fmla="*/ 1581474 w 1591079"/>
                <a:gd name="connsiteY21" fmla="*/ 920586 h 1278307"/>
                <a:gd name="connsiteX22" fmla="*/ 1563640 w 1591079"/>
                <a:gd name="connsiteY22" fmla="*/ 908723 h 1278307"/>
                <a:gd name="connsiteX23" fmla="*/ 1552657 w 1591079"/>
                <a:gd name="connsiteY23" fmla="*/ 893644 h 1278307"/>
                <a:gd name="connsiteX24" fmla="*/ 1533904 w 1591079"/>
                <a:gd name="connsiteY24" fmla="*/ 652693 h 1278307"/>
                <a:gd name="connsiteX25" fmla="*/ 1504207 w 1591079"/>
                <a:gd name="connsiteY25" fmla="*/ 220620 h 1278307"/>
                <a:gd name="connsiteX26" fmla="*/ 1492764 w 1591079"/>
                <a:gd name="connsiteY26" fmla="*/ 76151 h 1278307"/>
                <a:gd name="connsiteX27" fmla="*/ 1484077 w 1591079"/>
                <a:gd name="connsiteY27" fmla="*/ 25864 h 1278307"/>
                <a:gd name="connsiteX28" fmla="*/ 1388976 w 1591079"/>
                <a:gd name="connsiteY28" fmla="*/ 6193 h 1278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591079" h="1278307">
                  <a:moveTo>
                    <a:pt x="1388965" y="6201"/>
                  </a:moveTo>
                  <a:cubicBezTo>
                    <a:pt x="1370213" y="12133"/>
                    <a:pt x="1367037" y="14429"/>
                    <a:pt x="1365200" y="27670"/>
                  </a:cubicBezTo>
                  <a:cubicBezTo>
                    <a:pt x="1356972" y="77077"/>
                    <a:pt x="1348284" y="191812"/>
                    <a:pt x="1344152" y="300648"/>
                  </a:cubicBezTo>
                  <a:cubicBezTo>
                    <a:pt x="1335924" y="517332"/>
                    <a:pt x="1324978" y="688321"/>
                    <a:pt x="1309402" y="839227"/>
                  </a:cubicBezTo>
                  <a:lnTo>
                    <a:pt x="1306225" y="868465"/>
                  </a:lnTo>
                  <a:lnTo>
                    <a:pt x="1246333" y="865289"/>
                  </a:lnTo>
                  <a:cubicBezTo>
                    <a:pt x="1213421" y="863911"/>
                    <a:pt x="1129727" y="859357"/>
                    <a:pt x="1060687" y="855224"/>
                  </a:cubicBezTo>
                  <a:cubicBezTo>
                    <a:pt x="894743" y="845618"/>
                    <a:pt x="630034" y="845618"/>
                    <a:pt x="539488" y="855224"/>
                  </a:cubicBezTo>
                  <a:cubicBezTo>
                    <a:pt x="412851" y="868925"/>
                    <a:pt x="361651" y="878990"/>
                    <a:pt x="227244" y="918331"/>
                  </a:cubicBezTo>
                  <a:cubicBezTo>
                    <a:pt x="187902" y="929737"/>
                    <a:pt x="107875" y="964027"/>
                    <a:pt x="69040" y="985534"/>
                  </a:cubicBezTo>
                  <a:cubicBezTo>
                    <a:pt x="30654" y="1006544"/>
                    <a:pt x="0" y="1036281"/>
                    <a:pt x="0" y="1051359"/>
                  </a:cubicBezTo>
                  <a:cubicBezTo>
                    <a:pt x="0" y="1065098"/>
                    <a:pt x="10065" y="1074666"/>
                    <a:pt x="59433" y="1106698"/>
                  </a:cubicBezTo>
                  <a:cubicBezTo>
                    <a:pt x="127554" y="1150594"/>
                    <a:pt x="215345" y="1191274"/>
                    <a:pt x="315462" y="1224645"/>
                  </a:cubicBezTo>
                  <a:cubicBezTo>
                    <a:pt x="395944" y="1252085"/>
                    <a:pt x="419713" y="1255261"/>
                    <a:pt x="548644" y="1258476"/>
                  </a:cubicBezTo>
                  <a:cubicBezTo>
                    <a:pt x="758058" y="1263489"/>
                    <a:pt x="956029" y="1269919"/>
                    <a:pt x="1058439" y="1274932"/>
                  </a:cubicBezTo>
                  <a:cubicBezTo>
                    <a:pt x="1115575" y="1278147"/>
                    <a:pt x="1216153" y="1279065"/>
                    <a:pt x="1291581" y="1277687"/>
                  </a:cubicBezTo>
                  <a:cubicBezTo>
                    <a:pt x="1476767" y="1274013"/>
                    <a:pt x="1484535" y="1270837"/>
                    <a:pt x="1522921" y="1189437"/>
                  </a:cubicBezTo>
                  <a:cubicBezTo>
                    <a:pt x="1534822" y="1163834"/>
                    <a:pt x="1547185" y="1141446"/>
                    <a:pt x="1549901" y="1139609"/>
                  </a:cubicBezTo>
                  <a:cubicBezTo>
                    <a:pt x="1552657" y="1137773"/>
                    <a:pt x="1553575" y="1130463"/>
                    <a:pt x="1551738" y="1120857"/>
                  </a:cubicBezTo>
                  <a:cubicBezTo>
                    <a:pt x="1549442" y="1107615"/>
                    <a:pt x="1550820" y="1102563"/>
                    <a:pt x="1560426" y="1092499"/>
                  </a:cubicBezTo>
                  <a:cubicBezTo>
                    <a:pt x="1575963" y="1075583"/>
                    <a:pt x="1591080" y="1015232"/>
                    <a:pt x="1591080" y="969074"/>
                  </a:cubicBezTo>
                  <a:cubicBezTo>
                    <a:pt x="1591080" y="939338"/>
                    <a:pt x="1589243" y="930651"/>
                    <a:pt x="1581474" y="920586"/>
                  </a:cubicBezTo>
                  <a:cubicBezTo>
                    <a:pt x="1576422" y="914195"/>
                    <a:pt x="1568194" y="908723"/>
                    <a:pt x="1563640" y="908723"/>
                  </a:cubicBezTo>
                  <a:cubicBezTo>
                    <a:pt x="1557211" y="908723"/>
                    <a:pt x="1554034" y="904590"/>
                    <a:pt x="1552657" y="893644"/>
                  </a:cubicBezTo>
                  <a:cubicBezTo>
                    <a:pt x="1548562" y="870300"/>
                    <a:pt x="1541673" y="779331"/>
                    <a:pt x="1533904" y="652693"/>
                  </a:cubicBezTo>
                  <a:cubicBezTo>
                    <a:pt x="1521122" y="440066"/>
                    <a:pt x="1513353" y="327134"/>
                    <a:pt x="1504207" y="220620"/>
                  </a:cubicBezTo>
                  <a:cubicBezTo>
                    <a:pt x="1499614" y="162564"/>
                    <a:pt x="1494142" y="97617"/>
                    <a:pt x="1492764" y="76151"/>
                  </a:cubicBezTo>
                  <a:cubicBezTo>
                    <a:pt x="1490927" y="54643"/>
                    <a:pt x="1487291" y="31796"/>
                    <a:pt x="1484077" y="25864"/>
                  </a:cubicBezTo>
                  <a:cubicBezTo>
                    <a:pt x="1472175" y="1601"/>
                    <a:pt x="1431034" y="-7048"/>
                    <a:pt x="1388976" y="619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5" name="墨迹 14">
                <a:extLst>
                  <a:ext uri="{FF2B5EF4-FFF2-40B4-BE49-F238E27FC236}">
                    <a16:creationId xmlns:a16="http://schemas.microsoft.com/office/drawing/2014/main" id="{2743ED14-6419-1004-F77C-C7736A73B1B9}"/>
                  </a:ext>
                </a:extLst>
              </p14:cNvPr>
              <p14:cNvContentPartPr/>
              <p14:nvPr/>
            </p14:nvContentPartPr>
            <p14:xfrm>
              <a:off x="2159000" y="4530183"/>
              <a:ext cx="4610100" cy="105317"/>
            </p14:xfrm>
          </p:contentPart>
        </mc:Choice>
        <mc:Fallback xmlns="">
          <p:pic>
            <p:nvPicPr>
              <p:cNvPr id="15" name="墨迹 14">
                <a:extLst>
                  <a:ext uri="{FF2B5EF4-FFF2-40B4-BE49-F238E27FC236}">
                    <a16:creationId xmlns:a16="http://schemas.microsoft.com/office/drawing/2014/main" id="{2743ED14-6419-1004-F77C-C7736A73B1B9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141718" y="4512930"/>
                <a:ext cx="4644665" cy="139824"/>
              </a:xfrm>
              <a:prstGeom prst="rect">
                <a:avLst/>
              </a:prstGeom>
            </p:spPr>
          </p:pic>
        </mc:Fallback>
      </mc:AlternateContent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1D573AD4-7429-650C-CFEB-B7A8C0E93E79}"/>
              </a:ext>
            </a:extLst>
          </p:cNvPr>
          <p:cNvSpPr/>
          <p:nvPr/>
        </p:nvSpPr>
        <p:spPr>
          <a:xfrm>
            <a:off x="5664252" y="2411237"/>
            <a:ext cx="737434" cy="196372"/>
          </a:xfrm>
          <a:custGeom>
            <a:avLst/>
            <a:gdLst>
              <a:gd name="connsiteX0" fmla="*/ 3680295 w 3746718"/>
              <a:gd name="connsiteY0" fmla="*/ 5376 h 1625869"/>
              <a:gd name="connsiteX1" fmla="*/ 3669771 w 3746718"/>
              <a:gd name="connsiteY1" fmla="*/ 36451 h 1625869"/>
              <a:gd name="connsiteX2" fmla="*/ 3387221 w 3746718"/>
              <a:gd name="connsiteY2" fmla="*/ 623976 h 1625869"/>
              <a:gd name="connsiteX3" fmla="*/ 3145849 w 3746718"/>
              <a:gd name="connsiteY3" fmla="*/ 962281 h 1625869"/>
              <a:gd name="connsiteX4" fmla="*/ 2575704 w 3746718"/>
              <a:gd name="connsiteY4" fmla="*/ 1312490 h 1625869"/>
              <a:gd name="connsiteX5" fmla="*/ 2200807 w 3746718"/>
              <a:gd name="connsiteY5" fmla="*/ 1235682 h 1625869"/>
              <a:gd name="connsiteX6" fmla="*/ 1911830 w 3746718"/>
              <a:gd name="connsiteY6" fmla="*/ 962744 h 1625869"/>
              <a:gd name="connsiteX7" fmla="*/ 1791130 w 3746718"/>
              <a:gd name="connsiteY7" fmla="*/ 789001 h 1625869"/>
              <a:gd name="connsiteX8" fmla="*/ 1498097 w 3746718"/>
              <a:gd name="connsiteY8" fmla="*/ 409558 h 1625869"/>
              <a:gd name="connsiteX9" fmla="*/ 1190829 w 3746718"/>
              <a:gd name="connsiteY9" fmla="*/ 182774 h 1625869"/>
              <a:gd name="connsiteX10" fmla="*/ 663694 w 3746718"/>
              <a:gd name="connsiteY10" fmla="*/ 89510 h 1625869"/>
              <a:gd name="connsiteX11" fmla="*/ 332237 w 3746718"/>
              <a:gd name="connsiteY11" fmla="*/ 217069 h 1625869"/>
              <a:gd name="connsiteX12" fmla="*/ 25469 w 3746718"/>
              <a:gd name="connsiteY12" fmla="*/ 711325 h 1625869"/>
              <a:gd name="connsiteX13" fmla="*/ 4421 w 3746718"/>
              <a:gd name="connsiteY13" fmla="*/ 950434 h 1625869"/>
              <a:gd name="connsiteX14" fmla="*/ 43264 w 3746718"/>
              <a:gd name="connsiteY14" fmla="*/ 1072937 h 1625869"/>
              <a:gd name="connsiteX15" fmla="*/ 77133 w 3746718"/>
              <a:gd name="connsiteY15" fmla="*/ 1070679 h 1625869"/>
              <a:gd name="connsiteX16" fmla="*/ 103616 w 3746718"/>
              <a:gd name="connsiteY16" fmla="*/ 952232 h 1625869"/>
              <a:gd name="connsiteX17" fmla="*/ 154821 w 3746718"/>
              <a:gd name="connsiteY17" fmla="*/ 738262 h 1625869"/>
              <a:gd name="connsiteX18" fmla="*/ 318042 w 3746718"/>
              <a:gd name="connsiteY18" fmla="*/ 456633 h 1625869"/>
              <a:gd name="connsiteX19" fmla="*/ 629405 w 3746718"/>
              <a:gd name="connsiteY19" fmla="*/ 273780 h 1625869"/>
              <a:gd name="connsiteX20" fmla="*/ 1089332 w 3746718"/>
              <a:gd name="connsiteY20" fmla="*/ 338226 h 1625869"/>
              <a:gd name="connsiteX21" fmla="*/ 1504025 w 3746718"/>
              <a:gd name="connsiteY21" fmla="*/ 745611 h 1625869"/>
              <a:gd name="connsiteX22" fmla="*/ 1632956 w 3746718"/>
              <a:gd name="connsiteY22" fmla="*/ 955446 h 1625869"/>
              <a:gd name="connsiteX23" fmla="*/ 1843251 w 3746718"/>
              <a:gd name="connsiteY23" fmla="*/ 1268651 h 1625869"/>
              <a:gd name="connsiteX24" fmla="*/ 2281713 w 3746718"/>
              <a:gd name="connsiteY24" fmla="*/ 1579514 h 1625869"/>
              <a:gd name="connsiteX25" fmla="*/ 2807045 w 3746718"/>
              <a:gd name="connsiteY25" fmla="*/ 1579974 h 1625869"/>
              <a:gd name="connsiteX26" fmla="*/ 3244586 w 3746718"/>
              <a:gd name="connsiteY26" fmla="*/ 1336309 h 1625869"/>
              <a:gd name="connsiteX27" fmla="*/ 3413743 w 3746718"/>
              <a:gd name="connsiteY27" fmla="*/ 1168033 h 1625869"/>
              <a:gd name="connsiteX28" fmla="*/ 3654234 w 3746718"/>
              <a:gd name="connsiteY28" fmla="*/ 701709 h 1625869"/>
              <a:gd name="connsiteX29" fmla="*/ 3743862 w 3746718"/>
              <a:gd name="connsiteY29" fmla="*/ 156703 h 1625869"/>
              <a:gd name="connsiteX30" fmla="*/ 3709572 w 3746718"/>
              <a:gd name="connsiteY30" fmla="*/ 11774 h 1625869"/>
              <a:gd name="connsiteX31" fmla="*/ 3680295 w 3746718"/>
              <a:gd name="connsiteY31" fmla="*/ 5383 h 1625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746718" h="1625869">
                <a:moveTo>
                  <a:pt x="3680295" y="5376"/>
                </a:moveTo>
                <a:cubicBezTo>
                  <a:pt x="3677540" y="8552"/>
                  <a:pt x="3672986" y="22750"/>
                  <a:pt x="3669771" y="36451"/>
                </a:cubicBezTo>
                <a:cubicBezTo>
                  <a:pt x="3636400" y="180920"/>
                  <a:pt x="3571035" y="316277"/>
                  <a:pt x="3387221" y="623976"/>
                </a:cubicBezTo>
                <a:cubicBezTo>
                  <a:pt x="3262886" y="831519"/>
                  <a:pt x="3232691" y="874068"/>
                  <a:pt x="3145849" y="962281"/>
                </a:cubicBezTo>
                <a:cubicBezTo>
                  <a:pt x="2984882" y="1124581"/>
                  <a:pt x="2707388" y="1295610"/>
                  <a:pt x="2575704" y="1312490"/>
                </a:cubicBezTo>
                <a:cubicBezTo>
                  <a:pt x="2468700" y="1326688"/>
                  <a:pt x="2294536" y="1291020"/>
                  <a:pt x="2200807" y="1235682"/>
                </a:cubicBezTo>
                <a:cubicBezTo>
                  <a:pt x="2103410" y="1179004"/>
                  <a:pt x="2000994" y="1081603"/>
                  <a:pt x="1911830" y="962744"/>
                </a:cubicBezTo>
                <a:cubicBezTo>
                  <a:pt x="1891279" y="934883"/>
                  <a:pt x="1836860" y="856699"/>
                  <a:pt x="1791130" y="789001"/>
                </a:cubicBezTo>
                <a:cubicBezTo>
                  <a:pt x="1646200" y="575952"/>
                  <a:pt x="1592737" y="506452"/>
                  <a:pt x="1498097" y="409558"/>
                </a:cubicBezTo>
                <a:cubicBezTo>
                  <a:pt x="1393385" y="302553"/>
                  <a:pt x="1312451" y="242663"/>
                  <a:pt x="1190829" y="182774"/>
                </a:cubicBezTo>
                <a:cubicBezTo>
                  <a:pt x="1009357" y="93184"/>
                  <a:pt x="835604" y="62533"/>
                  <a:pt x="663694" y="89510"/>
                </a:cubicBezTo>
                <a:cubicBezTo>
                  <a:pt x="540730" y="108721"/>
                  <a:pt x="432814" y="149862"/>
                  <a:pt x="332237" y="217069"/>
                </a:cubicBezTo>
                <a:cubicBezTo>
                  <a:pt x="170849" y="324533"/>
                  <a:pt x="91746" y="452082"/>
                  <a:pt x="25469" y="711325"/>
                </a:cubicBezTo>
                <a:cubicBezTo>
                  <a:pt x="-594" y="813274"/>
                  <a:pt x="-4726" y="861730"/>
                  <a:pt x="4421" y="950434"/>
                </a:cubicBezTo>
                <a:cubicBezTo>
                  <a:pt x="12189" y="1024946"/>
                  <a:pt x="20877" y="1052383"/>
                  <a:pt x="43264" y="1072937"/>
                </a:cubicBezTo>
                <a:cubicBezTo>
                  <a:pt x="58381" y="1086676"/>
                  <a:pt x="67986" y="1086217"/>
                  <a:pt x="77133" y="1070679"/>
                </a:cubicBezTo>
                <a:cubicBezTo>
                  <a:pt x="91752" y="1045536"/>
                  <a:pt x="99062" y="1013963"/>
                  <a:pt x="103616" y="952232"/>
                </a:cubicBezTo>
                <a:cubicBezTo>
                  <a:pt x="110504" y="869032"/>
                  <a:pt x="116896" y="841593"/>
                  <a:pt x="154821" y="738262"/>
                </a:cubicBezTo>
                <a:cubicBezTo>
                  <a:pt x="211538" y="584182"/>
                  <a:pt x="241695" y="532522"/>
                  <a:pt x="318042" y="456633"/>
                </a:cubicBezTo>
                <a:cubicBezTo>
                  <a:pt x="403078" y="372516"/>
                  <a:pt x="522400" y="302103"/>
                  <a:pt x="629405" y="273780"/>
                </a:cubicBezTo>
                <a:cubicBezTo>
                  <a:pt x="763351" y="238570"/>
                  <a:pt x="929785" y="261878"/>
                  <a:pt x="1089332" y="338226"/>
                </a:cubicBezTo>
                <a:cubicBezTo>
                  <a:pt x="1236093" y="408643"/>
                  <a:pt x="1370500" y="540753"/>
                  <a:pt x="1504025" y="745611"/>
                </a:cubicBezTo>
                <a:cubicBezTo>
                  <a:pt x="1522778" y="774390"/>
                  <a:pt x="1580833" y="868575"/>
                  <a:pt x="1632956" y="955446"/>
                </a:cubicBezTo>
                <a:cubicBezTo>
                  <a:pt x="1738118" y="1130570"/>
                  <a:pt x="1781098" y="1194095"/>
                  <a:pt x="1843251" y="1268651"/>
                </a:cubicBezTo>
                <a:cubicBezTo>
                  <a:pt x="1966254" y="1415383"/>
                  <a:pt x="2124880" y="1527854"/>
                  <a:pt x="2281713" y="1579514"/>
                </a:cubicBezTo>
                <a:cubicBezTo>
                  <a:pt x="2466438" y="1641244"/>
                  <a:pt x="2624613" y="1641244"/>
                  <a:pt x="2807045" y="1579974"/>
                </a:cubicBezTo>
                <a:cubicBezTo>
                  <a:pt x="2939189" y="1536078"/>
                  <a:pt x="3126177" y="1431870"/>
                  <a:pt x="3244586" y="1336309"/>
                </a:cubicBezTo>
                <a:cubicBezTo>
                  <a:pt x="3295791" y="1295131"/>
                  <a:pt x="3377651" y="1213766"/>
                  <a:pt x="3413743" y="1168033"/>
                </a:cubicBezTo>
                <a:cubicBezTo>
                  <a:pt x="3509763" y="1047332"/>
                  <a:pt x="3591121" y="888697"/>
                  <a:pt x="3654234" y="701709"/>
                </a:cubicBezTo>
                <a:cubicBezTo>
                  <a:pt x="3726488" y="486818"/>
                  <a:pt x="3756643" y="302093"/>
                  <a:pt x="3743862" y="156703"/>
                </a:cubicBezTo>
                <a:cubicBezTo>
                  <a:pt x="3738810" y="96811"/>
                  <a:pt x="3723272" y="33279"/>
                  <a:pt x="3709572" y="11774"/>
                </a:cubicBezTo>
                <a:cubicBezTo>
                  <a:pt x="3700885" y="-1008"/>
                  <a:pt x="3687605" y="-3763"/>
                  <a:pt x="3680295" y="5383"/>
                </a:cubicBezTo>
                <a:close/>
              </a:path>
            </a:pathLst>
          </a:custGeom>
          <a:solidFill>
            <a:srgbClr val="79F7AB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F297B0DB-CA51-06B8-53CE-93EBDB637D45}"/>
              </a:ext>
            </a:extLst>
          </p:cNvPr>
          <p:cNvGrpSpPr/>
          <p:nvPr/>
        </p:nvGrpSpPr>
        <p:grpSpPr>
          <a:xfrm>
            <a:off x="1649648" y="2544218"/>
            <a:ext cx="3299799" cy="126782"/>
            <a:chOff x="5341815" y="2188715"/>
            <a:chExt cx="3299799" cy="126782"/>
          </a:xfrm>
          <a:solidFill>
            <a:schemeClr val="bg1"/>
          </a:solidFill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B20C60DF-3E5D-8846-B28B-DF78E0ADB134}"/>
                </a:ext>
              </a:extLst>
            </p:cNvPr>
            <p:cNvSpPr/>
            <p:nvPr/>
          </p:nvSpPr>
          <p:spPr>
            <a:xfrm>
              <a:off x="5546398" y="2253830"/>
              <a:ext cx="46384" cy="45720"/>
            </a:xfrm>
            <a:custGeom>
              <a:avLst/>
              <a:gdLst>
                <a:gd name="connsiteX0" fmla="*/ 539813 w 1154350"/>
                <a:gd name="connsiteY0" fmla="*/ 8757 h 1137842"/>
                <a:gd name="connsiteX1" fmla="*/ 379806 w 1154350"/>
                <a:gd name="connsiteY1" fmla="*/ 43047 h 1137842"/>
                <a:gd name="connsiteX2" fmla="*/ 320373 w 1154350"/>
                <a:gd name="connsiteY2" fmla="*/ 59043 h 1137842"/>
                <a:gd name="connsiteX3" fmla="*/ 46053 w 1154350"/>
                <a:gd name="connsiteY3" fmla="*/ 294478 h 1137842"/>
                <a:gd name="connsiteX4" fmla="*/ 11303 w 1154350"/>
                <a:gd name="connsiteY4" fmla="*/ 557816 h 1137842"/>
                <a:gd name="connsiteX5" fmla="*/ 83557 w 1154350"/>
                <a:gd name="connsiteY5" fmla="*/ 728845 h 1137842"/>
                <a:gd name="connsiteX6" fmla="*/ 245406 w 1154350"/>
                <a:gd name="connsiteY6" fmla="*/ 952837 h 1137842"/>
                <a:gd name="connsiteX7" fmla="*/ 302085 w 1154350"/>
                <a:gd name="connsiteY7" fmla="*/ 997651 h 1137842"/>
                <a:gd name="connsiteX8" fmla="*/ 463512 w 1154350"/>
                <a:gd name="connsiteY8" fmla="*/ 1078132 h 1137842"/>
                <a:gd name="connsiteX9" fmla="*/ 504652 w 1154350"/>
                <a:gd name="connsiteY9" fmla="*/ 1095507 h 1137842"/>
                <a:gd name="connsiteX10" fmla="*/ 555858 w 1154350"/>
                <a:gd name="connsiteY10" fmla="*/ 1120650 h 1137842"/>
                <a:gd name="connsiteX11" fmla="*/ 695732 w 1154350"/>
                <a:gd name="connsiteY11" fmla="*/ 1133432 h 1137842"/>
                <a:gd name="connsiteX12" fmla="*/ 805489 w 1154350"/>
                <a:gd name="connsiteY12" fmla="*/ 1074458 h 1137842"/>
                <a:gd name="connsiteX13" fmla="*/ 846170 w 1154350"/>
                <a:gd name="connsiteY13" fmla="*/ 1044302 h 1137842"/>
                <a:gd name="connsiteX14" fmla="*/ 993852 w 1154350"/>
                <a:gd name="connsiteY14" fmla="*/ 910316 h 1137842"/>
                <a:gd name="connsiteX15" fmla="*/ 1041842 w 1154350"/>
                <a:gd name="connsiteY15" fmla="*/ 824820 h 1137842"/>
                <a:gd name="connsiteX16" fmla="*/ 1076592 w 1154350"/>
                <a:gd name="connsiteY16" fmla="*/ 755321 h 1137842"/>
                <a:gd name="connsiteX17" fmla="*/ 1135566 w 1154350"/>
                <a:gd name="connsiteY17" fmla="*/ 582529 h 1137842"/>
                <a:gd name="connsiteX18" fmla="*/ 1154318 w 1154350"/>
                <a:gd name="connsiteY18" fmla="*/ 429331 h 1137842"/>
                <a:gd name="connsiteX19" fmla="*/ 1123243 w 1154350"/>
                <a:gd name="connsiteY19" fmla="*/ 252405 h 1137842"/>
                <a:gd name="connsiteX20" fmla="*/ 1000700 w 1154350"/>
                <a:gd name="connsiteY20" fmla="*/ 112492 h 1137842"/>
                <a:gd name="connsiteX21" fmla="*/ 799055 w 1154350"/>
                <a:gd name="connsiteY21" fmla="*/ 17849 h 1137842"/>
                <a:gd name="connsiteX22" fmla="*/ 622129 w 1154350"/>
                <a:gd name="connsiteY22" fmla="*/ 15 h 1137842"/>
                <a:gd name="connsiteX23" fmla="*/ 539810 w 1154350"/>
                <a:gd name="connsiteY23" fmla="*/ 8741 h 1137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154350" h="1137842">
                  <a:moveTo>
                    <a:pt x="539813" y="8757"/>
                  </a:moveTo>
                  <a:cubicBezTo>
                    <a:pt x="481757" y="18324"/>
                    <a:pt x="407709" y="33900"/>
                    <a:pt x="379806" y="43047"/>
                  </a:cubicBezTo>
                  <a:cubicBezTo>
                    <a:pt x="368363" y="46682"/>
                    <a:pt x="341880" y="53992"/>
                    <a:pt x="320373" y="59043"/>
                  </a:cubicBezTo>
                  <a:cubicBezTo>
                    <a:pt x="205178" y="86024"/>
                    <a:pt x="107785" y="169682"/>
                    <a:pt x="46053" y="294478"/>
                  </a:cubicBezTo>
                  <a:cubicBezTo>
                    <a:pt x="-1479" y="390958"/>
                    <a:pt x="-10626" y="460001"/>
                    <a:pt x="11303" y="557816"/>
                  </a:cubicBezTo>
                  <a:cubicBezTo>
                    <a:pt x="23664" y="612236"/>
                    <a:pt x="37366" y="644230"/>
                    <a:pt x="83557" y="728845"/>
                  </a:cubicBezTo>
                  <a:cubicBezTo>
                    <a:pt x="164920" y="876948"/>
                    <a:pt x="189141" y="910317"/>
                    <a:pt x="245406" y="952837"/>
                  </a:cubicBezTo>
                  <a:cubicBezTo>
                    <a:pt x="265498" y="967954"/>
                    <a:pt x="290642" y="988046"/>
                    <a:pt x="302085" y="997651"/>
                  </a:cubicBezTo>
                  <a:cubicBezTo>
                    <a:pt x="338212" y="1028726"/>
                    <a:pt x="411381" y="1064853"/>
                    <a:pt x="463512" y="1078132"/>
                  </a:cubicBezTo>
                  <a:cubicBezTo>
                    <a:pt x="475835" y="1080888"/>
                    <a:pt x="494128" y="1088656"/>
                    <a:pt x="504652" y="1095507"/>
                  </a:cubicBezTo>
                  <a:cubicBezTo>
                    <a:pt x="514679" y="1101898"/>
                    <a:pt x="538023" y="1113340"/>
                    <a:pt x="555858" y="1120650"/>
                  </a:cubicBezTo>
                  <a:cubicBezTo>
                    <a:pt x="594243" y="1137106"/>
                    <a:pt x="655975" y="1142579"/>
                    <a:pt x="695732" y="1133432"/>
                  </a:cubicBezTo>
                  <a:cubicBezTo>
                    <a:pt x="729562" y="1125664"/>
                    <a:pt x="776213" y="1100520"/>
                    <a:pt x="805489" y="1074458"/>
                  </a:cubicBezTo>
                  <a:cubicBezTo>
                    <a:pt x="819189" y="1062595"/>
                    <a:pt x="837483" y="1048855"/>
                    <a:pt x="846170" y="1044302"/>
                  </a:cubicBezTo>
                  <a:cubicBezTo>
                    <a:pt x="897834" y="1017781"/>
                    <a:pt x="959101" y="962442"/>
                    <a:pt x="993852" y="910316"/>
                  </a:cubicBezTo>
                  <a:cubicBezTo>
                    <a:pt x="1004797" y="893400"/>
                    <a:pt x="1026764" y="855016"/>
                    <a:pt x="1041842" y="824820"/>
                  </a:cubicBezTo>
                  <a:cubicBezTo>
                    <a:pt x="1056921" y="794664"/>
                    <a:pt x="1072458" y="763550"/>
                    <a:pt x="1076592" y="755321"/>
                  </a:cubicBezTo>
                  <a:cubicBezTo>
                    <a:pt x="1091211" y="727460"/>
                    <a:pt x="1117273" y="650649"/>
                    <a:pt x="1135566" y="582529"/>
                  </a:cubicBezTo>
                  <a:cubicBezTo>
                    <a:pt x="1153399" y="515288"/>
                    <a:pt x="1153399" y="512572"/>
                    <a:pt x="1154318" y="429331"/>
                  </a:cubicBezTo>
                  <a:cubicBezTo>
                    <a:pt x="1154778" y="334689"/>
                    <a:pt x="1150644" y="310923"/>
                    <a:pt x="1123243" y="252405"/>
                  </a:cubicBezTo>
                  <a:cubicBezTo>
                    <a:pt x="1095803" y="194808"/>
                    <a:pt x="1052826" y="145439"/>
                    <a:pt x="1000700" y="112492"/>
                  </a:cubicBezTo>
                  <a:cubicBezTo>
                    <a:pt x="959100" y="86009"/>
                    <a:pt x="834266" y="27455"/>
                    <a:pt x="799055" y="17849"/>
                  </a:cubicBezTo>
                  <a:cubicBezTo>
                    <a:pt x="763388" y="7823"/>
                    <a:pt x="676973" y="-406"/>
                    <a:pt x="622129" y="15"/>
                  </a:cubicBezTo>
                  <a:cubicBezTo>
                    <a:pt x="603376" y="513"/>
                    <a:pt x="566369" y="4149"/>
                    <a:pt x="539810" y="874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10971F40-A284-7795-DB26-A0C5ACD899A5}"/>
                </a:ext>
              </a:extLst>
            </p:cNvPr>
            <p:cNvSpPr/>
            <p:nvPr/>
          </p:nvSpPr>
          <p:spPr>
            <a:xfrm>
              <a:off x="5745264" y="2258169"/>
              <a:ext cx="45720" cy="46462"/>
            </a:xfrm>
            <a:custGeom>
              <a:avLst/>
              <a:gdLst>
                <a:gd name="connsiteX0" fmla="*/ 539399 w 1114188"/>
                <a:gd name="connsiteY0" fmla="*/ 9175 h 1132313"/>
                <a:gd name="connsiteX1" fmla="*/ 441085 w 1114188"/>
                <a:gd name="connsiteY1" fmla="*/ 29765 h 1132313"/>
                <a:gd name="connsiteX2" fmla="*/ 356508 w 1114188"/>
                <a:gd name="connsiteY2" fmla="*/ 52612 h 1132313"/>
                <a:gd name="connsiteX3" fmla="*/ 89497 w 1114188"/>
                <a:gd name="connsiteY3" fmla="*/ 262026 h 1132313"/>
                <a:gd name="connsiteX4" fmla="*/ 68027 w 1114188"/>
                <a:gd name="connsiteY4" fmla="*/ 297234 h 1132313"/>
                <a:gd name="connsiteX5" fmla="*/ 2164 w 1114188"/>
                <a:gd name="connsiteY5" fmla="*/ 443996 h 1132313"/>
                <a:gd name="connsiteX6" fmla="*/ 84024 w 1114188"/>
                <a:gd name="connsiteY6" fmla="*/ 726085 h 1132313"/>
                <a:gd name="connsiteX7" fmla="*/ 121031 w 1114188"/>
                <a:gd name="connsiteY7" fmla="*/ 793287 h 1132313"/>
                <a:gd name="connsiteX8" fmla="*/ 161291 w 1114188"/>
                <a:gd name="connsiteY8" fmla="*/ 863245 h 1132313"/>
                <a:gd name="connsiteX9" fmla="*/ 194204 w 1114188"/>
                <a:gd name="connsiteY9" fmla="*/ 916249 h 1132313"/>
                <a:gd name="connsiteX10" fmla="*/ 297074 w 1114188"/>
                <a:gd name="connsiteY10" fmla="*/ 1022333 h 1132313"/>
                <a:gd name="connsiteX11" fmla="*/ 351494 w 1114188"/>
                <a:gd name="connsiteY11" fmla="*/ 1064392 h 1132313"/>
                <a:gd name="connsiteX12" fmla="*/ 463054 w 1114188"/>
                <a:gd name="connsiteY12" fmla="*/ 1121108 h 1132313"/>
                <a:gd name="connsiteX13" fmla="*/ 660525 w 1114188"/>
                <a:gd name="connsiteY13" fmla="*/ 1116975 h 1132313"/>
                <a:gd name="connsiteX14" fmla="*/ 843879 w 1114188"/>
                <a:gd name="connsiteY14" fmla="*/ 1019118 h 1132313"/>
                <a:gd name="connsiteX15" fmla="*/ 904231 w 1114188"/>
                <a:gd name="connsiteY15" fmla="*/ 961063 h 1132313"/>
                <a:gd name="connsiteX16" fmla="*/ 953140 w 1114188"/>
                <a:gd name="connsiteY16" fmla="*/ 907561 h 1132313"/>
                <a:gd name="connsiteX17" fmla="*/ 1008020 w 1114188"/>
                <a:gd name="connsiteY17" fmla="*/ 806984 h 1132313"/>
                <a:gd name="connsiteX18" fmla="*/ 1026313 w 1114188"/>
                <a:gd name="connsiteY18" fmla="*/ 772694 h 1132313"/>
                <a:gd name="connsiteX19" fmla="*/ 1095812 w 1114188"/>
                <a:gd name="connsiteY19" fmla="*/ 577937 h 1132313"/>
                <a:gd name="connsiteX20" fmla="*/ 1114105 w 1114188"/>
                <a:gd name="connsiteY20" fmla="*/ 443069 h 1132313"/>
                <a:gd name="connsiteX21" fmla="*/ 1081614 w 1114188"/>
                <a:gd name="connsiteY21" fmla="*/ 282562 h 1132313"/>
                <a:gd name="connsiteX22" fmla="*/ 966880 w 1114188"/>
                <a:gd name="connsiteY22" fmla="*/ 127150 h 1132313"/>
                <a:gd name="connsiteX23" fmla="*/ 857162 w 1114188"/>
                <a:gd name="connsiteY23" fmla="*/ 55356 h 1132313"/>
                <a:gd name="connsiteX24" fmla="*/ 651882 w 1114188"/>
                <a:gd name="connsiteY24" fmla="*/ 18 h 1132313"/>
                <a:gd name="connsiteX25" fmla="*/ 539411 w 1114188"/>
                <a:gd name="connsiteY25" fmla="*/ 9164 h 1132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114188" h="1132313">
                  <a:moveTo>
                    <a:pt x="539399" y="9175"/>
                  </a:moveTo>
                  <a:cubicBezTo>
                    <a:pt x="509205" y="14227"/>
                    <a:pt x="464849" y="23373"/>
                    <a:pt x="441085" y="29765"/>
                  </a:cubicBezTo>
                  <a:cubicBezTo>
                    <a:pt x="417319" y="36156"/>
                    <a:pt x="379355" y="46221"/>
                    <a:pt x="356508" y="52612"/>
                  </a:cubicBezTo>
                  <a:cubicBezTo>
                    <a:pt x="240814" y="83725"/>
                    <a:pt x="141167" y="161869"/>
                    <a:pt x="89497" y="262026"/>
                  </a:cubicBezTo>
                  <a:cubicBezTo>
                    <a:pt x="81269" y="278482"/>
                    <a:pt x="71204" y="294479"/>
                    <a:pt x="68027" y="297234"/>
                  </a:cubicBezTo>
                  <a:cubicBezTo>
                    <a:pt x="45601" y="315489"/>
                    <a:pt x="9933" y="395510"/>
                    <a:pt x="2164" y="443996"/>
                  </a:cubicBezTo>
                  <a:cubicBezTo>
                    <a:pt x="-8781" y="513915"/>
                    <a:pt x="22294" y="621373"/>
                    <a:pt x="84024" y="726085"/>
                  </a:cubicBezTo>
                  <a:cubicBezTo>
                    <a:pt x="91793" y="739327"/>
                    <a:pt x="108708" y="769521"/>
                    <a:pt x="121031" y="793287"/>
                  </a:cubicBezTo>
                  <a:cubicBezTo>
                    <a:pt x="133851" y="817053"/>
                    <a:pt x="151685" y="848587"/>
                    <a:pt x="161291" y="863245"/>
                  </a:cubicBezTo>
                  <a:cubicBezTo>
                    <a:pt x="170400" y="878324"/>
                    <a:pt x="185517" y="902088"/>
                    <a:pt x="194204" y="916249"/>
                  </a:cubicBezTo>
                  <a:cubicBezTo>
                    <a:pt x="213415" y="947822"/>
                    <a:pt x="254097" y="989422"/>
                    <a:pt x="297074" y="1022333"/>
                  </a:cubicBezTo>
                  <a:cubicBezTo>
                    <a:pt x="314907" y="1035575"/>
                    <a:pt x="339133" y="1054326"/>
                    <a:pt x="351494" y="1064392"/>
                  </a:cubicBezTo>
                  <a:cubicBezTo>
                    <a:pt x="377556" y="1084982"/>
                    <a:pt x="428761" y="1111043"/>
                    <a:pt x="463054" y="1121108"/>
                  </a:cubicBezTo>
                  <a:cubicBezTo>
                    <a:pt x="515599" y="1137105"/>
                    <a:pt x="552644" y="1136187"/>
                    <a:pt x="660525" y="1116975"/>
                  </a:cubicBezTo>
                  <a:cubicBezTo>
                    <a:pt x="730483" y="1104652"/>
                    <a:pt x="788114" y="1073998"/>
                    <a:pt x="843879" y="1019118"/>
                  </a:cubicBezTo>
                  <a:cubicBezTo>
                    <a:pt x="860794" y="1002662"/>
                    <a:pt x="887775" y="976601"/>
                    <a:pt x="904231" y="961063"/>
                  </a:cubicBezTo>
                  <a:cubicBezTo>
                    <a:pt x="920687" y="945525"/>
                    <a:pt x="942655" y="921300"/>
                    <a:pt x="953140" y="907561"/>
                  </a:cubicBezTo>
                  <a:cubicBezTo>
                    <a:pt x="971434" y="881958"/>
                    <a:pt x="1008020" y="815675"/>
                    <a:pt x="1008020" y="806984"/>
                  </a:cubicBezTo>
                  <a:cubicBezTo>
                    <a:pt x="1008020" y="804688"/>
                    <a:pt x="1016248" y="789150"/>
                    <a:pt x="1026313" y="772694"/>
                  </a:cubicBezTo>
                  <a:cubicBezTo>
                    <a:pt x="1047783" y="736567"/>
                    <a:pt x="1071127" y="671666"/>
                    <a:pt x="1095812" y="577937"/>
                  </a:cubicBezTo>
                  <a:cubicBezTo>
                    <a:pt x="1112268" y="514370"/>
                    <a:pt x="1113646" y="504764"/>
                    <a:pt x="1114105" y="443069"/>
                  </a:cubicBezTo>
                  <a:cubicBezTo>
                    <a:pt x="1115024" y="365342"/>
                    <a:pt x="1108594" y="335144"/>
                    <a:pt x="1081614" y="282562"/>
                  </a:cubicBezTo>
                  <a:cubicBezTo>
                    <a:pt x="1057848" y="235950"/>
                    <a:pt x="1008939" y="169670"/>
                    <a:pt x="966880" y="127150"/>
                  </a:cubicBezTo>
                  <a:cubicBezTo>
                    <a:pt x="935345" y="95577"/>
                    <a:pt x="926199" y="89646"/>
                    <a:pt x="857162" y="55356"/>
                  </a:cubicBezTo>
                  <a:cubicBezTo>
                    <a:pt x="761601" y="7786"/>
                    <a:pt x="729573" y="-442"/>
                    <a:pt x="651882" y="18"/>
                  </a:cubicBezTo>
                  <a:cubicBezTo>
                    <a:pt x="620309" y="477"/>
                    <a:pt x="569564" y="4610"/>
                    <a:pt x="539411" y="916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60D71EEB-8075-5C68-ECBF-5788061343E5}"/>
                </a:ext>
              </a:extLst>
            </p:cNvPr>
            <p:cNvSpPr/>
            <p:nvPr/>
          </p:nvSpPr>
          <p:spPr>
            <a:xfrm>
              <a:off x="5341815" y="2264203"/>
              <a:ext cx="45720" cy="46368"/>
            </a:xfrm>
            <a:custGeom>
              <a:avLst/>
              <a:gdLst>
                <a:gd name="connsiteX0" fmla="*/ 576128 w 1153547"/>
                <a:gd name="connsiteY0" fmla="*/ 2478 h 1169884"/>
                <a:gd name="connsiteX1" fmla="*/ 331043 w 1153547"/>
                <a:gd name="connsiteY1" fmla="*/ 57319 h 1169884"/>
                <a:gd name="connsiteX2" fmla="*/ 51246 w 1153547"/>
                <a:gd name="connsiteY2" fmla="*/ 312427 h 1169884"/>
                <a:gd name="connsiteX3" fmla="*/ 21051 w 1153547"/>
                <a:gd name="connsiteY3" fmla="*/ 637957 h 1169884"/>
                <a:gd name="connsiteX4" fmla="*/ 27480 w 1153547"/>
                <a:gd name="connsiteY4" fmla="*/ 678217 h 1169884"/>
                <a:gd name="connsiteX5" fmla="*/ 20133 w 1153547"/>
                <a:gd name="connsiteY5" fmla="*/ 695133 h 1169884"/>
                <a:gd name="connsiteX6" fmla="*/ 123463 w 1153547"/>
                <a:gd name="connsiteY6" fmla="*/ 880279 h 1169884"/>
                <a:gd name="connsiteX7" fmla="*/ 195717 w 1153547"/>
                <a:gd name="connsiteY7" fmla="*/ 957546 h 1169884"/>
                <a:gd name="connsiteX8" fmla="*/ 378610 w 1153547"/>
                <a:gd name="connsiteY8" fmla="*/ 1102936 h 1169884"/>
                <a:gd name="connsiteX9" fmla="*/ 532690 w 1153547"/>
                <a:gd name="connsiteY9" fmla="*/ 1160111 h 1169884"/>
                <a:gd name="connsiteX10" fmla="*/ 752126 w 1153547"/>
                <a:gd name="connsiteY10" fmla="*/ 1161450 h 1169884"/>
                <a:gd name="connsiteX11" fmla="*/ 1004520 w 1153547"/>
                <a:gd name="connsiteY11" fmla="*/ 998230 h 1169884"/>
                <a:gd name="connsiteX12" fmla="*/ 1139388 w 1153547"/>
                <a:gd name="connsiteY12" fmla="*/ 683693 h 1169884"/>
                <a:gd name="connsiteX13" fmla="*/ 1153548 w 1153547"/>
                <a:gd name="connsiteY13" fmla="*/ 541977 h 1169884"/>
                <a:gd name="connsiteX14" fmla="*/ 1119717 w 1153547"/>
                <a:gd name="connsiteY14" fmla="*/ 358623 h 1169884"/>
                <a:gd name="connsiteX15" fmla="*/ 1029208 w 1153547"/>
                <a:gd name="connsiteY15" fmla="*/ 256214 h 1169884"/>
                <a:gd name="connsiteX16" fmla="*/ 985771 w 1153547"/>
                <a:gd name="connsiteY16" fmla="*/ 210481 h 1169884"/>
                <a:gd name="connsiteX17" fmla="*/ 774976 w 1153547"/>
                <a:gd name="connsiteY17" fmla="*/ 45879 h 1169884"/>
                <a:gd name="connsiteX18" fmla="*/ 576123 w 1153547"/>
                <a:gd name="connsiteY18" fmla="*/ 2481 h 1169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53547" h="1169884">
                  <a:moveTo>
                    <a:pt x="576128" y="2478"/>
                  </a:moveTo>
                  <a:cubicBezTo>
                    <a:pt x="497024" y="11586"/>
                    <a:pt x="402836" y="32634"/>
                    <a:pt x="331043" y="57319"/>
                  </a:cubicBezTo>
                  <a:cubicBezTo>
                    <a:pt x="220403" y="95742"/>
                    <a:pt x="111146" y="195400"/>
                    <a:pt x="51246" y="312427"/>
                  </a:cubicBezTo>
                  <a:cubicBezTo>
                    <a:pt x="-5929" y="423526"/>
                    <a:pt x="-14158" y="515914"/>
                    <a:pt x="21051" y="637957"/>
                  </a:cubicBezTo>
                  <a:cubicBezTo>
                    <a:pt x="27480" y="660383"/>
                    <a:pt x="30198" y="677298"/>
                    <a:pt x="27480" y="678217"/>
                  </a:cubicBezTo>
                  <a:cubicBezTo>
                    <a:pt x="25184" y="679135"/>
                    <a:pt x="21970" y="686445"/>
                    <a:pt x="20133" y="695133"/>
                  </a:cubicBezTo>
                  <a:cubicBezTo>
                    <a:pt x="14201" y="728963"/>
                    <a:pt x="64487" y="819928"/>
                    <a:pt x="123463" y="880279"/>
                  </a:cubicBezTo>
                  <a:cubicBezTo>
                    <a:pt x="144971" y="902246"/>
                    <a:pt x="177424" y="936995"/>
                    <a:pt x="195717" y="957546"/>
                  </a:cubicBezTo>
                  <a:cubicBezTo>
                    <a:pt x="231844" y="997309"/>
                    <a:pt x="331035" y="1076415"/>
                    <a:pt x="378610" y="1102936"/>
                  </a:cubicBezTo>
                  <a:cubicBezTo>
                    <a:pt x="421587" y="1127161"/>
                    <a:pt x="481480" y="1149127"/>
                    <a:pt x="532690" y="1160111"/>
                  </a:cubicBezTo>
                  <a:cubicBezTo>
                    <a:pt x="592123" y="1172434"/>
                    <a:pt x="697713" y="1173353"/>
                    <a:pt x="752126" y="1161450"/>
                  </a:cubicBezTo>
                  <a:cubicBezTo>
                    <a:pt x="855917" y="1139521"/>
                    <a:pt x="948716" y="1079628"/>
                    <a:pt x="1004520" y="998230"/>
                  </a:cubicBezTo>
                  <a:cubicBezTo>
                    <a:pt x="1057065" y="921881"/>
                    <a:pt x="1111946" y="793871"/>
                    <a:pt x="1139388" y="683693"/>
                  </a:cubicBezTo>
                  <a:cubicBezTo>
                    <a:pt x="1152629" y="630191"/>
                    <a:pt x="1153548" y="621503"/>
                    <a:pt x="1153548" y="541977"/>
                  </a:cubicBezTo>
                  <a:cubicBezTo>
                    <a:pt x="1153548" y="446876"/>
                    <a:pt x="1146697" y="409373"/>
                    <a:pt x="1119717" y="358623"/>
                  </a:cubicBezTo>
                  <a:cubicBezTo>
                    <a:pt x="1102801" y="327548"/>
                    <a:pt x="1062580" y="281356"/>
                    <a:pt x="1029208" y="256214"/>
                  </a:cubicBezTo>
                  <a:cubicBezTo>
                    <a:pt x="1016847" y="246608"/>
                    <a:pt x="997214" y="226057"/>
                    <a:pt x="985771" y="210481"/>
                  </a:cubicBezTo>
                  <a:cubicBezTo>
                    <a:pt x="939120" y="146494"/>
                    <a:pt x="867363" y="90691"/>
                    <a:pt x="774976" y="45879"/>
                  </a:cubicBezTo>
                  <a:cubicBezTo>
                    <a:pt x="689480" y="4279"/>
                    <a:pt x="645125" y="-5327"/>
                    <a:pt x="576123" y="248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0601621A-9B28-452B-8CE5-D4FEB09DFD92}"/>
                </a:ext>
              </a:extLst>
            </p:cNvPr>
            <p:cNvSpPr/>
            <p:nvPr/>
          </p:nvSpPr>
          <p:spPr>
            <a:xfrm>
              <a:off x="6157011" y="2258757"/>
              <a:ext cx="46384" cy="45720"/>
            </a:xfrm>
            <a:custGeom>
              <a:avLst/>
              <a:gdLst>
                <a:gd name="connsiteX0" fmla="*/ 539813 w 1154350"/>
                <a:gd name="connsiteY0" fmla="*/ 8757 h 1137842"/>
                <a:gd name="connsiteX1" fmla="*/ 379806 w 1154350"/>
                <a:gd name="connsiteY1" fmla="*/ 43047 h 1137842"/>
                <a:gd name="connsiteX2" fmla="*/ 320373 w 1154350"/>
                <a:gd name="connsiteY2" fmla="*/ 59043 h 1137842"/>
                <a:gd name="connsiteX3" fmla="*/ 46053 w 1154350"/>
                <a:gd name="connsiteY3" fmla="*/ 294478 h 1137842"/>
                <a:gd name="connsiteX4" fmla="*/ 11303 w 1154350"/>
                <a:gd name="connsiteY4" fmla="*/ 557816 h 1137842"/>
                <a:gd name="connsiteX5" fmla="*/ 83557 w 1154350"/>
                <a:gd name="connsiteY5" fmla="*/ 728845 h 1137842"/>
                <a:gd name="connsiteX6" fmla="*/ 245406 w 1154350"/>
                <a:gd name="connsiteY6" fmla="*/ 952837 h 1137842"/>
                <a:gd name="connsiteX7" fmla="*/ 302085 w 1154350"/>
                <a:gd name="connsiteY7" fmla="*/ 997651 h 1137842"/>
                <a:gd name="connsiteX8" fmla="*/ 463512 w 1154350"/>
                <a:gd name="connsiteY8" fmla="*/ 1078132 h 1137842"/>
                <a:gd name="connsiteX9" fmla="*/ 504652 w 1154350"/>
                <a:gd name="connsiteY9" fmla="*/ 1095507 h 1137842"/>
                <a:gd name="connsiteX10" fmla="*/ 555858 w 1154350"/>
                <a:gd name="connsiteY10" fmla="*/ 1120650 h 1137842"/>
                <a:gd name="connsiteX11" fmla="*/ 695732 w 1154350"/>
                <a:gd name="connsiteY11" fmla="*/ 1133432 h 1137842"/>
                <a:gd name="connsiteX12" fmla="*/ 805489 w 1154350"/>
                <a:gd name="connsiteY12" fmla="*/ 1074458 h 1137842"/>
                <a:gd name="connsiteX13" fmla="*/ 846170 w 1154350"/>
                <a:gd name="connsiteY13" fmla="*/ 1044302 h 1137842"/>
                <a:gd name="connsiteX14" fmla="*/ 993852 w 1154350"/>
                <a:gd name="connsiteY14" fmla="*/ 910316 h 1137842"/>
                <a:gd name="connsiteX15" fmla="*/ 1041842 w 1154350"/>
                <a:gd name="connsiteY15" fmla="*/ 824820 h 1137842"/>
                <a:gd name="connsiteX16" fmla="*/ 1076592 w 1154350"/>
                <a:gd name="connsiteY16" fmla="*/ 755321 h 1137842"/>
                <a:gd name="connsiteX17" fmla="*/ 1135566 w 1154350"/>
                <a:gd name="connsiteY17" fmla="*/ 582529 h 1137842"/>
                <a:gd name="connsiteX18" fmla="*/ 1154318 w 1154350"/>
                <a:gd name="connsiteY18" fmla="*/ 429331 h 1137842"/>
                <a:gd name="connsiteX19" fmla="*/ 1123243 w 1154350"/>
                <a:gd name="connsiteY19" fmla="*/ 252405 h 1137842"/>
                <a:gd name="connsiteX20" fmla="*/ 1000700 w 1154350"/>
                <a:gd name="connsiteY20" fmla="*/ 112492 h 1137842"/>
                <a:gd name="connsiteX21" fmla="*/ 799055 w 1154350"/>
                <a:gd name="connsiteY21" fmla="*/ 17849 h 1137842"/>
                <a:gd name="connsiteX22" fmla="*/ 622129 w 1154350"/>
                <a:gd name="connsiteY22" fmla="*/ 15 h 1137842"/>
                <a:gd name="connsiteX23" fmla="*/ 539810 w 1154350"/>
                <a:gd name="connsiteY23" fmla="*/ 8741 h 1137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154350" h="1137842">
                  <a:moveTo>
                    <a:pt x="539813" y="8757"/>
                  </a:moveTo>
                  <a:cubicBezTo>
                    <a:pt x="481757" y="18324"/>
                    <a:pt x="407709" y="33900"/>
                    <a:pt x="379806" y="43047"/>
                  </a:cubicBezTo>
                  <a:cubicBezTo>
                    <a:pt x="368363" y="46682"/>
                    <a:pt x="341880" y="53992"/>
                    <a:pt x="320373" y="59043"/>
                  </a:cubicBezTo>
                  <a:cubicBezTo>
                    <a:pt x="205178" y="86024"/>
                    <a:pt x="107785" y="169682"/>
                    <a:pt x="46053" y="294478"/>
                  </a:cubicBezTo>
                  <a:cubicBezTo>
                    <a:pt x="-1479" y="390958"/>
                    <a:pt x="-10626" y="460001"/>
                    <a:pt x="11303" y="557816"/>
                  </a:cubicBezTo>
                  <a:cubicBezTo>
                    <a:pt x="23664" y="612236"/>
                    <a:pt x="37366" y="644230"/>
                    <a:pt x="83557" y="728845"/>
                  </a:cubicBezTo>
                  <a:cubicBezTo>
                    <a:pt x="164920" y="876948"/>
                    <a:pt x="189141" y="910317"/>
                    <a:pt x="245406" y="952837"/>
                  </a:cubicBezTo>
                  <a:cubicBezTo>
                    <a:pt x="265498" y="967954"/>
                    <a:pt x="290642" y="988046"/>
                    <a:pt x="302085" y="997651"/>
                  </a:cubicBezTo>
                  <a:cubicBezTo>
                    <a:pt x="338212" y="1028726"/>
                    <a:pt x="411381" y="1064853"/>
                    <a:pt x="463512" y="1078132"/>
                  </a:cubicBezTo>
                  <a:cubicBezTo>
                    <a:pt x="475835" y="1080888"/>
                    <a:pt x="494128" y="1088656"/>
                    <a:pt x="504652" y="1095507"/>
                  </a:cubicBezTo>
                  <a:cubicBezTo>
                    <a:pt x="514679" y="1101898"/>
                    <a:pt x="538023" y="1113340"/>
                    <a:pt x="555858" y="1120650"/>
                  </a:cubicBezTo>
                  <a:cubicBezTo>
                    <a:pt x="594243" y="1137106"/>
                    <a:pt x="655975" y="1142579"/>
                    <a:pt x="695732" y="1133432"/>
                  </a:cubicBezTo>
                  <a:cubicBezTo>
                    <a:pt x="729562" y="1125664"/>
                    <a:pt x="776213" y="1100520"/>
                    <a:pt x="805489" y="1074458"/>
                  </a:cubicBezTo>
                  <a:cubicBezTo>
                    <a:pt x="819189" y="1062595"/>
                    <a:pt x="837483" y="1048855"/>
                    <a:pt x="846170" y="1044302"/>
                  </a:cubicBezTo>
                  <a:cubicBezTo>
                    <a:pt x="897834" y="1017781"/>
                    <a:pt x="959101" y="962442"/>
                    <a:pt x="993852" y="910316"/>
                  </a:cubicBezTo>
                  <a:cubicBezTo>
                    <a:pt x="1004797" y="893400"/>
                    <a:pt x="1026764" y="855016"/>
                    <a:pt x="1041842" y="824820"/>
                  </a:cubicBezTo>
                  <a:cubicBezTo>
                    <a:pt x="1056921" y="794664"/>
                    <a:pt x="1072458" y="763550"/>
                    <a:pt x="1076592" y="755321"/>
                  </a:cubicBezTo>
                  <a:cubicBezTo>
                    <a:pt x="1091211" y="727460"/>
                    <a:pt x="1117273" y="650649"/>
                    <a:pt x="1135566" y="582529"/>
                  </a:cubicBezTo>
                  <a:cubicBezTo>
                    <a:pt x="1153399" y="515288"/>
                    <a:pt x="1153399" y="512572"/>
                    <a:pt x="1154318" y="429331"/>
                  </a:cubicBezTo>
                  <a:cubicBezTo>
                    <a:pt x="1154778" y="334689"/>
                    <a:pt x="1150644" y="310923"/>
                    <a:pt x="1123243" y="252405"/>
                  </a:cubicBezTo>
                  <a:cubicBezTo>
                    <a:pt x="1095803" y="194808"/>
                    <a:pt x="1052826" y="145439"/>
                    <a:pt x="1000700" y="112492"/>
                  </a:cubicBezTo>
                  <a:cubicBezTo>
                    <a:pt x="959100" y="86009"/>
                    <a:pt x="834266" y="27455"/>
                    <a:pt x="799055" y="17849"/>
                  </a:cubicBezTo>
                  <a:cubicBezTo>
                    <a:pt x="763388" y="7823"/>
                    <a:pt x="676973" y="-406"/>
                    <a:pt x="622129" y="15"/>
                  </a:cubicBezTo>
                  <a:cubicBezTo>
                    <a:pt x="603376" y="513"/>
                    <a:pt x="566369" y="4149"/>
                    <a:pt x="539810" y="874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FEFBD85E-312E-4178-A8AF-ED4AF5B5D8EF}"/>
                </a:ext>
              </a:extLst>
            </p:cNvPr>
            <p:cNvSpPr/>
            <p:nvPr/>
          </p:nvSpPr>
          <p:spPr>
            <a:xfrm>
              <a:off x="6355878" y="2263096"/>
              <a:ext cx="45720" cy="46462"/>
            </a:xfrm>
            <a:custGeom>
              <a:avLst/>
              <a:gdLst>
                <a:gd name="connsiteX0" fmla="*/ 539399 w 1114188"/>
                <a:gd name="connsiteY0" fmla="*/ 9175 h 1132313"/>
                <a:gd name="connsiteX1" fmla="*/ 441085 w 1114188"/>
                <a:gd name="connsiteY1" fmla="*/ 29765 h 1132313"/>
                <a:gd name="connsiteX2" fmla="*/ 356508 w 1114188"/>
                <a:gd name="connsiteY2" fmla="*/ 52612 h 1132313"/>
                <a:gd name="connsiteX3" fmla="*/ 89497 w 1114188"/>
                <a:gd name="connsiteY3" fmla="*/ 262026 h 1132313"/>
                <a:gd name="connsiteX4" fmla="*/ 68027 w 1114188"/>
                <a:gd name="connsiteY4" fmla="*/ 297234 h 1132313"/>
                <a:gd name="connsiteX5" fmla="*/ 2164 w 1114188"/>
                <a:gd name="connsiteY5" fmla="*/ 443996 h 1132313"/>
                <a:gd name="connsiteX6" fmla="*/ 84024 w 1114188"/>
                <a:gd name="connsiteY6" fmla="*/ 726085 h 1132313"/>
                <a:gd name="connsiteX7" fmla="*/ 121031 w 1114188"/>
                <a:gd name="connsiteY7" fmla="*/ 793287 h 1132313"/>
                <a:gd name="connsiteX8" fmla="*/ 161291 w 1114188"/>
                <a:gd name="connsiteY8" fmla="*/ 863245 h 1132313"/>
                <a:gd name="connsiteX9" fmla="*/ 194204 w 1114188"/>
                <a:gd name="connsiteY9" fmla="*/ 916249 h 1132313"/>
                <a:gd name="connsiteX10" fmla="*/ 297074 w 1114188"/>
                <a:gd name="connsiteY10" fmla="*/ 1022333 h 1132313"/>
                <a:gd name="connsiteX11" fmla="*/ 351494 w 1114188"/>
                <a:gd name="connsiteY11" fmla="*/ 1064392 h 1132313"/>
                <a:gd name="connsiteX12" fmla="*/ 463054 w 1114188"/>
                <a:gd name="connsiteY12" fmla="*/ 1121108 h 1132313"/>
                <a:gd name="connsiteX13" fmla="*/ 660525 w 1114188"/>
                <a:gd name="connsiteY13" fmla="*/ 1116975 h 1132313"/>
                <a:gd name="connsiteX14" fmla="*/ 843879 w 1114188"/>
                <a:gd name="connsiteY14" fmla="*/ 1019118 h 1132313"/>
                <a:gd name="connsiteX15" fmla="*/ 904231 w 1114188"/>
                <a:gd name="connsiteY15" fmla="*/ 961063 h 1132313"/>
                <a:gd name="connsiteX16" fmla="*/ 953140 w 1114188"/>
                <a:gd name="connsiteY16" fmla="*/ 907561 h 1132313"/>
                <a:gd name="connsiteX17" fmla="*/ 1008020 w 1114188"/>
                <a:gd name="connsiteY17" fmla="*/ 806984 h 1132313"/>
                <a:gd name="connsiteX18" fmla="*/ 1026313 w 1114188"/>
                <a:gd name="connsiteY18" fmla="*/ 772694 h 1132313"/>
                <a:gd name="connsiteX19" fmla="*/ 1095812 w 1114188"/>
                <a:gd name="connsiteY19" fmla="*/ 577937 h 1132313"/>
                <a:gd name="connsiteX20" fmla="*/ 1114105 w 1114188"/>
                <a:gd name="connsiteY20" fmla="*/ 443069 h 1132313"/>
                <a:gd name="connsiteX21" fmla="*/ 1081614 w 1114188"/>
                <a:gd name="connsiteY21" fmla="*/ 282562 h 1132313"/>
                <a:gd name="connsiteX22" fmla="*/ 966880 w 1114188"/>
                <a:gd name="connsiteY22" fmla="*/ 127150 h 1132313"/>
                <a:gd name="connsiteX23" fmla="*/ 857162 w 1114188"/>
                <a:gd name="connsiteY23" fmla="*/ 55356 h 1132313"/>
                <a:gd name="connsiteX24" fmla="*/ 651882 w 1114188"/>
                <a:gd name="connsiteY24" fmla="*/ 18 h 1132313"/>
                <a:gd name="connsiteX25" fmla="*/ 539411 w 1114188"/>
                <a:gd name="connsiteY25" fmla="*/ 9164 h 1132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114188" h="1132313">
                  <a:moveTo>
                    <a:pt x="539399" y="9175"/>
                  </a:moveTo>
                  <a:cubicBezTo>
                    <a:pt x="509205" y="14227"/>
                    <a:pt x="464849" y="23373"/>
                    <a:pt x="441085" y="29765"/>
                  </a:cubicBezTo>
                  <a:cubicBezTo>
                    <a:pt x="417319" y="36156"/>
                    <a:pt x="379355" y="46221"/>
                    <a:pt x="356508" y="52612"/>
                  </a:cubicBezTo>
                  <a:cubicBezTo>
                    <a:pt x="240814" y="83725"/>
                    <a:pt x="141167" y="161869"/>
                    <a:pt x="89497" y="262026"/>
                  </a:cubicBezTo>
                  <a:cubicBezTo>
                    <a:pt x="81269" y="278482"/>
                    <a:pt x="71204" y="294479"/>
                    <a:pt x="68027" y="297234"/>
                  </a:cubicBezTo>
                  <a:cubicBezTo>
                    <a:pt x="45601" y="315489"/>
                    <a:pt x="9933" y="395510"/>
                    <a:pt x="2164" y="443996"/>
                  </a:cubicBezTo>
                  <a:cubicBezTo>
                    <a:pt x="-8781" y="513915"/>
                    <a:pt x="22294" y="621373"/>
                    <a:pt x="84024" y="726085"/>
                  </a:cubicBezTo>
                  <a:cubicBezTo>
                    <a:pt x="91793" y="739327"/>
                    <a:pt x="108708" y="769521"/>
                    <a:pt x="121031" y="793287"/>
                  </a:cubicBezTo>
                  <a:cubicBezTo>
                    <a:pt x="133851" y="817053"/>
                    <a:pt x="151685" y="848587"/>
                    <a:pt x="161291" y="863245"/>
                  </a:cubicBezTo>
                  <a:cubicBezTo>
                    <a:pt x="170400" y="878324"/>
                    <a:pt x="185517" y="902088"/>
                    <a:pt x="194204" y="916249"/>
                  </a:cubicBezTo>
                  <a:cubicBezTo>
                    <a:pt x="213415" y="947822"/>
                    <a:pt x="254097" y="989422"/>
                    <a:pt x="297074" y="1022333"/>
                  </a:cubicBezTo>
                  <a:cubicBezTo>
                    <a:pt x="314907" y="1035575"/>
                    <a:pt x="339133" y="1054326"/>
                    <a:pt x="351494" y="1064392"/>
                  </a:cubicBezTo>
                  <a:cubicBezTo>
                    <a:pt x="377556" y="1084982"/>
                    <a:pt x="428761" y="1111043"/>
                    <a:pt x="463054" y="1121108"/>
                  </a:cubicBezTo>
                  <a:cubicBezTo>
                    <a:pt x="515599" y="1137105"/>
                    <a:pt x="552644" y="1136187"/>
                    <a:pt x="660525" y="1116975"/>
                  </a:cubicBezTo>
                  <a:cubicBezTo>
                    <a:pt x="730483" y="1104652"/>
                    <a:pt x="788114" y="1073998"/>
                    <a:pt x="843879" y="1019118"/>
                  </a:cubicBezTo>
                  <a:cubicBezTo>
                    <a:pt x="860794" y="1002662"/>
                    <a:pt x="887775" y="976601"/>
                    <a:pt x="904231" y="961063"/>
                  </a:cubicBezTo>
                  <a:cubicBezTo>
                    <a:pt x="920687" y="945525"/>
                    <a:pt x="942655" y="921300"/>
                    <a:pt x="953140" y="907561"/>
                  </a:cubicBezTo>
                  <a:cubicBezTo>
                    <a:pt x="971434" y="881958"/>
                    <a:pt x="1008020" y="815675"/>
                    <a:pt x="1008020" y="806984"/>
                  </a:cubicBezTo>
                  <a:cubicBezTo>
                    <a:pt x="1008020" y="804688"/>
                    <a:pt x="1016248" y="789150"/>
                    <a:pt x="1026313" y="772694"/>
                  </a:cubicBezTo>
                  <a:cubicBezTo>
                    <a:pt x="1047783" y="736567"/>
                    <a:pt x="1071127" y="671666"/>
                    <a:pt x="1095812" y="577937"/>
                  </a:cubicBezTo>
                  <a:cubicBezTo>
                    <a:pt x="1112268" y="514370"/>
                    <a:pt x="1113646" y="504764"/>
                    <a:pt x="1114105" y="443069"/>
                  </a:cubicBezTo>
                  <a:cubicBezTo>
                    <a:pt x="1115024" y="365342"/>
                    <a:pt x="1108594" y="335144"/>
                    <a:pt x="1081614" y="282562"/>
                  </a:cubicBezTo>
                  <a:cubicBezTo>
                    <a:pt x="1057848" y="235950"/>
                    <a:pt x="1008939" y="169670"/>
                    <a:pt x="966880" y="127150"/>
                  </a:cubicBezTo>
                  <a:cubicBezTo>
                    <a:pt x="935345" y="95577"/>
                    <a:pt x="926199" y="89646"/>
                    <a:pt x="857162" y="55356"/>
                  </a:cubicBezTo>
                  <a:cubicBezTo>
                    <a:pt x="761601" y="7786"/>
                    <a:pt x="729573" y="-442"/>
                    <a:pt x="651882" y="18"/>
                  </a:cubicBezTo>
                  <a:cubicBezTo>
                    <a:pt x="620309" y="477"/>
                    <a:pt x="569564" y="4610"/>
                    <a:pt x="539411" y="916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1EF54396-3017-3ED4-FE63-8283729B309B}"/>
                </a:ext>
              </a:extLst>
            </p:cNvPr>
            <p:cNvSpPr/>
            <p:nvPr/>
          </p:nvSpPr>
          <p:spPr>
            <a:xfrm>
              <a:off x="5952428" y="2269129"/>
              <a:ext cx="45720" cy="46368"/>
            </a:xfrm>
            <a:custGeom>
              <a:avLst/>
              <a:gdLst>
                <a:gd name="connsiteX0" fmla="*/ 576128 w 1153547"/>
                <a:gd name="connsiteY0" fmla="*/ 2478 h 1169884"/>
                <a:gd name="connsiteX1" fmla="*/ 331043 w 1153547"/>
                <a:gd name="connsiteY1" fmla="*/ 57319 h 1169884"/>
                <a:gd name="connsiteX2" fmla="*/ 51246 w 1153547"/>
                <a:gd name="connsiteY2" fmla="*/ 312427 h 1169884"/>
                <a:gd name="connsiteX3" fmla="*/ 21051 w 1153547"/>
                <a:gd name="connsiteY3" fmla="*/ 637957 h 1169884"/>
                <a:gd name="connsiteX4" fmla="*/ 27480 w 1153547"/>
                <a:gd name="connsiteY4" fmla="*/ 678217 h 1169884"/>
                <a:gd name="connsiteX5" fmla="*/ 20133 w 1153547"/>
                <a:gd name="connsiteY5" fmla="*/ 695133 h 1169884"/>
                <a:gd name="connsiteX6" fmla="*/ 123463 w 1153547"/>
                <a:gd name="connsiteY6" fmla="*/ 880279 h 1169884"/>
                <a:gd name="connsiteX7" fmla="*/ 195717 w 1153547"/>
                <a:gd name="connsiteY7" fmla="*/ 957546 h 1169884"/>
                <a:gd name="connsiteX8" fmla="*/ 378610 w 1153547"/>
                <a:gd name="connsiteY8" fmla="*/ 1102936 h 1169884"/>
                <a:gd name="connsiteX9" fmla="*/ 532690 w 1153547"/>
                <a:gd name="connsiteY9" fmla="*/ 1160111 h 1169884"/>
                <a:gd name="connsiteX10" fmla="*/ 752126 w 1153547"/>
                <a:gd name="connsiteY10" fmla="*/ 1161450 h 1169884"/>
                <a:gd name="connsiteX11" fmla="*/ 1004520 w 1153547"/>
                <a:gd name="connsiteY11" fmla="*/ 998230 h 1169884"/>
                <a:gd name="connsiteX12" fmla="*/ 1139388 w 1153547"/>
                <a:gd name="connsiteY12" fmla="*/ 683693 h 1169884"/>
                <a:gd name="connsiteX13" fmla="*/ 1153548 w 1153547"/>
                <a:gd name="connsiteY13" fmla="*/ 541977 h 1169884"/>
                <a:gd name="connsiteX14" fmla="*/ 1119717 w 1153547"/>
                <a:gd name="connsiteY14" fmla="*/ 358623 h 1169884"/>
                <a:gd name="connsiteX15" fmla="*/ 1029208 w 1153547"/>
                <a:gd name="connsiteY15" fmla="*/ 256214 h 1169884"/>
                <a:gd name="connsiteX16" fmla="*/ 985771 w 1153547"/>
                <a:gd name="connsiteY16" fmla="*/ 210481 h 1169884"/>
                <a:gd name="connsiteX17" fmla="*/ 774976 w 1153547"/>
                <a:gd name="connsiteY17" fmla="*/ 45879 h 1169884"/>
                <a:gd name="connsiteX18" fmla="*/ 576123 w 1153547"/>
                <a:gd name="connsiteY18" fmla="*/ 2481 h 1169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53547" h="1169884">
                  <a:moveTo>
                    <a:pt x="576128" y="2478"/>
                  </a:moveTo>
                  <a:cubicBezTo>
                    <a:pt x="497024" y="11586"/>
                    <a:pt x="402836" y="32634"/>
                    <a:pt x="331043" y="57319"/>
                  </a:cubicBezTo>
                  <a:cubicBezTo>
                    <a:pt x="220403" y="95742"/>
                    <a:pt x="111146" y="195400"/>
                    <a:pt x="51246" y="312427"/>
                  </a:cubicBezTo>
                  <a:cubicBezTo>
                    <a:pt x="-5929" y="423526"/>
                    <a:pt x="-14158" y="515914"/>
                    <a:pt x="21051" y="637957"/>
                  </a:cubicBezTo>
                  <a:cubicBezTo>
                    <a:pt x="27480" y="660383"/>
                    <a:pt x="30198" y="677298"/>
                    <a:pt x="27480" y="678217"/>
                  </a:cubicBezTo>
                  <a:cubicBezTo>
                    <a:pt x="25184" y="679135"/>
                    <a:pt x="21970" y="686445"/>
                    <a:pt x="20133" y="695133"/>
                  </a:cubicBezTo>
                  <a:cubicBezTo>
                    <a:pt x="14201" y="728963"/>
                    <a:pt x="64487" y="819928"/>
                    <a:pt x="123463" y="880279"/>
                  </a:cubicBezTo>
                  <a:cubicBezTo>
                    <a:pt x="144971" y="902246"/>
                    <a:pt x="177424" y="936995"/>
                    <a:pt x="195717" y="957546"/>
                  </a:cubicBezTo>
                  <a:cubicBezTo>
                    <a:pt x="231844" y="997309"/>
                    <a:pt x="331035" y="1076415"/>
                    <a:pt x="378610" y="1102936"/>
                  </a:cubicBezTo>
                  <a:cubicBezTo>
                    <a:pt x="421587" y="1127161"/>
                    <a:pt x="481480" y="1149127"/>
                    <a:pt x="532690" y="1160111"/>
                  </a:cubicBezTo>
                  <a:cubicBezTo>
                    <a:pt x="592123" y="1172434"/>
                    <a:pt x="697713" y="1173353"/>
                    <a:pt x="752126" y="1161450"/>
                  </a:cubicBezTo>
                  <a:cubicBezTo>
                    <a:pt x="855917" y="1139521"/>
                    <a:pt x="948716" y="1079628"/>
                    <a:pt x="1004520" y="998230"/>
                  </a:cubicBezTo>
                  <a:cubicBezTo>
                    <a:pt x="1057065" y="921881"/>
                    <a:pt x="1111946" y="793871"/>
                    <a:pt x="1139388" y="683693"/>
                  </a:cubicBezTo>
                  <a:cubicBezTo>
                    <a:pt x="1152629" y="630191"/>
                    <a:pt x="1153548" y="621503"/>
                    <a:pt x="1153548" y="541977"/>
                  </a:cubicBezTo>
                  <a:cubicBezTo>
                    <a:pt x="1153548" y="446876"/>
                    <a:pt x="1146697" y="409373"/>
                    <a:pt x="1119717" y="358623"/>
                  </a:cubicBezTo>
                  <a:cubicBezTo>
                    <a:pt x="1102801" y="327548"/>
                    <a:pt x="1062580" y="281356"/>
                    <a:pt x="1029208" y="256214"/>
                  </a:cubicBezTo>
                  <a:cubicBezTo>
                    <a:pt x="1016847" y="246608"/>
                    <a:pt x="997214" y="226057"/>
                    <a:pt x="985771" y="210481"/>
                  </a:cubicBezTo>
                  <a:cubicBezTo>
                    <a:pt x="939120" y="146494"/>
                    <a:pt x="867363" y="90691"/>
                    <a:pt x="774976" y="45879"/>
                  </a:cubicBezTo>
                  <a:cubicBezTo>
                    <a:pt x="689480" y="4279"/>
                    <a:pt x="645125" y="-5327"/>
                    <a:pt x="576123" y="248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BA9C3855-E101-C6A8-FD59-2DE9D05E9287}"/>
                </a:ext>
              </a:extLst>
            </p:cNvPr>
            <p:cNvSpPr/>
            <p:nvPr/>
          </p:nvSpPr>
          <p:spPr>
            <a:xfrm>
              <a:off x="6722187" y="2239755"/>
              <a:ext cx="46384" cy="45720"/>
            </a:xfrm>
            <a:custGeom>
              <a:avLst/>
              <a:gdLst>
                <a:gd name="connsiteX0" fmla="*/ 539813 w 1154350"/>
                <a:gd name="connsiteY0" fmla="*/ 8757 h 1137842"/>
                <a:gd name="connsiteX1" fmla="*/ 379806 w 1154350"/>
                <a:gd name="connsiteY1" fmla="*/ 43047 h 1137842"/>
                <a:gd name="connsiteX2" fmla="*/ 320373 w 1154350"/>
                <a:gd name="connsiteY2" fmla="*/ 59043 h 1137842"/>
                <a:gd name="connsiteX3" fmla="*/ 46053 w 1154350"/>
                <a:gd name="connsiteY3" fmla="*/ 294478 h 1137842"/>
                <a:gd name="connsiteX4" fmla="*/ 11303 w 1154350"/>
                <a:gd name="connsiteY4" fmla="*/ 557816 h 1137842"/>
                <a:gd name="connsiteX5" fmla="*/ 83557 w 1154350"/>
                <a:gd name="connsiteY5" fmla="*/ 728845 h 1137842"/>
                <a:gd name="connsiteX6" fmla="*/ 245406 w 1154350"/>
                <a:gd name="connsiteY6" fmla="*/ 952837 h 1137842"/>
                <a:gd name="connsiteX7" fmla="*/ 302085 w 1154350"/>
                <a:gd name="connsiteY7" fmla="*/ 997651 h 1137842"/>
                <a:gd name="connsiteX8" fmla="*/ 463512 w 1154350"/>
                <a:gd name="connsiteY8" fmla="*/ 1078132 h 1137842"/>
                <a:gd name="connsiteX9" fmla="*/ 504652 w 1154350"/>
                <a:gd name="connsiteY9" fmla="*/ 1095507 h 1137842"/>
                <a:gd name="connsiteX10" fmla="*/ 555858 w 1154350"/>
                <a:gd name="connsiteY10" fmla="*/ 1120650 h 1137842"/>
                <a:gd name="connsiteX11" fmla="*/ 695732 w 1154350"/>
                <a:gd name="connsiteY11" fmla="*/ 1133432 h 1137842"/>
                <a:gd name="connsiteX12" fmla="*/ 805489 w 1154350"/>
                <a:gd name="connsiteY12" fmla="*/ 1074458 h 1137842"/>
                <a:gd name="connsiteX13" fmla="*/ 846170 w 1154350"/>
                <a:gd name="connsiteY13" fmla="*/ 1044302 h 1137842"/>
                <a:gd name="connsiteX14" fmla="*/ 993852 w 1154350"/>
                <a:gd name="connsiteY14" fmla="*/ 910316 h 1137842"/>
                <a:gd name="connsiteX15" fmla="*/ 1041842 w 1154350"/>
                <a:gd name="connsiteY15" fmla="*/ 824820 h 1137842"/>
                <a:gd name="connsiteX16" fmla="*/ 1076592 w 1154350"/>
                <a:gd name="connsiteY16" fmla="*/ 755321 h 1137842"/>
                <a:gd name="connsiteX17" fmla="*/ 1135566 w 1154350"/>
                <a:gd name="connsiteY17" fmla="*/ 582529 h 1137842"/>
                <a:gd name="connsiteX18" fmla="*/ 1154318 w 1154350"/>
                <a:gd name="connsiteY18" fmla="*/ 429331 h 1137842"/>
                <a:gd name="connsiteX19" fmla="*/ 1123243 w 1154350"/>
                <a:gd name="connsiteY19" fmla="*/ 252405 h 1137842"/>
                <a:gd name="connsiteX20" fmla="*/ 1000700 w 1154350"/>
                <a:gd name="connsiteY20" fmla="*/ 112492 h 1137842"/>
                <a:gd name="connsiteX21" fmla="*/ 799055 w 1154350"/>
                <a:gd name="connsiteY21" fmla="*/ 17849 h 1137842"/>
                <a:gd name="connsiteX22" fmla="*/ 622129 w 1154350"/>
                <a:gd name="connsiteY22" fmla="*/ 15 h 1137842"/>
                <a:gd name="connsiteX23" fmla="*/ 539810 w 1154350"/>
                <a:gd name="connsiteY23" fmla="*/ 8741 h 1137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154350" h="1137842">
                  <a:moveTo>
                    <a:pt x="539813" y="8757"/>
                  </a:moveTo>
                  <a:cubicBezTo>
                    <a:pt x="481757" y="18324"/>
                    <a:pt x="407709" y="33900"/>
                    <a:pt x="379806" y="43047"/>
                  </a:cubicBezTo>
                  <a:cubicBezTo>
                    <a:pt x="368363" y="46682"/>
                    <a:pt x="341880" y="53992"/>
                    <a:pt x="320373" y="59043"/>
                  </a:cubicBezTo>
                  <a:cubicBezTo>
                    <a:pt x="205178" y="86024"/>
                    <a:pt x="107785" y="169682"/>
                    <a:pt x="46053" y="294478"/>
                  </a:cubicBezTo>
                  <a:cubicBezTo>
                    <a:pt x="-1479" y="390958"/>
                    <a:pt x="-10626" y="460001"/>
                    <a:pt x="11303" y="557816"/>
                  </a:cubicBezTo>
                  <a:cubicBezTo>
                    <a:pt x="23664" y="612236"/>
                    <a:pt x="37366" y="644230"/>
                    <a:pt x="83557" y="728845"/>
                  </a:cubicBezTo>
                  <a:cubicBezTo>
                    <a:pt x="164920" y="876948"/>
                    <a:pt x="189141" y="910317"/>
                    <a:pt x="245406" y="952837"/>
                  </a:cubicBezTo>
                  <a:cubicBezTo>
                    <a:pt x="265498" y="967954"/>
                    <a:pt x="290642" y="988046"/>
                    <a:pt x="302085" y="997651"/>
                  </a:cubicBezTo>
                  <a:cubicBezTo>
                    <a:pt x="338212" y="1028726"/>
                    <a:pt x="411381" y="1064853"/>
                    <a:pt x="463512" y="1078132"/>
                  </a:cubicBezTo>
                  <a:cubicBezTo>
                    <a:pt x="475835" y="1080888"/>
                    <a:pt x="494128" y="1088656"/>
                    <a:pt x="504652" y="1095507"/>
                  </a:cubicBezTo>
                  <a:cubicBezTo>
                    <a:pt x="514679" y="1101898"/>
                    <a:pt x="538023" y="1113340"/>
                    <a:pt x="555858" y="1120650"/>
                  </a:cubicBezTo>
                  <a:cubicBezTo>
                    <a:pt x="594243" y="1137106"/>
                    <a:pt x="655975" y="1142579"/>
                    <a:pt x="695732" y="1133432"/>
                  </a:cubicBezTo>
                  <a:cubicBezTo>
                    <a:pt x="729562" y="1125664"/>
                    <a:pt x="776213" y="1100520"/>
                    <a:pt x="805489" y="1074458"/>
                  </a:cubicBezTo>
                  <a:cubicBezTo>
                    <a:pt x="819189" y="1062595"/>
                    <a:pt x="837483" y="1048855"/>
                    <a:pt x="846170" y="1044302"/>
                  </a:cubicBezTo>
                  <a:cubicBezTo>
                    <a:pt x="897834" y="1017781"/>
                    <a:pt x="959101" y="962442"/>
                    <a:pt x="993852" y="910316"/>
                  </a:cubicBezTo>
                  <a:cubicBezTo>
                    <a:pt x="1004797" y="893400"/>
                    <a:pt x="1026764" y="855016"/>
                    <a:pt x="1041842" y="824820"/>
                  </a:cubicBezTo>
                  <a:cubicBezTo>
                    <a:pt x="1056921" y="794664"/>
                    <a:pt x="1072458" y="763550"/>
                    <a:pt x="1076592" y="755321"/>
                  </a:cubicBezTo>
                  <a:cubicBezTo>
                    <a:pt x="1091211" y="727460"/>
                    <a:pt x="1117273" y="650649"/>
                    <a:pt x="1135566" y="582529"/>
                  </a:cubicBezTo>
                  <a:cubicBezTo>
                    <a:pt x="1153399" y="515288"/>
                    <a:pt x="1153399" y="512572"/>
                    <a:pt x="1154318" y="429331"/>
                  </a:cubicBezTo>
                  <a:cubicBezTo>
                    <a:pt x="1154778" y="334689"/>
                    <a:pt x="1150644" y="310923"/>
                    <a:pt x="1123243" y="252405"/>
                  </a:cubicBezTo>
                  <a:cubicBezTo>
                    <a:pt x="1095803" y="194808"/>
                    <a:pt x="1052826" y="145439"/>
                    <a:pt x="1000700" y="112492"/>
                  </a:cubicBezTo>
                  <a:cubicBezTo>
                    <a:pt x="959100" y="86009"/>
                    <a:pt x="834266" y="27455"/>
                    <a:pt x="799055" y="17849"/>
                  </a:cubicBezTo>
                  <a:cubicBezTo>
                    <a:pt x="763388" y="7823"/>
                    <a:pt x="676973" y="-406"/>
                    <a:pt x="622129" y="15"/>
                  </a:cubicBezTo>
                  <a:cubicBezTo>
                    <a:pt x="603376" y="513"/>
                    <a:pt x="566369" y="4149"/>
                    <a:pt x="539810" y="874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1F128382-B092-458C-9558-F5124E81A01E}"/>
                </a:ext>
              </a:extLst>
            </p:cNvPr>
            <p:cNvSpPr/>
            <p:nvPr/>
          </p:nvSpPr>
          <p:spPr>
            <a:xfrm>
              <a:off x="6921054" y="2244094"/>
              <a:ext cx="45720" cy="46462"/>
            </a:xfrm>
            <a:custGeom>
              <a:avLst/>
              <a:gdLst>
                <a:gd name="connsiteX0" fmla="*/ 539399 w 1114188"/>
                <a:gd name="connsiteY0" fmla="*/ 9175 h 1132313"/>
                <a:gd name="connsiteX1" fmla="*/ 441085 w 1114188"/>
                <a:gd name="connsiteY1" fmla="*/ 29765 h 1132313"/>
                <a:gd name="connsiteX2" fmla="*/ 356508 w 1114188"/>
                <a:gd name="connsiteY2" fmla="*/ 52612 h 1132313"/>
                <a:gd name="connsiteX3" fmla="*/ 89497 w 1114188"/>
                <a:gd name="connsiteY3" fmla="*/ 262026 h 1132313"/>
                <a:gd name="connsiteX4" fmla="*/ 68027 w 1114188"/>
                <a:gd name="connsiteY4" fmla="*/ 297234 h 1132313"/>
                <a:gd name="connsiteX5" fmla="*/ 2164 w 1114188"/>
                <a:gd name="connsiteY5" fmla="*/ 443996 h 1132313"/>
                <a:gd name="connsiteX6" fmla="*/ 84024 w 1114188"/>
                <a:gd name="connsiteY6" fmla="*/ 726085 h 1132313"/>
                <a:gd name="connsiteX7" fmla="*/ 121031 w 1114188"/>
                <a:gd name="connsiteY7" fmla="*/ 793287 h 1132313"/>
                <a:gd name="connsiteX8" fmla="*/ 161291 w 1114188"/>
                <a:gd name="connsiteY8" fmla="*/ 863245 h 1132313"/>
                <a:gd name="connsiteX9" fmla="*/ 194204 w 1114188"/>
                <a:gd name="connsiteY9" fmla="*/ 916249 h 1132313"/>
                <a:gd name="connsiteX10" fmla="*/ 297074 w 1114188"/>
                <a:gd name="connsiteY10" fmla="*/ 1022333 h 1132313"/>
                <a:gd name="connsiteX11" fmla="*/ 351494 w 1114188"/>
                <a:gd name="connsiteY11" fmla="*/ 1064392 h 1132313"/>
                <a:gd name="connsiteX12" fmla="*/ 463054 w 1114188"/>
                <a:gd name="connsiteY12" fmla="*/ 1121108 h 1132313"/>
                <a:gd name="connsiteX13" fmla="*/ 660525 w 1114188"/>
                <a:gd name="connsiteY13" fmla="*/ 1116975 h 1132313"/>
                <a:gd name="connsiteX14" fmla="*/ 843879 w 1114188"/>
                <a:gd name="connsiteY14" fmla="*/ 1019118 h 1132313"/>
                <a:gd name="connsiteX15" fmla="*/ 904231 w 1114188"/>
                <a:gd name="connsiteY15" fmla="*/ 961063 h 1132313"/>
                <a:gd name="connsiteX16" fmla="*/ 953140 w 1114188"/>
                <a:gd name="connsiteY16" fmla="*/ 907561 h 1132313"/>
                <a:gd name="connsiteX17" fmla="*/ 1008020 w 1114188"/>
                <a:gd name="connsiteY17" fmla="*/ 806984 h 1132313"/>
                <a:gd name="connsiteX18" fmla="*/ 1026313 w 1114188"/>
                <a:gd name="connsiteY18" fmla="*/ 772694 h 1132313"/>
                <a:gd name="connsiteX19" fmla="*/ 1095812 w 1114188"/>
                <a:gd name="connsiteY19" fmla="*/ 577937 h 1132313"/>
                <a:gd name="connsiteX20" fmla="*/ 1114105 w 1114188"/>
                <a:gd name="connsiteY20" fmla="*/ 443069 h 1132313"/>
                <a:gd name="connsiteX21" fmla="*/ 1081614 w 1114188"/>
                <a:gd name="connsiteY21" fmla="*/ 282562 h 1132313"/>
                <a:gd name="connsiteX22" fmla="*/ 966880 w 1114188"/>
                <a:gd name="connsiteY22" fmla="*/ 127150 h 1132313"/>
                <a:gd name="connsiteX23" fmla="*/ 857162 w 1114188"/>
                <a:gd name="connsiteY23" fmla="*/ 55356 h 1132313"/>
                <a:gd name="connsiteX24" fmla="*/ 651882 w 1114188"/>
                <a:gd name="connsiteY24" fmla="*/ 18 h 1132313"/>
                <a:gd name="connsiteX25" fmla="*/ 539411 w 1114188"/>
                <a:gd name="connsiteY25" fmla="*/ 9164 h 1132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114188" h="1132313">
                  <a:moveTo>
                    <a:pt x="539399" y="9175"/>
                  </a:moveTo>
                  <a:cubicBezTo>
                    <a:pt x="509205" y="14227"/>
                    <a:pt x="464849" y="23373"/>
                    <a:pt x="441085" y="29765"/>
                  </a:cubicBezTo>
                  <a:cubicBezTo>
                    <a:pt x="417319" y="36156"/>
                    <a:pt x="379355" y="46221"/>
                    <a:pt x="356508" y="52612"/>
                  </a:cubicBezTo>
                  <a:cubicBezTo>
                    <a:pt x="240814" y="83725"/>
                    <a:pt x="141167" y="161869"/>
                    <a:pt x="89497" y="262026"/>
                  </a:cubicBezTo>
                  <a:cubicBezTo>
                    <a:pt x="81269" y="278482"/>
                    <a:pt x="71204" y="294479"/>
                    <a:pt x="68027" y="297234"/>
                  </a:cubicBezTo>
                  <a:cubicBezTo>
                    <a:pt x="45601" y="315489"/>
                    <a:pt x="9933" y="395510"/>
                    <a:pt x="2164" y="443996"/>
                  </a:cubicBezTo>
                  <a:cubicBezTo>
                    <a:pt x="-8781" y="513915"/>
                    <a:pt x="22294" y="621373"/>
                    <a:pt x="84024" y="726085"/>
                  </a:cubicBezTo>
                  <a:cubicBezTo>
                    <a:pt x="91793" y="739327"/>
                    <a:pt x="108708" y="769521"/>
                    <a:pt x="121031" y="793287"/>
                  </a:cubicBezTo>
                  <a:cubicBezTo>
                    <a:pt x="133851" y="817053"/>
                    <a:pt x="151685" y="848587"/>
                    <a:pt x="161291" y="863245"/>
                  </a:cubicBezTo>
                  <a:cubicBezTo>
                    <a:pt x="170400" y="878324"/>
                    <a:pt x="185517" y="902088"/>
                    <a:pt x="194204" y="916249"/>
                  </a:cubicBezTo>
                  <a:cubicBezTo>
                    <a:pt x="213415" y="947822"/>
                    <a:pt x="254097" y="989422"/>
                    <a:pt x="297074" y="1022333"/>
                  </a:cubicBezTo>
                  <a:cubicBezTo>
                    <a:pt x="314907" y="1035575"/>
                    <a:pt x="339133" y="1054326"/>
                    <a:pt x="351494" y="1064392"/>
                  </a:cubicBezTo>
                  <a:cubicBezTo>
                    <a:pt x="377556" y="1084982"/>
                    <a:pt x="428761" y="1111043"/>
                    <a:pt x="463054" y="1121108"/>
                  </a:cubicBezTo>
                  <a:cubicBezTo>
                    <a:pt x="515599" y="1137105"/>
                    <a:pt x="552644" y="1136187"/>
                    <a:pt x="660525" y="1116975"/>
                  </a:cubicBezTo>
                  <a:cubicBezTo>
                    <a:pt x="730483" y="1104652"/>
                    <a:pt x="788114" y="1073998"/>
                    <a:pt x="843879" y="1019118"/>
                  </a:cubicBezTo>
                  <a:cubicBezTo>
                    <a:pt x="860794" y="1002662"/>
                    <a:pt x="887775" y="976601"/>
                    <a:pt x="904231" y="961063"/>
                  </a:cubicBezTo>
                  <a:cubicBezTo>
                    <a:pt x="920687" y="945525"/>
                    <a:pt x="942655" y="921300"/>
                    <a:pt x="953140" y="907561"/>
                  </a:cubicBezTo>
                  <a:cubicBezTo>
                    <a:pt x="971434" y="881958"/>
                    <a:pt x="1008020" y="815675"/>
                    <a:pt x="1008020" y="806984"/>
                  </a:cubicBezTo>
                  <a:cubicBezTo>
                    <a:pt x="1008020" y="804688"/>
                    <a:pt x="1016248" y="789150"/>
                    <a:pt x="1026313" y="772694"/>
                  </a:cubicBezTo>
                  <a:cubicBezTo>
                    <a:pt x="1047783" y="736567"/>
                    <a:pt x="1071127" y="671666"/>
                    <a:pt x="1095812" y="577937"/>
                  </a:cubicBezTo>
                  <a:cubicBezTo>
                    <a:pt x="1112268" y="514370"/>
                    <a:pt x="1113646" y="504764"/>
                    <a:pt x="1114105" y="443069"/>
                  </a:cubicBezTo>
                  <a:cubicBezTo>
                    <a:pt x="1115024" y="365342"/>
                    <a:pt x="1108594" y="335144"/>
                    <a:pt x="1081614" y="282562"/>
                  </a:cubicBezTo>
                  <a:cubicBezTo>
                    <a:pt x="1057848" y="235950"/>
                    <a:pt x="1008939" y="169670"/>
                    <a:pt x="966880" y="127150"/>
                  </a:cubicBezTo>
                  <a:cubicBezTo>
                    <a:pt x="935345" y="95577"/>
                    <a:pt x="926199" y="89646"/>
                    <a:pt x="857162" y="55356"/>
                  </a:cubicBezTo>
                  <a:cubicBezTo>
                    <a:pt x="761601" y="7786"/>
                    <a:pt x="729573" y="-442"/>
                    <a:pt x="651882" y="18"/>
                  </a:cubicBezTo>
                  <a:cubicBezTo>
                    <a:pt x="620309" y="477"/>
                    <a:pt x="569564" y="4610"/>
                    <a:pt x="539411" y="916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3F721E4F-C60F-18FA-D210-C4E9E164C0C4}"/>
                </a:ext>
              </a:extLst>
            </p:cNvPr>
            <p:cNvSpPr/>
            <p:nvPr/>
          </p:nvSpPr>
          <p:spPr>
            <a:xfrm>
              <a:off x="6517604" y="2250128"/>
              <a:ext cx="45720" cy="46368"/>
            </a:xfrm>
            <a:custGeom>
              <a:avLst/>
              <a:gdLst>
                <a:gd name="connsiteX0" fmla="*/ 576128 w 1153547"/>
                <a:gd name="connsiteY0" fmla="*/ 2478 h 1169884"/>
                <a:gd name="connsiteX1" fmla="*/ 331043 w 1153547"/>
                <a:gd name="connsiteY1" fmla="*/ 57319 h 1169884"/>
                <a:gd name="connsiteX2" fmla="*/ 51246 w 1153547"/>
                <a:gd name="connsiteY2" fmla="*/ 312427 h 1169884"/>
                <a:gd name="connsiteX3" fmla="*/ 21051 w 1153547"/>
                <a:gd name="connsiteY3" fmla="*/ 637957 h 1169884"/>
                <a:gd name="connsiteX4" fmla="*/ 27480 w 1153547"/>
                <a:gd name="connsiteY4" fmla="*/ 678217 h 1169884"/>
                <a:gd name="connsiteX5" fmla="*/ 20133 w 1153547"/>
                <a:gd name="connsiteY5" fmla="*/ 695133 h 1169884"/>
                <a:gd name="connsiteX6" fmla="*/ 123463 w 1153547"/>
                <a:gd name="connsiteY6" fmla="*/ 880279 h 1169884"/>
                <a:gd name="connsiteX7" fmla="*/ 195717 w 1153547"/>
                <a:gd name="connsiteY7" fmla="*/ 957546 h 1169884"/>
                <a:gd name="connsiteX8" fmla="*/ 378610 w 1153547"/>
                <a:gd name="connsiteY8" fmla="*/ 1102936 h 1169884"/>
                <a:gd name="connsiteX9" fmla="*/ 532690 w 1153547"/>
                <a:gd name="connsiteY9" fmla="*/ 1160111 h 1169884"/>
                <a:gd name="connsiteX10" fmla="*/ 752126 w 1153547"/>
                <a:gd name="connsiteY10" fmla="*/ 1161450 h 1169884"/>
                <a:gd name="connsiteX11" fmla="*/ 1004520 w 1153547"/>
                <a:gd name="connsiteY11" fmla="*/ 998230 h 1169884"/>
                <a:gd name="connsiteX12" fmla="*/ 1139388 w 1153547"/>
                <a:gd name="connsiteY12" fmla="*/ 683693 h 1169884"/>
                <a:gd name="connsiteX13" fmla="*/ 1153548 w 1153547"/>
                <a:gd name="connsiteY13" fmla="*/ 541977 h 1169884"/>
                <a:gd name="connsiteX14" fmla="*/ 1119717 w 1153547"/>
                <a:gd name="connsiteY14" fmla="*/ 358623 h 1169884"/>
                <a:gd name="connsiteX15" fmla="*/ 1029208 w 1153547"/>
                <a:gd name="connsiteY15" fmla="*/ 256214 h 1169884"/>
                <a:gd name="connsiteX16" fmla="*/ 985771 w 1153547"/>
                <a:gd name="connsiteY16" fmla="*/ 210481 h 1169884"/>
                <a:gd name="connsiteX17" fmla="*/ 774976 w 1153547"/>
                <a:gd name="connsiteY17" fmla="*/ 45879 h 1169884"/>
                <a:gd name="connsiteX18" fmla="*/ 576123 w 1153547"/>
                <a:gd name="connsiteY18" fmla="*/ 2481 h 1169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53547" h="1169884">
                  <a:moveTo>
                    <a:pt x="576128" y="2478"/>
                  </a:moveTo>
                  <a:cubicBezTo>
                    <a:pt x="497024" y="11586"/>
                    <a:pt x="402836" y="32634"/>
                    <a:pt x="331043" y="57319"/>
                  </a:cubicBezTo>
                  <a:cubicBezTo>
                    <a:pt x="220403" y="95742"/>
                    <a:pt x="111146" y="195400"/>
                    <a:pt x="51246" y="312427"/>
                  </a:cubicBezTo>
                  <a:cubicBezTo>
                    <a:pt x="-5929" y="423526"/>
                    <a:pt x="-14158" y="515914"/>
                    <a:pt x="21051" y="637957"/>
                  </a:cubicBezTo>
                  <a:cubicBezTo>
                    <a:pt x="27480" y="660383"/>
                    <a:pt x="30198" y="677298"/>
                    <a:pt x="27480" y="678217"/>
                  </a:cubicBezTo>
                  <a:cubicBezTo>
                    <a:pt x="25184" y="679135"/>
                    <a:pt x="21970" y="686445"/>
                    <a:pt x="20133" y="695133"/>
                  </a:cubicBezTo>
                  <a:cubicBezTo>
                    <a:pt x="14201" y="728963"/>
                    <a:pt x="64487" y="819928"/>
                    <a:pt x="123463" y="880279"/>
                  </a:cubicBezTo>
                  <a:cubicBezTo>
                    <a:pt x="144971" y="902246"/>
                    <a:pt x="177424" y="936995"/>
                    <a:pt x="195717" y="957546"/>
                  </a:cubicBezTo>
                  <a:cubicBezTo>
                    <a:pt x="231844" y="997309"/>
                    <a:pt x="331035" y="1076415"/>
                    <a:pt x="378610" y="1102936"/>
                  </a:cubicBezTo>
                  <a:cubicBezTo>
                    <a:pt x="421587" y="1127161"/>
                    <a:pt x="481480" y="1149127"/>
                    <a:pt x="532690" y="1160111"/>
                  </a:cubicBezTo>
                  <a:cubicBezTo>
                    <a:pt x="592123" y="1172434"/>
                    <a:pt x="697713" y="1173353"/>
                    <a:pt x="752126" y="1161450"/>
                  </a:cubicBezTo>
                  <a:cubicBezTo>
                    <a:pt x="855917" y="1139521"/>
                    <a:pt x="948716" y="1079628"/>
                    <a:pt x="1004520" y="998230"/>
                  </a:cubicBezTo>
                  <a:cubicBezTo>
                    <a:pt x="1057065" y="921881"/>
                    <a:pt x="1111946" y="793871"/>
                    <a:pt x="1139388" y="683693"/>
                  </a:cubicBezTo>
                  <a:cubicBezTo>
                    <a:pt x="1152629" y="630191"/>
                    <a:pt x="1153548" y="621503"/>
                    <a:pt x="1153548" y="541977"/>
                  </a:cubicBezTo>
                  <a:cubicBezTo>
                    <a:pt x="1153548" y="446876"/>
                    <a:pt x="1146697" y="409373"/>
                    <a:pt x="1119717" y="358623"/>
                  </a:cubicBezTo>
                  <a:cubicBezTo>
                    <a:pt x="1102801" y="327548"/>
                    <a:pt x="1062580" y="281356"/>
                    <a:pt x="1029208" y="256214"/>
                  </a:cubicBezTo>
                  <a:cubicBezTo>
                    <a:pt x="1016847" y="246608"/>
                    <a:pt x="997214" y="226057"/>
                    <a:pt x="985771" y="210481"/>
                  </a:cubicBezTo>
                  <a:cubicBezTo>
                    <a:pt x="939120" y="146494"/>
                    <a:pt x="867363" y="90691"/>
                    <a:pt x="774976" y="45879"/>
                  </a:cubicBezTo>
                  <a:cubicBezTo>
                    <a:pt x="689480" y="4279"/>
                    <a:pt x="645125" y="-5327"/>
                    <a:pt x="576123" y="248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0428A626-CB11-F4BB-8F95-E341151C2107}"/>
                </a:ext>
              </a:extLst>
            </p:cNvPr>
            <p:cNvSpPr/>
            <p:nvPr/>
          </p:nvSpPr>
          <p:spPr>
            <a:xfrm>
              <a:off x="7334927" y="2223755"/>
              <a:ext cx="46384" cy="45720"/>
            </a:xfrm>
            <a:custGeom>
              <a:avLst/>
              <a:gdLst>
                <a:gd name="connsiteX0" fmla="*/ 539813 w 1154350"/>
                <a:gd name="connsiteY0" fmla="*/ 8757 h 1137842"/>
                <a:gd name="connsiteX1" fmla="*/ 379806 w 1154350"/>
                <a:gd name="connsiteY1" fmla="*/ 43047 h 1137842"/>
                <a:gd name="connsiteX2" fmla="*/ 320373 w 1154350"/>
                <a:gd name="connsiteY2" fmla="*/ 59043 h 1137842"/>
                <a:gd name="connsiteX3" fmla="*/ 46053 w 1154350"/>
                <a:gd name="connsiteY3" fmla="*/ 294478 h 1137842"/>
                <a:gd name="connsiteX4" fmla="*/ 11303 w 1154350"/>
                <a:gd name="connsiteY4" fmla="*/ 557816 h 1137842"/>
                <a:gd name="connsiteX5" fmla="*/ 83557 w 1154350"/>
                <a:gd name="connsiteY5" fmla="*/ 728845 h 1137842"/>
                <a:gd name="connsiteX6" fmla="*/ 245406 w 1154350"/>
                <a:gd name="connsiteY6" fmla="*/ 952837 h 1137842"/>
                <a:gd name="connsiteX7" fmla="*/ 302085 w 1154350"/>
                <a:gd name="connsiteY7" fmla="*/ 997651 h 1137842"/>
                <a:gd name="connsiteX8" fmla="*/ 463512 w 1154350"/>
                <a:gd name="connsiteY8" fmla="*/ 1078132 h 1137842"/>
                <a:gd name="connsiteX9" fmla="*/ 504652 w 1154350"/>
                <a:gd name="connsiteY9" fmla="*/ 1095507 h 1137842"/>
                <a:gd name="connsiteX10" fmla="*/ 555858 w 1154350"/>
                <a:gd name="connsiteY10" fmla="*/ 1120650 h 1137842"/>
                <a:gd name="connsiteX11" fmla="*/ 695732 w 1154350"/>
                <a:gd name="connsiteY11" fmla="*/ 1133432 h 1137842"/>
                <a:gd name="connsiteX12" fmla="*/ 805489 w 1154350"/>
                <a:gd name="connsiteY12" fmla="*/ 1074458 h 1137842"/>
                <a:gd name="connsiteX13" fmla="*/ 846170 w 1154350"/>
                <a:gd name="connsiteY13" fmla="*/ 1044302 h 1137842"/>
                <a:gd name="connsiteX14" fmla="*/ 993852 w 1154350"/>
                <a:gd name="connsiteY14" fmla="*/ 910316 h 1137842"/>
                <a:gd name="connsiteX15" fmla="*/ 1041842 w 1154350"/>
                <a:gd name="connsiteY15" fmla="*/ 824820 h 1137842"/>
                <a:gd name="connsiteX16" fmla="*/ 1076592 w 1154350"/>
                <a:gd name="connsiteY16" fmla="*/ 755321 h 1137842"/>
                <a:gd name="connsiteX17" fmla="*/ 1135566 w 1154350"/>
                <a:gd name="connsiteY17" fmla="*/ 582529 h 1137842"/>
                <a:gd name="connsiteX18" fmla="*/ 1154318 w 1154350"/>
                <a:gd name="connsiteY18" fmla="*/ 429331 h 1137842"/>
                <a:gd name="connsiteX19" fmla="*/ 1123243 w 1154350"/>
                <a:gd name="connsiteY19" fmla="*/ 252405 h 1137842"/>
                <a:gd name="connsiteX20" fmla="*/ 1000700 w 1154350"/>
                <a:gd name="connsiteY20" fmla="*/ 112492 h 1137842"/>
                <a:gd name="connsiteX21" fmla="*/ 799055 w 1154350"/>
                <a:gd name="connsiteY21" fmla="*/ 17849 h 1137842"/>
                <a:gd name="connsiteX22" fmla="*/ 622129 w 1154350"/>
                <a:gd name="connsiteY22" fmla="*/ 15 h 1137842"/>
                <a:gd name="connsiteX23" fmla="*/ 539810 w 1154350"/>
                <a:gd name="connsiteY23" fmla="*/ 8741 h 1137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154350" h="1137842">
                  <a:moveTo>
                    <a:pt x="539813" y="8757"/>
                  </a:moveTo>
                  <a:cubicBezTo>
                    <a:pt x="481757" y="18324"/>
                    <a:pt x="407709" y="33900"/>
                    <a:pt x="379806" y="43047"/>
                  </a:cubicBezTo>
                  <a:cubicBezTo>
                    <a:pt x="368363" y="46682"/>
                    <a:pt x="341880" y="53992"/>
                    <a:pt x="320373" y="59043"/>
                  </a:cubicBezTo>
                  <a:cubicBezTo>
                    <a:pt x="205178" y="86024"/>
                    <a:pt x="107785" y="169682"/>
                    <a:pt x="46053" y="294478"/>
                  </a:cubicBezTo>
                  <a:cubicBezTo>
                    <a:pt x="-1479" y="390958"/>
                    <a:pt x="-10626" y="460001"/>
                    <a:pt x="11303" y="557816"/>
                  </a:cubicBezTo>
                  <a:cubicBezTo>
                    <a:pt x="23664" y="612236"/>
                    <a:pt x="37366" y="644230"/>
                    <a:pt x="83557" y="728845"/>
                  </a:cubicBezTo>
                  <a:cubicBezTo>
                    <a:pt x="164920" y="876948"/>
                    <a:pt x="189141" y="910317"/>
                    <a:pt x="245406" y="952837"/>
                  </a:cubicBezTo>
                  <a:cubicBezTo>
                    <a:pt x="265498" y="967954"/>
                    <a:pt x="290642" y="988046"/>
                    <a:pt x="302085" y="997651"/>
                  </a:cubicBezTo>
                  <a:cubicBezTo>
                    <a:pt x="338212" y="1028726"/>
                    <a:pt x="411381" y="1064853"/>
                    <a:pt x="463512" y="1078132"/>
                  </a:cubicBezTo>
                  <a:cubicBezTo>
                    <a:pt x="475835" y="1080888"/>
                    <a:pt x="494128" y="1088656"/>
                    <a:pt x="504652" y="1095507"/>
                  </a:cubicBezTo>
                  <a:cubicBezTo>
                    <a:pt x="514679" y="1101898"/>
                    <a:pt x="538023" y="1113340"/>
                    <a:pt x="555858" y="1120650"/>
                  </a:cubicBezTo>
                  <a:cubicBezTo>
                    <a:pt x="594243" y="1137106"/>
                    <a:pt x="655975" y="1142579"/>
                    <a:pt x="695732" y="1133432"/>
                  </a:cubicBezTo>
                  <a:cubicBezTo>
                    <a:pt x="729562" y="1125664"/>
                    <a:pt x="776213" y="1100520"/>
                    <a:pt x="805489" y="1074458"/>
                  </a:cubicBezTo>
                  <a:cubicBezTo>
                    <a:pt x="819189" y="1062595"/>
                    <a:pt x="837483" y="1048855"/>
                    <a:pt x="846170" y="1044302"/>
                  </a:cubicBezTo>
                  <a:cubicBezTo>
                    <a:pt x="897834" y="1017781"/>
                    <a:pt x="959101" y="962442"/>
                    <a:pt x="993852" y="910316"/>
                  </a:cubicBezTo>
                  <a:cubicBezTo>
                    <a:pt x="1004797" y="893400"/>
                    <a:pt x="1026764" y="855016"/>
                    <a:pt x="1041842" y="824820"/>
                  </a:cubicBezTo>
                  <a:cubicBezTo>
                    <a:pt x="1056921" y="794664"/>
                    <a:pt x="1072458" y="763550"/>
                    <a:pt x="1076592" y="755321"/>
                  </a:cubicBezTo>
                  <a:cubicBezTo>
                    <a:pt x="1091211" y="727460"/>
                    <a:pt x="1117273" y="650649"/>
                    <a:pt x="1135566" y="582529"/>
                  </a:cubicBezTo>
                  <a:cubicBezTo>
                    <a:pt x="1153399" y="515288"/>
                    <a:pt x="1153399" y="512572"/>
                    <a:pt x="1154318" y="429331"/>
                  </a:cubicBezTo>
                  <a:cubicBezTo>
                    <a:pt x="1154778" y="334689"/>
                    <a:pt x="1150644" y="310923"/>
                    <a:pt x="1123243" y="252405"/>
                  </a:cubicBezTo>
                  <a:cubicBezTo>
                    <a:pt x="1095803" y="194808"/>
                    <a:pt x="1052826" y="145439"/>
                    <a:pt x="1000700" y="112492"/>
                  </a:cubicBezTo>
                  <a:cubicBezTo>
                    <a:pt x="959100" y="86009"/>
                    <a:pt x="834266" y="27455"/>
                    <a:pt x="799055" y="17849"/>
                  </a:cubicBezTo>
                  <a:cubicBezTo>
                    <a:pt x="763388" y="7823"/>
                    <a:pt x="676973" y="-406"/>
                    <a:pt x="622129" y="15"/>
                  </a:cubicBezTo>
                  <a:cubicBezTo>
                    <a:pt x="603376" y="513"/>
                    <a:pt x="566369" y="4149"/>
                    <a:pt x="539810" y="874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A8787BD7-AAB1-E840-8014-A1D41273ADEF}"/>
                </a:ext>
              </a:extLst>
            </p:cNvPr>
            <p:cNvSpPr/>
            <p:nvPr/>
          </p:nvSpPr>
          <p:spPr>
            <a:xfrm>
              <a:off x="7533793" y="2228094"/>
              <a:ext cx="45720" cy="46462"/>
            </a:xfrm>
            <a:custGeom>
              <a:avLst/>
              <a:gdLst>
                <a:gd name="connsiteX0" fmla="*/ 539399 w 1114188"/>
                <a:gd name="connsiteY0" fmla="*/ 9175 h 1132313"/>
                <a:gd name="connsiteX1" fmla="*/ 441085 w 1114188"/>
                <a:gd name="connsiteY1" fmla="*/ 29765 h 1132313"/>
                <a:gd name="connsiteX2" fmla="*/ 356508 w 1114188"/>
                <a:gd name="connsiteY2" fmla="*/ 52612 h 1132313"/>
                <a:gd name="connsiteX3" fmla="*/ 89497 w 1114188"/>
                <a:gd name="connsiteY3" fmla="*/ 262026 h 1132313"/>
                <a:gd name="connsiteX4" fmla="*/ 68027 w 1114188"/>
                <a:gd name="connsiteY4" fmla="*/ 297234 h 1132313"/>
                <a:gd name="connsiteX5" fmla="*/ 2164 w 1114188"/>
                <a:gd name="connsiteY5" fmla="*/ 443996 h 1132313"/>
                <a:gd name="connsiteX6" fmla="*/ 84024 w 1114188"/>
                <a:gd name="connsiteY6" fmla="*/ 726085 h 1132313"/>
                <a:gd name="connsiteX7" fmla="*/ 121031 w 1114188"/>
                <a:gd name="connsiteY7" fmla="*/ 793287 h 1132313"/>
                <a:gd name="connsiteX8" fmla="*/ 161291 w 1114188"/>
                <a:gd name="connsiteY8" fmla="*/ 863245 h 1132313"/>
                <a:gd name="connsiteX9" fmla="*/ 194204 w 1114188"/>
                <a:gd name="connsiteY9" fmla="*/ 916249 h 1132313"/>
                <a:gd name="connsiteX10" fmla="*/ 297074 w 1114188"/>
                <a:gd name="connsiteY10" fmla="*/ 1022333 h 1132313"/>
                <a:gd name="connsiteX11" fmla="*/ 351494 w 1114188"/>
                <a:gd name="connsiteY11" fmla="*/ 1064392 h 1132313"/>
                <a:gd name="connsiteX12" fmla="*/ 463054 w 1114188"/>
                <a:gd name="connsiteY12" fmla="*/ 1121108 h 1132313"/>
                <a:gd name="connsiteX13" fmla="*/ 660525 w 1114188"/>
                <a:gd name="connsiteY13" fmla="*/ 1116975 h 1132313"/>
                <a:gd name="connsiteX14" fmla="*/ 843879 w 1114188"/>
                <a:gd name="connsiteY14" fmla="*/ 1019118 h 1132313"/>
                <a:gd name="connsiteX15" fmla="*/ 904231 w 1114188"/>
                <a:gd name="connsiteY15" fmla="*/ 961063 h 1132313"/>
                <a:gd name="connsiteX16" fmla="*/ 953140 w 1114188"/>
                <a:gd name="connsiteY16" fmla="*/ 907561 h 1132313"/>
                <a:gd name="connsiteX17" fmla="*/ 1008020 w 1114188"/>
                <a:gd name="connsiteY17" fmla="*/ 806984 h 1132313"/>
                <a:gd name="connsiteX18" fmla="*/ 1026313 w 1114188"/>
                <a:gd name="connsiteY18" fmla="*/ 772694 h 1132313"/>
                <a:gd name="connsiteX19" fmla="*/ 1095812 w 1114188"/>
                <a:gd name="connsiteY19" fmla="*/ 577937 h 1132313"/>
                <a:gd name="connsiteX20" fmla="*/ 1114105 w 1114188"/>
                <a:gd name="connsiteY20" fmla="*/ 443069 h 1132313"/>
                <a:gd name="connsiteX21" fmla="*/ 1081614 w 1114188"/>
                <a:gd name="connsiteY21" fmla="*/ 282562 h 1132313"/>
                <a:gd name="connsiteX22" fmla="*/ 966880 w 1114188"/>
                <a:gd name="connsiteY22" fmla="*/ 127150 h 1132313"/>
                <a:gd name="connsiteX23" fmla="*/ 857162 w 1114188"/>
                <a:gd name="connsiteY23" fmla="*/ 55356 h 1132313"/>
                <a:gd name="connsiteX24" fmla="*/ 651882 w 1114188"/>
                <a:gd name="connsiteY24" fmla="*/ 18 h 1132313"/>
                <a:gd name="connsiteX25" fmla="*/ 539411 w 1114188"/>
                <a:gd name="connsiteY25" fmla="*/ 9164 h 1132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114188" h="1132313">
                  <a:moveTo>
                    <a:pt x="539399" y="9175"/>
                  </a:moveTo>
                  <a:cubicBezTo>
                    <a:pt x="509205" y="14227"/>
                    <a:pt x="464849" y="23373"/>
                    <a:pt x="441085" y="29765"/>
                  </a:cubicBezTo>
                  <a:cubicBezTo>
                    <a:pt x="417319" y="36156"/>
                    <a:pt x="379355" y="46221"/>
                    <a:pt x="356508" y="52612"/>
                  </a:cubicBezTo>
                  <a:cubicBezTo>
                    <a:pt x="240814" y="83725"/>
                    <a:pt x="141167" y="161869"/>
                    <a:pt x="89497" y="262026"/>
                  </a:cubicBezTo>
                  <a:cubicBezTo>
                    <a:pt x="81269" y="278482"/>
                    <a:pt x="71204" y="294479"/>
                    <a:pt x="68027" y="297234"/>
                  </a:cubicBezTo>
                  <a:cubicBezTo>
                    <a:pt x="45601" y="315489"/>
                    <a:pt x="9933" y="395510"/>
                    <a:pt x="2164" y="443996"/>
                  </a:cubicBezTo>
                  <a:cubicBezTo>
                    <a:pt x="-8781" y="513915"/>
                    <a:pt x="22294" y="621373"/>
                    <a:pt x="84024" y="726085"/>
                  </a:cubicBezTo>
                  <a:cubicBezTo>
                    <a:pt x="91793" y="739327"/>
                    <a:pt x="108708" y="769521"/>
                    <a:pt x="121031" y="793287"/>
                  </a:cubicBezTo>
                  <a:cubicBezTo>
                    <a:pt x="133851" y="817053"/>
                    <a:pt x="151685" y="848587"/>
                    <a:pt x="161291" y="863245"/>
                  </a:cubicBezTo>
                  <a:cubicBezTo>
                    <a:pt x="170400" y="878324"/>
                    <a:pt x="185517" y="902088"/>
                    <a:pt x="194204" y="916249"/>
                  </a:cubicBezTo>
                  <a:cubicBezTo>
                    <a:pt x="213415" y="947822"/>
                    <a:pt x="254097" y="989422"/>
                    <a:pt x="297074" y="1022333"/>
                  </a:cubicBezTo>
                  <a:cubicBezTo>
                    <a:pt x="314907" y="1035575"/>
                    <a:pt x="339133" y="1054326"/>
                    <a:pt x="351494" y="1064392"/>
                  </a:cubicBezTo>
                  <a:cubicBezTo>
                    <a:pt x="377556" y="1084982"/>
                    <a:pt x="428761" y="1111043"/>
                    <a:pt x="463054" y="1121108"/>
                  </a:cubicBezTo>
                  <a:cubicBezTo>
                    <a:pt x="515599" y="1137105"/>
                    <a:pt x="552644" y="1136187"/>
                    <a:pt x="660525" y="1116975"/>
                  </a:cubicBezTo>
                  <a:cubicBezTo>
                    <a:pt x="730483" y="1104652"/>
                    <a:pt x="788114" y="1073998"/>
                    <a:pt x="843879" y="1019118"/>
                  </a:cubicBezTo>
                  <a:cubicBezTo>
                    <a:pt x="860794" y="1002662"/>
                    <a:pt x="887775" y="976601"/>
                    <a:pt x="904231" y="961063"/>
                  </a:cubicBezTo>
                  <a:cubicBezTo>
                    <a:pt x="920687" y="945525"/>
                    <a:pt x="942655" y="921300"/>
                    <a:pt x="953140" y="907561"/>
                  </a:cubicBezTo>
                  <a:cubicBezTo>
                    <a:pt x="971434" y="881958"/>
                    <a:pt x="1008020" y="815675"/>
                    <a:pt x="1008020" y="806984"/>
                  </a:cubicBezTo>
                  <a:cubicBezTo>
                    <a:pt x="1008020" y="804688"/>
                    <a:pt x="1016248" y="789150"/>
                    <a:pt x="1026313" y="772694"/>
                  </a:cubicBezTo>
                  <a:cubicBezTo>
                    <a:pt x="1047783" y="736567"/>
                    <a:pt x="1071127" y="671666"/>
                    <a:pt x="1095812" y="577937"/>
                  </a:cubicBezTo>
                  <a:cubicBezTo>
                    <a:pt x="1112268" y="514370"/>
                    <a:pt x="1113646" y="504764"/>
                    <a:pt x="1114105" y="443069"/>
                  </a:cubicBezTo>
                  <a:cubicBezTo>
                    <a:pt x="1115024" y="365342"/>
                    <a:pt x="1108594" y="335144"/>
                    <a:pt x="1081614" y="282562"/>
                  </a:cubicBezTo>
                  <a:cubicBezTo>
                    <a:pt x="1057848" y="235950"/>
                    <a:pt x="1008939" y="169670"/>
                    <a:pt x="966880" y="127150"/>
                  </a:cubicBezTo>
                  <a:cubicBezTo>
                    <a:pt x="935345" y="95577"/>
                    <a:pt x="926199" y="89646"/>
                    <a:pt x="857162" y="55356"/>
                  </a:cubicBezTo>
                  <a:cubicBezTo>
                    <a:pt x="761601" y="7786"/>
                    <a:pt x="729573" y="-442"/>
                    <a:pt x="651882" y="18"/>
                  </a:cubicBezTo>
                  <a:cubicBezTo>
                    <a:pt x="620309" y="477"/>
                    <a:pt x="569564" y="4610"/>
                    <a:pt x="539411" y="916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80B4C5B4-1E51-C2C4-3B2E-2BF19E445842}"/>
                </a:ext>
              </a:extLst>
            </p:cNvPr>
            <p:cNvSpPr/>
            <p:nvPr/>
          </p:nvSpPr>
          <p:spPr>
            <a:xfrm>
              <a:off x="7130344" y="2234127"/>
              <a:ext cx="45720" cy="46368"/>
            </a:xfrm>
            <a:custGeom>
              <a:avLst/>
              <a:gdLst>
                <a:gd name="connsiteX0" fmla="*/ 576128 w 1153547"/>
                <a:gd name="connsiteY0" fmla="*/ 2478 h 1169884"/>
                <a:gd name="connsiteX1" fmla="*/ 331043 w 1153547"/>
                <a:gd name="connsiteY1" fmla="*/ 57319 h 1169884"/>
                <a:gd name="connsiteX2" fmla="*/ 51246 w 1153547"/>
                <a:gd name="connsiteY2" fmla="*/ 312427 h 1169884"/>
                <a:gd name="connsiteX3" fmla="*/ 21051 w 1153547"/>
                <a:gd name="connsiteY3" fmla="*/ 637957 h 1169884"/>
                <a:gd name="connsiteX4" fmla="*/ 27480 w 1153547"/>
                <a:gd name="connsiteY4" fmla="*/ 678217 h 1169884"/>
                <a:gd name="connsiteX5" fmla="*/ 20133 w 1153547"/>
                <a:gd name="connsiteY5" fmla="*/ 695133 h 1169884"/>
                <a:gd name="connsiteX6" fmla="*/ 123463 w 1153547"/>
                <a:gd name="connsiteY6" fmla="*/ 880279 h 1169884"/>
                <a:gd name="connsiteX7" fmla="*/ 195717 w 1153547"/>
                <a:gd name="connsiteY7" fmla="*/ 957546 h 1169884"/>
                <a:gd name="connsiteX8" fmla="*/ 378610 w 1153547"/>
                <a:gd name="connsiteY8" fmla="*/ 1102936 h 1169884"/>
                <a:gd name="connsiteX9" fmla="*/ 532690 w 1153547"/>
                <a:gd name="connsiteY9" fmla="*/ 1160111 h 1169884"/>
                <a:gd name="connsiteX10" fmla="*/ 752126 w 1153547"/>
                <a:gd name="connsiteY10" fmla="*/ 1161450 h 1169884"/>
                <a:gd name="connsiteX11" fmla="*/ 1004520 w 1153547"/>
                <a:gd name="connsiteY11" fmla="*/ 998230 h 1169884"/>
                <a:gd name="connsiteX12" fmla="*/ 1139388 w 1153547"/>
                <a:gd name="connsiteY12" fmla="*/ 683693 h 1169884"/>
                <a:gd name="connsiteX13" fmla="*/ 1153548 w 1153547"/>
                <a:gd name="connsiteY13" fmla="*/ 541977 h 1169884"/>
                <a:gd name="connsiteX14" fmla="*/ 1119717 w 1153547"/>
                <a:gd name="connsiteY14" fmla="*/ 358623 h 1169884"/>
                <a:gd name="connsiteX15" fmla="*/ 1029208 w 1153547"/>
                <a:gd name="connsiteY15" fmla="*/ 256214 h 1169884"/>
                <a:gd name="connsiteX16" fmla="*/ 985771 w 1153547"/>
                <a:gd name="connsiteY16" fmla="*/ 210481 h 1169884"/>
                <a:gd name="connsiteX17" fmla="*/ 774976 w 1153547"/>
                <a:gd name="connsiteY17" fmla="*/ 45879 h 1169884"/>
                <a:gd name="connsiteX18" fmla="*/ 576123 w 1153547"/>
                <a:gd name="connsiteY18" fmla="*/ 2481 h 1169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53547" h="1169884">
                  <a:moveTo>
                    <a:pt x="576128" y="2478"/>
                  </a:moveTo>
                  <a:cubicBezTo>
                    <a:pt x="497024" y="11586"/>
                    <a:pt x="402836" y="32634"/>
                    <a:pt x="331043" y="57319"/>
                  </a:cubicBezTo>
                  <a:cubicBezTo>
                    <a:pt x="220403" y="95742"/>
                    <a:pt x="111146" y="195400"/>
                    <a:pt x="51246" y="312427"/>
                  </a:cubicBezTo>
                  <a:cubicBezTo>
                    <a:pt x="-5929" y="423526"/>
                    <a:pt x="-14158" y="515914"/>
                    <a:pt x="21051" y="637957"/>
                  </a:cubicBezTo>
                  <a:cubicBezTo>
                    <a:pt x="27480" y="660383"/>
                    <a:pt x="30198" y="677298"/>
                    <a:pt x="27480" y="678217"/>
                  </a:cubicBezTo>
                  <a:cubicBezTo>
                    <a:pt x="25184" y="679135"/>
                    <a:pt x="21970" y="686445"/>
                    <a:pt x="20133" y="695133"/>
                  </a:cubicBezTo>
                  <a:cubicBezTo>
                    <a:pt x="14201" y="728963"/>
                    <a:pt x="64487" y="819928"/>
                    <a:pt x="123463" y="880279"/>
                  </a:cubicBezTo>
                  <a:cubicBezTo>
                    <a:pt x="144971" y="902246"/>
                    <a:pt x="177424" y="936995"/>
                    <a:pt x="195717" y="957546"/>
                  </a:cubicBezTo>
                  <a:cubicBezTo>
                    <a:pt x="231844" y="997309"/>
                    <a:pt x="331035" y="1076415"/>
                    <a:pt x="378610" y="1102936"/>
                  </a:cubicBezTo>
                  <a:cubicBezTo>
                    <a:pt x="421587" y="1127161"/>
                    <a:pt x="481480" y="1149127"/>
                    <a:pt x="532690" y="1160111"/>
                  </a:cubicBezTo>
                  <a:cubicBezTo>
                    <a:pt x="592123" y="1172434"/>
                    <a:pt x="697713" y="1173353"/>
                    <a:pt x="752126" y="1161450"/>
                  </a:cubicBezTo>
                  <a:cubicBezTo>
                    <a:pt x="855917" y="1139521"/>
                    <a:pt x="948716" y="1079628"/>
                    <a:pt x="1004520" y="998230"/>
                  </a:cubicBezTo>
                  <a:cubicBezTo>
                    <a:pt x="1057065" y="921881"/>
                    <a:pt x="1111946" y="793871"/>
                    <a:pt x="1139388" y="683693"/>
                  </a:cubicBezTo>
                  <a:cubicBezTo>
                    <a:pt x="1152629" y="630191"/>
                    <a:pt x="1153548" y="621503"/>
                    <a:pt x="1153548" y="541977"/>
                  </a:cubicBezTo>
                  <a:cubicBezTo>
                    <a:pt x="1153548" y="446876"/>
                    <a:pt x="1146697" y="409373"/>
                    <a:pt x="1119717" y="358623"/>
                  </a:cubicBezTo>
                  <a:cubicBezTo>
                    <a:pt x="1102801" y="327548"/>
                    <a:pt x="1062580" y="281356"/>
                    <a:pt x="1029208" y="256214"/>
                  </a:cubicBezTo>
                  <a:cubicBezTo>
                    <a:pt x="1016847" y="246608"/>
                    <a:pt x="997214" y="226057"/>
                    <a:pt x="985771" y="210481"/>
                  </a:cubicBezTo>
                  <a:cubicBezTo>
                    <a:pt x="939120" y="146494"/>
                    <a:pt x="867363" y="90691"/>
                    <a:pt x="774976" y="45879"/>
                  </a:cubicBezTo>
                  <a:cubicBezTo>
                    <a:pt x="689480" y="4279"/>
                    <a:pt x="645125" y="-5327"/>
                    <a:pt x="576123" y="248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15BD90D4-C88B-E366-4DAD-683A9C1ABA92}"/>
                </a:ext>
              </a:extLst>
            </p:cNvPr>
            <p:cNvSpPr/>
            <p:nvPr/>
          </p:nvSpPr>
          <p:spPr>
            <a:xfrm>
              <a:off x="7930183" y="2195488"/>
              <a:ext cx="46384" cy="45720"/>
            </a:xfrm>
            <a:custGeom>
              <a:avLst/>
              <a:gdLst>
                <a:gd name="connsiteX0" fmla="*/ 539813 w 1154350"/>
                <a:gd name="connsiteY0" fmla="*/ 8757 h 1137842"/>
                <a:gd name="connsiteX1" fmla="*/ 379806 w 1154350"/>
                <a:gd name="connsiteY1" fmla="*/ 43047 h 1137842"/>
                <a:gd name="connsiteX2" fmla="*/ 320373 w 1154350"/>
                <a:gd name="connsiteY2" fmla="*/ 59043 h 1137842"/>
                <a:gd name="connsiteX3" fmla="*/ 46053 w 1154350"/>
                <a:gd name="connsiteY3" fmla="*/ 294478 h 1137842"/>
                <a:gd name="connsiteX4" fmla="*/ 11303 w 1154350"/>
                <a:gd name="connsiteY4" fmla="*/ 557816 h 1137842"/>
                <a:gd name="connsiteX5" fmla="*/ 83557 w 1154350"/>
                <a:gd name="connsiteY5" fmla="*/ 728845 h 1137842"/>
                <a:gd name="connsiteX6" fmla="*/ 245406 w 1154350"/>
                <a:gd name="connsiteY6" fmla="*/ 952837 h 1137842"/>
                <a:gd name="connsiteX7" fmla="*/ 302085 w 1154350"/>
                <a:gd name="connsiteY7" fmla="*/ 997651 h 1137842"/>
                <a:gd name="connsiteX8" fmla="*/ 463512 w 1154350"/>
                <a:gd name="connsiteY8" fmla="*/ 1078132 h 1137842"/>
                <a:gd name="connsiteX9" fmla="*/ 504652 w 1154350"/>
                <a:gd name="connsiteY9" fmla="*/ 1095507 h 1137842"/>
                <a:gd name="connsiteX10" fmla="*/ 555858 w 1154350"/>
                <a:gd name="connsiteY10" fmla="*/ 1120650 h 1137842"/>
                <a:gd name="connsiteX11" fmla="*/ 695732 w 1154350"/>
                <a:gd name="connsiteY11" fmla="*/ 1133432 h 1137842"/>
                <a:gd name="connsiteX12" fmla="*/ 805489 w 1154350"/>
                <a:gd name="connsiteY12" fmla="*/ 1074458 h 1137842"/>
                <a:gd name="connsiteX13" fmla="*/ 846170 w 1154350"/>
                <a:gd name="connsiteY13" fmla="*/ 1044302 h 1137842"/>
                <a:gd name="connsiteX14" fmla="*/ 993852 w 1154350"/>
                <a:gd name="connsiteY14" fmla="*/ 910316 h 1137842"/>
                <a:gd name="connsiteX15" fmla="*/ 1041842 w 1154350"/>
                <a:gd name="connsiteY15" fmla="*/ 824820 h 1137842"/>
                <a:gd name="connsiteX16" fmla="*/ 1076592 w 1154350"/>
                <a:gd name="connsiteY16" fmla="*/ 755321 h 1137842"/>
                <a:gd name="connsiteX17" fmla="*/ 1135566 w 1154350"/>
                <a:gd name="connsiteY17" fmla="*/ 582529 h 1137842"/>
                <a:gd name="connsiteX18" fmla="*/ 1154318 w 1154350"/>
                <a:gd name="connsiteY18" fmla="*/ 429331 h 1137842"/>
                <a:gd name="connsiteX19" fmla="*/ 1123243 w 1154350"/>
                <a:gd name="connsiteY19" fmla="*/ 252405 h 1137842"/>
                <a:gd name="connsiteX20" fmla="*/ 1000700 w 1154350"/>
                <a:gd name="connsiteY20" fmla="*/ 112492 h 1137842"/>
                <a:gd name="connsiteX21" fmla="*/ 799055 w 1154350"/>
                <a:gd name="connsiteY21" fmla="*/ 17849 h 1137842"/>
                <a:gd name="connsiteX22" fmla="*/ 622129 w 1154350"/>
                <a:gd name="connsiteY22" fmla="*/ 15 h 1137842"/>
                <a:gd name="connsiteX23" fmla="*/ 539810 w 1154350"/>
                <a:gd name="connsiteY23" fmla="*/ 8741 h 1137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154350" h="1137842">
                  <a:moveTo>
                    <a:pt x="539813" y="8757"/>
                  </a:moveTo>
                  <a:cubicBezTo>
                    <a:pt x="481757" y="18324"/>
                    <a:pt x="407709" y="33900"/>
                    <a:pt x="379806" y="43047"/>
                  </a:cubicBezTo>
                  <a:cubicBezTo>
                    <a:pt x="368363" y="46682"/>
                    <a:pt x="341880" y="53992"/>
                    <a:pt x="320373" y="59043"/>
                  </a:cubicBezTo>
                  <a:cubicBezTo>
                    <a:pt x="205178" y="86024"/>
                    <a:pt x="107785" y="169682"/>
                    <a:pt x="46053" y="294478"/>
                  </a:cubicBezTo>
                  <a:cubicBezTo>
                    <a:pt x="-1479" y="390958"/>
                    <a:pt x="-10626" y="460001"/>
                    <a:pt x="11303" y="557816"/>
                  </a:cubicBezTo>
                  <a:cubicBezTo>
                    <a:pt x="23664" y="612236"/>
                    <a:pt x="37366" y="644230"/>
                    <a:pt x="83557" y="728845"/>
                  </a:cubicBezTo>
                  <a:cubicBezTo>
                    <a:pt x="164920" y="876948"/>
                    <a:pt x="189141" y="910317"/>
                    <a:pt x="245406" y="952837"/>
                  </a:cubicBezTo>
                  <a:cubicBezTo>
                    <a:pt x="265498" y="967954"/>
                    <a:pt x="290642" y="988046"/>
                    <a:pt x="302085" y="997651"/>
                  </a:cubicBezTo>
                  <a:cubicBezTo>
                    <a:pt x="338212" y="1028726"/>
                    <a:pt x="411381" y="1064853"/>
                    <a:pt x="463512" y="1078132"/>
                  </a:cubicBezTo>
                  <a:cubicBezTo>
                    <a:pt x="475835" y="1080888"/>
                    <a:pt x="494128" y="1088656"/>
                    <a:pt x="504652" y="1095507"/>
                  </a:cubicBezTo>
                  <a:cubicBezTo>
                    <a:pt x="514679" y="1101898"/>
                    <a:pt x="538023" y="1113340"/>
                    <a:pt x="555858" y="1120650"/>
                  </a:cubicBezTo>
                  <a:cubicBezTo>
                    <a:pt x="594243" y="1137106"/>
                    <a:pt x="655975" y="1142579"/>
                    <a:pt x="695732" y="1133432"/>
                  </a:cubicBezTo>
                  <a:cubicBezTo>
                    <a:pt x="729562" y="1125664"/>
                    <a:pt x="776213" y="1100520"/>
                    <a:pt x="805489" y="1074458"/>
                  </a:cubicBezTo>
                  <a:cubicBezTo>
                    <a:pt x="819189" y="1062595"/>
                    <a:pt x="837483" y="1048855"/>
                    <a:pt x="846170" y="1044302"/>
                  </a:cubicBezTo>
                  <a:cubicBezTo>
                    <a:pt x="897834" y="1017781"/>
                    <a:pt x="959101" y="962442"/>
                    <a:pt x="993852" y="910316"/>
                  </a:cubicBezTo>
                  <a:cubicBezTo>
                    <a:pt x="1004797" y="893400"/>
                    <a:pt x="1026764" y="855016"/>
                    <a:pt x="1041842" y="824820"/>
                  </a:cubicBezTo>
                  <a:cubicBezTo>
                    <a:pt x="1056921" y="794664"/>
                    <a:pt x="1072458" y="763550"/>
                    <a:pt x="1076592" y="755321"/>
                  </a:cubicBezTo>
                  <a:cubicBezTo>
                    <a:pt x="1091211" y="727460"/>
                    <a:pt x="1117273" y="650649"/>
                    <a:pt x="1135566" y="582529"/>
                  </a:cubicBezTo>
                  <a:cubicBezTo>
                    <a:pt x="1153399" y="515288"/>
                    <a:pt x="1153399" y="512572"/>
                    <a:pt x="1154318" y="429331"/>
                  </a:cubicBezTo>
                  <a:cubicBezTo>
                    <a:pt x="1154778" y="334689"/>
                    <a:pt x="1150644" y="310923"/>
                    <a:pt x="1123243" y="252405"/>
                  </a:cubicBezTo>
                  <a:cubicBezTo>
                    <a:pt x="1095803" y="194808"/>
                    <a:pt x="1052826" y="145439"/>
                    <a:pt x="1000700" y="112492"/>
                  </a:cubicBezTo>
                  <a:cubicBezTo>
                    <a:pt x="959100" y="86009"/>
                    <a:pt x="834266" y="27455"/>
                    <a:pt x="799055" y="17849"/>
                  </a:cubicBezTo>
                  <a:cubicBezTo>
                    <a:pt x="763388" y="7823"/>
                    <a:pt x="676973" y="-406"/>
                    <a:pt x="622129" y="15"/>
                  </a:cubicBezTo>
                  <a:cubicBezTo>
                    <a:pt x="603376" y="513"/>
                    <a:pt x="566369" y="4149"/>
                    <a:pt x="539810" y="874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E5366802-D069-0EAD-B30D-FF968BF73C8E}"/>
                </a:ext>
              </a:extLst>
            </p:cNvPr>
            <p:cNvSpPr/>
            <p:nvPr/>
          </p:nvSpPr>
          <p:spPr>
            <a:xfrm>
              <a:off x="8129049" y="2199827"/>
              <a:ext cx="45720" cy="46462"/>
            </a:xfrm>
            <a:custGeom>
              <a:avLst/>
              <a:gdLst>
                <a:gd name="connsiteX0" fmla="*/ 539399 w 1114188"/>
                <a:gd name="connsiteY0" fmla="*/ 9175 h 1132313"/>
                <a:gd name="connsiteX1" fmla="*/ 441085 w 1114188"/>
                <a:gd name="connsiteY1" fmla="*/ 29765 h 1132313"/>
                <a:gd name="connsiteX2" fmla="*/ 356508 w 1114188"/>
                <a:gd name="connsiteY2" fmla="*/ 52612 h 1132313"/>
                <a:gd name="connsiteX3" fmla="*/ 89497 w 1114188"/>
                <a:gd name="connsiteY3" fmla="*/ 262026 h 1132313"/>
                <a:gd name="connsiteX4" fmla="*/ 68027 w 1114188"/>
                <a:gd name="connsiteY4" fmla="*/ 297234 h 1132313"/>
                <a:gd name="connsiteX5" fmla="*/ 2164 w 1114188"/>
                <a:gd name="connsiteY5" fmla="*/ 443996 h 1132313"/>
                <a:gd name="connsiteX6" fmla="*/ 84024 w 1114188"/>
                <a:gd name="connsiteY6" fmla="*/ 726085 h 1132313"/>
                <a:gd name="connsiteX7" fmla="*/ 121031 w 1114188"/>
                <a:gd name="connsiteY7" fmla="*/ 793287 h 1132313"/>
                <a:gd name="connsiteX8" fmla="*/ 161291 w 1114188"/>
                <a:gd name="connsiteY8" fmla="*/ 863245 h 1132313"/>
                <a:gd name="connsiteX9" fmla="*/ 194204 w 1114188"/>
                <a:gd name="connsiteY9" fmla="*/ 916249 h 1132313"/>
                <a:gd name="connsiteX10" fmla="*/ 297074 w 1114188"/>
                <a:gd name="connsiteY10" fmla="*/ 1022333 h 1132313"/>
                <a:gd name="connsiteX11" fmla="*/ 351494 w 1114188"/>
                <a:gd name="connsiteY11" fmla="*/ 1064392 h 1132313"/>
                <a:gd name="connsiteX12" fmla="*/ 463054 w 1114188"/>
                <a:gd name="connsiteY12" fmla="*/ 1121108 h 1132313"/>
                <a:gd name="connsiteX13" fmla="*/ 660525 w 1114188"/>
                <a:gd name="connsiteY13" fmla="*/ 1116975 h 1132313"/>
                <a:gd name="connsiteX14" fmla="*/ 843879 w 1114188"/>
                <a:gd name="connsiteY14" fmla="*/ 1019118 h 1132313"/>
                <a:gd name="connsiteX15" fmla="*/ 904231 w 1114188"/>
                <a:gd name="connsiteY15" fmla="*/ 961063 h 1132313"/>
                <a:gd name="connsiteX16" fmla="*/ 953140 w 1114188"/>
                <a:gd name="connsiteY16" fmla="*/ 907561 h 1132313"/>
                <a:gd name="connsiteX17" fmla="*/ 1008020 w 1114188"/>
                <a:gd name="connsiteY17" fmla="*/ 806984 h 1132313"/>
                <a:gd name="connsiteX18" fmla="*/ 1026313 w 1114188"/>
                <a:gd name="connsiteY18" fmla="*/ 772694 h 1132313"/>
                <a:gd name="connsiteX19" fmla="*/ 1095812 w 1114188"/>
                <a:gd name="connsiteY19" fmla="*/ 577937 h 1132313"/>
                <a:gd name="connsiteX20" fmla="*/ 1114105 w 1114188"/>
                <a:gd name="connsiteY20" fmla="*/ 443069 h 1132313"/>
                <a:gd name="connsiteX21" fmla="*/ 1081614 w 1114188"/>
                <a:gd name="connsiteY21" fmla="*/ 282562 h 1132313"/>
                <a:gd name="connsiteX22" fmla="*/ 966880 w 1114188"/>
                <a:gd name="connsiteY22" fmla="*/ 127150 h 1132313"/>
                <a:gd name="connsiteX23" fmla="*/ 857162 w 1114188"/>
                <a:gd name="connsiteY23" fmla="*/ 55356 h 1132313"/>
                <a:gd name="connsiteX24" fmla="*/ 651882 w 1114188"/>
                <a:gd name="connsiteY24" fmla="*/ 18 h 1132313"/>
                <a:gd name="connsiteX25" fmla="*/ 539411 w 1114188"/>
                <a:gd name="connsiteY25" fmla="*/ 9164 h 1132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114188" h="1132313">
                  <a:moveTo>
                    <a:pt x="539399" y="9175"/>
                  </a:moveTo>
                  <a:cubicBezTo>
                    <a:pt x="509205" y="14227"/>
                    <a:pt x="464849" y="23373"/>
                    <a:pt x="441085" y="29765"/>
                  </a:cubicBezTo>
                  <a:cubicBezTo>
                    <a:pt x="417319" y="36156"/>
                    <a:pt x="379355" y="46221"/>
                    <a:pt x="356508" y="52612"/>
                  </a:cubicBezTo>
                  <a:cubicBezTo>
                    <a:pt x="240814" y="83725"/>
                    <a:pt x="141167" y="161869"/>
                    <a:pt x="89497" y="262026"/>
                  </a:cubicBezTo>
                  <a:cubicBezTo>
                    <a:pt x="81269" y="278482"/>
                    <a:pt x="71204" y="294479"/>
                    <a:pt x="68027" y="297234"/>
                  </a:cubicBezTo>
                  <a:cubicBezTo>
                    <a:pt x="45601" y="315489"/>
                    <a:pt x="9933" y="395510"/>
                    <a:pt x="2164" y="443996"/>
                  </a:cubicBezTo>
                  <a:cubicBezTo>
                    <a:pt x="-8781" y="513915"/>
                    <a:pt x="22294" y="621373"/>
                    <a:pt x="84024" y="726085"/>
                  </a:cubicBezTo>
                  <a:cubicBezTo>
                    <a:pt x="91793" y="739327"/>
                    <a:pt x="108708" y="769521"/>
                    <a:pt x="121031" y="793287"/>
                  </a:cubicBezTo>
                  <a:cubicBezTo>
                    <a:pt x="133851" y="817053"/>
                    <a:pt x="151685" y="848587"/>
                    <a:pt x="161291" y="863245"/>
                  </a:cubicBezTo>
                  <a:cubicBezTo>
                    <a:pt x="170400" y="878324"/>
                    <a:pt x="185517" y="902088"/>
                    <a:pt x="194204" y="916249"/>
                  </a:cubicBezTo>
                  <a:cubicBezTo>
                    <a:pt x="213415" y="947822"/>
                    <a:pt x="254097" y="989422"/>
                    <a:pt x="297074" y="1022333"/>
                  </a:cubicBezTo>
                  <a:cubicBezTo>
                    <a:pt x="314907" y="1035575"/>
                    <a:pt x="339133" y="1054326"/>
                    <a:pt x="351494" y="1064392"/>
                  </a:cubicBezTo>
                  <a:cubicBezTo>
                    <a:pt x="377556" y="1084982"/>
                    <a:pt x="428761" y="1111043"/>
                    <a:pt x="463054" y="1121108"/>
                  </a:cubicBezTo>
                  <a:cubicBezTo>
                    <a:pt x="515599" y="1137105"/>
                    <a:pt x="552644" y="1136187"/>
                    <a:pt x="660525" y="1116975"/>
                  </a:cubicBezTo>
                  <a:cubicBezTo>
                    <a:pt x="730483" y="1104652"/>
                    <a:pt x="788114" y="1073998"/>
                    <a:pt x="843879" y="1019118"/>
                  </a:cubicBezTo>
                  <a:cubicBezTo>
                    <a:pt x="860794" y="1002662"/>
                    <a:pt x="887775" y="976601"/>
                    <a:pt x="904231" y="961063"/>
                  </a:cubicBezTo>
                  <a:cubicBezTo>
                    <a:pt x="920687" y="945525"/>
                    <a:pt x="942655" y="921300"/>
                    <a:pt x="953140" y="907561"/>
                  </a:cubicBezTo>
                  <a:cubicBezTo>
                    <a:pt x="971434" y="881958"/>
                    <a:pt x="1008020" y="815675"/>
                    <a:pt x="1008020" y="806984"/>
                  </a:cubicBezTo>
                  <a:cubicBezTo>
                    <a:pt x="1008020" y="804688"/>
                    <a:pt x="1016248" y="789150"/>
                    <a:pt x="1026313" y="772694"/>
                  </a:cubicBezTo>
                  <a:cubicBezTo>
                    <a:pt x="1047783" y="736567"/>
                    <a:pt x="1071127" y="671666"/>
                    <a:pt x="1095812" y="577937"/>
                  </a:cubicBezTo>
                  <a:cubicBezTo>
                    <a:pt x="1112268" y="514370"/>
                    <a:pt x="1113646" y="504764"/>
                    <a:pt x="1114105" y="443069"/>
                  </a:cubicBezTo>
                  <a:cubicBezTo>
                    <a:pt x="1115024" y="365342"/>
                    <a:pt x="1108594" y="335144"/>
                    <a:pt x="1081614" y="282562"/>
                  </a:cubicBezTo>
                  <a:cubicBezTo>
                    <a:pt x="1057848" y="235950"/>
                    <a:pt x="1008939" y="169670"/>
                    <a:pt x="966880" y="127150"/>
                  </a:cubicBezTo>
                  <a:cubicBezTo>
                    <a:pt x="935345" y="95577"/>
                    <a:pt x="926199" y="89646"/>
                    <a:pt x="857162" y="55356"/>
                  </a:cubicBezTo>
                  <a:cubicBezTo>
                    <a:pt x="761601" y="7786"/>
                    <a:pt x="729573" y="-442"/>
                    <a:pt x="651882" y="18"/>
                  </a:cubicBezTo>
                  <a:cubicBezTo>
                    <a:pt x="620309" y="477"/>
                    <a:pt x="569564" y="4610"/>
                    <a:pt x="539411" y="916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EDD6CA5F-05B7-B404-0612-72538D192FE3}"/>
                </a:ext>
              </a:extLst>
            </p:cNvPr>
            <p:cNvSpPr/>
            <p:nvPr/>
          </p:nvSpPr>
          <p:spPr>
            <a:xfrm>
              <a:off x="7725600" y="2205860"/>
              <a:ext cx="45720" cy="46368"/>
            </a:xfrm>
            <a:custGeom>
              <a:avLst/>
              <a:gdLst>
                <a:gd name="connsiteX0" fmla="*/ 576128 w 1153547"/>
                <a:gd name="connsiteY0" fmla="*/ 2478 h 1169884"/>
                <a:gd name="connsiteX1" fmla="*/ 331043 w 1153547"/>
                <a:gd name="connsiteY1" fmla="*/ 57319 h 1169884"/>
                <a:gd name="connsiteX2" fmla="*/ 51246 w 1153547"/>
                <a:gd name="connsiteY2" fmla="*/ 312427 h 1169884"/>
                <a:gd name="connsiteX3" fmla="*/ 21051 w 1153547"/>
                <a:gd name="connsiteY3" fmla="*/ 637957 h 1169884"/>
                <a:gd name="connsiteX4" fmla="*/ 27480 w 1153547"/>
                <a:gd name="connsiteY4" fmla="*/ 678217 h 1169884"/>
                <a:gd name="connsiteX5" fmla="*/ 20133 w 1153547"/>
                <a:gd name="connsiteY5" fmla="*/ 695133 h 1169884"/>
                <a:gd name="connsiteX6" fmla="*/ 123463 w 1153547"/>
                <a:gd name="connsiteY6" fmla="*/ 880279 h 1169884"/>
                <a:gd name="connsiteX7" fmla="*/ 195717 w 1153547"/>
                <a:gd name="connsiteY7" fmla="*/ 957546 h 1169884"/>
                <a:gd name="connsiteX8" fmla="*/ 378610 w 1153547"/>
                <a:gd name="connsiteY8" fmla="*/ 1102936 h 1169884"/>
                <a:gd name="connsiteX9" fmla="*/ 532690 w 1153547"/>
                <a:gd name="connsiteY9" fmla="*/ 1160111 h 1169884"/>
                <a:gd name="connsiteX10" fmla="*/ 752126 w 1153547"/>
                <a:gd name="connsiteY10" fmla="*/ 1161450 h 1169884"/>
                <a:gd name="connsiteX11" fmla="*/ 1004520 w 1153547"/>
                <a:gd name="connsiteY11" fmla="*/ 998230 h 1169884"/>
                <a:gd name="connsiteX12" fmla="*/ 1139388 w 1153547"/>
                <a:gd name="connsiteY12" fmla="*/ 683693 h 1169884"/>
                <a:gd name="connsiteX13" fmla="*/ 1153548 w 1153547"/>
                <a:gd name="connsiteY13" fmla="*/ 541977 h 1169884"/>
                <a:gd name="connsiteX14" fmla="*/ 1119717 w 1153547"/>
                <a:gd name="connsiteY14" fmla="*/ 358623 h 1169884"/>
                <a:gd name="connsiteX15" fmla="*/ 1029208 w 1153547"/>
                <a:gd name="connsiteY15" fmla="*/ 256214 h 1169884"/>
                <a:gd name="connsiteX16" fmla="*/ 985771 w 1153547"/>
                <a:gd name="connsiteY16" fmla="*/ 210481 h 1169884"/>
                <a:gd name="connsiteX17" fmla="*/ 774976 w 1153547"/>
                <a:gd name="connsiteY17" fmla="*/ 45879 h 1169884"/>
                <a:gd name="connsiteX18" fmla="*/ 576123 w 1153547"/>
                <a:gd name="connsiteY18" fmla="*/ 2481 h 1169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53547" h="1169884">
                  <a:moveTo>
                    <a:pt x="576128" y="2478"/>
                  </a:moveTo>
                  <a:cubicBezTo>
                    <a:pt x="497024" y="11586"/>
                    <a:pt x="402836" y="32634"/>
                    <a:pt x="331043" y="57319"/>
                  </a:cubicBezTo>
                  <a:cubicBezTo>
                    <a:pt x="220403" y="95742"/>
                    <a:pt x="111146" y="195400"/>
                    <a:pt x="51246" y="312427"/>
                  </a:cubicBezTo>
                  <a:cubicBezTo>
                    <a:pt x="-5929" y="423526"/>
                    <a:pt x="-14158" y="515914"/>
                    <a:pt x="21051" y="637957"/>
                  </a:cubicBezTo>
                  <a:cubicBezTo>
                    <a:pt x="27480" y="660383"/>
                    <a:pt x="30198" y="677298"/>
                    <a:pt x="27480" y="678217"/>
                  </a:cubicBezTo>
                  <a:cubicBezTo>
                    <a:pt x="25184" y="679135"/>
                    <a:pt x="21970" y="686445"/>
                    <a:pt x="20133" y="695133"/>
                  </a:cubicBezTo>
                  <a:cubicBezTo>
                    <a:pt x="14201" y="728963"/>
                    <a:pt x="64487" y="819928"/>
                    <a:pt x="123463" y="880279"/>
                  </a:cubicBezTo>
                  <a:cubicBezTo>
                    <a:pt x="144971" y="902246"/>
                    <a:pt x="177424" y="936995"/>
                    <a:pt x="195717" y="957546"/>
                  </a:cubicBezTo>
                  <a:cubicBezTo>
                    <a:pt x="231844" y="997309"/>
                    <a:pt x="331035" y="1076415"/>
                    <a:pt x="378610" y="1102936"/>
                  </a:cubicBezTo>
                  <a:cubicBezTo>
                    <a:pt x="421587" y="1127161"/>
                    <a:pt x="481480" y="1149127"/>
                    <a:pt x="532690" y="1160111"/>
                  </a:cubicBezTo>
                  <a:cubicBezTo>
                    <a:pt x="592123" y="1172434"/>
                    <a:pt x="697713" y="1173353"/>
                    <a:pt x="752126" y="1161450"/>
                  </a:cubicBezTo>
                  <a:cubicBezTo>
                    <a:pt x="855917" y="1139521"/>
                    <a:pt x="948716" y="1079628"/>
                    <a:pt x="1004520" y="998230"/>
                  </a:cubicBezTo>
                  <a:cubicBezTo>
                    <a:pt x="1057065" y="921881"/>
                    <a:pt x="1111946" y="793871"/>
                    <a:pt x="1139388" y="683693"/>
                  </a:cubicBezTo>
                  <a:cubicBezTo>
                    <a:pt x="1152629" y="630191"/>
                    <a:pt x="1153548" y="621503"/>
                    <a:pt x="1153548" y="541977"/>
                  </a:cubicBezTo>
                  <a:cubicBezTo>
                    <a:pt x="1153548" y="446876"/>
                    <a:pt x="1146697" y="409373"/>
                    <a:pt x="1119717" y="358623"/>
                  </a:cubicBezTo>
                  <a:cubicBezTo>
                    <a:pt x="1102801" y="327548"/>
                    <a:pt x="1062580" y="281356"/>
                    <a:pt x="1029208" y="256214"/>
                  </a:cubicBezTo>
                  <a:cubicBezTo>
                    <a:pt x="1016847" y="246608"/>
                    <a:pt x="997214" y="226057"/>
                    <a:pt x="985771" y="210481"/>
                  </a:cubicBezTo>
                  <a:cubicBezTo>
                    <a:pt x="939120" y="146494"/>
                    <a:pt x="867363" y="90691"/>
                    <a:pt x="774976" y="45879"/>
                  </a:cubicBezTo>
                  <a:cubicBezTo>
                    <a:pt x="689480" y="4279"/>
                    <a:pt x="645125" y="-5327"/>
                    <a:pt x="576123" y="248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55255F2E-1583-98A4-0B4A-3F3850F18C7C}"/>
                </a:ext>
              </a:extLst>
            </p:cNvPr>
            <p:cNvSpPr/>
            <p:nvPr/>
          </p:nvSpPr>
          <p:spPr>
            <a:xfrm>
              <a:off x="8397028" y="2188715"/>
              <a:ext cx="46384" cy="45720"/>
            </a:xfrm>
            <a:custGeom>
              <a:avLst/>
              <a:gdLst>
                <a:gd name="connsiteX0" fmla="*/ 539813 w 1154350"/>
                <a:gd name="connsiteY0" fmla="*/ 8757 h 1137842"/>
                <a:gd name="connsiteX1" fmla="*/ 379806 w 1154350"/>
                <a:gd name="connsiteY1" fmla="*/ 43047 h 1137842"/>
                <a:gd name="connsiteX2" fmla="*/ 320373 w 1154350"/>
                <a:gd name="connsiteY2" fmla="*/ 59043 h 1137842"/>
                <a:gd name="connsiteX3" fmla="*/ 46053 w 1154350"/>
                <a:gd name="connsiteY3" fmla="*/ 294478 h 1137842"/>
                <a:gd name="connsiteX4" fmla="*/ 11303 w 1154350"/>
                <a:gd name="connsiteY4" fmla="*/ 557816 h 1137842"/>
                <a:gd name="connsiteX5" fmla="*/ 83557 w 1154350"/>
                <a:gd name="connsiteY5" fmla="*/ 728845 h 1137842"/>
                <a:gd name="connsiteX6" fmla="*/ 245406 w 1154350"/>
                <a:gd name="connsiteY6" fmla="*/ 952837 h 1137842"/>
                <a:gd name="connsiteX7" fmla="*/ 302085 w 1154350"/>
                <a:gd name="connsiteY7" fmla="*/ 997651 h 1137842"/>
                <a:gd name="connsiteX8" fmla="*/ 463512 w 1154350"/>
                <a:gd name="connsiteY8" fmla="*/ 1078132 h 1137842"/>
                <a:gd name="connsiteX9" fmla="*/ 504652 w 1154350"/>
                <a:gd name="connsiteY9" fmla="*/ 1095507 h 1137842"/>
                <a:gd name="connsiteX10" fmla="*/ 555858 w 1154350"/>
                <a:gd name="connsiteY10" fmla="*/ 1120650 h 1137842"/>
                <a:gd name="connsiteX11" fmla="*/ 695732 w 1154350"/>
                <a:gd name="connsiteY11" fmla="*/ 1133432 h 1137842"/>
                <a:gd name="connsiteX12" fmla="*/ 805489 w 1154350"/>
                <a:gd name="connsiteY12" fmla="*/ 1074458 h 1137842"/>
                <a:gd name="connsiteX13" fmla="*/ 846170 w 1154350"/>
                <a:gd name="connsiteY13" fmla="*/ 1044302 h 1137842"/>
                <a:gd name="connsiteX14" fmla="*/ 993852 w 1154350"/>
                <a:gd name="connsiteY14" fmla="*/ 910316 h 1137842"/>
                <a:gd name="connsiteX15" fmla="*/ 1041842 w 1154350"/>
                <a:gd name="connsiteY15" fmla="*/ 824820 h 1137842"/>
                <a:gd name="connsiteX16" fmla="*/ 1076592 w 1154350"/>
                <a:gd name="connsiteY16" fmla="*/ 755321 h 1137842"/>
                <a:gd name="connsiteX17" fmla="*/ 1135566 w 1154350"/>
                <a:gd name="connsiteY17" fmla="*/ 582529 h 1137842"/>
                <a:gd name="connsiteX18" fmla="*/ 1154318 w 1154350"/>
                <a:gd name="connsiteY18" fmla="*/ 429331 h 1137842"/>
                <a:gd name="connsiteX19" fmla="*/ 1123243 w 1154350"/>
                <a:gd name="connsiteY19" fmla="*/ 252405 h 1137842"/>
                <a:gd name="connsiteX20" fmla="*/ 1000700 w 1154350"/>
                <a:gd name="connsiteY20" fmla="*/ 112492 h 1137842"/>
                <a:gd name="connsiteX21" fmla="*/ 799055 w 1154350"/>
                <a:gd name="connsiteY21" fmla="*/ 17849 h 1137842"/>
                <a:gd name="connsiteX22" fmla="*/ 622129 w 1154350"/>
                <a:gd name="connsiteY22" fmla="*/ 15 h 1137842"/>
                <a:gd name="connsiteX23" fmla="*/ 539810 w 1154350"/>
                <a:gd name="connsiteY23" fmla="*/ 8741 h 1137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154350" h="1137842">
                  <a:moveTo>
                    <a:pt x="539813" y="8757"/>
                  </a:moveTo>
                  <a:cubicBezTo>
                    <a:pt x="481757" y="18324"/>
                    <a:pt x="407709" y="33900"/>
                    <a:pt x="379806" y="43047"/>
                  </a:cubicBezTo>
                  <a:cubicBezTo>
                    <a:pt x="368363" y="46682"/>
                    <a:pt x="341880" y="53992"/>
                    <a:pt x="320373" y="59043"/>
                  </a:cubicBezTo>
                  <a:cubicBezTo>
                    <a:pt x="205178" y="86024"/>
                    <a:pt x="107785" y="169682"/>
                    <a:pt x="46053" y="294478"/>
                  </a:cubicBezTo>
                  <a:cubicBezTo>
                    <a:pt x="-1479" y="390958"/>
                    <a:pt x="-10626" y="460001"/>
                    <a:pt x="11303" y="557816"/>
                  </a:cubicBezTo>
                  <a:cubicBezTo>
                    <a:pt x="23664" y="612236"/>
                    <a:pt x="37366" y="644230"/>
                    <a:pt x="83557" y="728845"/>
                  </a:cubicBezTo>
                  <a:cubicBezTo>
                    <a:pt x="164920" y="876948"/>
                    <a:pt x="189141" y="910317"/>
                    <a:pt x="245406" y="952837"/>
                  </a:cubicBezTo>
                  <a:cubicBezTo>
                    <a:pt x="265498" y="967954"/>
                    <a:pt x="290642" y="988046"/>
                    <a:pt x="302085" y="997651"/>
                  </a:cubicBezTo>
                  <a:cubicBezTo>
                    <a:pt x="338212" y="1028726"/>
                    <a:pt x="411381" y="1064853"/>
                    <a:pt x="463512" y="1078132"/>
                  </a:cubicBezTo>
                  <a:cubicBezTo>
                    <a:pt x="475835" y="1080888"/>
                    <a:pt x="494128" y="1088656"/>
                    <a:pt x="504652" y="1095507"/>
                  </a:cubicBezTo>
                  <a:cubicBezTo>
                    <a:pt x="514679" y="1101898"/>
                    <a:pt x="538023" y="1113340"/>
                    <a:pt x="555858" y="1120650"/>
                  </a:cubicBezTo>
                  <a:cubicBezTo>
                    <a:pt x="594243" y="1137106"/>
                    <a:pt x="655975" y="1142579"/>
                    <a:pt x="695732" y="1133432"/>
                  </a:cubicBezTo>
                  <a:cubicBezTo>
                    <a:pt x="729562" y="1125664"/>
                    <a:pt x="776213" y="1100520"/>
                    <a:pt x="805489" y="1074458"/>
                  </a:cubicBezTo>
                  <a:cubicBezTo>
                    <a:pt x="819189" y="1062595"/>
                    <a:pt x="837483" y="1048855"/>
                    <a:pt x="846170" y="1044302"/>
                  </a:cubicBezTo>
                  <a:cubicBezTo>
                    <a:pt x="897834" y="1017781"/>
                    <a:pt x="959101" y="962442"/>
                    <a:pt x="993852" y="910316"/>
                  </a:cubicBezTo>
                  <a:cubicBezTo>
                    <a:pt x="1004797" y="893400"/>
                    <a:pt x="1026764" y="855016"/>
                    <a:pt x="1041842" y="824820"/>
                  </a:cubicBezTo>
                  <a:cubicBezTo>
                    <a:pt x="1056921" y="794664"/>
                    <a:pt x="1072458" y="763550"/>
                    <a:pt x="1076592" y="755321"/>
                  </a:cubicBezTo>
                  <a:cubicBezTo>
                    <a:pt x="1091211" y="727460"/>
                    <a:pt x="1117273" y="650649"/>
                    <a:pt x="1135566" y="582529"/>
                  </a:cubicBezTo>
                  <a:cubicBezTo>
                    <a:pt x="1153399" y="515288"/>
                    <a:pt x="1153399" y="512572"/>
                    <a:pt x="1154318" y="429331"/>
                  </a:cubicBezTo>
                  <a:cubicBezTo>
                    <a:pt x="1154778" y="334689"/>
                    <a:pt x="1150644" y="310923"/>
                    <a:pt x="1123243" y="252405"/>
                  </a:cubicBezTo>
                  <a:cubicBezTo>
                    <a:pt x="1095803" y="194808"/>
                    <a:pt x="1052826" y="145439"/>
                    <a:pt x="1000700" y="112492"/>
                  </a:cubicBezTo>
                  <a:cubicBezTo>
                    <a:pt x="959100" y="86009"/>
                    <a:pt x="834266" y="27455"/>
                    <a:pt x="799055" y="17849"/>
                  </a:cubicBezTo>
                  <a:cubicBezTo>
                    <a:pt x="763388" y="7823"/>
                    <a:pt x="676973" y="-406"/>
                    <a:pt x="622129" y="15"/>
                  </a:cubicBezTo>
                  <a:cubicBezTo>
                    <a:pt x="603376" y="513"/>
                    <a:pt x="566369" y="4149"/>
                    <a:pt x="539810" y="874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92839161-AF3F-BF89-D5E2-D09D983A3659}"/>
                </a:ext>
              </a:extLst>
            </p:cNvPr>
            <p:cNvSpPr/>
            <p:nvPr/>
          </p:nvSpPr>
          <p:spPr>
            <a:xfrm>
              <a:off x="8595894" y="2193054"/>
              <a:ext cx="45720" cy="46462"/>
            </a:xfrm>
            <a:custGeom>
              <a:avLst/>
              <a:gdLst>
                <a:gd name="connsiteX0" fmla="*/ 539399 w 1114188"/>
                <a:gd name="connsiteY0" fmla="*/ 9175 h 1132313"/>
                <a:gd name="connsiteX1" fmla="*/ 441085 w 1114188"/>
                <a:gd name="connsiteY1" fmla="*/ 29765 h 1132313"/>
                <a:gd name="connsiteX2" fmla="*/ 356508 w 1114188"/>
                <a:gd name="connsiteY2" fmla="*/ 52612 h 1132313"/>
                <a:gd name="connsiteX3" fmla="*/ 89497 w 1114188"/>
                <a:gd name="connsiteY3" fmla="*/ 262026 h 1132313"/>
                <a:gd name="connsiteX4" fmla="*/ 68027 w 1114188"/>
                <a:gd name="connsiteY4" fmla="*/ 297234 h 1132313"/>
                <a:gd name="connsiteX5" fmla="*/ 2164 w 1114188"/>
                <a:gd name="connsiteY5" fmla="*/ 443996 h 1132313"/>
                <a:gd name="connsiteX6" fmla="*/ 84024 w 1114188"/>
                <a:gd name="connsiteY6" fmla="*/ 726085 h 1132313"/>
                <a:gd name="connsiteX7" fmla="*/ 121031 w 1114188"/>
                <a:gd name="connsiteY7" fmla="*/ 793287 h 1132313"/>
                <a:gd name="connsiteX8" fmla="*/ 161291 w 1114188"/>
                <a:gd name="connsiteY8" fmla="*/ 863245 h 1132313"/>
                <a:gd name="connsiteX9" fmla="*/ 194204 w 1114188"/>
                <a:gd name="connsiteY9" fmla="*/ 916249 h 1132313"/>
                <a:gd name="connsiteX10" fmla="*/ 297074 w 1114188"/>
                <a:gd name="connsiteY10" fmla="*/ 1022333 h 1132313"/>
                <a:gd name="connsiteX11" fmla="*/ 351494 w 1114188"/>
                <a:gd name="connsiteY11" fmla="*/ 1064392 h 1132313"/>
                <a:gd name="connsiteX12" fmla="*/ 463054 w 1114188"/>
                <a:gd name="connsiteY12" fmla="*/ 1121108 h 1132313"/>
                <a:gd name="connsiteX13" fmla="*/ 660525 w 1114188"/>
                <a:gd name="connsiteY13" fmla="*/ 1116975 h 1132313"/>
                <a:gd name="connsiteX14" fmla="*/ 843879 w 1114188"/>
                <a:gd name="connsiteY14" fmla="*/ 1019118 h 1132313"/>
                <a:gd name="connsiteX15" fmla="*/ 904231 w 1114188"/>
                <a:gd name="connsiteY15" fmla="*/ 961063 h 1132313"/>
                <a:gd name="connsiteX16" fmla="*/ 953140 w 1114188"/>
                <a:gd name="connsiteY16" fmla="*/ 907561 h 1132313"/>
                <a:gd name="connsiteX17" fmla="*/ 1008020 w 1114188"/>
                <a:gd name="connsiteY17" fmla="*/ 806984 h 1132313"/>
                <a:gd name="connsiteX18" fmla="*/ 1026313 w 1114188"/>
                <a:gd name="connsiteY18" fmla="*/ 772694 h 1132313"/>
                <a:gd name="connsiteX19" fmla="*/ 1095812 w 1114188"/>
                <a:gd name="connsiteY19" fmla="*/ 577937 h 1132313"/>
                <a:gd name="connsiteX20" fmla="*/ 1114105 w 1114188"/>
                <a:gd name="connsiteY20" fmla="*/ 443069 h 1132313"/>
                <a:gd name="connsiteX21" fmla="*/ 1081614 w 1114188"/>
                <a:gd name="connsiteY21" fmla="*/ 282562 h 1132313"/>
                <a:gd name="connsiteX22" fmla="*/ 966880 w 1114188"/>
                <a:gd name="connsiteY22" fmla="*/ 127150 h 1132313"/>
                <a:gd name="connsiteX23" fmla="*/ 857162 w 1114188"/>
                <a:gd name="connsiteY23" fmla="*/ 55356 h 1132313"/>
                <a:gd name="connsiteX24" fmla="*/ 651882 w 1114188"/>
                <a:gd name="connsiteY24" fmla="*/ 18 h 1132313"/>
                <a:gd name="connsiteX25" fmla="*/ 539411 w 1114188"/>
                <a:gd name="connsiteY25" fmla="*/ 9164 h 1132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114188" h="1132313">
                  <a:moveTo>
                    <a:pt x="539399" y="9175"/>
                  </a:moveTo>
                  <a:cubicBezTo>
                    <a:pt x="509205" y="14227"/>
                    <a:pt x="464849" y="23373"/>
                    <a:pt x="441085" y="29765"/>
                  </a:cubicBezTo>
                  <a:cubicBezTo>
                    <a:pt x="417319" y="36156"/>
                    <a:pt x="379355" y="46221"/>
                    <a:pt x="356508" y="52612"/>
                  </a:cubicBezTo>
                  <a:cubicBezTo>
                    <a:pt x="240814" y="83725"/>
                    <a:pt x="141167" y="161869"/>
                    <a:pt x="89497" y="262026"/>
                  </a:cubicBezTo>
                  <a:cubicBezTo>
                    <a:pt x="81269" y="278482"/>
                    <a:pt x="71204" y="294479"/>
                    <a:pt x="68027" y="297234"/>
                  </a:cubicBezTo>
                  <a:cubicBezTo>
                    <a:pt x="45601" y="315489"/>
                    <a:pt x="9933" y="395510"/>
                    <a:pt x="2164" y="443996"/>
                  </a:cubicBezTo>
                  <a:cubicBezTo>
                    <a:pt x="-8781" y="513915"/>
                    <a:pt x="22294" y="621373"/>
                    <a:pt x="84024" y="726085"/>
                  </a:cubicBezTo>
                  <a:cubicBezTo>
                    <a:pt x="91793" y="739327"/>
                    <a:pt x="108708" y="769521"/>
                    <a:pt x="121031" y="793287"/>
                  </a:cubicBezTo>
                  <a:cubicBezTo>
                    <a:pt x="133851" y="817053"/>
                    <a:pt x="151685" y="848587"/>
                    <a:pt x="161291" y="863245"/>
                  </a:cubicBezTo>
                  <a:cubicBezTo>
                    <a:pt x="170400" y="878324"/>
                    <a:pt x="185517" y="902088"/>
                    <a:pt x="194204" y="916249"/>
                  </a:cubicBezTo>
                  <a:cubicBezTo>
                    <a:pt x="213415" y="947822"/>
                    <a:pt x="254097" y="989422"/>
                    <a:pt x="297074" y="1022333"/>
                  </a:cubicBezTo>
                  <a:cubicBezTo>
                    <a:pt x="314907" y="1035575"/>
                    <a:pt x="339133" y="1054326"/>
                    <a:pt x="351494" y="1064392"/>
                  </a:cubicBezTo>
                  <a:cubicBezTo>
                    <a:pt x="377556" y="1084982"/>
                    <a:pt x="428761" y="1111043"/>
                    <a:pt x="463054" y="1121108"/>
                  </a:cubicBezTo>
                  <a:cubicBezTo>
                    <a:pt x="515599" y="1137105"/>
                    <a:pt x="552644" y="1136187"/>
                    <a:pt x="660525" y="1116975"/>
                  </a:cubicBezTo>
                  <a:cubicBezTo>
                    <a:pt x="730483" y="1104652"/>
                    <a:pt x="788114" y="1073998"/>
                    <a:pt x="843879" y="1019118"/>
                  </a:cubicBezTo>
                  <a:cubicBezTo>
                    <a:pt x="860794" y="1002662"/>
                    <a:pt x="887775" y="976601"/>
                    <a:pt x="904231" y="961063"/>
                  </a:cubicBezTo>
                  <a:cubicBezTo>
                    <a:pt x="920687" y="945525"/>
                    <a:pt x="942655" y="921300"/>
                    <a:pt x="953140" y="907561"/>
                  </a:cubicBezTo>
                  <a:cubicBezTo>
                    <a:pt x="971434" y="881958"/>
                    <a:pt x="1008020" y="815675"/>
                    <a:pt x="1008020" y="806984"/>
                  </a:cubicBezTo>
                  <a:cubicBezTo>
                    <a:pt x="1008020" y="804688"/>
                    <a:pt x="1016248" y="789150"/>
                    <a:pt x="1026313" y="772694"/>
                  </a:cubicBezTo>
                  <a:cubicBezTo>
                    <a:pt x="1047783" y="736567"/>
                    <a:pt x="1071127" y="671666"/>
                    <a:pt x="1095812" y="577937"/>
                  </a:cubicBezTo>
                  <a:cubicBezTo>
                    <a:pt x="1112268" y="514370"/>
                    <a:pt x="1113646" y="504764"/>
                    <a:pt x="1114105" y="443069"/>
                  </a:cubicBezTo>
                  <a:cubicBezTo>
                    <a:pt x="1115024" y="365342"/>
                    <a:pt x="1108594" y="335144"/>
                    <a:pt x="1081614" y="282562"/>
                  </a:cubicBezTo>
                  <a:cubicBezTo>
                    <a:pt x="1057848" y="235950"/>
                    <a:pt x="1008939" y="169670"/>
                    <a:pt x="966880" y="127150"/>
                  </a:cubicBezTo>
                  <a:cubicBezTo>
                    <a:pt x="935345" y="95577"/>
                    <a:pt x="926199" y="89646"/>
                    <a:pt x="857162" y="55356"/>
                  </a:cubicBezTo>
                  <a:cubicBezTo>
                    <a:pt x="761601" y="7786"/>
                    <a:pt x="729573" y="-442"/>
                    <a:pt x="651882" y="18"/>
                  </a:cubicBezTo>
                  <a:cubicBezTo>
                    <a:pt x="620309" y="477"/>
                    <a:pt x="569564" y="4610"/>
                    <a:pt x="539411" y="916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C21B5A24-8E18-BFDF-AB1E-228CCCEB0409}"/>
              </a:ext>
            </a:extLst>
          </p:cNvPr>
          <p:cNvSpPr/>
          <p:nvPr/>
        </p:nvSpPr>
        <p:spPr>
          <a:xfrm>
            <a:off x="5883699" y="1033300"/>
            <a:ext cx="424603" cy="379521"/>
          </a:xfrm>
          <a:custGeom>
            <a:avLst/>
            <a:gdLst>
              <a:gd name="connsiteX0" fmla="*/ 2318196 w 4578160"/>
              <a:gd name="connsiteY0" fmla="*/ 2596 h 4092074"/>
              <a:gd name="connsiteX1" fmla="*/ 1806138 w 4578160"/>
              <a:gd name="connsiteY1" fmla="*/ 73013 h 4092074"/>
              <a:gd name="connsiteX2" fmla="*/ 1459104 w 4578160"/>
              <a:gd name="connsiteY2" fmla="*/ 168995 h 4092074"/>
              <a:gd name="connsiteX3" fmla="*/ 839170 w 4578160"/>
              <a:gd name="connsiteY3" fmla="*/ 507339 h 4092074"/>
              <a:gd name="connsiteX4" fmla="*/ 183526 w 4578160"/>
              <a:gd name="connsiteY4" fmla="*/ 1411204 h 4092074"/>
              <a:gd name="connsiteX5" fmla="*/ 2475 w 4578160"/>
              <a:gd name="connsiteY5" fmla="*/ 2423445 h 4092074"/>
              <a:gd name="connsiteX6" fmla="*/ 260796 w 4578160"/>
              <a:gd name="connsiteY6" fmla="*/ 3247786 h 4092074"/>
              <a:gd name="connsiteX7" fmla="*/ 316594 w 4578160"/>
              <a:gd name="connsiteY7" fmla="*/ 3348364 h 4092074"/>
              <a:gd name="connsiteX8" fmla="*/ 745444 w 4578160"/>
              <a:gd name="connsiteY8" fmla="*/ 3828424 h 4092074"/>
              <a:gd name="connsiteX9" fmla="*/ 803040 w 4578160"/>
              <a:gd name="connsiteY9" fmla="*/ 3862714 h 4092074"/>
              <a:gd name="connsiteX10" fmla="*/ 825429 w 4578160"/>
              <a:gd name="connsiteY10" fmla="*/ 3824788 h 4092074"/>
              <a:gd name="connsiteX11" fmla="*/ 788384 w 4578160"/>
              <a:gd name="connsiteY11" fmla="*/ 3725132 h 4092074"/>
              <a:gd name="connsiteX12" fmla="*/ 569858 w 4578160"/>
              <a:gd name="connsiteY12" fmla="*/ 2980323 h 4092074"/>
              <a:gd name="connsiteX13" fmla="*/ 491214 w 4578160"/>
              <a:gd name="connsiteY13" fmla="*/ 2465973 h 4092074"/>
              <a:gd name="connsiteX14" fmla="*/ 493510 w 4578160"/>
              <a:gd name="connsiteY14" fmla="*/ 2068229 h 4092074"/>
              <a:gd name="connsiteX15" fmla="*/ 657191 w 4578160"/>
              <a:gd name="connsiteY15" fmla="*/ 1437273 h 4092074"/>
              <a:gd name="connsiteX16" fmla="*/ 1156924 w 4578160"/>
              <a:gd name="connsiteY16" fmla="*/ 851630 h 4092074"/>
              <a:gd name="connsiteX17" fmla="*/ 2000438 w 4578160"/>
              <a:gd name="connsiteY17" fmla="*/ 521054 h 4092074"/>
              <a:gd name="connsiteX18" fmla="*/ 2619951 w 4578160"/>
              <a:gd name="connsiteY18" fmla="*/ 523351 h 4092074"/>
              <a:gd name="connsiteX19" fmla="*/ 3426912 w 4578160"/>
              <a:gd name="connsiteY19" fmla="*/ 837888 h 4092074"/>
              <a:gd name="connsiteX20" fmla="*/ 3650943 w 4578160"/>
              <a:gd name="connsiteY20" fmla="*/ 1030843 h 4092074"/>
              <a:gd name="connsiteX21" fmla="*/ 3944897 w 4578160"/>
              <a:gd name="connsiteY21" fmla="*/ 1431801 h 4092074"/>
              <a:gd name="connsiteX22" fmla="*/ 4062423 w 4578160"/>
              <a:gd name="connsiteY22" fmla="*/ 2399690 h 4092074"/>
              <a:gd name="connsiteX23" fmla="*/ 3805895 w 4578160"/>
              <a:gd name="connsiteY23" fmla="*/ 2960233 h 4092074"/>
              <a:gd name="connsiteX24" fmla="*/ 3447457 w 4578160"/>
              <a:gd name="connsiteY24" fmla="*/ 3321424 h 4092074"/>
              <a:gd name="connsiteX25" fmla="*/ 2939994 w 4578160"/>
              <a:gd name="connsiteY25" fmla="*/ 3601672 h 4092074"/>
              <a:gd name="connsiteX26" fmla="*/ 2347914 w 4578160"/>
              <a:gd name="connsiteY26" fmla="*/ 3610818 h 4092074"/>
              <a:gd name="connsiteX27" fmla="*/ 1954686 w 4578160"/>
              <a:gd name="connsiteY27" fmla="*/ 3481888 h 4092074"/>
              <a:gd name="connsiteX28" fmla="*/ 1781893 w 4578160"/>
              <a:gd name="connsiteY28" fmla="*/ 3365743 h 4092074"/>
              <a:gd name="connsiteX29" fmla="*/ 1574311 w 4578160"/>
              <a:gd name="connsiteY29" fmla="*/ 3158200 h 4092074"/>
              <a:gd name="connsiteX30" fmla="*/ 1322838 w 4578160"/>
              <a:gd name="connsiteY30" fmla="*/ 2409297 h 4092074"/>
              <a:gd name="connsiteX31" fmla="*/ 1442628 w 4578160"/>
              <a:gd name="connsiteY31" fmla="*/ 2049937 h 4092074"/>
              <a:gd name="connsiteX32" fmla="*/ 2238146 w 4578160"/>
              <a:gd name="connsiteY32" fmla="*/ 1562108 h 4092074"/>
              <a:gd name="connsiteX33" fmla="*/ 2395900 w 4578160"/>
              <a:gd name="connsiteY33" fmla="*/ 1556597 h 4092074"/>
              <a:gd name="connsiteX34" fmla="*/ 2570563 w 4578160"/>
              <a:gd name="connsiteY34" fmla="*/ 1566662 h 4092074"/>
              <a:gd name="connsiteX35" fmla="*/ 2950467 w 4578160"/>
              <a:gd name="connsiteY35" fmla="*/ 1701108 h 4092074"/>
              <a:gd name="connsiteX36" fmla="*/ 3089920 w 4578160"/>
              <a:gd name="connsiteY36" fmla="*/ 1833673 h 4092074"/>
              <a:gd name="connsiteX37" fmla="*/ 3137490 w 4578160"/>
              <a:gd name="connsiteY37" fmla="*/ 2077377 h 4092074"/>
              <a:gd name="connsiteX38" fmla="*/ 2952765 w 4578160"/>
              <a:gd name="connsiteY38" fmla="*/ 2513997 h 4092074"/>
              <a:gd name="connsiteX39" fmla="*/ 2722796 w 4578160"/>
              <a:gd name="connsiteY39" fmla="*/ 2656173 h 4092074"/>
              <a:gd name="connsiteX40" fmla="*/ 2299873 w 4578160"/>
              <a:gd name="connsiteY40" fmla="*/ 2558814 h 4092074"/>
              <a:gd name="connsiteX41" fmla="*/ 2042924 w 4578160"/>
              <a:gd name="connsiteY41" fmla="*/ 2210858 h 4092074"/>
              <a:gd name="connsiteX42" fmla="*/ 2053448 w 4578160"/>
              <a:gd name="connsiteY42" fmla="*/ 2147789 h 4092074"/>
              <a:gd name="connsiteX43" fmla="*/ 2230825 w 4578160"/>
              <a:gd name="connsiteY43" fmla="*/ 2027089 h 4092074"/>
              <a:gd name="connsiteX44" fmla="*/ 2441620 w 4578160"/>
              <a:gd name="connsiteY44" fmla="*/ 2118057 h 4092074"/>
              <a:gd name="connsiteX45" fmla="*/ 2472236 w 4578160"/>
              <a:gd name="connsiteY45" fmla="*/ 2137728 h 4092074"/>
              <a:gd name="connsiteX46" fmla="*/ 2496002 w 4578160"/>
              <a:gd name="connsiteY46" fmla="*/ 2104815 h 4092074"/>
              <a:gd name="connsiteX47" fmla="*/ 2439324 w 4578160"/>
              <a:gd name="connsiteY47" fmla="*/ 1932444 h 4092074"/>
              <a:gd name="connsiteX48" fmla="*/ 2351532 w 4578160"/>
              <a:gd name="connsiteY48" fmla="*/ 1866581 h 4092074"/>
              <a:gd name="connsiteX49" fmla="*/ 2207064 w 4578160"/>
              <a:gd name="connsiteY49" fmla="*/ 1846030 h 4092074"/>
              <a:gd name="connsiteX50" fmla="*/ 1869640 w 4578160"/>
              <a:gd name="connsiteY50" fmla="*/ 2059078 h 4092074"/>
              <a:gd name="connsiteX51" fmla="*/ 1829418 w 4578160"/>
              <a:gd name="connsiteY51" fmla="*/ 2232821 h 4092074"/>
              <a:gd name="connsiteX52" fmla="*/ 1911699 w 4578160"/>
              <a:gd name="connsiteY52" fmla="*/ 2503927 h 4092074"/>
              <a:gd name="connsiteX53" fmla="*/ 2090957 w 4578160"/>
              <a:gd name="connsiteY53" fmla="*/ 2718818 h 4092074"/>
              <a:gd name="connsiteX54" fmla="*/ 2240442 w 4578160"/>
              <a:gd name="connsiteY54" fmla="*/ 2819395 h 4092074"/>
              <a:gd name="connsiteX55" fmla="*/ 2745641 w 4578160"/>
              <a:gd name="connsiteY55" fmla="*/ 2955174 h 4092074"/>
              <a:gd name="connsiteX56" fmla="*/ 3222067 w 4578160"/>
              <a:gd name="connsiteY56" fmla="*/ 2700066 h 4092074"/>
              <a:gd name="connsiteX57" fmla="*/ 3353260 w 4578160"/>
              <a:gd name="connsiteY57" fmla="*/ 2489310 h 4092074"/>
              <a:gd name="connsiteX58" fmla="*/ 3480398 w 4578160"/>
              <a:gd name="connsiteY58" fmla="*/ 2031636 h 4092074"/>
              <a:gd name="connsiteX59" fmla="*/ 3289735 w 4578160"/>
              <a:gd name="connsiteY59" fmla="*/ 1463324 h 4092074"/>
              <a:gd name="connsiteX60" fmla="*/ 2976531 w 4578160"/>
              <a:gd name="connsiteY60" fmla="*/ 1238411 h 4092074"/>
              <a:gd name="connsiteX61" fmla="*/ 2726899 w 4578160"/>
              <a:gd name="connsiteY61" fmla="*/ 1142850 h 4092074"/>
              <a:gd name="connsiteX62" fmla="*/ 2443889 w 4578160"/>
              <a:gd name="connsiteY62" fmla="*/ 1113114 h 4092074"/>
              <a:gd name="connsiteX63" fmla="*/ 2121583 w 4578160"/>
              <a:gd name="connsiteY63" fmla="*/ 1145108 h 4092074"/>
              <a:gd name="connsiteX64" fmla="*/ 1872402 w 4578160"/>
              <a:gd name="connsiteY64" fmla="*/ 1209592 h 4092074"/>
              <a:gd name="connsiteX65" fmla="*/ 1461383 w 4578160"/>
              <a:gd name="connsiteY65" fmla="*/ 1422641 h 4092074"/>
              <a:gd name="connsiteX66" fmla="*/ 978570 w 4578160"/>
              <a:gd name="connsiteY66" fmla="*/ 2289953 h 4092074"/>
              <a:gd name="connsiteX67" fmla="*/ 971260 w 4578160"/>
              <a:gd name="connsiteY67" fmla="*/ 2571121 h 4092074"/>
              <a:gd name="connsiteX68" fmla="*/ 1079186 w 4578160"/>
              <a:gd name="connsiteY68" fmla="*/ 2994044 h 4092074"/>
              <a:gd name="connsiteX69" fmla="*/ 1160088 w 4578160"/>
              <a:gd name="connsiteY69" fmla="*/ 3158646 h 4092074"/>
              <a:gd name="connsiteX70" fmla="*/ 1418870 w 4578160"/>
              <a:gd name="connsiteY70" fmla="*/ 3529409 h 4092074"/>
              <a:gd name="connsiteX71" fmla="*/ 1806582 w 4578160"/>
              <a:gd name="connsiteY71" fmla="*/ 3835305 h 4092074"/>
              <a:gd name="connsiteX72" fmla="*/ 2416915 w 4578160"/>
              <a:gd name="connsiteY72" fmla="*/ 4068027 h 4092074"/>
              <a:gd name="connsiteX73" fmla="*/ 2998963 w 4578160"/>
              <a:gd name="connsiteY73" fmla="*/ 4068448 h 4092074"/>
              <a:gd name="connsiteX74" fmla="*/ 3748748 w 4578160"/>
              <a:gd name="connsiteY74" fmla="*/ 3737911 h 4092074"/>
              <a:gd name="connsiteX75" fmla="*/ 4253497 w 4578160"/>
              <a:gd name="connsiteY75" fmla="*/ 3160909 h 4092074"/>
              <a:gd name="connsiteX76" fmla="*/ 4399347 w 4578160"/>
              <a:gd name="connsiteY76" fmla="*/ 2870590 h 4092074"/>
              <a:gd name="connsiteX77" fmla="*/ 4560736 w 4578160"/>
              <a:gd name="connsiteY77" fmla="*/ 2308704 h 4092074"/>
              <a:gd name="connsiteX78" fmla="*/ 4567624 w 4578160"/>
              <a:gd name="connsiteY78" fmla="*/ 1819043 h 4092074"/>
              <a:gd name="connsiteX79" fmla="*/ 4360503 w 4578160"/>
              <a:gd name="connsiteY79" fmla="*/ 1146028 h 4092074"/>
              <a:gd name="connsiteX80" fmla="*/ 4264023 w 4578160"/>
              <a:gd name="connsiteY80" fmla="*/ 973236 h 4092074"/>
              <a:gd name="connsiteX81" fmla="*/ 3817793 w 4578160"/>
              <a:gd name="connsiteY81" fmla="*/ 472582 h 4092074"/>
              <a:gd name="connsiteX82" fmla="*/ 3568612 w 4578160"/>
              <a:gd name="connsiteY82" fmla="*/ 306609 h 4092074"/>
              <a:gd name="connsiteX83" fmla="*/ 3281507 w 4578160"/>
              <a:gd name="connsiteY83" fmla="*/ 164433 h 4092074"/>
              <a:gd name="connsiteX84" fmla="*/ 2722806 w 4578160"/>
              <a:gd name="connsiteY84" fmla="*/ 15830 h 4092074"/>
              <a:gd name="connsiteX85" fmla="*/ 2318174 w 4578160"/>
              <a:gd name="connsiteY85" fmla="*/ 2588 h 4092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4578160" h="4092074">
                <a:moveTo>
                  <a:pt x="2318196" y="2596"/>
                </a:moveTo>
                <a:cubicBezTo>
                  <a:pt x="2157268" y="12202"/>
                  <a:pt x="1943298" y="41440"/>
                  <a:pt x="1806138" y="73013"/>
                </a:cubicBezTo>
                <a:cubicBezTo>
                  <a:pt x="1715591" y="93565"/>
                  <a:pt x="1535453" y="143852"/>
                  <a:pt x="1459104" y="168995"/>
                </a:cubicBezTo>
                <a:cubicBezTo>
                  <a:pt x="1228225" y="245803"/>
                  <a:pt x="1029793" y="354181"/>
                  <a:pt x="839170" y="507339"/>
                </a:cubicBezTo>
                <a:cubicBezTo>
                  <a:pt x="540583" y="746909"/>
                  <a:pt x="327534" y="1040441"/>
                  <a:pt x="183526" y="1411204"/>
                </a:cubicBezTo>
                <a:cubicBezTo>
                  <a:pt x="56428" y="1736734"/>
                  <a:pt x="-14445" y="2134047"/>
                  <a:pt x="2475" y="2423445"/>
                </a:cubicBezTo>
                <a:cubicBezTo>
                  <a:pt x="18931" y="2704192"/>
                  <a:pt x="96657" y="2951991"/>
                  <a:pt x="260796" y="3247786"/>
                </a:cubicBezTo>
                <a:cubicBezTo>
                  <a:pt x="277712" y="3277981"/>
                  <a:pt x="302855" y="3323216"/>
                  <a:pt x="316594" y="3348364"/>
                </a:cubicBezTo>
                <a:cubicBezTo>
                  <a:pt x="424480" y="3542700"/>
                  <a:pt x="570320" y="3705920"/>
                  <a:pt x="745444" y="3828424"/>
                </a:cubicBezTo>
                <a:cubicBezTo>
                  <a:pt x="772386" y="3847176"/>
                  <a:pt x="798448" y="3862714"/>
                  <a:pt x="803040" y="3862714"/>
                </a:cubicBezTo>
                <a:cubicBezTo>
                  <a:pt x="812646" y="3862714"/>
                  <a:pt x="825429" y="3841244"/>
                  <a:pt x="825429" y="3824788"/>
                </a:cubicBezTo>
                <a:cubicBezTo>
                  <a:pt x="825429" y="3818397"/>
                  <a:pt x="808973" y="3773582"/>
                  <a:pt x="788384" y="3725132"/>
                </a:cubicBezTo>
                <a:cubicBezTo>
                  <a:pt x="680037" y="3464508"/>
                  <a:pt x="622440" y="3267919"/>
                  <a:pt x="569858" y="2980323"/>
                </a:cubicBezTo>
                <a:cubicBezTo>
                  <a:pt x="555699" y="2902176"/>
                  <a:pt x="501278" y="2546457"/>
                  <a:pt x="491214" y="2465973"/>
                </a:cubicBezTo>
                <a:cubicBezTo>
                  <a:pt x="482067" y="2395135"/>
                  <a:pt x="483445" y="2158284"/>
                  <a:pt x="493510" y="2068229"/>
                </a:cubicBezTo>
                <a:cubicBezTo>
                  <a:pt x="522327" y="1806234"/>
                  <a:pt x="575790" y="1599573"/>
                  <a:pt x="657191" y="1437273"/>
                </a:cubicBezTo>
                <a:cubicBezTo>
                  <a:pt x="759601" y="1232915"/>
                  <a:pt x="956200" y="1002486"/>
                  <a:pt x="1156924" y="851630"/>
                </a:cubicBezTo>
                <a:cubicBezTo>
                  <a:pt x="1390987" y="675124"/>
                  <a:pt x="1666679" y="567248"/>
                  <a:pt x="2000438" y="521054"/>
                </a:cubicBezTo>
                <a:cubicBezTo>
                  <a:pt x="2198409" y="493614"/>
                  <a:pt x="2424282" y="494533"/>
                  <a:pt x="2619951" y="523351"/>
                </a:cubicBezTo>
                <a:cubicBezTo>
                  <a:pt x="2909349" y="565410"/>
                  <a:pt x="3176360" y="669661"/>
                  <a:pt x="3426912" y="837888"/>
                </a:cubicBezTo>
                <a:cubicBezTo>
                  <a:pt x="3504179" y="890012"/>
                  <a:pt x="3560859" y="938505"/>
                  <a:pt x="3650943" y="1030843"/>
                </a:cubicBezTo>
                <a:cubicBezTo>
                  <a:pt x="3783969" y="1167082"/>
                  <a:pt x="3895529" y="1319780"/>
                  <a:pt x="3944897" y="1431801"/>
                </a:cubicBezTo>
                <a:cubicBezTo>
                  <a:pt x="4088484" y="1760083"/>
                  <a:pt x="4127329" y="2077834"/>
                  <a:pt x="4062423" y="2399690"/>
                </a:cubicBezTo>
                <a:cubicBezTo>
                  <a:pt x="4022163" y="2599953"/>
                  <a:pt x="3937128" y="2786030"/>
                  <a:pt x="3805895" y="2960233"/>
                </a:cubicBezTo>
                <a:cubicBezTo>
                  <a:pt x="3713090" y="3083197"/>
                  <a:pt x="3585998" y="3211667"/>
                  <a:pt x="3447457" y="3321424"/>
                </a:cubicBezTo>
                <a:cubicBezTo>
                  <a:pt x="3298432" y="3439372"/>
                  <a:pt x="3102303" y="3547719"/>
                  <a:pt x="2939994" y="3601672"/>
                </a:cubicBezTo>
                <a:cubicBezTo>
                  <a:pt x="2807390" y="3645568"/>
                  <a:pt x="2552282" y="3649204"/>
                  <a:pt x="2347914" y="3610818"/>
                </a:cubicBezTo>
                <a:cubicBezTo>
                  <a:pt x="2216681" y="3586134"/>
                  <a:pt x="2036090" y="3526701"/>
                  <a:pt x="1954686" y="3481888"/>
                </a:cubicBezTo>
                <a:cubicBezTo>
                  <a:pt x="1908991" y="3456744"/>
                  <a:pt x="1826676" y="3401406"/>
                  <a:pt x="1781893" y="3365743"/>
                </a:cubicBezTo>
                <a:cubicBezTo>
                  <a:pt x="1726555" y="3322306"/>
                  <a:pt x="1614538" y="3210331"/>
                  <a:pt x="1574311" y="3158200"/>
                </a:cubicBezTo>
                <a:cubicBezTo>
                  <a:pt x="1404243" y="2938264"/>
                  <a:pt x="1301373" y="2631486"/>
                  <a:pt x="1322838" y="2409297"/>
                </a:cubicBezTo>
                <a:cubicBezTo>
                  <a:pt x="1337458" y="2259312"/>
                  <a:pt x="1370408" y="2161037"/>
                  <a:pt x="1442628" y="2049937"/>
                </a:cubicBezTo>
                <a:cubicBezTo>
                  <a:pt x="1621847" y="1775617"/>
                  <a:pt x="1890240" y="1611016"/>
                  <a:pt x="2238146" y="1562108"/>
                </a:cubicBezTo>
                <a:cubicBezTo>
                  <a:pt x="2265586" y="1558434"/>
                  <a:pt x="2323642" y="1556176"/>
                  <a:pt x="2395900" y="1556597"/>
                </a:cubicBezTo>
                <a:cubicBezTo>
                  <a:pt x="2490083" y="1556597"/>
                  <a:pt x="2520696" y="1558434"/>
                  <a:pt x="2570563" y="1566662"/>
                </a:cubicBezTo>
                <a:cubicBezTo>
                  <a:pt x="2715032" y="1590007"/>
                  <a:pt x="2840288" y="1634323"/>
                  <a:pt x="2950467" y="1701108"/>
                </a:cubicBezTo>
                <a:cubicBezTo>
                  <a:pt x="2994363" y="1727171"/>
                  <a:pt x="3060185" y="1789780"/>
                  <a:pt x="3089920" y="1833673"/>
                </a:cubicBezTo>
                <a:cubicBezTo>
                  <a:pt x="3124210" y="1883042"/>
                  <a:pt x="3142043" y="1974968"/>
                  <a:pt x="3137490" y="2077377"/>
                </a:cubicBezTo>
                <a:cubicBezTo>
                  <a:pt x="3129683" y="2240598"/>
                  <a:pt x="3064776" y="2395138"/>
                  <a:pt x="2952765" y="2513997"/>
                </a:cubicBezTo>
                <a:cubicBezTo>
                  <a:pt x="2879171" y="2591724"/>
                  <a:pt x="2789544" y="2647483"/>
                  <a:pt x="2722796" y="2656173"/>
                </a:cubicBezTo>
                <a:cubicBezTo>
                  <a:pt x="2613538" y="2670371"/>
                  <a:pt x="2409591" y="2623720"/>
                  <a:pt x="2299873" y="2558814"/>
                </a:cubicBezTo>
                <a:cubicBezTo>
                  <a:pt x="2141698" y="2465550"/>
                  <a:pt x="2049781" y="2341170"/>
                  <a:pt x="2042924" y="2210858"/>
                </a:cubicBezTo>
                <a:cubicBezTo>
                  <a:pt x="2040206" y="2167881"/>
                  <a:pt x="2040627" y="2166044"/>
                  <a:pt x="2053448" y="2147789"/>
                </a:cubicBezTo>
                <a:cubicBezTo>
                  <a:pt x="2086360" y="2099761"/>
                  <a:pt x="2166840" y="2045340"/>
                  <a:pt x="2230825" y="2027089"/>
                </a:cubicBezTo>
                <a:cubicBezTo>
                  <a:pt x="2305375" y="2005581"/>
                  <a:pt x="2373040" y="2034857"/>
                  <a:pt x="2441620" y="2118057"/>
                </a:cubicBezTo>
                <a:cubicBezTo>
                  <a:pt x="2457617" y="2137728"/>
                  <a:pt x="2461712" y="2139986"/>
                  <a:pt x="2472236" y="2137728"/>
                </a:cubicBezTo>
                <a:cubicBezTo>
                  <a:pt x="2481383" y="2135431"/>
                  <a:pt x="2486396" y="2128581"/>
                  <a:pt x="2496002" y="2104815"/>
                </a:cubicBezTo>
                <a:cubicBezTo>
                  <a:pt x="2521605" y="2040789"/>
                  <a:pt x="2509282" y="2002827"/>
                  <a:pt x="2439324" y="1932444"/>
                </a:cubicBezTo>
                <a:cubicBezTo>
                  <a:pt x="2401360" y="1893561"/>
                  <a:pt x="2390415" y="1885793"/>
                  <a:pt x="2351532" y="1866581"/>
                </a:cubicBezTo>
                <a:cubicBezTo>
                  <a:pt x="2299409" y="1841897"/>
                  <a:pt x="2266037" y="1836884"/>
                  <a:pt x="2207064" y="1846030"/>
                </a:cubicBezTo>
                <a:cubicBezTo>
                  <a:pt x="2032400" y="1873469"/>
                  <a:pt x="1928188" y="1939293"/>
                  <a:pt x="1869640" y="2059078"/>
                </a:cubicBezTo>
                <a:cubicBezTo>
                  <a:pt x="1836728" y="2126281"/>
                  <a:pt x="1829418" y="2158735"/>
                  <a:pt x="1829418" y="2232821"/>
                </a:cubicBezTo>
                <a:cubicBezTo>
                  <a:pt x="1829418" y="2326085"/>
                  <a:pt x="1849089" y="2390996"/>
                  <a:pt x="1911699" y="2503927"/>
                </a:cubicBezTo>
                <a:cubicBezTo>
                  <a:pt x="1969333" y="2608179"/>
                  <a:pt x="2004083" y="2650238"/>
                  <a:pt x="2090957" y="2718818"/>
                </a:cubicBezTo>
                <a:cubicBezTo>
                  <a:pt x="2150390" y="2766350"/>
                  <a:pt x="2177792" y="2784643"/>
                  <a:pt x="2240442" y="2819395"/>
                </a:cubicBezTo>
                <a:cubicBezTo>
                  <a:pt x="2404123" y="2910822"/>
                  <a:pt x="2607110" y="2965245"/>
                  <a:pt x="2745641" y="2955174"/>
                </a:cubicBezTo>
                <a:cubicBezTo>
                  <a:pt x="2939478" y="2941474"/>
                  <a:pt x="3094047" y="2858733"/>
                  <a:pt x="3222067" y="2700066"/>
                </a:cubicBezTo>
                <a:cubicBezTo>
                  <a:pt x="3275071" y="2633783"/>
                  <a:pt x="3306184" y="2583950"/>
                  <a:pt x="3353260" y="2489310"/>
                </a:cubicBezTo>
                <a:cubicBezTo>
                  <a:pt x="3433741" y="2326550"/>
                  <a:pt x="3473961" y="2181621"/>
                  <a:pt x="3480398" y="2031636"/>
                </a:cubicBezTo>
                <a:cubicBezTo>
                  <a:pt x="3489047" y="1809898"/>
                  <a:pt x="3425518" y="1620156"/>
                  <a:pt x="3289735" y="1463324"/>
                </a:cubicBezTo>
                <a:cubicBezTo>
                  <a:pt x="3212468" y="1374192"/>
                  <a:pt x="3125594" y="1312007"/>
                  <a:pt x="2976531" y="1238411"/>
                </a:cubicBezTo>
                <a:cubicBezTo>
                  <a:pt x="2866812" y="1184450"/>
                  <a:pt x="2813771" y="1164320"/>
                  <a:pt x="2726899" y="1142850"/>
                </a:cubicBezTo>
                <a:cubicBezTo>
                  <a:pt x="2622648" y="1117707"/>
                  <a:pt x="2577414" y="1112655"/>
                  <a:pt x="2443889" y="1113114"/>
                </a:cubicBezTo>
                <a:cubicBezTo>
                  <a:pt x="2320004" y="1113114"/>
                  <a:pt x="2252806" y="1119964"/>
                  <a:pt x="2121583" y="1145108"/>
                </a:cubicBezTo>
                <a:cubicBezTo>
                  <a:pt x="2083619" y="1152455"/>
                  <a:pt x="1940071" y="1189462"/>
                  <a:pt x="1872402" y="1209592"/>
                </a:cubicBezTo>
                <a:cubicBezTo>
                  <a:pt x="1735242" y="1250273"/>
                  <a:pt x="1577038" y="1332595"/>
                  <a:pt x="1461383" y="1422641"/>
                </a:cubicBezTo>
                <a:cubicBezTo>
                  <a:pt x="1216337" y="1614685"/>
                  <a:pt x="1031611" y="1946142"/>
                  <a:pt x="978570" y="2289953"/>
                </a:cubicBezTo>
                <a:cubicBezTo>
                  <a:pt x="968084" y="2357155"/>
                  <a:pt x="964410" y="2503001"/>
                  <a:pt x="971260" y="2571121"/>
                </a:cubicBezTo>
                <a:cubicBezTo>
                  <a:pt x="985879" y="2712876"/>
                  <a:pt x="1027517" y="2877438"/>
                  <a:pt x="1079186" y="2994044"/>
                </a:cubicBezTo>
                <a:cubicBezTo>
                  <a:pt x="1110261" y="3065341"/>
                  <a:pt x="1120326" y="3085012"/>
                  <a:pt x="1160088" y="3158646"/>
                </a:cubicBezTo>
                <a:cubicBezTo>
                  <a:pt x="1262958" y="3347015"/>
                  <a:pt x="1313708" y="3420141"/>
                  <a:pt x="1418870" y="3529409"/>
                </a:cubicBezTo>
                <a:cubicBezTo>
                  <a:pt x="1518987" y="3634121"/>
                  <a:pt x="1674899" y="3757114"/>
                  <a:pt x="1806582" y="3835305"/>
                </a:cubicBezTo>
                <a:cubicBezTo>
                  <a:pt x="1986722" y="3942731"/>
                  <a:pt x="2214388" y="4029141"/>
                  <a:pt x="2416915" y="4068027"/>
                </a:cubicBezTo>
                <a:cubicBezTo>
                  <a:pt x="2583809" y="4100020"/>
                  <a:pt x="2816530" y="4100020"/>
                  <a:pt x="2998963" y="4068448"/>
                </a:cubicBezTo>
                <a:cubicBezTo>
                  <a:pt x="3258627" y="4023212"/>
                  <a:pt x="3530684" y="3903424"/>
                  <a:pt x="3748748" y="3737911"/>
                </a:cubicBezTo>
                <a:cubicBezTo>
                  <a:pt x="3944887" y="3588848"/>
                  <a:pt x="4127320" y="3380394"/>
                  <a:pt x="4253497" y="3160909"/>
                </a:cubicBezTo>
                <a:cubicBezTo>
                  <a:pt x="4279559" y="3115673"/>
                  <a:pt x="4379254" y="2917244"/>
                  <a:pt x="4399347" y="2870590"/>
                </a:cubicBezTo>
                <a:cubicBezTo>
                  <a:pt x="4469764" y="2707369"/>
                  <a:pt x="4533794" y="2484249"/>
                  <a:pt x="4560736" y="2308704"/>
                </a:cubicBezTo>
                <a:cubicBezTo>
                  <a:pt x="4580866" y="2177021"/>
                  <a:pt x="4584080" y="1954822"/>
                  <a:pt x="4567624" y="1819043"/>
                </a:cubicBezTo>
                <a:cubicBezTo>
                  <a:pt x="4539266" y="1584940"/>
                  <a:pt x="4469768" y="1359537"/>
                  <a:pt x="4360503" y="1146028"/>
                </a:cubicBezTo>
                <a:cubicBezTo>
                  <a:pt x="4322079" y="1070139"/>
                  <a:pt x="4312475" y="1052764"/>
                  <a:pt x="4264023" y="973236"/>
                </a:cubicBezTo>
                <a:cubicBezTo>
                  <a:pt x="4154766" y="794438"/>
                  <a:pt x="3983316" y="601973"/>
                  <a:pt x="3817793" y="472582"/>
                </a:cubicBezTo>
                <a:cubicBezTo>
                  <a:pt x="3751509" y="420459"/>
                  <a:pt x="3639495" y="346405"/>
                  <a:pt x="3568612" y="306609"/>
                </a:cubicBezTo>
                <a:cubicBezTo>
                  <a:pt x="3509179" y="273696"/>
                  <a:pt x="3339105" y="189122"/>
                  <a:pt x="3281507" y="164433"/>
                </a:cubicBezTo>
                <a:cubicBezTo>
                  <a:pt x="3105002" y="87625"/>
                  <a:pt x="2918934" y="38255"/>
                  <a:pt x="2722806" y="15830"/>
                </a:cubicBezTo>
                <a:cubicBezTo>
                  <a:pt x="2600723" y="2129"/>
                  <a:pt x="2424718" y="-3841"/>
                  <a:pt x="2318174" y="2588"/>
                </a:cubicBezTo>
                <a:close/>
              </a:path>
            </a:pathLst>
          </a:custGeom>
          <a:solidFill>
            <a:srgbClr val="79F7AB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4881B0F5-8C28-7212-48AB-8E855933DC0C}"/>
              </a:ext>
            </a:extLst>
          </p:cNvPr>
          <p:cNvGrpSpPr/>
          <p:nvPr/>
        </p:nvGrpSpPr>
        <p:grpSpPr>
          <a:xfrm>
            <a:off x="1113215" y="4033136"/>
            <a:ext cx="559293" cy="602364"/>
            <a:chOff x="-7563261" y="4236192"/>
            <a:chExt cx="4370607" cy="4707183"/>
          </a:xfrm>
          <a:solidFill>
            <a:srgbClr val="79F7AB"/>
          </a:solidFill>
        </p:grpSpPr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C5B387E9-7BA7-9502-0EED-550933BB7498}"/>
                </a:ext>
              </a:extLst>
            </p:cNvPr>
            <p:cNvSpPr/>
            <p:nvPr/>
          </p:nvSpPr>
          <p:spPr>
            <a:xfrm>
              <a:off x="-7516901" y="4236192"/>
              <a:ext cx="1465553" cy="1537976"/>
            </a:xfrm>
            <a:custGeom>
              <a:avLst/>
              <a:gdLst>
                <a:gd name="connsiteX0" fmla="*/ 755074 w 1465553"/>
                <a:gd name="connsiteY0" fmla="*/ 9854 h 1537976"/>
                <a:gd name="connsiteX1" fmla="*/ 454233 w 1465553"/>
                <a:gd name="connsiteY1" fmla="*/ 96267 h 1537976"/>
                <a:gd name="connsiteX2" fmla="*/ 240264 w 1465553"/>
                <a:gd name="connsiteY2" fmla="*/ 256735 h 1537976"/>
                <a:gd name="connsiteX3" fmla="*/ 14890 w 1465553"/>
                <a:gd name="connsiteY3" fmla="*/ 777933 h 1537976"/>
                <a:gd name="connsiteX4" fmla="*/ 56030 w 1465553"/>
                <a:gd name="connsiteY4" fmla="*/ 1134569 h 1537976"/>
                <a:gd name="connsiteX5" fmla="*/ 276388 w 1465553"/>
                <a:gd name="connsiteY5" fmla="*/ 1398827 h 1537976"/>
                <a:gd name="connsiteX6" fmla="*/ 778874 w 1465553"/>
                <a:gd name="connsiteY6" fmla="*/ 1535066 h 1537976"/>
                <a:gd name="connsiteX7" fmla="*/ 1195370 w 1465553"/>
                <a:gd name="connsiteY7" fmla="*/ 1343022 h 1537976"/>
                <a:gd name="connsiteX8" fmla="*/ 1340759 w 1465553"/>
                <a:gd name="connsiteY8" fmla="*/ 1132266 h 1537976"/>
                <a:gd name="connsiteX9" fmla="*/ 1455533 w 1465553"/>
                <a:gd name="connsiteY9" fmla="*/ 796214 h 1537976"/>
                <a:gd name="connsiteX10" fmla="*/ 1453237 w 1465553"/>
                <a:gd name="connsiteY10" fmla="*/ 494453 h 1537976"/>
                <a:gd name="connsiteX11" fmla="*/ 1229205 w 1465553"/>
                <a:gd name="connsiteY11" fmla="*/ 130087 h 1537976"/>
                <a:gd name="connsiteX12" fmla="*/ 991468 w 1465553"/>
                <a:gd name="connsiteY12" fmla="*/ 14393 h 1537976"/>
                <a:gd name="connsiteX13" fmla="*/ 755073 w 1465553"/>
                <a:gd name="connsiteY13" fmla="*/ 9839 h 1537976"/>
                <a:gd name="connsiteX14" fmla="*/ 857484 w 1465553"/>
                <a:gd name="connsiteY14" fmla="*/ 391599 h 1537976"/>
                <a:gd name="connsiteX15" fmla="*/ 1020244 w 1465553"/>
                <a:gd name="connsiteY15" fmla="*/ 436873 h 1537976"/>
                <a:gd name="connsiteX16" fmla="*/ 1108494 w 1465553"/>
                <a:gd name="connsiteY16" fmla="*/ 504075 h 1537976"/>
                <a:gd name="connsiteX17" fmla="*/ 1140947 w 1465553"/>
                <a:gd name="connsiteY17" fmla="*/ 567183 h 1537976"/>
                <a:gd name="connsiteX18" fmla="*/ 1151472 w 1465553"/>
                <a:gd name="connsiteY18" fmla="*/ 688804 h 1537976"/>
                <a:gd name="connsiteX19" fmla="*/ 1140947 w 1465553"/>
                <a:gd name="connsiteY19" fmla="*/ 821370 h 1537976"/>
                <a:gd name="connsiteX20" fmla="*/ 1085188 w 1465553"/>
                <a:gd name="connsiteY20" fmla="*/ 981837 h 1537976"/>
                <a:gd name="connsiteX21" fmla="*/ 781134 w 1465553"/>
                <a:gd name="connsiteY21" fmla="*/ 1260291 h 1537976"/>
                <a:gd name="connsiteX22" fmla="*/ 351362 w 1465553"/>
                <a:gd name="connsiteY22" fmla="*/ 1214138 h 1537976"/>
                <a:gd name="connsiteX23" fmla="*/ 229780 w 1465553"/>
                <a:gd name="connsiteY23" fmla="*/ 1119917 h 1537976"/>
                <a:gd name="connsiteX24" fmla="*/ 152513 w 1465553"/>
                <a:gd name="connsiteY24" fmla="*/ 1012952 h 1537976"/>
                <a:gd name="connsiteX25" fmla="*/ 333535 w 1465553"/>
                <a:gd name="connsiteY25" fmla="*/ 707095 h 1537976"/>
                <a:gd name="connsiteX26" fmla="*/ 562161 w 1465553"/>
                <a:gd name="connsiteY26" fmla="*/ 468407 h 1537976"/>
                <a:gd name="connsiteX27" fmla="*/ 767440 w 1465553"/>
                <a:gd name="connsiteY27" fmla="*/ 392058 h 1537976"/>
                <a:gd name="connsiteX28" fmla="*/ 806284 w 1465553"/>
                <a:gd name="connsiteY28" fmla="*/ 387504 h 1537976"/>
                <a:gd name="connsiteX29" fmla="*/ 857490 w 1465553"/>
                <a:gd name="connsiteY29" fmla="*/ 391599 h 1537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465553" h="1537976">
                  <a:moveTo>
                    <a:pt x="755074" y="9854"/>
                  </a:moveTo>
                  <a:cubicBezTo>
                    <a:pt x="646277" y="26310"/>
                    <a:pt x="521932" y="62437"/>
                    <a:pt x="454233" y="96267"/>
                  </a:cubicBezTo>
                  <a:cubicBezTo>
                    <a:pt x="370575" y="138785"/>
                    <a:pt x="308383" y="185399"/>
                    <a:pt x="240264" y="256735"/>
                  </a:cubicBezTo>
                  <a:cubicBezTo>
                    <a:pt x="115928" y="387047"/>
                    <a:pt x="57870" y="520993"/>
                    <a:pt x="14890" y="777933"/>
                  </a:cubicBezTo>
                  <a:cubicBezTo>
                    <a:pt x="-12550" y="940693"/>
                    <a:pt x="-3862" y="1013868"/>
                    <a:pt x="56030" y="1134569"/>
                  </a:cubicBezTo>
                  <a:cubicBezTo>
                    <a:pt x="120018" y="1262578"/>
                    <a:pt x="168962" y="1321557"/>
                    <a:pt x="276388" y="1398827"/>
                  </a:cubicBezTo>
                  <a:cubicBezTo>
                    <a:pt x="413548" y="1497102"/>
                    <a:pt x="613811" y="1551525"/>
                    <a:pt x="778874" y="1535066"/>
                  </a:cubicBezTo>
                  <a:cubicBezTo>
                    <a:pt x="951666" y="1517692"/>
                    <a:pt x="1080596" y="1458258"/>
                    <a:pt x="1195370" y="1343022"/>
                  </a:cubicBezTo>
                  <a:cubicBezTo>
                    <a:pt x="1257100" y="1280871"/>
                    <a:pt x="1289093" y="1234676"/>
                    <a:pt x="1340759" y="1132266"/>
                  </a:cubicBezTo>
                  <a:cubicBezTo>
                    <a:pt x="1392883" y="1029857"/>
                    <a:pt x="1434483" y="907314"/>
                    <a:pt x="1455533" y="796214"/>
                  </a:cubicBezTo>
                  <a:cubicBezTo>
                    <a:pt x="1469693" y="720325"/>
                    <a:pt x="1468775" y="569920"/>
                    <a:pt x="1453237" y="494453"/>
                  </a:cubicBezTo>
                  <a:cubicBezTo>
                    <a:pt x="1423500" y="347691"/>
                    <a:pt x="1341216" y="214205"/>
                    <a:pt x="1229205" y="130087"/>
                  </a:cubicBezTo>
                  <a:cubicBezTo>
                    <a:pt x="1177082" y="91204"/>
                    <a:pt x="1049986" y="29059"/>
                    <a:pt x="991468" y="14393"/>
                  </a:cubicBezTo>
                  <a:cubicBezTo>
                    <a:pt x="922888" y="-2982"/>
                    <a:pt x="847881" y="-4780"/>
                    <a:pt x="755073" y="9839"/>
                  </a:cubicBezTo>
                  <a:close/>
                  <a:moveTo>
                    <a:pt x="857484" y="391599"/>
                  </a:moveTo>
                  <a:cubicBezTo>
                    <a:pt x="916458" y="397110"/>
                    <a:pt x="972718" y="413107"/>
                    <a:pt x="1020244" y="436873"/>
                  </a:cubicBezTo>
                  <a:cubicBezTo>
                    <a:pt x="1065058" y="459720"/>
                    <a:pt x="1081514" y="472082"/>
                    <a:pt x="1108494" y="504075"/>
                  </a:cubicBezTo>
                  <a:cubicBezTo>
                    <a:pt x="1125410" y="524206"/>
                    <a:pt x="1132260" y="537446"/>
                    <a:pt x="1140947" y="567183"/>
                  </a:cubicBezTo>
                  <a:cubicBezTo>
                    <a:pt x="1150094" y="600095"/>
                    <a:pt x="1151472" y="613796"/>
                    <a:pt x="1151472" y="688804"/>
                  </a:cubicBezTo>
                  <a:cubicBezTo>
                    <a:pt x="1151472" y="760561"/>
                    <a:pt x="1150094" y="780691"/>
                    <a:pt x="1140947" y="821370"/>
                  </a:cubicBezTo>
                  <a:cubicBezTo>
                    <a:pt x="1129543" y="872575"/>
                    <a:pt x="1105739" y="940238"/>
                    <a:pt x="1085188" y="981837"/>
                  </a:cubicBezTo>
                  <a:cubicBezTo>
                    <a:pt x="1022999" y="1104840"/>
                    <a:pt x="909143" y="1209542"/>
                    <a:pt x="781134" y="1260291"/>
                  </a:cubicBezTo>
                  <a:cubicBezTo>
                    <a:pt x="681017" y="1300054"/>
                    <a:pt x="483967" y="1279044"/>
                    <a:pt x="351362" y="1214138"/>
                  </a:cubicBezTo>
                  <a:cubicBezTo>
                    <a:pt x="312977" y="1195385"/>
                    <a:pt x="270000" y="1162014"/>
                    <a:pt x="229780" y="1119917"/>
                  </a:cubicBezTo>
                  <a:cubicBezTo>
                    <a:pt x="195490" y="1083828"/>
                    <a:pt x="152513" y="1024357"/>
                    <a:pt x="152513" y="1012952"/>
                  </a:cubicBezTo>
                  <a:cubicBezTo>
                    <a:pt x="152972" y="992822"/>
                    <a:pt x="227943" y="866641"/>
                    <a:pt x="333535" y="707095"/>
                  </a:cubicBezTo>
                  <a:cubicBezTo>
                    <a:pt x="411261" y="590029"/>
                    <a:pt x="473448" y="525123"/>
                    <a:pt x="562161" y="468407"/>
                  </a:cubicBezTo>
                  <a:cubicBezTo>
                    <a:pt x="623891" y="429104"/>
                    <a:pt x="705248" y="398488"/>
                    <a:pt x="767440" y="392058"/>
                  </a:cubicBezTo>
                  <a:cubicBezTo>
                    <a:pt x="787532" y="389800"/>
                    <a:pt x="804945" y="387963"/>
                    <a:pt x="806284" y="387504"/>
                  </a:cubicBezTo>
                  <a:cubicBezTo>
                    <a:pt x="807662" y="387504"/>
                    <a:pt x="830548" y="389341"/>
                    <a:pt x="857490" y="39159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42CE4527-A741-5D94-19C9-01AD343C7249}"/>
                </a:ext>
              </a:extLst>
            </p:cNvPr>
            <p:cNvSpPr/>
            <p:nvPr/>
          </p:nvSpPr>
          <p:spPr>
            <a:xfrm>
              <a:off x="-7563261" y="4459965"/>
              <a:ext cx="3835919" cy="4309238"/>
            </a:xfrm>
            <a:custGeom>
              <a:avLst/>
              <a:gdLst>
                <a:gd name="connsiteX0" fmla="*/ 3744005 w 3835919"/>
                <a:gd name="connsiteY0" fmla="*/ 16959 h 4309238"/>
                <a:gd name="connsiteX1" fmla="*/ 3263485 w 3835919"/>
                <a:gd name="connsiteY1" fmla="*/ 220857 h 4309238"/>
                <a:gd name="connsiteX2" fmla="*/ 2903215 w 3835919"/>
                <a:gd name="connsiteY2" fmla="*/ 515311 h 4309238"/>
                <a:gd name="connsiteX3" fmla="*/ 2612896 w 3835919"/>
                <a:gd name="connsiteY3" fmla="*/ 791472 h 4309238"/>
                <a:gd name="connsiteX4" fmla="*/ 2141987 w 3835919"/>
                <a:gd name="connsiteY4" fmla="*/ 1248646 h 4309238"/>
                <a:gd name="connsiteX5" fmla="*/ 1305781 w 3835919"/>
                <a:gd name="connsiteY5" fmla="*/ 2155764 h 4309238"/>
                <a:gd name="connsiteX6" fmla="*/ 1037849 w 3835919"/>
                <a:gd name="connsiteY6" fmla="*/ 2483547 h 4309238"/>
                <a:gd name="connsiteX7" fmla="*/ 620892 w 3835919"/>
                <a:gd name="connsiteY7" fmla="*/ 3039074 h 4309238"/>
                <a:gd name="connsiteX8" fmla="*/ 434325 w 3835919"/>
                <a:gd name="connsiteY8" fmla="*/ 3308799 h 4309238"/>
                <a:gd name="connsiteX9" fmla="*/ 73173 w 3835919"/>
                <a:gd name="connsiteY9" fmla="*/ 3896324 h 4309238"/>
                <a:gd name="connsiteX10" fmla="*/ 0 w 3835919"/>
                <a:gd name="connsiteY10" fmla="*/ 4115761 h 4309238"/>
                <a:gd name="connsiteX11" fmla="*/ 14619 w 3835919"/>
                <a:gd name="connsiteY11" fmla="*/ 4191191 h 4309238"/>
                <a:gd name="connsiteX12" fmla="*/ 84118 w 3835919"/>
                <a:gd name="connsiteY12" fmla="*/ 4292219 h 4309238"/>
                <a:gd name="connsiteX13" fmla="*/ 170532 w 3835919"/>
                <a:gd name="connsiteY13" fmla="*/ 4256552 h 4309238"/>
                <a:gd name="connsiteX14" fmla="*/ 225412 w 3835919"/>
                <a:gd name="connsiteY14" fmla="*/ 4179744 h 4309238"/>
                <a:gd name="connsiteX15" fmla="*/ 420630 w 3835919"/>
                <a:gd name="connsiteY15" fmla="*/ 3923255 h 4309238"/>
                <a:gd name="connsiteX16" fmla="*/ 626370 w 3835919"/>
                <a:gd name="connsiteY16" fmla="*/ 3658536 h 4309238"/>
                <a:gd name="connsiteX17" fmla="*/ 861383 w 3835919"/>
                <a:gd name="connsiteY17" fmla="*/ 3370059 h 4309238"/>
                <a:gd name="connsiteX18" fmla="*/ 1355600 w 3835919"/>
                <a:gd name="connsiteY18" fmla="*/ 2793977 h 4309238"/>
                <a:gd name="connsiteX19" fmla="*/ 1739638 w 3835919"/>
                <a:gd name="connsiteY19" fmla="*/ 2373807 h 4309238"/>
                <a:gd name="connsiteX20" fmla="*/ 2299722 w 3835919"/>
                <a:gd name="connsiteY20" fmla="*/ 1801399 h 4309238"/>
                <a:gd name="connsiteX21" fmla="*/ 2478020 w 3835919"/>
                <a:gd name="connsiteY21" fmla="*/ 1635426 h 4309238"/>
                <a:gd name="connsiteX22" fmla="*/ 2960833 w 3835919"/>
                <a:gd name="connsiteY22" fmla="*/ 1170444 h 4309238"/>
                <a:gd name="connsiteX23" fmla="*/ 3349427 w 3835919"/>
                <a:gd name="connsiteY23" fmla="*/ 795546 h 4309238"/>
                <a:gd name="connsiteX24" fmla="*/ 3506720 w 3835919"/>
                <a:gd name="connsiteY24" fmla="*/ 646982 h 4309238"/>
                <a:gd name="connsiteX25" fmla="*/ 3758653 w 3835919"/>
                <a:gd name="connsiteY25" fmla="*/ 257889 h 4309238"/>
                <a:gd name="connsiteX26" fmla="*/ 3835461 w 3835919"/>
                <a:gd name="connsiteY26" fmla="*/ 35229 h 4309238"/>
                <a:gd name="connsiteX27" fmla="*/ 3835920 w 3835919"/>
                <a:gd name="connsiteY27" fmla="*/ 939 h 4309238"/>
                <a:gd name="connsiteX28" fmla="*/ 3822182 w 3835919"/>
                <a:gd name="connsiteY28" fmla="*/ 20 h 4309238"/>
                <a:gd name="connsiteX29" fmla="*/ 3743996 w 3835919"/>
                <a:gd name="connsiteY29" fmla="*/ 16936 h 4309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835919" h="4309238">
                  <a:moveTo>
                    <a:pt x="3744005" y="16959"/>
                  </a:moveTo>
                  <a:cubicBezTo>
                    <a:pt x="3582617" y="62233"/>
                    <a:pt x="3379180" y="148643"/>
                    <a:pt x="3263485" y="220857"/>
                  </a:cubicBezTo>
                  <a:cubicBezTo>
                    <a:pt x="3201794" y="259740"/>
                    <a:pt x="3035359" y="395981"/>
                    <a:pt x="2903215" y="515311"/>
                  </a:cubicBezTo>
                  <a:cubicBezTo>
                    <a:pt x="2809951" y="599887"/>
                    <a:pt x="2744129" y="662532"/>
                    <a:pt x="2612896" y="791472"/>
                  </a:cubicBezTo>
                  <a:cubicBezTo>
                    <a:pt x="2413583" y="987611"/>
                    <a:pt x="2314808" y="1083623"/>
                    <a:pt x="2141987" y="1248646"/>
                  </a:cubicBezTo>
                  <a:cubicBezTo>
                    <a:pt x="1749719" y="1623583"/>
                    <a:pt x="1619407" y="1764838"/>
                    <a:pt x="1305781" y="2155764"/>
                  </a:cubicBezTo>
                  <a:cubicBezTo>
                    <a:pt x="1234446" y="2244436"/>
                    <a:pt x="1114198" y="2392120"/>
                    <a:pt x="1037849" y="2483547"/>
                  </a:cubicBezTo>
                  <a:cubicBezTo>
                    <a:pt x="823419" y="2741868"/>
                    <a:pt x="786375" y="2791236"/>
                    <a:pt x="620892" y="3039074"/>
                  </a:cubicBezTo>
                  <a:cubicBezTo>
                    <a:pt x="562798" y="3125909"/>
                    <a:pt x="479137" y="3247068"/>
                    <a:pt x="434325" y="3308799"/>
                  </a:cubicBezTo>
                  <a:cubicBezTo>
                    <a:pt x="285761" y="3514079"/>
                    <a:pt x="179217" y="3687371"/>
                    <a:pt x="73173" y="3896324"/>
                  </a:cubicBezTo>
                  <a:cubicBezTo>
                    <a:pt x="13280" y="4014272"/>
                    <a:pt x="0" y="4054499"/>
                    <a:pt x="0" y="4115761"/>
                  </a:cubicBezTo>
                  <a:cubicBezTo>
                    <a:pt x="0" y="4157820"/>
                    <a:pt x="918" y="4163751"/>
                    <a:pt x="14619" y="4191191"/>
                  </a:cubicBezTo>
                  <a:cubicBezTo>
                    <a:pt x="44355" y="4251084"/>
                    <a:pt x="59893" y="4273931"/>
                    <a:pt x="84118" y="4292219"/>
                  </a:cubicBezTo>
                  <a:cubicBezTo>
                    <a:pt x="123001" y="4321496"/>
                    <a:pt x="138998" y="4315104"/>
                    <a:pt x="170532" y="4256552"/>
                  </a:cubicBezTo>
                  <a:cubicBezTo>
                    <a:pt x="181056" y="4236919"/>
                    <a:pt x="205741" y="4202170"/>
                    <a:pt x="225412" y="4179744"/>
                  </a:cubicBezTo>
                  <a:cubicBezTo>
                    <a:pt x="271107" y="4126739"/>
                    <a:pt x="315002" y="4068644"/>
                    <a:pt x="420630" y="3923255"/>
                  </a:cubicBezTo>
                  <a:cubicBezTo>
                    <a:pt x="503829" y="3808981"/>
                    <a:pt x="568772" y="3725744"/>
                    <a:pt x="626370" y="3658536"/>
                  </a:cubicBezTo>
                  <a:cubicBezTo>
                    <a:pt x="705474" y="3567109"/>
                    <a:pt x="785955" y="3468373"/>
                    <a:pt x="861383" y="3370059"/>
                  </a:cubicBezTo>
                  <a:cubicBezTo>
                    <a:pt x="1062989" y="3108985"/>
                    <a:pt x="1107801" y="3056394"/>
                    <a:pt x="1355600" y="2793977"/>
                  </a:cubicBezTo>
                  <a:cubicBezTo>
                    <a:pt x="1463947" y="2679204"/>
                    <a:pt x="1576418" y="2556240"/>
                    <a:pt x="1739638" y="2373807"/>
                  </a:cubicBezTo>
                  <a:cubicBezTo>
                    <a:pt x="1907914" y="2186358"/>
                    <a:pt x="2127351" y="1962327"/>
                    <a:pt x="2299722" y="1801399"/>
                  </a:cubicBezTo>
                  <a:cubicBezTo>
                    <a:pt x="2337647" y="1766190"/>
                    <a:pt x="2417669" y="1691681"/>
                    <a:pt x="2478020" y="1635426"/>
                  </a:cubicBezTo>
                  <a:cubicBezTo>
                    <a:pt x="2617472" y="1505574"/>
                    <a:pt x="2873962" y="1258696"/>
                    <a:pt x="2960833" y="1170444"/>
                  </a:cubicBezTo>
                  <a:cubicBezTo>
                    <a:pt x="3102548" y="1027356"/>
                    <a:pt x="3227844" y="906185"/>
                    <a:pt x="3349427" y="795546"/>
                  </a:cubicBezTo>
                  <a:cubicBezTo>
                    <a:pt x="3418466" y="732477"/>
                    <a:pt x="3489340" y="665695"/>
                    <a:pt x="3506720" y="646982"/>
                  </a:cubicBezTo>
                  <a:cubicBezTo>
                    <a:pt x="3588580" y="558731"/>
                    <a:pt x="3680462" y="416975"/>
                    <a:pt x="3758653" y="257889"/>
                  </a:cubicBezTo>
                  <a:cubicBezTo>
                    <a:pt x="3812117" y="148631"/>
                    <a:pt x="3835003" y="82304"/>
                    <a:pt x="3835461" y="35229"/>
                  </a:cubicBezTo>
                  <a:lnTo>
                    <a:pt x="3835920" y="939"/>
                  </a:lnTo>
                  <a:lnTo>
                    <a:pt x="3822182" y="20"/>
                  </a:lnTo>
                  <a:cubicBezTo>
                    <a:pt x="3814872" y="-439"/>
                    <a:pt x="3779204" y="6871"/>
                    <a:pt x="3743996" y="1693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2B2086F1-7D55-3D04-E04E-E7A908F728CF}"/>
                </a:ext>
              </a:extLst>
            </p:cNvPr>
            <p:cNvSpPr/>
            <p:nvPr/>
          </p:nvSpPr>
          <p:spPr>
            <a:xfrm>
              <a:off x="-4908021" y="7093828"/>
              <a:ext cx="1715367" cy="1849547"/>
            </a:xfrm>
            <a:custGeom>
              <a:avLst/>
              <a:gdLst>
                <a:gd name="connsiteX0" fmla="*/ 908597 w 1715367"/>
                <a:gd name="connsiteY0" fmla="*/ 1491 h 1849547"/>
                <a:gd name="connsiteX1" fmla="*/ 668566 w 1715367"/>
                <a:gd name="connsiteY1" fmla="*/ 44469 h 1849547"/>
                <a:gd name="connsiteX2" fmla="*/ 380971 w 1715367"/>
                <a:gd name="connsiteY2" fmla="*/ 157400 h 1849547"/>
                <a:gd name="connsiteX3" fmla="*/ 337535 w 1715367"/>
                <a:gd name="connsiteY3" fmla="*/ 181166 h 1849547"/>
                <a:gd name="connsiteX4" fmla="*/ 243811 w 1715367"/>
                <a:gd name="connsiteY4" fmla="*/ 241977 h 1849547"/>
                <a:gd name="connsiteX5" fmla="*/ 12932 w 1715367"/>
                <a:gd name="connsiteY5" fmla="*/ 737115 h 1849547"/>
                <a:gd name="connsiteX6" fmla="*/ 71906 w 1715367"/>
                <a:gd name="connsiteY6" fmla="*/ 1269296 h 1849547"/>
                <a:gd name="connsiteX7" fmla="*/ 188051 w 1715367"/>
                <a:gd name="connsiteY7" fmla="*/ 1477328 h 1849547"/>
                <a:gd name="connsiteX8" fmla="*/ 466466 w 1715367"/>
                <a:gd name="connsiteY8" fmla="*/ 1722374 h 1849547"/>
                <a:gd name="connsiteX9" fmla="*/ 786519 w 1715367"/>
                <a:gd name="connsiteY9" fmla="*/ 1841243 h 1849547"/>
                <a:gd name="connsiteX10" fmla="*/ 933741 w 1715367"/>
                <a:gd name="connsiteY10" fmla="*/ 1848553 h 1849547"/>
                <a:gd name="connsiteX11" fmla="*/ 1069059 w 1715367"/>
                <a:gd name="connsiteY11" fmla="*/ 1836689 h 1849547"/>
                <a:gd name="connsiteX12" fmla="*/ 1512536 w 1715367"/>
                <a:gd name="connsiteY12" fmla="*/ 1532174 h 1849547"/>
                <a:gd name="connsiteX13" fmla="*/ 1644680 w 1715367"/>
                <a:gd name="connsiteY13" fmla="*/ 1260147 h 1849547"/>
                <a:gd name="connsiteX14" fmla="*/ 1709586 w 1715367"/>
                <a:gd name="connsiteY14" fmla="*/ 1006421 h 1849547"/>
                <a:gd name="connsiteX15" fmla="*/ 1707290 w 1715367"/>
                <a:gd name="connsiteY15" fmla="*/ 704659 h 1849547"/>
                <a:gd name="connsiteX16" fmla="*/ 1366232 w 1715367"/>
                <a:gd name="connsiteY16" fmla="*/ 140441 h 1849547"/>
                <a:gd name="connsiteX17" fmla="*/ 1145414 w 1715367"/>
                <a:gd name="connsiteY17" fmla="*/ 31183 h 1849547"/>
                <a:gd name="connsiteX18" fmla="*/ 1069984 w 1715367"/>
                <a:gd name="connsiteY18" fmla="*/ 9714 h 1849547"/>
                <a:gd name="connsiteX19" fmla="*/ 908596 w 1715367"/>
                <a:gd name="connsiteY19" fmla="*/ 1486 h 1849547"/>
                <a:gd name="connsiteX20" fmla="*/ 718855 w 1715367"/>
                <a:gd name="connsiteY20" fmla="*/ 331567 h 1849547"/>
                <a:gd name="connsiteX21" fmla="*/ 1037488 w 1715367"/>
                <a:gd name="connsiteY21" fmla="*/ 391460 h 1849547"/>
                <a:gd name="connsiteX22" fmla="*/ 1189765 w 1715367"/>
                <a:gd name="connsiteY22" fmla="*/ 466010 h 1849547"/>
                <a:gd name="connsiteX23" fmla="*/ 1338789 w 1715367"/>
                <a:gd name="connsiteY23" fmla="*/ 647483 h 1849547"/>
                <a:gd name="connsiteX24" fmla="*/ 1276638 w 1715367"/>
                <a:gd name="connsiteY24" fmla="*/ 1289421 h 1849547"/>
                <a:gd name="connsiteX25" fmla="*/ 1020149 w 1715367"/>
                <a:gd name="connsiteY25" fmla="*/ 1512531 h 1849547"/>
                <a:gd name="connsiteX26" fmla="*/ 871085 w 1715367"/>
                <a:gd name="connsiteY26" fmla="*/ 1539014 h 1849547"/>
                <a:gd name="connsiteX27" fmla="*/ 499372 w 1715367"/>
                <a:gd name="connsiteY27" fmla="*/ 1448505 h 1849547"/>
                <a:gd name="connsiteX28" fmla="*/ 305535 w 1715367"/>
                <a:gd name="connsiteY28" fmla="*/ 1278436 h 1849547"/>
                <a:gd name="connsiteX29" fmla="*/ 207221 w 1715367"/>
                <a:gd name="connsiteY29" fmla="*/ 1085942 h 1849547"/>
                <a:gd name="connsiteX30" fmla="*/ 202208 w 1715367"/>
                <a:gd name="connsiteY30" fmla="*/ 558346 h 1849547"/>
                <a:gd name="connsiteX31" fmla="*/ 303236 w 1715367"/>
                <a:gd name="connsiteY31" fmla="*/ 361296 h 1849547"/>
                <a:gd name="connsiteX32" fmla="*/ 402471 w 1715367"/>
                <a:gd name="connsiteY32" fmla="*/ 322873 h 1849547"/>
                <a:gd name="connsiteX33" fmla="*/ 718850 w 1715367"/>
                <a:gd name="connsiteY33" fmla="*/ 331560 h 1849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715367" h="1849547">
                  <a:moveTo>
                    <a:pt x="908597" y="1491"/>
                  </a:moveTo>
                  <a:cubicBezTo>
                    <a:pt x="850962" y="6964"/>
                    <a:pt x="733472" y="28012"/>
                    <a:pt x="668566" y="44469"/>
                  </a:cubicBezTo>
                  <a:cubicBezTo>
                    <a:pt x="533660" y="78299"/>
                    <a:pt x="454136" y="109834"/>
                    <a:pt x="380971" y="157400"/>
                  </a:cubicBezTo>
                  <a:cubicBezTo>
                    <a:pt x="361301" y="170642"/>
                    <a:pt x="341668" y="181166"/>
                    <a:pt x="337535" y="181166"/>
                  </a:cubicBezTo>
                  <a:cubicBezTo>
                    <a:pt x="325212" y="181166"/>
                    <a:pt x="276265" y="212701"/>
                    <a:pt x="243811" y="241977"/>
                  </a:cubicBezTo>
                  <a:cubicBezTo>
                    <a:pt x="127245" y="345307"/>
                    <a:pt x="43577" y="524987"/>
                    <a:pt x="12932" y="737115"/>
                  </a:cubicBezTo>
                  <a:cubicBezTo>
                    <a:pt x="-15885" y="936927"/>
                    <a:pt x="3326" y="1111552"/>
                    <a:pt x="71906" y="1269296"/>
                  </a:cubicBezTo>
                  <a:cubicBezTo>
                    <a:pt x="93873" y="1320042"/>
                    <a:pt x="152387" y="1424747"/>
                    <a:pt x="188051" y="1477328"/>
                  </a:cubicBezTo>
                  <a:cubicBezTo>
                    <a:pt x="244270" y="1560068"/>
                    <a:pt x="358119" y="1660182"/>
                    <a:pt x="466466" y="1722374"/>
                  </a:cubicBezTo>
                  <a:cubicBezTo>
                    <a:pt x="563863" y="1778172"/>
                    <a:pt x="689126" y="1824784"/>
                    <a:pt x="786519" y="1841243"/>
                  </a:cubicBezTo>
                  <a:cubicBezTo>
                    <a:pt x="834509" y="1849471"/>
                    <a:pt x="854640" y="1850849"/>
                    <a:pt x="933741" y="1848553"/>
                  </a:cubicBezTo>
                  <a:cubicBezTo>
                    <a:pt x="1001862" y="1846754"/>
                    <a:pt x="1036150" y="1843539"/>
                    <a:pt x="1069059" y="1836689"/>
                  </a:cubicBezTo>
                  <a:cubicBezTo>
                    <a:pt x="1252834" y="1796888"/>
                    <a:pt x="1410117" y="1689007"/>
                    <a:pt x="1512536" y="1532174"/>
                  </a:cubicBezTo>
                  <a:cubicBezTo>
                    <a:pt x="1551419" y="1473201"/>
                    <a:pt x="1617248" y="1337417"/>
                    <a:pt x="1644680" y="1260147"/>
                  </a:cubicBezTo>
                  <a:cubicBezTo>
                    <a:pt x="1670743" y="1187434"/>
                    <a:pt x="1700440" y="1070406"/>
                    <a:pt x="1709586" y="1006421"/>
                  </a:cubicBezTo>
                  <a:cubicBezTo>
                    <a:pt x="1718274" y="943773"/>
                    <a:pt x="1716896" y="766812"/>
                    <a:pt x="1707290" y="704659"/>
                  </a:cubicBezTo>
                  <a:cubicBezTo>
                    <a:pt x="1669364" y="461415"/>
                    <a:pt x="1550036" y="264365"/>
                    <a:pt x="1366232" y="140441"/>
                  </a:cubicBezTo>
                  <a:cubicBezTo>
                    <a:pt x="1327847" y="114418"/>
                    <a:pt x="1194782" y="48555"/>
                    <a:pt x="1145414" y="31183"/>
                  </a:cubicBezTo>
                  <a:cubicBezTo>
                    <a:pt x="1123485" y="23415"/>
                    <a:pt x="1089617" y="13809"/>
                    <a:pt x="1069984" y="9714"/>
                  </a:cubicBezTo>
                  <a:cubicBezTo>
                    <a:pt x="1033857" y="2404"/>
                    <a:pt x="946070" y="-2647"/>
                    <a:pt x="908596" y="1486"/>
                  </a:cubicBezTo>
                  <a:close/>
                  <a:moveTo>
                    <a:pt x="718855" y="331567"/>
                  </a:moveTo>
                  <a:cubicBezTo>
                    <a:pt x="829955" y="345765"/>
                    <a:pt x="992715" y="376381"/>
                    <a:pt x="1037488" y="391460"/>
                  </a:cubicBezTo>
                  <a:cubicBezTo>
                    <a:pt x="1084139" y="407035"/>
                    <a:pt x="1151340" y="439948"/>
                    <a:pt x="1189765" y="466010"/>
                  </a:cubicBezTo>
                  <a:cubicBezTo>
                    <a:pt x="1251494" y="508069"/>
                    <a:pt x="1316863" y="588053"/>
                    <a:pt x="1338789" y="647483"/>
                  </a:cubicBezTo>
                  <a:cubicBezTo>
                    <a:pt x="1414258" y="855515"/>
                    <a:pt x="1389114" y="1113386"/>
                    <a:pt x="1276638" y="1289421"/>
                  </a:cubicBezTo>
                  <a:cubicBezTo>
                    <a:pt x="1217204" y="1382226"/>
                    <a:pt x="1123479" y="1464045"/>
                    <a:pt x="1020149" y="1512531"/>
                  </a:cubicBezTo>
                  <a:cubicBezTo>
                    <a:pt x="978511" y="1531704"/>
                    <a:pt x="938289" y="1539014"/>
                    <a:pt x="871085" y="1539014"/>
                  </a:cubicBezTo>
                  <a:cubicBezTo>
                    <a:pt x="765002" y="1539014"/>
                    <a:pt x="596765" y="1498333"/>
                    <a:pt x="499372" y="1448505"/>
                  </a:cubicBezTo>
                  <a:cubicBezTo>
                    <a:pt x="431711" y="1414215"/>
                    <a:pt x="357656" y="1349309"/>
                    <a:pt x="305535" y="1278436"/>
                  </a:cubicBezTo>
                  <a:cubicBezTo>
                    <a:pt x="273082" y="1234540"/>
                    <a:pt x="224135" y="1138523"/>
                    <a:pt x="207221" y="1085942"/>
                  </a:cubicBezTo>
                  <a:cubicBezTo>
                    <a:pt x="157394" y="930030"/>
                    <a:pt x="155097" y="730717"/>
                    <a:pt x="202208" y="558346"/>
                  </a:cubicBezTo>
                  <a:cubicBezTo>
                    <a:pt x="220960" y="487929"/>
                    <a:pt x="257087" y="417973"/>
                    <a:pt x="303236" y="361296"/>
                  </a:cubicBezTo>
                  <a:cubicBezTo>
                    <a:pt x="319692" y="340707"/>
                    <a:pt x="345295" y="330642"/>
                    <a:pt x="402471" y="322873"/>
                  </a:cubicBezTo>
                  <a:cubicBezTo>
                    <a:pt x="451840" y="316023"/>
                    <a:pt x="637906" y="321036"/>
                    <a:pt x="718850" y="33156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F5B1F524-381B-5385-5EF1-0252E19BE383}"/>
              </a:ext>
            </a:extLst>
          </p:cNvPr>
          <p:cNvGrpSpPr/>
          <p:nvPr/>
        </p:nvGrpSpPr>
        <p:grpSpPr>
          <a:xfrm>
            <a:off x="9908407" y="5788408"/>
            <a:ext cx="570160" cy="414713"/>
            <a:chOff x="-6854718" y="5927026"/>
            <a:chExt cx="3964358" cy="2883526"/>
          </a:xfrm>
          <a:solidFill>
            <a:srgbClr val="79F7AB"/>
          </a:solidFill>
        </p:grpSpPr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3B817ECC-1B07-86A0-EDE7-104140F5D999}"/>
                </a:ext>
              </a:extLst>
            </p:cNvPr>
            <p:cNvSpPr/>
            <p:nvPr/>
          </p:nvSpPr>
          <p:spPr>
            <a:xfrm>
              <a:off x="-6854718" y="5927026"/>
              <a:ext cx="1772741" cy="2746065"/>
            </a:xfrm>
            <a:custGeom>
              <a:avLst/>
              <a:gdLst>
                <a:gd name="connsiteX0" fmla="*/ 993501 w 1772741"/>
                <a:gd name="connsiteY0" fmla="*/ 1019 h 2746065"/>
                <a:gd name="connsiteX1" fmla="*/ 663876 w 1772741"/>
                <a:gd name="connsiteY1" fmla="*/ 71896 h 2746065"/>
                <a:gd name="connsiteX2" fmla="*/ 400078 w 1772741"/>
                <a:gd name="connsiteY2" fmla="*/ 208135 h 2746065"/>
                <a:gd name="connsiteX3" fmla="*/ 79104 w 1772741"/>
                <a:gd name="connsiteY3" fmla="*/ 687734 h 2746065"/>
                <a:gd name="connsiteX4" fmla="*/ 63567 w 1772741"/>
                <a:gd name="connsiteY4" fmla="*/ 711500 h 2746065"/>
                <a:gd name="connsiteX5" fmla="*/ 0 w 1772741"/>
                <a:gd name="connsiteY5" fmla="*/ 914987 h 2746065"/>
                <a:gd name="connsiteX6" fmla="*/ 28358 w 1772741"/>
                <a:gd name="connsiteY6" fmla="*/ 1080471 h 2746065"/>
                <a:gd name="connsiteX7" fmla="*/ 120244 w 1772741"/>
                <a:gd name="connsiteY7" fmla="*/ 1253302 h 2746065"/>
                <a:gd name="connsiteX8" fmla="*/ 164140 w 1772741"/>
                <a:gd name="connsiteY8" fmla="*/ 1326475 h 2746065"/>
                <a:gd name="connsiteX9" fmla="*/ 267931 w 1772741"/>
                <a:gd name="connsiteY9" fmla="*/ 1473696 h 2746065"/>
                <a:gd name="connsiteX10" fmla="*/ 378570 w 1772741"/>
                <a:gd name="connsiteY10" fmla="*/ 1546830 h 2746065"/>
                <a:gd name="connsiteX11" fmla="*/ 417414 w 1772741"/>
                <a:gd name="connsiteY11" fmla="*/ 1552303 h 2746065"/>
                <a:gd name="connsiteX12" fmla="*/ 465443 w 1772741"/>
                <a:gd name="connsiteY12" fmla="*/ 1566960 h 2746065"/>
                <a:gd name="connsiteX13" fmla="*/ 858631 w 1772741"/>
                <a:gd name="connsiteY13" fmla="*/ 1689464 h 2746065"/>
                <a:gd name="connsiteX14" fmla="*/ 1154878 w 1772741"/>
                <a:gd name="connsiteY14" fmla="*/ 1654294 h 2746065"/>
                <a:gd name="connsiteX15" fmla="*/ 1193301 w 1772741"/>
                <a:gd name="connsiteY15" fmla="*/ 1641933 h 2746065"/>
                <a:gd name="connsiteX16" fmla="*/ 1165402 w 1772741"/>
                <a:gd name="connsiteY16" fmla="*/ 1678519 h 2746065"/>
                <a:gd name="connsiteX17" fmla="*/ 1008148 w 1772741"/>
                <a:gd name="connsiteY17" fmla="*/ 1869603 h 2746065"/>
                <a:gd name="connsiteX18" fmla="*/ 686713 w 1772741"/>
                <a:gd name="connsiteY18" fmla="*/ 2175039 h 2746065"/>
                <a:gd name="connsiteX19" fmla="*/ 444841 w 1772741"/>
                <a:gd name="connsiteY19" fmla="*/ 2389929 h 2746065"/>
                <a:gd name="connsiteX20" fmla="*/ 204811 w 1772741"/>
                <a:gd name="connsiteY20" fmla="*/ 2601596 h 2746065"/>
                <a:gd name="connsiteX21" fmla="*/ 85021 w 1772741"/>
                <a:gd name="connsiteY21" fmla="*/ 2669257 h 2746065"/>
                <a:gd name="connsiteX22" fmla="*/ 82725 w 1772741"/>
                <a:gd name="connsiteY22" fmla="*/ 2699912 h 2746065"/>
                <a:gd name="connsiteX23" fmla="*/ 256017 w 1772741"/>
                <a:gd name="connsiteY23" fmla="*/ 2746065 h 2746065"/>
                <a:gd name="connsiteX24" fmla="*/ 815179 w 1772741"/>
                <a:gd name="connsiteY24" fmla="*/ 2559537 h 2746065"/>
                <a:gd name="connsiteX25" fmla="*/ 1383032 w 1772741"/>
                <a:gd name="connsiteY25" fmla="*/ 1896584 h 2746065"/>
                <a:gd name="connsiteX26" fmla="*/ 1543959 w 1772741"/>
                <a:gd name="connsiteY26" fmla="*/ 1577912 h 2746065"/>
                <a:gd name="connsiteX27" fmla="*/ 1670137 w 1772741"/>
                <a:gd name="connsiteY27" fmla="*/ 1196167 h 2746065"/>
                <a:gd name="connsiteX28" fmla="*/ 1704886 w 1772741"/>
                <a:gd name="connsiteY28" fmla="*/ 1080933 h 2746065"/>
                <a:gd name="connsiteX29" fmla="*/ 1766616 w 1772741"/>
                <a:gd name="connsiteY29" fmla="*/ 850964 h 2746065"/>
                <a:gd name="connsiteX30" fmla="*/ 1764358 w 1772741"/>
                <a:gd name="connsiteY30" fmla="*/ 585795 h 2746065"/>
                <a:gd name="connsiteX31" fmla="*/ 1576410 w 1772741"/>
                <a:gd name="connsiteY31" fmla="*/ 218206 h 2746065"/>
                <a:gd name="connsiteX32" fmla="*/ 1374804 w 1772741"/>
                <a:gd name="connsiteY32" fmla="*/ 74658 h 2746065"/>
                <a:gd name="connsiteX33" fmla="*/ 1188737 w 1772741"/>
                <a:gd name="connsiteY33" fmla="*/ 9714 h 2746065"/>
                <a:gd name="connsiteX34" fmla="*/ 993480 w 1772741"/>
                <a:gd name="connsiteY34" fmla="*/ 1027 h 2746065"/>
                <a:gd name="connsiteX35" fmla="*/ 1091815 w 1772741"/>
                <a:gd name="connsiteY35" fmla="*/ 293170 h 2746065"/>
                <a:gd name="connsiteX36" fmla="*/ 1327711 w 1772741"/>
                <a:gd name="connsiteY36" fmla="*/ 378666 h 2746065"/>
                <a:gd name="connsiteX37" fmla="*/ 1469005 w 1772741"/>
                <a:gd name="connsiteY37" fmla="*/ 539633 h 2746065"/>
                <a:gd name="connsiteX38" fmla="*/ 1499621 w 1772741"/>
                <a:gd name="connsiteY38" fmla="*/ 694584 h 2746065"/>
                <a:gd name="connsiteX39" fmla="*/ 1479529 w 1772741"/>
                <a:gd name="connsiteY39" fmla="*/ 885247 h 2746065"/>
                <a:gd name="connsiteX40" fmla="*/ 1017721 w 1772741"/>
                <a:gd name="connsiteY40" fmla="*/ 1399136 h 2746065"/>
                <a:gd name="connsiteX41" fmla="*/ 815195 w 1772741"/>
                <a:gd name="connsiteY41" fmla="*/ 1426576 h 2746065"/>
                <a:gd name="connsiteX42" fmla="*/ 648340 w 1772741"/>
                <a:gd name="connsiteY42" fmla="*/ 1414253 h 2746065"/>
                <a:gd name="connsiteX43" fmla="*/ 274324 w 1772741"/>
                <a:gd name="connsiteY43" fmla="*/ 1229979 h 2746065"/>
                <a:gd name="connsiteX44" fmla="*/ 250098 w 1772741"/>
                <a:gd name="connsiteY44" fmla="*/ 1170545 h 2746065"/>
                <a:gd name="connsiteX45" fmla="*/ 336972 w 1772741"/>
                <a:gd name="connsiteY45" fmla="*/ 655735 h 2746065"/>
                <a:gd name="connsiteX46" fmla="*/ 758974 w 1772741"/>
                <a:gd name="connsiteY46" fmla="*/ 323357 h 2746065"/>
                <a:gd name="connsiteX47" fmla="*/ 911212 w 1772741"/>
                <a:gd name="connsiteY47" fmla="*/ 289527 h 2746065"/>
                <a:gd name="connsiteX48" fmla="*/ 1091812 w 1772741"/>
                <a:gd name="connsiteY48" fmla="*/ 293162 h 2746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772741" h="2746065">
                  <a:moveTo>
                    <a:pt x="993501" y="1019"/>
                  </a:moveTo>
                  <a:cubicBezTo>
                    <a:pt x="901155" y="9707"/>
                    <a:pt x="758526" y="40361"/>
                    <a:pt x="663876" y="71896"/>
                  </a:cubicBezTo>
                  <a:cubicBezTo>
                    <a:pt x="570153" y="103009"/>
                    <a:pt x="476427" y="151459"/>
                    <a:pt x="400078" y="208135"/>
                  </a:cubicBezTo>
                  <a:cubicBezTo>
                    <a:pt x="247801" y="321066"/>
                    <a:pt x="123466" y="507144"/>
                    <a:pt x="79104" y="687734"/>
                  </a:cubicBezTo>
                  <a:cubicBezTo>
                    <a:pt x="75430" y="701473"/>
                    <a:pt x="70876" y="708783"/>
                    <a:pt x="63567" y="711500"/>
                  </a:cubicBezTo>
                  <a:cubicBezTo>
                    <a:pt x="27440" y="724780"/>
                    <a:pt x="0" y="813488"/>
                    <a:pt x="0" y="914987"/>
                  </a:cubicBezTo>
                  <a:cubicBezTo>
                    <a:pt x="0" y="979434"/>
                    <a:pt x="6391" y="1016936"/>
                    <a:pt x="28358" y="1080471"/>
                  </a:cubicBezTo>
                  <a:cubicBezTo>
                    <a:pt x="42977" y="1123448"/>
                    <a:pt x="87332" y="1206687"/>
                    <a:pt x="120244" y="1253302"/>
                  </a:cubicBezTo>
                  <a:cubicBezTo>
                    <a:pt x="132605" y="1270676"/>
                    <a:pt x="152238" y="1303589"/>
                    <a:pt x="164140" y="1326475"/>
                  </a:cubicBezTo>
                  <a:cubicBezTo>
                    <a:pt x="197053" y="1390922"/>
                    <a:pt x="230883" y="1438495"/>
                    <a:pt x="267931" y="1473696"/>
                  </a:cubicBezTo>
                  <a:cubicBezTo>
                    <a:pt x="304976" y="1508408"/>
                    <a:pt x="328284" y="1523983"/>
                    <a:pt x="378570" y="1546830"/>
                  </a:cubicBezTo>
                  <a:cubicBezTo>
                    <a:pt x="410105" y="1560990"/>
                    <a:pt x="410564" y="1560990"/>
                    <a:pt x="417414" y="1552303"/>
                  </a:cubicBezTo>
                  <a:cubicBezTo>
                    <a:pt x="424303" y="1543616"/>
                    <a:pt x="425642" y="1544075"/>
                    <a:pt x="465443" y="1566960"/>
                  </a:cubicBezTo>
                  <a:cubicBezTo>
                    <a:pt x="588446" y="1637799"/>
                    <a:pt x="732454" y="1682616"/>
                    <a:pt x="858631" y="1689464"/>
                  </a:cubicBezTo>
                  <a:cubicBezTo>
                    <a:pt x="966518" y="1694975"/>
                    <a:pt x="1066664" y="1683073"/>
                    <a:pt x="1154878" y="1654294"/>
                  </a:cubicBezTo>
                  <a:lnTo>
                    <a:pt x="1193301" y="1641933"/>
                  </a:lnTo>
                  <a:lnTo>
                    <a:pt x="1165402" y="1678519"/>
                  </a:lnTo>
                  <a:cubicBezTo>
                    <a:pt x="1126558" y="1730183"/>
                    <a:pt x="1043359" y="1830757"/>
                    <a:pt x="1008148" y="1869603"/>
                  </a:cubicBezTo>
                  <a:cubicBezTo>
                    <a:pt x="900222" y="1988472"/>
                    <a:pt x="812469" y="2071708"/>
                    <a:pt x="686713" y="2175039"/>
                  </a:cubicBezTo>
                  <a:cubicBezTo>
                    <a:pt x="602136" y="2244078"/>
                    <a:pt x="598922" y="2247254"/>
                    <a:pt x="444841" y="2389929"/>
                  </a:cubicBezTo>
                  <a:cubicBezTo>
                    <a:pt x="312276" y="2512433"/>
                    <a:pt x="254679" y="2563633"/>
                    <a:pt x="204811" y="2601596"/>
                  </a:cubicBezTo>
                  <a:cubicBezTo>
                    <a:pt x="170062" y="2628117"/>
                    <a:pt x="106993" y="2663786"/>
                    <a:pt x="85021" y="2669257"/>
                  </a:cubicBezTo>
                  <a:cubicBezTo>
                    <a:pt x="72239" y="2672472"/>
                    <a:pt x="71321" y="2686173"/>
                    <a:pt x="82725" y="2699912"/>
                  </a:cubicBezTo>
                  <a:cubicBezTo>
                    <a:pt x="100559" y="2721381"/>
                    <a:pt x="193825" y="2746065"/>
                    <a:pt x="256017" y="2746065"/>
                  </a:cubicBezTo>
                  <a:cubicBezTo>
                    <a:pt x="406452" y="2746065"/>
                    <a:pt x="658807" y="2661948"/>
                    <a:pt x="815179" y="2559537"/>
                  </a:cubicBezTo>
                  <a:cubicBezTo>
                    <a:pt x="992135" y="2444303"/>
                    <a:pt x="1202431" y="2198346"/>
                    <a:pt x="1383032" y="1896584"/>
                  </a:cubicBezTo>
                  <a:cubicBezTo>
                    <a:pt x="1431481" y="1815681"/>
                    <a:pt x="1516057" y="1647864"/>
                    <a:pt x="1543959" y="1577912"/>
                  </a:cubicBezTo>
                  <a:cubicBezTo>
                    <a:pt x="1599298" y="1439832"/>
                    <a:pt x="1653217" y="1276611"/>
                    <a:pt x="1670137" y="1196167"/>
                  </a:cubicBezTo>
                  <a:cubicBezTo>
                    <a:pt x="1676107" y="1169646"/>
                    <a:pt x="1691645" y="1117981"/>
                    <a:pt x="1704886" y="1080933"/>
                  </a:cubicBezTo>
                  <a:cubicBezTo>
                    <a:pt x="1730489" y="1010554"/>
                    <a:pt x="1757010" y="912236"/>
                    <a:pt x="1766616" y="850964"/>
                  </a:cubicBezTo>
                  <a:cubicBezTo>
                    <a:pt x="1775763" y="794746"/>
                    <a:pt x="1774385" y="641590"/>
                    <a:pt x="1764358" y="585795"/>
                  </a:cubicBezTo>
                  <a:cubicBezTo>
                    <a:pt x="1740095" y="451848"/>
                    <a:pt x="1672434" y="319244"/>
                    <a:pt x="1576410" y="218206"/>
                  </a:cubicBezTo>
                  <a:cubicBezTo>
                    <a:pt x="1511963" y="150545"/>
                    <a:pt x="1477674" y="126320"/>
                    <a:pt x="1374804" y="74658"/>
                  </a:cubicBezTo>
                  <a:cubicBezTo>
                    <a:pt x="1298915" y="36694"/>
                    <a:pt x="1250890" y="19779"/>
                    <a:pt x="1188737" y="9714"/>
                  </a:cubicBezTo>
                  <a:cubicBezTo>
                    <a:pt x="1146219" y="2405"/>
                    <a:pt x="1031444" y="-2149"/>
                    <a:pt x="993480" y="1027"/>
                  </a:cubicBezTo>
                  <a:close/>
                  <a:moveTo>
                    <a:pt x="1091815" y="293170"/>
                  </a:moveTo>
                  <a:cubicBezTo>
                    <a:pt x="1177311" y="305991"/>
                    <a:pt x="1262344" y="337066"/>
                    <a:pt x="1327711" y="378666"/>
                  </a:cubicBezTo>
                  <a:cubicBezTo>
                    <a:pt x="1375281" y="409320"/>
                    <a:pt x="1448872" y="492979"/>
                    <a:pt x="1469005" y="539633"/>
                  </a:cubicBezTo>
                  <a:cubicBezTo>
                    <a:pt x="1488216" y="584868"/>
                    <a:pt x="1496905" y="629682"/>
                    <a:pt x="1499621" y="694584"/>
                  </a:cubicBezTo>
                  <a:cubicBezTo>
                    <a:pt x="1502377" y="765001"/>
                    <a:pt x="1496904" y="817588"/>
                    <a:pt x="1479529" y="885247"/>
                  </a:cubicBezTo>
                  <a:cubicBezTo>
                    <a:pt x="1425109" y="1097414"/>
                    <a:pt x="1228977" y="1315479"/>
                    <a:pt x="1017721" y="1399136"/>
                  </a:cubicBezTo>
                  <a:cubicBezTo>
                    <a:pt x="954652" y="1424280"/>
                    <a:pt x="934982" y="1427036"/>
                    <a:pt x="815195" y="1426576"/>
                  </a:cubicBezTo>
                  <a:cubicBezTo>
                    <a:pt x="715999" y="1426576"/>
                    <a:pt x="703174" y="1425658"/>
                    <a:pt x="648340" y="1414253"/>
                  </a:cubicBezTo>
                  <a:cubicBezTo>
                    <a:pt x="497444" y="1382222"/>
                    <a:pt x="374901" y="1321869"/>
                    <a:pt x="274324" y="1229979"/>
                  </a:cubicBezTo>
                  <a:cubicBezTo>
                    <a:pt x="253772" y="1211226"/>
                    <a:pt x="253772" y="1211226"/>
                    <a:pt x="250098" y="1170545"/>
                  </a:cubicBezTo>
                  <a:cubicBezTo>
                    <a:pt x="233183" y="993168"/>
                    <a:pt x="272945" y="757224"/>
                    <a:pt x="336972" y="655735"/>
                  </a:cubicBezTo>
                  <a:cubicBezTo>
                    <a:pt x="438921" y="492975"/>
                    <a:pt x="580176" y="381415"/>
                    <a:pt x="758974" y="323357"/>
                  </a:cubicBezTo>
                  <a:cubicBezTo>
                    <a:pt x="804669" y="308240"/>
                    <a:pt x="845388" y="299132"/>
                    <a:pt x="911212" y="289527"/>
                  </a:cubicBezTo>
                  <a:cubicBezTo>
                    <a:pt x="941407" y="284475"/>
                    <a:pt x="1050664" y="287230"/>
                    <a:pt x="1091812" y="29316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97745CA3-6174-4191-0365-18BB6BD48A8D}"/>
                </a:ext>
              </a:extLst>
            </p:cNvPr>
            <p:cNvSpPr/>
            <p:nvPr/>
          </p:nvSpPr>
          <p:spPr>
            <a:xfrm>
              <a:off x="-4713668" y="5943715"/>
              <a:ext cx="1823308" cy="2866837"/>
            </a:xfrm>
            <a:custGeom>
              <a:avLst/>
              <a:gdLst>
                <a:gd name="connsiteX0" fmla="*/ 828927 w 1823308"/>
                <a:gd name="connsiteY0" fmla="*/ 11762 h 2866837"/>
                <a:gd name="connsiteX1" fmla="*/ 633670 w 1823308"/>
                <a:gd name="connsiteY1" fmla="*/ 54280 h 2866837"/>
                <a:gd name="connsiteX2" fmla="*/ 458124 w 1823308"/>
                <a:gd name="connsiteY2" fmla="*/ 116927 h 2866837"/>
                <a:gd name="connsiteX3" fmla="*/ 278905 w 1823308"/>
                <a:gd name="connsiteY3" fmla="*/ 241723 h 2866837"/>
                <a:gd name="connsiteX4" fmla="*/ 135318 w 1823308"/>
                <a:gd name="connsiteY4" fmla="*/ 429633 h 2866837"/>
                <a:gd name="connsiteX5" fmla="*/ 0 w 1823308"/>
                <a:gd name="connsiteY5" fmla="*/ 866291 h 2866837"/>
                <a:gd name="connsiteX6" fmla="*/ 27440 w 1823308"/>
                <a:gd name="connsiteY6" fmla="*/ 1029012 h 2866837"/>
                <a:gd name="connsiteX7" fmla="*/ 72713 w 1823308"/>
                <a:gd name="connsiteY7" fmla="*/ 1072908 h 2866837"/>
                <a:gd name="connsiteX8" fmla="*/ 86414 w 1823308"/>
                <a:gd name="connsiteY8" fmla="*/ 1097592 h 2866837"/>
                <a:gd name="connsiteX9" fmla="*/ 240944 w 1823308"/>
                <a:gd name="connsiteY9" fmla="*/ 1397973 h 2866837"/>
                <a:gd name="connsiteX10" fmla="*/ 691309 w 1823308"/>
                <a:gd name="connsiteY10" fmla="*/ 1734485 h 2866837"/>
                <a:gd name="connsiteX11" fmla="*/ 1012704 w 1823308"/>
                <a:gd name="connsiteY11" fmla="*/ 1794378 h 2866837"/>
                <a:gd name="connsiteX12" fmla="*/ 1303483 w 1823308"/>
                <a:gd name="connsiteY12" fmla="*/ 1737699 h 2866837"/>
                <a:gd name="connsiteX13" fmla="*/ 1344164 w 1823308"/>
                <a:gd name="connsiteY13" fmla="*/ 1722620 h 2866837"/>
                <a:gd name="connsiteX14" fmla="*/ 1323154 w 1823308"/>
                <a:gd name="connsiteY14" fmla="*/ 1764220 h 2866837"/>
                <a:gd name="connsiteX15" fmla="*/ 1062991 w 1823308"/>
                <a:gd name="connsiteY15" fmla="*/ 2144124 h 2866837"/>
                <a:gd name="connsiteX16" fmla="*/ 912135 w 1823308"/>
                <a:gd name="connsiteY16" fmla="*/ 2338460 h 2866837"/>
                <a:gd name="connsiteX17" fmla="*/ 592542 w 1823308"/>
                <a:gd name="connsiteY17" fmla="*/ 2724801 h 2866837"/>
                <a:gd name="connsiteX18" fmla="*/ 493806 w 1823308"/>
                <a:gd name="connsiteY18" fmla="*/ 2847765 h 2866837"/>
                <a:gd name="connsiteX19" fmla="*/ 508426 w 1823308"/>
                <a:gd name="connsiteY19" fmla="*/ 2864680 h 2866837"/>
                <a:gd name="connsiteX20" fmla="*/ 783667 w 1823308"/>
                <a:gd name="connsiteY20" fmla="*/ 2829051 h 2866837"/>
                <a:gd name="connsiteX21" fmla="*/ 1303033 w 1823308"/>
                <a:gd name="connsiteY21" fmla="*/ 2507617 h 2866837"/>
                <a:gd name="connsiteX22" fmla="*/ 1428789 w 1823308"/>
                <a:gd name="connsiteY22" fmla="*/ 2320168 h 2866837"/>
                <a:gd name="connsiteX23" fmla="*/ 1581027 w 1823308"/>
                <a:gd name="connsiteY23" fmla="*/ 2011558 h 2866837"/>
                <a:gd name="connsiteX24" fmla="*/ 1765262 w 1823308"/>
                <a:gd name="connsiteY24" fmla="*/ 1236584 h 2866837"/>
                <a:gd name="connsiteX25" fmla="*/ 1781259 w 1823308"/>
                <a:gd name="connsiteY25" fmla="*/ 1136007 h 2866837"/>
                <a:gd name="connsiteX26" fmla="*/ 1805484 w 1823308"/>
                <a:gd name="connsiteY26" fmla="*/ 679715 h 2866837"/>
                <a:gd name="connsiteX27" fmla="*/ 1458489 w 1823308"/>
                <a:gd name="connsiteY27" fmla="*/ 150747 h 2866837"/>
                <a:gd name="connsiteX28" fmla="*/ 1269208 w 1823308"/>
                <a:gd name="connsiteY28" fmla="*/ 52012 h 2866837"/>
                <a:gd name="connsiteX29" fmla="*/ 1095916 w 1823308"/>
                <a:gd name="connsiteY29" fmla="*/ 4901 h 2866837"/>
                <a:gd name="connsiteX30" fmla="*/ 828944 w 1823308"/>
                <a:gd name="connsiteY30" fmla="*/ 11751 h 2866837"/>
                <a:gd name="connsiteX31" fmla="*/ 1097740 w 1823308"/>
                <a:gd name="connsiteY31" fmla="*/ 425084 h 2866837"/>
                <a:gd name="connsiteX32" fmla="*/ 1393987 w 1823308"/>
                <a:gd name="connsiteY32" fmla="*/ 573687 h 2866837"/>
                <a:gd name="connsiteX33" fmla="*/ 1496857 w 1823308"/>
                <a:gd name="connsiteY33" fmla="*/ 732773 h 2866837"/>
                <a:gd name="connsiteX34" fmla="*/ 1523416 w 1823308"/>
                <a:gd name="connsiteY34" fmla="*/ 902842 h 2866837"/>
                <a:gd name="connsiteX35" fmla="*/ 1332754 w 1823308"/>
                <a:gd name="connsiteY35" fmla="*/ 1341763 h 2866837"/>
                <a:gd name="connsiteX36" fmla="*/ 1100493 w 1823308"/>
                <a:gd name="connsiteY36" fmla="*/ 1497675 h 2866837"/>
                <a:gd name="connsiteX37" fmla="*/ 985719 w 1823308"/>
                <a:gd name="connsiteY37" fmla="*/ 1516886 h 2866837"/>
                <a:gd name="connsiteX38" fmla="*/ 485565 w 1823308"/>
                <a:gd name="connsiteY38" fmla="*/ 1360054 h 2866837"/>
                <a:gd name="connsiteX39" fmla="*/ 189740 w 1823308"/>
                <a:gd name="connsiteY39" fmla="*/ 889595 h 2866837"/>
                <a:gd name="connsiteX40" fmla="*/ 176499 w 1823308"/>
                <a:gd name="connsiteY40" fmla="*/ 839767 h 2866837"/>
                <a:gd name="connsiteX41" fmla="*/ 226785 w 1823308"/>
                <a:gd name="connsiteY41" fmla="*/ 791279 h 2866837"/>
                <a:gd name="connsiteX42" fmla="*/ 528087 w 1823308"/>
                <a:gd name="connsiteY42" fmla="*/ 558558 h 2866837"/>
                <a:gd name="connsiteX43" fmla="*/ 889699 w 1823308"/>
                <a:gd name="connsiteY43" fmla="*/ 415922 h 2866837"/>
                <a:gd name="connsiteX44" fmla="*/ 1097732 w 1823308"/>
                <a:gd name="connsiteY44" fmla="*/ 425068 h 2866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823308" h="2866837">
                  <a:moveTo>
                    <a:pt x="828927" y="11762"/>
                  </a:moveTo>
                  <a:cubicBezTo>
                    <a:pt x="758050" y="22746"/>
                    <a:pt x="731529" y="28218"/>
                    <a:pt x="633670" y="54280"/>
                  </a:cubicBezTo>
                  <a:cubicBezTo>
                    <a:pt x="555484" y="75328"/>
                    <a:pt x="516643" y="89029"/>
                    <a:pt x="458124" y="116927"/>
                  </a:cubicBezTo>
                  <a:cubicBezTo>
                    <a:pt x="383154" y="152595"/>
                    <a:pt x="333750" y="186885"/>
                    <a:pt x="278905" y="241723"/>
                  </a:cubicBezTo>
                  <a:cubicBezTo>
                    <a:pt x="222188" y="298899"/>
                    <a:pt x="181967" y="351020"/>
                    <a:pt x="135318" y="429633"/>
                  </a:cubicBezTo>
                  <a:cubicBezTo>
                    <a:pt x="44809" y="582370"/>
                    <a:pt x="0" y="726839"/>
                    <a:pt x="0" y="866291"/>
                  </a:cubicBezTo>
                  <a:cubicBezTo>
                    <a:pt x="0" y="934412"/>
                    <a:pt x="5970" y="970043"/>
                    <a:pt x="27440" y="1029012"/>
                  </a:cubicBezTo>
                  <a:cubicBezTo>
                    <a:pt x="47110" y="1083892"/>
                    <a:pt x="63107" y="1098970"/>
                    <a:pt x="72713" y="1072908"/>
                  </a:cubicBezTo>
                  <a:cubicBezTo>
                    <a:pt x="75469" y="1065139"/>
                    <a:pt x="78186" y="1070191"/>
                    <a:pt x="86414" y="1097592"/>
                  </a:cubicBezTo>
                  <a:cubicBezTo>
                    <a:pt x="112476" y="1183126"/>
                    <a:pt x="182893" y="1320281"/>
                    <a:pt x="240944" y="1397973"/>
                  </a:cubicBezTo>
                  <a:cubicBezTo>
                    <a:pt x="342433" y="1533790"/>
                    <a:pt x="524865" y="1670039"/>
                    <a:pt x="691309" y="1734485"/>
                  </a:cubicBezTo>
                  <a:cubicBezTo>
                    <a:pt x="805123" y="1778381"/>
                    <a:pt x="890162" y="1794378"/>
                    <a:pt x="1012704" y="1794378"/>
                  </a:cubicBezTo>
                  <a:cubicBezTo>
                    <a:pt x="1128399" y="1793918"/>
                    <a:pt x="1208843" y="1778381"/>
                    <a:pt x="1303483" y="1737699"/>
                  </a:cubicBezTo>
                  <a:cubicBezTo>
                    <a:pt x="1325910" y="1728093"/>
                    <a:pt x="1344164" y="1721243"/>
                    <a:pt x="1344164" y="1722620"/>
                  </a:cubicBezTo>
                  <a:cubicBezTo>
                    <a:pt x="1344164" y="1723960"/>
                    <a:pt x="1334597" y="1742712"/>
                    <a:pt x="1323154" y="1764220"/>
                  </a:cubicBezTo>
                  <a:cubicBezTo>
                    <a:pt x="1254115" y="1892230"/>
                    <a:pt x="1168624" y="2016575"/>
                    <a:pt x="1062991" y="2144124"/>
                  </a:cubicBezTo>
                  <a:cubicBezTo>
                    <a:pt x="1034671" y="2177993"/>
                    <a:pt x="966971" y="2265285"/>
                    <a:pt x="912135" y="2338460"/>
                  </a:cubicBezTo>
                  <a:cubicBezTo>
                    <a:pt x="761239" y="2538694"/>
                    <a:pt x="694031" y="2620089"/>
                    <a:pt x="592542" y="2724801"/>
                  </a:cubicBezTo>
                  <a:cubicBezTo>
                    <a:pt x="480071" y="2840916"/>
                    <a:pt x="486919" y="2831766"/>
                    <a:pt x="493806" y="2847765"/>
                  </a:cubicBezTo>
                  <a:cubicBezTo>
                    <a:pt x="496983" y="2855533"/>
                    <a:pt x="503374" y="2862882"/>
                    <a:pt x="508426" y="2864680"/>
                  </a:cubicBezTo>
                  <a:cubicBezTo>
                    <a:pt x="537664" y="2873827"/>
                    <a:pt x="705476" y="2852357"/>
                    <a:pt x="783667" y="2829051"/>
                  </a:cubicBezTo>
                  <a:cubicBezTo>
                    <a:pt x="977043" y="2771876"/>
                    <a:pt x="1200163" y="2633794"/>
                    <a:pt x="1303033" y="2507617"/>
                  </a:cubicBezTo>
                  <a:cubicBezTo>
                    <a:pt x="1335945" y="2467394"/>
                    <a:pt x="1394001" y="2380979"/>
                    <a:pt x="1428789" y="2320168"/>
                  </a:cubicBezTo>
                  <a:cubicBezTo>
                    <a:pt x="1469011" y="2250669"/>
                    <a:pt x="1554966" y="2076003"/>
                    <a:pt x="1581027" y="2011558"/>
                  </a:cubicBezTo>
                  <a:cubicBezTo>
                    <a:pt x="1674291" y="1780218"/>
                    <a:pt x="1744708" y="1485304"/>
                    <a:pt x="1765262" y="1236584"/>
                  </a:cubicBezTo>
                  <a:cubicBezTo>
                    <a:pt x="1768476" y="1197740"/>
                    <a:pt x="1774868" y="1157940"/>
                    <a:pt x="1781259" y="1136007"/>
                  </a:cubicBezTo>
                  <a:cubicBezTo>
                    <a:pt x="1827451" y="976460"/>
                    <a:pt x="1835679" y="826936"/>
                    <a:pt x="1805484" y="679715"/>
                  </a:cubicBezTo>
                  <a:cubicBezTo>
                    <a:pt x="1762967" y="470800"/>
                    <a:pt x="1628107" y="265060"/>
                    <a:pt x="1458489" y="150747"/>
                  </a:cubicBezTo>
                  <a:cubicBezTo>
                    <a:pt x="1425576" y="128359"/>
                    <a:pt x="1325424" y="76235"/>
                    <a:pt x="1269208" y="52012"/>
                  </a:cubicBezTo>
                  <a:cubicBezTo>
                    <a:pt x="1226231" y="33259"/>
                    <a:pt x="1145784" y="11293"/>
                    <a:pt x="1095916" y="4901"/>
                  </a:cubicBezTo>
                  <a:cubicBezTo>
                    <a:pt x="1033307" y="-3786"/>
                    <a:pt x="907126" y="-571"/>
                    <a:pt x="828944" y="11751"/>
                  </a:cubicBezTo>
                  <a:close/>
                  <a:moveTo>
                    <a:pt x="1097740" y="425084"/>
                  </a:moveTo>
                  <a:cubicBezTo>
                    <a:pt x="1226210" y="449768"/>
                    <a:pt x="1320851" y="497338"/>
                    <a:pt x="1393987" y="573687"/>
                  </a:cubicBezTo>
                  <a:cubicBezTo>
                    <a:pt x="1456176" y="639053"/>
                    <a:pt x="1477684" y="671962"/>
                    <a:pt x="1496857" y="732773"/>
                  </a:cubicBezTo>
                  <a:cubicBezTo>
                    <a:pt x="1518824" y="802272"/>
                    <a:pt x="1523837" y="832890"/>
                    <a:pt x="1523416" y="902842"/>
                  </a:cubicBezTo>
                  <a:cubicBezTo>
                    <a:pt x="1522918" y="1065602"/>
                    <a:pt x="1457094" y="1217879"/>
                    <a:pt x="1332754" y="1341763"/>
                  </a:cubicBezTo>
                  <a:cubicBezTo>
                    <a:pt x="1260500" y="1414017"/>
                    <a:pt x="1190538" y="1461092"/>
                    <a:pt x="1100493" y="1497675"/>
                  </a:cubicBezTo>
                  <a:cubicBezTo>
                    <a:pt x="1059352" y="1514132"/>
                    <a:pt x="1057056" y="1514591"/>
                    <a:pt x="985719" y="1516886"/>
                  </a:cubicBezTo>
                  <a:cubicBezTo>
                    <a:pt x="792803" y="1522359"/>
                    <a:pt x="635050" y="1472990"/>
                    <a:pt x="485565" y="1360054"/>
                  </a:cubicBezTo>
                  <a:cubicBezTo>
                    <a:pt x="337883" y="1249415"/>
                    <a:pt x="243693" y="1099430"/>
                    <a:pt x="189740" y="889595"/>
                  </a:cubicBezTo>
                  <a:lnTo>
                    <a:pt x="176499" y="839767"/>
                  </a:lnTo>
                  <a:lnTo>
                    <a:pt x="226785" y="791279"/>
                  </a:lnTo>
                  <a:cubicBezTo>
                    <a:pt x="301756" y="717686"/>
                    <a:pt x="369422" y="665563"/>
                    <a:pt x="528087" y="558558"/>
                  </a:cubicBezTo>
                  <a:cubicBezTo>
                    <a:pt x="657477" y="471723"/>
                    <a:pt x="760808" y="430999"/>
                    <a:pt x="889699" y="415922"/>
                  </a:cubicBezTo>
                  <a:cubicBezTo>
                    <a:pt x="942742" y="409990"/>
                    <a:pt x="1042437" y="414085"/>
                    <a:pt x="1097732" y="42506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2" name="任意多边形: 形状 131">
            <a:extLst>
              <a:ext uri="{FF2B5EF4-FFF2-40B4-BE49-F238E27FC236}">
                <a16:creationId xmlns:a16="http://schemas.microsoft.com/office/drawing/2014/main" id="{D926EF62-C93B-3D49-4597-656C9FD04A6A}"/>
              </a:ext>
            </a:extLst>
          </p:cNvPr>
          <p:cNvSpPr/>
          <p:nvPr/>
        </p:nvSpPr>
        <p:spPr>
          <a:xfrm>
            <a:off x="8319677" y="5186782"/>
            <a:ext cx="677640" cy="60678"/>
          </a:xfrm>
          <a:custGeom>
            <a:avLst/>
            <a:gdLst>
              <a:gd name="connsiteX0" fmla="*/ 2948294 w 3999720"/>
              <a:gd name="connsiteY0" fmla="*/ 2295 h 358150"/>
              <a:gd name="connsiteX1" fmla="*/ 1871588 w 3999720"/>
              <a:gd name="connsiteY1" fmla="*/ 20550 h 358150"/>
              <a:gd name="connsiteX2" fmla="*/ 1476106 w 3999720"/>
              <a:gd name="connsiteY2" fmla="*/ 29697 h 358150"/>
              <a:gd name="connsiteX3" fmla="*/ 1032629 w 3999720"/>
              <a:gd name="connsiteY3" fmla="*/ 41140 h 358150"/>
              <a:gd name="connsiteX4" fmla="*/ 575416 w 3999720"/>
              <a:gd name="connsiteY4" fmla="*/ 54840 h 358150"/>
              <a:gd name="connsiteX5" fmla="*/ 269098 w 3999720"/>
              <a:gd name="connsiteY5" fmla="*/ 66283 h 358150"/>
              <a:gd name="connsiteX6" fmla="*/ 98109 w 3999720"/>
              <a:gd name="connsiteY6" fmla="*/ 75430 h 358150"/>
              <a:gd name="connsiteX7" fmla="*/ 6222 w 3999720"/>
              <a:gd name="connsiteY7" fmla="*/ 112475 h 358150"/>
              <a:gd name="connsiteX8" fmla="*/ 13991 w 3999720"/>
              <a:gd name="connsiteY8" fmla="*/ 179677 h 358150"/>
              <a:gd name="connsiteX9" fmla="*/ 141550 w 3999720"/>
              <a:gd name="connsiteY9" fmla="*/ 240030 h 358150"/>
              <a:gd name="connsiteX10" fmla="*/ 760612 w 3999720"/>
              <a:gd name="connsiteY10" fmla="*/ 274320 h 358150"/>
              <a:gd name="connsiteX11" fmla="*/ 2141323 w 3999720"/>
              <a:gd name="connsiteY11" fmla="*/ 320015 h 358150"/>
              <a:gd name="connsiteX12" fmla="*/ 2886553 w 3999720"/>
              <a:gd name="connsiteY12" fmla="*/ 340604 h 358150"/>
              <a:gd name="connsiteX13" fmla="*/ 3467190 w 3999720"/>
              <a:gd name="connsiteY13" fmla="*/ 357060 h 358150"/>
              <a:gd name="connsiteX14" fmla="*/ 3711815 w 3999720"/>
              <a:gd name="connsiteY14" fmla="*/ 333295 h 358150"/>
              <a:gd name="connsiteX15" fmla="*/ 3976073 w 3999720"/>
              <a:gd name="connsiteY15" fmla="*/ 223116 h 358150"/>
              <a:gd name="connsiteX16" fmla="*/ 3981087 w 3999720"/>
              <a:gd name="connsiteY16" fmla="*/ 156832 h 358150"/>
              <a:gd name="connsiteX17" fmla="*/ 3652804 w 3999720"/>
              <a:gd name="connsiteY17" fmla="*/ 20554 h 358150"/>
              <a:gd name="connsiteX18" fmla="*/ 2948292 w 3999720"/>
              <a:gd name="connsiteY18" fmla="*/ 2299 h 358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999720" h="358150">
                <a:moveTo>
                  <a:pt x="2948294" y="2295"/>
                </a:moveTo>
                <a:cubicBezTo>
                  <a:pt x="2712359" y="5931"/>
                  <a:pt x="2444005" y="10523"/>
                  <a:pt x="1871588" y="20550"/>
                </a:cubicBezTo>
                <a:cubicBezTo>
                  <a:pt x="1733507" y="23306"/>
                  <a:pt x="1555208" y="27439"/>
                  <a:pt x="1476106" y="29697"/>
                </a:cubicBezTo>
                <a:cubicBezTo>
                  <a:pt x="1397041" y="32452"/>
                  <a:pt x="1197231" y="37466"/>
                  <a:pt x="1032629" y="41140"/>
                </a:cubicBezTo>
                <a:cubicBezTo>
                  <a:pt x="868027" y="44814"/>
                  <a:pt x="662287" y="51205"/>
                  <a:pt x="575416" y="54840"/>
                </a:cubicBezTo>
                <a:cubicBezTo>
                  <a:pt x="488581" y="58973"/>
                  <a:pt x="350963" y="63987"/>
                  <a:pt x="269098" y="66283"/>
                </a:cubicBezTo>
                <a:cubicBezTo>
                  <a:pt x="187277" y="69039"/>
                  <a:pt x="110473" y="72674"/>
                  <a:pt x="98109" y="75430"/>
                </a:cubicBezTo>
                <a:cubicBezTo>
                  <a:pt x="33203" y="88672"/>
                  <a:pt x="14450" y="96020"/>
                  <a:pt x="6222" y="112475"/>
                </a:cubicBezTo>
                <a:cubicBezTo>
                  <a:pt x="-3842" y="131648"/>
                  <a:pt x="-2006" y="148104"/>
                  <a:pt x="13991" y="179677"/>
                </a:cubicBezTo>
                <a:cubicBezTo>
                  <a:pt x="37298" y="224951"/>
                  <a:pt x="46444" y="229046"/>
                  <a:pt x="141550" y="240030"/>
                </a:cubicBezTo>
                <a:cubicBezTo>
                  <a:pt x="283266" y="255567"/>
                  <a:pt x="331752" y="258323"/>
                  <a:pt x="760612" y="274320"/>
                </a:cubicBezTo>
                <a:cubicBezTo>
                  <a:pt x="1254829" y="292613"/>
                  <a:pt x="1762762" y="309529"/>
                  <a:pt x="2141323" y="320015"/>
                </a:cubicBezTo>
                <a:cubicBezTo>
                  <a:pt x="2279865" y="323688"/>
                  <a:pt x="2614956" y="333295"/>
                  <a:pt x="2886553" y="340604"/>
                </a:cubicBezTo>
                <a:cubicBezTo>
                  <a:pt x="3158120" y="347914"/>
                  <a:pt x="3419654" y="355683"/>
                  <a:pt x="3467190" y="357060"/>
                </a:cubicBezTo>
                <a:cubicBezTo>
                  <a:pt x="3569139" y="360734"/>
                  <a:pt x="3620810" y="355683"/>
                  <a:pt x="3711815" y="333295"/>
                </a:cubicBezTo>
                <a:cubicBezTo>
                  <a:pt x="3845301" y="300842"/>
                  <a:pt x="3935807" y="263337"/>
                  <a:pt x="3976073" y="223116"/>
                </a:cubicBezTo>
                <a:cubicBezTo>
                  <a:pt x="4006230" y="192921"/>
                  <a:pt x="4007149" y="181516"/>
                  <a:pt x="3981087" y="156832"/>
                </a:cubicBezTo>
                <a:cubicBezTo>
                  <a:pt x="3939028" y="116572"/>
                  <a:pt x="3760729" y="42519"/>
                  <a:pt x="3652804" y="20554"/>
                </a:cubicBezTo>
                <a:cubicBezTo>
                  <a:pt x="3560458" y="1840"/>
                  <a:pt x="3350621" y="-3671"/>
                  <a:pt x="2948292" y="2299"/>
                </a:cubicBezTo>
                <a:close/>
              </a:path>
            </a:pathLst>
          </a:custGeom>
          <a:solidFill>
            <a:schemeClr val="bg1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2493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9F7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矩形 248">
            <a:extLst>
              <a:ext uri="{FF2B5EF4-FFF2-40B4-BE49-F238E27FC236}">
                <a16:creationId xmlns:a16="http://schemas.microsoft.com/office/drawing/2014/main" id="{B596D30F-5CF7-8EAE-1BF8-DDE55D0EFB7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9F7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7" name="组合 246">
            <a:extLst>
              <a:ext uri="{FF2B5EF4-FFF2-40B4-BE49-F238E27FC236}">
                <a16:creationId xmlns:a16="http://schemas.microsoft.com/office/drawing/2014/main" id="{20414A35-DB9E-7D01-FF65-936ADC0269D1}"/>
              </a:ext>
            </a:extLst>
          </p:cNvPr>
          <p:cNvGrpSpPr/>
          <p:nvPr/>
        </p:nvGrpSpPr>
        <p:grpSpPr>
          <a:xfrm>
            <a:off x="282481" y="221982"/>
            <a:ext cx="11627039" cy="6414037"/>
            <a:chOff x="381549" y="261059"/>
            <a:chExt cx="11627039" cy="6414037"/>
          </a:xfrm>
          <a:solidFill>
            <a:schemeClr val="bg1"/>
          </a:solidFill>
        </p:grpSpPr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446D74BD-78D8-F45B-AA9E-BEAA299F23D7}"/>
                </a:ext>
              </a:extLst>
            </p:cNvPr>
            <p:cNvSpPr/>
            <p:nvPr/>
          </p:nvSpPr>
          <p:spPr>
            <a:xfrm flipV="1">
              <a:off x="3018631" y="4656566"/>
              <a:ext cx="96846" cy="90580"/>
            </a:xfrm>
            <a:custGeom>
              <a:avLst/>
              <a:gdLst>
                <a:gd name="connsiteX0" fmla="*/ 182398 w 292574"/>
                <a:gd name="connsiteY0" fmla="*/ 1836 h 273642"/>
                <a:gd name="connsiteX1" fmla="*/ 152701 w 292574"/>
                <a:gd name="connsiteY1" fmla="*/ 8687 h 273642"/>
                <a:gd name="connsiteX2" fmla="*/ 6851 w 292574"/>
                <a:gd name="connsiteY2" fmla="*/ 71794 h 273642"/>
                <a:gd name="connsiteX3" fmla="*/ 33371 w 292574"/>
                <a:gd name="connsiteY3" fmla="*/ 184236 h 273642"/>
                <a:gd name="connsiteX4" fmla="*/ 85916 w 292574"/>
                <a:gd name="connsiteY4" fmla="*/ 247343 h 273642"/>
                <a:gd name="connsiteX5" fmla="*/ 132108 w 292574"/>
                <a:gd name="connsiteY5" fmla="*/ 272487 h 273642"/>
                <a:gd name="connsiteX6" fmla="*/ 216685 w 292574"/>
                <a:gd name="connsiteY6" fmla="*/ 252816 h 273642"/>
                <a:gd name="connsiteX7" fmla="*/ 269268 w 292574"/>
                <a:gd name="connsiteY7" fmla="*/ 166440 h 273642"/>
                <a:gd name="connsiteX8" fmla="*/ 274281 w 292574"/>
                <a:gd name="connsiteY8" fmla="*/ 152702 h 273642"/>
                <a:gd name="connsiteX9" fmla="*/ 292574 w 292574"/>
                <a:gd name="connsiteY9" fmla="*/ 72679 h 273642"/>
                <a:gd name="connsiteX10" fmla="*/ 279333 w 292574"/>
                <a:gd name="connsiteY10" fmla="*/ 36131 h 273642"/>
                <a:gd name="connsiteX11" fmla="*/ 258284 w 292574"/>
                <a:gd name="connsiteY11" fmla="*/ 22851 h 273642"/>
                <a:gd name="connsiteX12" fmla="*/ 238193 w 292574"/>
                <a:gd name="connsiteY12" fmla="*/ 13245 h 273642"/>
                <a:gd name="connsiteX13" fmla="*/ 182395 w 292574"/>
                <a:gd name="connsiteY13" fmla="*/ 1840 h 27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92574" h="273642">
                  <a:moveTo>
                    <a:pt x="182398" y="1836"/>
                  </a:moveTo>
                  <a:cubicBezTo>
                    <a:pt x="181020" y="3214"/>
                    <a:pt x="167778" y="6391"/>
                    <a:pt x="152701" y="8687"/>
                  </a:cubicBezTo>
                  <a:cubicBezTo>
                    <a:pt x="73137" y="21469"/>
                    <a:pt x="17794" y="45273"/>
                    <a:pt x="6851" y="71794"/>
                  </a:cubicBezTo>
                  <a:cubicBezTo>
                    <a:pt x="-6429" y="102870"/>
                    <a:pt x="-1837" y="122540"/>
                    <a:pt x="33371" y="184236"/>
                  </a:cubicBezTo>
                  <a:cubicBezTo>
                    <a:pt x="52086" y="217646"/>
                    <a:pt x="61691" y="229050"/>
                    <a:pt x="85916" y="247343"/>
                  </a:cubicBezTo>
                  <a:cubicBezTo>
                    <a:pt x="101951" y="259704"/>
                    <a:pt x="122961" y="271109"/>
                    <a:pt x="132108" y="272487"/>
                  </a:cubicBezTo>
                  <a:cubicBezTo>
                    <a:pt x="155414" y="277079"/>
                    <a:pt x="195675" y="267473"/>
                    <a:pt x="216685" y="252816"/>
                  </a:cubicBezTo>
                  <a:cubicBezTo>
                    <a:pt x="235438" y="239574"/>
                    <a:pt x="268808" y="185155"/>
                    <a:pt x="269268" y="166440"/>
                  </a:cubicBezTo>
                  <a:cubicBezTo>
                    <a:pt x="269727" y="161389"/>
                    <a:pt x="272023" y="154997"/>
                    <a:pt x="274281" y="152702"/>
                  </a:cubicBezTo>
                  <a:cubicBezTo>
                    <a:pt x="281629" y="145392"/>
                    <a:pt x="292574" y="97402"/>
                    <a:pt x="292574" y="72679"/>
                  </a:cubicBezTo>
                  <a:cubicBezTo>
                    <a:pt x="292574" y="53506"/>
                    <a:pt x="290317" y="47535"/>
                    <a:pt x="279333" y="36131"/>
                  </a:cubicBezTo>
                  <a:cubicBezTo>
                    <a:pt x="272023" y="28821"/>
                    <a:pt x="262417" y="22851"/>
                    <a:pt x="258284" y="22851"/>
                  </a:cubicBezTo>
                  <a:cubicBezTo>
                    <a:pt x="254190" y="22851"/>
                    <a:pt x="245043" y="18756"/>
                    <a:pt x="238193" y="13245"/>
                  </a:cubicBezTo>
                  <a:cubicBezTo>
                    <a:pt x="225372" y="4098"/>
                    <a:pt x="187906" y="-3671"/>
                    <a:pt x="182395" y="184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E22D9930-BD3E-339E-6721-E846B69E82AA}"/>
                </a:ext>
              </a:extLst>
            </p:cNvPr>
            <p:cNvSpPr/>
            <p:nvPr/>
          </p:nvSpPr>
          <p:spPr>
            <a:xfrm flipV="1">
              <a:off x="4218226" y="4115992"/>
              <a:ext cx="147904" cy="129454"/>
            </a:xfrm>
            <a:custGeom>
              <a:avLst/>
              <a:gdLst>
                <a:gd name="connsiteX0" fmla="*/ 203002 w 446824"/>
                <a:gd name="connsiteY0" fmla="*/ 3942 h 391083"/>
                <a:gd name="connsiteX1" fmla="*/ 95116 w 446824"/>
                <a:gd name="connsiteY1" fmla="*/ 31343 h 391083"/>
                <a:gd name="connsiteX2" fmla="*/ 72727 w 446824"/>
                <a:gd name="connsiteY2" fmla="*/ 87141 h 391083"/>
                <a:gd name="connsiteX3" fmla="*/ 88265 w 446824"/>
                <a:gd name="connsiteY3" fmla="*/ 145656 h 391083"/>
                <a:gd name="connsiteX4" fmla="*/ 26075 w 446824"/>
                <a:gd name="connsiteY4" fmla="*/ 170340 h 391083"/>
                <a:gd name="connsiteX5" fmla="*/ 13 w 446824"/>
                <a:gd name="connsiteY5" fmla="*/ 212858 h 391083"/>
                <a:gd name="connsiteX6" fmla="*/ 37977 w 446824"/>
                <a:gd name="connsiteY6" fmla="*/ 301108 h 391083"/>
                <a:gd name="connsiteX7" fmla="*/ 133997 w 446824"/>
                <a:gd name="connsiteY7" fmla="*/ 388441 h 391083"/>
                <a:gd name="connsiteX8" fmla="*/ 284853 w 446824"/>
                <a:gd name="connsiteY8" fmla="*/ 341331 h 391083"/>
                <a:gd name="connsiteX9" fmla="*/ 319143 w 446824"/>
                <a:gd name="connsiteY9" fmla="*/ 327630 h 391083"/>
                <a:gd name="connsiteX10" fmla="*/ 356188 w 446824"/>
                <a:gd name="connsiteY10" fmla="*/ 318484 h 391083"/>
                <a:gd name="connsiteX11" fmla="*/ 397788 w 446824"/>
                <a:gd name="connsiteY11" fmla="*/ 265901 h 391083"/>
                <a:gd name="connsiteX12" fmla="*/ 416961 w 446824"/>
                <a:gd name="connsiteY12" fmla="*/ 214236 h 391083"/>
                <a:gd name="connsiteX13" fmla="*/ 423849 w 446824"/>
                <a:gd name="connsiteY13" fmla="*/ 194566 h 391083"/>
                <a:gd name="connsiteX14" fmla="*/ 446238 w 446824"/>
                <a:gd name="connsiteY14" fmla="*/ 109989 h 391083"/>
                <a:gd name="connsiteX15" fmla="*/ 415162 w 446824"/>
                <a:gd name="connsiteY15" fmla="*/ 51933 h 391083"/>
                <a:gd name="connsiteX16" fmla="*/ 386345 w 446824"/>
                <a:gd name="connsiteY16" fmla="*/ 37314 h 391083"/>
                <a:gd name="connsiteX17" fmla="*/ 344745 w 446824"/>
                <a:gd name="connsiteY17" fmla="*/ 22197 h 391083"/>
                <a:gd name="connsiteX18" fmla="*/ 294459 w 446824"/>
                <a:gd name="connsiteY18" fmla="*/ 8496 h 391083"/>
                <a:gd name="connsiteX19" fmla="*/ 202993 w 446824"/>
                <a:gd name="connsiteY19" fmla="*/ 3942 h 391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46824" h="391083">
                  <a:moveTo>
                    <a:pt x="203002" y="3942"/>
                  </a:moveTo>
                  <a:cubicBezTo>
                    <a:pt x="176022" y="7577"/>
                    <a:pt x="106102" y="25871"/>
                    <a:pt x="95116" y="31343"/>
                  </a:cubicBezTo>
                  <a:cubicBezTo>
                    <a:pt x="83673" y="37773"/>
                    <a:pt x="72727" y="64714"/>
                    <a:pt x="72727" y="87141"/>
                  </a:cubicBezTo>
                  <a:cubicBezTo>
                    <a:pt x="73148" y="104515"/>
                    <a:pt x="77281" y="120512"/>
                    <a:pt x="88265" y="145656"/>
                  </a:cubicBezTo>
                  <a:cubicBezTo>
                    <a:pt x="90982" y="152507"/>
                    <a:pt x="70891" y="160276"/>
                    <a:pt x="26075" y="170340"/>
                  </a:cubicBezTo>
                  <a:cubicBezTo>
                    <a:pt x="11456" y="173555"/>
                    <a:pt x="-446" y="193647"/>
                    <a:pt x="13" y="212858"/>
                  </a:cubicBezTo>
                  <a:cubicBezTo>
                    <a:pt x="13" y="229314"/>
                    <a:pt x="10537" y="253080"/>
                    <a:pt x="37977" y="301108"/>
                  </a:cubicBezTo>
                  <a:cubicBezTo>
                    <a:pt x="62661" y="345005"/>
                    <a:pt x="101046" y="379753"/>
                    <a:pt x="133997" y="388441"/>
                  </a:cubicBezTo>
                  <a:cubicBezTo>
                    <a:pt x="172382" y="398965"/>
                    <a:pt x="241883" y="376998"/>
                    <a:pt x="284853" y="341331"/>
                  </a:cubicBezTo>
                  <a:cubicBezTo>
                    <a:pt x="298554" y="329888"/>
                    <a:pt x="306322" y="327171"/>
                    <a:pt x="319143" y="327630"/>
                  </a:cubicBezTo>
                  <a:cubicBezTo>
                    <a:pt x="329208" y="328549"/>
                    <a:pt x="343368" y="324875"/>
                    <a:pt x="356188" y="318484"/>
                  </a:cubicBezTo>
                  <a:cubicBezTo>
                    <a:pt x="374022" y="309337"/>
                    <a:pt x="379035" y="302947"/>
                    <a:pt x="397788" y="265901"/>
                  </a:cubicBezTo>
                  <a:cubicBezTo>
                    <a:pt x="411488" y="238920"/>
                    <a:pt x="418339" y="220168"/>
                    <a:pt x="416961" y="214236"/>
                  </a:cubicBezTo>
                  <a:cubicBezTo>
                    <a:pt x="415162" y="208304"/>
                    <a:pt x="417879" y="200956"/>
                    <a:pt x="423849" y="194566"/>
                  </a:cubicBezTo>
                  <a:cubicBezTo>
                    <a:pt x="436172" y="181783"/>
                    <a:pt x="443941" y="152048"/>
                    <a:pt x="446238" y="109989"/>
                  </a:cubicBezTo>
                  <a:cubicBezTo>
                    <a:pt x="448993" y="67930"/>
                    <a:pt x="442602" y="56488"/>
                    <a:pt x="415162" y="51933"/>
                  </a:cubicBezTo>
                  <a:cubicBezTo>
                    <a:pt x="403261" y="49637"/>
                    <a:pt x="392277" y="44164"/>
                    <a:pt x="386345" y="37314"/>
                  </a:cubicBezTo>
                  <a:cubicBezTo>
                    <a:pt x="378576" y="28626"/>
                    <a:pt x="369888" y="25412"/>
                    <a:pt x="344745" y="22197"/>
                  </a:cubicBezTo>
                  <a:cubicBezTo>
                    <a:pt x="326912" y="19939"/>
                    <a:pt x="304523" y="13969"/>
                    <a:pt x="294459" y="8496"/>
                  </a:cubicBezTo>
                  <a:cubicBezTo>
                    <a:pt x="275706" y="-1109"/>
                    <a:pt x="247807" y="-2487"/>
                    <a:pt x="202993" y="394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C16F9BE2-4F63-5FDF-D940-30B8D8505163}"/>
                </a:ext>
              </a:extLst>
            </p:cNvPr>
            <p:cNvSpPr/>
            <p:nvPr/>
          </p:nvSpPr>
          <p:spPr>
            <a:xfrm flipV="1">
              <a:off x="1094233" y="3911072"/>
              <a:ext cx="123916" cy="131460"/>
            </a:xfrm>
            <a:custGeom>
              <a:avLst/>
              <a:gdLst>
                <a:gd name="connsiteX0" fmla="*/ 196079 w 374354"/>
                <a:gd name="connsiteY0" fmla="*/ 6492 h 397143"/>
                <a:gd name="connsiteX1" fmla="*/ 61173 w 374354"/>
                <a:gd name="connsiteY1" fmla="*/ 43959 h 397143"/>
                <a:gd name="connsiteX2" fmla="*/ 9049 w 374354"/>
                <a:gd name="connsiteY2" fmla="*/ 98838 h 397143"/>
                <a:gd name="connsiteX3" fmla="*/ 29179 w 374354"/>
                <a:gd name="connsiteY3" fmla="*/ 231443 h 397143"/>
                <a:gd name="connsiteX4" fmla="*/ 64388 w 374354"/>
                <a:gd name="connsiteY4" fmla="*/ 295430 h 397143"/>
                <a:gd name="connsiteX5" fmla="*/ 94545 w 374354"/>
                <a:gd name="connsiteY5" fmla="*/ 337947 h 397143"/>
                <a:gd name="connsiteX6" fmla="*/ 160408 w 374354"/>
                <a:gd name="connsiteY6" fmla="*/ 386857 h 397143"/>
                <a:gd name="connsiteX7" fmla="*/ 226691 w 374354"/>
                <a:gd name="connsiteY7" fmla="*/ 389153 h 397143"/>
                <a:gd name="connsiteX8" fmla="*/ 317660 w 374354"/>
                <a:gd name="connsiteY8" fmla="*/ 280356 h 397143"/>
                <a:gd name="connsiteX9" fmla="*/ 337331 w 374354"/>
                <a:gd name="connsiteY9" fmla="*/ 244229 h 397143"/>
                <a:gd name="connsiteX10" fmla="*/ 342344 w 374354"/>
                <a:gd name="connsiteY10" fmla="*/ 228232 h 397143"/>
                <a:gd name="connsiteX11" fmla="*/ 351031 w 374354"/>
                <a:gd name="connsiteY11" fmla="*/ 199874 h 397143"/>
                <a:gd name="connsiteX12" fmla="*/ 367947 w 374354"/>
                <a:gd name="connsiteY12" fmla="*/ 50389 h 397143"/>
                <a:gd name="connsiteX13" fmla="*/ 327725 w 374354"/>
                <a:gd name="connsiteY13" fmla="*/ 27045 h 397143"/>
                <a:gd name="connsiteX14" fmla="*/ 302581 w 374354"/>
                <a:gd name="connsiteY14" fmla="*/ 13344 h 397143"/>
                <a:gd name="connsiteX15" fmla="*/ 256390 w 374354"/>
                <a:gd name="connsiteY15" fmla="*/ 64 h 397143"/>
                <a:gd name="connsiteX16" fmla="*/ 196077 w 374354"/>
                <a:gd name="connsiteY16" fmla="*/ 6494 h 397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74354" h="397143">
                  <a:moveTo>
                    <a:pt x="196079" y="6492"/>
                  </a:moveTo>
                  <a:cubicBezTo>
                    <a:pt x="143956" y="16557"/>
                    <a:pt x="79934" y="34353"/>
                    <a:pt x="61173" y="43959"/>
                  </a:cubicBezTo>
                  <a:cubicBezTo>
                    <a:pt x="38784" y="55860"/>
                    <a:pt x="21869" y="73695"/>
                    <a:pt x="9049" y="98838"/>
                  </a:cubicBezTo>
                  <a:cubicBezTo>
                    <a:pt x="-7867" y="132209"/>
                    <a:pt x="-1016" y="176105"/>
                    <a:pt x="29179" y="231443"/>
                  </a:cubicBezTo>
                  <a:cubicBezTo>
                    <a:pt x="38785" y="248358"/>
                    <a:pt x="54322" y="277137"/>
                    <a:pt x="64388" y="295430"/>
                  </a:cubicBezTo>
                  <a:cubicBezTo>
                    <a:pt x="73994" y="313723"/>
                    <a:pt x="87694" y="332934"/>
                    <a:pt x="94545" y="337947"/>
                  </a:cubicBezTo>
                  <a:cubicBezTo>
                    <a:pt x="105528" y="346635"/>
                    <a:pt x="118349" y="356240"/>
                    <a:pt x="160408" y="386857"/>
                  </a:cubicBezTo>
                  <a:cubicBezTo>
                    <a:pt x="177324" y="399677"/>
                    <a:pt x="205643" y="400595"/>
                    <a:pt x="226691" y="389153"/>
                  </a:cubicBezTo>
                  <a:cubicBezTo>
                    <a:pt x="251375" y="375911"/>
                    <a:pt x="301204" y="316478"/>
                    <a:pt x="317660" y="280356"/>
                  </a:cubicBezTo>
                  <a:cubicBezTo>
                    <a:pt x="325888" y="262062"/>
                    <a:pt x="334576" y="246066"/>
                    <a:pt x="337331" y="244229"/>
                  </a:cubicBezTo>
                  <a:cubicBezTo>
                    <a:pt x="340086" y="242851"/>
                    <a:pt x="342344" y="235541"/>
                    <a:pt x="342344" y="228232"/>
                  </a:cubicBezTo>
                  <a:cubicBezTo>
                    <a:pt x="342344" y="220922"/>
                    <a:pt x="346477" y="208102"/>
                    <a:pt x="351031" y="199874"/>
                  </a:cubicBezTo>
                  <a:cubicBezTo>
                    <a:pt x="372079" y="163785"/>
                    <a:pt x="381685" y="77370"/>
                    <a:pt x="367947" y="50389"/>
                  </a:cubicBezTo>
                  <a:cubicBezTo>
                    <a:pt x="361097" y="37109"/>
                    <a:pt x="343722" y="27045"/>
                    <a:pt x="327725" y="27045"/>
                  </a:cubicBezTo>
                  <a:cubicBezTo>
                    <a:pt x="322711" y="27045"/>
                    <a:pt x="311269" y="20653"/>
                    <a:pt x="302581" y="13344"/>
                  </a:cubicBezTo>
                  <a:cubicBezTo>
                    <a:pt x="288422" y="983"/>
                    <a:pt x="284288" y="-356"/>
                    <a:pt x="256390" y="64"/>
                  </a:cubicBezTo>
                  <a:cubicBezTo>
                    <a:pt x="239474" y="64"/>
                    <a:pt x="212494" y="3279"/>
                    <a:pt x="196077" y="649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4599375F-F9D9-0E96-52DC-D0F256E730FA}"/>
                </a:ext>
              </a:extLst>
            </p:cNvPr>
            <p:cNvSpPr/>
            <p:nvPr/>
          </p:nvSpPr>
          <p:spPr>
            <a:xfrm flipV="1">
              <a:off x="2301242" y="3920485"/>
              <a:ext cx="100802" cy="102114"/>
            </a:xfrm>
            <a:custGeom>
              <a:avLst/>
              <a:gdLst>
                <a:gd name="connsiteX0" fmla="*/ 167625 w 304522"/>
                <a:gd name="connsiteY0" fmla="*/ 2167 h 308487"/>
                <a:gd name="connsiteX1" fmla="*/ 137928 w 304522"/>
                <a:gd name="connsiteY1" fmla="*/ 9018 h 308487"/>
                <a:gd name="connsiteX2" fmla="*/ 39153 w 304522"/>
                <a:gd name="connsiteY2" fmla="*/ 32784 h 308487"/>
                <a:gd name="connsiteX3" fmla="*/ 310 w 304522"/>
                <a:gd name="connsiteY3" fmla="*/ 123293 h 308487"/>
                <a:gd name="connsiteX4" fmla="*/ 70727 w 304522"/>
                <a:gd name="connsiteY4" fmla="*/ 254976 h 308487"/>
                <a:gd name="connsiteX5" fmla="*/ 168086 w 304522"/>
                <a:gd name="connsiteY5" fmla="*/ 308477 h 308487"/>
                <a:gd name="connsiteX6" fmla="*/ 249486 w 304522"/>
                <a:gd name="connsiteY6" fmla="*/ 271432 h 308487"/>
                <a:gd name="connsiteX7" fmla="*/ 286952 w 304522"/>
                <a:gd name="connsiteY7" fmla="*/ 194625 h 308487"/>
                <a:gd name="connsiteX8" fmla="*/ 294262 w 304522"/>
                <a:gd name="connsiteY8" fmla="*/ 176332 h 308487"/>
                <a:gd name="connsiteX9" fmla="*/ 303868 w 304522"/>
                <a:gd name="connsiteY9" fmla="*/ 129259 h 308487"/>
                <a:gd name="connsiteX10" fmla="*/ 260469 w 304522"/>
                <a:gd name="connsiteY10" fmla="*/ 27310 h 308487"/>
                <a:gd name="connsiteX11" fmla="*/ 231193 w 304522"/>
                <a:gd name="connsiteY11" fmla="*/ 12653 h 308487"/>
                <a:gd name="connsiteX12" fmla="*/ 167626 w 304522"/>
                <a:gd name="connsiteY12" fmla="*/ 2167 h 308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4522" h="308487">
                  <a:moveTo>
                    <a:pt x="167625" y="2167"/>
                  </a:moveTo>
                  <a:cubicBezTo>
                    <a:pt x="166248" y="3507"/>
                    <a:pt x="153006" y="6722"/>
                    <a:pt x="137928" y="9018"/>
                  </a:cubicBezTo>
                  <a:cubicBezTo>
                    <a:pt x="105475" y="14490"/>
                    <a:pt x="56068" y="26392"/>
                    <a:pt x="39153" y="32784"/>
                  </a:cubicBezTo>
                  <a:cubicBezTo>
                    <a:pt x="18143" y="41471"/>
                    <a:pt x="11752" y="56090"/>
                    <a:pt x="310" y="123293"/>
                  </a:cubicBezTo>
                  <a:cubicBezTo>
                    <a:pt x="-3823" y="147556"/>
                    <a:pt x="34140" y="218394"/>
                    <a:pt x="70727" y="254976"/>
                  </a:cubicBezTo>
                  <a:cubicBezTo>
                    <a:pt x="110489" y="294279"/>
                    <a:pt x="136552" y="308937"/>
                    <a:pt x="168086" y="308477"/>
                  </a:cubicBezTo>
                  <a:cubicBezTo>
                    <a:pt x="197822" y="308477"/>
                    <a:pt x="235326" y="291103"/>
                    <a:pt x="249486" y="271432"/>
                  </a:cubicBezTo>
                  <a:cubicBezTo>
                    <a:pt x="262728" y="252680"/>
                    <a:pt x="286952" y="202852"/>
                    <a:pt x="286952" y="194625"/>
                  </a:cubicBezTo>
                  <a:cubicBezTo>
                    <a:pt x="286952" y="190491"/>
                    <a:pt x="290167" y="182264"/>
                    <a:pt x="294262" y="176332"/>
                  </a:cubicBezTo>
                  <a:cubicBezTo>
                    <a:pt x="298395" y="169940"/>
                    <a:pt x="302490" y="150729"/>
                    <a:pt x="303868" y="129259"/>
                  </a:cubicBezTo>
                  <a:cubicBezTo>
                    <a:pt x="308001" y="73462"/>
                    <a:pt x="292463" y="37794"/>
                    <a:pt x="260469" y="27310"/>
                  </a:cubicBezTo>
                  <a:cubicBezTo>
                    <a:pt x="251323" y="24095"/>
                    <a:pt x="238043" y="17704"/>
                    <a:pt x="231193" y="12653"/>
                  </a:cubicBezTo>
                  <a:cubicBezTo>
                    <a:pt x="219291" y="3506"/>
                    <a:pt x="173596" y="-3804"/>
                    <a:pt x="167626" y="216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358A5275-D0D4-5E10-236C-E5A841EA3C76}"/>
                </a:ext>
              </a:extLst>
            </p:cNvPr>
            <p:cNvSpPr/>
            <p:nvPr/>
          </p:nvSpPr>
          <p:spPr>
            <a:xfrm flipV="1">
              <a:off x="3336755" y="3505714"/>
              <a:ext cx="113094" cy="123690"/>
            </a:xfrm>
            <a:custGeom>
              <a:avLst/>
              <a:gdLst>
                <a:gd name="connsiteX0" fmla="*/ 160011 w 341663"/>
                <a:gd name="connsiteY0" fmla="*/ 3853 h 373674"/>
                <a:gd name="connsiteX1" fmla="*/ 51664 w 341663"/>
                <a:gd name="connsiteY1" fmla="*/ 34009 h 373674"/>
                <a:gd name="connsiteX2" fmla="*/ 0 w 341663"/>
                <a:gd name="connsiteY2" fmla="*/ 128230 h 373674"/>
                <a:gd name="connsiteX3" fmla="*/ 44354 w 341663"/>
                <a:gd name="connsiteY3" fmla="*/ 253947 h 373674"/>
                <a:gd name="connsiteX4" fmla="*/ 125717 w 341663"/>
                <a:gd name="connsiteY4" fmla="*/ 356357 h 373674"/>
                <a:gd name="connsiteX5" fmla="*/ 171908 w 341663"/>
                <a:gd name="connsiteY5" fmla="*/ 373273 h 373674"/>
                <a:gd name="connsiteX6" fmla="*/ 231801 w 341663"/>
                <a:gd name="connsiteY6" fmla="*/ 333051 h 373674"/>
                <a:gd name="connsiteX7" fmla="*/ 246880 w 341663"/>
                <a:gd name="connsiteY7" fmla="*/ 314757 h 373674"/>
                <a:gd name="connsiteX8" fmla="*/ 299463 w 341663"/>
                <a:gd name="connsiteY8" fmla="*/ 265810 h 373674"/>
                <a:gd name="connsiteX9" fmla="*/ 323229 w 341663"/>
                <a:gd name="connsiteY9" fmla="*/ 60530 h 373674"/>
                <a:gd name="connsiteX10" fmla="*/ 272024 w 341663"/>
                <a:gd name="connsiteY10" fmla="*/ 20768 h 373674"/>
                <a:gd name="connsiteX11" fmla="*/ 244584 w 341663"/>
                <a:gd name="connsiteY11" fmla="*/ 6608 h 373674"/>
                <a:gd name="connsiteX12" fmla="*/ 160007 w 341663"/>
                <a:gd name="connsiteY12" fmla="*/ 3852 h 37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41663" h="373674">
                  <a:moveTo>
                    <a:pt x="160011" y="3853"/>
                  </a:moveTo>
                  <a:cubicBezTo>
                    <a:pt x="132150" y="7986"/>
                    <a:pt x="69502" y="25782"/>
                    <a:pt x="51664" y="34009"/>
                  </a:cubicBezTo>
                  <a:cubicBezTo>
                    <a:pt x="26061" y="46370"/>
                    <a:pt x="0" y="93940"/>
                    <a:pt x="0" y="128230"/>
                  </a:cubicBezTo>
                  <a:cubicBezTo>
                    <a:pt x="0" y="161143"/>
                    <a:pt x="11405" y="193137"/>
                    <a:pt x="44354" y="253947"/>
                  </a:cubicBezTo>
                  <a:cubicBezTo>
                    <a:pt x="75430" y="312463"/>
                    <a:pt x="83198" y="322068"/>
                    <a:pt x="125717" y="356357"/>
                  </a:cubicBezTo>
                  <a:cubicBezTo>
                    <a:pt x="146765" y="373273"/>
                    <a:pt x="150401" y="374650"/>
                    <a:pt x="171908" y="373273"/>
                  </a:cubicBezTo>
                  <a:cubicBezTo>
                    <a:pt x="200726" y="370976"/>
                    <a:pt x="220358" y="357735"/>
                    <a:pt x="231801" y="333051"/>
                  </a:cubicBezTo>
                  <a:cubicBezTo>
                    <a:pt x="236355" y="322986"/>
                    <a:pt x="243244" y="314757"/>
                    <a:pt x="246880" y="314757"/>
                  </a:cubicBezTo>
                  <a:cubicBezTo>
                    <a:pt x="262877" y="314757"/>
                    <a:pt x="287102" y="291872"/>
                    <a:pt x="299463" y="265810"/>
                  </a:cubicBezTo>
                  <a:cubicBezTo>
                    <a:pt x="346536" y="167991"/>
                    <a:pt x="353884" y="104882"/>
                    <a:pt x="323229" y="60530"/>
                  </a:cubicBezTo>
                  <a:cubicBezTo>
                    <a:pt x="309070" y="40438"/>
                    <a:pt x="303099" y="35846"/>
                    <a:pt x="272024" y="20768"/>
                  </a:cubicBezTo>
                  <a:cubicBezTo>
                    <a:pt x="264714" y="17132"/>
                    <a:pt x="252353" y="10703"/>
                    <a:pt x="244584" y="6608"/>
                  </a:cubicBezTo>
                  <a:cubicBezTo>
                    <a:pt x="230424" y="-1161"/>
                    <a:pt x="197511" y="-2079"/>
                    <a:pt x="160007" y="385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95B9AC9E-6AF1-D9C3-650F-DBD74C4429D9}"/>
                </a:ext>
              </a:extLst>
            </p:cNvPr>
            <p:cNvSpPr/>
            <p:nvPr/>
          </p:nvSpPr>
          <p:spPr>
            <a:xfrm flipV="1">
              <a:off x="4357608" y="3189123"/>
              <a:ext cx="158546" cy="158738"/>
            </a:xfrm>
            <a:custGeom>
              <a:avLst/>
              <a:gdLst>
                <a:gd name="connsiteX0" fmla="*/ 235732 w 478972"/>
                <a:gd name="connsiteY0" fmla="*/ 2262 h 479552"/>
                <a:gd name="connsiteX1" fmla="*/ 197347 w 478972"/>
                <a:gd name="connsiteY1" fmla="*/ 9150 h 479552"/>
                <a:gd name="connsiteX2" fmla="*/ 142926 w 478972"/>
                <a:gd name="connsiteY2" fmla="*/ 20096 h 479552"/>
                <a:gd name="connsiteX3" fmla="*/ 89425 w 478972"/>
                <a:gd name="connsiteY3" fmla="*/ 34294 h 479552"/>
                <a:gd name="connsiteX4" fmla="*/ 11277 w 478972"/>
                <a:gd name="connsiteY4" fmla="*/ 86877 h 479552"/>
                <a:gd name="connsiteX5" fmla="*/ 1213 w 478972"/>
                <a:gd name="connsiteY5" fmla="*/ 139422 h 479552"/>
                <a:gd name="connsiteX6" fmla="*/ 35503 w 478972"/>
                <a:gd name="connsiteY6" fmla="*/ 237736 h 479552"/>
                <a:gd name="connsiteX7" fmla="*/ 46908 w 478972"/>
                <a:gd name="connsiteY7" fmla="*/ 260583 h 479552"/>
                <a:gd name="connsiteX8" fmla="*/ 83035 w 478972"/>
                <a:gd name="connsiteY8" fmla="*/ 330541 h 479552"/>
                <a:gd name="connsiteX9" fmla="*/ 134699 w 478972"/>
                <a:gd name="connsiteY9" fmla="*/ 405971 h 479552"/>
                <a:gd name="connsiteX10" fmla="*/ 250844 w 478972"/>
                <a:gd name="connsiteY10" fmla="*/ 469078 h 479552"/>
                <a:gd name="connsiteX11" fmla="*/ 293362 w 478972"/>
                <a:gd name="connsiteY11" fmla="*/ 475469 h 479552"/>
                <a:gd name="connsiteX12" fmla="*/ 384330 w 478972"/>
                <a:gd name="connsiteY12" fmla="*/ 448489 h 479552"/>
                <a:gd name="connsiteX13" fmla="*/ 442386 w 478972"/>
                <a:gd name="connsiteY13" fmla="*/ 325064 h 479552"/>
                <a:gd name="connsiteX14" fmla="*/ 451992 w 478972"/>
                <a:gd name="connsiteY14" fmla="*/ 302179 h 479552"/>
                <a:gd name="connsiteX15" fmla="*/ 478972 w 478972"/>
                <a:gd name="connsiteY15" fmla="*/ 184692 h 479552"/>
                <a:gd name="connsiteX16" fmla="*/ 469366 w 478972"/>
                <a:gd name="connsiteY16" fmla="*/ 135323 h 479552"/>
                <a:gd name="connsiteX17" fmla="*/ 451992 w 478972"/>
                <a:gd name="connsiteY17" fmla="*/ 123421 h 479552"/>
                <a:gd name="connsiteX18" fmla="*/ 433699 w 478972"/>
                <a:gd name="connsiteY18" fmla="*/ 98278 h 479552"/>
                <a:gd name="connsiteX19" fmla="*/ 371547 w 478972"/>
                <a:gd name="connsiteY19" fmla="*/ 40222 h 479552"/>
                <a:gd name="connsiteX20" fmla="*/ 339056 w 478972"/>
                <a:gd name="connsiteY20" fmla="*/ 24225 h 479552"/>
                <a:gd name="connsiteX21" fmla="*/ 261789 w 478972"/>
                <a:gd name="connsiteY21" fmla="*/ 0 h 479552"/>
                <a:gd name="connsiteX22" fmla="*/ 235727 w 478972"/>
                <a:gd name="connsiteY22" fmla="*/ 2258 h 479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78972" h="479552">
                  <a:moveTo>
                    <a:pt x="235732" y="2262"/>
                  </a:moveTo>
                  <a:cubicBezTo>
                    <a:pt x="234813" y="3639"/>
                    <a:pt x="217439" y="6854"/>
                    <a:pt x="197347" y="9150"/>
                  </a:cubicBezTo>
                  <a:cubicBezTo>
                    <a:pt x="177676" y="11867"/>
                    <a:pt x="152992" y="16919"/>
                    <a:pt x="142926" y="20096"/>
                  </a:cubicBezTo>
                  <a:cubicBezTo>
                    <a:pt x="132862" y="23769"/>
                    <a:pt x="108636" y="30160"/>
                    <a:pt x="89425" y="34294"/>
                  </a:cubicBezTo>
                  <a:cubicBezTo>
                    <a:pt x="44649" y="43440"/>
                    <a:pt x="27274" y="55304"/>
                    <a:pt x="11277" y="86877"/>
                  </a:cubicBezTo>
                  <a:cubicBezTo>
                    <a:pt x="-166" y="109265"/>
                    <a:pt x="-1543" y="115196"/>
                    <a:pt x="1213" y="139422"/>
                  </a:cubicBezTo>
                  <a:cubicBezTo>
                    <a:pt x="4389" y="167780"/>
                    <a:pt x="21764" y="217608"/>
                    <a:pt x="35503" y="237736"/>
                  </a:cubicBezTo>
                  <a:cubicBezTo>
                    <a:pt x="40057" y="244127"/>
                    <a:pt x="45108" y="254192"/>
                    <a:pt x="46908" y="260583"/>
                  </a:cubicBezTo>
                  <a:cubicBezTo>
                    <a:pt x="48745" y="267013"/>
                    <a:pt x="64741" y="298547"/>
                    <a:pt x="83035" y="330541"/>
                  </a:cubicBezTo>
                  <a:cubicBezTo>
                    <a:pt x="105002" y="370763"/>
                    <a:pt x="121918" y="395025"/>
                    <a:pt x="134699" y="405971"/>
                  </a:cubicBezTo>
                  <a:cubicBezTo>
                    <a:pt x="198725" y="461309"/>
                    <a:pt x="210129" y="467241"/>
                    <a:pt x="250844" y="469078"/>
                  </a:cubicBezTo>
                  <a:cubicBezTo>
                    <a:pt x="267760" y="469996"/>
                    <a:pt x="286933" y="472752"/>
                    <a:pt x="293362" y="475469"/>
                  </a:cubicBezTo>
                  <a:cubicBezTo>
                    <a:pt x="322600" y="486453"/>
                    <a:pt x="361942" y="474551"/>
                    <a:pt x="384330" y="448489"/>
                  </a:cubicBezTo>
                  <a:cubicBezTo>
                    <a:pt x="402623" y="426560"/>
                    <a:pt x="442386" y="342445"/>
                    <a:pt x="442386" y="325064"/>
                  </a:cubicBezTo>
                  <a:cubicBezTo>
                    <a:pt x="442386" y="315459"/>
                    <a:pt x="445601" y="307231"/>
                    <a:pt x="451992" y="302179"/>
                  </a:cubicBezTo>
                  <a:cubicBezTo>
                    <a:pt x="464812" y="291693"/>
                    <a:pt x="478512" y="231800"/>
                    <a:pt x="478972" y="184692"/>
                  </a:cubicBezTo>
                  <a:cubicBezTo>
                    <a:pt x="478972" y="154076"/>
                    <a:pt x="477135" y="145389"/>
                    <a:pt x="469366" y="135323"/>
                  </a:cubicBezTo>
                  <a:cubicBezTo>
                    <a:pt x="464353" y="128932"/>
                    <a:pt x="456584" y="123421"/>
                    <a:pt x="451992" y="123421"/>
                  </a:cubicBezTo>
                  <a:cubicBezTo>
                    <a:pt x="446519" y="123421"/>
                    <a:pt x="440549" y="115193"/>
                    <a:pt x="433699" y="98278"/>
                  </a:cubicBezTo>
                  <a:cubicBezTo>
                    <a:pt x="421836" y="69499"/>
                    <a:pt x="398949" y="47991"/>
                    <a:pt x="371547" y="40222"/>
                  </a:cubicBezTo>
                  <a:cubicBezTo>
                    <a:pt x="361483" y="37008"/>
                    <a:pt x="346826" y="30158"/>
                    <a:pt x="339056" y="24225"/>
                  </a:cubicBezTo>
                  <a:cubicBezTo>
                    <a:pt x="318964" y="9147"/>
                    <a:pt x="289229" y="0"/>
                    <a:pt x="261789" y="0"/>
                  </a:cubicBezTo>
                  <a:cubicBezTo>
                    <a:pt x="249007" y="0"/>
                    <a:pt x="237105" y="918"/>
                    <a:pt x="235727" y="225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7E20D280-B17B-D75C-C8E2-87BF79B3D11B}"/>
                </a:ext>
              </a:extLst>
            </p:cNvPr>
            <p:cNvSpPr/>
            <p:nvPr/>
          </p:nvSpPr>
          <p:spPr>
            <a:xfrm flipV="1">
              <a:off x="1628622" y="3232692"/>
              <a:ext cx="116988" cy="107358"/>
            </a:xfrm>
            <a:custGeom>
              <a:avLst/>
              <a:gdLst>
                <a:gd name="connsiteX0" fmla="*/ 159931 w 353429"/>
                <a:gd name="connsiteY0" fmla="*/ 4744 h 324336"/>
                <a:gd name="connsiteX1" fmla="*/ 100497 w 353429"/>
                <a:gd name="connsiteY1" fmla="*/ 18445 h 324336"/>
                <a:gd name="connsiteX2" fmla="*/ 30998 w 353429"/>
                <a:gd name="connsiteY2" fmla="*/ 57786 h 324336"/>
                <a:gd name="connsiteX3" fmla="*/ 46077 w 353429"/>
                <a:gd name="connsiteY3" fmla="*/ 149673 h 324336"/>
                <a:gd name="connsiteX4" fmla="*/ 29161 w 353429"/>
                <a:gd name="connsiteY4" fmla="*/ 189014 h 324336"/>
                <a:gd name="connsiteX5" fmla="*/ 5855 w 353429"/>
                <a:gd name="connsiteY5" fmla="*/ 230154 h 324336"/>
                <a:gd name="connsiteX6" fmla="*/ 176384 w 353429"/>
                <a:gd name="connsiteY6" fmla="*/ 324337 h 324336"/>
                <a:gd name="connsiteX7" fmla="*/ 281547 w 353429"/>
                <a:gd name="connsiteY7" fmla="*/ 291884 h 324336"/>
                <a:gd name="connsiteX8" fmla="*/ 326782 w 353429"/>
                <a:gd name="connsiteY8" fmla="*/ 203174 h 324336"/>
                <a:gd name="connsiteX9" fmla="*/ 333671 w 353429"/>
                <a:gd name="connsiteY9" fmla="*/ 185340 h 324336"/>
                <a:gd name="connsiteX10" fmla="*/ 353303 w 353429"/>
                <a:gd name="connsiteY10" fmla="*/ 98467 h 324336"/>
                <a:gd name="connsiteX11" fmla="*/ 331374 w 353429"/>
                <a:gd name="connsiteY11" fmla="*/ 55949 h 324336"/>
                <a:gd name="connsiteX12" fmla="*/ 294788 w 353429"/>
                <a:gd name="connsiteY12" fmla="*/ 33561 h 324336"/>
                <a:gd name="connsiteX13" fmla="*/ 271941 w 353429"/>
                <a:gd name="connsiteY13" fmla="*/ 22118 h 324336"/>
                <a:gd name="connsiteX14" fmla="*/ 159920 w 353429"/>
                <a:gd name="connsiteY14" fmla="*/ 4743 h 324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53429" h="324336">
                  <a:moveTo>
                    <a:pt x="159931" y="4744"/>
                  </a:moveTo>
                  <a:cubicBezTo>
                    <a:pt x="149866" y="7041"/>
                    <a:pt x="123344" y="13432"/>
                    <a:pt x="100497" y="18445"/>
                  </a:cubicBezTo>
                  <a:cubicBezTo>
                    <a:pt x="51550" y="29888"/>
                    <a:pt x="40145" y="36278"/>
                    <a:pt x="30998" y="57786"/>
                  </a:cubicBezTo>
                  <a:cubicBezTo>
                    <a:pt x="21852" y="80633"/>
                    <a:pt x="26865" y="113086"/>
                    <a:pt x="46077" y="149673"/>
                  </a:cubicBezTo>
                  <a:cubicBezTo>
                    <a:pt x="63911" y="183503"/>
                    <a:pt x="62993" y="184422"/>
                    <a:pt x="29161" y="189014"/>
                  </a:cubicBezTo>
                  <a:cubicBezTo>
                    <a:pt x="-536" y="193109"/>
                    <a:pt x="-6048" y="202714"/>
                    <a:pt x="5855" y="230154"/>
                  </a:cubicBezTo>
                  <a:cubicBezTo>
                    <a:pt x="25487" y="274050"/>
                    <a:pt x="116034" y="324337"/>
                    <a:pt x="176384" y="324337"/>
                  </a:cubicBezTo>
                  <a:cubicBezTo>
                    <a:pt x="201068" y="324337"/>
                    <a:pt x="262798" y="305584"/>
                    <a:pt x="281547" y="291884"/>
                  </a:cubicBezTo>
                  <a:cubicBezTo>
                    <a:pt x="295706" y="282278"/>
                    <a:pt x="326782" y="221007"/>
                    <a:pt x="326782" y="203174"/>
                  </a:cubicBezTo>
                  <a:cubicBezTo>
                    <a:pt x="326782" y="197242"/>
                    <a:pt x="329997" y="189014"/>
                    <a:pt x="333671" y="185340"/>
                  </a:cubicBezTo>
                  <a:cubicBezTo>
                    <a:pt x="344616" y="174356"/>
                    <a:pt x="354681" y="129121"/>
                    <a:pt x="353303" y="98467"/>
                  </a:cubicBezTo>
                  <a:cubicBezTo>
                    <a:pt x="351926" y="71946"/>
                    <a:pt x="351505" y="71027"/>
                    <a:pt x="331374" y="55949"/>
                  </a:cubicBezTo>
                  <a:cubicBezTo>
                    <a:pt x="319931" y="47721"/>
                    <a:pt x="303475" y="37656"/>
                    <a:pt x="294788" y="33561"/>
                  </a:cubicBezTo>
                  <a:cubicBezTo>
                    <a:pt x="286100" y="29427"/>
                    <a:pt x="275576" y="24414"/>
                    <a:pt x="271941" y="22118"/>
                  </a:cubicBezTo>
                  <a:cubicBezTo>
                    <a:pt x="234896" y="-271"/>
                    <a:pt x="202901" y="-4863"/>
                    <a:pt x="159920" y="474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F7FF483F-C77D-0C82-5D60-7205416643FC}"/>
                </a:ext>
              </a:extLst>
            </p:cNvPr>
            <p:cNvSpPr/>
            <p:nvPr/>
          </p:nvSpPr>
          <p:spPr>
            <a:xfrm flipV="1">
              <a:off x="606656" y="2933693"/>
              <a:ext cx="141240" cy="144320"/>
            </a:xfrm>
            <a:custGeom>
              <a:avLst/>
              <a:gdLst>
                <a:gd name="connsiteX0" fmla="*/ 218851 w 426693"/>
                <a:gd name="connsiteY0" fmla="*/ 4607 h 435998"/>
                <a:gd name="connsiteX1" fmla="*/ 159418 w 426693"/>
                <a:gd name="connsiteY1" fmla="*/ 18308 h 435998"/>
                <a:gd name="connsiteX2" fmla="*/ 101362 w 426693"/>
                <a:gd name="connsiteY2" fmla="*/ 36601 h 435998"/>
                <a:gd name="connsiteX3" fmla="*/ 61102 w 426693"/>
                <a:gd name="connsiteY3" fmla="*/ 104262 h 435998"/>
                <a:gd name="connsiteX4" fmla="*/ 92675 w 426693"/>
                <a:gd name="connsiteY4" fmla="*/ 197105 h 435998"/>
                <a:gd name="connsiteX5" fmla="*/ 91756 w 426693"/>
                <a:gd name="connsiteY5" fmla="*/ 247852 h 435998"/>
                <a:gd name="connsiteX6" fmla="*/ 19043 w 426693"/>
                <a:gd name="connsiteY6" fmla="*/ 352103 h 435998"/>
                <a:gd name="connsiteX7" fmla="*/ 82150 w 426693"/>
                <a:gd name="connsiteY7" fmla="*/ 418846 h 435998"/>
                <a:gd name="connsiteX8" fmla="*/ 129682 w 426693"/>
                <a:gd name="connsiteY8" fmla="*/ 431628 h 435998"/>
                <a:gd name="connsiteX9" fmla="*/ 252225 w 426693"/>
                <a:gd name="connsiteY9" fmla="*/ 414713 h 435998"/>
                <a:gd name="connsiteX10" fmla="*/ 314873 w 426693"/>
                <a:gd name="connsiteY10" fmla="*/ 347052 h 435998"/>
                <a:gd name="connsiteX11" fmla="*/ 337720 w 426693"/>
                <a:gd name="connsiteY11" fmla="*/ 326042 h 435998"/>
                <a:gd name="connsiteX12" fmla="*/ 415906 w 426693"/>
                <a:gd name="connsiteY12" fmla="*/ 201207 h 435998"/>
                <a:gd name="connsiteX13" fmla="*/ 404463 w 426693"/>
                <a:gd name="connsiteY13" fmla="*/ 108861 h 435998"/>
                <a:gd name="connsiteX14" fmla="*/ 388006 w 426693"/>
                <a:gd name="connsiteY14" fmla="*/ 99714 h 435998"/>
                <a:gd name="connsiteX15" fmla="*/ 374306 w 426693"/>
                <a:gd name="connsiteY15" fmla="*/ 90568 h 435998"/>
                <a:gd name="connsiteX16" fmla="*/ 365159 w 426693"/>
                <a:gd name="connsiteY16" fmla="*/ 77785 h 435998"/>
                <a:gd name="connsiteX17" fmla="*/ 318049 w 426693"/>
                <a:gd name="connsiteY17" fmla="*/ 24743 h 435998"/>
                <a:gd name="connsiteX18" fmla="*/ 282879 w 426693"/>
                <a:gd name="connsiteY18" fmla="*/ 6449 h 435998"/>
                <a:gd name="connsiteX19" fmla="*/ 218853 w 426693"/>
                <a:gd name="connsiteY19" fmla="*/ 4612 h 435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26693" h="435998">
                  <a:moveTo>
                    <a:pt x="218851" y="4607"/>
                  </a:moveTo>
                  <a:cubicBezTo>
                    <a:pt x="208787" y="6904"/>
                    <a:pt x="182265" y="13295"/>
                    <a:pt x="159418" y="18308"/>
                  </a:cubicBezTo>
                  <a:cubicBezTo>
                    <a:pt x="137030" y="23359"/>
                    <a:pt x="110968" y="31588"/>
                    <a:pt x="101362" y="36601"/>
                  </a:cubicBezTo>
                  <a:cubicBezTo>
                    <a:pt x="81691" y="47584"/>
                    <a:pt x="61102" y="82334"/>
                    <a:pt x="61102" y="104262"/>
                  </a:cubicBezTo>
                  <a:cubicBezTo>
                    <a:pt x="61102" y="127607"/>
                    <a:pt x="73463" y="163695"/>
                    <a:pt x="92675" y="197105"/>
                  </a:cubicBezTo>
                  <a:cubicBezTo>
                    <a:pt x="120536" y="244178"/>
                    <a:pt x="120536" y="244178"/>
                    <a:pt x="91756" y="247852"/>
                  </a:cubicBezTo>
                  <a:cubicBezTo>
                    <a:pt x="-2886" y="259715"/>
                    <a:pt x="-18883" y="283022"/>
                    <a:pt x="19043" y="352103"/>
                  </a:cubicBezTo>
                  <a:cubicBezTo>
                    <a:pt x="36417" y="383179"/>
                    <a:pt x="57926" y="405566"/>
                    <a:pt x="82150" y="418846"/>
                  </a:cubicBezTo>
                  <a:cubicBezTo>
                    <a:pt x="87164" y="421563"/>
                    <a:pt x="108671" y="427074"/>
                    <a:pt x="129682" y="431628"/>
                  </a:cubicBezTo>
                  <a:cubicBezTo>
                    <a:pt x="176793" y="440775"/>
                    <a:pt x="215636" y="435762"/>
                    <a:pt x="252225" y="414713"/>
                  </a:cubicBezTo>
                  <a:cubicBezTo>
                    <a:pt x="275072" y="401930"/>
                    <a:pt x="308941" y="364885"/>
                    <a:pt x="314873" y="347052"/>
                  </a:cubicBezTo>
                  <a:cubicBezTo>
                    <a:pt x="316250" y="342038"/>
                    <a:pt x="326736" y="332892"/>
                    <a:pt x="337720" y="326042"/>
                  </a:cubicBezTo>
                  <a:cubicBezTo>
                    <a:pt x="369293" y="307748"/>
                    <a:pt x="393977" y="268867"/>
                    <a:pt x="415906" y="201207"/>
                  </a:cubicBezTo>
                  <a:cubicBezTo>
                    <a:pt x="433739" y="146786"/>
                    <a:pt x="429148" y="108861"/>
                    <a:pt x="404463" y="108861"/>
                  </a:cubicBezTo>
                  <a:cubicBezTo>
                    <a:pt x="399909" y="108861"/>
                    <a:pt x="392599" y="104727"/>
                    <a:pt x="388006" y="99714"/>
                  </a:cubicBezTo>
                  <a:cubicBezTo>
                    <a:pt x="383452" y="94701"/>
                    <a:pt x="377023" y="90568"/>
                    <a:pt x="374306" y="90568"/>
                  </a:cubicBezTo>
                  <a:cubicBezTo>
                    <a:pt x="371091" y="90568"/>
                    <a:pt x="366996" y="85095"/>
                    <a:pt x="365159" y="77785"/>
                  </a:cubicBezTo>
                  <a:cubicBezTo>
                    <a:pt x="360146" y="58114"/>
                    <a:pt x="340934" y="36147"/>
                    <a:pt x="318049" y="24743"/>
                  </a:cubicBezTo>
                  <a:cubicBezTo>
                    <a:pt x="306186" y="18772"/>
                    <a:pt x="290647" y="10544"/>
                    <a:pt x="282879" y="6449"/>
                  </a:cubicBezTo>
                  <a:cubicBezTo>
                    <a:pt x="267762" y="-1320"/>
                    <a:pt x="247212" y="-2238"/>
                    <a:pt x="218853" y="461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35A6D434-8F64-3364-5A52-ECB78ECD729A}"/>
                </a:ext>
              </a:extLst>
            </p:cNvPr>
            <p:cNvSpPr/>
            <p:nvPr/>
          </p:nvSpPr>
          <p:spPr>
            <a:xfrm flipV="1">
              <a:off x="2554257" y="2926374"/>
              <a:ext cx="148158" cy="116444"/>
            </a:xfrm>
            <a:custGeom>
              <a:avLst/>
              <a:gdLst>
                <a:gd name="connsiteX0" fmla="*/ 283029 w 447589"/>
                <a:gd name="connsiteY0" fmla="*/ 6590 h 351782"/>
                <a:gd name="connsiteX1" fmla="*/ 144947 w 447589"/>
                <a:gd name="connsiteY1" fmla="*/ 53241 h 351782"/>
                <a:gd name="connsiteX2" fmla="*/ 110657 w 447589"/>
                <a:gd name="connsiteY2" fmla="*/ 61469 h 351782"/>
                <a:gd name="connsiteX3" fmla="*/ 19193 w 447589"/>
                <a:gd name="connsiteY3" fmla="*/ 81139 h 351782"/>
                <a:gd name="connsiteX4" fmla="*/ 478 w 447589"/>
                <a:gd name="connsiteY4" fmla="*/ 145586 h 351782"/>
                <a:gd name="connsiteX5" fmla="*/ 28797 w 447589"/>
                <a:gd name="connsiteY5" fmla="*/ 226987 h 351782"/>
                <a:gd name="connsiteX6" fmla="*/ 180154 w 447589"/>
                <a:gd name="connsiteY6" fmla="*/ 351782 h 351782"/>
                <a:gd name="connsiteX7" fmla="*/ 364849 w 447589"/>
                <a:gd name="connsiteY7" fmla="*/ 289593 h 351782"/>
                <a:gd name="connsiteX8" fmla="*/ 447589 w 447589"/>
                <a:gd name="connsiteY8" fmla="*/ 83853 h 351782"/>
                <a:gd name="connsiteX9" fmla="*/ 432052 w 447589"/>
                <a:gd name="connsiteY9" fmla="*/ 38158 h 351782"/>
                <a:gd name="connsiteX10" fmla="*/ 408746 w 447589"/>
                <a:gd name="connsiteY10" fmla="*/ 22621 h 351782"/>
                <a:gd name="connsiteX11" fmla="*/ 384520 w 447589"/>
                <a:gd name="connsiteY11" fmla="*/ 11178 h 351782"/>
                <a:gd name="connsiteX12" fmla="*/ 283031 w 447589"/>
                <a:gd name="connsiteY12" fmla="*/ 6586 h 351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7589" h="351782">
                  <a:moveTo>
                    <a:pt x="283029" y="6590"/>
                  </a:moveTo>
                  <a:cubicBezTo>
                    <a:pt x="205761" y="22165"/>
                    <a:pt x="164581" y="36326"/>
                    <a:pt x="144947" y="53241"/>
                  </a:cubicBezTo>
                  <a:cubicBezTo>
                    <a:pt x="140814" y="56915"/>
                    <a:pt x="125736" y="60550"/>
                    <a:pt x="110657" y="61469"/>
                  </a:cubicBezTo>
                  <a:cubicBezTo>
                    <a:pt x="80921" y="63306"/>
                    <a:pt x="33390" y="73830"/>
                    <a:pt x="19193" y="81139"/>
                  </a:cubicBezTo>
                  <a:cubicBezTo>
                    <a:pt x="4114" y="89367"/>
                    <a:pt x="-1817" y="110836"/>
                    <a:pt x="478" y="145586"/>
                  </a:cubicBezTo>
                  <a:cubicBezTo>
                    <a:pt x="2736" y="173026"/>
                    <a:pt x="6410" y="184009"/>
                    <a:pt x="28797" y="226987"/>
                  </a:cubicBezTo>
                  <a:cubicBezTo>
                    <a:pt x="69938" y="305631"/>
                    <a:pt x="126195" y="351782"/>
                    <a:pt x="180154" y="351782"/>
                  </a:cubicBezTo>
                  <a:cubicBezTo>
                    <a:pt x="245519" y="351323"/>
                    <a:pt x="322790" y="325720"/>
                    <a:pt x="364849" y="289593"/>
                  </a:cubicBezTo>
                  <a:cubicBezTo>
                    <a:pt x="403235" y="256222"/>
                    <a:pt x="447589" y="146506"/>
                    <a:pt x="447589" y="83853"/>
                  </a:cubicBezTo>
                  <a:cubicBezTo>
                    <a:pt x="447589" y="55534"/>
                    <a:pt x="446671" y="52778"/>
                    <a:pt x="432052" y="38158"/>
                  </a:cubicBezTo>
                  <a:cubicBezTo>
                    <a:pt x="423364" y="29471"/>
                    <a:pt x="413299" y="22621"/>
                    <a:pt x="408746" y="22621"/>
                  </a:cubicBezTo>
                  <a:cubicBezTo>
                    <a:pt x="404612" y="22621"/>
                    <a:pt x="393667" y="17569"/>
                    <a:pt x="384520" y="11178"/>
                  </a:cubicBezTo>
                  <a:cubicBezTo>
                    <a:pt x="364849" y="-2102"/>
                    <a:pt x="333314" y="-3441"/>
                    <a:pt x="283031" y="658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CF199C11-5B78-6023-C1CE-09B7ECDF650C}"/>
                </a:ext>
              </a:extLst>
            </p:cNvPr>
            <p:cNvSpPr/>
            <p:nvPr/>
          </p:nvSpPr>
          <p:spPr>
            <a:xfrm flipV="1">
              <a:off x="3520991" y="2539074"/>
              <a:ext cx="145448" cy="153358"/>
            </a:xfrm>
            <a:custGeom>
              <a:avLst/>
              <a:gdLst>
                <a:gd name="connsiteX0" fmla="*/ 218814 w 439405"/>
                <a:gd name="connsiteY0" fmla="*/ 2607 h 463304"/>
                <a:gd name="connsiteX1" fmla="*/ 65655 w 439405"/>
                <a:gd name="connsiteY1" fmla="*/ 39652 h 463304"/>
                <a:gd name="connsiteX2" fmla="*/ 12154 w 439405"/>
                <a:gd name="connsiteY2" fmla="*/ 92236 h 463304"/>
                <a:gd name="connsiteX3" fmla="*/ 1170 w 439405"/>
                <a:gd name="connsiteY3" fmla="*/ 148914 h 463304"/>
                <a:gd name="connsiteX4" fmla="*/ 50577 w 439405"/>
                <a:gd name="connsiteY4" fmla="*/ 274210 h 463304"/>
                <a:gd name="connsiteX5" fmla="*/ 131480 w 439405"/>
                <a:gd name="connsiteY5" fmla="*/ 387141 h 463304"/>
                <a:gd name="connsiteX6" fmla="*/ 176754 w 439405"/>
                <a:gd name="connsiteY6" fmla="*/ 423230 h 463304"/>
                <a:gd name="connsiteX7" fmla="*/ 333587 w 439405"/>
                <a:gd name="connsiteY7" fmla="*/ 437428 h 463304"/>
                <a:gd name="connsiteX8" fmla="*/ 401707 w 439405"/>
                <a:gd name="connsiteY8" fmla="*/ 306196 h 463304"/>
                <a:gd name="connsiteX9" fmla="*/ 411313 w 439405"/>
                <a:gd name="connsiteY9" fmla="*/ 282889 h 463304"/>
                <a:gd name="connsiteX10" fmla="*/ 431864 w 439405"/>
                <a:gd name="connsiteY10" fmla="*/ 100456 h 463304"/>
                <a:gd name="connsiteX11" fmla="*/ 411772 w 439405"/>
                <a:gd name="connsiteY11" fmla="*/ 81245 h 463304"/>
                <a:gd name="connsiteX12" fmla="*/ 382036 w 439405"/>
                <a:gd name="connsiteY12" fmla="*/ 56102 h 463304"/>
                <a:gd name="connsiteX13" fmla="*/ 348205 w 439405"/>
                <a:gd name="connsiteY13" fmla="*/ 33713 h 463304"/>
                <a:gd name="connsiteX14" fmla="*/ 310701 w 439405"/>
                <a:gd name="connsiteY14" fmla="*/ 15880 h 463304"/>
                <a:gd name="connsiteX15" fmla="*/ 218814 w 439405"/>
                <a:gd name="connsiteY15" fmla="*/ 2600 h 46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39405" h="463304">
                  <a:moveTo>
                    <a:pt x="218814" y="2607"/>
                  </a:moveTo>
                  <a:cubicBezTo>
                    <a:pt x="170364" y="10874"/>
                    <a:pt x="90344" y="30047"/>
                    <a:pt x="65655" y="39652"/>
                  </a:cubicBezTo>
                  <a:cubicBezTo>
                    <a:pt x="39134" y="49717"/>
                    <a:pt x="25854" y="62959"/>
                    <a:pt x="12154" y="92236"/>
                  </a:cubicBezTo>
                  <a:cubicBezTo>
                    <a:pt x="-169" y="118298"/>
                    <a:pt x="-1546" y="124689"/>
                    <a:pt x="1170" y="148914"/>
                  </a:cubicBezTo>
                  <a:cubicBezTo>
                    <a:pt x="5763" y="186419"/>
                    <a:pt x="13072" y="205631"/>
                    <a:pt x="50577" y="274210"/>
                  </a:cubicBezTo>
                  <a:cubicBezTo>
                    <a:pt x="94435" y="354653"/>
                    <a:pt x="101324" y="364719"/>
                    <a:pt x="131480" y="387141"/>
                  </a:cubicBezTo>
                  <a:cubicBezTo>
                    <a:pt x="145640" y="397627"/>
                    <a:pt x="165770" y="414083"/>
                    <a:pt x="176754" y="423230"/>
                  </a:cubicBezTo>
                  <a:cubicBezTo>
                    <a:pt x="232513" y="471259"/>
                    <a:pt x="290606" y="476273"/>
                    <a:pt x="333587" y="437428"/>
                  </a:cubicBezTo>
                  <a:cubicBezTo>
                    <a:pt x="354596" y="418675"/>
                    <a:pt x="401707" y="327671"/>
                    <a:pt x="401707" y="306196"/>
                  </a:cubicBezTo>
                  <a:cubicBezTo>
                    <a:pt x="401707" y="298886"/>
                    <a:pt x="406261" y="288362"/>
                    <a:pt x="411313" y="282889"/>
                  </a:cubicBezTo>
                  <a:cubicBezTo>
                    <a:pt x="434160" y="258205"/>
                    <a:pt x="449238" y="126977"/>
                    <a:pt x="431864" y="100456"/>
                  </a:cubicBezTo>
                  <a:cubicBezTo>
                    <a:pt x="427769" y="94525"/>
                    <a:pt x="418622" y="85378"/>
                    <a:pt x="411772" y="81245"/>
                  </a:cubicBezTo>
                  <a:cubicBezTo>
                    <a:pt x="404884" y="76691"/>
                    <a:pt x="391642" y="65708"/>
                    <a:pt x="382036" y="56102"/>
                  </a:cubicBezTo>
                  <a:cubicBezTo>
                    <a:pt x="372430" y="46955"/>
                    <a:pt x="357352" y="36891"/>
                    <a:pt x="348205" y="33713"/>
                  </a:cubicBezTo>
                  <a:cubicBezTo>
                    <a:pt x="339518" y="30958"/>
                    <a:pt x="322602" y="22730"/>
                    <a:pt x="310701" y="15880"/>
                  </a:cubicBezTo>
                  <a:cubicBezTo>
                    <a:pt x="286475" y="801"/>
                    <a:pt x="255859" y="-3332"/>
                    <a:pt x="218814" y="260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EF8C8815-5BBE-E719-5BA1-991CF3EB37C3}"/>
                </a:ext>
              </a:extLst>
            </p:cNvPr>
            <p:cNvSpPr/>
            <p:nvPr/>
          </p:nvSpPr>
          <p:spPr>
            <a:xfrm flipV="1">
              <a:off x="1237552" y="2374307"/>
              <a:ext cx="124374" cy="112992"/>
            </a:xfrm>
            <a:custGeom>
              <a:avLst/>
              <a:gdLst>
                <a:gd name="connsiteX0" fmla="*/ 185877 w 375738"/>
                <a:gd name="connsiteY0" fmla="*/ 2590 h 341354"/>
                <a:gd name="connsiteX1" fmla="*/ 158897 w 375738"/>
                <a:gd name="connsiteY1" fmla="*/ 7144 h 341354"/>
                <a:gd name="connsiteX2" fmla="*/ 120053 w 375738"/>
                <a:gd name="connsiteY2" fmla="*/ 14454 h 341354"/>
                <a:gd name="connsiteX3" fmla="*/ 70646 w 375738"/>
                <a:gd name="connsiteY3" fmla="*/ 28193 h 341354"/>
                <a:gd name="connsiteX4" fmla="*/ 5740 w 375738"/>
                <a:gd name="connsiteY4" fmla="*/ 83034 h 341354"/>
                <a:gd name="connsiteX5" fmla="*/ 2984 w 375738"/>
                <a:gd name="connsiteY5" fmla="*/ 129685 h 341354"/>
                <a:gd name="connsiteX6" fmla="*/ 90776 w 375738"/>
                <a:gd name="connsiteY6" fmla="*/ 292445 h 341354"/>
                <a:gd name="connsiteX7" fmla="*/ 121851 w 375738"/>
                <a:gd name="connsiteY7" fmla="*/ 317588 h 341354"/>
                <a:gd name="connsiteX8" fmla="*/ 213316 w 375738"/>
                <a:gd name="connsiteY8" fmla="*/ 341355 h 341354"/>
                <a:gd name="connsiteX9" fmla="*/ 279600 w 375738"/>
                <a:gd name="connsiteY9" fmla="*/ 330371 h 341354"/>
                <a:gd name="connsiteX10" fmla="*/ 310216 w 375738"/>
                <a:gd name="connsiteY10" fmla="*/ 310738 h 341354"/>
                <a:gd name="connsiteX11" fmla="*/ 350476 w 375738"/>
                <a:gd name="connsiteY11" fmla="*/ 229338 h 341354"/>
                <a:gd name="connsiteX12" fmla="*/ 359164 w 375738"/>
                <a:gd name="connsiteY12" fmla="*/ 207868 h 341354"/>
                <a:gd name="connsiteX13" fmla="*/ 374242 w 375738"/>
                <a:gd name="connsiteY13" fmla="*/ 98111 h 341354"/>
                <a:gd name="connsiteX14" fmla="*/ 312972 w 375738"/>
                <a:gd name="connsiteY14" fmla="*/ 29531 h 341354"/>
                <a:gd name="connsiteX15" fmla="*/ 280519 w 375738"/>
                <a:gd name="connsiteY15" fmla="*/ 13075 h 341354"/>
                <a:gd name="connsiteX16" fmla="*/ 230232 w 375738"/>
                <a:gd name="connsiteY16" fmla="*/ 292 h 341354"/>
                <a:gd name="connsiteX17" fmla="*/ 185878 w 375738"/>
                <a:gd name="connsiteY17" fmla="*/ 2589 h 341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75738" h="341354">
                  <a:moveTo>
                    <a:pt x="185877" y="2590"/>
                  </a:moveTo>
                  <a:cubicBezTo>
                    <a:pt x="179486" y="4848"/>
                    <a:pt x="167584" y="6685"/>
                    <a:pt x="158897" y="7144"/>
                  </a:cubicBezTo>
                  <a:cubicBezTo>
                    <a:pt x="150210" y="7604"/>
                    <a:pt x="132834" y="10818"/>
                    <a:pt x="120053" y="14454"/>
                  </a:cubicBezTo>
                  <a:cubicBezTo>
                    <a:pt x="107232" y="18128"/>
                    <a:pt x="84844" y="24519"/>
                    <a:pt x="70646" y="28193"/>
                  </a:cubicBezTo>
                  <a:cubicBezTo>
                    <a:pt x="38193" y="36880"/>
                    <a:pt x="15805" y="55594"/>
                    <a:pt x="5740" y="83034"/>
                  </a:cubicBezTo>
                  <a:cubicBezTo>
                    <a:pt x="-1111" y="100408"/>
                    <a:pt x="-1570" y="107260"/>
                    <a:pt x="2984" y="129685"/>
                  </a:cubicBezTo>
                  <a:cubicBezTo>
                    <a:pt x="9835" y="163056"/>
                    <a:pt x="71564" y="277788"/>
                    <a:pt x="90776" y="292445"/>
                  </a:cubicBezTo>
                  <a:cubicBezTo>
                    <a:pt x="98085" y="297918"/>
                    <a:pt x="111786" y="309361"/>
                    <a:pt x="121851" y="317588"/>
                  </a:cubicBezTo>
                  <a:cubicBezTo>
                    <a:pt x="144736" y="337259"/>
                    <a:pt x="160734" y="341355"/>
                    <a:pt x="213316" y="341355"/>
                  </a:cubicBezTo>
                  <a:cubicBezTo>
                    <a:pt x="249405" y="341355"/>
                    <a:pt x="260848" y="339518"/>
                    <a:pt x="279600" y="330371"/>
                  </a:cubicBezTo>
                  <a:cubicBezTo>
                    <a:pt x="292420" y="324439"/>
                    <a:pt x="306121" y="315752"/>
                    <a:pt x="310216" y="310738"/>
                  </a:cubicBezTo>
                  <a:cubicBezTo>
                    <a:pt x="320281" y="299755"/>
                    <a:pt x="350476" y="238484"/>
                    <a:pt x="350476" y="229338"/>
                  </a:cubicBezTo>
                  <a:cubicBezTo>
                    <a:pt x="350476" y="226161"/>
                    <a:pt x="354571" y="216096"/>
                    <a:pt x="359164" y="207868"/>
                  </a:cubicBezTo>
                  <a:cubicBezTo>
                    <a:pt x="371027" y="188198"/>
                    <a:pt x="379256" y="126008"/>
                    <a:pt x="374242" y="98111"/>
                  </a:cubicBezTo>
                  <a:cubicBezTo>
                    <a:pt x="368311" y="67035"/>
                    <a:pt x="344506" y="40515"/>
                    <a:pt x="312972" y="29531"/>
                  </a:cubicBezTo>
                  <a:cubicBezTo>
                    <a:pt x="304744" y="26814"/>
                    <a:pt x="290125" y="19045"/>
                    <a:pt x="280519" y="13075"/>
                  </a:cubicBezTo>
                  <a:cubicBezTo>
                    <a:pt x="267239" y="3928"/>
                    <a:pt x="256294" y="1211"/>
                    <a:pt x="230232" y="292"/>
                  </a:cubicBezTo>
                  <a:cubicBezTo>
                    <a:pt x="211939" y="-626"/>
                    <a:pt x="192268" y="752"/>
                    <a:pt x="185878" y="258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BE7223F0-ED77-D4F1-A7D0-D62EB52CDD1A}"/>
                </a:ext>
              </a:extLst>
            </p:cNvPr>
            <p:cNvSpPr/>
            <p:nvPr/>
          </p:nvSpPr>
          <p:spPr>
            <a:xfrm flipV="1">
              <a:off x="2384781" y="2062482"/>
              <a:ext cx="143798" cy="154330"/>
            </a:xfrm>
            <a:custGeom>
              <a:avLst/>
              <a:gdLst>
                <a:gd name="connsiteX0" fmla="*/ 182889 w 434416"/>
                <a:gd name="connsiteY0" fmla="*/ 4793 h 466233"/>
                <a:gd name="connsiteX1" fmla="*/ 47110 w 434416"/>
                <a:gd name="connsiteY1" fmla="*/ 42719 h 466233"/>
                <a:gd name="connsiteX2" fmla="*/ 0 w 434416"/>
                <a:gd name="connsiteY2" fmla="*/ 121823 h 466233"/>
                <a:gd name="connsiteX3" fmla="*/ 44354 w 434416"/>
                <a:gd name="connsiteY3" fmla="*/ 252135 h 466233"/>
                <a:gd name="connsiteX4" fmla="*/ 193418 w 434416"/>
                <a:gd name="connsiteY4" fmla="*/ 420371 h 466233"/>
                <a:gd name="connsiteX5" fmla="*/ 291693 w 434416"/>
                <a:gd name="connsiteY5" fmla="*/ 460172 h 466233"/>
                <a:gd name="connsiteX6" fmla="*/ 345654 w 434416"/>
                <a:gd name="connsiteY6" fmla="*/ 401160 h 466233"/>
                <a:gd name="connsiteX7" fmla="*/ 368960 w 434416"/>
                <a:gd name="connsiteY7" fmla="*/ 356384 h 466233"/>
                <a:gd name="connsiteX8" fmla="*/ 379484 w 434416"/>
                <a:gd name="connsiteY8" fmla="*/ 331241 h 466233"/>
                <a:gd name="connsiteX9" fmla="*/ 392764 w 434416"/>
                <a:gd name="connsiteY9" fmla="*/ 293277 h 466233"/>
                <a:gd name="connsiteX10" fmla="*/ 429771 w 434416"/>
                <a:gd name="connsiteY10" fmla="*/ 98519 h 466233"/>
                <a:gd name="connsiteX11" fmla="*/ 374012 w 434416"/>
                <a:gd name="connsiteY11" fmla="*/ 37708 h 466233"/>
                <a:gd name="connsiteX12" fmla="*/ 347491 w 434416"/>
                <a:gd name="connsiteY12" fmla="*/ 25347 h 466233"/>
                <a:gd name="connsiteX13" fmla="*/ 258321 w 434416"/>
                <a:gd name="connsiteY13" fmla="*/ 204 h 466233"/>
                <a:gd name="connsiteX14" fmla="*/ 182891 w 434416"/>
                <a:gd name="connsiteY14" fmla="*/ 4797 h 46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34416" h="466233">
                  <a:moveTo>
                    <a:pt x="182889" y="4793"/>
                  </a:moveTo>
                  <a:cubicBezTo>
                    <a:pt x="128048" y="16236"/>
                    <a:pt x="64481" y="33572"/>
                    <a:pt x="47110" y="42719"/>
                  </a:cubicBezTo>
                  <a:cubicBezTo>
                    <a:pt x="22885" y="55080"/>
                    <a:pt x="0" y="93465"/>
                    <a:pt x="0" y="121823"/>
                  </a:cubicBezTo>
                  <a:cubicBezTo>
                    <a:pt x="0" y="157032"/>
                    <a:pt x="12820" y="194536"/>
                    <a:pt x="44354" y="252135"/>
                  </a:cubicBezTo>
                  <a:cubicBezTo>
                    <a:pt x="95560" y="344940"/>
                    <a:pt x="99234" y="349494"/>
                    <a:pt x="193418" y="420371"/>
                  </a:cubicBezTo>
                  <a:cubicBezTo>
                    <a:pt x="259243" y="470198"/>
                    <a:pt x="264294" y="472035"/>
                    <a:pt x="291693" y="460172"/>
                  </a:cubicBezTo>
                  <a:cubicBezTo>
                    <a:pt x="321430" y="446892"/>
                    <a:pt x="331494" y="436368"/>
                    <a:pt x="345654" y="401160"/>
                  </a:cubicBezTo>
                  <a:cubicBezTo>
                    <a:pt x="352504" y="384704"/>
                    <a:pt x="363028" y="364612"/>
                    <a:pt x="368960" y="356384"/>
                  </a:cubicBezTo>
                  <a:cubicBezTo>
                    <a:pt x="374931" y="348615"/>
                    <a:pt x="379484" y="337173"/>
                    <a:pt x="379484" y="331241"/>
                  </a:cubicBezTo>
                  <a:cubicBezTo>
                    <a:pt x="379484" y="325271"/>
                    <a:pt x="385416" y="308355"/>
                    <a:pt x="392764" y="293277"/>
                  </a:cubicBezTo>
                  <a:cubicBezTo>
                    <a:pt x="428432" y="218765"/>
                    <a:pt x="442592" y="144252"/>
                    <a:pt x="429771" y="98519"/>
                  </a:cubicBezTo>
                  <a:cubicBezTo>
                    <a:pt x="423380" y="75672"/>
                    <a:pt x="397318" y="47314"/>
                    <a:pt x="374012" y="37708"/>
                  </a:cubicBezTo>
                  <a:cubicBezTo>
                    <a:pt x="363488" y="33116"/>
                    <a:pt x="351127" y="27644"/>
                    <a:pt x="347491" y="25347"/>
                  </a:cubicBezTo>
                  <a:cubicBezTo>
                    <a:pt x="309067" y="2500"/>
                    <a:pt x="304054" y="1122"/>
                    <a:pt x="258321" y="204"/>
                  </a:cubicBezTo>
                  <a:cubicBezTo>
                    <a:pt x="233178" y="-714"/>
                    <a:pt x="199347" y="1582"/>
                    <a:pt x="182891" y="479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A29AFA32-1269-3F86-DF66-7AABFF936D35}"/>
                </a:ext>
              </a:extLst>
            </p:cNvPr>
            <p:cNvSpPr/>
            <p:nvPr/>
          </p:nvSpPr>
          <p:spPr>
            <a:xfrm flipV="1">
              <a:off x="381549" y="1922547"/>
              <a:ext cx="126244" cy="128708"/>
            </a:xfrm>
            <a:custGeom>
              <a:avLst/>
              <a:gdLst>
                <a:gd name="connsiteX0" fmla="*/ 200136 w 381384"/>
                <a:gd name="connsiteY0" fmla="*/ 3604 h 388826"/>
                <a:gd name="connsiteX1" fmla="*/ 158996 w 381384"/>
                <a:gd name="connsiteY1" fmla="*/ 11832 h 388826"/>
                <a:gd name="connsiteX2" fmla="*/ 17702 w 381384"/>
                <a:gd name="connsiteY2" fmla="*/ 64377 h 388826"/>
                <a:gd name="connsiteX3" fmla="*/ 40549 w 381384"/>
                <a:gd name="connsiteY3" fmla="*/ 233573 h 388826"/>
                <a:gd name="connsiteX4" fmla="*/ 112343 w 381384"/>
                <a:gd name="connsiteY4" fmla="*/ 335983 h 388826"/>
                <a:gd name="connsiteX5" fmla="*/ 151226 w 381384"/>
                <a:gd name="connsiteY5" fmla="*/ 365680 h 388826"/>
                <a:gd name="connsiteX6" fmla="*/ 270555 w 381384"/>
                <a:gd name="connsiteY6" fmla="*/ 374406 h 388826"/>
                <a:gd name="connsiteX7" fmla="*/ 328611 w 381384"/>
                <a:gd name="connsiteY7" fmla="*/ 297559 h 388826"/>
                <a:gd name="connsiteX8" fmla="*/ 372048 w 381384"/>
                <a:gd name="connsiteY8" fmla="*/ 74448 h 388826"/>
                <a:gd name="connsiteX9" fmla="*/ 327233 w 381384"/>
                <a:gd name="connsiteY9" fmla="*/ 31012 h 388826"/>
                <a:gd name="connsiteX10" fmla="*/ 296617 w 381384"/>
                <a:gd name="connsiteY10" fmla="*/ 16852 h 388826"/>
                <a:gd name="connsiteX11" fmla="*/ 200138 w 381384"/>
                <a:gd name="connsiteY11" fmla="*/ 3610 h 388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1384" h="388826">
                  <a:moveTo>
                    <a:pt x="200136" y="3604"/>
                  </a:moveTo>
                  <a:cubicBezTo>
                    <a:pt x="190071" y="5862"/>
                    <a:pt x="171778" y="9536"/>
                    <a:pt x="158996" y="11832"/>
                  </a:cubicBezTo>
                  <a:cubicBezTo>
                    <a:pt x="78055" y="27828"/>
                    <a:pt x="29605" y="45662"/>
                    <a:pt x="17702" y="64377"/>
                  </a:cubicBezTo>
                  <a:cubicBezTo>
                    <a:pt x="-11116" y="108273"/>
                    <a:pt x="-5605" y="149451"/>
                    <a:pt x="40549" y="233573"/>
                  </a:cubicBezTo>
                  <a:cubicBezTo>
                    <a:pt x="84445" y="313137"/>
                    <a:pt x="90414" y="322245"/>
                    <a:pt x="112343" y="335983"/>
                  </a:cubicBezTo>
                  <a:cubicBezTo>
                    <a:pt x="122867" y="342833"/>
                    <a:pt x="140242" y="356075"/>
                    <a:pt x="151226" y="365680"/>
                  </a:cubicBezTo>
                  <a:cubicBezTo>
                    <a:pt x="183679" y="393120"/>
                    <a:pt x="226656" y="396334"/>
                    <a:pt x="270555" y="374406"/>
                  </a:cubicBezTo>
                  <a:cubicBezTo>
                    <a:pt x="292025" y="363422"/>
                    <a:pt x="300712" y="351520"/>
                    <a:pt x="328611" y="297559"/>
                  </a:cubicBezTo>
                  <a:cubicBezTo>
                    <a:pt x="377520" y="202916"/>
                    <a:pt x="393517" y="121093"/>
                    <a:pt x="372048" y="74448"/>
                  </a:cubicBezTo>
                  <a:cubicBezTo>
                    <a:pt x="362901" y="54356"/>
                    <a:pt x="338677" y="31012"/>
                    <a:pt x="327233" y="31012"/>
                  </a:cubicBezTo>
                  <a:cubicBezTo>
                    <a:pt x="323139" y="31012"/>
                    <a:pt x="309400" y="24620"/>
                    <a:pt x="296617" y="16852"/>
                  </a:cubicBezTo>
                  <a:cubicBezTo>
                    <a:pt x="271015" y="855"/>
                    <a:pt x="234888" y="-4196"/>
                    <a:pt x="200138" y="361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B75041D5-ED2A-BC66-F39E-3C30AD829633}"/>
                </a:ext>
              </a:extLst>
            </p:cNvPr>
            <p:cNvSpPr/>
            <p:nvPr/>
          </p:nvSpPr>
          <p:spPr>
            <a:xfrm flipV="1">
              <a:off x="4327810" y="1763300"/>
              <a:ext cx="149714" cy="150520"/>
            </a:xfrm>
            <a:custGeom>
              <a:avLst/>
              <a:gdLst>
                <a:gd name="connsiteX0" fmla="*/ 223296 w 452295"/>
                <a:gd name="connsiteY0" fmla="*/ 2938 h 454728"/>
                <a:gd name="connsiteX1" fmla="*/ 177564 w 452295"/>
                <a:gd name="connsiteY1" fmla="*/ 11625 h 454728"/>
                <a:gd name="connsiteX2" fmla="*/ 120426 w 452295"/>
                <a:gd name="connsiteY2" fmla="*/ 23527 h 454728"/>
                <a:gd name="connsiteX3" fmla="*/ 6574 w 452295"/>
                <a:gd name="connsiteY3" fmla="*/ 91188 h 454728"/>
                <a:gd name="connsiteX4" fmla="*/ 6115 w 452295"/>
                <a:gd name="connsiteY4" fmla="*/ 154717 h 454728"/>
                <a:gd name="connsiteX5" fmla="*/ 12047 w 452295"/>
                <a:gd name="connsiteY5" fmla="*/ 217824 h 454728"/>
                <a:gd name="connsiteX6" fmla="*/ 38568 w 452295"/>
                <a:gd name="connsiteY6" fmla="*/ 298305 h 454728"/>
                <a:gd name="connsiteX7" fmla="*/ 83841 w 452295"/>
                <a:gd name="connsiteY7" fmla="*/ 372358 h 454728"/>
                <a:gd name="connsiteX8" fmla="*/ 189003 w 452295"/>
                <a:gd name="connsiteY8" fmla="*/ 446411 h 454728"/>
                <a:gd name="connsiteX9" fmla="*/ 349932 w 452295"/>
                <a:gd name="connsiteY9" fmla="*/ 413498 h 454728"/>
                <a:gd name="connsiteX10" fmla="*/ 387895 w 452295"/>
                <a:gd name="connsiteY10" fmla="*/ 343999 h 454728"/>
                <a:gd name="connsiteX11" fmla="*/ 411202 w 452295"/>
                <a:gd name="connsiteY11" fmla="*/ 276797 h 454728"/>
                <a:gd name="connsiteX12" fmla="*/ 415756 w 452295"/>
                <a:gd name="connsiteY12" fmla="*/ 259881 h 454728"/>
                <a:gd name="connsiteX13" fmla="*/ 441819 w 452295"/>
                <a:gd name="connsiteY13" fmla="*/ 199070 h 454728"/>
                <a:gd name="connsiteX14" fmla="*/ 450047 w 452295"/>
                <a:gd name="connsiteY14" fmla="*/ 96661 h 454728"/>
                <a:gd name="connsiteX15" fmla="*/ 407069 w 452295"/>
                <a:gd name="connsiteY15" fmla="*/ 53224 h 454728"/>
                <a:gd name="connsiteX16" fmla="*/ 370942 w 452295"/>
                <a:gd name="connsiteY16" fmla="*/ 34931 h 454728"/>
                <a:gd name="connsiteX17" fmla="*/ 339407 w 452295"/>
                <a:gd name="connsiteY17" fmla="*/ 20771 h 454728"/>
                <a:gd name="connsiteX18" fmla="*/ 306954 w 452295"/>
                <a:gd name="connsiteY18" fmla="*/ 11624 h 454728"/>
                <a:gd name="connsiteX19" fmla="*/ 223295 w 452295"/>
                <a:gd name="connsiteY19" fmla="*/ 2937 h 454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52295" h="454728">
                  <a:moveTo>
                    <a:pt x="223296" y="2938"/>
                  </a:moveTo>
                  <a:cubicBezTo>
                    <a:pt x="213232" y="5693"/>
                    <a:pt x="192643" y="9329"/>
                    <a:pt x="177564" y="11625"/>
                  </a:cubicBezTo>
                  <a:cubicBezTo>
                    <a:pt x="162485" y="13921"/>
                    <a:pt x="136883" y="18935"/>
                    <a:pt x="120426" y="23527"/>
                  </a:cubicBezTo>
                  <a:cubicBezTo>
                    <a:pt x="30798" y="46374"/>
                    <a:pt x="21191" y="52306"/>
                    <a:pt x="6574" y="91188"/>
                  </a:cubicBezTo>
                  <a:cubicBezTo>
                    <a:pt x="-2113" y="115413"/>
                    <a:pt x="-2113" y="115872"/>
                    <a:pt x="6115" y="154717"/>
                  </a:cubicBezTo>
                  <a:cubicBezTo>
                    <a:pt x="12047" y="181237"/>
                    <a:pt x="13884" y="202287"/>
                    <a:pt x="12047" y="217824"/>
                  </a:cubicBezTo>
                  <a:cubicBezTo>
                    <a:pt x="9330" y="240212"/>
                    <a:pt x="10669" y="244345"/>
                    <a:pt x="38568" y="298305"/>
                  </a:cubicBezTo>
                  <a:cubicBezTo>
                    <a:pt x="54564" y="329840"/>
                    <a:pt x="75154" y="363211"/>
                    <a:pt x="83841" y="372358"/>
                  </a:cubicBezTo>
                  <a:cubicBezTo>
                    <a:pt x="110362" y="399798"/>
                    <a:pt x="162027" y="436384"/>
                    <a:pt x="189003" y="446411"/>
                  </a:cubicBezTo>
                  <a:cubicBezTo>
                    <a:pt x="240668" y="466081"/>
                    <a:pt x="323411" y="449166"/>
                    <a:pt x="349932" y="413498"/>
                  </a:cubicBezTo>
                  <a:cubicBezTo>
                    <a:pt x="356323" y="404811"/>
                    <a:pt x="373238" y="373736"/>
                    <a:pt x="387895" y="343999"/>
                  </a:cubicBezTo>
                  <a:cubicBezTo>
                    <a:pt x="408906" y="301482"/>
                    <a:pt x="413498" y="287780"/>
                    <a:pt x="411202" y="276797"/>
                  </a:cubicBezTo>
                  <a:cubicBezTo>
                    <a:pt x="409365" y="266732"/>
                    <a:pt x="410743" y="262177"/>
                    <a:pt x="415756" y="259881"/>
                  </a:cubicBezTo>
                  <a:cubicBezTo>
                    <a:pt x="425821" y="256245"/>
                    <a:pt x="433590" y="237493"/>
                    <a:pt x="441819" y="199070"/>
                  </a:cubicBezTo>
                  <a:cubicBezTo>
                    <a:pt x="452342" y="147406"/>
                    <a:pt x="454639" y="120884"/>
                    <a:pt x="450047" y="96661"/>
                  </a:cubicBezTo>
                  <a:cubicBezTo>
                    <a:pt x="445033" y="68761"/>
                    <a:pt x="434509" y="58735"/>
                    <a:pt x="407069" y="53224"/>
                  </a:cubicBezTo>
                  <a:cubicBezTo>
                    <a:pt x="391990" y="50507"/>
                    <a:pt x="380548" y="44996"/>
                    <a:pt x="370942" y="34931"/>
                  </a:cubicBezTo>
                  <a:cubicBezTo>
                    <a:pt x="359997" y="23985"/>
                    <a:pt x="353147" y="20771"/>
                    <a:pt x="339407" y="20771"/>
                  </a:cubicBezTo>
                  <a:cubicBezTo>
                    <a:pt x="329801" y="20771"/>
                    <a:pt x="315182" y="16638"/>
                    <a:pt x="306954" y="11624"/>
                  </a:cubicBezTo>
                  <a:cubicBezTo>
                    <a:pt x="288661" y="1100"/>
                    <a:pt x="248439" y="-3454"/>
                    <a:pt x="223295" y="293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746F64F8-3D36-BE1B-02A4-B8A1737EBCAB}"/>
                </a:ext>
              </a:extLst>
            </p:cNvPr>
            <p:cNvSpPr/>
            <p:nvPr/>
          </p:nvSpPr>
          <p:spPr>
            <a:xfrm flipV="1">
              <a:off x="1351946" y="1475585"/>
              <a:ext cx="161754" cy="142116"/>
            </a:xfrm>
            <a:custGeom>
              <a:avLst/>
              <a:gdLst>
                <a:gd name="connsiteX0" fmla="*/ 289817 w 488664"/>
                <a:gd name="connsiteY0" fmla="*/ 3702 h 429336"/>
                <a:gd name="connsiteX1" fmla="*/ 244122 w 488664"/>
                <a:gd name="connsiteY1" fmla="*/ 10552 h 429336"/>
                <a:gd name="connsiteX2" fmla="*/ 37462 w 488664"/>
                <a:gd name="connsiteY2" fmla="*/ 55788 h 429336"/>
                <a:gd name="connsiteX3" fmla="*/ 10481 w 488664"/>
                <a:gd name="connsiteY3" fmla="*/ 89159 h 429336"/>
                <a:gd name="connsiteX4" fmla="*/ 3172 w 488664"/>
                <a:gd name="connsiteY4" fmla="*/ 146793 h 429336"/>
                <a:gd name="connsiteX5" fmla="*/ 52081 w 488664"/>
                <a:gd name="connsiteY5" fmla="*/ 259265 h 429336"/>
                <a:gd name="connsiteX6" fmla="*/ 63524 w 488664"/>
                <a:gd name="connsiteY6" fmla="*/ 280275 h 429336"/>
                <a:gd name="connsiteX7" fmla="*/ 112433 w 488664"/>
                <a:gd name="connsiteY7" fmla="*/ 342464 h 429336"/>
                <a:gd name="connsiteX8" fmla="*/ 148101 w 488664"/>
                <a:gd name="connsiteY8" fmla="*/ 370363 h 429336"/>
                <a:gd name="connsiteX9" fmla="*/ 186026 w 488664"/>
                <a:gd name="connsiteY9" fmla="*/ 395047 h 429336"/>
                <a:gd name="connsiteX10" fmla="*/ 321384 w 488664"/>
                <a:gd name="connsiteY10" fmla="*/ 429337 h 429336"/>
                <a:gd name="connsiteX11" fmla="*/ 420580 w 488664"/>
                <a:gd name="connsiteY11" fmla="*/ 351610 h 429336"/>
                <a:gd name="connsiteX12" fmla="*/ 441131 w 488664"/>
                <a:gd name="connsiteY12" fmla="*/ 310011 h 429336"/>
                <a:gd name="connsiteX13" fmla="*/ 449398 w 488664"/>
                <a:gd name="connsiteY13" fmla="*/ 281193 h 429336"/>
                <a:gd name="connsiteX14" fmla="*/ 456707 w 488664"/>
                <a:gd name="connsiteY14" fmla="*/ 257887 h 429336"/>
                <a:gd name="connsiteX15" fmla="*/ 481851 w 488664"/>
                <a:gd name="connsiteY15" fmla="*/ 77747 h 429336"/>
                <a:gd name="connsiteX16" fmla="*/ 429727 w 488664"/>
                <a:gd name="connsiteY16" fmla="*/ 38864 h 429336"/>
                <a:gd name="connsiteX17" fmla="*/ 399532 w 488664"/>
                <a:gd name="connsiteY17" fmla="*/ 25164 h 429336"/>
                <a:gd name="connsiteX18" fmla="*/ 327776 w 488664"/>
                <a:gd name="connsiteY18" fmla="*/ 20 h 429336"/>
                <a:gd name="connsiteX19" fmla="*/ 289812 w 488664"/>
                <a:gd name="connsiteY19" fmla="*/ 3694 h 429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88664" h="429336">
                  <a:moveTo>
                    <a:pt x="289817" y="3702"/>
                  </a:moveTo>
                  <a:cubicBezTo>
                    <a:pt x="284804" y="5960"/>
                    <a:pt x="264214" y="8715"/>
                    <a:pt x="244122" y="10552"/>
                  </a:cubicBezTo>
                  <a:cubicBezTo>
                    <a:pt x="179178" y="16025"/>
                    <a:pt x="67166" y="40709"/>
                    <a:pt x="37462" y="55788"/>
                  </a:cubicBezTo>
                  <a:cubicBezTo>
                    <a:pt x="27856" y="60839"/>
                    <a:pt x="19168" y="71784"/>
                    <a:pt x="10481" y="89159"/>
                  </a:cubicBezTo>
                  <a:cubicBezTo>
                    <a:pt x="-1880" y="114302"/>
                    <a:pt x="-1880" y="116139"/>
                    <a:pt x="3172" y="146793"/>
                  </a:cubicBezTo>
                  <a:cubicBezTo>
                    <a:pt x="8644" y="178328"/>
                    <a:pt x="29234" y="225438"/>
                    <a:pt x="52081" y="259265"/>
                  </a:cubicBezTo>
                  <a:cubicBezTo>
                    <a:pt x="58472" y="268411"/>
                    <a:pt x="63524" y="278017"/>
                    <a:pt x="63524" y="280275"/>
                  </a:cubicBezTo>
                  <a:cubicBezTo>
                    <a:pt x="63524" y="291258"/>
                    <a:pt x="93221" y="328762"/>
                    <a:pt x="112433" y="342464"/>
                  </a:cubicBezTo>
                  <a:cubicBezTo>
                    <a:pt x="124794" y="350692"/>
                    <a:pt x="140791" y="363474"/>
                    <a:pt x="148101" y="370363"/>
                  </a:cubicBezTo>
                  <a:cubicBezTo>
                    <a:pt x="155870" y="377213"/>
                    <a:pt x="172785" y="388197"/>
                    <a:pt x="186026" y="395047"/>
                  </a:cubicBezTo>
                  <a:cubicBezTo>
                    <a:pt x="217140" y="410584"/>
                    <a:pt x="291189" y="429337"/>
                    <a:pt x="321384" y="429337"/>
                  </a:cubicBezTo>
                  <a:cubicBezTo>
                    <a:pt x="367079" y="428878"/>
                    <a:pt x="401827" y="401897"/>
                    <a:pt x="420580" y="351610"/>
                  </a:cubicBezTo>
                  <a:cubicBezTo>
                    <a:pt x="425593" y="337910"/>
                    <a:pt x="434740" y="319157"/>
                    <a:pt x="441131" y="310011"/>
                  </a:cubicBezTo>
                  <a:cubicBezTo>
                    <a:pt x="449857" y="297650"/>
                    <a:pt x="451655" y="289881"/>
                    <a:pt x="449398" y="281193"/>
                  </a:cubicBezTo>
                  <a:cubicBezTo>
                    <a:pt x="447101" y="271588"/>
                    <a:pt x="448938" y="266115"/>
                    <a:pt x="456707" y="257887"/>
                  </a:cubicBezTo>
                  <a:cubicBezTo>
                    <a:pt x="481851" y="231366"/>
                    <a:pt x="498766" y="109744"/>
                    <a:pt x="481851" y="77747"/>
                  </a:cubicBezTo>
                  <a:cubicBezTo>
                    <a:pt x="471786" y="58076"/>
                    <a:pt x="450737" y="42538"/>
                    <a:pt x="429727" y="38864"/>
                  </a:cubicBezTo>
                  <a:cubicBezTo>
                    <a:pt x="419662" y="37486"/>
                    <a:pt x="405961" y="31095"/>
                    <a:pt x="399532" y="25164"/>
                  </a:cubicBezTo>
                  <a:cubicBezTo>
                    <a:pt x="379900" y="6870"/>
                    <a:pt x="359310" y="-439"/>
                    <a:pt x="327776" y="20"/>
                  </a:cubicBezTo>
                  <a:cubicBezTo>
                    <a:pt x="312239" y="20"/>
                    <a:pt x="294863" y="1857"/>
                    <a:pt x="289812" y="369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8BC469B6-F97B-FA9D-B268-F99348413FDB}"/>
                </a:ext>
              </a:extLst>
            </p:cNvPr>
            <p:cNvSpPr/>
            <p:nvPr/>
          </p:nvSpPr>
          <p:spPr>
            <a:xfrm flipV="1">
              <a:off x="3362270" y="1280853"/>
              <a:ext cx="128306" cy="129380"/>
            </a:xfrm>
            <a:custGeom>
              <a:avLst/>
              <a:gdLst>
                <a:gd name="connsiteX0" fmla="*/ 161329 w 387617"/>
                <a:gd name="connsiteY0" fmla="*/ 5565 h 390861"/>
                <a:gd name="connsiteX1" fmla="*/ 41540 w 387617"/>
                <a:gd name="connsiteY1" fmla="*/ 38018 h 390861"/>
                <a:gd name="connsiteX2" fmla="*/ 12722 w 387617"/>
                <a:gd name="connsiteY2" fmla="*/ 96533 h 390861"/>
                <a:gd name="connsiteX3" fmla="*/ 3117 w 387617"/>
                <a:gd name="connsiteY3" fmla="*/ 134497 h 390861"/>
                <a:gd name="connsiteX4" fmla="*/ 34690 w 387617"/>
                <a:gd name="connsiteY4" fmla="*/ 243295 h 390861"/>
                <a:gd name="connsiteX5" fmla="*/ 107365 w 387617"/>
                <a:gd name="connsiteY5" fmla="*/ 338396 h 390861"/>
                <a:gd name="connsiteX6" fmla="*/ 190105 w 387617"/>
                <a:gd name="connsiteY6" fmla="*/ 385468 h 390861"/>
                <a:gd name="connsiteX7" fmla="*/ 244525 w 387617"/>
                <a:gd name="connsiteY7" fmla="*/ 387305 h 390861"/>
                <a:gd name="connsiteX8" fmla="*/ 313105 w 387617"/>
                <a:gd name="connsiteY8" fmla="*/ 347542 h 390861"/>
                <a:gd name="connsiteX9" fmla="*/ 360216 w 387617"/>
                <a:gd name="connsiteY9" fmla="*/ 250604 h 390861"/>
                <a:gd name="connsiteX10" fmla="*/ 364311 w 387617"/>
                <a:gd name="connsiteY10" fmla="*/ 238281 h 390861"/>
                <a:gd name="connsiteX11" fmla="*/ 387617 w 387617"/>
                <a:gd name="connsiteY11" fmla="*/ 131737 h 390861"/>
                <a:gd name="connsiteX12" fmla="*/ 347854 w 387617"/>
                <a:gd name="connsiteY12" fmla="*/ 44864 h 390861"/>
                <a:gd name="connsiteX13" fmla="*/ 320874 w 387617"/>
                <a:gd name="connsiteY13" fmla="*/ 30704 h 390861"/>
                <a:gd name="connsiteX14" fmla="*/ 291177 w 387617"/>
                <a:gd name="connsiteY14" fmla="*/ 15587 h 390861"/>
                <a:gd name="connsiteX15" fmla="*/ 230366 w 387617"/>
                <a:gd name="connsiteY15" fmla="*/ 50 h 390861"/>
                <a:gd name="connsiteX16" fmla="*/ 161327 w 387617"/>
                <a:gd name="connsiteY16" fmla="*/ 5561 h 39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7617" h="390861">
                  <a:moveTo>
                    <a:pt x="161329" y="5565"/>
                  </a:moveTo>
                  <a:cubicBezTo>
                    <a:pt x="106909" y="16051"/>
                    <a:pt x="52033" y="30708"/>
                    <a:pt x="41540" y="38018"/>
                  </a:cubicBezTo>
                  <a:cubicBezTo>
                    <a:pt x="27801" y="46705"/>
                    <a:pt x="16856" y="68634"/>
                    <a:pt x="12722" y="96533"/>
                  </a:cubicBezTo>
                  <a:cubicBezTo>
                    <a:pt x="10885" y="109354"/>
                    <a:pt x="6331" y="126270"/>
                    <a:pt x="3117" y="134497"/>
                  </a:cubicBezTo>
                  <a:cubicBezTo>
                    <a:pt x="-5571" y="155967"/>
                    <a:pt x="3576" y="187960"/>
                    <a:pt x="34690" y="243295"/>
                  </a:cubicBezTo>
                  <a:cubicBezTo>
                    <a:pt x="68061" y="303187"/>
                    <a:pt x="77207" y="315089"/>
                    <a:pt x="107365" y="338396"/>
                  </a:cubicBezTo>
                  <a:cubicBezTo>
                    <a:pt x="152179" y="372226"/>
                    <a:pt x="160866" y="377239"/>
                    <a:pt x="190105" y="385468"/>
                  </a:cubicBezTo>
                  <a:cubicBezTo>
                    <a:pt x="214827" y="392318"/>
                    <a:pt x="222137" y="392318"/>
                    <a:pt x="244525" y="387305"/>
                  </a:cubicBezTo>
                  <a:cubicBezTo>
                    <a:pt x="274720" y="380914"/>
                    <a:pt x="300782" y="365835"/>
                    <a:pt x="313105" y="347542"/>
                  </a:cubicBezTo>
                  <a:cubicBezTo>
                    <a:pt x="326844" y="327871"/>
                    <a:pt x="360216" y="259291"/>
                    <a:pt x="360216" y="250604"/>
                  </a:cubicBezTo>
                  <a:cubicBezTo>
                    <a:pt x="360216" y="246509"/>
                    <a:pt x="362014" y="240998"/>
                    <a:pt x="364311" y="238281"/>
                  </a:cubicBezTo>
                  <a:cubicBezTo>
                    <a:pt x="373457" y="229135"/>
                    <a:pt x="387617" y="164650"/>
                    <a:pt x="387617" y="131737"/>
                  </a:cubicBezTo>
                  <a:cubicBezTo>
                    <a:pt x="387617" y="87383"/>
                    <a:pt x="376671" y="64076"/>
                    <a:pt x="347854" y="44864"/>
                  </a:cubicBezTo>
                  <a:cubicBezTo>
                    <a:pt x="335953" y="37095"/>
                    <a:pt x="324088" y="30704"/>
                    <a:pt x="320874" y="30704"/>
                  </a:cubicBezTo>
                  <a:cubicBezTo>
                    <a:pt x="317698" y="30704"/>
                    <a:pt x="304418" y="23816"/>
                    <a:pt x="291177" y="15587"/>
                  </a:cubicBezTo>
                  <a:cubicBezTo>
                    <a:pt x="269669" y="2346"/>
                    <a:pt x="263277" y="968"/>
                    <a:pt x="230366" y="50"/>
                  </a:cubicBezTo>
                  <a:cubicBezTo>
                    <a:pt x="209776" y="-409"/>
                    <a:pt x="179160" y="2346"/>
                    <a:pt x="161327" y="556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61EC105E-E6A9-6B69-AAC7-27B993315FEA}"/>
                </a:ext>
              </a:extLst>
            </p:cNvPr>
            <p:cNvSpPr/>
            <p:nvPr/>
          </p:nvSpPr>
          <p:spPr>
            <a:xfrm flipV="1">
              <a:off x="2211704" y="1128006"/>
              <a:ext cx="121170" cy="105306"/>
            </a:xfrm>
            <a:custGeom>
              <a:avLst/>
              <a:gdLst>
                <a:gd name="connsiteX0" fmla="*/ 191438 w 366065"/>
                <a:gd name="connsiteY0" fmla="*/ 1339 h 318138"/>
                <a:gd name="connsiteX1" fmla="*/ 73912 w 366065"/>
                <a:gd name="connsiteY1" fmla="*/ 33830 h 318138"/>
                <a:gd name="connsiteX2" fmla="*/ 40540 w 366065"/>
                <a:gd name="connsiteY2" fmla="*/ 65823 h 318138"/>
                <a:gd name="connsiteX3" fmla="*/ 33690 w 366065"/>
                <a:gd name="connsiteY3" fmla="*/ 102410 h 318138"/>
                <a:gd name="connsiteX4" fmla="*/ 25003 w 366065"/>
                <a:gd name="connsiteY4" fmla="*/ 121621 h 318138"/>
                <a:gd name="connsiteX5" fmla="*/ 18152 w 366065"/>
                <a:gd name="connsiteY5" fmla="*/ 217603 h 318138"/>
                <a:gd name="connsiteX6" fmla="*/ 158986 w 366065"/>
                <a:gd name="connsiteY6" fmla="*/ 303557 h 318138"/>
                <a:gd name="connsiteX7" fmla="*/ 201925 w 366065"/>
                <a:gd name="connsiteY7" fmla="*/ 309986 h 318138"/>
                <a:gd name="connsiteX8" fmla="*/ 271424 w 366065"/>
                <a:gd name="connsiteY8" fmla="*/ 309527 h 318138"/>
                <a:gd name="connsiteX9" fmla="*/ 315779 w 366065"/>
                <a:gd name="connsiteY9" fmla="*/ 240028 h 318138"/>
                <a:gd name="connsiteX10" fmla="*/ 364267 w 366065"/>
                <a:gd name="connsiteY10" fmla="*/ 100115 h 318138"/>
                <a:gd name="connsiteX11" fmla="*/ 366065 w 366065"/>
                <a:gd name="connsiteY11" fmla="*/ 57138 h 318138"/>
                <a:gd name="connsiteX12" fmla="*/ 351446 w 366065"/>
                <a:gd name="connsiteY12" fmla="*/ 42059 h 318138"/>
                <a:gd name="connsiteX13" fmla="*/ 325384 w 366065"/>
                <a:gd name="connsiteY13" fmla="*/ 23766 h 318138"/>
                <a:gd name="connsiteX14" fmla="*/ 300241 w 366065"/>
                <a:gd name="connsiteY14" fmla="*/ 10946 h 318138"/>
                <a:gd name="connsiteX15" fmla="*/ 244941 w 366065"/>
                <a:gd name="connsiteY15" fmla="*/ 0 h 318138"/>
                <a:gd name="connsiteX16" fmla="*/ 191439 w 366065"/>
                <a:gd name="connsiteY16" fmla="*/ 1339 h 31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6065" h="318138">
                  <a:moveTo>
                    <a:pt x="191438" y="1339"/>
                  </a:moveTo>
                  <a:cubicBezTo>
                    <a:pt x="153015" y="8227"/>
                    <a:pt x="94500" y="24224"/>
                    <a:pt x="73912" y="33830"/>
                  </a:cubicBezTo>
                  <a:cubicBezTo>
                    <a:pt x="54739" y="42517"/>
                    <a:pt x="48768" y="48449"/>
                    <a:pt x="40540" y="65823"/>
                  </a:cubicBezTo>
                  <a:cubicBezTo>
                    <a:pt x="33690" y="80902"/>
                    <a:pt x="31394" y="91426"/>
                    <a:pt x="33690" y="102410"/>
                  </a:cubicBezTo>
                  <a:cubicBezTo>
                    <a:pt x="35986" y="115652"/>
                    <a:pt x="35068" y="117947"/>
                    <a:pt x="25003" y="121621"/>
                  </a:cubicBezTo>
                  <a:cubicBezTo>
                    <a:pt x="-5613" y="133485"/>
                    <a:pt x="-8368" y="165479"/>
                    <a:pt x="18152" y="217603"/>
                  </a:cubicBezTo>
                  <a:cubicBezTo>
                    <a:pt x="49228" y="280251"/>
                    <a:pt x="98634" y="310446"/>
                    <a:pt x="158986" y="303557"/>
                  </a:cubicBezTo>
                  <a:cubicBezTo>
                    <a:pt x="173146" y="302217"/>
                    <a:pt x="186388" y="304016"/>
                    <a:pt x="201925" y="309986"/>
                  </a:cubicBezTo>
                  <a:cubicBezTo>
                    <a:pt x="229825" y="320932"/>
                    <a:pt x="252710" y="320932"/>
                    <a:pt x="271424" y="309527"/>
                  </a:cubicBezTo>
                  <a:cubicBezTo>
                    <a:pt x="282408" y="302639"/>
                    <a:pt x="292932" y="286183"/>
                    <a:pt x="315779" y="240028"/>
                  </a:cubicBezTo>
                  <a:cubicBezTo>
                    <a:pt x="361512" y="148142"/>
                    <a:pt x="361971" y="146764"/>
                    <a:pt x="364267" y="100115"/>
                  </a:cubicBezTo>
                  <a:lnTo>
                    <a:pt x="366065" y="57138"/>
                  </a:lnTo>
                  <a:lnTo>
                    <a:pt x="351446" y="42059"/>
                  </a:lnTo>
                  <a:cubicBezTo>
                    <a:pt x="343218" y="33831"/>
                    <a:pt x="331316" y="25603"/>
                    <a:pt x="325384" y="23766"/>
                  </a:cubicBezTo>
                  <a:cubicBezTo>
                    <a:pt x="318993" y="22388"/>
                    <a:pt x="308010" y="16456"/>
                    <a:pt x="300241" y="10946"/>
                  </a:cubicBezTo>
                  <a:cubicBezTo>
                    <a:pt x="288798" y="2258"/>
                    <a:pt x="280110" y="919"/>
                    <a:pt x="244941" y="0"/>
                  </a:cubicBezTo>
                  <a:cubicBezTo>
                    <a:pt x="221596" y="0"/>
                    <a:pt x="197830" y="459"/>
                    <a:pt x="191439" y="133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2A2A3E30-C7D5-3FA2-25D2-1A700CD6BBBC}"/>
                </a:ext>
              </a:extLst>
            </p:cNvPr>
            <p:cNvSpPr/>
            <p:nvPr/>
          </p:nvSpPr>
          <p:spPr>
            <a:xfrm flipV="1">
              <a:off x="765390" y="750949"/>
              <a:ext cx="114892" cy="126330"/>
            </a:xfrm>
            <a:custGeom>
              <a:avLst/>
              <a:gdLst>
                <a:gd name="connsiteX0" fmla="*/ 161442 w 347094"/>
                <a:gd name="connsiteY0" fmla="*/ 3079 h 381645"/>
                <a:gd name="connsiteX1" fmla="*/ 59953 w 347094"/>
                <a:gd name="connsiteY1" fmla="*/ 27763 h 381645"/>
                <a:gd name="connsiteX2" fmla="*/ 1438 w 347094"/>
                <a:gd name="connsiteY2" fmla="*/ 122902 h 381645"/>
                <a:gd name="connsiteX3" fmla="*/ 979 w 347094"/>
                <a:gd name="connsiteY3" fmla="*/ 193741 h 381645"/>
                <a:gd name="connsiteX4" fmla="*/ 17894 w 347094"/>
                <a:gd name="connsiteY4" fmla="*/ 252715 h 381645"/>
                <a:gd name="connsiteX5" fmla="*/ 60872 w 347094"/>
                <a:gd name="connsiteY5" fmla="*/ 309890 h 381645"/>
                <a:gd name="connsiteX6" fmla="*/ 126237 w 347094"/>
                <a:gd name="connsiteY6" fmla="*/ 340506 h 381645"/>
                <a:gd name="connsiteX7" fmla="*/ 145908 w 347094"/>
                <a:gd name="connsiteY7" fmla="*/ 347815 h 381645"/>
                <a:gd name="connsiteX8" fmla="*/ 213110 w 347094"/>
                <a:gd name="connsiteY8" fmla="*/ 381646 h 381645"/>
                <a:gd name="connsiteX9" fmla="*/ 273463 w 347094"/>
                <a:gd name="connsiteY9" fmla="*/ 351489 h 381645"/>
                <a:gd name="connsiteX10" fmla="*/ 323749 w 347094"/>
                <a:gd name="connsiteY10" fmla="*/ 250912 h 381645"/>
                <a:gd name="connsiteX11" fmla="*/ 330179 w 347094"/>
                <a:gd name="connsiteY11" fmla="*/ 235336 h 381645"/>
                <a:gd name="connsiteX12" fmla="*/ 347095 w 347094"/>
                <a:gd name="connsiteY12" fmla="*/ 154893 h 381645"/>
                <a:gd name="connsiteX13" fmla="*/ 316900 w 347094"/>
                <a:gd name="connsiteY13" fmla="*/ 106864 h 381645"/>
                <a:gd name="connsiteX14" fmla="*/ 299066 w 347094"/>
                <a:gd name="connsiteY14" fmla="*/ 80802 h 381645"/>
                <a:gd name="connsiteX15" fmla="*/ 256548 w 347094"/>
                <a:gd name="connsiteY15" fmla="*/ 24583 h 381645"/>
                <a:gd name="connsiteX16" fmla="*/ 227769 w 347094"/>
                <a:gd name="connsiteY16" fmla="*/ 10423 h 381645"/>
                <a:gd name="connsiteX17" fmla="*/ 161447 w 347094"/>
                <a:gd name="connsiteY17" fmla="*/ 3076 h 381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47094" h="381645">
                  <a:moveTo>
                    <a:pt x="161442" y="3079"/>
                  </a:moveTo>
                  <a:cubicBezTo>
                    <a:pt x="135380" y="8131"/>
                    <a:pt x="94699" y="18196"/>
                    <a:pt x="59953" y="27763"/>
                  </a:cubicBezTo>
                  <a:cubicBezTo>
                    <a:pt x="18354" y="39665"/>
                    <a:pt x="-5412" y="78088"/>
                    <a:pt x="1438" y="122902"/>
                  </a:cubicBezTo>
                  <a:cubicBezTo>
                    <a:pt x="5571" y="149385"/>
                    <a:pt x="5571" y="165420"/>
                    <a:pt x="979" y="193741"/>
                  </a:cubicBezTo>
                  <a:cubicBezTo>
                    <a:pt x="-1777" y="211574"/>
                    <a:pt x="519" y="217966"/>
                    <a:pt x="17894" y="252715"/>
                  </a:cubicBezTo>
                  <a:cubicBezTo>
                    <a:pt x="32973" y="281991"/>
                    <a:pt x="43497" y="296151"/>
                    <a:pt x="60872" y="309890"/>
                  </a:cubicBezTo>
                  <a:cubicBezTo>
                    <a:pt x="87392" y="330900"/>
                    <a:pt x="107522" y="340506"/>
                    <a:pt x="126237" y="340506"/>
                  </a:cubicBezTo>
                  <a:cubicBezTo>
                    <a:pt x="133585" y="340506"/>
                    <a:pt x="142732" y="343720"/>
                    <a:pt x="145908" y="347815"/>
                  </a:cubicBezTo>
                  <a:cubicBezTo>
                    <a:pt x="156891" y="361095"/>
                    <a:pt x="197572" y="381646"/>
                    <a:pt x="213110" y="381646"/>
                  </a:cubicBezTo>
                  <a:cubicBezTo>
                    <a:pt x="234159" y="381646"/>
                    <a:pt x="257006" y="370241"/>
                    <a:pt x="273463" y="351489"/>
                  </a:cubicBezTo>
                  <a:cubicBezTo>
                    <a:pt x="289919" y="332736"/>
                    <a:pt x="323749" y="265076"/>
                    <a:pt x="323749" y="250912"/>
                  </a:cubicBezTo>
                  <a:cubicBezTo>
                    <a:pt x="323749" y="245401"/>
                    <a:pt x="326964" y="238551"/>
                    <a:pt x="330179" y="235336"/>
                  </a:cubicBezTo>
                  <a:cubicBezTo>
                    <a:pt x="338866" y="228486"/>
                    <a:pt x="347095" y="187804"/>
                    <a:pt x="347095" y="154893"/>
                  </a:cubicBezTo>
                  <a:cubicBezTo>
                    <a:pt x="347095" y="126076"/>
                    <a:pt x="340665" y="115092"/>
                    <a:pt x="316900" y="106864"/>
                  </a:cubicBezTo>
                  <a:cubicBezTo>
                    <a:pt x="303658" y="101851"/>
                    <a:pt x="301821" y="98636"/>
                    <a:pt x="299066" y="80802"/>
                  </a:cubicBezTo>
                  <a:cubicBezTo>
                    <a:pt x="295430" y="54319"/>
                    <a:pt x="278515" y="31893"/>
                    <a:pt x="256548" y="24583"/>
                  </a:cubicBezTo>
                  <a:cubicBezTo>
                    <a:pt x="246943" y="21368"/>
                    <a:pt x="234160" y="14977"/>
                    <a:pt x="227769" y="10423"/>
                  </a:cubicBezTo>
                  <a:cubicBezTo>
                    <a:pt x="213112" y="-101"/>
                    <a:pt x="190724" y="-2857"/>
                    <a:pt x="161447" y="307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23A5FB72-0BCD-3156-D15A-200BD7BA4D25}"/>
                </a:ext>
              </a:extLst>
            </p:cNvPr>
            <p:cNvSpPr/>
            <p:nvPr/>
          </p:nvSpPr>
          <p:spPr>
            <a:xfrm flipV="1">
              <a:off x="4153280" y="563275"/>
              <a:ext cx="135720" cy="149744"/>
            </a:xfrm>
            <a:custGeom>
              <a:avLst/>
              <a:gdLst>
                <a:gd name="connsiteX0" fmla="*/ 219092 w 410016"/>
                <a:gd name="connsiteY0" fmla="*/ 2876 h 452385"/>
                <a:gd name="connsiteX1" fmla="*/ 187979 w 410016"/>
                <a:gd name="connsiteY1" fmla="*/ 7430 h 452385"/>
                <a:gd name="connsiteX2" fmla="*/ 150972 w 410016"/>
                <a:gd name="connsiteY2" fmla="*/ 14319 h 452385"/>
                <a:gd name="connsiteX3" fmla="*/ 99308 w 410016"/>
                <a:gd name="connsiteY3" fmla="*/ 28478 h 452385"/>
                <a:gd name="connsiteX4" fmla="*/ 13353 w 410016"/>
                <a:gd name="connsiteY4" fmla="*/ 78306 h 452385"/>
                <a:gd name="connsiteX5" fmla="*/ 73 w 410016"/>
                <a:gd name="connsiteY5" fmla="*/ 137739 h 452385"/>
                <a:gd name="connsiteX6" fmla="*/ 41673 w 410016"/>
                <a:gd name="connsiteY6" fmla="*/ 261653 h 452385"/>
                <a:gd name="connsiteX7" fmla="*/ 80556 w 410016"/>
                <a:gd name="connsiteY7" fmla="*/ 332950 h 452385"/>
                <a:gd name="connsiteX8" fmla="*/ 170605 w 410016"/>
                <a:gd name="connsiteY8" fmla="*/ 425334 h 452385"/>
                <a:gd name="connsiteX9" fmla="*/ 237386 w 410016"/>
                <a:gd name="connsiteY9" fmla="*/ 448641 h 452385"/>
                <a:gd name="connsiteX10" fmla="*/ 293146 w 410016"/>
                <a:gd name="connsiteY10" fmla="*/ 402908 h 452385"/>
                <a:gd name="connsiteX11" fmla="*/ 312357 w 410016"/>
                <a:gd name="connsiteY11" fmla="*/ 376387 h 452385"/>
                <a:gd name="connsiteX12" fmla="*/ 329732 w 410016"/>
                <a:gd name="connsiteY12" fmla="*/ 359931 h 452385"/>
                <a:gd name="connsiteX13" fmla="*/ 381396 w 410016"/>
                <a:gd name="connsiteY13" fmla="*/ 260734 h 452385"/>
                <a:gd name="connsiteX14" fmla="*/ 385950 w 410016"/>
                <a:gd name="connsiteY14" fmla="*/ 247914 h 452385"/>
                <a:gd name="connsiteX15" fmla="*/ 399688 w 410016"/>
                <a:gd name="connsiteY15" fmla="*/ 213164 h 452385"/>
                <a:gd name="connsiteX16" fmla="*/ 400109 w 410016"/>
                <a:gd name="connsiteY16" fmla="*/ 79218 h 452385"/>
                <a:gd name="connsiteX17" fmla="*/ 345727 w 410016"/>
                <a:gd name="connsiteY17" fmla="*/ 33026 h 452385"/>
                <a:gd name="connsiteX18" fmla="*/ 311897 w 410016"/>
                <a:gd name="connsiteY18" fmla="*/ 15652 h 452385"/>
                <a:gd name="connsiteX19" fmla="*/ 258396 w 410016"/>
                <a:gd name="connsiteY19" fmla="*/ 115 h 452385"/>
                <a:gd name="connsiteX20" fmla="*/ 219092 w 410016"/>
                <a:gd name="connsiteY20" fmla="*/ 2870 h 45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10016" h="452385">
                  <a:moveTo>
                    <a:pt x="219092" y="2876"/>
                  </a:moveTo>
                  <a:cubicBezTo>
                    <a:pt x="214041" y="5172"/>
                    <a:pt x="199881" y="7430"/>
                    <a:pt x="187979" y="7430"/>
                  </a:cubicBezTo>
                  <a:cubicBezTo>
                    <a:pt x="176115" y="7889"/>
                    <a:pt x="159200" y="10645"/>
                    <a:pt x="150972" y="14319"/>
                  </a:cubicBezTo>
                  <a:cubicBezTo>
                    <a:pt x="142744" y="17495"/>
                    <a:pt x="119399" y="23886"/>
                    <a:pt x="99308" y="28478"/>
                  </a:cubicBezTo>
                  <a:cubicBezTo>
                    <a:pt x="50820" y="39003"/>
                    <a:pt x="30728" y="50867"/>
                    <a:pt x="13353" y="78306"/>
                  </a:cubicBezTo>
                  <a:cubicBezTo>
                    <a:pt x="992" y="98895"/>
                    <a:pt x="-385" y="104368"/>
                    <a:pt x="73" y="137739"/>
                  </a:cubicBezTo>
                  <a:cubicBezTo>
                    <a:pt x="992" y="182094"/>
                    <a:pt x="7383" y="200847"/>
                    <a:pt x="41673" y="261653"/>
                  </a:cubicBezTo>
                  <a:cubicBezTo>
                    <a:pt x="56330" y="286797"/>
                    <a:pt x="73705" y="318790"/>
                    <a:pt x="80556" y="332950"/>
                  </a:cubicBezTo>
                  <a:cubicBezTo>
                    <a:pt x="93338" y="359012"/>
                    <a:pt x="116683" y="382816"/>
                    <a:pt x="170605" y="425334"/>
                  </a:cubicBezTo>
                  <a:cubicBezTo>
                    <a:pt x="206732" y="453654"/>
                    <a:pt x="214960" y="456410"/>
                    <a:pt x="237386" y="448641"/>
                  </a:cubicBezTo>
                  <a:cubicBezTo>
                    <a:pt x="262530" y="439953"/>
                    <a:pt x="276230" y="428970"/>
                    <a:pt x="293146" y="402908"/>
                  </a:cubicBezTo>
                  <a:cubicBezTo>
                    <a:pt x="301374" y="390585"/>
                    <a:pt x="310062" y="378682"/>
                    <a:pt x="312357" y="376387"/>
                  </a:cubicBezTo>
                  <a:cubicBezTo>
                    <a:pt x="314653" y="374588"/>
                    <a:pt x="322422" y="366819"/>
                    <a:pt x="329732" y="359931"/>
                  </a:cubicBezTo>
                  <a:cubicBezTo>
                    <a:pt x="344810" y="345311"/>
                    <a:pt x="381396" y="275354"/>
                    <a:pt x="381396" y="260734"/>
                  </a:cubicBezTo>
                  <a:cubicBezTo>
                    <a:pt x="381396" y="255224"/>
                    <a:pt x="383233" y="249291"/>
                    <a:pt x="385950" y="247914"/>
                  </a:cubicBezTo>
                  <a:cubicBezTo>
                    <a:pt x="388246" y="246574"/>
                    <a:pt x="394637" y="230998"/>
                    <a:pt x="399688" y="213164"/>
                  </a:cubicBezTo>
                  <a:cubicBezTo>
                    <a:pt x="413389" y="168388"/>
                    <a:pt x="413389" y="106660"/>
                    <a:pt x="400109" y="79218"/>
                  </a:cubicBezTo>
                  <a:cubicBezTo>
                    <a:pt x="390542" y="59547"/>
                    <a:pt x="366738" y="39455"/>
                    <a:pt x="345727" y="33026"/>
                  </a:cubicBezTo>
                  <a:cubicBezTo>
                    <a:pt x="339795" y="31227"/>
                    <a:pt x="324679" y="23459"/>
                    <a:pt x="311897" y="15652"/>
                  </a:cubicBezTo>
                  <a:cubicBezTo>
                    <a:pt x="293144" y="3789"/>
                    <a:pt x="283080" y="1033"/>
                    <a:pt x="258396" y="115"/>
                  </a:cubicBezTo>
                  <a:cubicBezTo>
                    <a:pt x="241939" y="-344"/>
                    <a:pt x="224106" y="574"/>
                    <a:pt x="219092" y="287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E12AD98D-7753-C5DB-318B-7DF8DCE87C4B}"/>
                </a:ext>
              </a:extLst>
            </p:cNvPr>
            <p:cNvSpPr/>
            <p:nvPr/>
          </p:nvSpPr>
          <p:spPr>
            <a:xfrm flipV="1">
              <a:off x="1754051" y="340193"/>
              <a:ext cx="125484" cy="133484"/>
            </a:xfrm>
            <a:custGeom>
              <a:avLst/>
              <a:gdLst>
                <a:gd name="connsiteX0" fmla="*/ 182500 w 379096"/>
                <a:gd name="connsiteY0" fmla="*/ 3984 h 403264"/>
                <a:gd name="connsiteX1" fmla="*/ 27049 w 379096"/>
                <a:gd name="connsiteY1" fmla="*/ 56567 h 403264"/>
                <a:gd name="connsiteX2" fmla="*/ 6039 w 379096"/>
                <a:gd name="connsiteY2" fmla="*/ 166286 h 403264"/>
                <a:gd name="connsiteX3" fmla="*/ 102518 w 379096"/>
                <a:gd name="connsiteY3" fmla="*/ 333640 h 403264"/>
                <a:gd name="connsiteX4" fmla="*/ 128581 w 379096"/>
                <a:gd name="connsiteY4" fmla="*/ 355569 h 403264"/>
                <a:gd name="connsiteX5" fmla="*/ 150050 w 379096"/>
                <a:gd name="connsiteY5" fmla="*/ 371566 h 403264"/>
                <a:gd name="connsiteX6" fmla="*/ 188014 w 379096"/>
                <a:gd name="connsiteY6" fmla="*/ 396710 h 403264"/>
                <a:gd name="connsiteX7" fmla="*/ 225940 w 379096"/>
                <a:gd name="connsiteY7" fmla="*/ 400843 h 403264"/>
                <a:gd name="connsiteX8" fmla="*/ 276686 w 379096"/>
                <a:gd name="connsiteY8" fmla="*/ 360124 h 403264"/>
                <a:gd name="connsiteX9" fmla="*/ 300031 w 379096"/>
                <a:gd name="connsiteY9" fmla="*/ 340491 h 403264"/>
                <a:gd name="connsiteX10" fmla="*/ 379096 w 379096"/>
                <a:gd name="connsiteY10" fmla="*/ 142520 h 403264"/>
                <a:gd name="connsiteX11" fmla="*/ 367692 w 379096"/>
                <a:gd name="connsiteY11" fmla="*/ 82627 h 403264"/>
                <a:gd name="connsiteX12" fmla="*/ 299112 w 379096"/>
                <a:gd name="connsiteY12" fmla="*/ 24112 h 403264"/>
                <a:gd name="connsiteX13" fmla="*/ 182506 w 379096"/>
                <a:gd name="connsiteY13" fmla="*/ 3982 h 403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9096" h="403264">
                  <a:moveTo>
                    <a:pt x="182500" y="3984"/>
                  </a:moveTo>
                  <a:cubicBezTo>
                    <a:pt x="67305" y="28668"/>
                    <a:pt x="44880" y="36437"/>
                    <a:pt x="27049" y="56567"/>
                  </a:cubicBezTo>
                  <a:cubicBezTo>
                    <a:pt x="107" y="87643"/>
                    <a:pt x="-6322" y="120096"/>
                    <a:pt x="6039" y="166286"/>
                  </a:cubicBezTo>
                  <a:cubicBezTo>
                    <a:pt x="16103" y="204250"/>
                    <a:pt x="75996" y="308922"/>
                    <a:pt x="102518" y="333640"/>
                  </a:cubicBezTo>
                  <a:cubicBezTo>
                    <a:pt x="114841" y="345963"/>
                    <a:pt x="126744" y="355569"/>
                    <a:pt x="128581" y="355569"/>
                  </a:cubicBezTo>
                  <a:cubicBezTo>
                    <a:pt x="130379" y="355569"/>
                    <a:pt x="139985" y="362879"/>
                    <a:pt x="150050" y="371566"/>
                  </a:cubicBezTo>
                  <a:cubicBezTo>
                    <a:pt x="159656" y="380253"/>
                    <a:pt x="176571" y="391696"/>
                    <a:pt x="188014" y="396710"/>
                  </a:cubicBezTo>
                  <a:cubicBezTo>
                    <a:pt x="204930" y="404019"/>
                    <a:pt x="211320" y="404938"/>
                    <a:pt x="225940" y="400843"/>
                  </a:cubicBezTo>
                  <a:cubicBezTo>
                    <a:pt x="242396" y="396250"/>
                    <a:pt x="266162" y="377077"/>
                    <a:pt x="276686" y="360124"/>
                  </a:cubicBezTo>
                  <a:cubicBezTo>
                    <a:pt x="278982" y="356488"/>
                    <a:pt x="289506" y="347341"/>
                    <a:pt x="300031" y="340491"/>
                  </a:cubicBezTo>
                  <a:cubicBezTo>
                    <a:pt x="338874" y="313970"/>
                    <a:pt x="379096" y="213854"/>
                    <a:pt x="379096" y="142520"/>
                  </a:cubicBezTo>
                  <a:cubicBezTo>
                    <a:pt x="379096" y="112326"/>
                    <a:pt x="377259" y="101840"/>
                    <a:pt x="367692" y="82627"/>
                  </a:cubicBezTo>
                  <a:cubicBezTo>
                    <a:pt x="353034" y="53351"/>
                    <a:pt x="348939" y="49715"/>
                    <a:pt x="299112" y="24112"/>
                  </a:cubicBezTo>
                  <a:cubicBezTo>
                    <a:pt x="254298" y="308"/>
                    <a:pt x="223184" y="-4705"/>
                    <a:pt x="182506" y="398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90F2699D-C514-05D5-F9B6-866F30E78BAC}"/>
                </a:ext>
              </a:extLst>
            </p:cNvPr>
            <p:cNvSpPr/>
            <p:nvPr/>
          </p:nvSpPr>
          <p:spPr>
            <a:xfrm flipV="1">
              <a:off x="2966656" y="279844"/>
              <a:ext cx="147762" cy="145598"/>
            </a:xfrm>
            <a:custGeom>
              <a:avLst/>
              <a:gdLst>
                <a:gd name="connsiteX0" fmla="*/ 224593 w 446395"/>
                <a:gd name="connsiteY0" fmla="*/ 4139 h 439856"/>
                <a:gd name="connsiteX1" fmla="*/ 181157 w 446395"/>
                <a:gd name="connsiteY1" fmla="*/ 12827 h 439856"/>
                <a:gd name="connsiteX2" fmla="*/ 61827 w 446395"/>
                <a:gd name="connsiteY2" fmla="*/ 44362 h 439856"/>
                <a:gd name="connsiteX3" fmla="*/ 7445 w 446395"/>
                <a:gd name="connsiteY3" fmla="*/ 103795 h 439856"/>
                <a:gd name="connsiteX4" fmla="*/ 2853 w 446395"/>
                <a:gd name="connsiteY4" fmla="*/ 158215 h 439856"/>
                <a:gd name="connsiteX5" fmla="*/ 43993 w 446395"/>
                <a:gd name="connsiteY5" fmla="*/ 258332 h 439856"/>
                <a:gd name="connsiteX6" fmla="*/ 69136 w 446395"/>
                <a:gd name="connsiteY6" fmla="*/ 303606 h 439856"/>
                <a:gd name="connsiteX7" fmla="*/ 124934 w 446395"/>
                <a:gd name="connsiteY7" fmla="*/ 370349 h 439856"/>
                <a:gd name="connsiteX8" fmla="*/ 164697 w 446395"/>
                <a:gd name="connsiteY8" fmla="*/ 400965 h 439856"/>
                <a:gd name="connsiteX9" fmla="*/ 254325 w 446395"/>
                <a:gd name="connsiteY9" fmla="*/ 439848 h 439856"/>
                <a:gd name="connsiteX10" fmla="*/ 364964 w 446395"/>
                <a:gd name="connsiteY10" fmla="*/ 384510 h 439856"/>
                <a:gd name="connsiteX11" fmla="*/ 421643 w 446395"/>
                <a:gd name="connsiteY11" fmla="*/ 278466 h 439856"/>
                <a:gd name="connsiteX12" fmla="*/ 430789 w 446395"/>
                <a:gd name="connsiteY12" fmla="*/ 85050 h 439856"/>
                <a:gd name="connsiteX13" fmla="*/ 374111 w 446395"/>
                <a:gd name="connsiteY13" fmla="*/ 36141 h 439856"/>
                <a:gd name="connsiteX14" fmla="*/ 344834 w 446395"/>
                <a:gd name="connsiteY14" fmla="*/ 22441 h 439856"/>
                <a:gd name="connsiteX15" fmla="*/ 224593 w 446395"/>
                <a:gd name="connsiteY15" fmla="*/ 4147 h 439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395" h="439856">
                  <a:moveTo>
                    <a:pt x="224593" y="4139"/>
                  </a:moveTo>
                  <a:cubicBezTo>
                    <a:pt x="214529" y="6436"/>
                    <a:pt x="194896" y="10071"/>
                    <a:pt x="181157" y="12827"/>
                  </a:cubicBezTo>
                  <a:cubicBezTo>
                    <a:pt x="149163" y="19218"/>
                    <a:pt x="77366" y="37970"/>
                    <a:pt x="61827" y="44362"/>
                  </a:cubicBezTo>
                  <a:cubicBezTo>
                    <a:pt x="38980" y="53508"/>
                    <a:pt x="17473" y="76815"/>
                    <a:pt x="7445" y="103795"/>
                  </a:cubicBezTo>
                  <a:cubicBezTo>
                    <a:pt x="-1242" y="126680"/>
                    <a:pt x="-1701" y="132613"/>
                    <a:pt x="2853" y="158215"/>
                  </a:cubicBezTo>
                  <a:cubicBezTo>
                    <a:pt x="8785" y="192505"/>
                    <a:pt x="18390" y="216271"/>
                    <a:pt x="43993" y="258332"/>
                  </a:cubicBezTo>
                  <a:cubicBezTo>
                    <a:pt x="54517" y="275707"/>
                    <a:pt x="65960" y="295837"/>
                    <a:pt x="69136" y="303606"/>
                  </a:cubicBezTo>
                  <a:cubicBezTo>
                    <a:pt x="79201" y="327372"/>
                    <a:pt x="102087" y="354812"/>
                    <a:pt x="124934" y="370349"/>
                  </a:cubicBezTo>
                  <a:cubicBezTo>
                    <a:pt x="136798" y="378577"/>
                    <a:pt x="154631" y="392316"/>
                    <a:pt x="164697" y="400965"/>
                  </a:cubicBezTo>
                  <a:cubicBezTo>
                    <a:pt x="189381" y="422932"/>
                    <a:pt x="229182" y="440307"/>
                    <a:pt x="254325" y="439848"/>
                  </a:cubicBezTo>
                  <a:cubicBezTo>
                    <a:pt x="281305" y="439848"/>
                    <a:pt x="342997" y="408773"/>
                    <a:pt x="364964" y="384510"/>
                  </a:cubicBezTo>
                  <a:cubicBezTo>
                    <a:pt x="380502" y="367174"/>
                    <a:pt x="407482" y="317307"/>
                    <a:pt x="421643" y="278466"/>
                  </a:cubicBezTo>
                  <a:cubicBezTo>
                    <a:pt x="450919" y="197524"/>
                    <a:pt x="454555" y="125307"/>
                    <a:pt x="430789" y="85050"/>
                  </a:cubicBezTo>
                  <a:cubicBezTo>
                    <a:pt x="417969" y="63121"/>
                    <a:pt x="386893" y="36141"/>
                    <a:pt x="374111" y="36141"/>
                  </a:cubicBezTo>
                  <a:cubicBezTo>
                    <a:pt x="370437" y="36141"/>
                    <a:pt x="357195" y="30209"/>
                    <a:pt x="344834" y="22441"/>
                  </a:cubicBezTo>
                  <a:cubicBezTo>
                    <a:pt x="310084" y="933"/>
                    <a:pt x="270781" y="-4999"/>
                    <a:pt x="224593" y="414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41EF9441-BDD6-7B55-2FC9-1938AF4CD687}"/>
                </a:ext>
              </a:extLst>
            </p:cNvPr>
            <p:cNvSpPr/>
            <p:nvPr/>
          </p:nvSpPr>
          <p:spPr>
            <a:xfrm flipV="1">
              <a:off x="7605906" y="4849806"/>
              <a:ext cx="96846" cy="90580"/>
            </a:xfrm>
            <a:custGeom>
              <a:avLst/>
              <a:gdLst>
                <a:gd name="connsiteX0" fmla="*/ 182398 w 292574"/>
                <a:gd name="connsiteY0" fmla="*/ 1836 h 273642"/>
                <a:gd name="connsiteX1" fmla="*/ 152701 w 292574"/>
                <a:gd name="connsiteY1" fmla="*/ 8687 h 273642"/>
                <a:gd name="connsiteX2" fmla="*/ 6851 w 292574"/>
                <a:gd name="connsiteY2" fmla="*/ 71794 h 273642"/>
                <a:gd name="connsiteX3" fmla="*/ 33371 w 292574"/>
                <a:gd name="connsiteY3" fmla="*/ 184236 h 273642"/>
                <a:gd name="connsiteX4" fmla="*/ 85916 w 292574"/>
                <a:gd name="connsiteY4" fmla="*/ 247343 h 273642"/>
                <a:gd name="connsiteX5" fmla="*/ 132108 w 292574"/>
                <a:gd name="connsiteY5" fmla="*/ 272487 h 273642"/>
                <a:gd name="connsiteX6" fmla="*/ 216685 w 292574"/>
                <a:gd name="connsiteY6" fmla="*/ 252816 h 273642"/>
                <a:gd name="connsiteX7" fmla="*/ 269268 w 292574"/>
                <a:gd name="connsiteY7" fmla="*/ 166440 h 273642"/>
                <a:gd name="connsiteX8" fmla="*/ 274281 w 292574"/>
                <a:gd name="connsiteY8" fmla="*/ 152702 h 273642"/>
                <a:gd name="connsiteX9" fmla="*/ 292574 w 292574"/>
                <a:gd name="connsiteY9" fmla="*/ 72679 h 273642"/>
                <a:gd name="connsiteX10" fmla="*/ 279333 w 292574"/>
                <a:gd name="connsiteY10" fmla="*/ 36131 h 273642"/>
                <a:gd name="connsiteX11" fmla="*/ 258284 w 292574"/>
                <a:gd name="connsiteY11" fmla="*/ 22851 h 273642"/>
                <a:gd name="connsiteX12" fmla="*/ 238193 w 292574"/>
                <a:gd name="connsiteY12" fmla="*/ 13245 h 273642"/>
                <a:gd name="connsiteX13" fmla="*/ 182395 w 292574"/>
                <a:gd name="connsiteY13" fmla="*/ 1840 h 27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92574" h="273642">
                  <a:moveTo>
                    <a:pt x="182398" y="1836"/>
                  </a:moveTo>
                  <a:cubicBezTo>
                    <a:pt x="181020" y="3214"/>
                    <a:pt x="167778" y="6391"/>
                    <a:pt x="152701" y="8687"/>
                  </a:cubicBezTo>
                  <a:cubicBezTo>
                    <a:pt x="73137" y="21469"/>
                    <a:pt x="17794" y="45273"/>
                    <a:pt x="6851" y="71794"/>
                  </a:cubicBezTo>
                  <a:cubicBezTo>
                    <a:pt x="-6429" y="102870"/>
                    <a:pt x="-1837" y="122540"/>
                    <a:pt x="33371" y="184236"/>
                  </a:cubicBezTo>
                  <a:cubicBezTo>
                    <a:pt x="52086" y="217646"/>
                    <a:pt x="61691" y="229050"/>
                    <a:pt x="85916" y="247343"/>
                  </a:cubicBezTo>
                  <a:cubicBezTo>
                    <a:pt x="101951" y="259704"/>
                    <a:pt x="122961" y="271109"/>
                    <a:pt x="132108" y="272487"/>
                  </a:cubicBezTo>
                  <a:cubicBezTo>
                    <a:pt x="155414" y="277079"/>
                    <a:pt x="195675" y="267473"/>
                    <a:pt x="216685" y="252816"/>
                  </a:cubicBezTo>
                  <a:cubicBezTo>
                    <a:pt x="235438" y="239574"/>
                    <a:pt x="268808" y="185155"/>
                    <a:pt x="269268" y="166440"/>
                  </a:cubicBezTo>
                  <a:cubicBezTo>
                    <a:pt x="269727" y="161389"/>
                    <a:pt x="272023" y="154997"/>
                    <a:pt x="274281" y="152702"/>
                  </a:cubicBezTo>
                  <a:cubicBezTo>
                    <a:pt x="281629" y="145392"/>
                    <a:pt x="292574" y="97402"/>
                    <a:pt x="292574" y="72679"/>
                  </a:cubicBezTo>
                  <a:cubicBezTo>
                    <a:pt x="292574" y="53506"/>
                    <a:pt x="290317" y="47535"/>
                    <a:pt x="279333" y="36131"/>
                  </a:cubicBezTo>
                  <a:cubicBezTo>
                    <a:pt x="272023" y="28821"/>
                    <a:pt x="262417" y="22851"/>
                    <a:pt x="258284" y="22851"/>
                  </a:cubicBezTo>
                  <a:cubicBezTo>
                    <a:pt x="254190" y="22851"/>
                    <a:pt x="245043" y="18756"/>
                    <a:pt x="238193" y="13245"/>
                  </a:cubicBezTo>
                  <a:cubicBezTo>
                    <a:pt x="225372" y="4098"/>
                    <a:pt x="187906" y="-3671"/>
                    <a:pt x="182395" y="184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5F3579A3-62C7-3BEF-46C8-0A1F41875FDC}"/>
                </a:ext>
              </a:extLst>
            </p:cNvPr>
            <p:cNvSpPr/>
            <p:nvPr/>
          </p:nvSpPr>
          <p:spPr>
            <a:xfrm flipV="1">
              <a:off x="8805501" y="4309232"/>
              <a:ext cx="147904" cy="129454"/>
            </a:xfrm>
            <a:custGeom>
              <a:avLst/>
              <a:gdLst>
                <a:gd name="connsiteX0" fmla="*/ 203002 w 446824"/>
                <a:gd name="connsiteY0" fmla="*/ 3942 h 391083"/>
                <a:gd name="connsiteX1" fmla="*/ 95116 w 446824"/>
                <a:gd name="connsiteY1" fmla="*/ 31343 h 391083"/>
                <a:gd name="connsiteX2" fmla="*/ 72727 w 446824"/>
                <a:gd name="connsiteY2" fmla="*/ 87141 h 391083"/>
                <a:gd name="connsiteX3" fmla="*/ 88265 w 446824"/>
                <a:gd name="connsiteY3" fmla="*/ 145656 h 391083"/>
                <a:gd name="connsiteX4" fmla="*/ 26075 w 446824"/>
                <a:gd name="connsiteY4" fmla="*/ 170340 h 391083"/>
                <a:gd name="connsiteX5" fmla="*/ 13 w 446824"/>
                <a:gd name="connsiteY5" fmla="*/ 212858 h 391083"/>
                <a:gd name="connsiteX6" fmla="*/ 37977 w 446824"/>
                <a:gd name="connsiteY6" fmla="*/ 301108 h 391083"/>
                <a:gd name="connsiteX7" fmla="*/ 133997 w 446824"/>
                <a:gd name="connsiteY7" fmla="*/ 388441 h 391083"/>
                <a:gd name="connsiteX8" fmla="*/ 284853 w 446824"/>
                <a:gd name="connsiteY8" fmla="*/ 341331 h 391083"/>
                <a:gd name="connsiteX9" fmla="*/ 319143 w 446824"/>
                <a:gd name="connsiteY9" fmla="*/ 327630 h 391083"/>
                <a:gd name="connsiteX10" fmla="*/ 356188 w 446824"/>
                <a:gd name="connsiteY10" fmla="*/ 318484 h 391083"/>
                <a:gd name="connsiteX11" fmla="*/ 397788 w 446824"/>
                <a:gd name="connsiteY11" fmla="*/ 265901 h 391083"/>
                <a:gd name="connsiteX12" fmla="*/ 416961 w 446824"/>
                <a:gd name="connsiteY12" fmla="*/ 214236 h 391083"/>
                <a:gd name="connsiteX13" fmla="*/ 423849 w 446824"/>
                <a:gd name="connsiteY13" fmla="*/ 194566 h 391083"/>
                <a:gd name="connsiteX14" fmla="*/ 446238 w 446824"/>
                <a:gd name="connsiteY14" fmla="*/ 109989 h 391083"/>
                <a:gd name="connsiteX15" fmla="*/ 415162 w 446824"/>
                <a:gd name="connsiteY15" fmla="*/ 51933 h 391083"/>
                <a:gd name="connsiteX16" fmla="*/ 386345 w 446824"/>
                <a:gd name="connsiteY16" fmla="*/ 37314 h 391083"/>
                <a:gd name="connsiteX17" fmla="*/ 344745 w 446824"/>
                <a:gd name="connsiteY17" fmla="*/ 22197 h 391083"/>
                <a:gd name="connsiteX18" fmla="*/ 294459 w 446824"/>
                <a:gd name="connsiteY18" fmla="*/ 8496 h 391083"/>
                <a:gd name="connsiteX19" fmla="*/ 202993 w 446824"/>
                <a:gd name="connsiteY19" fmla="*/ 3942 h 391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46824" h="391083">
                  <a:moveTo>
                    <a:pt x="203002" y="3942"/>
                  </a:moveTo>
                  <a:cubicBezTo>
                    <a:pt x="176022" y="7577"/>
                    <a:pt x="106102" y="25871"/>
                    <a:pt x="95116" y="31343"/>
                  </a:cubicBezTo>
                  <a:cubicBezTo>
                    <a:pt x="83673" y="37773"/>
                    <a:pt x="72727" y="64714"/>
                    <a:pt x="72727" y="87141"/>
                  </a:cubicBezTo>
                  <a:cubicBezTo>
                    <a:pt x="73148" y="104515"/>
                    <a:pt x="77281" y="120512"/>
                    <a:pt x="88265" y="145656"/>
                  </a:cubicBezTo>
                  <a:cubicBezTo>
                    <a:pt x="90982" y="152507"/>
                    <a:pt x="70891" y="160276"/>
                    <a:pt x="26075" y="170340"/>
                  </a:cubicBezTo>
                  <a:cubicBezTo>
                    <a:pt x="11456" y="173555"/>
                    <a:pt x="-446" y="193647"/>
                    <a:pt x="13" y="212858"/>
                  </a:cubicBezTo>
                  <a:cubicBezTo>
                    <a:pt x="13" y="229314"/>
                    <a:pt x="10537" y="253080"/>
                    <a:pt x="37977" y="301108"/>
                  </a:cubicBezTo>
                  <a:cubicBezTo>
                    <a:pt x="62661" y="345005"/>
                    <a:pt x="101046" y="379753"/>
                    <a:pt x="133997" y="388441"/>
                  </a:cubicBezTo>
                  <a:cubicBezTo>
                    <a:pt x="172382" y="398965"/>
                    <a:pt x="241883" y="376998"/>
                    <a:pt x="284853" y="341331"/>
                  </a:cubicBezTo>
                  <a:cubicBezTo>
                    <a:pt x="298554" y="329888"/>
                    <a:pt x="306322" y="327171"/>
                    <a:pt x="319143" y="327630"/>
                  </a:cubicBezTo>
                  <a:cubicBezTo>
                    <a:pt x="329208" y="328549"/>
                    <a:pt x="343368" y="324875"/>
                    <a:pt x="356188" y="318484"/>
                  </a:cubicBezTo>
                  <a:cubicBezTo>
                    <a:pt x="374022" y="309337"/>
                    <a:pt x="379035" y="302947"/>
                    <a:pt x="397788" y="265901"/>
                  </a:cubicBezTo>
                  <a:cubicBezTo>
                    <a:pt x="411488" y="238920"/>
                    <a:pt x="418339" y="220168"/>
                    <a:pt x="416961" y="214236"/>
                  </a:cubicBezTo>
                  <a:cubicBezTo>
                    <a:pt x="415162" y="208304"/>
                    <a:pt x="417879" y="200956"/>
                    <a:pt x="423849" y="194566"/>
                  </a:cubicBezTo>
                  <a:cubicBezTo>
                    <a:pt x="436172" y="181783"/>
                    <a:pt x="443941" y="152048"/>
                    <a:pt x="446238" y="109989"/>
                  </a:cubicBezTo>
                  <a:cubicBezTo>
                    <a:pt x="448993" y="67930"/>
                    <a:pt x="442602" y="56488"/>
                    <a:pt x="415162" y="51933"/>
                  </a:cubicBezTo>
                  <a:cubicBezTo>
                    <a:pt x="403261" y="49637"/>
                    <a:pt x="392277" y="44164"/>
                    <a:pt x="386345" y="37314"/>
                  </a:cubicBezTo>
                  <a:cubicBezTo>
                    <a:pt x="378576" y="28626"/>
                    <a:pt x="369888" y="25412"/>
                    <a:pt x="344745" y="22197"/>
                  </a:cubicBezTo>
                  <a:cubicBezTo>
                    <a:pt x="326912" y="19939"/>
                    <a:pt x="304523" y="13969"/>
                    <a:pt x="294459" y="8496"/>
                  </a:cubicBezTo>
                  <a:cubicBezTo>
                    <a:pt x="275706" y="-1109"/>
                    <a:pt x="247807" y="-2487"/>
                    <a:pt x="202993" y="394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46B5A0E9-0CC3-69B6-0295-8D80DF04C90D}"/>
                </a:ext>
              </a:extLst>
            </p:cNvPr>
            <p:cNvSpPr/>
            <p:nvPr/>
          </p:nvSpPr>
          <p:spPr>
            <a:xfrm flipV="1">
              <a:off x="5681508" y="4104312"/>
              <a:ext cx="123916" cy="131460"/>
            </a:xfrm>
            <a:custGeom>
              <a:avLst/>
              <a:gdLst>
                <a:gd name="connsiteX0" fmla="*/ 196079 w 374354"/>
                <a:gd name="connsiteY0" fmla="*/ 6492 h 397143"/>
                <a:gd name="connsiteX1" fmla="*/ 61173 w 374354"/>
                <a:gd name="connsiteY1" fmla="*/ 43959 h 397143"/>
                <a:gd name="connsiteX2" fmla="*/ 9049 w 374354"/>
                <a:gd name="connsiteY2" fmla="*/ 98838 h 397143"/>
                <a:gd name="connsiteX3" fmla="*/ 29179 w 374354"/>
                <a:gd name="connsiteY3" fmla="*/ 231443 h 397143"/>
                <a:gd name="connsiteX4" fmla="*/ 64388 w 374354"/>
                <a:gd name="connsiteY4" fmla="*/ 295430 h 397143"/>
                <a:gd name="connsiteX5" fmla="*/ 94545 w 374354"/>
                <a:gd name="connsiteY5" fmla="*/ 337947 h 397143"/>
                <a:gd name="connsiteX6" fmla="*/ 160408 w 374354"/>
                <a:gd name="connsiteY6" fmla="*/ 386857 h 397143"/>
                <a:gd name="connsiteX7" fmla="*/ 226691 w 374354"/>
                <a:gd name="connsiteY7" fmla="*/ 389153 h 397143"/>
                <a:gd name="connsiteX8" fmla="*/ 317660 w 374354"/>
                <a:gd name="connsiteY8" fmla="*/ 280356 h 397143"/>
                <a:gd name="connsiteX9" fmla="*/ 337331 w 374354"/>
                <a:gd name="connsiteY9" fmla="*/ 244229 h 397143"/>
                <a:gd name="connsiteX10" fmla="*/ 342344 w 374354"/>
                <a:gd name="connsiteY10" fmla="*/ 228232 h 397143"/>
                <a:gd name="connsiteX11" fmla="*/ 351031 w 374354"/>
                <a:gd name="connsiteY11" fmla="*/ 199874 h 397143"/>
                <a:gd name="connsiteX12" fmla="*/ 367947 w 374354"/>
                <a:gd name="connsiteY12" fmla="*/ 50389 h 397143"/>
                <a:gd name="connsiteX13" fmla="*/ 327725 w 374354"/>
                <a:gd name="connsiteY13" fmla="*/ 27045 h 397143"/>
                <a:gd name="connsiteX14" fmla="*/ 302581 w 374354"/>
                <a:gd name="connsiteY14" fmla="*/ 13344 h 397143"/>
                <a:gd name="connsiteX15" fmla="*/ 256390 w 374354"/>
                <a:gd name="connsiteY15" fmla="*/ 64 h 397143"/>
                <a:gd name="connsiteX16" fmla="*/ 196077 w 374354"/>
                <a:gd name="connsiteY16" fmla="*/ 6494 h 397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74354" h="397143">
                  <a:moveTo>
                    <a:pt x="196079" y="6492"/>
                  </a:moveTo>
                  <a:cubicBezTo>
                    <a:pt x="143956" y="16557"/>
                    <a:pt x="79934" y="34353"/>
                    <a:pt x="61173" y="43959"/>
                  </a:cubicBezTo>
                  <a:cubicBezTo>
                    <a:pt x="38784" y="55860"/>
                    <a:pt x="21869" y="73695"/>
                    <a:pt x="9049" y="98838"/>
                  </a:cubicBezTo>
                  <a:cubicBezTo>
                    <a:pt x="-7867" y="132209"/>
                    <a:pt x="-1016" y="176105"/>
                    <a:pt x="29179" y="231443"/>
                  </a:cubicBezTo>
                  <a:cubicBezTo>
                    <a:pt x="38785" y="248358"/>
                    <a:pt x="54322" y="277137"/>
                    <a:pt x="64388" y="295430"/>
                  </a:cubicBezTo>
                  <a:cubicBezTo>
                    <a:pt x="73994" y="313723"/>
                    <a:pt x="87694" y="332934"/>
                    <a:pt x="94545" y="337947"/>
                  </a:cubicBezTo>
                  <a:cubicBezTo>
                    <a:pt x="105528" y="346635"/>
                    <a:pt x="118349" y="356240"/>
                    <a:pt x="160408" y="386857"/>
                  </a:cubicBezTo>
                  <a:cubicBezTo>
                    <a:pt x="177324" y="399677"/>
                    <a:pt x="205643" y="400595"/>
                    <a:pt x="226691" y="389153"/>
                  </a:cubicBezTo>
                  <a:cubicBezTo>
                    <a:pt x="251375" y="375911"/>
                    <a:pt x="301204" y="316478"/>
                    <a:pt x="317660" y="280356"/>
                  </a:cubicBezTo>
                  <a:cubicBezTo>
                    <a:pt x="325888" y="262062"/>
                    <a:pt x="334576" y="246066"/>
                    <a:pt x="337331" y="244229"/>
                  </a:cubicBezTo>
                  <a:cubicBezTo>
                    <a:pt x="340086" y="242851"/>
                    <a:pt x="342344" y="235541"/>
                    <a:pt x="342344" y="228232"/>
                  </a:cubicBezTo>
                  <a:cubicBezTo>
                    <a:pt x="342344" y="220922"/>
                    <a:pt x="346477" y="208102"/>
                    <a:pt x="351031" y="199874"/>
                  </a:cubicBezTo>
                  <a:cubicBezTo>
                    <a:pt x="372079" y="163785"/>
                    <a:pt x="381685" y="77370"/>
                    <a:pt x="367947" y="50389"/>
                  </a:cubicBezTo>
                  <a:cubicBezTo>
                    <a:pt x="361097" y="37109"/>
                    <a:pt x="343722" y="27045"/>
                    <a:pt x="327725" y="27045"/>
                  </a:cubicBezTo>
                  <a:cubicBezTo>
                    <a:pt x="322711" y="27045"/>
                    <a:pt x="311269" y="20653"/>
                    <a:pt x="302581" y="13344"/>
                  </a:cubicBezTo>
                  <a:cubicBezTo>
                    <a:pt x="288422" y="983"/>
                    <a:pt x="284288" y="-356"/>
                    <a:pt x="256390" y="64"/>
                  </a:cubicBezTo>
                  <a:cubicBezTo>
                    <a:pt x="239474" y="64"/>
                    <a:pt x="212494" y="3279"/>
                    <a:pt x="196077" y="649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58D91CBD-22DD-F970-A7C7-104D84484D78}"/>
                </a:ext>
              </a:extLst>
            </p:cNvPr>
            <p:cNvSpPr/>
            <p:nvPr/>
          </p:nvSpPr>
          <p:spPr>
            <a:xfrm flipV="1">
              <a:off x="6888517" y="4113725"/>
              <a:ext cx="100802" cy="102114"/>
            </a:xfrm>
            <a:custGeom>
              <a:avLst/>
              <a:gdLst>
                <a:gd name="connsiteX0" fmla="*/ 167625 w 304522"/>
                <a:gd name="connsiteY0" fmla="*/ 2167 h 308487"/>
                <a:gd name="connsiteX1" fmla="*/ 137928 w 304522"/>
                <a:gd name="connsiteY1" fmla="*/ 9018 h 308487"/>
                <a:gd name="connsiteX2" fmla="*/ 39153 w 304522"/>
                <a:gd name="connsiteY2" fmla="*/ 32784 h 308487"/>
                <a:gd name="connsiteX3" fmla="*/ 310 w 304522"/>
                <a:gd name="connsiteY3" fmla="*/ 123293 h 308487"/>
                <a:gd name="connsiteX4" fmla="*/ 70727 w 304522"/>
                <a:gd name="connsiteY4" fmla="*/ 254976 h 308487"/>
                <a:gd name="connsiteX5" fmla="*/ 168086 w 304522"/>
                <a:gd name="connsiteY5" fmla="*/ 308477 h 308487"/>
                <a:gd name="connsiteX6" fmla="*/ 249486 w 304522"/>
                <a:gd name="connsiteY6" fmla="*/ 271432 h 308487"/>
                <a:gd name="connsiteX7" fmla="*/ 286952 w 304522"/>
                <a:gd name="connsiteY7" fmla="*/ 194625 h 308487"/>
                <a:gd name="connsiteX8" fmla="*/ 294262 w 304522"/>
                <a:gd name="connsiteY8" fmla="*/ 176332 h 308487"/>
                <a:gd name="connsiteX9" fmla="*/ 303868 w 304522"/>
                <a:gd name="connsiteY9" fmla="*/ 129259 h 308487"/>
                <a:gd name="connsiteX10" fmla="*/ 260469 w 304522"/>
                <a:gd name="connsiteY10" fmla="*/ 27310 h 308487"/>
                <a:gd name="connsiteX11" fmla="*/ 231193 w 304522"/>
                <a:gd name="connsiteY11" fmla="*/ 12653 h 308487"/>
                <a:gd name="connsiteX12" fmla="*/ 167626 w 304522"/>
                <a:gd name="connsiteY12" fmla="*/ 2167 h 308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4522" h="308487">
                  <a:moveTo>
                    <a:pt x="167625" y="2167"/>
                  </a:moveTo>
                  <a:cubicBezTo>
                    <a:pt x="166248" y="3507"/>
                    <a:pt x="153006" y="6722"/>
                    <a:pt x="137928" y="9018"/>
                  </a:cubicBezTo>
                  <a:cubicBezTo>
                    <a:pt x="105475" y="14490"/>
                    <a:pt x="56068" y="26392"/>
                    <a:pt x="39153" y="32784"/>
                  </a:cubicBezTo>
                  <a:cubicBezTo>
                    <a:pt x="18143" y="41471"/>
                    <a:pt x="11752" y="56090"/>
                    <a:pt x="310" y="123293"/>
                  </a:cubicBezTo>
                  <a:cubicBezTo>
                    <a:pt x="-3823" y="147556"/>
                    <a:pt x="34140" y="218394"/>
                    <a:pt x="70727" y="254976"/>
                  </a:cubicBezTo>
                  <a:cubicBezTo>
                    <a:pt x="110489" y="294279"/>
                    <a:pt x="136552" y="308937"/>
                    <a:pt x="168086" y="308477"/>
                  </a:cubicBezTo>
                  <a:cubicBezTo>
                    <a:pt x="197822" y="308477"/>
                    <a:pt x="235326" y="291103"/>
                    <a:pt x="249486" y="271432"/>
                  </a:cubicBezTo>
                  <a:cubicBezTo>
                    <a:pt x="262728" y="252680"/>
                    <a:pt x="286952" y="202852"/>
                    <a:pt x="286952" y="194625"/>
                  </a:cubicBezTo>
                  <a:cubicBezTo>
                    <a:pt x="286952" y="190491"/>
                    <a:pt x="290167" y="182264"/>
                    <a:pt x="294262" y="176332"/>
                  </a:cubicBezTo>
                  <a:cubicBezTo>
                    <a:pt x="298395" y="169940"/>
                    <a:pt x="302490" y="150729"/>
                    <a:pt x="303868" y="129259"/>
                  </a:cubicBezTo>
                  <a:cubicBezTo>
                    <a:pt x="308001" y="73462"/>
                    <a:pt x="292463" y="37794"/>
                    <a:pt x="260469" y="27310"/>
                  </a:cubicBezTo>
                  <a:cubicBezTo>
                    <a:pt x="251323" y="24095"/>
                    <a:pt x="238043" y="17704"/>
                    <a:pt x="231193" y="12653"/>
                  </a:cubicBezTo>
                  <a:cubicBezTo>
                    <a:pt x="219291" y="3506"/>
                    <a:pt x="173596" y="-3804"/>
                    <a:pt x="167626" y="216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CA063B1F-1821-E978-88EC-BA9F4089C3A0}"/>
                </a:ext>
              </a:extLst>
            </p:cNvPr>
            <p:cNvSpPr/>
            <p:nvPr/>
          </p:nvSpPr>
          <p:spPr>
            <a:xfrm flipV="1">
              <a:off x="7924030" y="3698954"/>
              <a:ext cx="113094" cy="123690"/>
            </a:xfrm>
            <a:custGeom>
              <a:avLst/>
              <a:gdLst>
                <a:gd name="connsiteX0" fmla="*/ 160011 w 341663"/>
                <a:gd name="connsiteY0" fmla="*/ 3853 h 373674"/>
                <a:gd name="connsiteX1" fmla="*/ 51664 w 341663"/>
                <a:gd name="connsiteY1" fmla="*/ 34009 h 373674"/>
                <a:gd name="connsiteX2" fmla="*/ 0 w 341663"/>
                <a:gd name="connsiteY2" fmla="*/ 128230 h 373674"/>
                <a:gd name="connsiteX3" fmla="*/ 44354 w 341663"/>
                <a:gd name="connsiteY3" fmla="*/ 253947 h 373674"/>
                <a:gd name="connsiteX4" fmla="*/ 125717 w 341663"/>
                <a:gd name="connsiteY4" fmla="*/ 356357 h 373674"/>
                <a:gd name="connsiteX5" fmla="*/ 171908 w 341663"/>
                <a:gd name="connsiteY5" fmla="*/ 373273 h 373674"/>
                <a:gd name="connsiteX6" fmla="*/ 231801 w 341663"/>
                <a:gd name="connsiteY6" fmla="*/ 333051 h 373674"/>
                <a:gd name="connsiteX7" fmla="*/ 246880 w 341663"/>
                <a:gd name="connsiteY7" fmla="*/ 314757 h 373674"/>
                <a:gd name="connsiteX8" fmla="*/ 299463 w 341663"/>
                <a:gd name="connsiteY8" fmla="*/ 265810 h 373674"/>
                <a:gd name="connsiteX9" fmla="*/ 323229 w 341663"/>
                <a:gd name="connsiteY9" fmla="*/ 60530 h 373674"/>
                <a:gd name="connsiteX10" fmla="*/ 272024 w 341663"/>
                <a:gd name="connsiteY10" fmla="*/ 20768 h 373674"/>
                <a:gd name="connsiteX11" fmla="*/ 244584 w 341663"/>
                <a:gd name="connsiteY11" fmla="*/ 6608 h 373674"/>
                <a:gd name="connsiteX12" fmla="*/ 160007 w 341663"/>
                <a:gd name="connsiteY12" fmla="*/ 3852 h 37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41663" h="373674">
                  <a:moveTo>
                    <a:pt x="160011" y="3853"/>
                  </a:moveTo>
                  <a:cubicBezTo>
                    <a:pt x="132150" y="7986"/>
                    <a:pt x="69502" y="25782"/>
                    <a:pt x="51664" y="34009"/>
                  </a:cubicBezTo>
                  <a:cubicBezTo>
                    <a:pt x="26061" y="46370"/>
                    <a:pt x="0" y="93940"/>
                    <a:pt x="0" y="128230"/>
                  </a:cubicBezTo>
                  <a:cubicBezTo>
                    <a:pt x="0" y="161143"/>
                    <a:pt x="11405" y="193137"/>
                    <a:pt x="44354" y="253947"/>
                  </a:cubicBezTo>
                  <a:cubicBezTo>
                    <a:pt x="75430" y="312463"/>
                    <a:pt x="83198" y="322068"/>
                    <a:pt x="125717" y="356357"/>
                  </a:cubicBezTo>
                  <a:cubicBezTo>
                    <a:pt x="146765" y="373273"/>
                    <a:pt x="150401" y="374650"/>
                    <a:pt x="171908" y="373273"/>
                  </a:cubicBezTo>
                  <a:cubicBezTo>
                    <a:pt x="200726" y="370976"/>
                    <a:pt x="220358" y="357735"/>
                    <a:pt x="231801" y="333051"/>
                  </a:cubicBezTo>
                  <a:cubicBezTo>
                    <a:pt x="236355" y="322986"/>
                    <a:pt x="243244" y="314757"/>
                    <a:pt x="246880" y="314757"/>
                  </a:cubicBezTo>
                  <a:cubicBezTo>
                    <a:pt x="262877" y="314757"/>
                    <a:pt x="287102" y="291872"/>
                    <a:pt x="299463" y="265810"/>
                  </a:cubicBezTo>
                  <a:cubicBezTo>
                    <a:pt x="346536" y="167991"/>
                    <a:pt x="353884" y="104882"/>
                    <a:pt x="323229" y="60530"/>
                  </a:cubicBezTo>
                  <a:cubicBezTo>
                    <a:pt x="309070" y="40438"/>
                    <a:pt x="303099" y="35846"/>
                    <a:pt x="272024" y="20768"/>
                  </a:cubicBezTo>
                  <a:cubicBezTo>
                    <a:pt x="264714" y="17132"/>
                    <a:pt x="252353" y="10703"/>
                    <a:pt x="244584" y="6608"/>
                  </a:cubicBezTo>
                  <a:cubicBezTo>
                    <a:pt x="230424" y="-1161"/>
                    <a:pt x="197511" y="-2079"/>
                    <a:pt x="160007" y="385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9F939444-D078-5CA5-DA52-9A61913197C9}"/>
                </a:ext>
              </a:extLst>
            </p:cNvPr>
            <p:cNvSpPr/>
            <p:nvPr/>
          </p:nvSpPr>
          <p:spPr>
            <a:xfrm flipV="1">
              <a:off x="8944883" y="3382363"/>
              <a:ext cx="158546" cy="158738"/>
            </a:xfrm>
            <a:custGeom>
              <a:avLst/>
              <a:gdLst>
                <a:gd name="connsiteX0" fmla="*/ 235732 w 478972"/>
                <a:gd name="connsiteY0" fmla="*/ 2262 h 479552"/>
                <a:gd name="connsiteX1" fmla="*/ 197347 w 478972"/>
                <a:gd name="connsiteY1" fmla="*/ 9150 h 479552"/>
                <a:gd name="connsiteX2" fmla="*/ 142926 w 478972"/>
                <a:gd name="connsiteY2" fmla="*/ 20096 h 479552"/>
                <a:gd name="connsiteX3" fmla="*/ 89425 w 478972"/>
                <a:gd name="connsiteY3" fmla="*/ 34294 h 479552"/>
                <a:gd name="connsiteX4" fmla="*/ 11277 w 478972"/>
                <a:gd name="connsiteY4" fmla="*/ 86877 h 479552"/>
                <a:gd name="connsiteX5" fmla="*/ 1213 w 478972"/>
                <a:gd name="connsiteY5" fmla="*/ 139422 h 479552"/>
                <a:gd name="connsiteX6" fmla="*/ 35503 w 478972"/>
                <a:gd name="connsiteY6" fmla="*/ 237736 h 479552"/>
                <a:gd name="connsiteX7" fmla="*/ 46908 w 478972"/>
                <a:gd name="connsiteY7" fmla="*/ 260583 h 479552"/>
                <a:gd name="connsiteX8" fmla="*/ 83035 w 478972"/>
                <a:gd name="connsiteY8" fmla="*/ 330541 h 479552"/>
                <a:gd name="connsiteX9" fmla="*/ 134699 w 478972"/>
                <a:gd name="connsiteY9" fmla="*/ 405971 h 479552"/>
                <a:gd name="connsiteX10" fmla="*/ 250844 w 478972"/>
                <a:gd name="connsiteY10" fmla="*/ 469078 h 479552"/>
                <a:gd name="connsiteX11" fmla="*/ 293362 w 478972"/>
                <a:gd name="connsiteY11" fmla="*/ 475469 h 479552"/>
                <a:gd name="connsiteX12" fmla="*/ 384330 w 478972"/>
                <a:gd name="connsiteY12" fmla="*/ 448489 h 479552"/>
                <a:gd name="connsiteX13" fmla="*/ 442386 w 478972"/>
                <a:gd name="connsiteY13" fmla="*/ 325064 h 479552"/>
                <a:gd name="connsiteX14" fmla="*/ 451992 w 478972"/>
                <a:gd name="connsiteY14" fmla="*/ 302179 h 479552"/>
                <a:gd name="connsiteX15" fmla="*/ 478972 w 478972"/>
                <a:gd name="connsiteY15" fmla="*/ 184692 h 479552"/>
                <a:gd name="connsiteX16" fmla="*/ 469366 w 478972"/>
                <a:gd name="connsiteY16" fmla="*/ 135323 h 479552"/>
                <a:gd name="connsiteX17" fmla="*/ 451992 w 478972"/>
                <a:gd name="connsiteY17" fmla="*/ 123421 h 479552"/>
                <a:gd name="connsiteX18" fmla="*/ 433699 w 478972"/>
                <a:gd name="connsiteY18" fmla="*/ 98278 h 479552"/>
                <a:gd name="connsiteX19" fmla="*/ 371547 w 478972"/>
                <a:gd name="connsiteY19" fmla="*/ 40222 h 479552"/>
                <a:gd name="connsiteX20" fmla="*/ 339056 w 478972"/>
                <a:gd name="connsiteY20" fmla="*/ 24225 h 479552"/>
                <a:gd name="connsiteX21" fmla="*/ 261789 w 478972"/>
                <a:gd name="connsiteY21" fmla="*/ 0 h 479552"/>
                <a:gd name="connsiteX22" fmla="*/ 235727 w 478972"/>
                <a:gd name="connsiteY22" fmla="*/ 2258 h 479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78972" h="479552">
                  <a:moveTo>
                    <a:pt x="235732" y="2262"/>
                  </a:moveTo>
                  <a:cubicBezTo>
                    <a:pt x="234813" y="3639"/>
                    <a:pt x="217439" y="6854"/>
                    <a:pt x="197347" y="9150"/>
                  </a:cubicBezTo>
                  <a:cubicBezTo>
                    <a:pt x="177676" y="11867"/>
                    <a:pt x="152992" y="16919"/>
                    <a:pt x="142926" y="20096"/>
                  </a:cubicBezTo>
                  <a:cubicBezTo>
                    <a:pt x="132862" y="23769"/>
                    <a:pt x="108636" y="30160"/>
                    <a:pt x="89425" y="34294"/>
                  </a:cubicBezTo>
                  <a:cubicBezTo>
                    <a:pt x="44649" y="43440"/>
                    <a:pt x="27274" y="55304"/>
                    <a:pt x="11277" y="86877"/>
                  </a:cubicBezTo>
                  <a:cubicBezTo>
                    <a:pt x="-166" y="109265"/>
                    <a:pt x="-1543" y="115196"/>
                    <a:pt x="1213" y="139422"/>
                  </a:cubicBezTo>
                  <a:cubicBezTo>
                    <a:pt x="4389" y="167780"/>
                    <a:pt x="21764" y="217608"/>
                    <a:pt x="35503" y="237736"/>
                  </a:cubicBezTo>
                  <a:cubicBezTo>
                    <a:pt x="40057" y="244127"/>
                    <a:pt x="45108" y="254192"/>
                    <a:pt x="46908" y="260583"/>
                  </a:cubicBezTo>
                  <a:cubicBezTo>
                    <a:pt x="48745" y="267013"/>
                    <a:pt x="64741" y="298547"/>
                    <a:pt x="83035" y="330541"/>
                  </a:cubicBezTo>
                  <a:cubicBezTo>
                    <a:pt x="105002" y="370763"/>
                    <a:pt x="121918" y="395025"/>
                    <a:pt x="134699" y="405971"/>
                  </a:cubicBezTo>
                  <a:cubicBezTo>
                    <a:pt x="198725" y="461309"/>
                    <a:pt x="210129" y="467241"/>
                    <a:pt x="250844" y="469078"/>
                  </a:cubicBezTo>
                  <a:cubicBezTo>
                    <a:pt x="267760" y="469996"/>
                    <a:pt x="286933" y="472752"/>
                    <a:pt x="293362" y="475469"/>
                  </a:cubicBezTo>
                  <a:cubicBezTo>
                    <a:pt x="322600" y="486453"/>
                    <a:pt x="361942" y="474551"/>
                    <a:pt x="384330" y="448489"/>
                  </a:cubicBezTo>
                  <a:cubicBezTo>
                    <a:pt x="402623" y="426560"/>
                    <a:pt x="442386" y="342445"/>
                    <a:pt x="442386" y="325064"/>
                  </a:cubicBezTo>
                  <a:cubicBezTo>
                    <a:pt x="442386" y="315459"/>
                    <a:pt x="445601" y="307231"/>
                    <a:pt x="451992" y="302179"/>
                  </a:cubicBezTo>
                  <a:cubicBezTo>
                    <a:pt x="464812" y="291693"/>
                    <a:pt x="478512" y="231800"/>
                    <a:pt x="478972" y="184692"/>
                  </a:cubicBezTo>
                  <a:cubicBezTo>
                    <a:pt x="478972" y="154076"/>
                    <a:pt x="477135" y="145389"/>
                    <a:pt x="469366" y="135323"/>
                  </a:cubicBezTo>
                  <a:cubicBezTo>
                    <a:pt x="464353" y="128932"/>
                    <a:pt x="456584" y="123421"/>
                    <a:pt x="451992" y="123421"/>
                  </a:cubicBezTo>
                  <a:cubicBezTo>
                    <a:pt x="446519" y="123421"/>
                    <a:pt x="440549" y="115193"/>
                    <a:pt x="433699" y="98278"/>
                  </a:cubicBezTo>
                  <a:cubicBezTo>
                    <a:pt x="421836" y="69499"/>
                    <a:pt x="398949" y="47991"/>
                    <a:pt x="371547" y="40222"/>
                  </a:cubicBezTo>
                  <a:cubicBezTo>
                    <a:pt x="361483" y="37008"/>
                    <a:pt x="346826" y="30158"/>
                    <a:pt x="339056" y="24225"/>
                  </a:cubicBezTo>
                  <a:cubicBezTo>
                    <a:pt x="318964" y="9147"/>
                    <a:pt x="289229" y="0"/>
                    <a:pt x="261789" y="0"/>
                  </a:cubicBezTo>
                  <a:cubicBezTo>
                    <a:pt x="249007" y="0"/>
                    <a:pt x="237105" y="918"/>
                    <a:pt x="235727" y="225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218FB25A-F163-20AD-DEB5-5D04FF7FEA8C}"/>
                </a:ext>
              </a:extLst>
            </p:cNvPr>
            <p:cNvSpPr/>
            <p:nvPr/>
          </p:nvSpPr>
          <p:spPr>
            <a:xfrm flipV="1">
              <a:off x="6215897" y="3425932"/>
              <a:ext cx="116988" cy="107358"/>
            </a:xfrm>
            <a:custGeom>
              <a:avLst/>
              <a:gdLst>
                <a:gd name="connsiteX0" fmla="*/ 159931 w 353429"/>
                <a:gd name="connsiteY0" fmla="*/ 4744 h 324336"/>
                <a:gd name="connsiteX1" fmla="*/ 100497 w 353429"/>
                <a:gd name="connsiteY1" fmla="*/ 18445 h 324336"/>
                <a:gd name="connsiteX2" fmla="*/ 30998 w 353429"/>
                <a:gd name="connsiteY2" fmla="*/ 57786 h 324336"/>
                <a:gd name="connsiteX3" fmla="*/ 46077 w 353429"/>
                <a:gd name="connsiteY3" fmla="*/ 149673 h 324336"/>
                <a:gd name="connsiteX4" fmla="*/ 29161 w 353429"/>
                <a:gd name="connsiteY4" fmla="*/ 189014 h 324336"/>
                <a:gd name="connsiteX5" fmla="*/ 5855 w 353429"/>
                <a:gd name="connsiteY5" fmla="*/ 230154 h 324336"/>
                <a:gd name="connsiteX6" fmla="*/ 176384 w 353429"/>
                <a:gd name="connsiteY6" fmla="*/ 324337 h 324336"/>
                <a:gd name="connsiteX7" fmla="*/ 281547 w 353429"/>
                <a:gd name="connsiteY7" fmla="*/ 291884 h 324336"/>
                <a:gd name="connsiteX8" fmla="*/ 326782 w 353429"/>
                <a:gd name="connsiteY8" fmla="*/ 203174 h 324336"/>
                <a:gd name="connsiteX9" fmla="*/ 333671 w 353429"/>
                <a:gd name="connsiteY9" fmla="*/ 185340 h 324336"/>
                <a:gd name="connsiteX10" fmla="*/ 353303 w 353429"/>
                <a:gd name="connsiteY10" fmla="*/ 98467 h 324336"/>
                <a:gd name="connsiteX11" fmla="*/ 331374 w 353429"/>
                <a:gd name="connsiteY11" fmla="*/ 55949 h 324336"/>
                <a:gd name="connsiteX12" fmla="*/ 294788 w 353429"/>
                <a:gd name="connsiteY12" fmla="*/ 33561 h 324336"/>
                <a:gd name="connsiteX13" fmla="*/ 271941 w 353429"/>
                <a:gd name="connsiteY13" fmla="*/ 22118 h 324336"/>
                <a:gd name="connsiteX14" fmla="*/ 159920 w 353429"/>
                <a:gd name="connsiteY14" fmla="*/ 4743 h 324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53429" h="324336">
                  <a:moveTo>
                    <a:pt x="159931" y="4744"/>
                  </a:moveTo>
                  <a:cubicBezTo>
                    <a:pt x="149866" y="7041"/>
                    <a:pt x="123344" y="13432"/>
                    <a:pt x="100497" y="18445"/>
                  </a:cubicBezTo>
                  <a:cubicBezTo>
                    <a:pt x="51550" y="29888"/>
                    <a:pt x="40145" y="36278"/>
                    <a:pt x="30998" y="57786"/>
                  </a:cubicBezTo>
                  <a:cubicBezTo>
                    <a:pt x="21852" y="80633"/>
                    <a:pt x="26865" y="113086"/>
                    <a:pt x="46077" y="149673"/>
                  </a:cubicBezTo>
                  <a:cubicBezTo>
                    <a:pt x="63911" y="183503"/>
                    <a:pt x="62993" y="184422"/>
                    <a:pt x="29161" y="189014"/>
                  </a:cubicBezTo>
                  <a:cubicBezTo>
                    <a:pt x="-536" y="193109"/>
                    <a:pt x="-6048" y="202714"/>
                    <a:pt x="5855" y="230154"/>
                  </a:cubicBezTo>
                  <a:cubicBezTo>
                    <a:pt x="25487" y="274050"/>
                    <a:pt x="116034" y="324337"/>
                    <a:pt x="176384" y="324337"/>
                  </a:cubicBezTo>
                  <a:cubicBezTo>
                    <a:pt x="201068" y="324337"/>
                    <a:pt x="262798" y="305584"/>
                    <a:pt x="281547" y="291884"/>
                  </a:cubicBezTo>
                  <a:cubicBezTo>
                    <a:pt x="295706" y="282278"/>
                    <a:pt x="326782" y="221007"/>
                    <a:pt x="326782" y="203174"/>
                  </a:cubicBezTo>
                  <a:cubicBezTo>
                    <a:pt x="326782" y="197242"/>
                    <a:pt x="329997" y="189014"/>
                    <a:pt x="333671" y="185340"/>
                  </a:cubicBezTo>
                  <a:cubicBezTo>
                    <a:pt x="344616" y="174356"/>
                    <a:pt x="354681" y="129121"/>
                    <a:pt x="353303" y="98467"/>
                  </a:cubicBezTo>
                  <a:cubicBezTo>
                    <a:pt x="351926" y="71946"/>
                    <a:pt x="351505" y="71027"/>
                    <a:pt x="331374" y="55949"/>
                  </a:cubicBezTo>
                  <a:cubicBezTo>
                    <a:pt x="319931" y="47721"/>
                    <a:pt x="303475" y="37656"/>
                    <a:pt x="294788" y="33561"/>
                  </a:cubicBezTo>
                  <a:cubicBezTo>
                    <a:pt x="286100" y="29427"/>
                    <a:pt x="275576" y="24414"/>
                    <a:pt x="271941" y="22118"/>
                  </a:cubicBezTo>
                  <a:cubicBezTo>
                    <a:pt x="234896" y="-271"/>
                    <a:pt x="202901" y="-4863"/>
                    <a:pt x="159920" y="474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A8DD139B-CF3B-42FE-3D50-E1A5BAB0D69C}"/>
                </a:ext>
              </a:extLst>
            </p:cNvPr>
            <p:cNvSpPr/>
            <p:nvPr/>
          </p:nvSpPr>
          <p:spPr>
            <a:xfrm flipV="1">
              <a:off x="5193931" y="3126933"/>
              <a:ext cx="141240" cy="144320"/>
            </a:xfrm>
            <a:custGeom>
              <a:avLst/>
              <a:gdLst>
                <a:gd name="connsiteX0" fmla="*/ 218851 w 426693"/>
                <a:gd name="connsiteY0" fmla="*/ 4607 h 435998"/>
                <a:gd name="connsiteX1" fmla="*/ 159418 w 426693"/>
                <a:gd name="connsiteY1" fmla="*/ 18308 h 435998"/>
                <a:gd name="connsiteX2" fmla="*/ 101362 w 426693"/>
                <a:gd name="connsiteY2" fmla="*/ 36601 h 435998"/>
                <a:gd name="connsiteX3" fmla="*/ 61102 w 426693"/>
                <a:gd name="connsiteY3" fmla="*/ 104262 h 435998"/>
                <a:gd name="connsiteX4" fmla="*/ 92675 w 426693"/>
                <a:gd name="connsiteY4" fmla="*/ 197105 h 435998"/>
                <a:gd name="connsiteX5" fmla="*/ 91756 w 426693"/>
                <a:gd name="connsiteY5" fmla="*/ 247852 h 435998"/>
                <a:gd name="connsiteX6" fmla="*/ 19043 w 426693"/>
                <a:gd name="connsiteY6" fmla="*/ 352103 h 435998"/>
                <a:gd name="connsiteX7" fmla="*/ 82150 w 426693"/>
                <a:gd name="connsiteY7" fmla="*/ 418846 h 435998"/>
                <a:gd name="connsiteX8" fmla="*/ 129682 w 426693"/>
                <a:gd name="connsiteY8" fmla="*/ 431628 h 435998"/>
                <a:gd name="connsiteX9" fmla="*/ 252225 w 426693"/>
                <a:gd name="connsiteY9" fmla="*/ 414713 h 435998"/>
                <a:gd name="connsiteX10" fmla="*/ 314873 w 426693"/>
                <a:gd name="connsiteY10" fmla="*/ 347052 h 435998"/>
                <a:gd name="connsiteX11" fmla="*/ 337720 w 426693"/>
                <a:gd name="connsiteY11" fmla="*/ 326042 h 435998"/>
                <a:gd name="connsiteX12" fmla="*/ 415906 w 426693"/>
                <a:gd name="connsiteY12" fmla="*/ 201207 h 435998"/>
                <a:gd name="connsiteX13" fmla="*/ 404463 w 426693"/>
                <a:gd name="connsiteY13" fmla="*/ 108861 h 435998"/>
                <a:gd name="connsiteX14" fmla="*/ 388006 w 426693"/>
                <a:gd name="connsiteY14" fmla="*/ 99714 h 435998"/>
                <a:gd name="connsiteX15" fmla="*/ 374306 w 426693"/>
                <a:gd name="connsiteY15" fmla="*/ 90568 h 435998"/>
                <a:gd name="connsiteX16" fmla="*/ 365159 w 426693"/>
                <a:gd name="connsiteY16" fmla="*/ 77785 h 435998"/>
                <a:gd name="connsiteX17" fmla="*/ 318049 w 426693"/>
                <a:gd name="connsiteY17" fmla="*/ 24743 h 435998"/>
                <a:gd name="connsiteX18" fmla="*/ 282879 w 426693"/>
                <a:gd name="connsiteY18" fmla="*/ 6449 h 435998"/>
                <a:gd name="connsiteX19" fmla="*/ 218853 w 426693"/>
                <a:gd name="connsiteY19" fmla="*/ 4612 h 435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26693" h="435998">
                  <a:moveTo>
                    <a:pt x="218851" y="4607"/>
                  </a:moveTo>
                  <a:cubicBezTo>
                    <a:pt x="208787" y="6904"/>
                    <a:pt x="182265" y="13295"/>
                    <a:pt x="159418" y="18308"/>
                  </a:cubicBezTo>
                  <a:cubicBezTo>
                    <a:pt x="137030" y="23359"/>
                    <a:pt x="110968" y="31588"/>
                    <a:pt x="101362" y="36601"/>
                  </a:cubicBezTo>
                  <a:cubicBezTo>
                    <a:pt x="81691" y="47584"/>
                    <a:pt x="61102" y="82334"/>
                    <a:pt x="61102" y="104262"/>
                  </a:cubicBezTo>
                  <a:cubicBezTo>
                    <a:pt x="61102" y="127607"/>
                    <a:pt x="73463" y="163695"/>
                    <a:pt x="92675" y="197105"/>
                  </a:cubicBezTo>
                  <a:cubicBezTo>
                    <a:pt x="120536" y="244178"/>
                    <a:pt x="120536" y="244178"/>
                    <a:pt x="91756" y="247852"/>
                  </a:cubicBezTo>
                  <a:cubicBezTo>
                    <a:pt x="-2886" y="259715"/>
                    <a:pt x="-18883" y="283022"/>
                    <a:pt x="19043" y="352103"/>
                  </a:cubicBezTo>
                  <a:cubicBezTo>
                    <a:pt x="36417" y="383179"/>
                    <a:pt x="57926" y="405566"/>
                    <a:pt x="82150" y="418846"/>
                  </a:cubicBezTo>
                  <a:cubicBezTo>
                    <a:pt x="87164" y="421563"/>
                    <a:pt x="108671" y="427074"/>
                    <a:pt x="129682" y="431628"/>
                  </a:cubicBezTo>
                  <a:cubicBezTo>
                    <a:pt x="176793" y="440775"/>
                    <a:pt x="215636" y="435762"/>
                    <a:pt x="252225" y="414713"/>
                  </a:cubicBezTo>
                  <a:cubicBezTo>
                    <a:pt x="275072" y="401930"/>
                    <a:pt x="308941" y="364885"/>
                    <a:pt x="314873" y="347052"/>
                  </a:cubicBezTo>
                  <a:cubicBezTo>
                    <a:pt x="316250" y="342038"/>
                    <a:pt x="326736" y="332892"/>
                    <a:pt x="337720" y="326042"/>
                  </a:cubicBezTo>
                  <a:cubicBezTo>
                    <a:pt x="369293" y="307748"/>
                    <a:pt x="393977" y="268867"/>
                    <a:pt x="415906" y="201207"/>
                  </a:cubicBezTo>
                  <a:cubicBezTo>
                    <a:pt x="433739" y="146786"/>
                    <a:pt x="429148" y="108861"/>
                    <a:pt x="404463" y="108861"/>
                  </a:cubicBezTo>
                  <a:cubicBezTo>
                    <a:pt x="399909" y="108861"/>
                    <a:pt x="392599" y="104727"/>
                    <a:pt x="388006" y="99714"/>
                  </a:cubicBezTo>
                  <a:cubicBezTo>
                    <a:pt x="383452" y="94701"/>
                    <a:pt x="377023" y="90568"/>
                    <a:pt x="374306" y="90568"/>
                  </a:cubicBezTo>
                  <a:cubicBezTo>
                    <a:pt x="371091" y="90568"/>
                    <a:pt x="366996" y="85095"/>
                    <a:pt x="365159" y="77785"/>
                  </a:cubicBezTo>
                  <a:cubicBezTo>
                    <a:pt x="360146" y="58114"/>
                    <a:pt x="340934" y="36147"/>
                    <a:pt x="318049" y="24743"/>
                  </a:cubicBezTo>
                  <a:cubicBezTo>
                    <a:pt x="306186" y="18772"/>
                    <a:pt x="290647" y="10544"/>
                    <a:pt x="282879" y="6449"/>
                  </a:cubicBezTo>
                  <a:cubicBezTo>
                    <a:pt x="267762" y="-1320"/>
                    <a:pt x="247212" y="-2238"/>
                    <a:pt x="218853" y="461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A6EAF6AA-DA07-508B-EDFB-894BA347848E}"/>
                </a:ext>
              </a:extLst>
            </p:cNvPr>
            <p:cNvSpPr/>
            <p:nvPr/>
          </p:nvSpPr>
          <p:spPr>
            <a:xfrm flipV="1">
              <a:off x="7141532" y="3119614"/>
              <a:ext cx="148158" cy="116444"/>
            </a:xfrm>
            <a:custGeom>
              <a:avLst/>
              <a:gdLst>
                <a:gd name="connsiteX0" fmla="*/ 283029 w 447589"/>
                <a:gd name="connsiteY0" fmla="*/ 6590 h 351782"/>
                <a:gd name="connsiteX1" fmla="*/ 144947 w 447589"/>
                <a:gd name="connsiteY1" fmla="*/ 53241 h 351782"/>
                <a:gd name="connsiteX2" fmla="*/ 110657 w 447589"/>
                <a:gd name="connsiteY2" fmla="*/ 61469 h 351782"/>
                <a:gd name="connsiteX3" fmla="*/ 19193 w 447589"/>
                <a:gd name="connsiteY3" fmla="*/ 81139 h 351782"/>
                <a:gd name="connsiteX4" fmla="*/ 478 w 447589"/>
                <a:gd name="connsiteY4" fmla="*/ 145586 h 351782"/>
                <a:gd name="connsiteX5" fmla="*/ 28797 w 447589"/>
                <a:gd name="connsiteY5" fmla="*/ 226987 h 351782"/>
                <a:gd name="connsiteX6" fmla="*/ 180154 w 447589"/>
                <a:gd name="connsiteY6" fmla="*/ 351782 h 351782"/>
                <a:gd name="connsiteX7" fmla="*/ 364849 w 447589"/>
                <a:gd name="connsiteY7" fmla="*/ 289593 h 351782"/>
                <a:gd name="connsiteX8" fmla="*/ 447589 w 447589"/>
                <a:gd name="connsiteY8" fmla="*/ 83853 h 351782"/>
                <a:gd name="connsiteX9" fmla="*/ 432052 w 447589"/>
                <a:gd name="connsiteY9" fmla="*/ 38158 h 351782"/>
                <a:gd name="connsiteX10" fmla="*/ 408746 w 447589"/>
                <a:gd name="connsiteY10" fmla="*/ 22621 h 351782"/>
                <a:gd name="connsiteX11" fmla="*/ 384520 w 447589"/>
                <a:gd name="connsiteY11" fmla="*/ 11178 h 351782"/>
                <a:gd name="connsiteX12" fmla="*/ 283031 w 447589"/>
                <a:gd name="connsiteY12" fmla="*/ 6586 h 351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7589" h="351782">
                  <a:moveTo>
                    <a:pt x="283029" y="6590"/>
                  </a:moveTo>
                  <a:cubicBezTo>
                    <a:pt x="205761" y="22165"/>
                    <a:pt x="164581" y="36326"/>
                    <a:pt x="144947" y="53241"/>
                  </a:cubicBezTo>
                  <a:cubicBezTo>
                    <a:pt x="140814" y="56915"/>
                    <a:pt x="125736" y="60550"/>
                    <a:pt x="110657" y="61469"/>
                  </a:cubicBezTo>
                  <a:cubicBezTo>
                    <a:pt x="80921" y="63306"/>
                    <a:pt x="33390" y="73830"/>
                    <a:pt x="19193" y="81139"/>
                  </a:cubicBezTo>
                  <a:cubicBezTo>
                    <a:pt x="4114" y="89367"/>
                    <a:pt x="-1817" y="110836"/>
                    <a:pt x="478" y="145586"/>
                  </a:cubicBezTo>
                  <a:cubicBezTo>
                    <a:pt x="2736" y="173026"/>
                    <a:pt x="6410" y="184009"/>
                    <a:pt x="28797" y="226987"/>
                  </a:cubicBezTo>
                  <a:cubicBezTo>
                    <a:pt x="69938" y="305631"/>
                    <a:pt x="126195" y="351782"/>
                    <a:pt x="180154" y="351782"/>
                  </a:cubicBezTo>
                  <a:cubicBezTo>
                    <a:pt x="245519" y="351323"/>
                    <a:pt x="322790" y="325720"/>
                    <a:pt x="364849" y="289593"/>
                  </a:cubicBezTo>
                  <a:cubicBezTo>
                    <a:pt x="403235" y="256222"/>
                    <a:pt x="447589" y="146506"/>
                    <a:pt x="447589" y="83853"/>
                  </a:cubicBezTo>
                  <a:cubicBezTo>
                    <a:pt x="447589" y="55534"/>
                    <a:pt x="446671" y="52778"/>
                    <a:pt x="432052" y="38158"/>
                  </a:cubicBezTo>
                  <a:cubicBezTo>
                    <a:pt x="423364" y="29471"/>
                    <a:pt x="413299" y="22621"/>
                    <a:pt x="408746" y="22621"/>
                  </a:cubicBezTo>
                  <a:cubicBezTo>
                    <a:pt x="404612" y="22621"/>
                    <a:pt x="393667" y="17569"/>
                    <a:pt x="384520" y="11178"/>
                  </a:cubicBezTo>
                  <a:cubicBezTo>
                    <a:pt x="364849" y="-2102"/>
                    <a:pt x="333314" y="-3441"/>
                    <a:pt x="283031" y="658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CE77A2E2-0B74-DF62-1B26-04888B3513BD}"/>
                </a:ext>
              </a:extLst>
            </p:cNvPr>
            <p:cNvSpPr/>
            <p:nvPr/>
          </p:nvSpPr>
          <p:spPr>
            <a:xfrm flipV="1">
              <a:off x="8108266" y="2732314"/>
              <a:ext cx="145448" cy="153358"/>
            </a:xfrm>
            <a:custGeom>
              <a:avLst/>
              <a:gdLst>
                <a:gd name="connsiteX0" fmla="*/ 218814 w 439405"/>
                <a:gd name="connsiteY0" fmla="*/ 2607 h 463304"/>
                <a:gd name="connsiteX1" fmla="*/ 65655 w 439405"/>
                <a:gd name="connsiteY1" fmla="*/ 39652 h 463304"/>
                <a:gd name="connsiteX2" fmla="*/ 12154 w 439405"/>
                <a:gd name="connsiteY2" fmla="*/ 92236 h 463304"/>
                <a:gd name="connsiteX3" fmla="*/ 1170 w 439405"/>
                <a:gd name="connsiteY3" fmla="*/ 148914 h 463304"/>
                <a:gd name="connsiteX4" fmla="*/ 50577 w 439405"/>
                <a:gd name="connsiteY4" fmla="*/ 274210 h 463304"/>
                <a:gd name="connsiteX5" fmla="*/ 131480 w 439405"/>
                <a:gd name="connsiteY5" fmla="*/ 387141 h 463304"/>
                <a:gd name="connsiteX6" fmla="*/ 176754 w 439405"/>
                <a:gd name="connsiteY6" fmla="*/ 423230 h 463304"/>
                <a:gd name="connsiteX7" fmla="*/ 333587 w 439405"/>
                <a:gd name="connsiteY7" fmla="*/ 437428 h 463304"/>
                <a:gd name="connsiteX8" fmla="*/ 401707 w 439405"/>
                <a:gd name="connsiteY8" fmla="*/ 306196 h 463304"/>
                <a:gd name="connsiteX9" fmla="*/ 411313 w 439405"/>
                <a:gd name="connsiteY9" fmla="*/ 282889 h 463304"/>
                <a:gd name="connsiteX10" fmla="*/ 431864 w 439405"/>
                <a:gd name="connsiteY10" fmla="*/ 100456 h 463304"/>
                <a:gd name="connsiteX11" fmla="*/ 411772 w 439405"/>
                <a:gd name="connsiteY11" fmla="*/ 81245 h 463304"/>
                <a:gd name="connsiteX12" fmla="*/ 382036 w 439405"/>
                <a:gd name="connsiteY12" fmla="*/ 56102 h 463304"/>
                <a:gd name="connsiteX13" fmla="*/ 348205 w 439405"/>
                <a:gd name="connsiteY13" fmla="*/ 33713 h 463304"/>
                <a:gd name="connsiteX14" fmla="*/ 310701 w 439405"/>
                <a:gd name="connsiteY14" fmla="*/ 15880 h 463304"/>
                <a:gd name="connsiteX15" fmla="*/ 218814 w 439405"/>
                <a:gd name="connsiteY15" fmla="*/ 2600 h 46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39405" h="463304">
                  <a:moveTo>
                    <a:pt x="218814" y="2607"/>
                  </a:moveTo>
                  <a:cubicBezTo>
                    <a:pt x="170364" y="10874"/>
                    <a:pt x="90344" y="30047"/>
                    <a:pt x="65655" y="39652"/>
                  </a:cubicBezTo>
                  <a:cubicBezTo>
                    <a:pt x="39134" y="49717"/>
                    <a:pt x="25854" y="62959"/>
                    <a:pt x="12154" y="92236"/>
                  </a:cubicBezTo>
                  <a:cubicBezTo>
                    <a:pt x="-169" y="118298"/>
                    <a:pt x="-1546" y="124689"/>
                    <a:pt x="1170" y="148914"/>
                  </a:cubicBezTo>
                  <a:cubicBezTo>
                    <a:pt x="5763" y="186419"/>
                    <a:pt x="13072" y="205631"/>
                    <a:pt x="50577" y="274210"/>
                  </a:cubicBezTo>
                  <a:cubicBezTo>
                    <a:pt x="94435" y="354653"/>
                    <a:pt x="101324" y="364719"/>
                    <a:pt x="131480" y="387141"/>
                  </a:cubicBezTo>
                  <a:cubicBezTo>
                    <a:pt x="145640" y="397627"/>
                    <a:pt x="165770" y="414083"/>
                    <a:pt x="176754" y="423230"/>
                  </a:cubicBezTo>
                  <a:cubicBezTo>
                    <a:pt x="232513" y="471259"/>
                    <a:pt x="290606" y="476273"/>
                    <a:pt x="333587" y="437428"/>
                  </a:cubicBezTo>
                  <a:cubicBezTo>
                    <a:pt x="354596" y="418675"/>
                    <a:pt x="401707" y="327671"/>
                    <a:pt x="401707" y="306196"/>
                  </a:cubicBezTo>
                  <a:cubicBezTo>
                    <a:pt x="401707" y="298886"/>
                    <a:pt x="406261" y="288362"/>
                    <a:pt x="411313" y="282889"/>
                  </a:cubicBezTo>
                  <a:cubicBezTo>
                    <a:pt x="434160" y="258205"/>
                    <a:pt x="449238" y="126977"/>
                    <a:pt x="431864" y="100456"/>
                  </a:cubicBezTo>
                  <a:cubicBezTo>
                    <a:pt x="427769" y="94525"/>
                    <a:pt x="418622" y="85378"/>
                    <a:pt x="411772" y="81245"/>
                  </a:cubicBezTo>
                  <a:cubicBezTo>
                    <a:pt x="404884" y="76691"/>
                    <a:pt x="391642" y="65708"/>
                    <a:pt x="382036" y="56102"/>
                  </a:cubicBezTo>
                  <a:cubicBezTo>
                    <a:pt x="372430" y="46955"/>
                    <a:pt x="357352" y="36891"/>
                    <a:pt x="348205" y="33713"/>
                  </a:cubicBezTo>
                  <a:cubicBezTo>
                    <a:pt x="339518" y="30958"/>
                    <a:pt x="322602" y="22730"/>
                    <a:pt x="310701" y="15880"/>
                  </a:cubicBezTo>
                  <a:cubicBezTo>
                    <a:pt x="286475" y="801"/>
                    <a:pt x="255859" y="-3332"/>
                    <a:pt x="218814" y="260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C0F8EDA0-EF63-FD2B-1C2D-7E0F834BA876}"/>
                </a:ext>
              </a:extLst>
            </p:cNvPr>
            <p:cNvSpPr/>
            <p:nvPr/>
          </p:nvSpPr>
          <p:spPr>
            <a:xfrm flipV="1">
              <a:off x="5824827" y="2567547"/>
              <a:ext cx="124374" cy="112992"/>
            </a:xfrm>
            <a:custGeom>
              <a:avLst/>
              <a:gdLst>
                <a:gd name="connsiteX0" fmla="*/ 185877 w 375738"/>
                <a:gd name="connsiteY0" fmla="*/ 2590 h 341354"/>
                <a:gd name="connsiteX1" fmla="*/ 158897 w 375738"/>
                <a:gd name="connsiteY1" fmla="*/ 7144 h 341354"/>
                <a:gd name="connsiteX2" fmla="*/ 120053 w 375738"/>
                <a:gd name="connsiteY2" fmla="*/ 14454 h 341354"/>
                <a:gd name="connsiteX3" fmla="*/ 70646 w 375738"/>
                <a:gd name="connsiteY3" fmla="*/ 28193 h 341354"/>
                <a:gd name="connsiteX4" fmla="*/ 5740 w 375738"/>
                <a:gd name="connsiteY4" fmla="*/ 83034 h 341354"/>
                <a:gd name="connsiteX5" fmla="*/ 2984 w 375738"/>
                <a:gd name="connsiteY5" fmla="*/ 129685 h 341354"/>
                <a:gd name="connsiteX6" fmla="*/ 90776 w 375738"/>
                <a:gd name="connsiteY6" fmla="*/ 292445 h 341354"/>
                <a:gd name="connsiteX7" fmla="*/ 121851 w 375738"/>
                <a:gd name="connsiteY7" fmla="*/ 317588 h 341354"/>
                <a:gd name="connsiteX8" fmla="*/ 213316 w 375738"/>
                <a:gd name="connsiteY8" fmla="*/ 341355 h 341354"/>
                <a:gd name="connsiteX9" fmla="*/ 279600 w 375738"/>
                <a:gd name="connsiteY9" fmla="*/ 330371 h 341354"/>
                <a:gd name="connsiteX10" fmla="*/ 310216 w 375738"/>
                <a:gd name="connsiteY10" fmla="*/ 310738 h 341354"/>
                <a:gd name="connsiteX11" fmla="*/ 350476 w 375738"/>
                <a:gd name="connsiteY11" fmla="*/ 229338 h 341354"/>
                <a:gd name="connsiteX12" fmla="*/ 359164 w 375738"/>
                <a:gd name="connsiteY12" fmla="*/ 207868 h 341354"/>
                <a:gd name="connsiteX13" fmla="*/ 374242 w 375738"/>
                <a:gd name="connsiteY13" fmla="*/ 98111 h 341354"/>
                <a:gd name="connsiteX14" fmla="*/ 312972 w 375738"/>
                <a:gd name="connsiteY14" fmla="*/ 29531 h 341354"/>
                <a:gd name="connsiteX15" fmla="*/ 280519 w 375738"/>
                <a:gd name="connsiteY15" fmla="*/ 13075 h 341354"/>
                <a:gd name="connsiteX16" fmla="*/ 230232 w 375738"/>
                <a:gd name="connsiteY16" fmla="*/ 292 h 341354"/>
                <a:gd name="connsiteX17" fmla="*/ 185878 w 375738"/>
                <a:gd name="connsiteY17" fmla="*/ 2589 h 341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75738" h="341354">
                  <a:moveTo>
                    <a:pt x="185877" y="2590"/>
                  </a:moveTo>
                  <a:cubicBezTo>
                    <a:pt x="179486" y="4848"/>
                    <a:pt x="167584" y="6685"/>
                    <a:pt x="158897" y="7144"/>
                  </a:cubicBezTo>
                  <a:cubicBezTo>
                    <a:pt x="150210" y="7604"/>
                    <a:pt x="132834" y="10818"/>
                    <a:pt x="120053" y="14454"/>
                  </a:cubicBezTo>
                  <a:cubicBezTo>
                    <a:pt x="107232" y="18128"/>
                    <a:pt x="84844" y="24519"/>
                    <a:pt x="70646" y="28193"/>
                  </a:cubicBezTo>
                  <a:cubicBezTo>
                    <a:pt x="38193" y="36880"/>
                    <a:pt x="15805" y="55594"/>
                    <a:pt x="5740" y="83034"/>
                  </a:cubicBezTo>
                  <a:cubicBezTo>
                    <a:pt x="-1111" y="100408"/>
                    <a:pt x="-1570" y="107260"/>
                    <a:pt x="2984" y="129685"/>
                  </a:cubicBezTo>
                  <a:cubicBezTo>
                    <a:pt x="9835" y="163056"/>
                    <a:pt x="71564" y="277788"/>
                    <a:pt x="90776" y="292445"/>
                  </a:cubicBezTo>
                  <a:cubicBezTo>
                    <a:pt x="98085" y="297918"/>
                    <a:pt x="111786" y="309361"/>
                    <a:pt x="121851" y="317588"/>
                  </a:cubicBezTo>
                  <a:cubicBezTo>
                    <a:pt x="144736" y="337259"/>
                    <a:pt x="160734" y="341355"/>
                    <a:pt x="213316" y="341355"/>
                  </a:cubicBezTo>
                  <a:cubicBezTo>
                    <a:pt x="249405" y="341355"/>
                    <a:pt x="260848" y="339518"/>
                    <a:pt x="279600" y="330371"/>
                  </a:cubicBezTo>
                  <a:cubicBezTo>
                    <a:pt x="292420" y="324439"/>
                    <a:pt x="306121" y="315752"/>
                    <a:pt x="310216" y="310738"/>
                  </a:cubicBezTo>
                  <a:cubicBezTo>
                    <a:pt x="320281" y="299755"/>
                    <a:pt x="350476" y="238484"/>
                    <a:pt x="350476" y="229338"/>
                  </a:cubicBezTo>
                  <a:cubicBezTo>
                    <a:pt x="350476" y="226161"/>
                    <a:pt x="354571" y="216096"/>
                    <a:pt x="359164" y="207868"/>
                  </a:cubicBezTo>
                  <a:cubicBezTo>
                    <a:pt x="371027" y="188198"/>
                    <a:pt x="379256" y="126008"/>
                    <a:pt x="374242" y="98111"/>
                  </a:cubicBezTo>
                  <a:cubicBezTo>
                    <a:pt x="368311" y="67035"/>
                    <a:pt x="344506" y="40515"/>
                    <a:pt x="312972" y="29531"/>
                  </a:cubicBezTo>
                  <a:cubicBezTo>
                    <a:pt x="304744" y="26814"/>
                    <a:pt x="290125" y="19045"/>
                    <a:pt x="280519" y="13075"/>
                  </a:cubicBezTo>
                  <a:cubicBezTo>
                    <a:pt x="267239" y="3928"/>
                    <a:pt x="256294" y="1211"/>
                    <a:pt x="230232" y="292"/>
                  </a:cubicBezTo>
                  <a:cubicBezTo>
                    <a:pt x="211939" y="-626"/>
                    <a:pt x="192268" y="752"/>
                    <a:pt x="185878" y="258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8DDB38C4-342B-23A9-20EE-FC04631CBBB9}"/>
                </a:ext>
              </a:extLst>
            </p:cNvPr>
            <p:cNvSpPr/>
            <p:nvPr/>
          </p:nvSpPr>
          <p:spPr>
            <a:xfrm flipV="1">
              <a:off x="6972056" y="2255722"/>
              <a:ext cx="143798" cy="154330"/>
            </a:xfrm>
            <a:custGeom>
              <a:avLst/>
              <a:gdLst>
                <a:gd name="connsiteX0" fmla="*/ 182889 w 434416"/>
                <a:gd name="connsiteY0" fmla="*/ 4793 h 466233"/>
                <a:gd name="connsiteX1" fmla="*/ 47110 w 434416"/>
                <a:gd name="connsiteY1" fmla="*/ 42719 h 466233"/>
                <a:gd name="connsiteX2" fmla="*/ 0 w 434416"/>
                <a:gd name="connsiteY2" fmla="*/ 121823 h 466233"/>
                <a:gd name="connsiteX3" fmla="*/ 44354 w 434416"/>
                <a:gd name="connsiteY3" fmla="*/ 252135 h 466233"/>
                <a:gd name="connsiteX4" fmla="*/ 193418 w 434416"/>
                <a:gd name="connsiteY4" fmla="*/ 420371 h 466233"/>
                <a:gd name="connsiteX5" fmla="*/ 291693 w 434416"/>
                <a:gd name="connsiteY5" fmla="*/ 460172 h 466233"/>
                <a:gd name="connsiteX6" fmla="*/ 345654 w 434416"/>
                <a:gd name="connsiteY6" fmla="*/ 401160 h 466233"/>
                <a:gd name="connsiteX7" fmla="*/ 368960 w 434416"/>
                <a:gd name="connsiteY7" fmla="*/ 356384 h 466233"/>
                <a:gd name="connsiteX8" fmla="*/ 379484 w 434416"/>
                <a:gd name="connsiteY8" fmla="*/ 331241 h 466233"/>
                <a:gd name="connsiteX9" fmla="*/ 392764 w 434416"/>
                <a:gd name="connsiteY9" fmla="*/ 293277 h 466233"/>
                <a:gd name="connsiteX10" fmla="*/ 429771 w 434416"/>
                <a:gd name="connsiteY10" fmla="*/ 98519 h 466233"/>
                <a:gd name="connsiteX11" fmla="*/ 374012 w 434416"/>
                <a:gd name="connsiteY11" fmla="*/ 37708 h 466233"/>
                <a:gd name="connsiteX12" fmla="*/ 347491 w 434416"/>
                <a:gd name="connsiteY12" fmla="*/ 25347 h 466233"/>
                <a:gd name="connsiteX13" fmla="*/ 258321 w 434416"/>
                <a:gd name="connsiteY13" fmla="*/ 204 h 466233"/>
                <a:gd name="connsiteX14" fmla="*/ 182891 w 434416"/>
                <a:gd name="connsiteY14" fmla="*/ 4797 h 46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34416" h="466233">
                  <a:moveTo>
                    <a:pt x="182889" y="4793"/>
                  </a:moveTo>
                  <a:cubicBezTo>
                    <a:pt x="128048" y="16236"/>
                    <a:pt x="64481" y="33572"/>
                    <a:pt x="47110" y="42719"/>
                  </a:cubicBezTo>
                  <a:cubicBezTo>
                    <a:pt x="22885" y="55080"/>
                    <a:pt x="0" y="93465"/>
                    <a:pt x="0" y="121823"/>
                  </a:cubicBezTo>
                  <a:cubicBezTo>
                    <a:pt x="0" y="157032"/>
                    <a:pt x="12820" y="194536"/>
                    <a:pt x="44354" y="252135"/>
                  </a:cubicBezTo>
                  <a:cubicBezTo>
                    <a:pt x="95560" y="344940"/>
                    <a:pt x="99234" y="349494"/>
                    <a:pt x="193418" y="420371"/>
                  </a:cubicBezTo>
                  <a:cubicBezTo>
                    <a:pt x="259243" y="470198"/>
                    <a:pt x="264294" y="472035"/>
                    <a:pt x="291693" y="460172"/>
                  </a:cubicBezTo>
                  <a:cubicBezTo>
                    <a:pt x="321430" y="446892"/>
                    <a:pt x="331494" y="436368"/>
                    <a:pt x="345654" y="401160"/>
                  </a:cubicBezTo>
                  <a:cubicBezTo>
                    <a:pt x="352504" y="384704"/>
                    <a:pt x="363028" y="364612"/>
                    <a:pt x="368960" y="356384"/>
                  </a:cubicBezTo>
                  <a:cubicBezTo>
                    <a:pt x="374931" y="348615"/>
                    <a:pt x="379484" y="337173"/>
                    <a:pt x="379484" y="331241"/>
                  </a:cubicBezTo>
                  <a:cubicBezTo>
                    <a:pt x="379484" y="325271"/>
                    <a:pt x="385416" y="308355"/>
                    <a:pt x="392764" y="293277"/>
                  </a:cubicBezTo>
                  <a:cubicBezTo>
                    <a:pt x="428432" y="218765"/>
                    <a:pt x="442592" y="144252"/>
                    <a:pt x="429771" y="98519"/>
                  </a:cubicBezTo>
                  <a:cubicBezTo>
                    <a:pt x="423380" y="75672"/>
                    <a:pt x="397318" y="47314"/>
                    <a:pt x="374012" y="37708"/>
                  </a:cubicBezTo>
                  <a:cubicBezTo>
                    <a:pt x="363488" y="33116"/>
                    <a:pt x="351127" y="27644"/>
                    <a:pt x="347491" y="25347"/>
                  </a:cubicBezTo>
                  <a:cubicBezTo>
                    <a:pt x="309067" y="2500"/>
                    <a:pt x="304054" y="1122"/>
                    <a:pt x="258321" y="204"/>
                  </a:cubicBezTo>
                  <a:cubicBezTo>
                    <a:pt x="233178" y="-714"/>
                    <a:pt x="199347" y="1582"/>
                    <a:pt x="182891" y="479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DAFA4426-B19B-C974-3C40-448B735A01E8}"/>
                </a:ext>
              </a:extLst>
            </p:cNvPr>
            <p:cNvSpPr/>
            <p:nvPr/>
          </p:nvSpPr>
          <p:spPr>
            <a:xfrm flipV="1">
              <a:off x="4968824" y="2115787"/>
              <a:ext cx="126244" cy="128708"/>
            </a:xfrm>
            <a:custGeom>
              <a:avLst/>
              <a:gdLst>
                <a:gd name="connsiteX0" fmla="*/ 200136 w 381384"/>
                <a:gd name="connsiteY0" fmla="*/ 3604 h 388826"/>
                <a:gd name="connsiteX1" fmla="*/ 158996 w 381384"/>
                <a:gd name="connsiteY1" fmla="*/ 11832 h 388826"/>
                <a:gd name="connsiteX2" fmla="*/ 17702 w 381384"/>
                <a:gd name="connsiteY2" fmla="*/ 64377 h 388826"/>
                <a:gd name="connsiteX3" fmla="*/ 40549 w 381384"/>
                <a:gd name="connsiteY3" fmla="*/ 233573 h 388826"/>
                <a:gd name="connsiteX4" fmla="*/ 112343 w 381384"/>
                <a:gd name="connsiteY4" fmla="*/ 335983 h 388826"/>
                <a:gd name="connsiteX5" fmla="*/ 151226 w 381384"/>
                <a:gd name="connsiteY5" fmla="*/ 365680 h 388826"/>
                <a:gd name="connsiteX6" fmla="*/ 270555 w 381384"/>
                <a:gd name="connsiteY6" fmla="*/ 374406 h 388826"/>
                <a:gd name="connsiteX7" fmla="*/ 328611 w 381384"/>
                <a:gd name="connsiteY7" fmla="*/ 297559 h 388826"/>
                <a:gd name="connsiteX8" fmla="*/ 372048 w 381384"/>
                <a:gd name="connsiteY8" fmla="*/ 74448 h 388826"/>
                <a:gd name="connsiteX9" fmla="*/ 327233 w 381384"/>
                <a:gd name="connsiteY9" fmla="*/ 31012 h 388826"/>
                <a:gd name="connsiteX10" fmla="*/ 296617 w 381384"/>
                <a:gd name="connsiteY10" fmla="*/ 16852 h 388826"/>
                <a:gd name="connsiteX11" fmla="*/ 200138 w 381384"/>
                <a:gd name="connsiteY11" fmla="*/ 3610 h 388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1384" h="388826">
                  <a:moveTo>
                    <a:pt x="200136" y="3604"/>
                  </a:moveTo>
                  <a:cubicBezTo>
                    <a:pt x="190071" y="5862"/>
                    <a:pt x="171778" y="9536"/>
                    <a:pt x="158996" y="11832"/>
                  </a:cubicBezTo>
                  <a:cubicBezTo>
                    <a:pt x="78055" y="27828"/>
                    <a:pt x="29605" y="45662"/>
                    <a:pt x="17702" y="64377"/>
                  </a:cubicBezTo>
                  <a:cubicBezTo>
                    <a:pt x="-11116" y="108273"/>
                    <a:pt x="-5605" y="149451"/>
                    <a:pt x="40549" y="233573"/>
                  </a:cubicBezTo>
                  <a:cubicBezTo>
                    <a:pt x="84445" y="313137"/>
                    <a:pt x="90414" y="322245"/>
                    <a:pt x="112343" y="335983"/>
                  </a:cubicBezTo>
                  <a:cubicBezTo>
                    <a:pt x="122867" y="342833"/>
                    <a:pt x="140242" y="356075"/>
                    <a:pt x="151226" y="365680"/>
                  </a:cubicBezTo>
                  <a:cubicBezTo>
                    <a:pt x="183679" y="393120"/>
                    <a:pt x="226656" y="396334"/>
                    <a:pt x="270555" y="374406"/>
                  </a:cubicBezTo>
                  <a:cubicBezTo>
                    <a:pt x="292025" y="363422"/>
                    <a:pt x="300712" y="351520"/>
                    <a:pt x="328611" y="297559"/>
                  </a:cubicBezTo>
                  <a:cubicBezTo>
                    <a:pt x="377520" y="202916"/>
                    <a:pt x="393517" y="121093"/>
                    <a:pt x="372048" y="74448"/>
                  </a:cubicBezTo>
                  <a:cubicBezTo>
                    <a:pt x="362901" y="54356"/>
                    <a:pt x="338677" y="31012"/>
                    <a:pt x="327233" y="31012"/>
                  </a:cubicBezTo>
                  <a:cubicBezTo>
                    <a:pt x="323139" y="31012"/>
                    <a:pt x="309400" y="24620"/>
                    <a:pt x="296617" y="16852"/>
                  </a:cubicBezTo>
                  <a:cubicBezTo>
                    <a:pt x="271015" y="855"/>
                    <a:pt x="234888" y="-4196"/>
                    <a:pt x="200138" y="361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077FB9A7-5E32-E8F8-6102-48C58044DA4C}"/>
                </a:ext>
              </a:extLst>
            </p:cNvPr>
            <p:cNvSpPr/>
            <p:nvPr/>
          </p:nvSpPr>
          <p:spPr>
            <a:xfrm flipV="1">
              <a:off x="8915085" y="1956540"/>
              <a:ext cx="149714" cy="150520"/>
            </a:xfrm>
            <a:custGeom>
              <a:avLst/>
              <a:gdLst>
                <a:gd name="connsiteX0" fmla="*/ 223296 w 452295"/>
                <a:gd name="connsiteY0" fmla="*/ 2938 h 454728"/>
                <a:gd name="connsiteX1" fmla="*/ 177564 w 452295"/>
                <a:gd name="connsiteY1" fmla="*/ 11625 h 454728"/>
                <a:gd name="connsiteX2" fmla="*/ 120426 w 452295"/>
                <a:gd name="connsiteY2" fmla="*/ 23527 h 454728"/>
                <a:gd name="connsiteX3" fmla="*/ 6574 w 452295"/>
                <a:gd name="connsiteY3" fmla="*/ 91188 h 454728"/>
                <a:gd name="connsiteX4" fmla="*/ 6115 w 452295"/>
                <a:gd name="connsiteY4" fmla="*/ 154717 h 454728"/>
                <a:gd name="connsiteX5" fmla="*/ 12047 w 452295"/>
                <a:gd name="connsiteY5" fmla="*/ 217824 h 454728"/>
                <a:gd name="connsiteX6" fmla="*/ 38568 w 452295"/>
                <a:gd name="connsiteY6" fmla="*/ 298305 h 454728"/>
                <a:gd name="connsiteX7" fmla="*/ 83841 w 452295"/>
                <a:gd name="connsiteY7" fmla="*/ 372358 h 454728"/>
                <a:gd name="connsiteX8" fmla="*/ 189003 w 452295"/>
                <a:gd name="connsiteY8" fmla="*/ 446411 h 454728"/>
                <a:gd name="connsiteX9" fmla="*/ 349932 w 452295"/>
                <a:gd name="connsiteY9" fmla="*/ 413498 h 454728"/>
                <a:gd name="connsiteX10" fmla="*/ 387895 w 452295"/>
                <a:gd name="connsiteY10" fmla="*/ 343999 h 454728"/>
                <a:gd name="connsiteX11" fmla="*/ 411202 w 452295"/>
                <a:gd name="connsiteY11" fmla="*/ 276797 h 454728"/>
                <a:gd name="connsiteX12" fmla="*/ 415756 w 452295"/>
                <a:gd name="connsiteY12" fmla="*/ 259881 h 454728"/>
                <a:gd name="connsiteX13" fmla="*/ 441819 w 452295"/>
                <a:gd name="connsiteY13" fmla="*/ 199070 h 454728"/>
                <a:gd name="connsiteX14" fmla="*/ 450047 w 452295"/>
                <a:gd name="connsiteY14" fmla="*/ 96661 h 454728"/>
                <a:gd name="connsiteX15" fmla="*/ 407069 w 452295"/>
                <a:gd name="connsiteY15" fmla="*/ 53224 h 454728"/>
                <a:gd name="connsiteX16" fmla="*/ 370942 w 452295"/>
                <a:gd name="connsiteY16" fmla="*/ 34931 h 454728"/>
                <a:gd name="connsiteX17" fmla="*/ 339407 w 452295"/>
                <a:gd name="connsiteY17" fmla="*/ 20771 h 454728"/>
                <a:gd name="connsiteX18" fmla="*/ 306954 w 452295"/>
                <a:gd name="connsiteY18" fmla="*/ 11624 h 454728"/>
                <a:gd name="connsiteX19" fmla="*/ 223295 w 452295"/>
                <a:gd name="connsiteY19" fmla="*/ 2937 h 454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52295" h="454728">
                  <a:moveTo>
                    <a:pt x="223296" y="2938"/>
                  </a:moveTo>
                  <a:cubicBezTo>
                    <a:pt x="213232" y="5693"/>
                    <a:pt x="192643" y="9329"/>
                    <a:pt x="177564" y="11625"/>
                  </a:cubicBezTo>
                  <a:cubicBezTo>
                    <a:pt x="162485" y="13921"/>
                    <a:pt x="136883" y="18935"/>
                    <a:pt x="120426" y="23527"/>
                  </a:cubicBezTo>
                  <a:cubicBezTo>
                    <a:pt x="30798" y="46374"/>
                    <a:pt x="21191" y="52306"/>
                    <a:pt x="6574" y="91188"/>
                  </a:cubicBezTo>
                  <a:cubicBezTo>
                    <a:pt x="-2113" y="115413"/>
                    <a:pt x="-2113" y="115872"/>
                    <a:pt x="6115" y="154717"/>
                  </a:cubicBezTo>
                  <a:cubicBezTo>
                    <a:pt x="12047" y="181237"/>
                    <a:pt x="13884" y="202287"/>
                    <a:pt x="12047" y="217824"/>
                  </a:cubicBezTo>
                  <a:cubicBezTo>
                    <a:pt x="9330" y="240212"/>
                    <a:pt x="10669" y="244345"/>
                    <a:pt x="38568" y="298305"/>
                  </a:cubicBezTo>
                  <a:cubicBezTo>
                    <a:pt x="54564" y="329840"/>
                    <a:pt x="75154" y="363211"/>
                    <a:pt x="83841" y="372358"/>
                  </a:cubicBezTo>
                  <a:cubicBezTo>
                    <a:pt x="110362" y="399798"/>
                    <a:pt x="162027" y="436384"/>
                    <a:pt x="189003" y="446411"/>
                  </a:cubicBezTo>
                  <a:cubicBezTo>
                    <a:pt x="240668" y="466081"/>
                    <a:pt x="323411" y="449166"/>
                    <a:pt x="349932" y="413498"/>
                  </a:cubicBezTo>
                  <a:cubicBezTo>
                    <a:pt x="356323" y="404811"/>
                    <a:pt x="373238" y="373736"/>
                    <a:pt x="387895" y="343999"/>
                  </a:cubicBezTo>
                  <a:cubicBezTo>
                    <a:pt x="408906" y="301482"/>
                    <a:pt x="413498" y="287780"/>
                    <a:pt x="411202" y="276797"/>
                  </a:cubicBezTo>
                  <a:cubicBezTo>
                    <a:pt x="409365" y="266732"/>
                    <a:pt x="410743" y="262177"/>
                    <a:pt x="415756" y="259881"/>
                  </a:cubicBezTo>
                  <a:cubicBezTo>
                    <a:pt x="425821" y="256245"/>
                    <a:pt x="433590" y="237493"/>
                    <a:pt x="441819" y="199070"/>
                  </a:cubicBezTo>
                  <a:cubicBezTo>
                    <a:pt x="452342" y="147406"/>
                    <a:pt x="454639" y="120884"/>
                    <a:pt x="450047" y="96661"/>
                  </a:cubicBezTo>
                  <a:cubicBezTo>
                    <a:pt x="445033" y="68761"/>
                    <a:pt x="434509" y="58735"/>
                    <a:pt x="407069" y="53224"/>
                  </a:cubicBezTo>
                  <a:cubicBezTo>
                    <a:pt x="391990" y="50507"/>
                    <a:pt x="380548" y="44996"/>
                    <a:pt x="370942" y="34931"/>
                  </a:cubicBezTo>
                  <a:cubicBezTo>
                    <a:pt x="359997" y="23985"/>
                    <a:pt x="353147" y="20771"/>
                    <a:pt x="339407" y="20771"/>
                  </a:cubicBezTo>
                  <a:cubicBezTo>
                    <a:pt x="329801" y="20771"/>
                    <a:pt x="315182" y="16638"/>
                    <a:pt x="306954" y="11624"/>
                  </a:cubicBezTo>
                  <a:cubicBezTo>
                    <a:pt x="288661" y="1100"/>
                    <a:pt x="248439" y="-3454"/>
                    <a:pt x="223295" y="293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D7B7DCEA-C76E-A2D9-8B7E-E28252968470}"/>
                </a:ext>
              </a:extLst>
            </p:cNvPr>
            <p:cNvSpPr/>
            <p:nvPr/>
          </p:nvSpPr>
          <p:spPr>
            <a:xfrm flipV="1">
              <a:off x="5939221" y="1668825"/>
              <a:ext cx="161754" cy="142116"/>
            </a:xfrm>
            <a:custGeom>
              <a:avLst/>
              <a:gdLst>
                <a:gd name="connsiteX0" fmla="*/ 289817 w 488664"/>
                <a:gd name="connsiteY0" fmla="*/ 3702 h 429336"/>
                <a:gd name="connsiteX1" fmla="*/ 244122 w 488664"/>
                <a:gd name="connsiteY1" fmla="*/ 10552 h 429336"/>
                <a:gd name="connsiteX2" fmla="*/ 37462 w 488664"/>
                <a:gd name="connsiteY2" fmla="*/ 55788 h 429336"/>
                <a:gd name="connsiteX3" fmla="*/ 10481 w 488664"/>
                <a:gd name="connsiteY3" fmla="*/ 89159 h 429336"/>
                <a:gd name="connsiteX4" fmla="*/ 3172 w 488664"/>
                <a:gd name="connsiteY4" fmla="*/ 146793 h 429336"/>
                <a:gd name="connsiteX5" fmla="*/ 52081 w 488664"/>
                <a:gd name="connsiteY5" fmla="*/ 259265 h 429336"/>
                <a:gd name="connsiteX6" fmla="*/ 63524 w 488664"/>
                <a:gd name="connsiteY6" fmla="*/ 280275 h 429336"/>
                <a:gd name="connsiteX7" fmla="*/ 112433 w 488664"/>
                <a:gd name="connsiteY7" fmla="*/ 342464 h 429336"/>
                <a:gd name="connsiteX8" fmla="*/ 148101 w 488664"/>
                <a:gd name="connsiteY8" fmla="*/ 370363 h 429336"/>
                <a:gd name="connsiteX9" fmla="*/ 186026 w 488664"/>
                <a:gd name="connsiteY9" fmla="*/ 395047 h 429336"/>
                <a:gd name="connsiteX10" fmla="*/ 321384 w 488664"/>
                <a:gd name="connsiteY10" fmla="*/ 429337 h 429336"/>
                <a:gd name="connsiteX11" fmla="*/ 420580 w 488664"/>
                <a:gd name="connsiteY11" fmla="*/ 351610 h 429336"/>
                <a:gd name="connsiteX12" fmla="*/ 441131 w 488664"/>
                <a:gd name="connsiteY12" fmla="*/ 310011 h 429336"/>
                <a:gd name="connsiteX13" fmla="*/ 449398 w 488664"/>
                <a:gd name="connsiteY13" fmla="*/ 281193 h 429336"/>
                <a:gd name="connsiteX14" fmla="*/ 456707 w 488664"/>
                <a:gd name="connsiteY14" fmla="*/ 257887 h 429336"/>
                <a:gd name="connsiteX15" fmla="*/ 481851 w 488664"/>
                <a:gd name="connsiteY15" fmla="*/ 77747 h 429336"/>
                <a:gd name="connsiteX16" fmla="*/ 429727 w 488664"/>
                <a:gd name="connsiteY16" fmla="*/ 38864 h 429336"/>
                <a:gd name="connsiteX17" fmla="*/ 399532 w 488664"/>
                <a:gd name="connsiteY17" fmla="*/ 25164 h 429336"/>
                <a:gd name="connsiteX18" fmla="*/ 327776 w 488664"/>
                <a:gd name="connsiteY18" fmla="*/ 20 h 429336"/>
                <a:gd name="connsiteX19" fmla="*/ 289812 w 488664"/>
                <a:gd name="connsiteY19" fmla="*/ 3694 h 429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88664" h="429336">
                  <a:moveTo>
                    <a:pt x="289817" y="3702"/>
                  </a:moveTo>
                  <a:cubicBezTo>
                    <a:pt x="284804" y="5960"/>
                    <a:pt x="264214" y="8715"/>
                    <a:pt x="244122" y="10552"/>
                  </a:cubicBezTo>
                  <a:cubicBezTo>
                    <a:pt x="179178" y="16025"/>
                    <a:pt x="67166" y="40709"/>
                    <a:pt x="37462" y="55788"/>
                  </a:cubicBezTo>
                  <a:cubicBezTo>
                    <a:pt x="27856" y="60839"/>
                    <a:pt x="19168" y="71784"/>
                    <a:pt x="10481" y="89159"/>
                  </a:cubicBezTo>
                  <a:cubicBezTo>
                    <a:pt x="-1880" y="114302"/>
                    <a:pt x="-1880" y="116139"/>
                    <a:pt x="3172" y="146793"/>
                  </a:cubicBezTo>
                  <a:cubicBezTo>
                    <a:pt x="8644" y="178328"/>
                    <a:pt x="29234" y="225438"/>
                    <a:pt x="52081" y="259265"/>
                  </a:cubicBezTo>
                  <a:cubicBezTo>
                    <a:pt x="58472" y="268411"/>
                    <a:pt x="63524" y="278017"/>
                    <a:pt x="63524" y="280275"/>
                  </a:cubicBezTo>
                  <a:cubicBezTo>
                    <a:pt x="63524" y="291258"/>
                    <a:pt x="93221" y="328762"/>
                    <a:pt x="112433" y="342464"/>
                  </a:cubicBezTo>
                  <a:cubicBezTo>
                    <a:pt x="124794" y="350692"/>
                    <a:pt x="140791" y="363474"/>
                    <a:pt x="148101" y="370363"/>
                  </a:cubicBezTo>
                  <a:cubicBezTo>
                    <a:pt x="155870" y="377213"/>
                    <a:pt x="172785" y="388197"/>
                    <a:pt x="186026" y="395047"/>
                  </a:cubicBezTo>
                  <a:cubicBezTo>
                    <a:pt x="217140" y="410584"/>
                    <a:pt x="291189" y="429337"/>
                    <a:pt x="321384" y="429337"/>
                  </a:cubicBezTo>
                  <a:cubicBezTo>
                    <a:pt x="367079" y="428878"/>
                    <a:pt x="401827" y="401897"/>
                    <a:pt x="420580" y="351610"/>
                  </a:cubicBezTo>
                  <a:cubicBezTo>
                    <a:pt x="425593" y="337910"/>
                    <a:pt x="434740" y="319157"/>
                    <a:pt x="441131" y="310011"/>
                  </a:cubicBezTo>
                  <a:cubicBezTo>
                    <a:pt x="449857" y="297650"/>
                    <a:pt x="451655" y="289881"/>
                    <a:pt x="449398" y="281193"/>
                  </a:cubicBezTo>
                  <a:cubicBezTo>
                    <a:pt x="447101" y="271588"/>
                    <a:pt x="448938" y="266115"/>
                    <a:pt x="456707" y="257887"/>
                  </a:cubicBezTo>
                  <a:cubicBezTo>
                    <a:pt x="481851" y="231366"/>
                    <a:pt x="498766" y="109744"/>
                    <a:pt x="481851" y="77747"/>
                  </a:cubicBezTo>
                  <a:cubicBezTo>
                    <a:pt x="471786" y="58076"/>
                    <a:pt x="450737" y="42538"/>
                    <a:pt x="429727" y="38864"/>
                  </a:cubicBezTo>
                  <a:cubicBezTo>
                    <a:pt x="419662" y="37486"/>
                    <a:pt x="405961" y="31095"/>
                    <a:pt x="399532" y="25164"/>
                  </a:cubicBezTo>
                  <a:cubicBezTo>
                    <a:pt x="379900" y="6870"/>
                    <a:pt x="359310" y="-439"/>
                    <a:pt x="327776" y="20"/>
                  </a:cubicBezTo>
                  <a:cubicBezTo>
                    <a:pt x="312239" y="20"/>
                    <a:pt x="294863" y="1857"/>
                    <a:pt x="289812" y="369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D4D8D3F4-C5BF-37B2-F4ED-1E4E17B3DE6F}"/>
                </a:ext>
              </a:extLst>
            </p:cNvPr>
            <p:cNvSpPr/>
            <p:nvPr/>
          </p:nvSpPr>
          <p:spPr>
            <a:xfrm flipV="1">
              <a:off x="7949545" y="1474093"/>
              <a:ext cx="128306" cy="129380"/>
            </a:xfrm>
            <a:custGeom>
              <a:avLst/>
              <a:gdLst>
                <a:gd name="connsiteX0" fmla="*/ 161329 w 387617"/>
                <a:gd name="connsiteY0" fmla="*/ 5565 h 390861"/>
                <a:gd name="connsiteX1" fmla="*/ 41540 w 387617"/>
                <a:gd name="connsiteY1" fmla="*/ 38018 h 390861"/>
                <a:gd name="connsiteX2" fmla="*/ 12722 w 387617"/>
                <a:gd name="connsiteY2" fmla="*/ 96533 h 390861"/>
                <a:gd name="connsiteX3" fmla="*/ 3117 w 387617"/>
                <a:gd name="connsiteY3" fmla="*/ 134497 h 390861"/>
                <a:gd name="connsiteX4" fmla="*/ 34690 w 387617"/>
                <a:gd name="connsiteY4" fmla="*/ 243295 h 390861"/>
                <a:gd name="connsiteX5" fmla="*/ 107365 w 387617"/>
                <a:gd name="connsiteY5" fmla="*/ 338396 h 390861"/>
                <a:gd name="connsiteX6" fmla="*/ 190105 w 387617"/>
                <a:gd name="connsiteY6" fmla="*/ 385468 h 390861"/>
                <a:gd name="connsiteX7" fmla="*/ 244525 w 387617"/>
                <a:gd name="connsiteY7" fmla="*/ 387305 h 390861"/>
                <a:gd name="connsiteX8" fmla="*/ 313105 w 387617"/>
                <a:gd name="connsiteY8" fmla="*/ 347542 h 390861"/>
                <a:gd name="connsiteX9" fmla="*/ 360216 w 387617"/>
                <a:gd name="connsiteY9" fmla="*/ 250604 h 390861"/>
                <a:gd name="connsiteX10" fmla="*/ 364311 w 387617"/>
                <a:gd name="connsiteY10" fmla="*/ 238281 h 390861"/>
                <a:gd name="connsiteX11" fmla="*/ 387617 w 387617"/>
                <a:gd name="connsiteY11" fmla="*/ 131737 h 390861"/>
                <a:gd name="connsiteX12" fmla="*/ 347854 w 387617"/>
                <a:gd name="connsiteY12" fmla="*/ 44864 h 390861"/>
                <a:gd name="connsiteX13" fmla="*/ 320874 w 387617"/>
                <a:gd name="connsiteY13" fmla="*/ 30704 h 390861"/>
                <a:gd name="connsiteX14" fmla="*/ 291177 w 387617"/>
                <a:gd name="connsiteY14" fmla="*/ 15587 h 390861"/>
                <a:gd name="connsiteX15" fmla="*/ 230366 w 387617"/>
                <a:gd name="connsiteY15" fmla="*/ 50 h 390861"/>
                <a:gd name="connsiteX16" fmla="*/ 161327 w 387617"/>
                <a:gd name="connsiteY16" fmla="*/ 5561 h 39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7617" h="390861">
                  <a:moveTo>
                    <a:pt x="161329" y="5565"/>
                  </a:moveTo>
                  <a:cubicBezTo>
                    <a:pt x="106909" y="16051"/>
                    <a:pt x="52033" y="30708"/>
                    <a:pt x="41540" y="38018"/>
                  </a:cubicBezTo>
                  <a:cubicBezTo>
                    <a:pt x="27801" y="46705"/>
                    <a:pt x="16856" y="68634"/>
                    <a:pt x="12722" y="96533"/>
                  </a:cubicBezTo>
                  <a:cubicBezTo>
                    <a:pt x="10885" y="109354"/>
                    <a:pt x="6331" y="126270"/>
                    <a:pt x="3117" y="134497"/>
                  </a:cubicBezTo>
                  <a:cubicBezTo>
                    <a:pt x="-5571" y="155967"/>
                    <a:pt x="3576" y="187960"/>
                    <a:pt x="34690" y="243295"/>
                  </a:cubicBezTo>
                  <a:cubicBezTo>
                    <a:pt x="68061" y="303187"/>
                    <a:pt x="77207" y="315089"/>
                    <a:pt x="107365" y="338396"/>
                  </a:cubicBezTo>
                  <a:cubicBezTo>
                    <a:pt x="152179" y="372226"/>
                    <a:pt x="160866" y="377239"/>
                    <a:pt x="190105" y="385468"/>
                  </a:cubicBezTo>
                  <a:cubicBezTo>
                    <a:pt x="214827" y="392318"/>
                    <a:pt x="222137" y="392318"/>
                    <a:pt x="244525" y="387305"/>
                  </a:cubicBezTo>
                  <a:cubicBezTo>
                    <a:pt x="274720" y="380914"/>
                    <a:pt x="300782" y="365835"/>
                    <a:pt x="313105" y="347542"/>
                  </a:cubicBezTo>
                  <a:cubicBezTo>
                    <a:pt x="326844" y="327871"/>
                    <a:pt x="360216" y="259291"/>
                    <a:pt x="360216" y="250604"/>
                  </a:cubicBezTo>
                  <a:cubicBezTo>
                    <a:pt x="360216" y="246509"/>
                    <a:pt x="362014" y="240998"/>
                    <a:pt x="364311" y="238281"/>
                  </a:cubicBezTo>
                  <a:cubicBezTo>
                    <a:pt x="373457" y="229135"/>
                    <a:pt x="387617" y="164650"/>
                    <a:pt x="387617" y="131737"/>
                  </a:cubicBezTo>
                  <a:cubicBezTo>
                    <a:pt x="387617" y="87383"/>
                    <a:pt x="376671" y="64076"/>
                    <a:pt x="347854" y="44864"/>
                  </a:cubicBezTo>
                  <a:cubicBezTo>
                    <a:pt x="335953" y="37095"/>
                    <a:pt x="324088" y="30704"/>
                    <a:pt x="320874" y="30704"/>
                  </a:cubicBezTo>
                  <a:cubicBezTo>
                    <a:pt x="317698" y="30704"/>
                    <a:pt x="304418" y="23816"/>
                    <a:pt x="291177" y="15587"/>
                  </a:cubicBezTo>
                  <a:cubicBezTo>
                    <a:pt x="269669" y="2346"/>
                    <a:pt x="263277" y="968"/>
                    <a:pt x="230366" y="50"/>
                  </a:cubicBezTo>
                  <a:cubicBezTo>
                    <a:pt x="209776" y="-409"/>
                    <a:pt x="179160" y="2346"/>
                    <a:pt x="161327" y="556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842D1EDE-9806-FC06-2A8A-2A7460A22A34}"/>
                </a:ext>
              </a:extLst>
            </p:cNvPr>
            <p:cNvSpPr/>
            <p:nvPr/>
          </p:nvSpPr>
          <p:spPr>
            <a:xfrm flipV="1">
              <a:off x="6798979" y="1321246"/>
              <a:ext cx="121170" cy="105306"/>
            </a:xfrm>
            <a:custGeom>
              <a:avLst/>
              <a:gdLst>
                <a:gd name="connsiteX0" fmla="*/ 191438 w 366065"/>
                <a:gd name="connsiteY0" fmla="*/ 1339 h 318138"/>
                <a:gd name="connsiteX1" fmla="*/ 73912 w 366065"/>
                <a:gd name="connsiteY1" fmla="*/ 33830 h 318138"/>
                <a:gd name="connsiteX2" fmla="*/ 40540 w 366065"/>
                <a:gd name="connsiteY2" fmla="*/ 65823 h 318138"/>
                <a:gd name="connsiteX3" fmla="*/ 33690 w 366065"/>
                <a:gd name="connsiteY3" fmla="*/ 102410 h 318138"/>
                <a:gd name="connsiteX4" fmla="*/ 25003 w 366065"/>
                <a:gd name="connsiteY4" fmla="*/ 121621 h 318138"/>
                <a:gd name="connsiteX5" fmla="*/ 18152 w 366065"/>
                <a:gd name="connsiteY5" fmla="*/ 217603 h 318138"/>
                <a:gd name="connsiteX6" fmla="*/ 158986 w 366065"/>
                <a:gd name="connsiteY6" fmla="*/ 303557 h 318138"/>
                <a:gd name="connsiteX7" fmla="*/ 201925 w 366065"/>
                <a:gd name="connsiteY7" fmla="*/ 309986 h 318138"/>
                <a:gd name="connsiteX8" fmla="*/ 271424 w 366065"/>
                <a:gd name="connsiteY8" fmla="*/ 309527 h 318138"/>
                <a:gd name="connsiteX9" fmla="*/ 315779 w 366065"/>
                <a:gd name="connsiteY9" fmla="*/ 240028 h 318138"/>
                <a:gd name="connsiteX10" fmla="*/ 364267 w 366065"/>
                <a:gd name="connsiteY10" fmla="*/ 100115 h 318138"/>
                <a:gd name="connsiteX11" fmla="*/ 366065 w 366065"/>
                <a:gd name="connsiteY11" fmla="*/ 57138 h 318138"/>
                <a:gd name="connsiteX12" fmla="*/ 351446 w 366065"/>
                <a:gd name="connsiteY12" fmla="*/ 42059 h 318138"/>
                <a:gd name="connsiteX13" fmla="*/ 325384 w 366065"/>
                <a:gd name="connsiteY13" fmla="*/ 23766 h 318138"/>
                <a:gd name="connsiteX14" fmla="*/ 300241 w 366065"/>
                <a:gd name="connsiteY14" fmla="*/ 10946 h 318138"/>
                <a:gd name="connsiteX15" fmla="*/ 244941 w 366065"/>
                <a:gd name="connsiteY15" fmla="*/ 0 h 318138"/>
                <a:gd name="connsiteX16" fmla="*/ 191439 w 366065"/>
                <a:gd name="connsiteY16" fmla="*/ 1339 h 31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6065" h="318138">
                  <a:moveTo>
                    <a:pt x="191438" y="1339"/>
                  </a:moveTo>
                  <a:cubicBezTo>
                    <a:pt x="153015" y="8227"/>
                    <a:pt x="94500" y="24224"/>
                    <a:pt x="73912" y="33830"/>
                  </a:cubicBezTo>
                  <a:cubicBezTo>
                    <a:pt x="54739" y="42517"/>
                    <a:pt x="48768" y="48449"/>
                    <a:pt x="40540" y="65823"/>
                  </a:cubicBezTo>
                  <a:cubicBezTo>
                    <a:pt x="33690" y="80902"/>
                    <a:pt x="31394" y="91426"/>
                    <a:pt x="33690" y="102410"/>
                  </a:cubicBezTo>
                  <a:cubicBezTo>
                    <a:pt x="35986" y="115652"/>
                    <a:pt x="35068" y="117947"/>
                    <a:pt x="25003" y="121621"/>
                  </a:cubicBezTo>
                  <a:cubicBezTo>
                    <a:pt x="-5613" y="133485"/>
                    <a:pt x="-8368" y="165479"/>
                    <a:pt x="18152" y="217603"/>
                  </a:cubicBezTo>
                  <a:cubicBezTo>
                    <a:pt x="49228" y="280251"/>
                    <a:pt x="98634" y="310446"/>
                    <a:pt x="158986" y="303557"/>
                  </a:cubicBezTo>
                  <a:cubicBezTo>
                    <a:pt x="173146" y="302217"/>
                    <a:pt x="186388" y="304016"/>
                    <a:pt x="201925" y="309986"/>
                  </a:cubicBezTo>
                  <a:cubicBezTo>
                    <a:pt x="229825" y="320932"/>
                    <a:pt x="252710" y="320932"/>
                    <a:pt x="271424" y="309527"/>
                  </a:cubicBezTo>
                  <a:cubicBezTo>
                    <a:pt x="282408" y="302639"/>
                    <a:pt x="292932" y="286183"/>
                    <a:pt x="315779" y="240028"/>
                  </a:cubicBezTo>
                  <a:cubicBezTo>
                    <a:pt x="361512" y="148142"/>
                    <a:pt x="361971" y="146764"/>
                    <a:pt x="364267" y="100115"/>
                  </a:cubicBezTo>
                  <a:lnTo>
                    <a:pt x="366065" y="57138"/>
                  </a:lnTo>
                  <a:lnTo>
                    <a:pt x="351446" y="42059"/>
                  </a:lnTo>
                  <a:cubicBezTo>
                    <a:pt x="343218" y="33831"/>
                    <a:pt x="331316" y="25603"/>
                    <a:pt x="325384" y="23766"/>
                  </a:cubicBezTo>
                  <a:cubicBezTo>
                    <a:pt x="318993" y="22388"/>
                    <a:pt x="308010" y="16456"/>
                    <a:pt x="300241" y="10946"/>
                  </a:cubicBezTo>
                  <a:cubicBezTo>
                    <a:pt x="288798" y="2258"/>
                    <a:pt x="280110" y="919"/>
                    <a:pt x="244941" y="0"/>
                  </a:cubicBezTo>
                  <a:cubicBezTo>
                    <a:pt x="221596" y="0"/>
                    <a:pt x="197830" y="459"/>
                    <a:pt x="191439" y="133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CB38A28D-FEA7-4578-2B10-2B6757C72495}"/>
                </a:ext>
              </a:extLst>
            </p:cNvPr>
            <p:cNvSpPr/>
            <p:nvPr/>
          </p:nvSpPr>
          <p:spPr>
            <a:xfrm flipV="1">
              <a:off x="5352665" y="944189"/>
              <a:ext cx="114892" cy="126330"/>
            </a:xfrm>
            <a:custGeom>
              <a:avLst/>
              <a:gdLst>
                <a:gd name="connsiteX0" fmla="*/ 161442 w 347094"/>
                <a:gd name="connsiteY0" fmla="*/ 3079 h 381645"/>
                <a:gd name="connsiteX1" fmla="*/ 59953 w 347094"/>
                <a:gd name="connsiteY1" fmla="*/ 27763 h 381645"/>
                <a:gd name="connsiteX2" fmla="*/ 1438 w 347094"/>
                <a:gd name="connsiteY2" fmla="*/ 122902 h 381645"/>
                <a:gd name="connsiteX3" fmla="*/ 979 w 347094"/>
                <a:gd name="connsiteY3" fmla="*/ 193741 h 381645"/>
                <a:gd name="connsiteX4" fmla="*/ 17894 w 347094"/>
                <a:gd name="connsiteY4" fmla="*/ 252715 h 381645"/>
                <a:gd name="connsiteX5" fmla="*/ 60872 w 347094"/>
                <a:gd name="connsiteY5" fmla="*/ 309890 h 381645"/>
                <a:gd name="connsiteX6" fmla="*/ 126237 w 347094"/>
                <a:gd name="connsiteY6" fmla="*/ 340506 h 381645"/>
                <a:gd name="connsiteX7" fmla="*/ 145908 w 347094"/>
                <a:gd name="connsiteY7" fmla="*/ 347815 h 381645"/>
                <a:gd name="connsiteX8" fmla="*/ 213110 w 347094"/>
                <a:gd name="connsiteY8" fmla="*/ 381646 h 381645"/>
                <a:gd name="connsiteX9" fmla="*/ 273463 w 347094"/>
                <a:gd name="connsiteY9" fmla="*/ 351489 h 381645"/>
                <a:gd name="connsiteX10" fmla="*/ 323749 w 347094"/>
                <a:gd name="connsiteY10" fmla="*/ 250912 h 381645"/>
                <a:gd name="connsiteX11" fmla="*/ 330179 w 347094"/>
                <a:gd name="connsiteY11" fmla="*/ 235336 h 381645"/>
                <a:gd name="connsiteX12" fmla="*/ 347095 w 347094"/>
                <a:gd name="connsiteY12" fmla="*/ 154893 h 381645"/>
                <a:gd name="connsiteX13" fmla="*/ 316900 w 347094"/>
                <a:gd name="connsiteY13" fmla="*/ 106864 h 381645"/>
                <a:gd name="connsiteX14" fmla="*/ 299066 w 347094"/>
                <a:gd name="connsiteY14" fmla="*/ 80802 h 381645"/>
                <a:gd name="connsiteX15" fmla="*/ 256548 w 347094"/>
                <a:gd name="connsiteY15" fmla="*/ 24583 h 381645"/>
                <a:gd name="connsiteX16" fmla="*/ 227769 w 347094"/>
                <a:gd name="connsiteY16" fmla="*/ 10423 h 381645"/>
                <a:gd name="connsiteX17" fmla="*/ 161447 w 347094"/>
                <a:gd name="connsiteY17" fmla="*/ 3076 h 381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47094" h="381645">
                  <a:moveTo>
                    <a:pt x="161442" y="3079"/>
                  </a:moveTo>
                  <a:cubicBezTo>
                    <a:pt x="135380" y="8131"/>
                    <a:pt x="94699" y="18196"/>
                    <a:pt x="59953" y="27763"/>
                  </a:cubicBezTo>
                  <a:cubicBezTo>
                    <a:pt x="18354" y="39665"/>
                    <a:pt x="-5412" y="78088"/>
                    <a:pt x="1438" y="122902"/>
                  </a:cubicBezTo>
                  <a:cubicBezTo>
                    <a:pt x="5571" y="149385"/>
                    <a:pt x="5571" y="165420"/>
                    <a:pt x="979" y="193741"/>
                  </a:cubicBezTo>
                  <a:cubicBezTo>
                    <a:pt x="-1777" y="211574"/>
                    <a:pt x="519" y="217966"/>
                    <a:pt x="17894" y="252715"/>
                  </a:cubicBezTo>
                  <a:cubicBezTo>
                    <a:pt x="32973" y="281991"/>
                    <a:pt x="43497" y="296151"/>
                    <a:pt x="60872" y="309890"/>
                  </a:cubicBezTo>
                  <a:cubicBezTo>
                    <a:pt x="87392" y="330900"/>
                    <a:pt x="107522" y="340506"/>
                    <a:pt x="126237" y="340506"/>
                  </a:cubicBezTo>
                  <a:cubicBezTo>
                    <a:pt x="133585" y="340506"/>
                    <a:pt x="142732" y="343720"/>
                    <a:pt x="145908" y="347815"/>
                  </a:cubicBezTo>
                  <a:cubicBezTo>
                    <a:pt x="156891" y="361095"/>
                    <a:pt x="197572" y="381646"/>
                    <a:pt x="213110" y="381646"/>
                  </a:cubicBezTo>
                  <a:cubicBezTo>
                    <a:pt x="234159" y="381646"/>
                    <a:pt x="257006" y="370241"/>
                    <a:pt x="273463" y="351489"/>
                  </a:cubicBezTo>
                  <a:cubicBezTo>
                    <a:pt x="289919" y="332736"/>
                    <a:pt x="323749" y="265076"/>
                    <a:pt x="323749" y="250912"/>
                  </a:cubicBezTo>
                  <a:cubicBezTo>
                    <a:pt x="323749" y="245401"/>
                    <a:pt x="326964" y="238551"/>
                    <a:pt x="330179" y="235336"/>
                  </a:cubicBezTo>
                  <a:cubicBezTo>
                    <a:pt x="338866" y="228486"/>
                    <a:pt x="347095" y="187804"/>
                    <a:pt x="347095" y="154893"/>
                  </a:cubicBezTo>
                  <a:cubicBezTo>
                    <a:pt x="347095" y="126076"/>
                    <a:pt x="340665" y="115092"/>
                    <a:pt x="316900" y="106864"/>
                  </a:cubicBezTo>
                  <a:cubicBezTo>
                    <a:pt x="303658" y="101851"/>
                    <a:pt x="301821" y="98636"/>
                    <a:pt x="299066" y="80802"/>
                  </a:cubicBezTo>
                  <a:cubicBezTo>
                    <a:pt x="295430" y="54319"/>
                    <a:pt x="278515" y="31893"/>
                    <a:pt x="256548" y="24583"/>
                  </a:cubicBezTo>
                  <a:cubicBezTo>
                    <a:pt x="246943" y="21368"/>
                    <a:pt x="234160" y="14977"/>
                    <a:pt x="227769" y="10423"/>
                  </a:cubicBezTo>
                  <a:cubicBezTo>
                    <a:pt x="213112" y="-101"/>
                    <a:pt x="190724" y="-2857"/>
                    <a:pt x="161447" y="307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7E5E581A-4E56-E924-686F-B32821AB0568}"/>
                </a:ext>
              </a:extLst>
            </p:cNvPr>
            <p:cNvSpPr/>
            <p:nvPr/>
          </p:nvSpPr>
          <p:spPr>
            <a:xfrm flipV="1">
              <a:off x="8740555" y="756515"/>
              <a:ext cx="135720" cy="149744"/>
            </a:xfrm>
            <a:custGeom>
              <a:avLst/>
              <a:gdLst>
                <a:gd name="connsiteX0" fmla="*/ 219092 w 410016"/>
                <a:gd name="connsiteY0" fmla="*/ 2876 h 452385"/>
                <a:gd name="connsiteX1" fmla="*/ 187979 w 410016"/>
                <a:gd name="connsiteY1" fmla="*/ 7430 h 452385"/>
                <a:gd name="connsiteX2" fmla="*/ 150972 w 410016"/>
                <a:gd name="connsiteY2" fmla="*/ 14319 h 452385"/>
                <a:gd name="connsiteX3" fmla="*/ 99308 w 410016"/>
                <a:gd name="connsiteY3" fmla="*/ 28478 h 452385"/>
                <a:gd name="connsiteX4" fmla="*/ 13353 w 410016"/>
                <a:gd name="connsiteY4" fmla="*/ 78306 h 452385"/>
                <a:gd name="connsiteX5" fmla="*/ 73 w 410016"/>
                <a:gd name="connsiteY5" fmla="*/ 137739 h 452385"/>
                <a:gd name="connsiteX6" fmla="*/ 41673 w 410016"/>
                <a:gd name="connsiteY6" fmla="*/ 261653 h 452385"/>
                <a:gd name="connsiteX7" fmla="*/ 80556 w 410016"/>
                <a:gd name="connsiteY7" fmla="*/ 332950 h 452385"/>
                <a:gd name="connsiteX8" fmla="*/ 170605 w 410016"/>
                <a:gd name="connsiteY8" fmla="*/ 425334 h 452385"/>
                <a:gd name="connsiteX9" fmla="*/ 237386 w 410016"/>
                <a:gd name="connsiteY9" fmla="*/ 448641 h 452385"/>
                <a:gd name="connsiteX10" fmla="*/ 293146 w 410016"/>
                <a:gd name="connsiteY10" fmla="*/ 402908 h 452385"/>
                <a:gd name="connsiteX11" fmla="*/ 312357 w 410016"/>
                <a:gd name="connsiteY11" fmla="*/ 376387 h 452385"/>
                <a:gd name="connsiteX12" fmla="*/ 329732 w 410016"/>
                <a:gd name="connsiteY12" fmla="*/ 359931 h 452385"/>
                <a:gd name="connsiteX13" fmla="*/ 381396 w 410016"/>
                <a:gd name="connsiteY13" fmla="*/ 260734 h 452385"/>
                <a:gd name="connsiteX14" fmla="*/ 385950 w 410016"/>
                <a:gd name="connsiteY14" fmla="*/ 247914 h 452385"/>
                <a:gd name="connsiteX15" fmla="*/ 399688 w 410016"/>
                <a:gd name="connsiteY15" fmla="*/ 213164 h 452385"/>
                <a:gd name="connsiteX16" fmla="*/ 400109 w 410016"/>
                <a:gd name="connsiteY16" fmla="*/ 79218 h 452385"/>
                <a:gd name="connsiteX17" fmla="*/ 345727 w 410016"/>
                <a:gd name="connsiteY17" fmla="*/ 33026 h 452385"/>
                <a:gd name="connsiteX18" fmla="*/ 311897 w 410016"/>
                <a:gd name="connsiteY18" fmla="*/ 15652 h 452385"/>
                <a:gd name="connsiteX19" fmla="*/ 258396 w 410016"/>
                <a:gd name="connsiteY19" fmla="*/ 115 h 452385"/>
                <a:gd name="connsiteX20" fmla="*/ 219092 w 410016"/>
                <a:gd name="connsiteY20" fmla="*/ 2870 h 45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10016" h="452385">
                  <a:moveTo>
                    <a:pt x="219092" y="2876"/>
                  </a:moveTo>
                  <a:cubicBezTo>
                    <a:pt x="214041" y="5172"/>
                    <a:pt x="199881" y="7430"/>
                    <a:pt x="187979" y="7430"/>
                  </a:cubicBezTo>
                  <a:cubicBezTo>
                    <a:pt x="176115" y="7889"/>
                    <a:pt x="159200" y="10645"/>
                    <a:pt x="150972" y="14319"/>
                  </a:cubicBezTo>
                  <a:cubicBezTo>
                    <a:pt x="142744" y="17495"/>
                    <a:pt x="119399" y="23886"/>
                    <a:pt x="99308" y="28478"/>
                  </a:cubicBezTo>
                  <a:cubicBezTo>
                    <a:pt x="50820" y="39003"/>
                    <a:pt x="30728" y="50867"/>
                    <a:pt x="13353" y="78306"/>
                  </a:cubicBezTo>
                  <a:cubicBezTo>
                    <a:pt x="992" y="98895"/>
                    <a:pt x="-385" y="104368"/>
                    <a:pt x="73" y="137739"/>
                  </a:cubicBezTo>
                  <a:cubicBezTo>
                    <a:pt x="992" y="182094"/>
                    <a:pt x="7383" y="200847"/>
                    <a:pt x="41673" y="261653"/>
                  </a:cubicBezTo>
                  <a:cubicBezTo>
                    <a:pt x="56330" y="286797"/>
                    <a:pt x="73705" y="318790"/>
                    <a:pt x="80556" y="332950"/>
                  </a:cubicBezTo>
                  <a:cubicBezTo>
                    <a:pt x="93338" y="359012"/>
                    <a:pt x="116683" y="382816"/>
                    <a:pt x="170605" y="425334"/>
                  </a:cubicBezTo>
                  <a:cubicBezTo>
                    <a:pt x="206732" y="453654"/>
                    <a:pt x="214960" y="456410"/>
                    <a:pt x="237386" y="448641"/>
                  </a:cubicBezTo>
                  <a:cubicBezTo>
                    <a:pt x="262530" y="439953"/>
                    <a:pt x="276230" y="428970"/>
                    <a:pt x="293146" y="402908"/>
                  </a:cubicBezTo>
                  <a:cubicBezTo>
                    <a:pt x="301374" y="390585"/>
                    <a:pt x="310062" y="378682"/>
                    <a:pt x="312357" y="376387"/>
                  </a:cubicBezTo>
                  <a:cubicBezTo>
                    <a:pt x="314653" y="374588"/>
                    <a:pt x="322422" y="366819"/>
                    <a:pt x="329732" y="359931"/>
                  </a:cubicBezTo>
                  <a:cubicBezTo>
                    <a:pt x="344810" y="345311"/>
                    <a:pt x="381396" y="275354"/>
                    <a:pt x="381396" y="260734"/>
                  </a:cubicBezTo>
                  <a:cubicBezTo>
                    <a:pt x="381396" y="255224"/>
                    <a:pt x="383233" y="249291"/>
                    <a:pt x="385950" y="247914"/>
                  </a:cubicBezTo>
                  <a:cubicBezTo>
                    <a:pt x="388246" y="246574"/>
                    <a:pt x="394637" y="230998"/>
                    <a:pt x="399688" y="213164"/>
                  </a:cubicBezTo>
                  <a:cubicBezTo>
                    <a:pt x="413389" y="168388"/>
                    <a:pt x="413389" y="106660"/>
                    <a:pt x="400109" y="79218"/>
                  </a:cubicBezTo>
                  <a:cubicBezTo>
                    <a:pt x="390542" y="59547"/>
                    <a:pt x="366738" y="39455"/>
                    <a:pt x="345727" y="33026"/>
                  </a:cubicBezTo>
                  <a:cubicBezTo>
                    <a:pt x="339795" y="31227"/>
                    <a:pt x="324679" y="23459"/>
                    <a:pt x="311897" y="15652"/>
                  </a:cubicBezTo>
                  <a:cubicBezTo>
                    <a:pt x="293144" y="3789"/>
                    <a:pt x="283080" y="1033"/>
                    <a:pt x="258396" y="115"/>
                  </a:cubicBezTo>
                  <a:cubicBezTo>
                    <a:pt x="241939" y="-344"/>
                    <a:pt x="224106" y="574"/>
                    <a:pt x="219092" y="287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6BB36C8A-A914-E66E-B79A-CC5FF38E3B43}"/>
                </a:ext>
              </a:extLst>
            </p:cNvPr>
            <p:cNvSpPr/>
            <p:nvPr/>
          </p:nvSpPr>
          <p:spPr>
            <a:xfrm flipV="1">
              <a:off x="6341326" y="533433"/>
              <a:ext cx="125484" cy="133484"/>
            </a:xfrm>
            <a:custGeom>
              <a:avLst/>
              <a:gdLst>
                <a:gd name="connsiteX0" fmla="*/ 182500 w 379096"/>
                <a:gd name="connsiteY0" fmla="*/ 3984 h 403264"/>
                <a:gd name="connsiteX1" fmla="*/ 27049 w 379096"/>
                <a:gd name="connsiteY1" fmla="*/ 56567 h 403264"/>
                <a:gd name="connsiteX2" fmla="*/ 6039 w 379096"/>
                <a:gd name="connsiteY2" fmla="*/ 166286 h 403264"/>
                <a:gd name="connsiteX3" fmla="*/ 102518 w 379096"/>
                <a:gd name="connsiteY3" fmla="*/ 333640 h 403264"/>
                <a:gd name="connsiteX4" fmla="*/ 128581 w 379096"/>
                <a:gd name="connsiteY4" fmla="*/ 355569 h 403264"/>
                <a:gd name="connsiteX5" fmla="*/ 150050 w 379096"/>
                <a:gd name="connsiteY5" fmla="*/ 371566 h 403264"/>
                <a:gd name="connsiteX6" fmla="*/ 188014 w 379096"/>
                <a:gd name="connsiteY6" fmla="*/ 396710 h 403264"/>
                <a:gd name="connsiteX7" fmla="*/ 225940 w 379096"/>
                <a:gd name="connsiteY7" fmla="*/ 400843 h 403264"/>
                <a:gd name="connsiteX8" fmla="*/ 276686 w 379096"/>
                <a:gd name="connsiteY8" fmla="*/ 360124 h 403264"/>
                <a:gd name="connsiteX9" fmla="*/ 300031 w 379096"/>
                <a:gd name="connsiteY9" fmla="*/ 340491 h 403264"/>
                <a:gd name="connsiteX10" fmla="*/ 379096 w 379096"/>
                <a:gd name="connsiteY10" fmla="*/ 142520 h 403264"/>
                <a:gd name="connsiteX11" fmla="*/ 367692 w 379096"/>
                <a:gd name="connsiteY11" fmla="*/ 82627 h 403264"/>
                <a:gd name="connsiteX12" fmla="*/ 299112 w 379096"/>
                <a:gd name="connsiteY12" fmla="*/ 24112 h 403264"/>
                <a:gd name="connsiteX13" fmla="*/ 182506 w 379096"/>
                <a:gd name="connsiteY13" fmla="*/ 3982 h 403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9096" h="403264">
                  <a:moveTo>
                    <a:pt x="182500" y="3984"/>
                  </a:moveTo>
                  <a:cubicBezTo>
                    <a:pt x="67305" y="28668"/>
                    <a:pt x="44880" y="36437"/>
                    <a:pt x="27049" y="56567"/>
                  </a:cubicBezTo>
                  <a:cubicBezTo>
                    <a:pt x="107" y="87643"/>
                    <a:pt x="-6322" y="120096"/>
                    <a:pt x="6039" y="166286"/>
                  </a:cubicBezTo>
                  <a:cubicBezTo>
                    <a:pt x="16103" y="204250"/>
                    <a:pt x="75996" y="308922"/>
                    <a:pt x="102518" y="333640"/>
                  </a:cubicBezTo>
                  <a:cubicBezTo>
                    <a:pt x="114841" y="345963"/>
                    <a:pt x="126744" y="355569"/>
                    <a:pt x="128581" y="355569"/>
                  </a:cubicBezTo>
                  <a:cubicBezTo>
                    <a:pt x="130379" y="355569"/>
                    <a:pt x="139985" y="362879"/>
                    <a:pt x="150050" y="371566"/>
                  </a:cubicBezTo>
                  <a:cubicBezTo>
                    <a:pt x="159656" y="380253"/>
                    <a:pt x="176571" y="391696"/>
                    <a:pt x="188014" y="396710"/>
                  </a:cubicBezTo>
                  <a:cubicBezTo>
                    <a:pt x="204930" y="404019"/>
                    <a:pt x="211320" y="404938"/>
                    <a:pt x="225940" y="400843"/>
                  </a:cubicBezTo>
                  <a:cubicBezTo>
                    <a:pt x="242396" y="396250"/>
                    <a:pt x="266162" y="377077"/>
                    <a:pt x="276686" y="360124"/>
                  </a:cubicBezTo>
                  <a:cubicBezTo>
                    <a:pt x="278982" y="356488"/>
                    <a:pt x="289506" y="347341"/>
                    <a:pt x="300031" y="340491"/>
                  </a:cubicBezTo>
                  <a:cubicBezTo>
                    <a:pt x="338874" y="313970"/>
                    <a:pt x="379096" y="213854"/>
                    <a:pt x="379096" y="142520"/>
                  </a:cubicBezTo>
                  <a:cubicBezTo>
                    <a:pt x="379096" y="112326"/>
                    <a:pt x="377259" y="101840"/>
                    <a:pt x="367692" y="82627"/>
                  </a:cubicBezTo>
                  <a:cubicBezTo>
                    <a:pt x="353034" y="53351"/>
                    <a:pt x="348939" y="49715"/>
                    <a:pt x="299112" y="24112"/>
                  </a:cubicBezTo>
                  <a:cubicBezTo>
                    <a:pt x="254298" y="308"/>
                    <a:pt x="223184" y="-4705"/>
                    <a:pt x="182506" y="398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4C401685-0277-13D5-22FA-27D75E708BD7}"/>
                </a:ext>
              </a:extLst>
            </p:cNvPr>
            <p:cNvSpPr/>
            <p:nvPr/>
          </p:nvSpPr>
          <p:spPr>
            <a:xfrm flipV="1">
              <a:off x="7553931" y="473084"/>
              <a:ext cx="147762" cy="145598"/>
            </a:xfrm>
            <a:custGeom>
              <a:avLst/>
              <a:gdLst>
                <a:gd name="connsiteX0" fmla="*/ 224593 w 446395"/>
                <a:gd name="connsiteY0" fmla="*/ 4139 h 439856"/>
                <a:gd name="connsiteX1" fmla="*/ 181157 w 446395"/>
                <a:gd name="connsiteY1" fmla="*/ 12827 h 439856"/>
                <a:gd name="connsiteX2" fmla="*/ 61827 w 446395"/>
                <a:gd name="connsiteY2" fmla="*/ 44362 h 439856"/>
                <a:gd name="connsiteX3" fmla="*/ 7445 w 446395"/>
                <a:gd name="connsiteY3" fmla="*/ 103795 h 439856"/>
                <a:gd name="connsiteX4" fmla="*/ 2853 w 446395"/>
                <a:gd name="connsiteY4" fmla="*/ 158215 h 439856"/>
                <a:gd name="connsiteX5" fmla="*/ 43993 w 446395"/>
                <a:gd name="connsiteY5" fmla="*/ 258332 h 439856"/>
                <a:gd name="connsiteX6" fmla="*/ 69136 w 446395"/>
                <a:gd name="connsiteY6" fmla="*/ 303606 h 439856"/>
                <a:gd name="connsiteX7" fmla="*/ 124934 w 446395"/>
                <a:gd name="connsiteY7" fmla="*/ 370349 h 439856"/>
                <a:gd name="connsiteX8" fmla="*/ 164697 w 446395"/>
                <a:gd name="connsiteY8" fmla="*/ 400965 h 439856"/>
                <a:gd name="connsiteX9" fmla="*/ 254325 w 446395"/>
                <a:gd name="connsiteY9" fmla="*/ 439848 h 439856"/>
                <a:gd name="connsiteX10" fmla="*/ 364964 w 446395"/>
                <a:gd name="connsiteY10" fmla="*/ 384510 h 439856"/>
                <a:gd name="connsiteX11" fmla="*/ 421643 w 446395"/>
                <a:gd name="connsiteY11" fmla="*/ 278466 h 439856"/>
                <a:gd name="connsiteX12" fmla="*/ 430789 w 446395"/>
                <a:gd name="connsiteY12" fmla="*/ 85050 h 439856"/>
                <a:gd name="connsiteX13" fmla="*/ 374111 w 446395"/>
                <a:gd name="connsiteY13" fmla="*/ 36141 h 439856"/>
                <a:gd name="connsiteX14" fmla="*/ 344834 w 446395"/>
                <a:gd name="connsiteY14" fmla="*/ 22441 h 439856"/>
                <a:gd name="connsiteX15" fmla="*/ 224593 w 446395"/>
                <a:gd name="connsiteY15" fmla="*/ 4147 h 439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395" h="439856">
                  <a:moveTo>
                    <a:pt x="224593" y="4139"/>
                  </a:moveTo>
                  <a:cubicBezTo>
                    <a:pt x="214529" y="6436"/>
                    <a:pt x="194896" y="10071"/>
                    <a:pt x="181157" y="12827"/>
                  </a:cubicBezTo>
                  <a:cubicBezTo>
                    <a:pt x="149163" y="19218"/>
                    <a:pt x="77366" y="37970"/>
                    <a:pt x="61827" y="44362"/>
                  </a:cubicBezTo>
                  <a:cubicBezTo>
                    <a:pt x="38980" y="53508"/>
                    <a:pt x="17473" y="76815"/>
                    <a:pt x="7445" y="103795"/>
                  </a:cubicBezTo>
                  <a:cubicBezTo>
                    <a:pt x="-1242" y="126680"/>
                    <a:pt x="-1701" y="132613"/>
                    <a:pt x="2853" y="158215"/>
                  </a:cubicBezTo>
                  <a:cubicBezTo>
                    <a:pt x="8785" y="192505"/>
                    <a:pt x="18390" y="216271"/>
                    <a:pt x="43993" y="258332"/>
                  </a:cubicBezTo>
                  <a:cubicBezTo>
                    <a:pt x="54517" y="275707"/>
                    <a:pt x="65960" y="295837"/>
                    <a:pt x="69136" y="303606"/>
                  </a:cubicBezTo>
                  <a:cubicBezTo>
                    <a:pt x="79201" y="327372"/>
                    <a:pt x="102087" y="354812"/>
                    <a:pt x="124934" y="370349"/>
                  </a:cubicBezTo>
                  <a:cubicBezTo>
                    <a:pt x="136798" y="378577"/>
                    <a:pt x="154631" y="392316"/>
                    <a:pt x="164697" y="400965"/>
                  </a:cubicBezTo>
                  <a:cubicBezTo>
                    <a:pt x="189381" y="422932"/>
                    <a:pt x="229182" y="440307"/>
                    <a:pt x="254325" y="439848"/>
                  </a:cubicBezTo>
                  <a:cubicBezTo>
                    <a:pt x="281305" y="439848"/>
                    <a:pt x="342997" y="408773"/>
                    <a:pt x="364964" y="384510"/>
                  </a:cubicBezTo>
                  <a:cubicBezTo>
                    <a:pt x="380502" y="367174"/>
                    <a:pt x="407482" y="317307"/>
                    <a:pt x="421643" y="278466"/>
                  </a:cubicBezTo>
                  <a:cubicBezTo>
                    <a:pt x="450919" y="197524"/>
                    <a:pt x="454555" y="125307"/>
                    <a:pt x="430789" y="85050"/>
                  </a:cubicBezTo>
                  <a:cubicBezTo>
                    <a:pt x="417969" y="63121"/>
                    <a:pt x="386893" y="36141"/>
                    <a:pt x="374111" y="36141"/>
                  </a:cubicBezTo>
                  <a:cubicBezTo>
                    <a:pt x="370437" y="36141"/>
                    <a:pt x="357195" y="30209"/>
                    <a:pt x="344834" y="22441"/>
                  </a:cubicBezTo>
                  <a:cubicBezTo>
                    <a:pt x="310084" y="933"/>
                    <a:pt x="270781" y="-4999"/>
                    <a:pt x="224593" y="414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03635927-3CBC-1455-88CD-5D678013973A}"/>
                </a:ext>
              </a:extLst>
            </p:cNvPr>
            <p:cNvSpPr/>
            <p:nvPr/>
          </p:nvSpPr>
          <p:spPr>
            <a:xfrm flipV="1">
              <a:off x="10137996" y="3831938"/>
              <a:ext cx="123916" cy="131460"/>
            </a:xfrm>
            <a:custGeom>
              <a:avLst/>
              <a:gdLst>
                <a:gd name="connsiteX0" fmla="*/ 196079 w 374354"/>
                <a:gd name="connsiteY0" fmla="*/ 6492 h 397143"/>
                <a:gd name="connsiteX1" fmla="*/ 61173 w 374354"/>
                <a:gd name="connsiteY1" fmla="*/ 43959 h 397143"/>
                <a:gd name="connsiteX2" fmla="*/ 9049 w 374354"/>
                <a:gd name="connsiteY2" fmla="*/ 98838 h 397143"/>
                <a:gd name="connsiteX3" fmla="*/ 29179 w 374354"/>
                <a:gd name="connsiteY3" fmla="*/ 231443 h 397143"/>
                <a:gd name="connsiteX4" fmla="*/ 64388 w 374354"/>
                <a:gd name="connsiteY4" fmla="*/ 295430 h 397143"/>
                <a:gd name="connsiteX5" fmla="*/ 94545 w 374354"/>
                <a:gd name="connsiteY5" fmla="*/ 337947 h 397143"/>
                <a:gd name="connsiteX6" fmla="*/ 160408 w 374354"/>
                <a:gd name="connsiteY6" fmla="*/ 386857 h 397143"/>
                <a:gd name="connsiteX7" fmla="*/ 226691 w 374354"/>
                <a:gd name="connsiteY7" fmla="*/ 389153 h 397143"/>
                <a:gd name="connsiteX8" fmla="*/ 317660 w 374354"/>
                <a:gd name="connsiteY8" fmla="*/ 280356 h 397143"/>
                <a:gd name="connsiteX9" fmla="*/ 337331 w 374354"/>
                <a:gd name="connsiteY9" fmla="*/ 244229 h 397143"/>
                <a:gd name="connsiteX10" fmla="*/ 342344 w 374354"/>
                <a:gd name="connsiteY10" fmla="*/ 228232 h 397143"/>
                <a:gd name="connsiteX11" fmla="*/ 351031 w 374354"/>
                <a:gd name="connsiteY11" fmla="*/ 199874 h 397143"/>
                <a:gd name="connsiteX12" fmla="*/ 367947 w 374354"/>
                <a:gd name="connsiteY12" fmla="*/ 50389 h 397143"/>
                <a:gd name="connsiteX13" fmla="*/ 327725 w 374354"/>
                <a:gd name="connsiteY13" fmla="*/ 27045 h 397143"/>
                <a:gd name="connsiteX14" fmla="*/ 302581 w 374354"/>
                <a:gd name="connsiteY14" fmla="*/ 13344 h 397143"/>
                <a:gd name="connsiteX15" fmla="*/ 256390 w 374354"/>
                <a:gd name="connsiteY15" fmla="*/ 64 h 397143"/>
                <a:gd name="connsiteX16" fmla="*/ 196077 w 374354"/>
                <a:gd name="connsiteY16" fmla="*/ 6494 h 397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74354" h="397143">
                  <a:moveTo>
                    <a:pt x="196079" y="6492"/>
                  </a:moveTo>
                  <a:cubicBezTo>
                    <a:pt x="143956" y="16557"/>
                    <a:pt x="79934" y="34353"/>
                    <a:pt x="61173" y="43959"/>
                  </a:cubicBezTo>
                  <a:cubicBezTo>
                    <a:pt x="38784" y="55860"/>
                    <a:pt x="21869" y="73695"/>
                    <a:pt x="9049" y="98838"/>
                  </a:cubicBezTo>
                  <a:cubicBezTo>
                    <a:pt x="-7867" y="132209"/>
                    <a:pt x="-1016" y="176105"/>
                    <a:pt x="29179" y="231443"/>
                  </a:cubicBezTo>
                  <a:cubicBezTo>
                    <a:pt x="38785" y="248358"/>
                    <a:pt x="54322" y="277137"/>
                    <a:pt x="64388" y="295430"/>
                  </a:cubicBezTo>
                  <a:cubicBezTo>
                    <a:pt x="73994" y="313723"/>
                    <a:pt x="87694" y="332934"/>
                    <a:pt x="94545" y="337947"/>
                  </a:cubicBezTo>
                  <a:cubicBezTo>
                    <a:pt x="105528" y="346635"/>
                    <a:pt x="118349" y="356240"/>
                    <a:pt x="160408" y="386857"/>
                  </a:cubicBezTo>
                  <a:cubicBezTo>
                    <a:pt x="177324" y="399677"/>
                    <a:pt x="205643" y="400595"/>
                    <a:pt x="226691" y="389153"/>
                  </a:cubicBezTo>
                  <a:cubicBezTo>
                    <a:pt x="251375" y="375911"/>
                    <a:pt x="301204" y="316478"/>
                    <a:pt x="317660" y="280356"/>
                  </a:cubicBezTo>
                  <a:cubicBezTo>
                    <a:pt x="325888" y="262062"/>
                    <a:pt x="334576" y="246066"/>
                    <a:pt x="337331" y="244229"/>
                  </a:cubicBezTo>
                  <a:cubicBezTo>
                    <a:pt x="340086" y="242851"/>
                    <a:pt x="342344" y="235541"/>
                    <a:pt x="342344" y="228232"/>
                  </a:cubicBezTo>
                  <a:cubicBezTo>
                    <a:pt x="342344" y="220922"/>
                    <a:pt x="346477" y="208102"/>
                    <a:pt x="351031" y="199874"/>
                  </a:cubicBezTo>
                  <a:cubicBezTo>
                    <a:pt x="372079" y="163785"/>
                    <a:pt x="381685" y="77370"/>
                    <a:pt x="367947" y="50389"/>
                  </a:cubicBezTo>
                  <a:cubicBezTo>
                    <a:pt x="361097" y="37109"/>
                    <a:pt x="343722" y="27045"/>
                    <a:pt x="327725" y="27045"/>
                  </a:cubicBezTo>
                  <a:cubicBezTo>
                    <a:pt x="322711" y="27045"/>
                    <a:pt x="311269" y="20653"/>
                    <a:pt x="302581" y="13344"/>
                  </a:cubicBezTo>
                  <a:cubicBezTo>
                    <a:pt x="288422" y="983"/>
                    <a:pt x="284288" y="-356"/>
                    <a:pt x="256390" y="64"/>
                  </a:cubicBezTo>
                  <a:cubicBezTo>
                    <a:pt x="239474" y="64"/>
                    <a:pt x="212494" y="3279"/>
                    <a:pt x="196077" y="649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565CBC47-058F-0757-B507-3779359EA0A0}"/>
                </a:ext>
              </a:extLst>
            </p:cNvPr>
            <p:cNvSpPr/>
            <p:nvPr/>
          </p:nvSpPr>
          <p:spPr>
            <a:xfrm flipV="1">
              <a:off x="11345005" y="3841351"/>
              <a:ext cx="100802" cy="102114"/>
            </a:xfrm>
            <a:custGeom>
              <a:avLst/>
              <a:gdLst>
                <a:gd name="connsiteX0" fmla="*/ 167625 w 304522"/>
                <a:gd name="connsiteY0" fmla="*/ 2167 h 308487"/>
                <a:gd name="connsiteX1" fmla="*/ 137928 w 304522"/>
                <a:gd name="connsiteY1" fmla="*/ 9018 h 308487"/>
                <a:gd name="connsiteX2" fmla="*/ 39153 w 304522"/>
                <a:gd name="connsiteY2" fmla="*/ 32784 h 308487"/>
                <a:gd name="connsiteX3" fmla="*/ 310 w 304522"/>
                <a:gd name="connsiteY3" fmla="*/ 123293 h 308487"/>
                <a:gd name="connsiteX4" fmla="*/ 70727 w 304522"/>
                <a:gd name="connsiteY4" fmla="*/ 254976 h 308487"/>
                <a:gd name="connsiteX5" fmla="*/ 168086 w 304522"/>
                <a:gd name="connsiteY5" fmla="*/ 308477 h 308487"/>
                <a:gd name="connsiteX6" fmla="*/ 249486 w 304522"/>
                <a:gd name="connsiteY6" fmla="*/ 271432 h 308487"/>
                <a:gd name="connsiteX7" fmla="*/ 286952 w 304522"/>
                <a:gd name="connsiteY7" fmla="*/ 194625 h 308487"/>
                <a:gd name="connsiteX8" fmla="*/ 294262 w 304522"/>
                <a:gd name="connsiteY8" fmla="*/ 176332 h 308487"/>
                <a:gd name="connsiteX9" fmla="*/ 303868 w 304522"/>
                <a:gd name="connsiteY9" fmla="*/ 129259 h 308487"/>
                <a:gd name="connsiteX10" fmla="*/ 260469 w 304522"/>
                <a:gd name="connsiteY10" fmla="*/ 27310 h 308487"/>
                <a:gd name="connsiteX11" fmla="*/ 231193 w 304522"/>
                <a:gd name="connsiteY11" fmla="*/ 12653 h 308487"/>
                <a:gd name="connsiteX12" fmla="*/ 167626 w 304522"/>
                <a:gd name="connsiteY12" fmla="*/ 2167 h 308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4522" h="308487">
                  <a:moveTo>
                    <a:pt x="167625" y="2167"/>
                  </a:moveTo>
                  <a:cubicBezTo>
                    <a:pt x="166248" y="3507"/>
                    <a:pt x="153006" y="6722"/>
                    <a:pt x="137928" y="9018"/>
                  </a:cubicBezTo>
                  <a:cubicBezTo>
                    <a:pt x="105475" y="14490"/>
                    <a:pt x="56068" y="26392"/>
                    <a:pt x="39153" y="32784"/>
                  </a:cubicBezTo>
                  <a:cubicBezTo>
                    <a:pt x="18143" y="41471"/>
                    <a:pt x="11752" y="56090"/>
                    <a:pt x="310" y="123293"/>
                  </a:cubicBezTo>
                  <a:cubicBezTo>
                    <a:pt x="-3823" y="147556"/>
                    <a:pt x="34140" y="218394"/>
                    <a:pt x="70727" y="254976"/>
                  </a:cubicBezTo>
                  <a:cubicBezTo>
                    <a:pt x="110489" y="294279"/>
                    <a:pt x="136552" y="308937"/>
                    <a:pt x="168086" y="308477"/>
                  </a:cubicBezTo>
                  <a:cubicBezTo>
                    <a:pt x="197822" y="308477"/>
                    <a:pt x="235326" y="291103"/>
                    <a:pt x="249486" y="271432"/>
                  </a:cubicBezTo>
                  <a:cubicBezTo>
                    <a:pt x="262728" y="252680"/>
                    <a:pt x="286952" y="202852"/>
                    <a:pt x="286952" y="194625"/>
                  </a:cubicBezTo>
                  <a:cubicBezTo>
                    <a:pt x="286952" y="190491"/>
                    <a:pt x="290167" y="182264"/>
                    <a:pt x="294262" y="176332"/>
                  </a:cubicBezTo>
                  <a:cubicBezTo>
                    <a:pt x="298395" y="169940"/>
                    <a:pt x="302490" y="150729"/>
                    <a:pt x="303868" y="129259"/>
                  </a:cubicBezTo>
                  <a:cubicBezTo>
                    <a:pt x="308001" y="73462"/>
                    <a:pt x="292463" y="37794"/>
                    <a:pt x="260469" y="27310"/>
                  </a:cubicBezTo>
                  <a:cubicBezTo>
                    <a:pt x="251323" y="24095"/>
                    <a:pt x="238043" y="17704"/>
                    <a:pt x="231193" y="12653"/>
                  </a:cubicBezTo>
                  <a:cubicBezTo>
                    <a:pt x="219291" y="3506"/>
                    <a:pt x="173596" y="-3804"/>
                    <a:pt x="167626" y="216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278E3D9D-AD33-872B-EC9B-28474E14A2AC}"/>
                </a:ext>
              </a:extLst>
            </p:cNvPr>
            <p:cNvSpPr/>
            <p:nvPr/>
          </p:nvSpPr>
          <p:spPr>
            <a:xfrm flipV="1">
              <a:off x="10672385" y="3153558"/>
              <a:ext cx="116988" cy="107358"/>
            </a:xfrm>
            <a:custGeom>
              <a:avLst/>
              <a:gdLst>
                <a:gd name="connsiteX0" fmla="*/ 159931 w 353429"/>
                <a:gd name="connsiteY0" fmla="*/ 4744 h 324336"/>
                <a:gd name="connsiteX1" fmla="*/ 100497 w 353429"/>
                <a:gd name="connsiteY1" fmla="*/ 18445 h 324336"/>
                <a:gd name="connsiteX2" fmla="*/ 30998 w 353429"/>
                <a:gd name="connsiteY2" fmla="*/ 57786 h 324336"/>
                <a:gd name="connsiteX3" fmla="*/ 46077 w 353429"/>
                <a:gd name="connsiteY3" fmla="*/ 149673 h 324336"/>
                <a:gd name="connsiteX4" fmla="*/ 29161 w 353429"/>
                <a:gd name="connsiteY4" fmla="*/ 189014 h 324336"/>
                <a:gd name="connsiteX5" fmla="*/ 5855 w 353429"/>
                <a:gd name="connsiteY5" fmla="*/ 230154 h 324336"/>
                <a:gd name="connsiteX6" fmla="*/ 176384 w 353429"/>
                <a:gd name="connsiteY6" fmla="*/ 324337 h 324336"/>
                <a:gd name="connsiteX7" fmla="*/ 281547 w 353429"/>
                <a:gd name="connsiteY7" fmla="*/ 291884 h 324336"/>
                <a:gd name="connsiteX8" fmla="*/ 326782 w 353429"/>
                <a:gd name="connsiteY8" fmla="*/ 203174 h 324336"/>
                <a:gd name="connsiteX9" fmla="*/ 333671 w 353429"/>
                <a:gd name="connsiteY9" fmla="*/ 185340 h 324336"/>
                <a:gd name="connsiteX10" fmla="*/ 353303 w 353429"/>
                <a:gd name="connsiteY10" fmla="*/ 98467 h 324336"/>
                <a:gd name="connsiteX11" fmla="*/ 331374 w 353429"/>
                <a:gd name="connsiteY11" fmla="*/ 55949 h 324336"/>
                <a:gd name="connsiteX12" fmla="*/ 294788 w 353429"/>
                <a:gd name="connsiteY12" fmla="*/ 33561 h 324336"/>
                <a:gd name="connsiteX13" fmla="*/ 271941 w 353429"/>
                <a:gd name="connsiteY13" fmla="*/ 22118 h 324336"/>
                <a:gd name="connsiteX14" fmla="*/ 159920 w 353429"/>
                <a:gd name="connsiteY14" fmla="*/ 4743 h 324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53429" h="324336">
                  <a:moveTo>
                    <a:pt x="159931" y="4744"/>
                  </a:moveTo>
                  <a:cubicBezTo>
                    <a:pt x="149866" y="7041"/>
                    <a:pt x="123344" y="13432"/>
                    <a:pt x="100497" y="18445"/>
                  </a:cubicBezTo>
                  <a:cubicBezTo>
                    <a:pt x="51550" y="29888"/>
                    <a:pt x="40145" y="36278"/>
                    <a:pt x="30998" y="57786"/>
                  </a:cubicBezTo>
                  <a:cubicBezTo>
                    <a:pt x="21852" y="80633"/>
                    <a:pt x="26865" y="113086"/>
                    <a:pt x="46077" y="149673"/>
                  </a:cubicBezTo>
                  <a:cubicBezTo>
                    <a:pt x="63911" y="183503"/>
                    <a:pt x="62993" y="184422"/>
                    <a:pt x="29161" y="189014"/>
                  </a:cubicBezTo>
                  <a:cubicBezTo>
                    <a:pt x="-536" y="193109"/>
                    <a:pt x="-6048" y="202714"/>
                    <a:pt x="5855" y="230154"/>
                  </a:cubicBezTo>
                  <a:cubicBezTo>
                    <a:pt x="25487" y="274050"/>
                    <a:pt x="116034" y="324337"/>
                    <a:pt x="176384" y="324337"/>
                  </a:cubicBezTo>
                  <a:cubicBezTo>
                    <a:pt x="201068" y="324337"/>
                    <a:pt x="262798" y="305584"/>
                    <a:pt x="281547" y="291884"/>
                  </a:cubicBezTo>
                  <a:cubicBezTo>
                    <a:pt x="295706" y="282278"/>
                    <a:pt x="326782" y="221007"/>
                    <a:pt x="326782" y="203174"/>
                  </a:cubicBezTo>
                  <a:cubicBezTo>
                    <a:pt x="326782" y="197242"/>
                    <a:pt x="329997" y="189014"/>
                    <a:pt x="333671" y="185340"/>
                  </a:cubicBezTo>
                  <a:cubicBezTo>
                    <a:pt x="344616" y="174356"/>
                    <a:pt x="354681" y="129121"/>
                    <a:pt x="353303" y="98467"/>
                  </a:cubicBezTo>
                  <a:cubicBezTo>
                    <a:pt x="351926" y="71946"/>
                    <a:pt x="351505" y="71027"/>
                    <a:pt x="331374" y="55949"/>
                  </a:cubicBezTo>
                  <a:cubicBezTo>
                    <a:pt x="319931" y="47721"/>
                    <a:pt x="303475" y="37656"/>
                    <a:pt x="294788" y="33561"/>
                  </a:cubicBezTo>
                  <a:cubicBezTo>
                    <a:pt x="286100" y="29427"/>
                    <a:pt x="275576" y="24414"/>
                    <a:pt x="271941" y="22118"/>
                  </a:cubicBezTo>
                  <a:cubicBezTo>
                    <a:pt x="234896" y="-271"/>
                    <a:pt x="202901" y="-4863"/>
                    <a:pt x="159920" y="474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3F5B941C-9FFB-AD7B-59A6-98D0E91EF422}"/>
                </a:ext>
              </a:extLst>
            </p:cNvPr>
            <p:cNvSpPr/>
            <p:nvPr/>
          </p:nvSpPr>
          <p:spPr>
            <a:xfrm flipV="1">
              <a:off x="9650419" y="2854559"/>
              <a:ext cx="141240" cy="144320"/>
            </a:xfrm>
            <a:custGeom>
              <a:avLst/>
              <a:gdLst>
                <a:gd name="connsiteX0" fmla="*/ 218851 w 426693"/>
                <a:gd name="connsiteY0" fmla="*/ 4607 h 435998"/>
                <a:gd name="connsiteX1" fmla="*/ 159418 w 426693"/>
                <a:gd name="connsiteY1" fmla="*/ 18308 h 435998"/>
                <a:gd name="connsiteX2" fmla="*/ 101362 w 426693"/>
                <a:gd name="connsiteY2" fmla="*/ 36601 h 435998"/>
                <a:gd name="connsiteX3" fmla="*/ 61102 w 426693"/>
                <a:gd name="connsiteY3" fmla="*/ 104262 h 435998"/>
                <a:gd name="connsiteX4" fmla="*/ 92675 w 426693"/>
                <a:gd name="connsiteY4" fmla="*/ 197105 h 435998"/>
                <a:gd name="connsiteX5" fmla="*/ 91756 w 426693"/>
                <a:gd name="connsiteY5" fmla="*/ 247852 h 435998"/>
                <a:gd name="connsiteX6" fmla="*/ 19043 w 426693"/>
                <a:gd name="connsiteY6" fmla="*/ 352103 h 435998"/>
                <a:gd name="connsiteX7" fmla="*/ 82150 w 426693"/>
                <a:gd name="connsiteY7" fmla="*/ 418846 h 435998"/>
                <a:gd name="connsiteX8" fmla="*/ 129682 w 426693"/>
                <a:gd name="connsiteY8" fmla="*/ 431628 h 435998"/>
                <a:gd name="connsiteX9" fmla="*/ 252225 w 426693"/>
                <a:gd name="connsiteY9" fmla="*/ 414713 h 435998"/>
                <a:gd name="connsiteX10" fmla="*/ 314873 w 426693"/>
                <a:gd name="connsiteY10" fmla="*/ 347052 h 435998"/>
                <a:gd name="connsiteX11" fmla="*/ 337720 w 426693"/>
                <a:gd name="connsiteY11" fmla="*/ 326042 h 435998"/>
                <a:gd name="connsiteX12" fmla="*/ 415906 w 426693"/>
                <a:gd name="connsiteY12" fmla="*/ 201207 h 435998"/>
                <a:gd name="connsiteX13" fmla="*/ 404463 w 426693"/>
                <a:gd name="connsiteY13" fmla="*/ 108861 h 435998"/>
                <a:gd name="connsiteX14" fmla="*/ 388006 w 426693"/>
                <a:gd name="connsiteY14" fmla="*/ 99714 h 435998"/>
                <a:gd name="connsiteX15" fmla="*/ 374306 w 426693"/>
                <a:gd name="connsiteY15" fmla="*/ 90568 h 435998"/>
                <a:gd name="connsiteX16" fmla="*/ 365159 w 426693"/>
                <a:gd name="connsiteY16" fmla="*/ 77785 h 435998"/>
                <a:gd name="connsiteX17" fmla="*/ 318049 w 426693"/>
                <a:gd name="connsiteY17" fmla="*/ 24743 h 435998"/>
                <a:gd name="connsiteX18" fmla="*/ 282879 w 426693"/>
                <a:gd name="connsiteY18" fmla="*/ 6449 h 435998"/>
                <a:gd name="connsiteX19" fmla="*/ 218853 w 426693"/>
                <a:gd name="connsiteY19" fmla="*/ 4612 h 435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26693" h="435998">
                  <a:moveTo>
                    <a:pt x="218851" y="4607"/>
                  </a:moveTo>
                  <a:cubicBezTo>
                    <a:pt x="208787" y="6904"/>
                    <a:pt x="182265" y="13295"/>
                    <a:pt x="159418" y="18308"/>
                  </a:cubicBezTo>
                  <a:cubicBezTo>
                    <a:pt x="137030" y="23359"/>
                    <a:pt x="110968" y="31588"/>
                    <a:pt x="101362" y="36601"/>
                  </a:cubicBezTo>
                  <a:cubicBezTo>
                    <a:pt x="81691" y="47584"/>
                    <a:pt x="61102" y="82334"/>
                    <a:pt x="61102" y="104262"/>
                  </a:cubicBezTo>
                  <a:cubicBezTo>
                    <a:pt x="61102" y="127607"/>
                    <a:pt x="73463" y="163695"/>
                    <a:pt x="92675" y="197105"/>
                  </a:cubicBezTo>
                  <a:cubicBezTo>
                    <a:pt x="120536" y="244178"/>
                    <a:pt x="120536" y="244178"/>
                    <a:pt x="91756" y="247852"/>
                  </a:cubicBezTo>
                  <a:cubicBezTo>
                    <a:pt x="-2886" y="259715"/>
                    <a:pt x="-18883" y="283022"/>
                    <a:pt x="19043" y="352103"/>
                  </a:cubicBezTo>
                  <a:cubicBezTo>
                    <a:pt x="36417" y="383179"/>
                    <a:pt x="57926" y="405566"/>
                    <a:pt x="82150" y="418846"/>
                  </a:cubicBezTo>
                  <a:cubicBezTo>
                    <a:pt x="87164" y="421563"/>
                    <a:pt x="108671" y="427074"/>
                    <a:pt x="129682" y="431628"/>
                  </a:cubicBezTo>
                  <a:cubicBezTo>
                    <a:pt x="176793" y="440775"/>
                    <a:pt x="215636" y="435762"/>
                    <a:pt x="252225" y="414713"/>
                  </a:cubicBezTo>
                  <a:cubicBezTo>
                    <a:pt x="275072" y="401930"/>
                    <a:pt x="308941" y="364885"/>
                    <a:pt x="314873" y="347052"/>
                  </a:cubicBezTo>
                  <a:cubicBezTo>
                    <a:pt x="316250" y="342038"/>
                    <a:pt x="326736" y="332892"/>
                    <a:pt x="337720" y="326042"/>
                  </a:cubicBezTo>
                  <a:cubicBezTo>
                    <a:pt x="369293" y="307748"/>
                    <a:pt x="393977" y="268867"/>
                    <a:pt x="415906" y="201207"/>
                  </a:cubicBezTo>
                  <a:cubicBezTo>
                    <a:pt x="433739" y="146786"/>
                    <a:pt x="429148" y="108861"/>
                    <a:pt x="404463" y="108861"/>
                  </a:cubicBezTo>
                  <a:cubicBezTo>
                    <a:pt x="399909" y="108861"/>
                    <a:pt x="392599" y="104727"/>
                    <a:pt x="388006" y="99714"/>
                  </a:cubicBezTo>
                  <a:cubicBezTo>
                    <a:pt x="383452" y="94701"/>
                    <a:pt x="377023" y="90568"/>
                    <a:pt x="374306" y="90568"/>
                  </a:cubicBezTo>
                  <a:cubicBezTo>
                    <a:pt x="371091" y="90568"/>
                    <a:pt x="366996" y="85095"/>
                    <a:pt x="365159" y="77785"/>
                  </a:cubicBezTo>
                  <a:cubicBezTo>
                    <a:pt x="360146" y="58114"/>
                    <a:pt x="340934" y="36147"/>
                    <a:pt x="318049" y="24743"/>
                  </a:cubicBezTo>
                  <a:cubicBezTo>
                    <a:pt x="306186" y="18772"/>
                    <a:pt x="290647" y="10544"/>
                    <a:pt x="282879" y="6449"/>
                  </a:cubicBezTo>
                  <a:cubicBezTo>
                    <a:pt x="267762" y="-1320"/>
                    <a:pt x="247212" y="-2238"/>
                    <a:pt x="218853" y="461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35F0E758-5952-45C2-F422-A7DE47530DD8}"/>
                </a:ext>
              </a:extLst>
            </p:cNvPr>
            <p:cNvSpPr/>
            <p:nvPr/>
          </p:nvSpPr>
          <p:spPr>
            <a:xfrm flipV="1">
              <a:off x="11598020" y="2847240"/>
              <a:ext cx="148158" cy="116444"/>
            </a:xfrm>
            <a:custGeom>
              <a:avLst/>
              <a:gdLst>
                <a:gd name="connsiteX0" fmla="*/ 283029 w 447589"/>
                <a:gd name="connsiteY0" fmla="*/ 6590 h 351782"/>
                <a:gd name="connsiteX1" fmla="*/ 144947 w 447589"/>
                <a:gd name="connsiteY1" fmla="*/ 53241 h 351782"/>
                <a:gd name="connsiteX2" fmla="*/ 110657 w 447589"/>
                <a:gd name="connsiteY2" fmla="*/ 61469 h 351782"/>
                <a:gd name="connsiteX3" fmla="*/ 19193 w 447589"/>
                <a:gd name="connsiteY3" fmla="*/ 81139 h 351782"/>
                <a:gd name="connsiteX4" fmla="*/ 478 w 447589"/>
                <a:gd name="connsiteY4" fmla="*/ 145586 h 351782"/>
                <a:gd name="connsiteX5" fmla="*/ 28797 w 447589"/>
                <a:gd name="connsiteY5" fmla="*/ 226987 h 351782"/>
                <a:gd name="connsiteX6" fmla="*/ 180154 w 447589"/>
                <a:gd name="connsiteY6" fmla="*/ 351782 h 351782"/>
                <a:gd name="connsiteX7" fmla="*/ 364849 w 447589"/>
                <a:gd name="connsiteY7" fmla="*/ 289593 h 351782"/>
                <a:gd name="connsiteX8" fmla="*/ 447589 w 447589"/>
                <a:gd name="connsiteY8" fmla="*/ 83853 h 351782"/>
                <a:gd name="connsiteX9" fmla="*/ 432052 w 447589"/>
                <a:gd name="connsiteY9" fmla="*/ 38158 h 351782"/>
                <a:gd name="connsiteX10" fmla="*/ 408746 w 447589"/>
                <a:gd name="connsiteY10" fmla="*/ 22621 h 351782"/>
                <a:gd name="connsiteX11" fmla="*/ 384520 w 447589"/>
                <a:gd name="connsiteY11" fmla="*/ 11178 h 351782"/>
                <a:gd name="connsiteX12" fmla="*/ 283031 w 447589"/>
                <a:gd name="connsiteY12" fmla="*/ 6586 h 351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7589" h="351782">
                  <a:moveTo>
                    <a:pt x="283029" y="6590"/>
                  </a:moveTo>
                  <a:cubicBezTo>
                    <a:pt x="205761" y="22165"/>
                    <a:pt x="164581" y="36326"/>
                    <a:pt x="144947" y="53241"/>
                  </a:cubicBezTo>
                  <a:cubicBezTo>
                    <a:pt x="140814" y="56915"/>
                    <a:pt x="125736" y="60550"/>
                    <a:pt x="110657" y="61469"/>
                  </a:cubicBezTo>
                  <a:cubicBezTo>
                    <a:pt x="80921" y="63306"/>
                    <a:pt x="33390" y="73830"/>
                    <a:pt x="19193" y="81139"/>
                  </a:cubicBezTo>
                  <a:cubicBezTo>
                    <a:pt x="4114" y="89367"/>
                    <a:pt x="-1817" y="110836"/>
                    <a:pt x="478" y="145586"/>
                  </a:cubicBezTo>
                  <a:cubicBezTo>
                    <a:pt x="2736" y="173026"/>
                    <a:pt x="6410" y="184009"/>
                    <a:pt x="28797" y="226987"/>
                  </a:cubicBezTo>
                  <a:cubicBezTo>
                    <a:pt x="69938" y="305631"/>
                    <a:pt x="126195" y="351782"/>
                    <a:pt x="180154" y="351782"/>
                  </a:cubicBezTo>
                  <a:cubicBezTo>
                    <a:pt x="245519" y="351323"/>
                    <a:pt x="322790" y="325720"/>
                    <a:pt x="364849" y="289593"/>
                  </a:cubicBezTo>
                  <a:cubicBezTo>
                    <a:pt x="403235" y="256222"/>
                    <a:pt x="447589" y="146506"/>
                    <a:pt x="447589" y="83853"/>
                  </a:cubicBezTo>
                  <a:cubicBezTo>
                    <a:pt x="447589" y="55534"/>
                    <a:pt x="446671" y="52778"/>
                    <a:pt x="432052" y="38158"/>
                  </a:cubicBezTo>
                  <a:cubicBezTo>
                    <a:pt x="423364" y="29471"/>
                    <a:pt x="413299" y="22621"/>
                    <a:pt x="408746" y="22621"/>
                  </a:cubicBezTo>
                  <a:cubicBezTo>
                    <a:pt x="404612" y="22621"/>
                    <a:pt x="393667" y="17569"/>
                    <a:pt x="384520" y="11178"/>
                  </a:cubicBezTo>
                  <a:cubicBezTo>
                    <a:pt x="364849" y="-2102"/>
                    <a:pt x="333314" y="-3441"/>
                    <a:pt x="283031" y="658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4D6BFBA1-F4A0-389E-FB8F-E2DE6632001B}"/>
                </a:ext>
              </a:extLst>
            </p:cNvPr>
            <p:cNvSpPr/>
            <p:nvPr/>
          </p:nvSpPr>
          <p:spPr>
            <a:xfrm flipV="1">
              <a:off x="10281315" y="2295173"/>
              <a:ext cx="124374" cy="112992"/>
            </a:xfrm>
            <a:custGeom>
              <a:avLst/>
              <a:gdLst>
                <a:gd name="connsiteX0" fmla="*/ 185877 w 375738"/>
                <a:gd name="connsiteY0" fmla="*/ 2590 h 341354"/>
                <a:gd name="connsiteX1" fmla="*/ 158897 w 375738"/>
                <a:gd name="connsiteY1" fmla="*/ 7144 h 341354"/>
                <a:gd name="connsiteX2" fmla="*/ 120053 w 375738"/>
                <a:gd name="connsiteY2" fmla="*/ 14454 h 341354"/>
                <a:gd name="connsiteX3" fmla="*/ 70646 w 375738"/>
                <a:gd name="connsiteY3" fmla="*/ 28193 h 341354"/>
                <a:gd name="connsiteX4" fmla="*/ 5740 w 375738"/>
                <a:gd name="connsiteY4" fmla="*/ 83034 h 341354"/>
                <a:gd name="connsiteX5" fmla="*/ 2984 w 375738"/>
                <a:gd name="connsiteY5" fmla="*/ 129685 h 341354"/>
                <a:gd name="connsiteX6" fmla="*/ 90776 w 375738"/>
                <a:gd name="connsiteY6" fmla="*/ 292445 h 341354"/>
                <a:gd name="connsiteX7" fmla="*/ 121851 w 375738"/>
                <a:gd name="connsiteY7" fmla="*/ 317588 h 341354"/>
                <a:gd name="connsiteX8" fmla="*/ 213316 w 375738"/>
                <a:gd name="connsiteY8" fmla="*/ 341355 h 341354"/>
                <a:gd name="connsiteX9" fmla="*/ 279600 w 375738"/>
                <a:gd name="connsiteY9" fmla="*/ 330371 h 341354"/>
                <a:gd name="connsiteX10" fmla="*/ 310216 w 375738"/>
                <a:gd name="connsiteY10" fmla="*/ 310738 h 341354"/>
                <a:gd name="connsiteX11" fmla="*/ 350476 w 375738"/>
                <a:gd name="connsiteY11" fmla="*/ 229338 h 341354"/>
                <a:gd name="connsiteX12" fmla="*/ 359164 w 375738"/>
                <a:gd name="connsiteY12" fmla="*/ 207868 h 341354"/>
                <a:gd name="connsiteX13" fmla="*/ 374242 w 375738"/>
                <a:gd name="connsiteY13" fmla="*/ 98111 h 341354"/>
                <a:gd name="connsiteX14" fmla="*/ 312972 w 375738"/>
                <a:gd name="connsiteY14" fmla="*/ 29531 h 341354"/>
                <a:gd name="connsiteX15" fmla="*/ 280519 w 375738"/>
                <a:gd name="connsiteY15" fmla="*/ 13075 h 341354"/>
                <a:gd name="connsiteX16" fmla="*/ 230232 w 375738"/>
                <a:gd name="connsiteY16" fmla="*/ 292 h 341354"/>
                <a:gd name="connsiteX17" fmla="*/ 185878 w 375738"/>
                <a:gd name="connsiteY17" fmla="*/ 2589 h 341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75738" h="341354">
                  <a:moveTo>
                    <a:pt x="185877" y="2590"/>
                  </a:moveTo>
                  <a:cubicBezTo>
                    <a:pt x="179486" y="4848"/>
                    <a:pt x="167584" y="6685"/>
                    <a:pt x="158897" y="7144"/>
                  </a:cubicBezTo>
                  <a:cubicBezTo>
                    <a:pt x="150210" y="7604"/>
                    <a:pt x="132834" y="10818"/>
                    <a:pt x="120053" y="14454"/>
                  </a:cubicBezTo>
                  <a:cubicBezTo>
                    <a:pt x="107232" y="18128"/>
                    <a:pt x="84844" y="24519"/>
                    <a:pt x="70646" y="28193"/>
                  </a:cubicBezTo>
                  <a:cubicBezTo>
                    <a:pt x="38193" y="36880"/>
                    <a:pt x="15805" y="55594"/>
                    <a:pt x="5740" y="83034"/>
                  </a:cubicBezTo>
                  <a:cubicBezTo>
                    <a:pt x="-1111" y="100408"/>
                    <a:pt x="-1570" y="107260"/>
                    <a:pt x="2984" y="129685"/>
                  </a:cubicBezTo>
                  <a:cubicBezTo>
                    <a:pt x="9835" y="163056"/>
                    <a:pt x="71564" y="277788"/>
                    <a:pt x="90776" y="292445"/>
                  </a:cubicBezTo>
                  <a:cubicBezTo>
                    <a:pt x="98085" y="297918"/>
                    <a:pt x="111786" y="309361"/>
                    <a:pt x="121851" y="317588"/>
                  </a:cubicBezTo>
                  <a:cubicBezTo>
                    <a:pt x="144736" y="337259"/>
                    <a:pt x="160734" y="341355"/>
                    <a:pt x="213316" y="341355"/>
                  </a:cubicBezTo>
                  <a:cubicBezTo>
                    <a:pt x="249405" y="341355"/>
                    <a:pt x="260848" y="339518"/>
                    <a:pt x="279600" y="330371"/>
                  </a:cubicBezTo>
                  <a:cubicBezTo>
                    <a:pt x="292420" y="324439"/>
                    <a:pt x="306121" y="315752"/>
                    <a:pt x="310216" y="310738"/>
                  </a:cubicBezTo>
                  <a:cubicBezTo>
                    <a:pt x="320281" y="299755"/>
                    <a:pt x="350476" y="238484"/>
                    <a:pt x="350476" y="229338"/>
                  </a:cubicBezTo>
                  <a:cubicBezTo>
                    <a:pt x="350476" y="226161"/>
                    <a:pt x="354571" y="216096"/>
                    <a:pt x="359164" y="207868"/>
                  </a:cubicBezTo>
                  <a:cubicBezTo>
                    <a:pt x="371027" y="188198"/>
                    <a:pt x="379256" y="126008"/>
                    <a:pt x="374242" y="98111"/>
                  </a:cubicBezTo>
                  <a:cubicBezTo>
                    <a:pt x="368311" y="67035"/>
                    <a:pt x="344506" y="40515"/>
                    <a:pt x="312972" y="29531"/>
                  </a:cubicBezTo>
                  <a:cubicBezTo>
                    <a:pt x="304744" y="26814"/>
                    <a:pt x="290125" y="19045"/>
                    <a:pt x="280519" y="13075"/>
                  </a:cubicBezTo>
                  <a:cubicBezTo>
                    <a:pt x="267239" y="3928"/>
                    <a:pt x="256294" y="1211"/>
                    <a:pt x="230232" y="292"/>
                  </a:cubicBezTo>
                  <a:cubicBezTo>
                    <a:pt x="211939" y="-626"/>
                    <a:pt x="192268" y="752"/>
                    <a:pt x="185878" y="258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2FA480FC-0534-AB59-D247-C3C54543F4A7}"/>
                </a:ext>
              </a:extLst>
            </p:cNvPr>
            <p:cNvSpPr/>
            <p:nvPr/>
          </p:nvSpPr>
          <p:spPr>
            <a:xfrm flipV="1">
              <a:off x="11428544" y="1983348"/>
              <a:ext cx="143798" cy="154330"/>
            </a:xfrm>
            <a:custGeom>
              <a:avLst/>
              <a:gdLst>
                <a:gd name="connsiteX0" fmla="*/ 182889 w 434416"/>
                <a:gd name="connsiteY0" fmla="*/ 4793 h 466233"/>
                <a:gd name="connsiteX1" fmla="*/ 47110 w 434416"/>
                <a:gd name="connsiteY1" fmla="*/ 42719 h 466233"/>
                <a:gd name="connsiteX2" fmla="*/ 0 w 434416"/>
                <a:gd name="connsiteY2" fmla="*/ 121823 h 466233"/>
                <a:gd name="connsiteX3" fmla="*/ 44354 w 434416"/>
                <a:gd name="connsiteY3" fmla="*/ 252135 h 466233"/>
                <a:gd name="connsiteX4" fmla="*/ 193418 w 434416"/>
                <a:gd name="connsiteY4" fmla="*/ 420371 h 466233"/>
                <a:gd name="connsiteX5" fmla="*/ 291693 w 434416"/>
                <a:gd name="connsiteY5" fmla="*/ 460172 h 466233"/>
                <a:gd name="connsiteX6" fmla="*/ 345654 w 434416"/>
                <a:gd name="connsiteY6" fmla="*/ 401160 h 466233"/>
                <a:gd name="connsiteX7" fmla="*/ 368960 w 434416"/>
                <a:gd name="connsiteY7" fmla="*/ 356384 h 466233"/>
                <a:gd name="connsiteX8" fmla="*/ 379484 w 434416"/>
                <a:gd name="connsiteY8" fmla="*/ 331241 h 466233"/>
                <a:gd name="connsiteX9" fmla="*/ 392764 w 434416"/>
                <a:gd name="connsiteY9" fmla="*/ 293277 h 466233"/>
                <a:gd name="connsiteX10" fmla="*/ 429771 w 434416"/>
                <a:gd name="connsiteY10" fmla="*/ 98519 h 466233"/>
                <a:gd name="connsiteX11" fmla="*/ 374012 w 434416"/>
                <a:gd name="connsiteY11" fmla="*/ 37708 h 466233"/>
                <a:gd name="connsiteX12" fmla="*/ 347491 w 434416"/>
                <a:gd name="connsiteY12" fmla="*/ 25347 h 466233"/>
                <a:gd name="connsiteX13" fmla="*/ 258321 w 434416"/>
                <a:gd name="connsiteY13" fmla="*/ 204 h 466233"/>
                <a:gd name="connsiteX14" fmla="*/ 182891 w 434416"/>
                <a:gd name="connsiteY14" fmla="*/ 4797 h 46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34416" h="466233">
                  <a:moveTo>
                    <a:pt x="182889" y="4793"/>
                  </a:moveTo>
                  <a:cubicBezTo>
                    <a:pt x="128048" y="16236"/>
                    <a:pt x="64481" y="33572"/>
                    <a:pt x="47110" y="42719"/>
                  </a:cubicBezTo>
                  <a:cubicBezTo>
                    <a:pt x="22885" y="55080"/>
                    <a:pt x="0" y="93465"/>
                    <a:pt x="0" y="121823"/>
                  </a:cubicBezTo>
                  <a:cubicBezTo>
                    <a:pt x="0" y="157032"/>
                    <a:pt x="12820" y="194536"/>
                    <a:pt x="44354" y="252135"/>
                  </a:cubicBezTo>
                  <a:cubicBezTo>
                    <a:pt x="95560" y="344940"/>
                    <a:pt x="99234" y="349494"/>
                    <a:pt x="193418" y="420371"/>
                  </a:cubicBezTo>
                  <a:cubicBezTo>
                    <a:pt x="259243" y="470198"/>
                    <a:pt x="264294" y="472035"/>
                    <a:pt x="291693" y="460172"/>
                  </a:cubicBezTo>
                  <a:cubicBezTo>
                    <a:pt x="321430" y="446892"/>
                    <a:pt x="331494" y="436368"/>
                    <a:pt x="345654" y="401160"/>
                  </a:cubicBezTo>
                  <a:cubicBezTo>
                    <a:pt x="352504" y="384704"/>
                    <a:pt x="363028" y="364612"/>
                    <a:pt x="368960" y="356384"/>
                  </a:cubicBezTo>
                  <a:cubicBezTo>
                    <a:pt x="374931" y="348615"/>
                    <a:pt x="379484" y="337173"/>
                    <a:pt x="379484" y="331241"/>
                  </a:cubicBezTo>
                  <a:cubicBezTo>
                    <a:pt x="379484" y="325271"/>
                    <a:pt x="385416" y="308355"/>
                    <a:pt x="392764" y="293277"/>
                  </a:cubicBezTo>
                  <a:cubicBezTo>
                    <a:pt x="428432" y="218765"/>
                    <a:pt x="442592" y="144252"/>
                    <a:pt x="429771" y="98519"/>
                  </a:cubicBezTo>
                  <a:cubicBezTo>
                    <a:pt x="423380" y="75672"/>
                    <a:pt x="397318" y="47314"/>
                    <a:pt x="374012" y="37708"/>
                  </a:cubicBezTo>
                  <a:cubicBezTo>
                    <a:pt x="363488" y="33116"/>
                    <a:pt x="351127" y="27644"/>
                    <a:pt x="347491" y="25347"/>
                  </a:cubicBezTo>
                  <a:cubicBezTo>
                    <a:pt x="309067" y="2500"/>
                    <a:pt x="304054" y="1122"/>
                    <a:pt x="258321" y="204"/>
                  </a:cubicBezTo>
                  <a:cubicBezTo>
                    <a:pt x="233178" y="-714"/>
                    <a:pt x="199347" y="1582"/>
                    <a:pt x="182891" y="479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9503953A-7DD7-9094-10EB-28789ED04A1F}"/>
                </a:ext>
              </a:extLst>
            </p:cNvPr>
            <p:cNvSpPr/>
            <p:nvPr/>
          </p:nvSpPr>
          <p:spPr>
            <a:xfrm flipV="1">
              <a:off x="9425312" y="1843413"/>
              <a:ext cx="126244" cy="128708"/>
            </a:xfrm>
            <a:custGeom>
              <a:avLst/>
              <a:gdLst>
                <a:gd name="connsiteX0" fmla="*/ 200136 w 381384"/>
                <a:gd name="connsiteY0" fmla="*/ 3604 h 388826"/>
                <a:gd name="connsiteX1" fmla="*/ 158996 w 381384"/>
                <a:gd name="connsiteY1" fmla="*/ 11832 h 388826"/>
                <a:gd name="connsiteX2" fmla="*/ 17702 w 381384"/>
                <a:gd name="connsiteY2" fmla="*/ 64377 h 388826"/>
                <a:gd name="connsiteX3" fmla="*/ 40549 w 381384"/>
                <a:gd name="connsiteY3" fmla="*/ 233573 h 388826"/>
                <a:gd name="connsiteX4" fmla="*/ 112343 w 381384"/>
                <a:gd name="connsiteY4" fmla="*/ 335983 h 388826"/>
                <a:gd name="connsiteX5" fmla="*/ 151226 w 381384"/>
                <a:gd name="connsiteY5" fmla="*/ 365680 h 388826"/>
                <a:gd name="connsiteX6" fmla="*/ 270555 w 381384"/>
                <a:gd name="connsiteY6" fmla="*/ 374406 h 388826"/>
                <a:gd name="connsiteX7" fmla="*/ 328611 w 381384"/>
                <a:gd name="connsiteY7" fmla="*/ 297559 h 388826"/>
                <a:gd name="connsiteX8" fmla="*/ 372048 w 381384"/>
                <a:gd name="connsiteY8" fmla="*/ 74448 h 388826"/>
                <a:gd name="connsiteX9" fmla="*/ 327233 w 381384"/>
                <a:gd name="connsiteY9" fmla="*/ 31012 h 388826"/>
                <a:gd name="connsiteX10" fmla="*/ 296617 w 381384"/>
                <a:gd name="connsiteY10" fmla="*/ 16852 h 388826"/>
                <a:gd name="connsiteX11" fmla="*/ 200138 w 381384"/>
                <a:gd name="connsiteY11" fmla="*/ 3610 h 388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1384" h="388826">
                  <a:moveTo>
                    <a:pt x="200136" y="3604"/>
                  </a:moveTo>
                  <a:cubicBezTo>
                    <a:pt x="190071" y="5862"/>
                    <a:pt x="171778" y="9536"/>
                    <a:pt x="158996" y="11832"/>
                  </a:cubicBezTo>
                  <a:cubicBezTo>
                    <a:pt x="78055" y="27828"/>
                    <a:pt x="29605" y="45662"/>
                    <a:pt x="17702" y="64377"/>
                  </a:cubicBezTo>
                  <a:cubicBezTo>
                    <a:pt x="-11116" y="108273"/>
                    <a:pt x="-5605" y="149451"/>
                    <a:pt x="40549" y="233573"/>
                  </a:cubicBezTo>
                  <a:cubicBezTo>
                    <a:pt x="84445" y="313137"/>
                    <a:pt x="90414" y="322245"/>
                    <a:pt x="112343" y="335983"/>
                  </a:cubicBezTo>
                  <a:cubicBezTo>
                    <a:pt x="122867" y="342833"/>
                    <a:pt x="140242" y="356075"/>
                    <a:pt x="151226" y="365680"/>
                  </a:cubicBezTo>
                  <a:cubicBezTo>
                    <a:pt x="183679" y="393120"/>
                    <a:pt x="226656" y="396334"/>
                    <a:pt x="270555" y="374406"/>
                  </a:cubicBezTo>
                  <a:cubicBezTo>
                    <a:pt x="292025" y="363422"/>
                    <a:pt x="300712" y="351520"/>
                    <a:pt x="328611" y="297559"/>
                  </a:cubicBezTo>
                  <a:cubicBezTo>
                    <a:pt x="377520" y="202916"/>
                    <a:pt x="393517" y="121093"/>
                    <a:pt x="372048" y="74448"/>
                  </a:cubicBezTo>
                  <a:cubicBezTo>
                    <a:pt x="362901" y="54356"/>
                    <a:pt x="338677" y="31012"/>
                    <a:pt x="327233" y="31012"/>
                  </a:cubicBezTo>
                  <a:cubicBezTo>
                    <a:pt x="323139" y="31012"/>
                    <a:pt x="309400" y="24620"/>
                    <a:pt x="296617" y="16852"/>
                  </a:cubicBezTo>
                  <a:cubicBezTo>
                    <a:pt x="271015" y="855"/>
                    <a:pt x="234888" y="-4196"/>
                    <a:pt x="200138" y="361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9BB50EB2-7F70-8D29-0E41-EA164071347F}"/>
                </a:ext>
              </a:extLst>
            </p:cNvPr>
            <p:cNvSpPr/>
            <p:nvPr/>
          </p:nvSpPr>
          <p:spPr>
            <a:xfrm flipV="1">
              <a:off x="10395709" y="1396451"/>
              <a:ext cx="161754" cy="142116"/>
            </a:xfrm>
            <a:custGeom>
              <a:avLst/>
              <a:gdLst>
                <a:gd name="connsiteX0" fmla="*/ 289817 w 488664"/>
                <a:gd name="connsiteY0" fmla="*/ 3702 h 429336"/>
                <a:gd name="connsiteX1" fmla="*/ 244122 w 488664"/>
                <a:gd name="connsiteY1" fmla="*/ 10552 h 429336"/>
                <a:gd name="connsiteX2" fmla="*/ 37462 w 488664"/>
                <a:gd name="connsiteY2" fmla="*/ 55788 h 429336"/>
                <a:gd name="connsiteX3" fmla="*/ 10481 w 488664"/>
                <a:gd name="connsiteY3" fmla="*/ 89159 h 429336"/>
                <a:gd name="connsiteX4" fmla="*/ 3172 w 488664"/>
                <a:gd name="connsiteY4" fmla="*/ 146793 h 429336"/>
                <a:gd name="connsiteX5" fmla="*/ 52081 w 488664"/>
                <a:gd name="connsiteY5" fmla="*/ 259265 h 429336"/>
                <a:gd name="connsiteX6" fmla="*/ 63524 w 488664"/>
                <a:gd name="connsiteY6" fmla="*/ 280275 h 429336"/>
                <a:gd name="connsiteX7" fmla="*/ 112433 w 488664"/>
                <a:gd name="connsiteY7" fmla="*/ 342464 h 429336"/>
                <a:gd name="connsiteX8" fmla="*/ 148101 w 488664"/>
                <a:gd name="connsiteY8" fmla="*/ 370363 h 429336"/>
                <a:gd name="connsiteX9" fmla="*/ 186026 w 488664"/>
                <a:gd name="connsiteY9" fmla="*/ 395047 h 429336"/>
                <a:gd name="connsiteX10" fmla="*/ 321384 w 488664"/>
                <a:gd name="connsiteY10" fmla="*/ 429337 h 429336"/>
                <a:gd name="connsiteX11" fmla="*/ 420580 w 488664"/>
                <a:gd name="connsiteY11" fmla="*/ 351610 h 429336"/>
                <a:gd name="connsiteX12" fmla="*/ 441131 w 488664"/>
                <a:gd name="connsiteY12" fmla="*/ 310011 h 429336"/>
                <a:gd name="connsiteX13" fmla="*/ 449398 w 488664"/>
                <a:gd name="connsiteY13" fmla="*/ 281193 h 429336"/>
                <a:gd name="connsiteX14" fmla="*/ 456707 w 488664"/>
                <a:gd name="connsiteY14" fmla="*/ 257887 h 429336"/>
                <a:gd name="connsiteX15" fmla="*/ 481851 w 488664"/>
                <a:gd name="connsiteY15" fmla="*/ 77747 h 429336"/>
                <a:gd name="connsiteX16" fmla="*/ 429727 w 488664"/>
                <a:gd name="connsiteY16" fmla="*/ 38864 h 429336"/>
                <a:gd name="connsiteX17" fmla="*/ 399532 w 488664"/>
                <a:gd name="connsiteY17" fmla="*/ 25164 h 429336"/>
                <a:gd name="connsiteX18" fmla="*/ 327776 w 488664"/>
                <a:gd name="connsiteY18" fmla="*/ 20 h 429336"/>
                <a:gd name="connsiteX19" fmla="*/ 289812 w 488664"/>
                <a:gd name="connsiteY19" fmla="*/ 3694 h 429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88664" h="429336">
                  <a:moveTo>
                    <a:pt x="289817" y="3702"/>
                  </a:moveTo>
                  <a:cubicBezTo>
                    <a:pt x="284804" y="5960"/>
                    <a:pt x="264214" y="8715"/>
                    <a:pt x="244122" y="10552"/>
                  </a:cubicBezTo>
                  <a:cubicBezTo>
                    <a:pt x="179178" y="16025"/>
                    <a:pt x="67166" y="40709"/>
                    <a:pt x="37462" y="55788"/>
                  </a:cubicBezTo>
                  <a:cubicBezTo>
                    <a:pt x="27856" y="60839"/>
                    <a:pt x="19168" y="71784"/>
                    <a:pt x="10481" y="89159"/>
                  </a:cubicBezTo>
                  <a:cubicBezTo>
                    <a:pt x="-1880" y="114302"/>
                    <a:pt x="-1880" y="116139"/>
                    <a:pt x="3172" y="146793"/>
                  </a:cubicBezTo>
                  <a:cubicBezTo>
                    <a:pt x="8644" y="178328"/>
                    <a:pt x="29234" y="225438"/>
                    <a:pt x="52081" y="259265"/>
                  </a:cubicBezTo>
                  <a:cubicBezTo>
                    <a:pt x="58472" y="268411"/>
                    <a:pt x="63524" y="278017"/>
                    <a:pt x="63524" y="280275"/>
                  </a:cubicBezTo>
                  <a:cubicBezTo>
                    <a:pt x="63524" y="291258"/>
                    <a:pt x="93221" y="328762"/>
                    <a:pt x="112433" y="342464"/>
                  </a:cubicBezTo>
                  <a:cubicBezTo>
                    <a:pt x="124794" y="350692"/>
                    <a:pt x="140791" y="363474"/>
                    <a:pt x="148101" y="370363"/>
                  </a:cubicBezTo>
                  <a:cubicBezTo>
                    <a:pt x="155870" y="377213"/>
                    <a:pt x="172785" y="388197"/>
                    <a:pt x="186026" y="395047"/>
                  </a:cubicBezTo>
                  <a:cubicBezTo>
                    <a:pt x="217140" y="410584"/>
                    <a:pt x="291189" y="429337"/>
                    <a:pt x="321384" y="429337"/>
                  </a:cubicBezTo>
                  <a:cubicBezTo>
                    <a:pt x="367079" y="428878"/>
                    <a:pt x="401827" y="401897"/>
                    <a:pt x="420580" y="351610"/>
                  </a:cubicBezTo>
                  <a:cubicBezTo>
                    <a:pt x="425593" y="337910"/>
                    <a:pt x="434740" y="319157"/>
                    <a:pt x="441131" y="310011"/>
                  </a:cubicBezTo>
                  <a:cubicBezTo>
                    <a:pt x="449857" y="297650"/>
                    <a:pt x="451655" y="289881"/>
                    <a:pt x="449398" y="281193"/>
                  </a:cubicBezTo>
                  <a:cubicBezTo>
                    <a:pt x="447101" y="271588"/>
                    <a:pt x="448938" y="266115"/>
                    <a:pt x="456707" y="257887"/>
                  </a:cubicBezTo>
                  <a:cubicBezTo>
                    <a:pt x="481851" y="231366"/>
                    <a:pt x="498766" y="109744"/>
                    <a:pt x="481851" y="77747"/>
                  </a:cubicBezTo>
                  <a:cubicBezTo>
                    <a:pt x="471786" y="58076"/>
                    <a:pt x="450737" y="42538"/>
                    <a:pt x="429727" y="38864"/>
                  </a:cubicBezTo>
                  <a:cubicBezTo>
                    <a:pt x="419662" y="37486"/>
                    <a:pt x="405961" y="31095"/>
                    <a:pt x="399532" y="25164"/>
                  </a:cubicBezTo>
                  <a:cubicBezTo>
                    <a:pt x="379900" y="6870"/>
                    <a:pt x="359310" y="-439"/>
                    <a:pt x="327776" y="20"/>
                  </a:cubicBezTo>
                  <a:cubicBezTo>
                    <a:pt x="312239" y="20"/>
                    <a:pt x="294863" y="1857"/>
                    <a:pt x="289812" y="369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19DC3E1E-8326-79A9-9375-77AFEC0B031B}"/>
                </a:ext>
              </a:extLst>
            </p:cNvPr>
            <p:cNvSpPr/>
            <p:nvPr/>
          </p:nvSpPr>
          <p:spPr>
            <a:xfrm flipV="1">
              <a:off x="11255467" y="1048872"/>
              <a:ext cx="121170" cy="105306"/>
            </a:xfrm>
            <a:custGeom>
              <a:avLst/>
              <a:gdLst>
                <a:gd name="connsiteX0" fmla="*/ 191438 w 366065"/>
                <a:gd name="connsiteY0" fmla="*/ 1339 h 318138"/>
                <a:gd name="connsiteX1" fmla="*/ 73912 w 366065"/>
                <a:gd name="connsiteY1" fmla="*/ 33830 h 318138"/>
                <a:gd name="connsiteX2" fmla="*/ 40540 w 366065"/>
                <a:gd name="connsiteY2" fmla="*/ 65823 h 318138"/>
                <a:gd name="connsiteX3" fmla="*/ 33690 w 366065"/>
                <a:gd name="connsiteY3" fmla="*/ 102410 h 318138"/>
                <a:gd name="connsiteX4" fmla="*/ 25003 w 366065"/>
                <a:gd name="connsiteY4" fmla="*/ 121621 h 318138"/>
                <a:gd name="connsiteX5" fmla="*/ 18152 w 366065"/>
                <a:gd name="connsiteY5" fmla="*/ 217603 h 318138"/>
                <a:gd name="connsiteX6" fmla="*/ 158986 w 366065"/>
                <a:gd name="connsiteY6" fmla="*/ 303557 h 318138"/>
                <a:gd name="connsiteX7" fmla="*/ 201925 w 366065"/>
                <a:gd name="connsiteY7" fmla="*/ 309986 h 318138"/>
                <a:gd name="connsiteX8" fmla="*/ 271424 w 366065"/>
                <a:gd name="connsiteY8" fmla="*/ 309527 h 318138"/>
                <a:gd name="connsiteX9" fmla="*/ 315779 w 366065"/>
                <a:gd name="connsiteY9" fmla="*/ 240028 h 318138"/>
                <a:gd name="connsiteX10" fmla="*/ 364267 w 366065"/>
                <a:gd name="connsiteY10" fmla="*/ 100115 h 318138"/>
                <a:gd name="connsiteX11" fmla="*/ 366065 w 366065"/>
                <a:gd name="connsiteY11" fmla="*/ 57138 h 318138"/>
                <a:gd name="connsiteX12" fmla="*/ 351446 w 366065"/>
                <a:gd name="connsiteY12" fmla="*/ 42059 h 318138"/>
                <a:gd name="connsiteX13" fmla="*/ 325384 w 366065"/>
                <a:gd name="connsiteY13" fmla="*/ 23766 h 318138"/>
                <a:gd name="connsiteX14" fmla="*/ 300241 w 366065"/>
                <a:gd name="connsiteY14" fmla="*/ 10946 h 318138"/>
                <a:gd name="connsiteX15" fmla="*/ 244941 w 366065"/>
                <a:gd name="connsiteY15" fmla="*/ 0 h 318138"/>
                <a:gd name="connsiteX16" fmla="*/ 191439 w 366065"/>
                <a:gd name="connsiteY16" fmla="*/ 1339 h 31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6065" h="318138">
                  <a:moveTo>
                    <a:pt x="191438" y="1339"/>
                  </a:moveTo>
                  <a:cubicBezTo>
                    <a:pt x="153015" y="8227"/>
                    <a:pt x="94500" y="24224"/>
                    <a:pt x="73912" y="33830"/>
                  </a:cubicBezTo>
                  <a:cubicBezTo>
                    <a:pt x="54739" y="42517"/>
                    <a:pt x="48768" y="48449"/>
                    <a:pt x="40540" y="65823"/>
                  </a:cubicBezTo>
                  <a:cubicBezTo>
                    <a:pt x="33690" y="80902"/>
                    <a:pt x="31394" y="91426"/>
                    <a:pt x="33690" y="102410"/>
                  </a:cubicBezTo>
                  <a:cubicBezTo>
                    <a:pt x="35986" y="115652"/>
                    <a:pt x="35068" y="117947"/>
                    <a:pt x="25003" y="121621"/>
                  </a:cubicBezTo>
                  <a:cubicBezTo>
                    <a:pt x="-5613" y="133485"/>
                    <a:pt x="-8368" y="165479"/>
                    <a:pt x="18152" y="217603"/>
                  </a:cubicBezTo>
                  <a:cubicBezTo>
                    <a:pt x="49228" y="280251"/>
                    <a:pt x="98634" y="310446"/>
                    <a:pt x="158986" y="303557"/>
                  </a:cubicBezTo>
                  <a:cubicBezTo>
                    <a:pt x="173146" y="302217"/>
                    <a:pt x="186388" y="304016"/>
                    <a:pt x="201925" y="309986"/>
                  </a:cubicBezTo>
                  <a:cubicBezTo>
                    <a:pt x="229825" y="320932"/>
                    <a:pt x="252710" y="320932"/>
                    <a:pt x="271424" y="309527"/>
                  </a:cubicBezTo>
                  <a:cubicBezTo>
                    <a:pt x="282408" y="302639"/>
                    <a:pt x="292932" y="286183"/>
                    <a:pt x="315779" y="240028"/>
                  </a:cubicBezTo>
                  <a:cubicBezTo>
                    <a:pt x="361512" y="148142"/>
                    <a:pt x="361971" y="146764"/>
                    <a:pt x="364267" y="100115"/>
                  </a:cubicBezTo>
                  <a:lnTo>
                    <a:pt x="366065" y="57138"/>
                  </a:lnTo>
                  <a:lnTo>
                    <a:pt x="351446" y="42059"/>
                  </a:lnTo>
                  <a:cubicBezTo>
                    <a:pt x="343218" y="33831"/>
                    <a:pt x="331316" y="25603"/>
                    <a:pt x="325384" y="23766"/>
                  </a:cubicBezTo>
                  <a:cubicBezTo>
                    <a:pt x="318993" y="22388"/>
                    <a:pt x="308010" y="16456"/>
                    <a:pt x="300241" y="10946"/>
                  </a:cubicBezTo>
                  <a:cubicBezTo>
                    <a:pt x="288798" y="2258"/>
                    <a:pt x="280110" y="919"/>
                    <a:pt x="244941" y="0"/>
                  </a:cubicBezTo>
                  <a:cubicBezTo>
                    <a:pt x="221596" y="0"/>
                    <a:pt x="197830" y="459"/>
                    <a:pt x="191439" y="133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DEAF08AE-7B1A-EFA7-4A66-451EE6D40EAF}"/>
                </a:ext>
              </a:extLst>
            </p:cNvPr>
            <p:cNvSpPr/>
            <p:nvPr/>
          </p:nvSpPr>
          <p:spPr>
            <a:xfrm flipV="1">
              <a:off x="9809153" y="671815"/>
              <a:ext cx="114892" cy="126330"/>
            </a:xfrm>
            <a:custGeom>
              <a:avLst/>
              <a:gdLst>
                <a:gd name="connsiteX0" fmla="*/ 161442 w 347094"/>
                <a:gd name="connsiteY0" fmla="*/ 3079 h 381645"/>
                <a:gd name="connsiteX1" fmla="*/ 59953 w 347094"/>
                <a:gd name="connsiteY1" fmla="*/ 27763 h 381645"/>
                <a:gd name="connsiteX2" fmla="*/ 1438 w 347094"/>
                <a:gd name="connsiteY2" fmla="*/ 122902 h 381645"/>
                <a:gd name="connsiteX3" fmla="*/ 979 w 347094"/>
                <a:gd name="connsiteY3" fmla="*/ 193741 h 381645"/>
                <a:gd name="connsiteX4" fmla="*/ 17894 w 347094"/>
                <a:gd name="connsiteY4" fmla="*/ 252715 h 381645"/>
                <a:gd name="connsiteX5" fmla="*/ 60872 w 347094"/>
                <a:gd name="connsiteY5" fmla="*/ 309890 h 381645"/>
                <a:gd name="connsiteX6" fmla="*/ 126237 w 347094"/>
                <a:gd name="connsiteY6" fmla="*/ 340506 h 381645"/>
                <a:gd name="connsiteX7" fmla="*/ 145908 w 347094"/>
                <a:gd name="connsiteY7" fmla="*/ 347815 h 381645"/>
                <a:gd name="connsiteX8" fmla="*/ 213110 w 347094"/>
                <a:gd name="connsiteY8" fmla="*/ 381646 h 381645"/>
                <a:gd name="connsiteX9" fmla="*/ 273463 w 347094"/>
                <a:gd name="connsiteY9" fmla="*/ 351489 h 381645"/>
                <a:gd name="connsiteX10" fmla="*/ 323749 w 347094"/>
                <a:gd name="connsiteY10" fmla="*/ 250912 h 381645"/>
                <a:gd name="connsiteX11" fmla="*/ 330179 w 347094"/>
                <a:gd name="connsiteY11" fmla="*/ 235336 h 381645"/>
                <a:gd name="connsiteX12" fmla="*/ 347095 w 347094"/>
                <a:gd name="connsiteY12" fmla="*/ 154893 h 381645"/>
                <a:gd name="connsiteX13" fmla="*/ 316900 w 347094"/>
                <a:gd name="connsiteY13" fmla="*/ 106864 h 381645"/>
                <a:gd name="connsiteX14" fmla="*/ 299066 w 347094"/>
                <a:gd name="connsiteY14" fmla="*/ 80802 h 381645"/>
                <a:gd name="connsiteX15" fmla="*/ 256548 w 347094"/>
                <a:gd name="connsiteY15" fmla="*/ 24583 h 381645"/>
                <a:gd name="connsiteX16" fmla="*/ 227769 w 347094"/>
                <a:gd name="connsiteY16" fmla="*/ 10423 h 381645"/>
                <a:gd name="connsiteX17" fmla="*/ 161447 w 347094"/>
                <a:gd name="connsiteY17" fmla="*/ 3076 h 381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47094" h="381645">
                  <a:moveTo>
                    <a:pt x="161442" y="3079"/>
                  </a:moveTo>
                  <a:cubicBezTo>
                    <a:pt x="135380" y="8131"/>
                    <a:pt x="94699" y="18196"/>
                    <a:pt x="59953" y="27763"/>
                  </a:cubicBezTo>
                  <a:cubicBezTo>
                    <a:pt x="18354" y="39665"/>
                    <a:pt x="-5412" y="78088"/>
                    <a:pt x="1438" y="122902"/>
                  </a:cubicBezTo>
                  <a:cubicBezTo>
                    <a:pt x="5571" y="149385"/>
                    <a:pt x="5571" y="165420"/>
                    <a:pt x="979" y="193741"/>
                  </a:cubicBezTo>
                  <a:cubicBezTo>
                    <a:pt x="-1777" y="211574"/>
                    <a:pt x="519" y="217966"/>
                    <a:pt x="17894" y="252715"/>
                  </a:cubicBezTo>
                  <a:cubicBezTo>
                    <a:pt x="32973" y="281991"/>
                    <a:pt x="43497" y="296151"/>
                    <a:pt x="60872" y="309890"/>
                  </a:cubicBezTo>
                  <a:cubicBezTo>
                    <a:pt x="87392" y="330900"/>
                    <a:pt x="107522" y="340506"/>
                    <a:pt x="126237" y="340506"/>
                  </a:cubicBezTo>
                  <a:cubicBezTo>
                    <a:pt x="133585" y="340506"/>
                    <a:pt x="142732" y="343720"/>
                    <a:pt x="145908" y="347815"/>
                  </a:cubicBezTo>
                  <a:cubicBezTo>
                    <a:pt x="156891" y="361095"/>
                    <a:pt x="197572" y="381646"/>
                    <a:pt x="213110" y="381646"/>
                  </a:cubicBezTo>
                  <a:cubicBezTo>
                    <a:pt x="234159" y="381646"/>
                    <a:pt x="257006" y="370241"/>
                    <a:pt x="273463" y="351489"/>
                  </a:cubicBezTo>
                  <a:cubicBezTo>
                    <a:pt x="289919" y="332736"/>
                    <a:pt x="323749" y="265076"/>
                    <a:pt x="323749" y="250912"/>
                  </a:cubicBezTo>
                  <a:cubicBezTo>
                    <a:pt x="323749" y="245401"/>
                    <a:pt x="326964" y="238551"/>
                    <a:pt x="330179" y="235336"/>
                  </a:cubicBezTo>
                  <a:cubicBezTo>
                    <a:pt x="338866" y="228486"/>
                    <a:pt x="347095" y="187804"/>
                    <a:pt x="347095" y="154893"/>
                  </a:cubicBezTo>
                  <a:cubicBezTo>
                    <a:pt x="347095" y="126076"/>
                    <a:pt x="340665" y="115092"/>
                    <a:pt x="316900" y="106864"/>
                  </a:cubicBezTo>
                  <a:cubicBezTo>
                    <a:pt x="303658" y="101851"/>
                    <a:pt x="301821" y="98636"/>
                    <a:pt x="299066" y="80802"/>
                  </a:cubicBezTo>
                  <a:cubicBezTo>
                    <a:pt x="295430" y="54319"/>
                    <a:pt x="278515" y="31893"/>
                    <a:pt x="256548" y="24583"/>
                  </a:cubicBezTo>
                  <a:cubicBezTo>
                    <a:pt x="246943" y="21368"/>
                    <a:pt x="234160" y="14977"/>
                    <a:pt x="227769" y="10423"/>
                  </a:cubicBezTo>
                  <a:cubicBezTo>
                    <a:pt x="213112" y="-101"/>
                    <a:pt x="190724" y="-2857"/>
                    <a:pt x="161447" y="307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27C2331C-328B-BDA4-01F9-777313D289E7}"/>
                </a:ext>
              </a:extLst>
            </p:cNvPr>
            <p:cNvSpPr/>
            <p:nvPr/>
          </p:nvSpPr>
          <p:spPr>
            <a:xfrm flipV="1">
              <a:off x="10797814" y="261059"/>
              <a:ext cx="125484" cy="133484"/>
            </a:xfrm>
            <a:custGeom>
              <a:avLst/>
              <a:gdLst>
                <a:gd name="connsiteX0" fmla="*/ 182500 w 379096"/>
                <a:gd name="connsiteY0" fmla="*/ 3984 h 403264"/>
                <a:gd name="connsiteX1" fmla="*/ 27049 w 379096"/>
                <a:gd name="connsiteY1" fmla="*/ 56567 h 403264"/>
                <a:gd name="connsiteX2" fmla="*/ 6039 w 379096"/>
                <a:gd name="connsiteY2" fmla="*/ 166286 h 403264"/>
                <a:gd name="connsiteX3" fmla="*/ 102518 w 379096"/>
                <a:gd name="connsiteY3" fmla="*/ 333640 h 403264"/>
                <a:gd name="connsiteX4" fmla="*/ 128581 w 379096"/>
                <a:gd name="connsiteY4" fmla="*/ 355569 h 403264"/>
                <a:gd name="connsiteX5" fmla="*/ 150050 w 379096"/>
                <a:gd name="connsiteY5" fmla="*/ 371566 h 403264"/>
                <a:gd name="connsiteX6" fmla="*/ 188014 w 379096"/>
                <a:gd name="connsiteY6" fmla="*/ 396710 h 403264"/>
                <a:gd name="connsiteX7" fmla="*/ 225940 w 379096"/>
                <a:gd name="connsiteY7" fmla="*/ 400843 h 403264"/>
                <a:gd name="connsiteX8" fmla="*/ 276686 w 379096"/>
                <a:gd name="connsiteY8" fmla="*/ 360124 h 403264"/>
                <a:gd name="connsiteX9" fmla="*/ 300031 w 379096"/>
                <a:gd name="connsiteY9" fmla="*/ 340491 h 403264"/>
                <a:gd name="connsiteX10" fmla="*/ 379096 w 379096"/>
                <a:gd name="connsiteY10" fmla="*/ 142520 h 403264"/>
                <a:gd name="connsiteX11" fmla="*/ 367692 w 379096"/>
                <a:gd name="connsiteY11" fmla="*/ 82627 h 403264"/>
                <a:gd name="connsiteX12" fmla="*/ 299112 w 379096"/>
                <a:gd name="connsiteY12" fmla="*/ 24112 h 403264"/>
                <a:gd name="connsiteX13" fmla="*/ 182506 w 379096"/>
                <a:gd name="connsiteY13" fmla="*/ 3982 h 403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9096" h="403264">
                  <a:moveTo>
                    <a:pt x="182500" y="3984"/>
                  </a:moveTo>
                  <a:cubicBezTo>
                    <a:pt x="67305" y="28668"/>
                    <a:pt x="44880" y="36437"/>
                    <a:pt x="27049" y="56567"/>
                  </a:cubicBezTo>
                  <a:cubicBezTo>
                    <a:pt x="107" y="87643"/>
                    <a:pt x="-6322" y="120096"/>
                    <a:pt x="6039" y="166286"/>
                  </a:cubicBezTo>
                  <a:cubicBezTo>
                    <a:pt x="16103" y="204250"/>
                    <a:pt x="75996" y="308922"/>
                    <a:pt x="102518" y="333640"/>
                  </a:cubicBezTo>
                  <a:cubicBezTo>
                    <a:pt x="114841" y="345963"/>
                    <a:pt x="126744" y="355569"/>
                    <a:pt x="128581" y="355569"/>
                  </a:cubicBezTo>
                  <a:cubicBezTo>
                    <a:pt x="130379" y="355569"/>
                    <a:pt x="139985" y="362879"/>
                    <a:pt x="150050" y="371566"/>
                  </a:cubicBezTo>
                  <a:cubicBezTo>
                    <a:pt x="159656" y="380253"/>
                    <a:pt x="176571" y="391696"/>
                    <a:pt x="188014" y="396710"/>
                  </a:cubicBezTo>
                  <a:cubicBezTo>
                    <a:pt x="204930" y="404019"/>
                    <a:pt x="211320" y="404938"/>
                    <a:pt x="225940" y="400843"/>
                  </a:cubicBezTo>
                  <a:cubicBezTo>
                    <a:pt x="242396" y="396250"/>
                    <a:pt x="266162" y="377077"/>
                    <a:pt x="276686" y="360124"/>
                  </a:cubicBezTo>
                  <a:cubicBezTo>
                    <a:pt x="278982" y="356488"/>
                    <a:pt x="289506" y="347341"/>
                    <a:pt x="300031" y="340491"/>
                  </a:cubicBezTo>
                  <a:cubicBezTo>
                    <a:pt x="338874" y="313970"/>
                    <a:pt x="379096" y="213854"/>
                    <a:pt x="379096" y="142520"/>
                  </a:cubicBezTo>
                  <a:cubicBezTo>
                    <a:pt x="379096" y="112326"/>
                    <a:pt x="377259" y="101840"/>
                    <a:pt x="367692" y="82627"/>
                  </a:cubicBezTo>
                  <a:cubicBezTo>
                    <a:pt x="353034" y="53351"/>
                    <a:pt x="348939" y="49715"/>
                    <a:pt x="299112" y="24112"/>
                  </a:cubicBezTo>
                  <a:cubicBezTo>
                    <a:pt x="254298" y="308"/>
                    <a:pt x="223184" y="-4705"/>
                    <a:pt x="182506" y="398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5FFAFCF3-E94D-B7F7-7FBA-F41918B6D83D}"/>
                </a:ext>
              </a:extLst>
            </p:cNvPr>
            <p:cNvSpPr/>
            <p:nvPr/>
          </p:nvSpPr>
          <p:spPr>
            <a:xfrm flipV="1">
              <a:off x="1174970" y="6454532"/>
              <a:ext cx="161754" cy="142116"/>
            </a:xfrm>
            <a:custGeom>
              <a:avLst/>
              <a:gdLst>
                <a:gd name="connsiteX0" fmla="*/ 289817 w 488664"/>
                <a:gd name="connsiteY0" fmla="*/ 3702 h 429336"/>
                <a:gd name="connsiteX1" fmla="*/ 244122 w 488664"/>
                <a:gd name="connsiteY1" fmla="*/ 10552 h 429336"/>
                <a:gd name="connsiteX2" fmla="*/ 37462 w 488664"/>
                <a:gd name="connsiteY2" fmla="*/ 55788 h 429336"/>
                <a:gd name="connsiteX3" fmla="*/ 10481 w 488664"/>
                <a:gd name="connsiteY3" fmla="*/ 89159 h 429336"/>
                <a:gd name="connsiteX4" fmla="*/ 3172 w 488664"/>
                <a:gd name="connsiteY4" fmla="*/ 146793 h 429336"/>
                <a:gd name="connsiteX5" fmla="*/ 52081 w 488664"/>
                <a:gd name="connsiteY5" fmla="*/ 259265 h 429336"/>
                <a:gd name="connsiteX6" fmla="*/ 63524 w 488664"/>
                <a:gd name="connsiteY6" fmla="*/ 280275 h 429336"/>
                <a:gd name="connsiteX7" fmla="*/ 112433 w 488664"/>
                <a:gd name="connsiteY7" fmla="*/ 342464 h 429336"/>
                <a:gd name="connsiteX8" fmla="*/ 148101 w 488664"/>
                <a:gd name="connsiteY8" fmla="*/ 370363 h 429336"/>
                <a:gd name="connsiteX9" fmla="*/ 186026 w 488664"/>
                <a:gd name="connsiteY9" fmla="*/ 395047 h 429336"/>
                <a:gd name="connsiteX10" fmla="*/ 321384 w 488664"/>
                <a:gd name="connsiteY10" fmla="*/ 429337 h 429336"/>
                <a:gd name="connsiteX11" fmla="*/ 420580 w 488664"/>
                <a:gd name="connsiteY11" fmla="*/ 351610 h 429336"/>
                <a:gd name="connsiteX12" fmla="*/ 441131 w 488664"/>
                <a:gd name="connsiteY12" fmla="*/ 310011 h 429336"/>
                <a:gd name="connsiteX13" fmla="*/ 449398 w 488664"/>
                <a:gd name="connsiteY13" fmla="*/ 281193 h 429336"/>
                <a:gd name="connsiteX14" fmla="*/ 456707 w 488664"/>
                <a:gd name="connsiteY14" fmla="*/ 257887 h 429336"/>
                <a:gd name="connsiteX15" fmla="*/ 481851 w 488664"/>
                <a:gd name="connsiteY15" fmla="*/ 77747 h 429336"/>
                <a:gd name="connsiteX16" fmla="*/ 429727 w 488664"/>
                <a:gd name="connsiteY16" fmla="*/ 38864 h 429336"/>
                <a:gd name="connsiteX17" fmla="*/ 399532 w 488664"/>
                <a:gd name="connsiteY17" fmla="*/ 25164 h 429336"/>
                <a:gd name="connsiteX18" fmla="*/ 327776 w 488664"/>
                <a:gd name="connsiteY18" fmla="*/ 20 h 429336"/>
                <a:gd name="connsiteX19" fmla="*/ 289812 w 488664"/>
                <a:gd name="connsiteY19" fmla="*/ 3694 h 429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88664" h="429336">
                  <a:moveTo>
                    <a:pt x="289817" y="3702"/>
                  </a:moveTo>
                  <a:cubicBezTo>
                    <a:pt x="284804" y="5960"/>
                    <a:pt x="264214" y="8715"/>
                    <a:pt x="244122" y="10552"/>
                  </a:cubicBezTo>
                  <a:cubicBezTo>
                    <a:pt x="179178" y="16025"/>
                    <a:pt x="67166" y="40709"/>
                    <a:pt x="37462" y="55788"/>
                  </a:cubicBezTo>
                  <a:cubicBezTo>
                    <a:pt x="27856" y="60839"/>
                    <a:pt x="19168" y="71784"/>
                    <a:pt x="10481" y="89159"/>
                  </a:cubicBezTo>
                  <a:cubicBezTo>
                    <a:pt x="-1880" y="114302"/>
                    <a:pt x="-1880" y="116139"/>
                    <a:pt x="3172" y="146793"/>
                  </a:cubicBezTo>
                  <a:cubicBezTo>
                    <a:pt x="8644" y="178328"/>
                    <a:pt x="29234" y="225438"/>
                    <a:pt x="52081" y="259265"/>
                  </a:cubicBezTo>
                  <a:cubicBezTo>
                    <a:pt x="58472" y="268411"/>
                    <a:pt x="63524" y="278017"/>
                    <a:pt x="63524" y="280275"/>
                  </a:cubicBezTo>
                  <a:cubicBezTo>
                    <a:pt x="63524" y="291258"/>
                    <a:pt x="93221" y="328762"/>
                    <a:pt x="112433" y="342464"/>
                  </a:cubicBezTo>
                  <a:cubicBezTo>
                    <a:pt x="124794" y="350692"/>
                    <a:pt x="140791" y="363474"/>
                    <a:pt x="148101" y="370363"/>
                  </a:cubicBezTo>
                  <a:cubicBezTo>
                    <a:pt x="155870" y="377213"/>
                    <a:pt x="172785" y="388197"/>
                    <a:pt x="186026" y="395047"/>
                  </a:cubicBezTo>
                  <a:cubicBezTo>
                    <a:pt x="217140" y="410584"/>
                    <a:pt x="291189" y="429337"/>
                    <a:pt x="321384" y="429337"/>
                  </a:cubicBezTo>
                  <a:cubicBezTo>
                    <a:pt x="367079" y="428878"/>
                    <a:pt x="401827" y="401897"/>
                    <a:pt x="420580" y="351610"/>
                  </a:cubicBezTo>
                  <a:cubicBezTo>
                    <a:pt x="425593" y="337910"/>
                    <a:pt x="434740" y="319157"/>
                    <a:pt x="441131" y="310011"/>
                  </a:cubicBezTo>
                  <a:cubicBezTo>
                    <a:pt x="449857" y="297650"/>
                    <a:pt x="451655" y="289881"/>
                    <a:pt x="449398" y="281193"/>
                  </a:cubicBezTo>
                  <a:cubicBezTo>
                    <a:pt x="447101" y="271588"/>
                    <a:pt x="448938" y="266115"/>
                    <a:pt x="456707" y="257887"/>
                  </a:cubicBezTo>
                  <a:cubicBezTo>
                    <a:pt x="481851" y="231366"/>
                    <a:pt x="498766" y="109744"/>
                    <a:pt x="481851" y="77747"/>
                  </a:cubicBezTo>
                  <a:cubicBezTo>
                    <a:pt x="471786" y="58076"/>
                    <a:pt x="450737" y="42538"/>
                    <a:pt x="429727" y="38864"/>
                  </a:cubicBezTo>
                  <a:cubicBezTo>
                    <a:pt x="419662" y="37486"/>
                    <a:pt x="405961" y="31095"/>
                    <a:pt x="399532" y="25164"/>
                  </a:cubicBezTo>
                  <a:cubicBezTo>
                    <a:pt x="379900" y="6870"/>
                    <a:pt x="359310" y="-439"/>
                    <a:pt x="327776" y="20"/>
                  </a:cubicBezTo>
                  <a:cubicBezTo>
                    <a:pt x="312239" y="20"/>
                    <a:pt x="294863" y="1857"/>
                    <a:pt x="289812" y="369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82BB83A5-407C-27FE-FA74-F3071F9D3184}"/>
                </a:ext>
              </a:extLst>
            </p:cNvPr>
            <p:cNvSpPr/>
            <p:nvPr/>
          </p:nvSpPr>
          <p:spPr>
            <a:xfrm flipV="1">
              <a:off x="3185294" y="6259800"/>
              <a:ext cx="128306" cy="129380"/>
            </a:xfrm>
            <a:custGeom>
              <a:avLst/>
              <a:gdLst>
                <a:gd name="connsiteX0" fmla="*/ 161329 w 387617"/>
                <a:gd name="connsiteY0" fmla="*/ 5565 h 390861"/>
                <a:gd name="connsiteX1" fmla="*/ 41540 w 387617"/>
                <a:gd name="connsiteY1" fmla="*/ 38018 h 390861"/>
                <a:gd name="connsiteX2" fmla="*/ 12722 w 387617"/>
                <a:gd name="connsiteY2" fmla="*/ 96533 h 390861"/>
                <a:gd name="connsiteX3" fmla="*/ 3117 w 387617"/>
                <a:gd name="connsiteY3" fmla="*/ 134497 h 390861"/>
                <a:gd name="connsiteX4" fmla="*/ 34690 w 387617"/>
                <a:gd name="connsiteY4" fmla="*/ 243295 h 390861"/>
                <a:gd name="connsiteX5" fmla="*/ 107365 w 387617"/>
                <a:gd name="connsiteY5" fmla="*/ 338396 h 390861"/>
                <a:gd name="connsiteX6" fmla="*/ 190105 w 387617"/>
                <a:gd name="connsiteY6" fmla="*/ 385468 h 390861"/>
                <a:gd name="connsiteX7" fmla="*/ 244525 w 387617"/>
                <a:gd name="connsiteY7" fmla="*/ 387305 h 390861"/>
                <a:gd name="connsiteX8" fmla="*/ 313105 w 387617"/>
                <a:gd name="connsiteY8" fmla="*/ 347542 h 390861"/>
                <a:gd name="connsiteX9" fmla="*/ 360216 w 387617"/>
                <a:gd name="connsiteY9" fmla="*/ 250604 h 390861"/>
                <a:gd name="connsiteX10" fmla="*/ 364311 w 387617"/>
                <a:gd name="connsiteY10" fmla="*/ 238281 h 390861"/>
                <a:gd name="connsiteX11" fmla="*/ 387617 w 387617"/>
                <a:gd name="connsiteY11" fmla="*/ 131737 h 390861"/>
                <a:gd name="connsiteX12" fmla="*/ 347854 w 387617"/>
                <a:gd name="connsiteY12" fmla="*/ 44864 h 390861"/>
                <a:gd name="connsiteX13" fmla="*/ 320874 w 387617"/>
                <a:gd name="connsiteY13" fmla="*/ 30704 h 390861"/>
                <a:gd name="connsiteX14" fmla="*/ 291177 w 387617"/>
                <a:gd name="connsiteY14" fmla="*/ 15587 h 390861"/>
                <a:gd name="connsiteX15" fmla="*/ 230366 w 387617"/>
                <a:gd name="connsiteY15" fmla="*/ 50 h 390861"/>
                <a:gd name="connsiteX16" fmla="*/ 161327 w 387617"/>
                <a:gd name="connsiteY16" fmla="*/ 5561 h 39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7617" h="390861">
                  <a:moveTo>
                    <a:pt x="161329" y="5565"/>
                  </a:moveTo>
                  <a:cubicBezTo>
                    <a:pt x="106909" y="16051"/>
                    <a:pt x="52033" y="30708"/>
                    <a:pt x="41540" y="38018"/>
                  </a:cubicBezTo>
                  <a:cubicBezTo>
                    <a:pt x="27801" y="46705"/>
                    <a:pt x="16856" y="68634"/>
                    <a:pt x="12722" y="96533"/>
                  </a:cubicBezTo>
                  <a:cubicBezTo>
                    <a:pt x="10885" y="109354"/>
                    <a:pt x="6331" y="126270"/>
                    <a:pt x="3117" y="134497"/>
                  </a:cubicBezTo>
                  <a:cubicBezTo>
                    <a:pt x="-5571" y="155967"/>
                    <a:pt x="3576" y="187960"/>
                    <a:pt x="34690" y="243295"/>
                  </a:cubicBezTo>
                  <a:cubicBezTo>
                    <a:pt x="68061" y="303187"/>
                    <a:pt x="77207" y="315089"/>
                    <a:pt x="107365" y="338396"/>
                  </a:cubicBezTo>
                  <a:cubicBezTo>
                    <a:pt x="152179" y="372226"/>
                    <a:pt x="160866" y="377239"/>
                    <a:pt x="190105" y="385468"/>
                  </a:cubicBezTo>
                  <a:cubicBezTo>
                    <a:pt x="214827" y="392318"/>
                    <a:pt x="222137" y="392318"/>
                    <a:pt x="244525" y="387305"/>
                  </a:cubicBezTo>
                  <a:cubicBezTo>
                    <a:pt x="274720" y="380914"/>
                    <a:pt x="300782" y="365835"/>
                    <a:pt x="313105" y="347542"/>
                  </a:cubicBezTo>
                  <a:cubicBezTo>
                    <a:pt x="326844" y="327871"/>
                    <a:pt x="360216" y="259291"/>
                    <a:pt x="360216" y="250604"/>
                  </a:cubicBezTo>
                  <a:cubicBezTo>
                    <a:pt x="360216" y="246509"/>
                    <a:pt x="362014" y="240998"/>
                    <a:pt x="364311" y="238281"/>
                  </a:cubicBezTo>
                  <a:cubicBezTo>
                    <a:pt x="373457" y="229135"/>
                    <a:pt x="387617" y="164650"/>
                    <a:pt x="387617" y="131737"/>
                  </a:cubicBezTo>
                  <a:cubicBezTo>
                    <a:pt x="387617" y="87383"/>
                    <a:pt x="376671" y="64076"/>
                    <a:pt x="347854" y="44864"/>
                  </a:cubicBezTo>
                  <a:cubicBezTo>
                    <a:pt x="335953" y="37095"/>
                    <a:pt x="324088" y="30704"/>
                    <a:pt x="320874" y="30704"/>
                  </a:cubicBezTo>
                  <a:cubicBezTo>
                    <a:pt x="317698" y="30704"/>
                    <a:pt x="304418" y="23816"/>
                    <a:pt x="291177" y="15587"/>
                  </a:cubicBezTo>
                  <a:cubicBezTo>
                    <a:pt x="269669" y="2346"/>
                    <a:pt x="263277" y="968"/>
                    <a:pt x="230366" y="50"/>
                  </a:cubicBezTo>
                  <a:cubicBezTo>
                    <a:pt x="209776" y="-409"/>
                    <a:pt x="179160" y="2346"/>
                    <a:pt x="161327" y="556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A09D2BDD-3F2F-98EE-348B-7BA5A2A3BE4A}"/>
                </a:ext>
              </a:extLst>
            </p:cNvPr>
            <p:cNvSpPr/>
            <p:nvPr/>
          </p:nvSpPr>
          <p:spPr>
            <a:xfrm flipV="1">
              <a:off x="2034728" y="6106953"/>
              <a:ext cx="121170" cy="105306"/>
            </a:xfrm>
            <a:custGeom>
              <a:avLst/>
              <a:gdLst>
                <a:gd name="connsiteX0" fmla="*/ 191438 w 366065"/>
                <a:gd name="connsiteY0" fmla="*/ 1339 h 318138"/>
                <a:gd name="connsiteX1" fmla="*/ 73912 w 366065"/>
                <a:gd name="connsiteY1" fmla="*/ 33830 h 318138"/>
                <a:gd name="connsiteX2" fmla="*/ 40540 w 366065"/>
                <a:gd name="connsiteY2" fmla="*/ 65823 h 318138"/>
                <a:gd name="connsiteX3" fmla="*/ 33690 w 366065"/>
                <a:gd name="connsiteY3" fmla="*/ 102410 h 318138"/>
                <a:gd name="connsiteX4" fmla="*/ 25003 w 366065"/>
                <a:gd name="connsiteY4" fmla="*/ 121621 h 318138"/>
                <a:gd name="connsiteX5" fmla="*/ 18152 w 366065"/>
                <a:gd name="connsiteY5" fmla="*/ 217603 h 318138"/>
                <a:gd name="connsiteX6" fmla="*/ 158986 w 366065"/>
                <a:gd name="connsiteY6" fmla="*/ 303557 h 318138"/>
                <a:gd name="connsiteX7" fmla="*/ 201925 w 366065"/>
                <a:gd name="connsiteY7" fmla="*/ 309986 h 318138"/>
                <a:gd name="connsiteX8" fmla="*/ 271424 w 366065"/>
                <a:gd name="connsiteY8" fmla="*/ 309527 h 318138"/>
                <a:gd name="connsiteX9" fmla="*/ 315779 w 366065"/>
                <a:gd name="connsiteY9" fmla="*/ 240028 h 318138"/>
                <a:gd name="connsiteX10" fmla="*/ 364267 w 366065"/>
                <a:gd name="connsiteY10" fmla="*/ 100115 h 318138"/>
                <a:gd name="connsiteX11" fmla="*/ 366065 w 366065"/>
                <a:gd name="connsiteY11" fmla="*/ 57138 h 318138"/>
                <a:gd name="connsiteX12" fmla="*/ 351446 w 366065"/>
                <a:gd name="connsiteY12" fmla="*/ 42059 h 318138"/>
                <a:gd name="connsiteX13" fmla="*/ 325384 w 366065"/>
                <a:gd name="connsiteY13" fmla="*/ 23766 h 318138"/>
                <a:gd name="connsiteX14" fmla="*/ 300241 w 366065"/>
                <a:gd name="connsiteY14" fmla="*/ 10946 h 318138"/>
                <a:gd name="connsiteX15" fmla="*/ 244941 w 366065"/>
                <a:gd name="connsiteY15" fmla="*/ 0 h 318138"/>
                <a:gd name="connsiteX16" fmla="*/ 191439 w 366065"/>
                <a:gd name="connsiteY16" fmla="*/ 1339 h 31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6065" h="318138">
                  <a:moveTo>
                    <a:pt x="191438" y="1339"/>
                  </a:moveTo>
                  <a:cubicBezTo>
                    <a:pt x="153015" y="8227"/>
                    <a:pt x="94500" y="24224"/>
                    <a:pt x="73912" y="33830"/>
                  </a:cubicBezTo>
                  <a:cubicBezTo>
                    <a:pt x="54739" y="42517"/>
                    <a:pt x="48768" y="48449"/>
                    <a:pt x="40540" y="65823"/>
                  </a:cubicBezTo>
                  <a:cubicBezTo>
                    <a:pt x="33690" y="80902"/>
                    <a:pt x="31394" y="91426"/>
                    <a:pt x="33690" y="102410"/>
                  </a:cubicBezTo>
                  <a:cubicBezTo>
                    <a:pt x="35986" y="115652"/>
                    <a:pt x="35068" y="117947"/>
                    <a:pt x="25003" y="121621"/>
                  </a:cubicBezTo>
                  <a:cubicBezTo>
                    <a:pt x="-5613" y="133485"/>
                    <a:pt x="-8368" y="165479"/>
                    <a:pt x="18152" y="217603"/>
                  </a:cubicBezTo>
                  <a:cubicBezTo>
                    <a:pt x="49228" y="280251"/>
                    <a:pt x="98634" y="310446"/>
                    <a:pt x="158986" y="303557"/>
                  </a:cubicBezTo>
                  <a:cubicBezTo>
                    <a:pt x="173146" y="302217"/>
                    <a:pt x="186388" y="304016"/>
                    <a:pt x="201925" y="309986"/>
                  </a:cubicBezTo>
                  <a:cubicBezTo>
                    <a:pt x="229825" y="320932"/>
                    <a:pt x="252710" y="320932"/>
                    <a:pt x="271424" y="309527"/>
                  </a:cubicBezTo>
                  <a:cubicBezTo>
                    <a:pt x="282408" y="302639"/>
                    <a:pt x="292932" y="286183"/>
                    <a:pt x="315779" y="240028"/>
                  </a:cubicBezTo>
                  <a:cubicBezTo>
                    <a:pt x="361512" y="148142"/>
                    <a:pt x="361971" y="146764"/>
                    <a:pt x="364267" y="100115"/>
                  </a:cubicBezTo>
                  <a:lnTo>
                    <a:pt x="366065" y="57138"/>
                  </a:lnTo>
                  <a:lnTo>
                    <a:pt x="351446" y="42059"/>
                  </a:lnTo>
                  <a:cubicBezTo>
                    <a:pt x="343218" y="33831"/>
                    <a:pt x="331316" y="25603"/>
                    <a:pt x="325384" y="23766"/>
                  </a:cubicBezTo>
                  <a:cubicBezTo>
                    <a:pt x="318993" y="22388"/>
                    <a:pt x="308010" y="16456"/>
                    <a:pt x="300241" y="10946"/>
                  </a:cubicBezTo>
                  <a:cubicBezTo>
                    <a:pt x="288798" y="2258"/>
                    <a:pt x="280110" y="919"/>
                    <a:pt x="244941" y="0"/>
                  </a:cubicBezTo>
                  <a:cubicBezTo>
                    <a:pt x="221596" y="0"/>
                    <a:pt x="197830" y="459"/>
                    <a:pt x="191439" y="133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5BFF58E3-B70B-6760-9AB8-AC761015D3F1}"/>
                </a:ext>
              </a:extLst>
            </p:cNvPr>
            <p:cNvSpPr/>
            <p:nvPr/>
          </p:nvSpPr>
          <p:spPr>
            <a:xfrm flipV="1">
              <a:off x="588414" y="5729896"/>
              <a:ext cx="114892" cy="126330"/>
            </a:xfrm>
            <a:custGeom>
              <a:avLst/>
              <a:gdLst>
                <a:gd name="connsiteX0" fmla="*/ 161442 w 347094"/>
                <a:gd name="connsiteY0" fmla="*/ 3079 h 381645"/>
                <a:gd name="connsiteX1" fmla="*/ 59953 w 347094"/>
                <a:gd name="connsiteY1" fmla="*/ 27763 h 381645"/>
                <a:gd name="connsiteX2" fmla="*/ 1438 w 347094"/>
                <a:gd name="connsiteY2" fmla="*/ 122902 h 381645"/>
                <a:gd name="connsiteX3" fmla="*/ 979 w 347094"/>
                <a:gd name="connsiteY3" fmla="*/ 193741 h 381645"/>
                <a:gd name="connsiteX4" fmla="*/ 17894 w 347094"/>
                <a:gd name="connsiteY4" fmla="*/ 252715 h 381645"/>
                <a:gd name="connsiteX5" fmla="*/ 60872 w 347094"/>
                <a:gd name="connsiteY5" fmla="*/ 309890 h 381645"/>
                <a:gd name="connsiteX6" fmla="*/ 126237 w 347094"/>
                <a:gd name="connsiteY6" fmla="*/ 340506 h 381645"/>
                <a:gd name="connsiteX7" fmla="*/ 145908 w 347094"/>
                <a:gd name="connsiteY7" fmla="*/ 347815 h 381645"/>
                <a:gd name="connsiteX8" fmla="*/ 213110 w 347094"/>
                <a:gd name="connsiteY8" fmla="*/ 381646 h 381645"/>
                <a:gd name="connsiteX9" fmla="*/ 273463 w 347094"/>
                <a:gd name="connsiteY9" fmla="*/ 351489 h 381645"/>
                <a:gd name="connsiteX10" fmla="*/ 323749 w 347094"/>
                <a:gd name="connsiteY10" fmla="*/ 250912 h 381645"/>
                <a:gd name="connsiteX11" fmla="*/ 330179 w 347094"/>
                <a:gd name="connsiteY11" fmla="*/ 235336 h 381645"/>
                <a:gd name="connsiteX12" fmla="*/ 347095 w 347094"/>
                <a:gd name="connsiteY12" fmla="*/ 154893 h 381645"/>
                <a:gd name="connsiteX13" fmla="*/ 316900 w 347094"/>
                <a:gd name="connsiteY13" fmla="*/ 106864 h 381645"/>
                <a:gd name="connsiteX14" fmla="*/ 299066 w 347094"/>
                <a:gd name="connsiteY14" fmla="*/ 80802 h 381645"/>
                <a:gd name="connsiteX15" fmla="*/ 256548 w 347094"/>
                <a:gd name="connsiteY15" fmla="*/ 24583 h 381645"/>
                <a:gd name="connsiteX16" fmla="*/ 227769 w 347094"/>
                <a:gd name="connsiteY16" fmla="*/ 10423 h 381645"/>
                <a:gd name="connsiteX17" fmla="*/ 161447 w 347094"/>
                <a:gd name="connsiteY17" fmla="*/ 3076 h 381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47094" h="381645">
                  <a:moveTo>
                    <a:pt x="161442" y="3079"/>
                  </a:moveTo>
                  <a:cubicBezTo>
                    <a:pt x="135380" y="8131"/>
                    <a:pt x="94699" y="18196"/>
                    <a:pt x="59953" y="27763"/>
                  </a:cubicBezTo>
                  <a:cubicBezTo>
                    <a:pt x="18354" y="39665"/>
                    <a:pt x="-5412" y="78088"/>
                    <a:pt x="1438" y="122902"/>
                  </a:cubicBezTo>
                  <a:cubicBezTo>
                    <a:pt x="5571" y="149385"/>
                    <a:pt x="5571" y="165420"/>
                    <a:pt x="979" y="193741"/>
                  </a:cubicBezTo>
                  <a:cubicBezTo>
                    <a:pt x="-1777" y="211574"/>
                    <a:pt x="519" y="217966"/>
                    <a:pt x="17894" y="252715"/>
                  </a:cubicBezTo>
                  <a:cubicBezTo>
                    <a:pt x="32973" y="281991"/>
                    <a:pt x="43497" y="296151"/>
                    <a:pt x="60872" y="309890"/>
                  </a:cubicBezTo>
                  <a:cubicBezTo>
                    <a:pt x="87392" y="330900"/>
                    <a:pt x="107522" y="340506"/>
                    <a:pt x="126237" y="340506"/>
                  </a:cubicBezTo>
                  <a:cubicBezTo>
                    <a:pt x="133585" y="340506"/>
                    <a:pt x="142732" y="343720"/>
                    <a:pt x="145908" y="347815"/>
                  </a:cubicBezTo>
                  <a:cubicBezTo>
                    <a:pt x="156891" y="361095"/>
                    <a:pt x="197572" y="381646"/>
                    <a:pt x="213110" y="381646"/>
                  </a:cubicBezTo>
                  <a:cubicBezTo>
                    <a:pt x="234159" y="381646"/>
                    <a:pt x="257006" y="370241"/>
                    <a:pt x="273463" y="351489"/>
                  </a:cubicBezTo>
                  <a:cubicBezTo>
                    <a:pt x="289919" y="332736"/>
                    <a:pt x="323749" y="265076"/>
                    <a:pt x="323749" y="250912"/>
                  </a:cubicBezTo>
                  <a:cubicBezTo>
                    <a:pt x="323749" y="245401"/>
                    <a:pt x="326964" y="238551"/>
                    <a:pt x="330179" y="235336"/>
                  </a:cubicBezTo>
                  <a:cubicBezTo>
                    <a:pt x="338866" y="228486"/>
                    <a:pt x="347095" y="187804"/>
                    <a:pt x="347095" y="154893"/>
                  </a:cubicBezTo>
                  <a:cubicBezTo>
                    <a:pt x="347095" y="126076"/>
                    <a:pt x="340665" y="115092"/>
                    <a:pt x="316900" y="106864"/>
                  </a:cubicBezTo>
                  <a:cubicBezTo>
                    <a:pt x="303658" y="101851"/>
                    <a:pt x="301821" y="98636"/>
                    <a:pt x="299066" y="80802"/>
                  </a:cubicBezTo>
                  <a:cubicBezTo>
                    <a:pt x="295430" y="54319"/>
                    <a:pt x="278515" y="31893"/>
                    <a:pt x="256548" y="24583"/>
                  </a:cubicBezTo>
                  <a:cubicBezTo>
                    <a:pt x="246943" y="21368"/>
                    <a:pt x="234160" y="14977"/>
                    <a:pt x="227769" y="10423"/>
                  </a:cubicBezTo>
                  <a:cubicBezTo>
                    <a:pt x="213112" y="-101"/>
                    <a:pt x="190724" y="-2857"/>
                    <a:pt x="161447" y="307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DBE2BFFE-1E8D-DD6D-8257-875D7B2B5225}"/>
                </a:ext>
              </a:extLst>
            </p:cNvPr>
            <p:cNvSpPr/>
            <p:nvPr/>
          </p:nvSpPr>
          <p:spPr>
            <a:xfrm flipV="1">
              <a:off x="3976304" y="5542222"/>
              <a:ext cx="135720" cy="149744"/>
            </a:xfrm>
            <a:custGeom>
              <a:avLst/>
              <a:gdLst>
                <a:gd name="connsiteX0" fmla="*/ 219092 w 410016"/>
                <a:gd name="connsiteY0" fmla="*/ 2876 h 452385"/>
                <a:gd name="connsiteX1" fmla="*/ 187979 w 410016"/>
                <a:gd name="connsiteY1" fmla="*/ 7430 h 452385"/>
                <a:gd name="connsiteX2" fmla="*/ 150972 w 410016"/>
                <a:gd name="connsiteY2" fmla="*/ 14319 h 452385"/>
                <a:gd name="connsiteX3" fmla="*/ 99308 w 410016"/>
                <a:gd name="connsiteY3" fmla="*/ 28478 h 452385"/>
                <a:gd name="connsiteX4" fmla="*/ 13353 w 410016"/>
                <a:gd name="connsiteY4" fmla="*/ 78306 h 452385"/>
                <a:gd name="connsiteX5" fmla="*/ 73 w 410016"/>
                <a:gd name="connsiteY5" fmla="*/ 137739 h 452385"/>
                <a:gd name="connsiteX6" fmla="*/ 41673 w 410016"/>
                <a:gd name="connsiteY6" fmla="*/ 261653 h 452385"/>
                <a:gd name="connsiteX7" fmla="*/ 80556 w 410016"/>
                <a:gd name="connsiteY7" fmla="*/ 332950 h 452385"/>
                <a:gd name="connsiteX8" fmla="*/ 170605 w 410016"/>
                <a:gd name="connsiteY8" fmla="*/ 425334 h 452385"/>
                <a:gd name="connsiteX9" fmla="*/ 237386 w 410016"/>
                <a:gd name="connsiteY9" fmla="*/ 448641 h 452385"/>
                <a:gd name="connsiteX10" fmla="*/ 293146 w 410016"/>
                <a:gd name="connsiteY10" fmla="*/ 402908 h 452385"/>
                <a:gd name="connsiteX11" fmla="*/ 312357 w 410016"/>
                <a:gd name="connsiteY11" fmla="*/ 376387 h 452385"/>
                <a:gd name="connsiteX12" fmla="*/ 329732 w 410016"/>
                <a:gd name="connsiteY12" fmla="*/ 359931 h 452385"/>
                <a:gd name="connsiteX13" fmla="*/ 381396 w 410016"/>
                <a:gd name="connsiteY13" fmla="*/ 260734 h 452385"/>
                <a:gd name="connsiteX14" fmla="*/ 385950 w 410016"/>
                <a:gd name="connsiteY14" fmla="*/ 247914 h 452385"/>
                <a:gd name="connsiteX15" fmla="*/ 399688 w 410016"/>
                <a:gd name="connsiteY15" fmla="*/ 213164 h 452385"/>
                <a:gd name="connsiteX16" fmla="*/ 400109 w 410016"/>
                <a:gd name="connsiteY16" fmla="*/ 79218 h 452385"/>
                <a:gd name="connsiteX17" fmla="*/ 345727 w 410016"/>
                <a:gd name="connsiteY17" fmla="*/ 33026 h 452385"/>
                <a:gd name="connsiteX18" fmla="*/ 311897 w 410016"/>
                <a:gd name="connsiteY18" fmla="*/ 15652 h 452385"/>
                <a:gd name="connsiteX19" fmla="*/ 258396 w 410016"/>
                <a:gd name="connsiteY19" fmla="*/ 115 h 452385"/>
                <a:gd name="connsiteX20" fmla="*/ 219092 w 410016"/>
                <a:gd name="connsiteY20" fmla="*/ 2870 h 45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10016" h="452385">
                  <a:moveTo>
                    <a:pt x="219092" y="2876"/>
                  </a:moveTo>
                  <a:cubicBezTo>
                    <a:pt x="214041" y="5172"/>
                    <a:pt x="199881" y="7430"/>
                    <a:pt x="187979" y="7430"/>
                  </a:cubicBezTo>
                  <a:cubicBezTo>
                    <a:pt x="176115" y="7889"/>
                    <a:pt x="159200" y="10645"/>
                    <a:pt x="150972" y="14319"/>
                  </a:cubicBezTo>
                  <a:cubicBezTo>
                    <a:pt x="142744" y="17495"/>
                    <a:pt x="119399" y="23886"/>
                    <a:pt x="99308" y="28478"/>
                  </a:cubicBezTo>
                  <a:cubicBezTo>
                    <a:pt x="50820" y="39003"/>
                    <a:pt x="30728" y="50867"/>
                    <a:pt x="13353" y="78306"/>
                  </a:cubicBezTo>
                  <a:cubicBezTo>
                    <a:pt x="992" y="98895"/>
                    <a:pt x="-385" y="104368"/>
                    <a:pt x="73" y="137739"/>
                  </a:cubicBezTo>
                  <a:cubicBezTo>
                    <a:pt x="992" y="182094"/>
                    <a:pt x="7383" y="200847"/>
                    <a:pt x="41673" y="261653"/>
                  </a:cubicBezTo>
                  <a:cubicBezTo>
                    <a:pt x="56330" y="286797"/>
                    <a:pt x="73705" y="318790"/>
                    <a:pt x="80556" y="332950"/>
                  </a:cubicBezTo>
                  <a:cubicBezTo>
                    <a:pt x="93338" y="359012"/>
                    <a:pt x="116683" y="382816"/>
                    <a:pt x="170605" y="425334"/>
                  </a:cubicBezTo>
                  <a:cubicBezTo>
                    <a:pt x="206732" y="453654"/>
                    <a:pt x="214960" y="456410"/>
                    <a:pt x="237386" y="448641"/>
                  </a:cubicBezTo>
                  <a:cubicBezTo>
                    <a:pt x="262530" y="439953"/>
                    <a:pt x="276230" y="428970"/>
                    <a:pt x="293146" y="402908"/>
                  </a:cubicBezTo>
                  <a:cubicBezTo>
                    <a:pt x="301374" y="390585"/>
                    <a:pt x="310062" y="378682"/>
                    <a:pt x="312357" y="376387"/>
                  </a:cubicBezTo>
                  <a:cubicBezTo>
                    <a:pt x="314653" y="374588"/>
                    <a:pt x="322422" y="366819"/>
                    <a:pt x="329732" y="359931"/>
                  </a:cubicBezTo>
                  <a:cubicBezTo>
                    <a:pt x="344810" y="345311"/>
                    <a:pt x="381396" y="275354"/>
                    <a:pt x="381396" y="260734"/>
                  </a:cubicBezTo>
                  <a:cubicBezTo>
                    <a:pt x="381396" y="255224"/>
                    <a:pt x="383233" y="249291"/>
                    <a:pt x="385950" y="247914"/>
                  </a:cubicBezTo>
                  <a:cubicBezTo>
                    <a:pt x="388246" y="246574"/>
                    <a:pt x="394637" y="230998"/>
                    <a:pt x="399688" y="213164"/>
                  </a:cubicBezTo>
                  <a:cubicBezTo>
                    <a:pt x="413389" y="168388"/>
                    <a:pt x="413389" y="106660"/>
                    <a:pt x="400109" y="79218"/>
                  </a:cubicBezTo>
                  <a:cubicBezTo>
                    <a:pt x="390542" y="59547"/>
                    <a:pt x="366738" y="39455"/>
                    <a:pt x="345727" y="33026"/>
                  </a:cubicBezTo>
                  <a:cubicBezTo>
                    <a:pt x="339795" y="31227"/>
                    <a:pt x="324679" y="23459"/>
                    <a:pt x="311897" y="15652"/>
                  </a:cubicBezTo>
                  <a:cubicBezTo>
                    <a:pt x="293144" y="3789"/>
                    <a:pt x="283080" y="1033"/>
                    <a:pt x="258396" y="115"/>
                  </a:cubicBezTo>
                  <a:cubicBezTo>
                    <a:pt x="241939" y="-344"/>
                    <a:pt x="224106" y="574"/>
                    <a:pt x="219092" y="287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7BD1EC5F-7D76-81AF-C400-34AF4BA63B99}"/>
                </a:ext>
              </a:extLst>
            </p:cNvPr>
            <p:cNvSpPr/>
            <p:nvPr/>
          </p:nvSpPr>
          <p:spPr>
            <a:xfrm flipV="1">
              <a:off x="1577075" y="5319140"/>
              <a:ext cx="125484" cy="133484"/>
            </a:xfrm>
            <a:custGeom>
              <a:avLst/>
              <a:gdLst>
                <a:gd name="connsiteX0" fmla="*/ 182500 w 379096"/>
                <a:gd name="connsiteY0" fmla="*/ 3984 h 403264"/>
                <a:gd name="connsiteX1" fmla="*/ 27049 w 379096"/>
                <a:gd name="connsiteY1" fmla="*/ 56567 h 403264"/>
                <a:gd name="connsiteX2" fmla="*/ 6039 w 379096"/>
                <a:gd name="connsiteY2" fmla="*/ 166286 h 403264"/>
                <a:gd name="connsiteX3" fmla="*/ 102518 w 379096"/>
                <a:gd name="connsiteY3" fmla="*/ 333640 h 403264"/>
                <a:gd name="connsiteX4" fmla="*/ 128581 w 379096"/>
                <a:gd name="connsiteY4" fmla="*/ 355569 h 403264"/>
                <a:gd name="connsiteX5" fmla="*/ 150050 w 379096"/>
                <a:gd name="connsiteY5" fmla="*/ 371566 h 403264"/>
                <a:gd name="connsiteX6" fmla="*/ 188014 w 379096"/>
                <a:gd name="connsiteY6" fmla="*/ 396710 h 403264"/>
                <a:gd name="connsiteX7" fmla="*/ 225940 w 379096"/>
                <a:gd name="connsiteY7" fmla="*/ 400843 h 403264"/>
                <a:gd name="connsiteX8" fmla="*/ 276686 w 379096"/>
                <a:gd name="connsiteY8" fmla="*/ 360124 h 403264"/>
                <a:gd name="connsiteX9" fmla="*/ 300031 w 379096"/>
                <a:gd name="connsiteY9" fmla="*/ 340491 h 403264"/>
                <a:gd name="connsiteX10" fmla="*/ 379096 w 379096"/>
                <a:gd name="connsiteY10" fmla="*/ 142520 h 403264"/>
                <a:gd name="connsiteX11" fmla="*/ 367692 w 379096"/>
                <a:gd name="connsiteY11" fmla="*/ 82627 h 403264"/>
                <a:gd name="connsiteX12" fmla="*/ 299112 w 379096"/>
                <a:gd name="connsiteY12" fmla="*/ 24112 h 403264"/>
                <a:gd name="connsiteX13" fmla="*/ 182506 w 379096"/>
                <a:gd name="connsiteY13" fmla="*/ 3982 h 403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9096" h="403264">
                  <a:moveTo>
                    <a:pt x="182500" y="3984"/>
                  </a:moveTo>
                  <a:cubicBezTo>
                    <a:pt x="67305" y="28668"/>
                    <a:pt x="44880" y="36437"/>
                    <a:pt x="27049" y="56567"/>
                  </a:cubicBezTo>
                  <a:cubicBezTo>
                    <a:pt x="107" y="87643"/>
                    <a:pt x="-6322" y="120096"/>
                    <a:pt x="6039" y="166286"/>
                  </a:cubicBezTo>
                  <a:cubicBezTo>
                    <a:pt x="16103" y="204250"/>
                    <a:pt x="75996" y="308922"/>
                    <a:pt x="102518" y="333640"/>
                  </a:cubicBezTo>
                  <a:cubicBezTo>
                    <a:pt x="114841" y="345963"/>
                    <a:pt x="126744" y="355569"/>
                    <a:pt x="128581" y="355569"/>
                  </a:cubicBezTo>
                  <a:cubicBezTo>
                    <a:pt x="130379" y="355569"/>
                    <a:pt x="139985" y="362879"/>
                    <a:pt x="150050" y="371566"/>
                  </a:cubicBezTo>
                  <a:cubicBezTo>
                    <a:pt x="159656" y="380253"/>
                    <a:pt x="176571" y="391696"/>
                    <a:pt x="188014" y="396710"/>
                  </a:cubicBezTo>
                  <a:cubicBezTo>
                    <a:pt x="204930" y="404019"/>
                    <a:pt x="211320" y="404938"/>
                    <a:pt x="225940" y="400843"/>
                  </a:cubicBezTo>
                  <a:cubicBezTo>
                    <a:pt x="242396" y="396250"/>
                    <a:pt x="266162" y="377077"/>
                    <a:pt x="276686" y="360124"/>
                  </a:cubicBezTo>
                  <a:cubicBezTo>
                    <a:pt x="278982" y="356488"/>
                    <a:pt x="289506" y="347341"/>
                    <a:pt x="300031" y="340491"/>
                  </a:cubicBezTo>
                  <a:cubicBezTo>
                    <a:pt x="338874" y="313970"/>
                    <a:pt x="379096" y="213854"/>
                    <a:pt x="379096" y="142520"/>
                  </a:cubicBezTo>
                  <a:cubicBezTo>
                    <a:pt x="379096" y="112326"/>
                    <a:pt x="377259" y="101840"/>
                    <a:pt x="367692" y="82627"/>
                  </a:cubicBezTo>
                  <a:cubicBezTo>
                    <a:pt x="353034" y="53351"/>
                    <a:pt x="348939" y="49715"/>
                    <a:pt x="299112" y="24112"/>
                  </a:cubicBezTo>
                  <a:cubicBezTo>
                    <a:pt x="254298" y="308"/>
                    <a:pt x="223184" y="-4705"/>
                    <a:pt x="182506" y="398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EF2F5BAD-C131-B511-F74D-B78640BC6BA5}"/>
                </a:ext>
              </a:extLst>
            </p:cNvPr>
            <p:cNvSpPr/>
            <p:nvPr/>
          </p:nvSpPr>
          <p:spPr>
            <a:xfrm flipV="1">
              <a:off x="2789680" y="5258791"/>
              <a:ext cx="147762" cy="145598"/>
            </a:xfrm>
            <a:custGeom>
              <a:avLst/>
              <a:gdLst>
                <a:gd name="connsiteX0" fmla="*/ 224593 w 446395"/>
                <a:gd name="connsiteY0" fmla="*/ 4139 h 439856"/>
                <a:gd name="connsiteX1" fmla="*/ 181157 w 446395"/>
                <a:gd name="connsiteY1" fmla="*/ 12827 h 439856"/>
                <a:gd name="connsiteX2" fmla="*/ 61827 w 446395"/>
                <a:gd name="connsiteY2" fmla="*/ 44362 h 439856"/>
                <a:gd name="connsiteX3" fmla="*/ 7445 w 446395"/>
                <a:gd name="connsiteY3" fmla="*/ 103795 h 439856"/>
                <a:gd name="connsiteX4" fmla="*/ 2853 w 446395"/>
                <a:gd name="connsiteY4" fmla="*/ 158215 h 439856"/>
                <a:gd name="connsiteX5" fmla="*/ 43993 w 446395"/>
                <a:gd name="connsiteY5" fmla="*/ 258332 h 439856"/>
                <a:gd name="connsiteX6" fmla="*/ 69136 w 446395"/>
                <a:gd name="connsiteY6" fmla="*/ 303606 h 439856"/>
                <a:gd name="connsiteX7" fmla="*/ 124934 w 446395"/>
                <a:gd name="connsiteY7" fmla="*/ 370349 h 439856"/>
                <a:gd name="connsiteX8" fmla="*/ 164697 w 446395"/>
                <a:gd name="connsiteY8" fmla="*/ 400965 h 439856"/>
                <a:gd name="connsiteX9" fmla="*/ 254325 w 446395"/>
                <a:gd name="connsiteY9" fmla="*/ 439848 h 439856"/>
                <a:gd name="connsiteX10" fmla="*/ 364964 w 446395"/>
                <a:gd name="connsiteY10" fmla="*/ 384510 h 439856"/>
                <a:gd name="connsiteX11" fmla="*/ 421643 w 446395"/>
                <a:gd name="connsiteY11" fmla="*/ 278466 h 439856"/>
                <a:gd name="connsiteX12" fmla="*/ 430789 w 446395"/>
                <a:gd name="connsiteY12" fmla="*/ 85050 h 439856"/>
                <a:gd name="connsiteX13" fmla="*/ 374111 w 446395"/>
                <a:gd name="connsiteY13" fmla="*/ 36141 h 439856"/>
                <a:gd name="connsiteX14" fmla="*/ 344834 w 446395"/>
                <a:gd name="connsiteY14" fmla="*/ 22441 h 439856"/>
                <a:gd name="connsiteX15" fmla="*/ 224593 w 446395"/>
                <a:gd name="connsiteY15" fmla="*/ 4147 h 439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395" h="439856">
                  <a:moveTo>
                    <a:pt x="224593" y="4139"/>
                  </a:moveTo>
                  <a:cubicBezTo>
                    <a:pt x="214529" y="6436"/>
                    <a:pt x="194896" y="10071"/>
                    <a:pt x="181157" y="12827"/>
                  </a:cubicBezTo>
                  <a:cubicBezTo>
                    <a:pt x="149163" y="19218"/>
                    <a:pt x="77366" y="37970"/>
                    <a:pt x="61827" y="44362"/>
                  </a:cubicBezTo>
                  <a:cubicBezTo>
                    <a:pt x="38980" y="53508"/>
                    <a:pt x="17473" y="76815"/>
                    <a:pt x="7445" y="103795"/>
                  </a:cubicBezTo>
                  <a:cubicBezTo>
                    <a:pt x="-1242" y="126680"/>
                    <a:pt x="-1701" y="132613"/>
                    <a:pt x="2853" y="158215"/>
                  </a:cubicBezTo>
                  <a:cubicBezTo>
                    <a:pt x="8785" y="192505"/>
                    <a:pt x="18390" y="216271"/>
                    <a:pt x="43993" y="258332"/>
                  </a:cubicBezTo>
                  <a:cubicBezTo>
                    <a:pt x="54517" y="275707"/>
                    <a:pt x="65960" y="295837"/>
                    <a:pt x="69136" y="303606"/>
                  </a:cubicBezTo>
                  <a:cubicBezTo>
                    <a:pt x="79201" y="327372"/>
                    <a:pt x="102087" y="354812"/>
                    <a:pt x="124934" y="370349"/>
                  </a:cubicBezTo>
                  <a:cubicBezTo>
                    <a:pt x="136798" y="378577"/>
                    <a:pt x="154631" y="392316"/>
                    <a:pt x="164697" y="400965"/>
                  </a:cubicBezTo>
                  <a:cubicBezTo>
                    <a:pt x="189381" y="422932"/>
                    <a:pt x="229182" y="440307"/>
                    <a:pt x="254325" y="439848"/>
                  </a:cubicBezTo>
                  <a:cubicBezTo>
                    <a:pt x="281305" y="439848"/>
                    <a:pt x="342997" y="408773"/>
                    <a:pt x="364964" y="384510"/>
                  </a:cubicBezTo>
                  <a:cubicBezTo>
                    <a:pt x="380502" y="367174"/>
                    <a:pt x="407482" y="317307"/>
                    <a:pt x="421643" y="278466"/>
                  </a:cubicBezTo>
                  <a:cubicBezTo>
                    <a:pt x="450919" y="197524"/>
                    <a:pt x="454555" y="125307"/>
                    <a:pt x="430789" y="85050"/>
                  </a:cubicBezTo>
                  <a:cubicBezTo>
                    <a:pt x="417969" y="63121"/>
                    <a:pt x="386893" y="36141"/>
                    <a:pt x="374111" y="36141"/>
                  </a:cubicBezTo>
                  <a:cubicBezTo>
                    <a:pt x="370437" y="36141"/>
                    <a:pt x="357195" y="30209"/>
                    <a:pt x="344834" y="22441"/>
                  </a:cubicBezTo>
                  <a:cubicBezTo>
                    <a:pt x="310084" y="933"/>
                    <a:pt x="270781" y="-4999"/>
                    <a:pt x="224593" y="414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A6AE3B5A-33C3-54C5-9432-CC3FC6A44544}"/>
                </a:ext>
              </a:extLst>
            </p:cNvPr>
            <p:cNvSpPr/>
            <p:nvPr/>
          </p:nvSpPr>
          <p:spPr>
            <a:xfrm flipV="1">
              <a:off x="6668865" y="6376275"/>
              <a:ext cx="143798" cy="154330"/>
            </a:xfrm>
            <a:custGeom>
              <a:avLst/>
              <a:gdLst>
                <a:gd name="connsiteX0" fmla="*/ 182889 w 434416"/>
                <a:gd name="connsiteY0" fmla="*/ 4793 h 466233"/>
                <a:gd name="connsiteX1" fmla="*/ 47110 w 434416"/>
                <a:gd name="connsiteY1" fmla="*/ 42719 h 466233"/>
                <a:gd name="connsiteX2" fmla="*/ 0 w 434416"/>
                <a:gd name="connsiteY2" fmla="*/ 121823 h 466233"/>
                <a:gd name="connsiteX3" fmla="*/ 44354 w 434416"/>
                <a:gd name="connsiteY3" fmla="*/ 252135 h 466233"/>
                <a:gd name="connsiteX4" fmla="*/ 193418 w 434416"/>
                <a:gd name="connsiteY4" fmla="*/ 420371 h 466233"/>
                <a:gd name="connsiteX5" fmla="*/ 291693 w 434416"/>
                <a:gd name="connsiteY5" fmla="*/ 460172 h 466233"/>
                <a:gd name="connsiteX6" fmla="*/ 345654 w 434416"/>
                <a:gd name="connsiteY6" fmla="*/ 401160 h 466233"/>
                <a:gd name="connsiteX7" fmla="*/ 368960 w 434416"/>
                <a:gd name="connsiteY7" fmla="*/ 356384 h 466233"/>
                <a:gd name="connsiteX8" fmla="*/ 379484 w 434416"/>
                <a:gd name="connsiteY8" fmla="*/ 331241 h 466233"/>
                <a:gd name="connsiteX9" fmla="*/ 392764 w 434416"/>
                <a:gd name="connsiteY9" fmla="*/ 293277 h 466233"/>
                <a:gd name="connsiteX10" fmla="*/ 429771 w 434416"/>
                <a:gd name="connsiteY10" fmla="*/ 98519 h 466233"/>
                <a:gd name="connsiteX11" fmla="*/ 374012 w 434416"/>
                <a:gd name="connsiteY11" fmla="*/ 37708 h 466233"/>
                <a:gd name="connsiteX12" fmla="*/ 347491 w 434416"/>
                <a:gd name="connsiteY12" fmla="*/ 25347 h 466233"/>
                <a:gd name="connsiteX13" fmla="*/ 258321 w 434416"/>
                <a:gd name="connsiteY13" fmla="*/ 204 h 466233"/>
                <a:gd name="connsiteX14" fmla="*/ 182891 w 434416"/>
                <a:gd name="connsiteY14" fmla="*/ 4797 h 46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34416" h="466233">
                  <a:moveTo>
                    <a:pt x="182889" y="4793"/>
                  </a:moveTo>
                  <a:cubicBezTo>
                    <a:pt x="128048" y="16236"/>
                    <a:pt x="64481" y="33572"/>
                    <a:pt x="47110" y="42719"/>
                  </a:cubicBezTo>
                  <a:cubicBezTo>
                    <a:pt x="22885" y="55080"/>
                    <a:pt x="0" y="93465"/>
                    <a:pt x="0" y="121823"/>
                  </a:cubicBezTo>
                  <a:cubicBezTo>
                    <a:pt x="0" y="157032"/>
                    <a:pt x="12820" y="194536"/>
                    <a:pt x="44354" y="252135"/>
                  </a:cubicBezTo>
                  <a:cubicBezTo>
                    <a:pt x="95560" y="344940"/>
                    <a:pt x="99234" y="349494"/>
                    <a:pt x="193418" y="420371"/>
                  </a:cubicBezTo>
                  <a:cubicBezTo>
                    <a:pt x="259243" y="470198"/>
                    <a:pt x="264294" y="472035"/>
                    <a:pt x="291693" y="460172"/>
                  </a:cubicBezTo>
                  <a:cubicBezTo>
                    <a:pt x="321430" y="446892"/>
                    <a:pt x="331494" y="436368"/>
                    <a:pt x="345654" y="401160"/>
                  </a:cubicBezTo>
                  <a:cubicBezTo>
                    <a:pt x="352504" y="384704"/>
                    <a:pt x="363028" y="364612"/>
                    <a:pt x="368960" y="356384"/>
                  </a:cubicBezTo>
                  <a:cubicBezTo>
                    <a:pt x="374931" y="348615"/>
                    <a:pt x="379484" y="337173"/>
                    <a:pt x="379484" y="331241"/>
                  </a:cubicBezTo>
                  <a:cubicBezTo>
                    <a:pt x="379484" y="325271"/>
                    <a:pt x="385416" y="308355"/>
                    <a:pt x="392764" y="293277"/>
                  </a:cubicBezTo>
                  <a:cubicBezTo>
                    <a:pt x="428432" y="218765"/>
                    <a:pt x="442592" y="144252"/>
                    <a:pt x="429771" y="98519"/>
                  </a:cubicBezTo>
                  <a:cubicBezTo>
                    <a:pt x="423380" y="75672"/>
                    <a:pt x="397318" y="47314"/>
                    <a:pt x="374012" y="37708"/>
                  </a:cubicBezTo>
                  <a:cubicBezTo>
                    <a:pt x="363488" y="33116"/>
                    <a:pt x="351127" y="27644"/>
                    <a:pt x="347491" y="25347"/>
                  </a:cubicBezTo>
                  <a:cubicBezTo>
                    <a:pt x="309067" y="2500"/>
                    <a:pt x="304054" y="1122"/>
                    <a:pt x="258321" y="204"/>
                  </a:cubicBezTo>
                  <a:cubicBezTo>
                    <a:pt x="233178" y="-714"/>
                    <a:pt x="199347" y="1582"/>
                    <a:pt x="182891" y="479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EDEEBEB8-F273-ADC9-73F5-4501965E2F09}"/>
                </a:ext>
              </a:extLst>
            </p:cNvPr>
            <p:cNvSpPr/>
            <p:nvPr/>
          </p:nvSpPr>
          <p:spPr>
            <a:xfrm flipV="1">
              <a:off x="4665633" y="6236340"/>
              <a:ext cx="126244" cy="128708"/>
            </a:xfrm>
            <a:custGeom>
              <a:avLst/>
              <a:gdLst>
                <a:gd name="connsiteX0" fmla="*/ 200136 w 381384"/>
                <a:gd name="connsiteY0" fmla="*/ 3604 h 388826"/>
                <a:gd name="connsiteX1" fmla="*/ 158996 w 381384"/>
                <a:gd name="connsiteY1" fmla="*/ 11832 h 388826"/>
                <a:gd name="connsiteX2" fmla="*/ 17702 w 381384"/>
                <a:gd name="connsiteY2" fmla="*/ 64377 h 388826"/>
                <a:gd name="connsiteX3" fmla="*/ 40549 w 381384"/>
                <a:gd name="connsiteY3" fmla="*/ 233573 h 388826"/>
                <a:gd name="connsiteX4" fmla="*/ 112343 w 381384"/>
                <a:gd name="connsiteY4" fmla="*/ 335983 h 388826"/>
                <a:gd name="connsiteX5" fmla="*/ 151226 w 381384"/>
                <a:gd name="connsiteY5" fmla="*/ 365680 h 388826"/>
                <a:gd name="connsiteX6" fmla="*/ 270555 w 381384"/>
                <a:gd name="connsiteY6" fmla="*/ 374406 h 388826"/>
                <a:gd name="connsiteX7" fmla="*/ 328611 w 381384"/>
                <a:gd name="connsiteY7" fmla="*/ 297559 h 388826"/>
                <a:gd name="connsiteX8" fmla="*/ 372048 w 381384"/>
                <a:gd name="connsiteY8" fmla="*/ 74448 h 388826"/>
                <a:gd name="connsiteX9" fmla="*/ 327233 w 381384"/>
                <a:gd name="connsiteY9" fmla="*/ 31012 h 388826"/>
                <a:gd name="connsiteX10" fmla="*/ 296617 w 381384"/>
                <a:gd name="connsiteY10" fmla="*/ 16852 h 388826"/>
                <a:gd name="connsiteX11" fmla="*/ 200138 w 381384"/>
                <a:gd name="connsiteY11" fmla="*/ 3610 h 388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1384" h="388826">
                  <a:moveTo>
                    <a:pt x="200136" y="3604"/>
                  </a:moveTo>
                  <a:cubicBezTo>
                    <a:pt x="190071" y="5862"/>
                    <a:pt x="171778" y="9536"/>
                    <a:pt x="158996" y="11832"/>
                  </a:cubicBezTo>
                  <a:cubicBezTo>
                    <a:pt x="78055" y="27828"/>
                    <a:pt x="29605" y="45662"/>
                    <a:pt x="17702" y="64377"/>
                  </a:cubicBezTo>
                  <a:cubicBezTo>
                    <a:pt x="-11116" y="108273"/>
                    <a:pt x="-5605" y="149451"/>
                    <a:pt x="40549" y="233573"/>
                  </a:cubicBezTo>
                  <a:cubicBezTo>
                    <a:pt x="84445" y="313137"/>
                    <a:pt x="90414" y="322245"/>
                    <a:pt x="112343" y="335983"/>
                  </a:cubicBezTo>
                  <a:cubicBezTo>
                    <a:pt x="122867" y="342833"/>
                    <a:pt x="140242" y="356075"/>
                    <a:pt x="151226" y="365680"/>
                  </a:cubicBezTo>
                  <a:cubicBezTo>
                    <a:pt x="183679" y="393120"/>
                    <a:pt x="226656" y="396334"/>
                    <a:pt x="270555" y="374406"/>
                  </a:cubicBezTo>
                  <a:cubicBezTo>
                    <a:pt x="292025" y="363422"/>
                    <a:pt x="300712" y="351520"/>
                    <a:pt x="328611" y="297559"/>
                  </a:cubicBezTo>
                  <a:cubicBezTo>
                    <a:pt x="377520" y="202916"/>
                    <a:pt x="393517" y="121093"/>
                    <a:pt x="372048" y="74448"/>
                  </a:cubicBezTo>
                  <a:cubicBezTo>
                    <a:pt x="362901" y="54356"/>
                    <a:pt x="338677" y="31012"/>
                    <a:pt x="327233" y="31012"/>
                  </a:cubicBezTo>
                  <a:cubicBezTo>
                    <a:pt x="323139" y="31012"/>
                    <a:pt x="309400" y="24620"/>
                    <a:pt x="296617" y="16852"/>
                  </a:cubicBezTo>
                  <a:cubicBezTo>
                    <a:pt x="271015" y="855"/>
                    <a:pt x="234888" y="-4196"/>
                    <a:pt x="200138" y="361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C3CE4326-11C9-FD4C-4FA0-2066BD35947B}"/>
                </a:ext>
              </a:extLst>
            </p:cNvPr>
            <p:cNvSpPr/>
            <p:nvPr/>
          </p:nvSpPr>
          <p:spPr>
            <a:xfrm flipV="1">
              <a:off x="8611894" y="6077093"/>
              <a:ext cx="149714" cy="150520"/>
            </a:xfrm>
            <a:custGeom>
              <a:avLst/>
              <a:gdLst>
                <a:gd name="connsiteX0" fmla="*/ 223296 w 452295"/>
                <a:gd name="connsiteY0" fmla="*/ 2938 h 454728"/>
                <a:gd name="connsiteX1" fmla="*/ 177564 w 452295"/>
                <a:gd name="connsiteY1" fmla="*/ 11625 h 454728"/>
                <a:gd name="connsiteX2" fmla="*/ 120426 w 452295"/>
                <a:gd name="connsiteY2" fmla="*/ 23527 h 454728"/>
                <a:gd name="connsiteX3" fmla="*/ 6574 w 452295"/>
                <a:gd name="connsiteY3" fmla="*/ 91188 h 454728"/>
                <a:gd name="connsiteX4" fmla="*/ 6115 w 452295"/>
                <a:gd name="connsiteY4" fmla="*/ 154717 h 454728"/>
                <a:gd name="connsiteX5" fmla="*/ 12047 w 452295"/>
                <a:gd name="connsiteY5" fmla="*/ 217824 h 454728"/>
                <a:gd name="connsiteX6" fmla="*/ 38568 w 452295"/>
                <a:gd name="connsiteY6" fmla="*/ 298305 h 454728"/>
                <a:gd name="connsiteX7" fmla="*/ 83841 w 452295"/>
                <a:gd name="connsiteY7" fmla="*/ 372358 h 454728"/>
                <a:gd name="connsiteX8" fmla="*/ 189003 w 452295"/>
                <a:gd name="connsiteY8" fmla="*/ 446411 h 454728"/>
                <a:gd name="connsiteX9" fmla="*/ 349932 w 452295"/>
                <a:gd name="connsiteY9" fmla="*/ 413498 h 454728"/>
                <a:gd name="connsiteX10" fmla="*/ 387895 w 452295"/>
                <a:gd name="connsiteY10" fmla="*/ 343999 h 454728"/>
                <a:gd name="connsiteX11" fmla="*/ 411202 w 452295"/>
                <a:gd name="connsiteY11" fmla="*/ 276797 h 454728"/>
                <a:gd name="connsiteX12" fmla="*/ 415756 w 452295"/>
                <a:gd name="connsiteY12" fmla="*/ 259881 h 454728"/>
                <a:gd name="connsiteX13" fmla="*/ 441819 w 452295"/>
                <a:gd name="connsiteY13" fmla="*/ 199070 h 454728"/>
                <a:gd name="connsiteX14" fmla="*/ 450047 w 452295"/>
                <a:gd name="connsiteY14" fmla="*/ 96661 h 454728"/>
                <a:gd name="connsiteX15" fmla="*/ 407069 w 452295"/>
                <a:gd name="connsiteY15" fmla="*/ 53224 h 454728"/>
                <a:gd name="connsiteX16" fmla="*/ 370942 w 452295"/>
                <a:gd name="connsiteY16" fmla="*/ 34931 h 454728"/>
                <a:gd name="connsiteX17" fmla="*/ 339407 w 452295"/>
                <a:gd name="connsiteY17" fmla="*/ 20771 h 454728"/>
                <a:gd name="connsiteX18" fmla="*/ 306954 w 452295"/>
                <a:gd name="connsiteY18" fmla="*/ 11624 h 454728"/>
                <a:gd name="connsiteX19" fmla="*/ 223295 w 452295"/>
                <a:gd name="connsiteY19" fmla="*/ 2937 h 454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52295" h="454728">
                  <a:moveTo>
                    <a:pt x="223296" y="2938"/>
                  </a:moveTo>
                  <a:cubicBezTo>
                    <a:pt x="213232" y="5693"/>
                    <a:pt x="192643" y="9329"/>
                    <a:pt x="177564" y="11625"/>
                  </a:cubicBezTo>
                  <a:cubicBezTo>
                    <a:pt x="162485" y="13921"/>
                    <a:pt x="136883" y="18935"/>
                    <a:pt x="120426" y="23527"/>
                  </a:cubicBezTo>
                  <a:cubicBezTo>
                    <a:pt x="30798" y="46374"/>
                    <a:pt x="21191" y="52306"/>
                    <a:pt x="6574" y="91188"/>
                  </a:cubicBezTo>
                  <a:cubicBezTo>
                    <a:pt x="-2113" y="115413"/>
                    <a:pt x="-2113" y="115872"/>
                    <a:pt x="6115" y="154717"/>
                  </a:cubicBezTo>
                  <a:cubicBezTo>
                    <a:pt x="12047" y="181237"/>
                    <a:pt x="13884" y="202287"/>
                    <a:pt x="12047" y="217824"/>
                  </a:cubicBezTo>
                  <a:cubicBezTo>
                    <a:pt x="9330" y="240212"/>
                    <a:pt x="10669" y="244345"/>
                    <a:pt x="38568" y="298305"/>
                  </a:cubicBezTo>
                  <a:cubicBezTo>
                    <a:pt x="54564" y="329840"/>
                    <a:pt x="75154" y="363211"/>
                    <a:pt x="83841" y="372358"/>
                  </a:cubicBezTo>
                  <a:cubicBezTo>
                    <a:pt x="110362" y="399798"/>
                    <a:pt x="162027" y="436384"/>
                    <a:pt x="189003" y="446411"/>
                  </a:cubicBezTo>
                  <a:cubicBezTo>
                    <a:pt x="240668" y="466081"/>
                    <a:pt x="323411" y="449166"/>
                    <a:pt x="349932" y="413498"/>
                  </a:cubicBezTo>
                  <a:cubicBezTo>
                    <a:pt x="356323" y="404811"/>
                    <a:pt x="373238" y="373736"/>
                    <a:pt x="387895" y="343999"/>
                  </a:cubicBezTo>
                  <a:cubicBezTo>
                    <a:pt x="408906" y="301482"/>
                    <a:pt x="413498" y="287780"/>
                    <a:pt x="411202" y="276797"/>
                  </a:cubicBezTo>
                  <a:cubicBezTo>
                    <a:pt x="409365" y="266732"/>
                    <a:pt x="410743" y="262177"/>
                    <a:pt x="415756" y="259881"/>
                  </a:cubicBezTo>
                  <a:cubicBezTo>
                    <a:pt x="425821" y="256245"/>
                    <a:pt x="433590" y="237493"/>
                    <a:pt x="441819" y="199070"/>
                  </a:cubicBezTo>
                  <a:cubicBezTo>
                    <a:pt x="452342" y="147406"/>
                    <a:pt x="454639" y="120884"/>
                    <a:pt x="450047" y="96661"/>
                  </a:cubicBezTo>
                  <a:cubicBezTo>
                    <a:pt x="445033" y="68761"/>
                    <a:pt x="434509" y="58735"/>
                    <a:pt x="407069" y="53224"/>
                  </a:cubicBezTo>
                  <a:cubicBezTo>
                    <a:pt x="391990" y="50507"/>
                    <a:pt x="380548" y="44996"/>
                    <a:pt x="370942" y="34931"/>
                  </a:cubicBezTo>
                  <a:cubicBezTo>
                    <a:pt x="359997" y="23985"/>
                    <a:pt x="353147" y="20771"/>
                    <a:pt x="339407" y="20771"/>
                  </a:cubicBezTo>
                  <a:cubicBezTo>
                    <a:pt x="329801" y="20771"/>
                    <a:pt x="315182" y="16638"/>
                    <a:pt x="306954" y="11624"/>
                  </a:cubicBezTo>
                  <a:cubicBezTo>
                    <a:pt x="288661" y="1100"/>
                    <a:pt x="248439" y="-3454"/>
                    <a:pt x="223295" y="293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B9DE2141-0FF7-E0E6-30F2-A60B56A93A5F}"/>
                </a:ext>
              </a:extLst>
            </p:cNvPr>
            <p:cNvSpPr/>
            <p:nvPr/>
          </p:nvSpPr>
          <p:spPr>
            <a:xfrm flipV="1">
              <a:off x="5636030" y="5789378"/>
              <a:ext cx="161754" cy="142116"/>
            </a:xfrm>
            <a:custGeom>
              <a:avLst/>
              <a:gdLst>
                <a:gd name="connsiteX0" fmla="*/ 289817 w 488664"/>
                <a:gd name="connsiteY0" fmla="*/ 3702 h 429336"/>
                <a:gd name="connsiteX1" fmla="*/ 244122 w 488664"/>
                <a:gd name="connsiteY1" fmla="*/ 10552 h 429336"/>
                <a:gd name="connsiteX2" fmla="*/ 37462 w 488664"/>
                <a:gd name="connsiteY2" fmla="*/ 55788 h 429336"/>
                <a:gd name="connsiteX3" fmla="*/ 10481 w 488664"/>
                <a:gd name="connsiteY3" fmla="*/ 89159 h 429336"/>
                <a:gd name="connsiteX4" fmla="*/ 3172 w 488664"/>
                <a:gd name="connsiteY4" fmla="*/ 146793 h 429336"/>
                <a:gd name="connsiteX5" fmla="*/ 52081 w 488664"/>
                <a:gd name="connsiteY5" fmla="*/ 259265 h 429336"/>
                <a:gd name="connsiteX6" fmla="*/ 63524 w 488664"/>
                <a:gd name="connsiteY6" fmla="*/ 280275 h 429336"/>
                <a:gd name="connsiteX7" fmla="*/ 112433 w 488664"/>
                <a:gd name="connsiteY7" fmla="*/ 342464 h 429336"/>
                <a:gd name="connsiteX8" fmla="*/ 148101 w 488664"/>
                <a:gd name="connsiteY8" fmla="*/ 370363 h 429336"/>
                <a:gd name="connsiteX9" fmla="*/ 186026 w 488664"/>
                <a:gd name="connsiteY9" fmla="*/ 395047 h 429336"/>
                <a:gd name="connsiteX10" fmla="*/ 321384 w 488664"/>
                <a:gd name="connsiteY10" fmla="*/ 429337 h 429336"/>
                <a:gd name="connsiteX11" fmla="*/ 420580 w 488664"/>
                <a:gd name="connsiteY11" fmla="*/ 351610 h 429336"/>
                <a:gd name="connsiteX12" fmla="*/ 441131 w 488664"/>
                <a:gd name="connsiteY12" fmla="*/ 310011 h 429336"/>
                <a:gd name="connsiteX13" fmla="*/ 449398 w 488664"/>
                <a:gd name="connsiteY13" fmla="*/ 281193 h 429336"/>
                <a:gd name="connsiteX14" fmla="*/ 456707 w 488664"/>
                <a:gd name="connsiteY14" fmla="*/ 257887 h 429336"/>
                <a:gd name="connsiteX15" fmla="*/ 481851 w 488664"/>
                <a:gd name="connsiteY15" fmla="*/ 77747 h 429336"/>
                <a:gd name="connsiteX16" fmla="*/ 429727 w 488664"/>
                <a:gd name="connsiteY16" fmla="*/ 38864 h 429336"/>
                <a:gd name="connsiteX17" fmla="*/ 399532 w 488664"/>
                <a:gd name="connsiteY17" fmla="*/ 25164 h 429336"/>
                <a:gd name="connsiteX18" fmla="*/ 327776 w 488664"/>
                <a:gd name="connsiteY18" fmla="*/ 20 h 429336"/>
                <a:gd name="connsiteX19" fmla="*/ 289812 w 488664"/>
                <a:gd name="connsiteY19" fmla="*/ 3694 h 429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88664" h="429336">
                  <a:moveTo>
                    <a:pt x="289817" y="3702"/>
                  </a:moveTo>
                  <a:cubicBezTo>
                    <a:pt x="284804" y="5960"/>
                    <a:pt x="264214" y="8715"/>
                    <a:pt x="244122" y="10552"/>
                  </a:cubicBezTo>
                  <a:cubicBezTo>
                    <a:pt x="179178" y="16025"/>
                    <a:pt x="67166" y="40709"/>
                    <a:pt x="37462" y="55788"/>
                  </a:cubicBezTo>
                  <a:cubicBezTo>
                    <a:pt x="27856" y="60839"/>
                    <a:pt x="19168" y="71784"/>
                    <a:pt x="10481" y="89159"/>
                  </a:cubicBezTo>
                  <a:cubicBezTo>
                    <a:pt x="-1880" y="114302"/>
                    <a:pt x="-1880" y="116139"/>
                    <a:pt x="3172" y="146793"/>
                  </a:cubicBezTo>
                  <a:cubicBezTo>
                    <a:pt x="8644" y="178328"/>
                    <a:pt x="29234" y="225438"/>
                    <a:pt x="52081" y="259265"/>
                  </a:cubicBezTo>
                  <a:cubicBezTo>
                    <a:pt x="58472" y="268411"/>
                    <a:pt x="63524" y="278017"/>
                    <a:pt x="63524" y="280275"/>
                  </a:cubicBezTo>
                  <a:cubicBezTo>
                    <a:pt x="63524" y="291258"/>
                    <a:pt x="93221" y="328762"/>
                    <a:pt x="112433" y="342464"/>
                  </a:cubicBezTo>
                  <a:cubicBezTo>
                    <a:pt x="124794" y="350692"/>
                    <a:pt x="140791" y="363474"/>
                    <a:pt x="148101" y="370363"/>
                  </a:cubicBezTo>
                  <a:cubicBezTo>
                    <a:pt x="155870" y="377213"/>
                    <a:pt x="172785" y="388197"/>
                    <a:pt x="186026" y="395047"/>
                  </a:cubicBezTo>
                  <a:cubicBezTo>
                    <a:pt x="217140" y="410584"/>
                    <a:pt x="291189" y="429337"/>
                    <a:pt x="321384" y="429337"/>
                  </a:cubicBezTo>
                  <a:cubicBezTo>
                    <a:pt x="367079" y="428878"/>
                    <a:pt x="401827" y="401897"/>
                    <a:pt x="420580" y="351610"/>
                  </a:cubicBezTo>
                  <a:cubicBezTo>
                    <a:pt x="425593" y="337910"/>
                    <a:pt x="434740" y="319157"/>
                    <a:pt x="441131" y="310011"/>
                  </a:cubicBezTo>
                  <a:cubicBezTo>
                    <a:pt x="449857" y="297650"/>
                    <a:pt x="451655" y="289881"/>
                    <a:pt x="449398" y="281193"/>
                  </a:cubicBezTo>
                  <a:cubicBezTo>
                    <a:pt x="447101" y="271588"/>
                    <a:pt x="448938" y="266115"/>
                    <a:pt x="456707" y="257887"/>
                  </a:cubicBezTo>
                  <a:cubicBezTo>
                    <a:pt x="481851" y="231366"/>
                    <a:pt x="498766" y="109744"/>
                    <a:pt x="481851" y="77747"/>
                  </a:cubicBezTo>
                  <a:cubicBezTo>
                    <a:pt x="471786" y="58076"/>
                    <a:pt x="450737" y="42538"/>
                    <a:pt x="429727" y="38864"/>
                  </a:cubicBezTo>
                  <a:cubicBezTo>
                    <a:pt x="419662" y="37486"/>
                    <a:pt x="405961" y="31095"/>
                    <a:pt x="399532" y="25164"/>
                  </a:cubicBezTo>
                  <a:cubicBezTo>
                    <a:pt x="379900" y="6870"/>
                    <a:pt x="359310" y="-439"/>
                    <a:pt x="327776" y="20"/>
                  </a:cubicBezTo>
                  <a:cubicBezTo>
                    <a:pt x="312239" y="20"/>
                    <a:pt x="294863" y="1857"/>
                    <a:pt x="289812" y="369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A4296747-777D-F61D-3AB3-7B885F007679}"/>
                </a:ext>
              </a:extLst>
            </p:cNvPr>
            <p:cNvSpPr/>
            <p:nvPr/>
          </p:nvSpPr>
          <p:spPr>
            <a:xfrm flipV="1">
              <a:off x="7646354" y="5594646"/>
              <a:ext cx="128306" cy="129380"/>
            </a:xfrm>
            <a:custGeom>
              <a:avLst/>
              <a:gdLst>
                <a:gd name="connsiteX0" fmla="*/ 161329 w 387617"/>
                <a:gd name="connsiteY0" fmla="*/ 5565 h 390861"/>
                <a:gd name="connsiteX1" fmla="*/ 41540 w 387617"/>
                <a:gd name="connsiteY1" fmla="*/ 38018 h 390861"/>
                <a:gd name="connsiteX2" fmla="*/ 12722 w 387617"/>
                <a:gd name="connsiteY2" fmla="*/ 96533 h 390861"/>
                <a:gd name="connsiteX3" fmla="*/ 3117 w 387617"/>
                <a:gd name="connsiteY3" fmla="*/ 134497 h 390861"/>
                <a:gd name="connsiteX4" fmla="*/ 34690 w 387617"/>
                <a:gd name="connsiteY4" fmla="*/ 243295 h 390861"/>
                <a:gd name="connsiteX5" fmla="*/ 107365 w 387617"/>
                <a:gd name="connsiteY5" fmla="*/ 338396 h 390861"/>
                <a:gd name="connsiteX6" fmla="*/ 190105 w 387617"/>
                <a:gd name="connsiteY6" fmla="*/ 385468 h 390861"/>
                <a:gd name="connsiteX7" fmla="*/ 244525 w 387617"/>
                <a:gd name="connsiteY7" fmla="*/ 387305 h 390861"/>
                <a:gd name="connsiteX8" fmla="*/ 313105 w 387617"/>
                <a:gd name="connsiteY8" fmla="*/ 347542 h 390861"/>
                <a:gd name="connsiteX9" fmla="*/ 360216 w 387617"/>
                <a:gd name="connsiteY9" fmla="*/ 250604 h 390861"/>
                <a:gd name="connsiteX10" fmla="*/ 364311 w 387617"/>
                <a:gd name="connsiteY10" fmla="*/ 238281 h 390861"/>
                <a:gd name="connsiteX11" fmla="*/ 387617 w 387617"/>
                <a:gd name="connsiteY11" fmla="*/ 131737 h 390861"/>
                <a:gd name="connsiteX12" fmla="*/ 347854 w 387617"/>
                <a:gd name="connsiteY12" fmla="*/ 44864 h 390861"/>
                <a:gd name="connsiteX13" fmla="*/ 320874 w 387617"/>
                <a:gd name="connsiteY13" fmla="*/ 30704 h 390861"/>
                <a:gd name="connsiteX14" fmla="*/ 291177 w 387617"/>
                <a:gd name="connsiteY14" fmla="*/ 15587 h 390861"/>
                <a:gd name="connsiteX15" fmla="*/ 230366 w 387617"/>
                <a:gd name="connsiteY15" fmla="*/ 50 h 390861"/>
                <a:gd name="connsiteX16" fmla="*/ 161327 w 387617"/>
                <a:gd name="connsiteY16" fmla="*/ 5561 h 39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7617" h="390861">
                  <a:moveTo>
                    <a:pt x="161329" y="5565"/>
                  </a:moveTo>
                  <a:cubicBezTo>
                    <a:pt x="106909" y="16051"/>
                    <a:pt x="52033" y="30708"/>
                    <a:pt x="41540" y="38018"/>
                  </a:cubicBezTo>
                  <a:cubicBezTo>
                    <a:pt x="27801" y="46705"/>
                    <a:pt x="16856" y="68634"/>
                    <a:pt x="12722" y="96533"/>
                  </a:cubicBezTo>
                  <a:cubicBezTo>
                    <a:pt x="10885" y="109354"/>
                    <a:pt x="6331" y="126270"/>
                    <a:pt x="3117" y="134497"/>
                  </a:cubicBezTo>
                  <a:cubicBezTo>
                    <a:pt x="-5571" y="155967"/>
                    <a:pt x="3576" y="187960"/>
                    <a:pt x="34690" y="243295"/>
                  </a:cubicBezTo>
                  <a:cubicBezTo>
                    <a:pt x="68061" y="303187"/>
                    <a:pt x="77207" y="315089"/>
                    <a:pt x="107365" y="338396"/>
                  </a:cubicBezTo>
                  <a:cubicBezTo>
                    <a:pt x="152179" y="372226"/>
                    <a:pt x="160866" y="377239"/>
                    <a:pt x="190105" y="385468"/>
                  </a:cubicBezTo>
                  <a:cubicBezTo>
                    <a:pt x="214827" y="392318"/>
                    <a:pt x="222137" y="392318"/>
                    <a:pt x="244525" y="387305"/>
                  </a:cubicBezTo>
                  <a:cubicBezTo>
                    <a:pt x="274720" y="380914"/>
                    <a:pt x="300782" y="365835"/>
                    <a:pt x="313105" y="347542"/>
                  </a:cubicBezTo>
                  <a:cubicBezTo>
                    <a:pt x="326844" y="327871"/>
                    <a:pt x="360216" y="259291"/>
                    <a:pt x="360216" y="250604"/>
                  </a:cubicBezTo>
                  <a:cubicBezTo>
                    <a:pt x="360216" y="246509"/>
                    <a:pt x="362014" y="240998"/>
                    <a:pt x="364311" y="238281"/>
                  </a:cubicBezTo>
                  <a:cubicBezTo>
                    <a:pt x="373457" y="229135"/>
                    <a:pt x="387617" y="164650"/>
                    <a:pt x="387617" y="131737"/>
                  </a:cubicBezTo>
                  <a:cubicBezTo>
                    <a:pt x="387617" y="87383"/>
                    <a:pt x="376671" y="64076"/>
                    <a:pt x="347854" y="44864"/>
                  </a:cubicBezTo>
                  <a:cubicBezTo>
                    <a:pt x="335953" y="37095"/>
                    <a:pt x="324088" y="30704"/>
                    <a:pt x="320874" y="30704"/>
                  </a:cubicBezTo>
                  <a:cubicBezTo>
                    <a:pt x="317698" y="30704"/>
                    <a:pt x="304418" y="23816"/>
                    <a:pt x="291177" y="15587"/>
                  </a:cubicBezTo>
                  <a:cubicBezTo>
                    <a:pt x="269669" y="2346"/>
                    <a:pt x="263277" y="968"/>
                    <a:pt x="230366" y="50"/>
                  </a:cubicBezTo>
                  <a:cubicBezTo>
                    <a:pt x="209776" y="-409"/>
                    <a:pt x="179160" y="2346"/>
                    <a:pt x="161327" y="556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61DDA45A-C59A-FE57-8983-5E9B672C5E76}"/>
                </a:ext>
              </a:extLst>
            </p:cNvPr>
            <p:cNvSpPr/>
            <p:nvPr/>
          </p:nvSpPr>
          <p:spPr>
            <a:xfrm flipV="1">
              <a:off x="6495788" y="5441799"/>
              <a:ext cx="121170" cy="105306"/>
            </a:xfrm>
            <a:custGeom>
              <a:avLst/>
              <a:gdLst>
                <a:gd name="connsiteX0" fmla="*/ 191438 w 366065"/>
                <a:gd name="connsiteY0" fmla="*/ 1339 h 318138"/>
                <a:gd name="connsiteX1" fmla="*/ 73912 w 366065"/>
                <a:gd name="connsiteY1" fmla="*/ 33830 h 318138"/>
                <a:gd name="connsiteX2" fmla="*/ 40540 w 366065"/>
                <a:gd name="connsiteY2" fmla="*/ 65823 h 318138"/>
                <a:gd name="connsiteX3" fmla="*/ 33690 w 366065"/>
                <a:gd name="connsiteY3" fmla="*/ 102410 h 318138"/>
                <a:gd name="connsiteX4" fmla="*/ 25003 w 366065"/>
                <a:gd name="connsiteY4" fmla="*/ 121621 h 318138"/>
                <a:gd name="connsiteX5" fmla="*/ 18152 w 366065"/>
                <a:gd name="connsiteY5" fmla="*/ 217603 h 318138"/>
                <a:gd name="connsiteX6" fmla="*/ 158986 w 366065"/>
                <a:gd name="connsiteY6" fmla="*/ 303557 h 318138"/>
                <a:gd name="connsiteX7" fmla="*/ 201925 w 366065"/>
                <a:gd name="connsiteY7" fmla="*/ 309986 h 318138"/>
                <a:gd name="connsiteX8" fmla="*/ 271424 w 366065"/>
                <a:gd name="connsiteY8" fmla="*/ 309527 h 318138"/>
                <a:gd name="connsiteX9" fmla="*/ 315779 w 366065"/>
                <a:gd name="connsiteY9" fmla="*/ 240028 h 318138"/>
                <a:gd name="connsiteX10" fmla="*/ 364267 w 366065"/>
                <a:gd name="connsiteY10" fmla="*/ 100115 h 318138"/>
                <a:gd name="connsiteX11" fmla="*/ 366065 w 366065"/>
                <a:gd name="connsiteY11" fmla="*/ 57138 h 318138"/>
                <a:gd name="connsiteX12" fmla="*/ 351446 w 366065"/>
                <a:gd name="connsiteY12" fmla="*/ 42059 h 318138"/>
                <a:gd name="connsiteX13" fmla="*/ 325384 w 366065"/>
                <a:gd name="connsiteY13" fmla="*/ 23766 h 318138"/>
                <a:gd name="connsiteX14" fmla="*/ 300241 w 366065"/>
                <a:gd name="connsiteY14" fmla="*/ 10946 h 318138"/>
                <a:gd name="connsiteX15" fmla="*/ 244941 w 366065"/>
                <a:gd name="connsiteY15" fmla="*/ 0 h 318138"/>
                <a:gd name="connsiteX16" fmla="*/ 191439 w 366065"/>
                <a:gd name="connsiteY16" fmla="*/ 1339 h 31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6065" h="318138">
                  <a:moveTo>
                    <a:pt x="191438" y="1339"/>
                  </a:moveTo>
                  <a:cubicBezTo>
                    <a:pt x="153015" y="8227"/>
                    <a:pt x="94500" y="24224"/>
                    <a:pt x="73912" y="33830"/>
                  </a:cubicBezTo>
                  <a:cubicBezTo>
                    <a:pt x="54739" y="42517"/>
                    <a:pt x="48768" y="48449"/>
                    <a:pt x="40540" y="65823"/>
                  </a:cubicBezTo>
                  <a:cubicBezTo>
                    <a:pt x="33690" y="80902"/>
                    <a:pt x="31394" y="91426"/>
                    <a:pt x="33690" y="102410"/>
                  </a:cubicBezTo>
                  <a:cubicBezTo>
                    <a:pt x="35986" y="115652"/>
                    <a:pt x="35068" y="117947"/>
                    <a:pt x="25003" y="121621"/>
                  </a:cubicBezTo>
                  <a:cubicBezTo>
                    <a:pt x="-5613" y="133485"/>
                    <a:pt x="-8368" y="165479"/>
                    <a:pt x="18152" y="217603"/>
                  </a:cubicBezTo>
                  <a:cubicBezTo>
                    <a:pt x="49228" y="280251"/>
                    <a:pt x="98634" y="310446"/>
                    <a:pt x="158986" y="303557"/>
                  </a:cubicBezTo>
                  <a:cubicBezTo>
                    <a:pt x="173146" y="302217"/>
                    <a:pt x="186388" y="304016"/>
                    <a:pt x="201925" y="309986"/>
                  </a:cubicBezTo>
                  <a:cubicBezTo>
                    <a:pt x="229825" y="320932"/>
                    <a:pt x="252710" y="320932"/>
                    <a:pt x="271424" y="309527"/>
                  </a:cubicBezTo>
                  <a:cubicBezTo>
                    <a:pt x="282408" y="302639"/>
                    <a:pt x="292932" y="286183"/>
                    <a:pt x="315779" y="240028"/>
                  </a:cubicBezTo>
                  <a:cubicBezTo>
                    <a:pt x="361512" y="148142"/>
                    <a:pt x="361971" y="146764"/>
                    <a:pt x="364267" y="100115"/>
                  </a:cubicBezTo>
                  <a:lnTo>
                    <a:pt x="366065" y="57138"/>
                  </a:lnTo>
                  <a:lnTo>
                    <a:pt x="351446" y="42059"/>
                  </a:lnTo>
                  <a:cubicBezTo>
                    <a:pt x="343218" y="33831"/>
                    <a:pt x="331316" y="25603"/>
                    <a:pt x="325384" y="23766"/>
                  </a:cubicBezTo>
                  <a:cubicBezTo>
                    <a:pt x="318993" y="22388"/>
                    <a:pt x="308010" y="16456"/>
                    <a:pt x="300241" y="10946"/>
                  </a:cubicBezTo>
                  <a:cubicBezTo>
                    <a:pt x="288798" y="2258"/>
                    <a:pt x="280110" y="919"/>
                    <a:pt x="244941" y="0"/>
                  </a:cubicBezTo>
                  <a:cubicBezTo>
                    <a:pt x="221596" y="0"/>
                    <a:pt x="197830" y="459"/>
                    <a:pt x="191439" y="133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C7358D7D-DE73-9467-5827-C8F74E9FA6AF}"/>
                </a:ext>
              </a:extLst>
            </p:cNvPr>
            <p:cNvSpPr/>
            <p:nvPr/>
          </p:nvSpPr>
          <p:spPr>
            <a:xfrm flipV="1">
              <a:off x="5049474" y="5064742"/>
              <a:ext cx="114892" cy="126330"/>
            </a:xfrm>
            <a:custGeom>
              <a:avLst/>
              <a:gdLst>
                <a:gd name="connsiteX0" fmla="*/ 161442 w 347094"/>
                <a:gd name="connsiteY0" fmla="*/ 3079 h 381645"/>
                <a:gd name="connsiteX1" fmla="*/ 59953 w 347094"/>
                <a:gd name="connsiteY1" fmla="*/ 27763 h 381645"/>
                <a:gd name="connsiteX2" fmla="*/ 1438 w 347094"/>
                <a:gd name="connsiteY2" fmla="*/ 122902 h 381645"/>
                <a:gd name="connsiteX3" fmla="*/ 979 w 347094"/>
                <a:gd name="connsiteY3" fmla="*/ 193741 h 381645"/>
                <a:gd name="connsiteX4" fmla="*/ 17894 w 347094"/>
                <a:gd name="connsiteY4" fmla="*/ 252715 h 381645"/>
                <a:gd name="connsiteX5" fmla="*/ 60872 w 347094"/>
                <a:gd name="connsiteY5" fmla="*/ 309890 h 381645"/>
                <a:gd name="connsiteX6" fmla="*/ 126237 w 347094"/>
                <a:gd name="connsiteY6" fmla="*/ 340506 h 381645"/>
                <a:gd name="connsiteX7" fmla="*/ 145908 w 347094"/>
                <a:gd name="connsiteY7" fmla="*/ 347815 h 381645"/>
                <a:gd name="connsiteX8" fmla="*/ 213110 w 347094"/>
                <a:gd name="connsiteY8" fmla="*/ 381646 h 381645"/>
                <a:gd name="connsiteX9" fmla="*/ 273463 w 347094"/>
                <a:gd name="connsiteY9" fmla="*/ 351489 h 381645"/>
                <a:gd name="connsiteX10" fmla="*/ 323749 w 347094"/>
                <a:gd name="connsiteY10" fmla="*/ 250912 h 381645"/>
                <a:gd name="connsiteX11" fmla="*/ 330179 w 347094"/>
                <a:gd name="connsiteY11" fmla="*/ 235336 h 381645"/>
                <a:gd name="connsiteX12" fmla="*/ 347095 w 347094"/>
                <a:gd name="connsiteY12" fmla="*/ 154893 h 381645"/>
                <a:gd name="connsiteX13" fmla="*/ 316900 w 347094"/>
                <a:gd name="connsiteY13" fmla="*/ 106864 h 381645"/>
                <a:gd name="connsiteX14" fmla="*/ 299066 w 347094"/>
                <a:gd name="connsiteY14" fmla="*/ 80802 h 381645"/>
                <a:gd name="connsiteX15" fmla="*/ 256548 w 347094"/>
                <a:gd name="connsiteY15" fmla="*/ 24583 h 381645"/>
                <a:gd name="connsiteX16" fmla="*/ 227769 w 347094"/>
                <a:gd name="connsiteY16" fmla="*/ 10423 h 381645"/>
                <a:gd name="connsiteX17" fmla="*/ 161447 w 347094"/>
                <a:gd name="connsiteY17" fmla="*/ 3076 h 381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47094" h="381645">
                  <a:moveTo>
                    <a:pt x="161442" y="3079"/>
                  </a:moveTo>
                  <a:cubicBezTo>
                    <a:pt x="135380" y="8131"/>
                    <a:pt x="94699" y="18196"/>
                    <a:pt x="59953" y="27763"/>
                  </a:cubicBezTo>
                  <a:cubicBezTo>
                    <a:pt x="18354" y="39665"/>
                    <a:pt x="-5412" y="78088"/>
                    <a:pt x="1438" y="122902"/>
                  </a:cubicBezTo>
                  <a:cubicBezTo>
                    <a:pt x="5571" y="149385"/>
                    <a:pt x="5571" y="165420"/>
                    <a:pt x="979" y="193741"/>
                  </a:cubicBezTo>
                  <a:cubicBezTo>
                    <a:pt x="-1777" y="211574"/>
                    <a:pt x="519" y="217966"/>
                    <a:pt x="17894" y="252715"/>
                  </a:cubicBezTo>
                  <a:cubicBezTo>
                    <a:pt x="32973" y="281991"/>
                    <a:pt x="43497" y="296151"/>
                    <a:pt x="60872" y="309890"/>
                  </a:cubicBezTo>
                  <a:cubicBezTo>
                    <a:pt x="87392" y="330900"/>
                    <a:pt x="107522" y="340506"/>
                    <a:pt x="126237" y="340506"/>
                  </a:cubicBezTo>
                  <a:cubicBezTo>
                    <a:pt x="133585" y="340506"/>
                    <a:pt x="142732" y="343720"/>
                    <a:pt x="145908" y="347815"/>
                  </a:cubicBezTo>
                  <a:cubicBezTo>
                    <a:pt x="156891" y="361095"/>
                    <a:pt x="197572" y="381646"/>
                    <a:pt x="213110" y="381646"/>
                  </a:cubicBezTo>
                  <a:cubicBezTo>
                    <a:pt x="234159" y="381646"/>
                    <a:pt x="257006" y="370241"/>
                    <a:pt x="273463" y="351489"/>
                  </a:cubicBezTo>
                  <a:cubicBezTo>
                    <a:pt x="289919" y="332736"/>
                    <a:pt x="323749" y="265076"/>
                    <a:pt x="323749" y="250912"/>
                  </a:cubicBezTo>
                  <a:cubicBezTo>
                    <a:pt x="323749" y="245401"/>
                    <a:pt x="326964" y="238551"/>
                    <a:pt x="330179" y="235336"/>
                  </a:cubicBezTo>
                  <a:cubicBezTo>
                    <a:pt x="338866" y="228486"/>
                    <a:pt x="347095" y="187804"/>
                    <a:pt x="347095" y="154893"/>
                  </a:cubicBezTo>
                  <a:cubicBezTo>
                    <a:pt x="347095" y="126076"/>
                    <a:pt x="340665" y="115092"/>
                    <a:pt x="316900" y="106864"/>
                  </a:cubicBezTo>
                  <a:cubicBezTo>
                    <a:pt x="303658" y="101851"/>
                    <a:pt x="301821" y="98636"/>
                    <a:pt x="299066" y="80802"/>
                  </a:cubicBezTo>
                  <a:cubicBezTo>
                    <a:pt x="295430" y="54319"/>
                    <a:pt x="278515" y="31893"/>
                    <a:pt x="256548" y="24583"/>
                  </a:cubicBezTo>
                  <a:cubicBezTo>
                    <a:pt x="246943" y="21368"/>
                    <a:pt x="234160" y="14977"/>
                    <a:pt x="227769" y="10423"/>
                  </a:cubicBezTo>
                  <a:cubicBezTo>
                    <a:pt x="213112" y="-101"/>
                    <a:pt x="190724" y="-2857"/>
                    <a:pt x="161447" y="307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6541BE25-7148-DFE5-B857-3FF0F0BAA519}"/>
                </a:ext>
              </a:extLst>
            </p:cNvPr>
            <p:cNvSpPr/>
            <p:nvPr/>
          </p:nvSpPr>
          <p:spPr>
            <a:xfrm flipV="1">
              <a:off x="8437364" y="4877068"/>
              <a:ext cx="135720" cy="149744"/>
            </a:xfrm>
            <a:custGeom>
              <a:avLst/>
              <a:gdLst>
                <a:gd name="connsiteX0" fmla="*/ 219092 w 410016"/>
                <a:gd name="connsiteY0" fmla="*/ 2876 h 452385"/>
                <a:gd name="connsiteX1" fmla="*/ 187979 w 410016"/>
                <a:gd name="connsiteY1" fmla="*/ 7430 h 452385"/>
                <a:gd name="connsiteX2" fmla="*/ 150972 w 410016"/>
                <a:gd name="connsiteY2" fmla="*/ 14319 h 452385"/>
                <a:gd name="connsiteX3" fmla="*/ 99308 w 410016"/>
                <a:gd name="connsiteY3" fmla="*/ 28478 h 452385"/>
                <a:gd name="connsiteX4" fmla="*/ 13353 w 410016"/>
                <a:gd name="connsiteY4" fmla="*/ 78306 h 452385"/>
                <a:gd name="connsiteX5" fmla="*/ 73 w 410016"/>
                <a:gd name="connsiteY5" fmla="*/ 137739 h 452385"/>
                <a:gd name="connsiteX6" fmla="*/ 41673 w 410016"/>
                <a:gd name="connsiteY6" fmla="*/ 261653 h 452385"/>
                <a:gd name="connsiteX7" fmla="*/ 80556 w 410016"/>
                <a:gd name="connsiteY7" fmla="*/ 332950 h 452385"/>
                <a:gd name="connsiteX8" fmla="*/ 170605 w 410016"/>
                <a:gd name="connsiteY8" fmla="*/ 425334 h 452385"/>
                <a:gd name="connsiteX9" fmla="*/ 237386 w 410016"/>
                <a:gd name="connsiteY9" fmla="*/ 448641 h 452385"/>
                <a:gd name="connsiteX10" fmla="*/ 293146 w 410016"/>
                <a:gd name="connsiteY10" fmla="*/ 402908 h 452385"/>
                <a:gd name="connsiteX11" fmla="*/ 312357 w 410016"/>
                <a:gd name="connsiteY11" fmla="*/ 376387 h 452385"/>
                <a:gd name="connsiteX12" fmla="*/ 329732 w 410016"/>
                <a:gd name="connsiteY12" fmla="*/ 359931 h 452385"/>
                <a:gd name="connsiteX13" fmla="*/ 381396 w 410016"/>
                <a:gd name="connsiteY13" fmla="*/ 260734 h 452385"/>
                <a:gd name="connsiteX14" fmla="*/ 385950 w 410016"/>
                <a:gd name="connsiteY14" fmla="*/ 247914 h 452385"/>
                <a:gd name="connsiteX15" fmla="*/ 399688 w 410016"/>
                <a:gd name="connsiteY15" fmla="*/ 213164 h 452385"/>
                <a:gd name="connsiteX16" fmla="*/ 400109 w 410016"/>
                <a:gd name="connsiteY16" fmla="*/ 79218 h 452385"/>
                <a:gd name="connsiteX17" fmla="*/ 345727 w 410016"/>
                <a:gd name="connsiteY17" fmla="*/ 33026 h 452385"/>
                <a:gd name="connsiteX18" fmla="*/ 311897 w 410016"/>
                <a:gd name="connsiteY18" fmla="*/ 15652 h 452385"/>
                <a:gd name="connsiteX19" fmla="*/ 258396 w 410016"/>
                <a:gd name="connsiteY19" fmla="*/ 115 h 452385"/>
                <a:gd name="connsiteX20" fmla="*/ 219092 w 410016"/>
                <a:gd name="connsiteY20" fmla="*/ 2870 h 45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10016" h="452385">
                  <a:moveTo>
                    <a:pt x="219092" y="2876"/>
                  </a:moveTo>
                  <a:cubicBezTo>
                    <a:pt x="214041" y="5172"/>
                    <a:pt x="199881" y="7430"/>
                    <a:pt x="187979" y="7430"/>
                  </a:cubicBezTo>
                  <a:cubicBezTo>
                    <a:pt x="176115" y="7889"/>
                    <a:pt x="159200" y="10645"/>
                    <a:pt x="150972" y="14319"/>
                  </a:cubicBezTo>
                  <a:cubicBezTo>
                    <a:pt x="142744" y="17495"/>
                    <a:pt x="119399" y="23886"/>
                    <a:pt x="99308" y="28478"/>
                  </a:cubicBezTo>
                  <a:cubicBezTo>
                    <a:pt x="50820" y="39003"/>
                    <a:pt x="30728" y="50867"/>
                    <a:pt x="13353" y="78306"/>
                  </a:cubicBezTo>
                  <a:cubicBezTo>
                    <a:pt x="992" y="98895"/>
                    <a:pt x="-385" y="104368"/>
                    <a:pt x="73" y="137739"/>
                  </a:cubicBezTo>
                  <a:cubicBezTo>
                    <a:pt x="992" y="182094"/>
                    <a:pt x="7383" y="200847"/>
                    <a:pt x="41673" y="261653"/>
                  </a:cubicBezTo>
                  <a:cubicBezTo>
                    <a:pt x="56330" y="286797"/>
                    <a:pt x="73705" y="318790"/>
                    <a:pt x="80556" y="332950"/>
                  </a:cubicBezTo>
                  <a:cubicBezTo>
                    <a:pt x="93338" y="359012"/>
                    <a:pt x="116683" y="382816"/>
                    <a:pt x="170605" y="425334"/>
                  </a:cubicBezTo>
                  <a:cubicBezTo>
                    <a:pt x="206732" y="453654"/>
                    <a:pt x="214960" y="456410"/>
                    <a:pt x="237386" y="448641"/>
                  </a:cubicBezTo>
                  <a:cubicBezTo>
                    <a:pt x="262530" y="439953"/>
                    <a:pt x="276230" y="428970"/>
                    <a:pt x="293146" y="402908"/>
                  </a:cubicBezTo>
                  <a:cubicBezTo>
                    <a:pt x="301374" y="390585"/>
                    <a:pt x="310062" y="378682"/>
                    <a:pt x="312357" y="376387"/>
                  </a:cubicBezTo>
                  <a:cubicBezTo>
                    <a:pt x="314653" y="374588"/>
                    <a:pt x="322422" y="366819"/>
                    <a:pt x="329732" y="359931"/>
                  </a:cubicBezTo>
                  <a:cubicBezTo>
                    <a:pt x="344810" y="345311"/>
                    <a:pt x="381396" y="275354"/>
                    <a:pt x="381396" y="260734"/>
                  </a:cubicBezTo>
                  <a:cubicBezTo>
                    <a:pt x="381396" y="255224"/>
                    <a:pt x="383233" y="249291"/>
                    <a:pt x="385950" y="247914"/>
                  </a:cubicBezTo>
                  <a:cubicBezTo>
                    <a:pt x="388246" y="246574"/>
                    <a:pt x="394637" y="230998"/>
                    <a:pt x="399688" y="213164"/>
                  </a:cubicBezTo>
                  <a:cubicBezTo>
                    <a:pt x="413389" y="168388"/>
                    <a:pt x="413389" y="106660"/>
                    <a:pt x="400109" y="79218"/>
                  </a:cubicBezTo>
                  <a:cubicBezTo>
                    <a:pt x="390542" y="59547"/>
                    <a:pt x="366738" y="39455"/>
                    <a:pt x="345727" y="33026"/>
                  </a:cubicBezTo>
                  <a:cubicBezTo>
                    <a:pt x="339795" y="31227"/>
                    <a:pt x="324679" y="23459"/>
                    <a:pt x="311897" y="15652"/>
                  </a:cubicBezTo>
                  <a:cubicBezTo>
                    <a:pt x="293144" y="3789"/>
                    <a:pt x="283080" y="1033"/>
                    <a:pt x="258396" y="115"/>
                  </a:cubicBezTo>
                  <a:cubicBezTo>
                    <a:pt x="241939" y="-344"/>
                    <a:pt x="224106" y="574"/>
                    <a:pt x="219092" y="287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9EEBFD56-AF44-9306-03CF-D64DC507EB6F}"/>
                </a:ext>
              </a:extLst>
            </p:cNvPr>
            <p:cNvSpPr/>
            <p:nvPr/>
          </p:nvSpPr>
          <p:spPr>
            <a:xfrm flipV="1">
              <a:off x="6038135" y="4653986"/>
              <a:ext cx="125484" cy="133484"/>
            </a:xfrm>
            <a:custGeom>
              <a:avLst/>
              <a:gdLst>
                <a:gd name="connsiteX0" fmla="*/ 182500 w 379096"/>
                <a:gd name="connsiteY0" fmla="*/ 3984 h 403264"/>
                <a:gd name="connsiteX1" fmla="*/ 27049 w 379096"/>
                <a:gd name="connsiteY1" fmla="*/ 56567 h 403264"/>
                <a:gd name="connsiteX2" fmla="*/ 6039 w 379096"/>
                <a:gd name="connsiteY2" fmla="*/ 166286 h 403264"/>
                <a:gd name="connsiteX3" fmla="*/ 102518 w 379096"/>
                <a:gd name="connsiteY3" fmla="*/ 333640 h 403264"/>
                <a:gd name="connsiteX4" fmla="*/ 128581 w 379096"/>
                <a:gd name="connsiteY4" fmla="*/ 355569 h 403264"/>
                <a:gd name="connsiteX5" fmla="*/ 150050 w 379096"/>
                <a:gd name="connsiteY5" fmla="*/ 371566 h 403264"/>
                <a:gd name="connsiteX6" fmla="*/ 188014 w 379096"/>
                <a:gd name="connsiteY6" fmla="*/ 396710 h 403264"/>
                <a:gd name="connsiteX7" fmla="*/ 225940 w 379096"/>
                <a:gd name="connsiteY7" fmla="*/ 400843 h 403264"/>
                <a:gd name="connsiteX8" fmla="*/ 276686 w 379096"/>
                <a:gd name="connsiteY8" fmla="*/ 360124 h 403264"/>
                <a:gd name="connsiteX9" fmla="*/ 300031 w 379096"/>
                <a:gd name="connsiteY9" fmla="*/ 340491 h 403264"/>
                <a:gd name="connsiteX10" fmla="*/ 379096 w 379096"/>
                <a:gd name="connsiteY10" fmla="*/ 142520 h 403264"/>
                <a:gd name="connsiteX11" fmla="*/ 367692 w 379096"/>
                <a:gd name="connsiteY11" fmla="*/ 82627 h 403264"/>
                <a:gd name="connsiteX12" fmla="*/ 299112 w 379096"/>
                <a:gd name="connsiteY12" fmla="*/ 24112 h 403264"/>
                <a:gd name="connsiteX13" fmla="*/ 182506 w 379096"/>
                <a:gd name="connsiteY13" fmla="*/ 3982 h 403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9096" h="403264">
                  <a:moveTo>
                    <a:pt x="182500" y="3984"/>
                  </a:moveTo>
                  <a:cubicBezTo>
                    <a:pt x="67305" y="28668"/>
                    <a:pt x="44880" y="36437"/>
                    <a:pt x="27049" y="56567"/>
                  </a:cubicBezTo>
                  <a:cubicBezTo>
                    <a:pt x="107" y="87643"/>
                    <a:pt x="-6322" y="120096"/>
                    <a:pt x="6039" y="166286"/>
                  </a:cubicBezTo>
                  <a:cubicBezTo>
                    <a:pt x="16103" y="204250"/>
                    <a:pt x="75996" y="308922"/>
                    <a:pt x="102518" y="333640"/>
                  </a:cubicBezTo>
                  <a:cubicBezTo>
                    <a:pt x="114841" y="345963"/>
                    <a:pt x="126744" y="355569"/>
                    <a:pt x="128581" y="355569"/>
                  </a:cubicBezTo>
                  <a:cubicBezTo>
                    <a:pt x="130379" y="355569"/>
                    <a:pt x="139985" y="362879"/>
                    <a:pt x="150050" y="371566"/>
                  </a:cubicBezTo>
                  <a:cubicBezTo>
                    <a:pt x="159656" y="380253"/>
                    <a:pt x="176571" y="391696"/>
                    <a:pt x="188014" y="396710"/>
                  </a:cubicBezTo>
                  <a:cubicBezTo>
                    <a:pt x="204930" y="404019"/>
                    <a:pt x="211320" y="404938"/>
                    <a:pt x="225940" y="400843"/>
                  </a:cubicBezTo>
                  <a:cubicBezTo>
                    <a:pt x="242396" y="396250"/>
                    <a:pt x="266162" y="377077"/>
                    <a:pt x="276686" y="360124"/>
                  </a:cubicBezTo>
                  <a:cubicBezTo>
                    <a:pt x="278982" y="356488"/>
                    <a:pt x="289506" y="347341"/>
                    <a:pt x="300031" y="340491"/>
                  </a:cubicBezTo>
                  <a:cubicBezTo>
                    <a:pt x="338874" y="313970"/>
                    <a:pt x="379096" y="213854"/>
                    <a:pt x="379096" y="142520"/>
                  </a:cubicBezTo>
                  <a:cubicBezTo>
                    <a:pt x="379096" y="112326"/>
                    <a:pt x="377259" y="101840"/>
                    <a:pt x="367692" y="82627"/>
                  </a:cubicBezTo>
                  <a:cubicBezTo>
                    <a:pt x="353034" y="53351"/>
                    <a:pt x="348939" y="49715"/>
                    <a:pt x="299112" y="24112"/>
                  </a:cubicBezTo>
                  <a:cubicBezTo>
                    <a:pt x="254298" y="308"/>
                    <a:pt x="223184" y="-4705"/>
                    <a:pt x="182506" y="398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3209C2C8-20ED-FDB3-E991-A6C5B8B0C96C}"/>
                </a:ext>
              </a:extLst>
            </p:cNvPr>
            <p:cNvSpPr/>
            <p:nvPr/>
          </p:nvSpPr>
          <p:spPr>
            <a:xfrm flipV="1">
              <a:off x="7250740" y="4593637"/>
              <a:ext cx="147762" cy="145598"/>
            </a:xfrm>
            <a:custGeom>
              <a:avLst/>
              <a:gdLst>
                <a:gd name="connsiteX0" fmla="*/ 224593 w 446395"/>
                <a:gd name="connsiteY0" fmla="*/ 4139 h 439856"/>
                <a:gd name="connsiteX1" fmla="*/ 181157 w 446395"/>
                <a:gd name="connsiteY1" fmla="*/ 12827 h 439856"/>
                <a:gd name="connsiteX2" fmla="*/ 61827 w 446395"/>
                <a:gd name="connsiteY2" fmla="*/ 44362 h 439856"/>
                <a:gd name="connsiteX3" fmla="*/ 7445 w 446395"/>
                <a:gd name="connsiteY3" fmla="*/ 103795 h 439856"/>
                <a:gd name="connsiteX4" fmla="*/ 2853 w 446395"/>
                <a:gd name="connsiteY4" fmla="*/ 158215 h 439856"/>
                <a:gd name="connsiteX5" fmla="*/ 43993 w 446395"/>
                <a:gd name="connsiteY5" fmla="*/ 258332 h 439856"/>
                <a:gd name="connsiteX6" fmla="*/ 69136 w 446395"/>
                <a:gd name="connsiteY6" fmla="*/ 303606 h 439856"/>
                <a:gd name="connsiteX7" fmla="*/ 124934 w 446395"/>
                <a:gd name="connsiteY7" fmla="*/ 370349 h 439856"/>
                <a:gd name="connsiteX8" fmla="*/ 164697 w 446395"/>
                <a:gd name="connsiteY8" fmla="*/ 400965 h 439856"/>
                <a:gd name="connsiteX9" fmla="*/ 254325 w 446395"/>
                <a:gd name="connsiteY9" fmla="*/ 439848 h 439856"/>
                <a:gd name="connsiteX10" fmla="*/ 364964 w 446395"/>
                <a:gd name="connsiteY10" fmla="*/ 384510 h 439856"/>
                <a:gd name="connsiteX11" fmla="*/ 421643 w 446395"/>
                <a:gd name="connsiteY11" fmla="*/ 278466 h 439856"/>
                <a:gd name="connsiteX12" fmla="*/ 430789 w 446395"/>
                <a:gd name="connsiteY12" fmla="*/ 85050 h 439856"/>
                <a:gd name="connsiteX13" fmla="*/ 374111 w 446395"/>
                <a:gd name="connsiteY13" fmla="*/ 36141 h 439856"/>
                <a:gd name="connsiteX14" fmla="*/ 344834 w 446395"/>
                <a:gd name="connsiteY14" fmla="*/ 22441 h 439856"/>
                <a:gd name="connsiteX15" fmla="*/ 224593 w 446395"/>
                <a:gd name="connsiteY15" fmla="*/ 4147 h 439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395" h="439856">
                  <a:moveTo>
                    <a:pt x="224593" y="4139"/>
                  </a:moveTo>
                  <a:cubicBezTo>
                    <a:pt x="214529" y="6436"/>
                    <a:pt x="194896" y="10071"/>
                    <a:pt x="181157" y="12827"/>
                  </a:cubicBezTo>
                  <a:cubicBezTo>
                    <a:pt x="149163" y="19218"/>
                    <a:pt x="77366" y="37970"/>
                    <a:pt x="61827" y="44362"/>
                  </a:cubicBezTo>
                  <a:cubicBezTo>
                    <a:pt x="38980" y="53508"/>
                    <a:pt x="17473" y="76815"/>
                    <a:pt x="7445" y="103795"/>
                  </a:cubicBezTo>
                  <a:cubicBezTo>
                    <a:pt x="-1242" y="126680"/>
                    <a:pt x="-1701" y="132613"/>
                    <a:pt x="2853" y="158215"/>
                  </a:cubicBezTo>
                  <a:cubicBezTo>
                    <a:pt x="8785" y="192505"/>
                    <a:pt x="18390" y="216271"/>
                    <a:pt x="43993" y="258332"/>
                  </a:cubicBezTo>
                  <a:cubicBezTo>
                    <a:pt x="54517" y="275707"/>
                    <a:pt x="65960" y="295837"/>
                    <a:pt x="69136" y="303606"/>
                  </a:cubicBezTo>
                  <a:cubicBezTo>
                    <a:pt x="79201" y="327372"/>
                    <a:pt x="102087" y="354812"/>
                    <a:pt x="124934" y="370349"/>
                  </a:cubicBezTo>
                  <a:cubicBezTo>
                    <a:pt x="136798" y="378577"/>
                    <a:pt x="154631" y="392316"/>
                    <a:pt x="164697" y="400965"/>
                  </a:cubicBezTo>
                  <a:cubicBezTo>
                    <a:pt x="189381" y="422932"/>
                    <a:pt x="229182" y="440307"/>
                    <a:pt x="254325" y="439848"/>
                  </a:cubicBezTo>
                  <a:cubicBezTo>
                    <a:pt x="281305" y="439848"/>
                    <a:pt x="342997" y="408773"/>
                    <a:pt x="364964" y="384510"/>
                  </a:cubicBezTo>
                  <a:cubicBezTo>
                    <a:pt x="380502" y="367174"/>
                    <a:pt x="407482" y="317307"/>
                    <a:pt x="421643" y="278466"/>
                  </a:cubicBezTo>
                  <a:cubicBezTo>
                    <a:pt x="450919" y="197524"/>
                    <a:pt x="454555" y="125307"/>
                    <a:pt x="430789" y="85050"/>
                  </a:cubicBezTo>
                  <a:cubicBezTo>
                    <a:pt x="417969" y="63121"/>
                    <a:pt x="386893" y="36141"/>
                    <a:pt x="374111" y="36141"/>
                  </a:cubicBezTo>
                  <a:cubicBezTo>
                    <a:pt x="370437" y="36141"/>
                    <a:pt x="357195" y="30209"/>
                    <a:pt x="344834" y="22441"/>
                  </a:cubicBezTo>
                  <a:cubicBezTo>
                    <a:pt x="310084" y="933"/>
                    <a:pt x="270781" y="-4999"/>
                    <a:pt x="224593" y="414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A36DA64C-4C1B-B50C-5ABD-0DCA2AE92B72}"/>
                </a:ext>
              </a:extLst>
            </p:cNvPr>
            <p:cNvSpPr/>
            <p:nvPr/>
          </p:nvSpPr>
          <p:spPr>
            <a:xfrm flipV="1">
              <a:off x="9275719" y="6546388"/>
              <a:ext cx="126244" cy="128708"/>
            </a:xfrm>
            <a:custGeom>
              <a:avLst/>
              <a:gdLst>
                <a:gd name="connsiteX0" fmla="*/ 200136 w 381384"/>
                <a:gd name="connsiteY0" fmla="*/ 3604 h 388826"/>
                <a:gd name="connsiteX1" fmla="*/ 158996 w 381384"/>
                <a:gd name="connsiteY1" fmla="*/ 11832 h 388826"/>
                <a:gd name="connsiteX2" fmla="*/ 17702 w 381384"/>
                <a:gd name="connsiteY2" fmla="*/ 64377 h 388826"/>
                <a:gd name="connsiteX3" fmla="*/ 40549 w 381384"/>
                <a:gd name="connsiteY3" fmla="*/ 233573 h 388826"/>
                <a:gd name="connsiteX4" fmla="*/ 112343 w 381384"/>
                <a:gd name="connsiteY4" fmla="*/ 335983 h 388826"/>
                <a:gd name="connsiteX5" fmla="*/ 151226 w 381384"/>
                <a:gd name="connsiteY5" fmla="*/ 365680 h 388826"/>
                <a:gd name="connsiteX6" fmla="*/ 270555 w 381384"/>
                <a:gd name="connsiteY6" fmla="*/ 374406 h 388826"/>
                <a:gd name="connsiteX7" fmla="*/ 328611 w 381384"/>
                <a:gd name="connsiteY7" fmla="*/ 297559 h 388826"/>
                <a:gd name="connsiteX8" fmla="*/ 372048 w 381384"/>
                <a:gd name="connsiteY8" fmla="*/ 74448 h 388826"/>
                <a:gd name="connsiteX9" fmla="*/ 327233 w 381384"/>
                <a:gd name="connsiteY9" fmla="*/ 31012 h 388826"/>
                <a:gd name="connsiteX10" fmla="*/ 296617 w 381384"/>
                <a:gd name="connsiteY10" fmla="*/ 16852 h 388826"/>
                <a:gd name="connsiteX11" fmla="*/ 200138 w 381384"/>
                <a:gd name="connsiteY11" fmla="*/ 3610 h 388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1384" h="388826">
                  <a:moveTo>
                    <a:pt x="200136" y="3604"/>
                  </a:moveTo>
                  <a:cubicBezTo>
                    <a:pt x="190071" y="5862"/>
                    <a:pt x="171778" y="9536"/>
                    <a:pt x="158996" y="11832"/>
                  </a:cubicBezTo>
                  <a:cubicBezTo>
                    <a:pt x="78055" y="27828"/>
                    <a:pt x="29605" y="45662"/>
                    <a:pt x="17702" y="64377"/>
                  </a:cubicBezTo>
                  <a:cubicBezTo>
                    <a:pt x="-11116" y="108273"/>
                    <a:pt x="-5605" y="149451"/>
                    <a:pt x="40549" y="233573"/>
                  </a:cubicBezTo>
                  <a:cubicBezTo>
                    <a:pt x="84445" y="313137"/>
                    <a:pt x="90414" y="322245"/>
                    <a:pt x="112343" y="335983"/>
                  </a:cubicBezTo>
                  <a:cubicBezTo>
                    <a:pt x="122867" y="342833"/>
                    <a:pt x="140242" y="356075"/>
                    <a:pt x="151226" y="365680"/>
                  </a:cubicBezTo>
                  <a:cubicBezTo>
                    <a:pt x="183679" y="393120"/>
                    <a:pt x="226656" y="396334"/>
                    <a:pt x="270555" y="374406"/>
                  </a:cubicBezTo>
                  <a:cubicBezTo>
                    <a:pt x="292025" y="363422"/>
                    <a:pt x="300712" y="351520"/>
                    <a:pt x="328611" y="297559"/>
                  </a:cubicBezTo>
                  <a:cubicBezTo>
                    <a:pt x="377520" y="202916"/>
                    <a:pt x="393517" y="121093"/>
                    <a:pt x="372048" y="74448"/>
                  </a:cubicBezTo>
                  <a:cubicBezTo>
                    <a:pt x="362901" y="54356"/>
                    <a:pt x="338677" y="31012"/>
                    <a:pt x="327233" y="31012"/>
                  </a:cubicBezTo>
                  <a:cubicBezTo>
                    <a:pt x="323139" y="31012"/>
                    <a:pt x="309400" y="24620"/>
                    <a:pt x="296617" y="16852"/>
                  </a:cubicBezTo>
                  <a:cubicBezTo>
                    <a:pt x="271015" y="855"/>
                    <a:pt x="234888" y="-4196"/>
                    <a:pt x="200138" y="361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EB187035-9DA2-0069-1E25-90D37B997B29}"/>
                </a:ext>
              </a:extLst>
            </p:cNvPr>
            <p:cNvSpPr/>
            <p:nvPr/>
          </p:nvSpPr>
          <p:spPr>
            <a:xfrm flipV="1">
              <a:off x="10246116" y="6099426"/>
              <a:ext cx="161754" cy="142116"/>
            </a:xfrm>
            <a:custGeom>
              <a:avLst/>
              <a:gdLst>
                <a:gd name="connsiteX0" fmla="*/ 289817 w 488664"/>
                <a:gd name="connsiteY0" fmla="*/ 3702 h 429336"/>
                <a:gd name="connsiteX1" fmla="*/ 244122 w 488664"/>
                <a:gd name="connsiteY1" fmla="*/ 10552 h 429336"/>
                <a:gd name="connsiteX2" fmla="*/ 37462 w 488664"/>
                <a:gd name="connsiteY2" fmla="*/ 55788 h 429336"/>
                <a:gd name="connsiteX3" fmla="*/ 10481 w 488664"/>
                <a:gd name="connsiteY3" fmla="*/ 89159 h 429336"/>
                <a:gd name="connsiteX4" fmla="*/ 3172 w 488664"/>
                <a:gd name="connsiteY4" fmla="*/ 146793 h 429336"/>
                <a:gd name="connsiteX5" fmla="*/ 52081 w 488664"/>
                <a:gd name="connsiteY5" fmla="*/ 259265 h 429336"/>
                <a:gd name="connsiteX6" fmla="*/ 63524 w 488664"/>
                <a:gd name="connsiteY6" fmla="*/ 280275 h 429336"/>
                <a:gd name="connsiteX7" fmla="*/ 112433 w 488664"/>
                <a:gd name="connsiteY7" fmla="*/ 342464 h 429336"/>
                <a:gd name="connsiteX8" fmla="*/ 148101 w 488664"/>
                <a:gd name="connsiteY8" fmla="*/ 370363 h 429336"/>
                <a:gd name="connsiteX9" fmla="*/ 186026 w 488664"/>
                <a:gd name="connsiteY9" fmla="*/ 395047 h 429336"/>
                <a:gd name="connsiteX10" fmla="*/ 321384 w 488664"/>
                <a:gd name="connsiteY10" fmla="*/ 429337 h 429336"/>
                <a:gd name="connsiteX11" fmla="*/ 420580 w 488664"/>
                <a:gd name="connsiteY11" fmla="*/ 351610 h 429336"/>
                <a:gd name="connsiteX12" fmla="*/ 441131 w 488664"/>
                <a:gd name="connsiteY12" fmla="*/ 310011 h 429336"/>
                <a:gd name="connsiteX13" fmla="*/ 449398 w 488664"/>
                <a:gd name="connsiteY13" fmla="*/ 281193 h 429336"/>
                <a:gd name="connsiteX14" fmla="*/ 456707 w 488664"/>
                <a:gd name="connsiteY14" fmla="*/ 257887 h 429336"/>
                <a:gd name="connsiteX15" fmla="*/ 481851 w 488664"/>
                <a:gd name="connsiteY15" fmla="*/ 77747 h 429336"/>
                <a:gd name="connsiteX16" fmla="*/ 429727 w 488664"/>
                <a:gd name="connsiteY16" fmla="*/ 38864 h 429336"/>
                <a:gd name="connsiteX17" fmla="*/ 399532 w 488664"/>
                <a:gd name="connsiteY17" fmla="*/ 25164 h 429336"/>
                <a:gd name="connsiteX18" fmla="*/ 327776 w 488664"/>
                <a:gd name="connsiteY18" fmla="*/ 20 h 429336"/>
                <a:gd name="connsiteX19" fmla="*/ 289812 w 488664"/>
                <a:gd name="connsiteY19" fmla="*/ 3694 h 429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88664" h="429336">
                  <a:moveTo>
                    <a:pt x="289817" y="3702"/>
                  </a:moveTo>
                  <a:cubicBezTo>
                    <a:pt x="284804" y="5960"/>
                    <a:pt x="264214" y="8715"/>
                    <a:pt x="244122" y="10552"/>
                  </a:cubicBezTo>
                  <a:cubicBezTo>
                    <a:pt x="179178" y="16025"/>
                    <a:pt x="67166" y="40709"/>
                    <a:pt x="37462" y="55788"/>
                  </a:cubicBezTo>
                  <a:cubicBezTo>
                    <a:pt x="27856" y="60839"/>
                    <a:pt x="19168" y="71784"/>
                    <a:pt x="10481" y="89159"/>
                  </a:cubicBezTo>
                  <a:cubicBezTo>
                    <a:pt x="-1880" y="114302"/>
                    <a:pt x="-1880" y="116139"/>
                    <a:pt x="3172" y="146793"/>
                  </a:cubicBezTo>
                  <a:cubicBezTo>
                    <a:pt x="8644" y="178328"/>
                    <a:pt x="29234" y="225438"/>
                    <a:pt x="52081" y="259265"/>
                  </a:cubicBezTo>
                  <a:cubicBezTo>
                    <a:pt x="58472" y="268411"/>
                    <a:pt x="63524" y="278017"/>
                    <a:pt x="63524" y="280275"/>
                  </a:cubicBezTo>
                  <a:cubicBezTo>
                    <a:pt x="63524" y="291258"/>
                    <a:pt x="93221" y="328762"/>
                    <a:pt x="112433" y="342464"/>
                  </a:cubicBezTo>
                  <a:cubicBezTo>
                    <a:pt x="124794" y="350692"/>
                    <a:pt x="140791" y="363474"/>
                    <a:pt x="148101" y="370363"/>
                  </a:cubicBezTo>
                  <a:cubicBezTo>
                    <a:pt x="155870" y="377213"/>
                    <a:pt x="172785" y="388197"/>
                    <a:pt x="186026" y="395047"/>
                  </a:cubicBezTo>
                  <a:cubicBezTo>
                    <a:pt x="217140" y="410584"/>
                    <a:pt x="291189" y="429337"/>
                    <a:pt x="321384" y="429337"/>
                  </a:cubicBezTo>
                  <a:cubicBezTo>
                    <a:pt x="367079" y="428878"/>
                    <a:pt x="401827" y="401897"/>
                    <a:pt x="420580" y="351610"/>
                  </a:cubicBezTo>
                  <a:cubicBezTo>
                    <a:pt x="425593" y="337910"/>
                    <a:pt x="434740" y="319157"/>
                    <a:pt x="441131" y="310011"/>
                  </a:cubicBezTo>
                  <a:cubicBezTo>
                    <a:pt x="449857" y="297650"/>
                    <a:pt x="451655" y="289881"/>
                    <a:pt x="449398" y="281193"/>
                  </a:cubicBezTo>
                  <a:cubicBezTo>
                    <a:pt x="447101" y="271588"/>
                    <a:pt x="448938" y="266115"/>
                    <a:pt x="456707" y="257887"/>
                  </a:cubicBezTo>
                  <a:cubicBezTo>
                    <a:pt x="481851" y="231366"/>
                    <a:pt x="498766" y="109744"/>
                    <a:pt x="481851" y="77747"/>
                  </a:cubicBezTo>
                  <a:cubicBezTo>
                    <a:pt x="471786" y="58076"/>
                    <a:pt x="450737" y="42538"/>
                    <a:pt x="429727" y="38864"/>
                  </a:cubicBezTo>
                  <a:cubicBezTo>
                    <a:pt x="419662" y="37486"/>
                    <a:pt x="405961" y="31095"/>
                    <a:pt x="399532" y="25164"/>
                  </a:cubicBezTo>
                  <a:cubicBezTo>
                    <a:pt x="379900" y="6870"/>
                    <a:pt x="359310" y="-439"/>
                    <a:pt x="327776" y="20"/>
                  </a:cubicBezTo>
                  <a:cubicBezTo>
                    <a:pt x="312239" y="20"/>
                    <a:pt x="294863" y="1857"/>
                    <a:pt x="289812" y="369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8C7A4C81-EB92-5B54-F471-FD641D0CD279}"/>
                </a:ext>
              </a:extLst>
            </p:cNvPr>
            <p:cNvSpPr/>
            <p:nvPr/>
          </p:nvSpPr>
          <p:spPr>
            <a:xfrm flipV="1">
              <a:off x="11105874" y="5751847"/>
              <a:ext cx="121170" cy="105306"/>
            </a:xfrm>
            <a:custGeom>
              <a:avLst/>
              <a:gdLst>
                <a:gd name="connsiteX0" fmla="*/ 191438 w 366065"/>
                <a:gd name="connsiteY0" fmla="*/ 1339 h 318138"/>
                <a:gd name="connsiteX1" fmla="*/ 73912 w 366065"/>
                <a:gd name="connsiteY1" fmla="*/ 33830 h 318138"/>
                <a:gd name="connsiteX2" fmla="*/ 40540 w 366065"/>
                <a:gd name="connsiteY2" fmla="*/ 65823 h 318138"/>
                <a:gd name="connsiteX3" fmla="*/ 33690 w 366065"/>
                <a:gd name="connsiteY3" fmla="*/ 102410 h 318138"/>
                <a:gd name="connsiteX4" fmla="*/ 25003 w 366065"/>
                <a:gd name="connsiteY4" fmla="*/ 121621 h 318138"/>
                <a:gd name="connsiteX5" fmla="*/ 18152 w 366065"/>
                <a:gd name="connsiteY5" fmla="*/ 217603 h 318138"/>
                <a:gd name="connsiteX6" fmla="*/ 158986 w 366065"/>
                <a:gd name="connsiteY6" fmla="*/ 303557 h 318138"/>
                <a:gd name="connsiteX7" fmla="*/ 201925 w 366065"/>
                <a:gd name="connsiteY7" fmla="*/ 309986 h 318138"/>
                <a:gd name="connsiteX8" fmla="*/ 271424 w 366065"/>
                <a:gd name="connsiteY8" fmla="*/ 309527 h 318138"/>
                <a:gd name="connsiteX9" fmla="*/ 315779 w 366065"/>
                <a:gd name="connsiteY9" fmla="*/ 240028 h 318138"/>
                <a:gd name="connsiteX10" fmla="*/ 364267 w 366065"/>
                <a:gd name="connsiteY10" fmla="*/ 100115 h 318138"/>
                <a:gd name="connsiteX11" fmla="*/ 366065 w 366065"/>
                <a:gd name="connsiteY11" fmla="*/ 57138 h 318138"/>
                <a:gd name="connsiteX12" fmla="*/ 351446 w 366065"/>
                <a:gd name="connsiteY12" fmla="*/ 42059 h 318138"/>
                <a:gd name="connsiteX13" fmla="*/ 325384 w 366065"/>
                <a:gd name="connsiteY13" fmla="*/ 23766 h 318138"/>
                <a:gd name="connsiteX14" fmla="*/ 300241 w 366065"/>
                <a:gd name="connsiteY14" fmla="*/ 10946 h 318138"/>
                <a:gd name="connsiteX15" fmla="*/ 244941 w 366065"/>
                <a:gd name="connsiteY15" fmla="*/ 0 h 318138"/>
                <a:gd name="connsiteX16" fmla="*/ 191439 w 366065"/>
                <a:gd name="connsiteY16" fmla="*/ 1339 h 31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6065" h="318138">
                  <a:moveTo>
                    <a:pt x="191438" y="1339"/>
                  </a:moveTo>
                  <a:cubicBezTo>
                    <a:pt x="153015" y="8227"/>
                    <a:pt x="94500" y="24224"/>
                    <a:pt x="73912" y="33830"/>
                  </a:cubicBezTo>
                  <a:cubicBezTo>
                    <a:pt x="54739" y="42517"/>
                    <a:pt x="48768" y="48449"/>
                    <a:pt x="40540" y="65823"/>
                  </a:cubicBezTo>
                  <a:cubicBezTo>
                    <a:pt x="33690" y="80902"/>
                    <a:pt x="31394" y="91426"/>
                    <a:pt x="33690" y="102410"/>
                  </a:cubicBezTo>
                  <a:cubicBezTo>
                    <a:pt x="35986" y="115652"/>
                    <a:pt x="35068" y="117947"/>
                    <a:pt x="25003" y="121621"/>
                  </a:cubicBezTo>
                  <a:cubicBezTo>
                    <a:pt x="-5613" y="133485"/>
                    <a:pt x="-8368" y="165479"/>
                    <a:pt x="18152" y="217603"/>
                  </a:cubicBezTo>
                  <a:cubicBezTo>
                    <a:pt x="49228" y="280251"/>
                    <a:pt x="98634" y="310446"/>
                    <a:pt x="158986" y="303557"/>
                  </a:cubicBezTo>
                  <a:cubicBezTo>
                    <a:pt x="173146" y="302217"/>
                    <a:pt x="186388" y="304016"/>
                    <a:pt x="201925" y="309986"/>
                  </a:cubicBezTo>
                  <a:cubicBezTo>
                    <a:pt x="229825" y="320932"/>
                    <a:pt x="252710" y="320932"/>
                    <a:pt x="271424" y="309527"/>
                  </a:cubicBezTo>
                  <a:cubicBezTo>
                    <a:pt x="282408" y="302639"/>
                    <a:pt x="292932" y="286183"/>
                    <a:pt x="315779" y="240028"/>
                  </a:cubicBezTo>
                  <a:cubicBezTo>
                    <a:pt x="361512" y="148142"/>
                    <a:pt x="361971" y="146764"/>
                    <a:pt x="364267" y="100115"/>
                  </a:cubicBezTo>
                  <a:lnTo>
                    <a:pt x="366065" y="57138"/>
                  </a:lnTo>
                  <a:lnTo>
                    <a:pt x="351446" y="42059"/>
                  </a:lnTo>
                  <a:cubicBezTo>
                    <a:pt x="343218" y="33831"/>
                    <a:pt x="331316" y="25603"/>
                    <a:pt x="325384" y="23766"/>
                  </a:cubicBezTo>
                  <a:cubicBezTo>
                    <a:pt x="318993" y="22388"/>
                    <a:pt x="308010" y="16456"/>
                    <a:pt x="300241" y="10946"/>
                  </a:cubicBezTo>
                  <a:cubicBezTo>
                    <a:pt x="288798" y="2258"/>
                    <a:pt x="280110" y="919"/>
                    <a:pt x="244941" y="0"/>
                  </a:cubicBezTo>
                  <a:cubicBezTo>
                    <a:pt x="221596" y="0"/>
                    <a:pt x="197830" y="459"/>
                    <a:pt x="191439" y="133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368C5967-C5E0-8FA7-4090-5A2DCD399351}"/>
                </a:ext>
              </a:extLst>
            </p:cNvPr>
            <p:cNvSpPr/>
            <p:nvPr/>
          </p:nvSpPr>
          <p:spPr>
            <a:xfrm flipV="1">
              <a:off x="9659560" y="5374790"/>
              <a:ext cx="114892" cy="126330"/>
            </a:xfrm>
            <a:custGeom>
              <a:avLst/>
              <a:gdLst>
                <a:gd name="connsiteX0" fmla="*/ 161442 w 347094"/>
                <a:gd name="connsiteY0" fmla="*/ 3079 h 381645"/>
                <a:gd name="connsiteX1" fmla="*/ 59953 w 347094"/>
                <a:gd name="connsiteY1" fmla="*/ 27763 h 381645"/>
                <a:gd name="connsiteX2" fmla="*/ 1438 w 347094"/>
                <a:gd name="connsiteY2" fmla="*/ 122902 h 381645"/>
                <a:gd name="connsiteX3" fmla="*/ 979 w 347094"/>
                <a:gd name="connsiteY3" fmla="*/ 193741 h 381645"/>
                <a:gd name="connsiteX4" fmla="*/ 17894 w 347094"/>
                <a:gd name="connsiteY4" fmla="*/ 252715 h 381645"/>
                <a:gd name="connsiteX5" fmla="*/ 60872 w 347094"/>
                <a:gd name="connsiteY5" fmla="*/ 309890 h 381645"/>
                <a:gd name="connsiteX6" fmla="*/ 126237 w 347094"/>
                <a:gd name="connsiteY6" fmla="*/ 340506 h 381645"/>
                <a:gd name="connsiteX7" fmla="*/ 145908 w 347094"/>
                <a:gd name="connsiteY7" fmla="*/ 347815 h 381645"/>
                <a:gd name="connsiteX8" fmla="*/ 213110 w 347094"/>
                <a:gd name="connsiteY8" fmla="*/ 381646 h 381645"/>
                <a:gd name="connsiteX9" fmla="*/ 273463 w 347094"/>
                <a:gd name="connsiteY9" fmla="*/ 351489 h 381645"/>
                <a:gd name="connsiteX10" fmla="*/ 323749 w 347094"/>
                <a:gd name="connsiteY10" fmla="*/ 250912 h 381645"/>
                <a:gd name="connsiteX11" fmla="*/ 330179 w 347094"/>
                <a:gd name="connsiteY11" fmla="*/ 235336 h 381645"/>
                <a:gd name="connsiteX12" fmla="*/ 347095 w 347094"/>
                <a:gd name="connsiteY12" fmla="*/ 154893 h 381645"/>
                <a:gd name="connsiteX13" fmla="*/ 316900 w 347094"/>
                <a:gd name="connsiteY13" fmla="*/ 106864 h 381645"/>
                <a:gd name="connsiteX14" fmla="*/ 299066 w 347094"/>
                <a:gd name="connsiteY14" fmla="*/ 80802 h 381645"/>
                <a:gd name="connsiteX15" fmla="*/ 256548 w 347094"/>
                <a:gd name="connsiteY15" fmla="*/ 24583 h 381645"/>
                <a:gd name="connsiteX16" fmla="*/ 227769 w 347094"/>
                <a:gd name="connsiteY16" fmla="*/ 10423 h 381645"/>
                <a:gd name="connsiteX17" fmla="*/ 161447 w 347094"/>
                <a:gd name="connsiteY17" fmla="*/ 3076 h 381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47094" h="381645">
                  <a:moveTo>
                    <a:pt x="161442" y="3079"/>
                  </a:moveTo>
                  <a:cubicBezTo>
                    <a:pt x="135380" y="8131"/>
                    <a:pt x="94699" y="18196"/>
                    <a:pt x="59953" y="27763"/>
                  </a:cubicBezTo>
                  <a:cubicBezTo>
                    <a:pt x="18354" y="39665"/>
                    <a:pt x="-5412" y="78088"/>
                    <a:pt x="1438" y="122902"/>
                  </a:cubicBezTo>
                  <a:cubicBezTo>
                    <a:pt x="5571" y="149385"/>
                    <a:pt x="5571" y="165420"/>
                    <a:pt x="979" y="193741"/>
                  </a:cubicBezTo>
                  <a:cubicBezTo>
                    <a:pt x="-1777" y="211574"/>
                    <a:pt x="519" y="217966"/>
                    <a:pt x="17894" y="252715"/>
                  </a:cubicBezTo>
                  <a:cubicBezTo>
                    <a:pt x="32973" y="281991"/>
                    <a:pt x="43497" y="296151"/>
                    <a:pt x="60872" y="309890"/>
                  </a:cubicBezTo>
                  <a:cubicBezTo>
                    <a:pt x="87392" y="330900"/>
                    <a:pt x="107522" y="340506"/>
                    <a:pt x="126237" y="340506"/>
                  </a:cubicBezTo>
                  <a:cubicBezTo>
                    <a:pt x="133585" y="340506"/>
                    <a:pt x="142732" y="343720"/>
                    <a:pt x="145908" y="347815"/>
                  </a:cubicBezTo>
                  <a:cubicBezTo>
                    <a:pt x="156891" y="361095"/>
                    <a:pt x="197572" y="381646"/>
                    <a:pt x="213110" y="381646"/>
                  </a:cubicBezTo>
                  <a:cubicBezTo>
                    <a:pt x="234159" y="381646"/>
                    <a:pt x="257006" y="370241"/>
                    <a:pt x="273463" y="351489"/>
                  </a:cubicBezTo>
                  <a:cubicBezTo>
                    <a:pt x="289919" y="332736"/>
                    <a:pt x="323749" y="265076"/>
                    <a:pt x="323749" y="250912"/>
                  </a:cubicBezTo>
                  <a:cubicBezTo>
                    <a:pt x="323749" y="245401"/>
                    <a:pt x="326964" y="238551"/>
                    <a:pt x="330179" y="235336"/>
                  </a:cubicBezTo>
                  <a:cubicBezTo>
                    <a:pt x="338866" y="228486"/>
                    <a:pt x="347095" y="187804"/>
                    <a:pt x="347095" y="154893"/>
                  </a:cubicBezTo>
                  <a:cubicBezTo>
                    <a:pt x="347095" y="126076"/>
                    <a:pt x="340665" y="115092"/>
                    <a:pt x="316900" y="106864"/>
                  </a:cubicBezTo>
                  <a:cubicBezTo>
                    <a:pt x="303658" y="101851"/>
                    <a:pt x="301821" y="98636"/>
                    <a:pt x="299066" y="80802"/>
                  </a:cubicBezTo>
                  <a:cubicBezTo>
                    <a:pt x="295430" y="54319"/>
                    <a:pt x="278515" y="31893"/>
                    <a:pt x="256548" y="24583"/>
                  </a:cubicBezTo>
                  <a:cubicBezTo>
                    <a:pt x="246943" y="21368"/>
                    <a:pt x="234160" y="14977"/>
                    <a:pt x="227769" y="10423"/>
                  </a:cubicBezTo>
                  <a:cubicBezTo>
                    <a:pt x="213112" y="-101"/>
                    <a:pt x="190724" y="-2857"/>
                    <a:pt x="161447" y="307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1224B8CE-1EEF-8D9C-6DAF-3A9C0C2C3799}"/>
                </a:ext>
              </a:extLst>
            </p:cNvPr>
            <p:cNvSpPr/>
            <p:nvPr/>
          </p:nvSpPr>
          <p:spPr>
            <a:xfrm flipV="1">
              <a:off x="10648221" y="4964034"/>
              <a:ext cx="125484" cy="133484"/>
            </a:xfrm>
            <a:custGeom>
              <a:avLst/>
              <a:gdLst>
                <a:gd name="connsiteX0" fmla="*/ 182500 w 379096"/>
                <a:gd name="connsiteY0" fmla="*/ 3984 h 403264"/>
                <a:gd name="connsiteX1" fmla="*/ 27049 w 379096"/>
                <a:gd name="connsiteY1" fmla="*/ 56567 h 403264"/>
                <a:gd name="connsiteX2" fmla="*/ 6039 w 379096"/>
                <a:gd name="connsiteY2" fmla="*/ 166286 h 403264"/>
                <a:gd name="connsiteX3" fmla="*/ 102518 w 379096"/>
                <a:gd name="connsiteY3" fmla="*/ 333640 h 403264"/>
                <a:gd name="connsiteX4" fmla="*/ 128581 w 379096"/>
                <a:gd name="connsiteY4" fmla="*/ 355569 h 403264"/>
                <a:gd name="connsiteX5" fmla="*/ 150050 w 379096"/>
                <a:gd name="connsiteY5" fmla="*/ 371566 h 403264"/>
                <a:gd name="connsiteX6" fmla="*/ 188014 w 379096"/>
                <a:gd name="connsiteY6" fmla="*/ 396710 h 403264"/>
                <a:gd name="connsiteX7" fmla="*/ 225940 w 379096"/>
                <a:gd name="connsiteY7" fmla="*/ 400843 h 403264"/>
                <a:gd name="connsiteX8" fmla="*/ 276686 w 379096"/>
                <a:gd name="connsiteY8" fmla="*/ 360124 h 403264"/>
                <a:gd name="connsiteX9" fmla="*/ 300031 w 379096"/>
                <a:gd name="connsiteY9" fmla="*/ 340491 h 403264"/>
                <a:gd name="connsiteX10" fmla="*/ 379096 w 379096"/>
                <a:gd name="connsiteY10" fmla="*/ 142520 h 403264"/>
                <a:gd name="connsiteX11" fmla="*/ 367692 w 379096"/>
                <a:gd name="connsiteY11" fmla="*/ 82627 h 403264"/>
                <a:gd name="connsiteX12" fmla="*/ 299112 w 379096"/>
                <a:gd name="connsiteY12" fmla="*/ 24112 h 403264"/>
                <a:gd name="connsiteX13" fmla="*/ 182506 w 379096"/>
                <a:gd name="connsiteY13" fmla="*/ 3982 h 403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9096" h="403264">
                  <a:moveTo>
                    <a:pt x="182500" y="3984"/>
                  </a:moveTo>
                  <a:cubicBezTo>
                    <a:pt x="67305" y="28668"/>
                    <a:pt x="44880" y="36437"/>
                    <a:pt x="27049" y="56567"/>
                  </a:cubicBezTo>
                  <a:cubicBezTo>
                    <a:pt x="107" y="87643"/>
                    <a:pt x="-6322" y="120096"/>
                    <a:pt x="6039" y="166286"/>
                  </a:cubicBezTo>
                  <a:cubicBezTo>
                    <a:pt x="16103" y="204250"/>
                    <a:pt x="75996" y="308922"/>
                    <a:pt x="102518" y="333640"/>
                  </a:cubicBezTo>
                  <a:cubicBezTo>
                    <a:pt x="114841" y="345963"/>
                    <a:pt x="126744" y="355569"/>
                    <a:pt x="128581" y="355569"/>
                  </a:cubicBezTo>
                  <a:cubicBezTo>
                    <a:pt x="130379" y="355569"/>
                    <a:pt x="139985" y="362879"/>
                    <a:pt x="150050" y="371566"/>
                  </a:cubicBezTo>
                  <a:cubicBezTo>
                    <a:pt x="159656" y="380253"/>
                    <a:pt x="176571" y="391696"/>
                    <a:pt x="188014" y="396710"/>
                  </a:cubicBezTo>
                  <a:cubicBezTo>
                    <a:pt x="204930" y="404019"/>
                    <a:pt x="211320" y="404938"/>
                    <a:pt x="225940" y="400843"/>
                  </a:cubicBezTo>
                  <a:cubicBezTo>
                    <a:pt x="242396" y="396250"/>
                    <a:pt x="266162" y="377077"/>
                    <a:pt x="276686" y="360124"/>
                  </a:cubicBezTo>
                  <a:cubicBezTo>
                    <a:pt x="278982" y="356488"/>
                    <a:pt x="289506" y="347341"/>
                    <a:pt x="300031" y="340491"/>
                  </a:cubicBezTo>
                  <a:cubicBezTo>
                    <a:pt x="338874" y="313970"/>
                    <a:pt x="379096" y="213854"/>
                    <a:pt x="379096" y="142520"/>
                  </a:cubicBezTo>
                  <a:cubicBezTo>
                    <a:pt x="379096" y="112326"/>
                    <a:pt x="377259" y="101840"/>
                    <a:pt x="367692" y="82627"/>
                  </a:cubicBezTo>
                  <a:cubicBezTo>
                    <a:pt x="353034" y="53351"/>
                    <a:pt x="348939" y="49715"/>
                    <a:pt x="299112" y="24112"/>
                  </a:cubicBezTo>
                  <a:cubicBezTo>
                    <a:pt x="254298" y="308"/>
                    <a:pt x="223184" y="-4705"/>
                    <a:pt x="182506" y="398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587F2867-A477-0CA7-41EF-DD28BB453A78}"/>
                </a:ext>
              </a:extLst>
            </p:cNvPr>
            <p:cNvSpPr/>
            <p:nvPr/>
          </p:nvSpPr>
          <p:spPr>
            <a:xfrm flipV="1">
              <a:off x="11860826" y="4903685"/>
              <a:ext cx="147762" cy="145598"/>
            </a:xfrm>
            <a:custGeom>
              <a:avLst/>
              <a:gdLst>
                <a:gd name="connsiteX0" fmla="*/ 224593 w 446395"/>
                <a:gd name="connsiteY0" fmla="*/ 4139 h 439856"/>
                <a:gd name="connsiteX1" fmla="*/ 181157 w 446395"/>
                <a:gd name="connsiteY1" fmla="*/ 12827 h 439856"/>
                <a:gd name="connsiteX2" fmla="*/ 61827 w 446395"/>
                <a:gd name="connsiteY2" fmla="*/ 44362 h 439856"/>
                <a:gd name="connsiteX3" fmla="*/ 7445 w 446395"/>
                <a:gd name="connsiteY3" fmla="*/ 103795 h 439856"/>
                <a:gd name="connsiteX4" fmla="*/ 2853 w 446395"/>
                <a:gd name="connsiteY4" fmla="*/ 158215 h 439856"/>
                <a:gd name="connsiteX5" fmla="*/ 43993 w 446395"/>
                <a:gd name="connsiteY5" fmla="*/ 258332 h 439856"/>
                <a:gd name="connsiteX6" fmla="*/ 69136 w 446395"/>
                <a:gd name="connsiteY6" fmla="*/ 303606 h 439856"/>
                <a:gd name="connsiteX7" fmla="*/ 124934 w 446395"/>
                <a:gd name="connsiteY7" fmla="*/ 370349 h 439856"/>
                <a:gd name="connsiteX8" fmla="*/ 164697 w 446395"/>
                <a:gd name="connsiteY8" fmla="*/ 400965 h 439856"/>
                <a:gd name="connsiteX9" fmla="*/ 254325 w 446395"/>
                <a:gd name="connsiteY9" fmla="*/ 439848 h 439856"/>
                <a:gd name="connsiteX10" fmla="*/ 364964 w 446395"/>
                <a:gd name="connsiteY10" fmla="*/ 384510 h 439856"/>
                <a:gd name="connsiteX11" fmla="*/ 421643 w 446395"/>
                <a:gd name="connsiteY11" fmla="*/ 278466 h 439856"/>
                <a:gd name="connsiteX12" fmla="*/ 430789 w 446395"/>
                <a:gd name="connsiteY12" fmla="*/ 85050 h 439856"/>
                <a:gd name="connsiteX13" fmla="*/ 374111 w 446395"/>
                <a:gd name="connsiteY13" fmla="*/ 36141 h 439856"/>
                <a:gd name="connsiteX14" fmla="*/ 344834 w 446395"/>
                <a:gd name="connsiteY14" fmla="*/ 22441 h 439856"/>
                <a:gd name="connsiteX15" fmla="*/ 224593 w 446395"/>
                <a:gd name="connsiteY15" fmla="*/ 4147 h 439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395" h="439856">
                  <a:moveTo>
                    <a:pt x="224593" y="4139"/>
                  </a:moveTo>
                  <a:cubicBezTo>
                    <a:pt x="214529" y="6436"/>
                    <a:pt x="194896" y="10071"/>
                    <a:pt x="181157" y="12827"/>
                  </a:cubicBezTo>
                  <a:cubicBezTo>
                    <a:pt x="149163" y="19218"/>
                    <a:pt x="77366" y="37970"/>
                    <a:pt x="61827" y="44362"/>
                  </a:cubicBezTo>
                  <a:cubicBezTo>
                    <a:pt x="38980" y="53508"/>
                    <a:pt x="17473" y="76815"/>
                    <a:pt x="7445" y="103795"/>
                  </a:cubicBezTo>
                  <a:cubicBezTo>
                    <a:pt x="-1242" y="126680"/>
                    <a:pt x="-1701" y="132613"/>
                    <a:pt x="2853" y="158215"/>
                  </a:cubicBezTo>
                  <a:cubicBezTo>
                    <a:pt x="8785" y="192505"/>
                    <a:pt x="18390" y="216271"/>
                    <a:pt x="43993" y="258332"/>
                  </a:cubicBezTo>
                  <a:cubicBezTo>
                    <a:pt x="54517" y="275707"/>
                    <a:pt x="65960" y="295837"/>
                    <a:pt x="69136" y="303606"/>
                  </a:cubicBezTo>
                  <a:cubicBezTo>
                    <a:pt x="79201" y="327372"/>
                    <a:pt x="102087" y="354812"/>
                    <a:pt x="124934" y="370349"/>
                  </a:cubicBezTo>
                  <a:cubicBezTo>
                    <a:pt x="136798" y="378577"/>
                    <a:pt x="154631" y="392316"/>
                    <a:pt x="164697" y="400965"/>
                  </a:cubicBezTo>
                  <a:cubicBezTo>
                    <a:pt x="189381" y="422932"/>
                    <a:pt x="229182" y="440307"/>
                    <a:pt x="254325" y="439848"/>
                  </a:cubicBezTo>
                  <a:cubicBezTo>
                    <a:pt x="281305" y="439848"/>
                    <a:pt x="342997" y="408773"/>
                    <a:pt x="364964" y="384510"/>
                  </a:cubicBezTo>
                  <a:cubicBezTo>
                    <a:pt x="380502" y="367174"/>
                    <a:pt x="407482" y="317307"/>
                    <a:pt x="421643" y="278466"/>
                  </a:cubicBezTo>
                  <a:cubicBezTo>
                    <a:pt x="450919" y="197524"/>
                    <a:pt x="454555" y="125307"/>
                    <a:pt x="430789" y="85050"/>
                  </a:cubicBezTo>
                  <a:cubicBezTo>
                    <a:pt x="417969" y="63121"/>
                    <a:pt x="386893" y="36141"/>
                    <a:pt x="374111" y="36141"/>
                  </a:cubicBezTo>
                  <a:cubicBezTo>
                    <a:pt x="370437" y="36141"/>
                    <a:pt x="357195" y="30209"/>
                    <a:pt x="344834" y="22441"/>
                  </a:cubicBezTo>
                  <a:cubicBezTo>
                    <a:pt x="310084" y="933"/>
                    <a:pt x="270781" y="-4999"/>
                    <a:pt x="224593" y="414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" name="矩形: 圆角 3">
            <a:extLst>
              <a:ext uri="{FF2B5EF4-FFF2-40B4-BE49-F238E27FC236}">
                <a16:creationId xmlns:a16="http://schemas.microsoft.com/office/drawing/2014/main" id="{45E2F770-5413-D794-376A-08FF68E23C4E}"/>
              </a:ext>
            </a:extLst>
          </p:cNvPr>
          <p:cNvSpPr/>
          <p:nvPr/>
        </p:nvSpPr>
        <p:spPr>
          <a:xfrm>
            <a:off x="451479" y="3538071"/>
            <a:ext cx="3305926" cy="2885912"/>
          </a:xfrm>
          <a:custGeom>
            <a:avLst/>
            <a:gdLst>
              <a:gd name="connsiteX0" fmla="*/ 0 w 2185059"/>
              <a:gd name="connsiteY0" fmla="*/ 174171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85059 w 2185059"/>
              <a:gd name="connsiteY3" fmla="*/ 174171 h 2185059"/>
              <a:gd name="connsiteX4" fmla="*/ 2185059 w 2185059"/>
              <a:gd name="connsiteY4" fmla="*/ 2010888 h 2185059"/>
              <a:gd name="connsiteX5" fmla="*/ 2010888 w 2185059"/>
              <a:gd name="connsiteY5" fmla="*/ 2185059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0 w 2185059"/>
              <a:gd name="connsiteY8" fmla="*/ 174171 h 2185059"/>
              <a:gd name="connsiteX0" fmla="*/ 0 w 2185059"/>
              <a:gd name="connsiteY0" fmla="*/ 174171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01932 w 2185059"/>
              <a:gd name="connsiteY3" fmla="*/ 209797 h 2185059"/>
              <a:gd name="connsiteX4" fmla="*/ 2185059 w 2185059"/>
              <a:gd name="connsiteY4" fmla="*/ 2010888 h 2185059"/>
              <a:gd name="connsiteX5" fmla="*/ 2010888 w 2185059"/>
              <a:gd name="connsiteY5" fmla="*/ 2185059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0 w 2185059"/>
              <a:gd name="connsiteY8" fmla="*/ 174171 h 2185059"/>
              <a:gd name="connsiteX0" fmla="*/ 0 w 2185059"/>
              <a:gd name="connsiteY0" fmla="*/ 174171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01932 w 2185059"/>
              <a:gd name="connsiteY3" fmla="*/ 209797 h 2185059"/>
              <a:gd name="connsiteX4" fmla="*/ 2185059 w 2185059"/>
              <a:gd name="connsiteY4" fmla="*/ 2010888 h 2185059"/>
              <a:gd name="connsiteX5" fmla="*/ 1820883 w 2185059"/>
              <a:gd name="connsiteY5" fmla="*/ 2113807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0 w 2185059"/>
              <a:gd name="connsiteY8" fmla="*/ 174171 h 2185059"/>
              <a:gd name="connsiteX0" fmla="*/ 106878 w 2185059"/>
              <a:gd name="connsiteY0" fmla="*/ 269174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01932 w 2185059"/>
              <a:gd name="connsiteY3" fmla="*/ 209797 h 2185059"/>
              <a:gd name="connsiteX4" fmla="*/ 2185059 w 2185059"/>
              <a:gd name="connsiteY4" fmla="*/ 2010888 h 2185059"/>
              <a:gd name="connsiteX5" fmla="*/ 1820883 w 2185059"/>
              <a:gd name="connsiteY5" fmla="*/ 2113807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106878 w 2185059"/>
              <a:gd name="connsiteY8" fmla="*/ 269174 h 2185059"/>
              <a:gd name="connsiteX0" fmla="*/ 0 w 2196934"/>
              <a:gd name="connsiteY0" fmla="*/ 245423 h 2185059"/>
              <a:gd name="connsiteX1" fmla="*/ 186046 w 2196934"/>
              <a:gd name="connsiteY1" fmla="*/ 0 h 2185059"/>
              <a:gd name="connsiteX2" fmla="*/ 2022763 w 2196934"/>
              <a:gd name="connsiteY2" fmla="*/ 0 h 2185059"/>
              <a:gd name="connsiteX3" fmla="*/ 2113807 w 2196934"/>
              <a:gd name="connsiteY3" fmla="*/ 209797 h 2185059"/>
              <a:gd name="connsiteX4" fmla="*/ 2196934 w 2196934"/>
              <a:gd name="connsiteY4" fmla="*/ 2010888 h 2185059"/>
              <a:gd name="connsiteX5" fmla="*/ 1832758 w 2196934"/>
              <a:gd name="connsiteY5" fmla="*/ 2113807 h 2185059"/>
              <a:gd name="connsiteX6" fmla="*/ 186046 w 2196934"/>
              <a:gd name="connsiteY6" fmla="*/ 2185059 h 2185059"/>
              <a:gd name="connsiteX7" fmla="*/ 11875 w 2196934"/>
              <a:gd name="connsiteY7" fmla="*/ 2010888 h 2185059"/>
              <a:gd name="connsiteX8" fmla="*/ 0 w 2196934"/>
              <a:gd name="connsiteY8" fmla="*/ 245423 h 2185059"/>
              <a:gd name="connsiteX0" fmla="*/ 0 w 2196934"/>
              <a:gd name="connsiteY0" fmla="*/ 245423 h 2185059"/>
              <a:gd name="connsiteX1" fmla="*/ 186046 w 2196934"/>
              <a:gd name="connsiteY1" fmla="*/ 0 h 2185059"/>
              <a:gd name="connsiteX2" fmla="*/ 2022763 w 2196934"/>
              <a:gd name="connsiteY2" fmla="*/ 0 h 2185059"/>
              <a:gd name="connsiteX3" fmla="*/ 2113807 w 2196934"/>
              <a:gd name="connsiteY3" fmla="*/ 209797 h 2185059"/>
              <a:gd name="connsiteX4" fmla="*/ 2196934 w 2196934"/>
              <a:gd name="connsiteY4" fmla="*/ 2010888 h 2185059"/>
              <a:gd name="connsiteX5" fmla="*/ 1832758 w 2196934"/>
              <a:gd name="connsiteY5" fmla="*/ 2113807 h 2185059"/>
              <a:gd name="connsiteX6" fmla="*/ 186046 w 2196934"/>
              <a:gd name="connsiteY6" fmla="*/ 2185059 h 2185059"/>
              <a:gd name="connsiteX7" fmla="*/ 86167 w 2196934"/>
              <a:gd name="connsiteY7" fmla="*/ 1904756 h 2185059"/>
              <a:gd name="connsiteX8" fmla="*/ 0 w 2196934"/>
              <a:gd name="connsiteY8" fmla="*/ 245423 h 2185059"/>
              <a:gd name="connsiteX0" fmla="*/ 0 w 2196934"/>
              <a:gd name="connsiteY0" fmla="*/ 245423 h 2397324"/>
              <a:gd name="connsiteX1" fmla="*/ 186046 w 2196934"/>
              <a:gd name="connsiteY1" fmla="*/ 0 h 2397324"/>
              <a:gd name="connsiteX2" fmla="*/ 2022763 w 2196934"/>
              <a:gd name="connsiteY2" fmla="*/ 0 h 2397324"/>
              <a:gd name="connsiteX3" fmla="*/ 2113807 w 2196934"/>
              <a:gd name="connsiteY3" fmla="*/ 209797 h 2397324"/>
              <a:gd name="connsiteX4" fmla="*/ 2196934 w 2196934"/>
              <a:gd name="connsiteY4" fmla="*/ 2010888 h 2397324"/>
              <a:gd name="connsiteX5" fmla="*/ 1832758 w 2196934"/>
              <a:gd name="connsiteY5" fmla="*/ 2113807 h 2397324"/>
              <a:gd name="connsiteX6" fmla="*/ 302792 w 2196934"/>
              <a:gd name="connsiteY6" fmla="*/ 2397324 h 2397324"/>
              <a:gd name="connsiteX7" fmla="*/ 86167 w 2196934"/>
              <a:gd name="connsiteY7" fmla="*/ 1904756 h 2397324"/>
              <a:gd name="connsiteX8" fmla="*/ 0 w 2196934"/>
              <a:gd name="connsiteY8" fmla="*/ 245423 h 2397324"/>
              <a:gd name="connsiteX0" fmla="*/ 0 w 2113855"/>
              <a:gd name="connsiteY0" fmla="*/ 245423 h 2397324"/>
              <a:gd name="connsiteX1" fmla="*/ 186046 w 2113855"/>
              <a:gd name="connsiteY1" fmla="*/ 0 h 2397324"/>
              <a:gd name="connsiteX2" fmla="*/ 2022763 w 2113855"/>
              <a:gd name="connsiteY2" fmla="*/ 0 h 2397324"/>
              <a:gd name="connsiteX3" fmla="*/ 2113807 w 2113855"/>
              <a:gd name="connsiteY3" fmla="*/ 209797 h 2397324"/>
              <a:gd name="connsiteX4" fmla="*/ 2048349 w 2113855"/>
              <a:gd name="connsiteY4" fmla="*/ 1809237 h 2397324"/>
              <a:gd name="connsiteX5" fmla="*/ 1832758 w 2113855"/>
              <a:gd name="connsiteY5" fmla="*/ 2113807 h 2397324"/>
              <a:gd name="connsiteX6" fmla="*/ 302792 w 2113855"/>
              <a:gd name="connsiteY6" fmla="*/ 2397324 h 2397324"/>
              <a:gd name="connsiteX7" fmla="*/ 86167 w 2113855"/>
              <a:gd name="connsiteY7" fmla="*/ 1904756 h 2397324"/>
              <a:gd name="connsiteX8" fmla="*/ 0 w 2113855"/>
              <a:gd name="connsiteY8" fmla="*/ 245423 h 2397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13855" h="2397324">
                <a:moveTo>
                  <a:pt x="0" y="245423"/>
                </a:moveTo>
                <a:cubicBezTo>
                  <a:pt x="0" y="149231"/>
                  <a:pt x="89854" y="0"/>
                  <a:pt x="186046" y="0"/>
                </a:cubicBezTo>
                <a:lnTo>
                  <a:pt x="2022763" y="0"/>
                </a:lnTo>
                <a:cubicBezTo>
                  <a:pt x="2118955" y="0"/>
                  <a:pt x="2113807" y="113605"/>
                  <a:pt x="2113807" y="209797"/>
                </a:cubicBezTo>
                <a:cubicBezTo>
                  <a:pt x="2113807" y="822036"/>
                  <a:pt x="2048349" y="1196998"/>
                  <a:pt x="2048349" y="1809237"/>
                </a:cubicBezTo>
                <a:cubicBezTo>
                  <a:pt x="2048349" y="1905429"/>
                  <a:pt x="1928950" y="2113807"/>
                  <a:pt x="1832758" y="2113807"/>
                </a:cubicBezTo>
                <a:lnTo>
                  <a:pt x="302792" y="2397324"/>
                </a:lnTo>
                <a:cubicBezTo>
                  <a:pt x="206600" y="2397324"/>
                  <a:pt x="86167" y="2000948"/>
                  <a:pt x="86167" y="1904756"/>
                </a:cubicBezTo>
                <a:cubicBezTo>
                  <a:pt x="82209" y="1316268"/>
                  <a:pt x="3958" y="833911"/>
                  <a:pt x="0" y="24542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3">
            <a:extLst>
              <a:ext uri="{FF2B5EF4-FFF2-40B4-BE49-F238E27FC236}">
                <a16:creationId xmlns:a16="http://schemas.microsoft.com/office/drawing/2014/main" id="{6A9CCD8B-D4DF-2989-B5F8-CE00E3C149B0}"/>
              </a:ext>
            </a:extLst>
          </p:cNvPr>
          <p:cNvSpPr/>
          <p:nvPr/>
        </p:nvSpPr>
        <p:spPr>
          <a:xfrm>
            <a:off x="4337298" y="3665834"/>
            <a:ext cx="3387474" cy="2630386"/>
          </a:xfrm>
          <a:custGeom>
            <a:avLst/>
            <a:gdLst>
              <a:gd name="connsiteX0" fmla="*/ 0 w 2185059"/>
              <a:gd name="connsiteY0" fmla="*/ 174171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85059 w 2185059"/>
              <a:gd name="connsiteY3" fmla="*/ 174171 h 2185059"/>
              <a:gd name="connsiteX4" fmla="*/ 2185059 w 2185059"/>
              <a:gd name="connsiteY4" fmla="*/ 2010888 h 2185059"/>
              <a:gd name="connsiteX5" fmla="*/ 2010888 w 2185059"/>
              <a:gd name="connsiteY5" fmla="*/ 2185059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0 w 2185059"/>
              <a:gd name="connsiteY8" fmla="*/ 174171 h 2185059"/>
              <a:gd name="connsiteX0" fmla="*/ 0 w 2185059"/>
              <a:gd name="connsiteY0" fmla="*/ 174171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01932 w 2185059"/>
              <a:gd name="connsiteY3" fmla="*/ 209797 h 2185059"/>
              <a:gd name="connsiteX4" fmla="*/ 2185059 w 2185059"/>
              <a:gd name="connsiteY4" fmla="*/ 2010888 h 2185059"/>
              <a:gd name="connsiteX5" fmla="*/ 2010888 w 2185059"/>
              <a:gd name="connsiteY5" fmla="*/ 2185059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0 w 2185059"/>
              <a:gd name="connsiteY8" fmla="*/ 174171 h 2185059"/>
              <a:gd name="connsiteX0" fmla="*/ 0 w 2185059"/>
              <a:gd name="connsiteY0" fmla="*/ 174171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01932 w 2185059"/>
              <a:gd name="connsiteY3" fmla="*/ 209797 h 2185059"/>
              <a:gd name="connsiteX4" fmla="*/ 2185059 w 2185059"/>
              <a:gd name="connsiteY4" fmla="*/ 2010888 h 2185059"/>
              <a:gd name="connsiteX5" fmla="*/ 1820883 w 2185059"/>
              <a:gd name="connsiteY5" fmla="*/ 2113807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0 w 2185059"/>
              <a:gd name="connsiteY8" fmla="*/ 174171 h 2185059"/>
              <a:gd name="connsiteX0" fmla="*/ 106878 w 2185059"/>
              <a:gd name="connsiteY0" fmla="*/ 269174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01932 w 2185059"/>
              <a:gd name="connsiteY3" fmla="*/ 209797 h 2185059"/>
              <a:gd name="connsiteX4" fmla="*/ 2185059 w 2185059"/>
              <a:gd name="connsiteY4" fmla="*/ 2010888 h 2185059"/>
              <a:gd name="connsiteX5" fmla="*/ 1820883 w 2185059"/>
              <a:gd name="connsiteY5" fmla="*/ 2113807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106878 w 2185059"/>
              <a:gd name="connsiteY8" fmla="*/ 269174 h 2185059"/>
              <a:gd name="connsiteX0" fmla="*/ 0 w 2196934"/>
              <a:gd name="connsiteY0" fmla="*/ 245423 h 2185059"/>
              <a:gd name="connsiteX1" fmla="*/ 186046 w 2196934"/>
              <a:gd name="connsiteY1" fmla="*/ 0 h 2185059"/>
              <a:gd name="connsiteX2" fmla="*/ 2022763 w 2196934"/>
              <a:gd name="connsiteY2" fmla="*/ 0 h 2185059"/>
              <a:gd name="connsiteX3" fmla="*/ 2113807 w 2196934"/>
              <a:gd name="connsiteY3" fmla="*/ 209797 h 2185059"/>
              <a:gd name="connsiteX4" fmla="*/ 2196934 w 2196934"/>
              <a:gd name="connsiteY4" fmla="*/ 2010888 h 2185059"/>
              <a:gd name="connsiteX5" fmla="*/ 1832758 w 2196934"/>
              <a:gd name="connsiteY5" fmla="*/ 2113807 h 2185059"/>
              <a:gd name="connsiteX6" fmla="*/ 186046 w 2196934"/>
              <a:gd name="connsiteY6" fmla="*/ 2185059 h 2185059"/>
              <a:gd name="connsiteX7" fmla="*/ 11875 w 2196934"/>
              <a:gd name="connsiteY7" fmla="*/ 2010888 h 2185059"/>
              <a:gd name="connsiteX8" fmla="*/ 0 w 2196934"/>
              <a:gd name="connsiteY8" fmla="*/ 245423 h 2185059"/>
              <a:gd name="connsiteX0" fmla="*/ 0 w 2230553"/>
              <a:gd name="connsiteY0" fmla="*/ 245423 h 2185059"/>
              <a:gd name="connsiteX1" fmla="*/ 186046 w 2230553"/>
              <a:gd name="connsiteY1" fmla="*/ 0 h 2185059"/>
              <a:gd name="connsiteX2" fmla="*/ 2022763 w 2230553"/>
              <a:gd name="connsiteY2" fmla="*/ 0 h 2185059"/>
              <a:gd name="connsiteX3" fmla="*/ 2230553 w 2230553"/>
              <a:gd name="connsiteY3" fmla="*/ 326543 h 2185059"/>
              <a:gd name="connsiteX4" fmla="*/ 2196934 w 2230553"/>
              <a:gd name="connsiteY4" fmla="*/ 2010888 h 2185059"/>
              <a:gd name="connsiteX5" fmla="*/ 1832758 w 2230553"/>
              <a:gd name="connsiteY5" fmla="*/ 2113807 h 2185059"/>
              <a:gd name="connsiteX6" fmla="*/ 186046 w 2230553"/>
              <a:gd name="connsiteY6" fmla="*/ 2185059 h 2185059"/>
              <a:gd name="connsiteX7" fmla="*/ 11875 w 2230553"/>
              <a:gd name="connsiteY7" fmla="*/ 2010888 h 2185059"/>
              <a:gd name="connsiteX8" fmla="*/ 0 w 2230553"/>
              <a:gd name="connsiteY8" fmla="*/ 245423 h 2185059"/>
              <a:gd name="connsiteX0" fmla="*/ 73172 w 2218819"/>
              <a:gd name="connsiteY0" fmla="*/ 330329 h 2185059"/>
              <a:gd name="connsiteX1" fmla="*/ 174312 w 2218819"/>
              <a:gd name="connsiteY1" fmla="*/ 0 h 2185059"/>
              <a:gd name="connsiteX2" fmla="*/ 2011029 w 2218819"/>
              <a:gd name="connsiteY2" fmla="*/ 0 h 2185059"/>
              <a:gd name="connsiteX3" fmla="*/ 2218819 w 2218819"/>
              <a:gd name="connsiteY3" fmla="*/ 326543 h 2185059"/>
              <a:gd name="connsiteX4" fmla="*/ 2185200 w 2218819"/>
              <a:gd name="connsiteY4" fmla="*/ 2010888 h 2185059"/>
              <a:gd name="connsiteX5" fmla="*/ 1821024 w 2218819"/>
              <a:gd name="connsiteY5" fmla="*/ 2113807 h 2185059"/>
              <a:gd name="connsiteX6" fmla="*/ 174312 w 2218819"/>
              <a:gd name="connsiteY6" fmla="*/ 2185059 h 2185059"/>
              <a:gd name="connsiteX7" fmla="*/ 141 w 2218819"/>
              <a:gd name="connsiteY7" fmla="*/ 2010888 h 2185059"/>
              <a:gd name="connsiteX8" fmla="*/ 73172 w 2218819"/>
              <a:gd name="connsiteY8" fmla="*/ 330329 h 2185059"/>
              <a:gd name="connsiteX0" fmla="*/ 20350 w 2165997"/>
              <a:gd name="connsiteY0" fmla="*/ 330329 h 2185059"/>
              <a:gd name="connsiteX1" fmla="*/ 121490 w 2165997"/>
              <a:gd name="connsiteY1" fmla="*/ 0 h 2185059"/>
              <a:gd name="connsiteX2" fmla="*/ 1958207 w 2165997"/>
              <a:gd name="connsiteY2" fmla="*/ 0 h 2185059"/>
              <a:gd name="connsiteX3" fmla="*/ 2165997 w 2165997"/>
              <a:gd name="connsiteY3" fmla="*/ 326543 h 2185059"/>
              <a:gd name="connsiteX4" fmla="*/ 2132378 w 2165997"/>
              <a:gd name="connsiteY4" fmla="*/ 2010888 h 2185059"/>
              <a:gd name="connsiteX5" fmla="*/ 1768202 w 2165997"/>
              <a:gd name="connsiteY5" fmla="*/ 2113807 h 2185059"/>
              <a:gd name="connsiteX6" fmla="*/ 121490 w 2165997"/>
              <a:gd name="connsiteY6" fmla="*/ 2185059 h 2185059"/>
              <a:gd name="connsiteX7" fmla="*/ 386 w 2165997"/>
              <a:gd name="connsiteY7" fmla="*/ 1957823 h 2185059"/>
              <a:gd name="connsiteX8" fmla="*/ 20350 w 2165997"/>
              <a:gd name="connsiteY8" fmla="*/ 330329 h 2185059"/>
              <a:gd name="connsiteX0" fmla="*/ 20350 w 2165997"/>
              <a:gd name="connsiteY0" fmla="*/ 330329 h 2185059"/>
              <a:gd name="connsiteX1" fmla="*/ 121490 w 2165997"/>
              <a:gd name="connsiteY1" fmla="*/ 0 h 2185059"/>
              <a:gd name="connsiteX2" fmla="*/ 1958207 w 2165997"/>
              <a:gd name="connsiteY2" fmla="*/ 0 h 2185059"/>
              <a:gd name="connsiteX3" fmla="*/ 2165997 w 2165997"/>
              <a:gd name="connsiteY3" fmla="*/ 326543 h 2185059"/>
              <a:gd name="connsiteX4" fmla="*/ 2132378 w 2165997"/>
              <a:gd name="connsiteY4" fmla="*/ 2010888 h 2185059"/>
              <a:gd name="connsiteX5" fmla="*/ 1768202 w 2165997"/>
              <a:gd name="connsiteY5" fmla="*/ 2113807 h 2185059"/>
              <a:gd name="connsiteX6" fmla="*/ 429273 w 2165997"/>
              <a:gd name="connsiteY6" fmla="*/ 2185059 h 2185059"/>
              <a:gd name="connsiteX7" fmla="*/ 386 w 2165997"/>
              <a:gd name="connsiteY7" fmla="*/ 1957823 h 2185059"/>
              <a:gd name="connsiteX8" fmla="*/ 20350 w 2165997"/>
              <a:gd name="connsiteY8" fmla="*/ 330329 h 2185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65997" h="2185059">
                <a:moveTo>
                  <a:pt x="20350" y="330329"/>
                </a:moveTo>
                <a:cubicBezTo>
                  <a:pt x="20350" y="234137"/>
                  <a:pt x="25298" y="0"/>
                  <a:pt x="121490" y="0"/>
                </a:cubicBezTo>
                <a:lnTo>
                  <a:pt x="1958207" y="0"/>
                </a:lnTo>
                <a:cubicBezTo>
                  <a:pt x="2054399" y="0"/>
                  <a:pt x="2165997" y="230351"/>
                  <a:pt x="2165997" y="326543"/>
                </a:cubicBezTo>
                <a:cubicBezTo>
                  <a:pt x="2165997" y="938782"/>
                  <a:pt x="2132378" y="1398649"/>
                  <a:pt x="2132378" y="2010888"/>
                </a:cubicBezTo>
                <a:cubicBezTo>
                  <a:pt x="2132378" y="2107080"/>
                  <a:pt x="1864394" y="2113807"/>
                  <a:pt x="1768202" y="2113807"/>
                </a:cubicBezTo>
                <a:lnTo>
                  <a:pt x="429273" y="2185059"/>
                </a:lnTo>
                <a:cubicBezTo>
                  <a:pt x="333081" y="2185059"/>
                  <a:pt x="386" y="2054015"/>
                  <a:pt x="386" y="1957823"/>
                </a:cubicBezTo>
                <a:cubicBezTo>
                  <a:pt x="-3572" y="1369335"/>
                  <a:pt x="24308" y="918817"/>
                  <a:pt x="20350" y="33032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A46F4FFB-EBA4-3B3A-F04B-D9FB242E74E8}"/>
              </a:ext>
            </a:extLst>
          </p:cNvPr>
          <p:cNvSpPr/>
          <p:nvPr/>
        </p:nvSpPr>
        <p:spPr>
          <a:xfrm>
            <a:off x="8304666" y="3563623"/>
            <a:ext cx="3435856" cy="2834808"/>
          </a:xfrm>
          <a:custGeom>
            <a:avLst/>
            <a:gdLst>
              <a:gd name="connsiteX0" fmla="*/ 0 w 2185059"/>
              <a:gd name="connsiteY0" fmla="*/ 174171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85059 w 2185059"/>
              <a:gd name="connsiteY3" fmla="*/ 174171 h 2185059"/>
              <a:gd name="connsiteX4" fmla="*/ 2185059 w 2185059"/>
              <a:gd name="connsiteY4" fmla="*/ 2010888 h 2185059"/>
              <a:gd name="connsiteX5" fmla="*/ 2010888 w 2185059"/>
              <a:gd name="connsiteY5" fmla="*/ 2185059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0 w 2185059"/>
              <a:gd name="connsiteY8" fmla="*/ 174171 h 2185059"/>
              <a:gd name="connsiteX0" fmla="*/ 0 w 2185059"/>
              <a:gd name="connsiteY0" fmla="*/ 174171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01932 w 2185059"/>
              <a:gd name="connsiteY3" fmla="*/ 209797 h 2185059"/>
              <a:gd name="connsiteX4" fmla="*/ 2185059 w 2185059"/>
              <a:gd name="connsiteY4" fmla="*/ 2010888 h 2185059"/>
              <a:gd name="connsiteX5" fmla="*/ 2010888 w 2185059"/>
              <a:gd name="connsiteY5" fmla="*/ 2185059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0 w 2185059"/>
              <a:gd name="connsiteY8" fmla="*/ 174171 h 2185059"/>
              <a:gd name="connsiteX0" fmla="*/ 0 w 2185059"/>
              <a:gd name="connsiteY0" fmla="*/ 174171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01932 w 2185059"/>
              <a:gd name="connsiteY3" fmla="*/ 209797 h 2185059"/>
              <a:gd name="connsiteX4" fmla="*/ 2185059 w 2185059"/>
              <a:gd name="connsiteY4" fmla="*/ 2010888 h 2185059"/>
              <a:gd name="connsiteX5" fmla="*/ 1820883 w 2185059"/>
              <a:gd name="connsiteY5" fmla="*/ 2113807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0 w 2185059"/>
              <a:gd name="connsiteY8" fmla="*/ 174171 h 2185059"/>
              <a:gd name="connsiteX0" fmla="*/ 106878 w 2185059"/>
              <a:gd name="connsiteY0" fmla="*/ 269174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01932 w 2185059"/>
              <a:gd name="connsiteY3" fmla="*/ 209797 h 2185059"/>
              <a:gd name="connsiteX4" fmla="*/ 2185059 w 2185059"/>
              <a:gd name="connsiteY4" fmla="*/ 2010888 h 2185059"/>
              <a:gd name="connsiteX5" fmla="*/ 1820883 w 2185059"/>
              <a:gd name="connsiteY5" fmla="*/ 2113807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106878 w 2185059"/>
              <a:gd name="connsiteY8" fmla="*/ 269174 h 2185059"/>
              <a:gd name="connsiteX0" fmla="*/ 0 w 2196934"/>
              <a:gd name="connsiteY0" fmla="*/ 245423 h 2185059"/>
              <a:gd name="connsiteX1" fmla="*/ 186046 w 2196934"/>
              <a:gd name="connsiteY1" fmla="*/ 0 h 2185059"/>
              <a:gd name="connsiteX2" fmla="*/ 2022763 w 2196934"/>
              <a:gd name="connsiteY2" fmla="*/ 0 h 2185059"/>
              <a:gd name="connsiteX3" fmla="*/ 2113807 w 2196934"/>
              <a:gd name="connsiteY3" fmla="*/ 209797 h 2185059"/>
              <a:gd name="connsiteX4" fmla="*/ 2196934 w 2196934"/>
              <a:gd name="connsiteY4" fmla="*/ 2010888 h 2185059"/>
              <a:gd name="connsiteX5" fmla="*/ 1832758 w 2196934"/>
              <a:gd name="connsiteY5" fmla="*/ 2113807 h 2185059"/>
              <a:gd name="connsiteX6" fmla="*/ 186046 w 2196934"/>
              <a:gd name="connsiteY6" fmla="*/ 2185059 h 2185059"/>
              <a:gd name="connsiteX7" fmla="*/ 11875 w 2196934"/>
              <a:gd name="connsiteY7" fmla="*/ 2010888 h 2185059"/>
              <a:gd name="connsiteX8" fmla="*/ 0 w 2196934"/>
              <a:gd name="connsiteY8" fmla="*/ 245423 h 2185059"/>
              <a:gd name="connsiteX0" fmla="*/ 0 w 2196934"/>
              <a:gd name="connsiteY0" fmla="*/ 245423 h 2354870"/>
              <a:gd name="connsiteX1" fmla="*/ 186046 w 2196934"/>
              <a:gd name="connsiteY1" fmla="*/ 0 h 2354870"/>
              <a:gd name="connsiteX2" fmla="*/ 2022763 w 2196934"/>
              <a:gd name="connsiteY2" fmla="*/ 0 h 2354870"/>
              <a:gd name="connsiteX3" fmla="*/ 2113807 w 2196934"/>
              <a:gd name="connsiteY3" fmla="*/ 209797 h 2354870"/>
              <a:gd name="connsiteX4" fmla="*/ 2196934 w 2196934"/>
              <a:gd name="connsiteY4" fmla="*/ 2010888 h 2354870"/>
              <a:gd name="connsiteX5" fmla="*/ 1832758 w 2196934"/>
              <a:gd name="connsiteY5" fmla="*/ 2113807 h 2354870"/>
              <a:gd name="connsiteX6" fmla="*/ 69300 w 2196934"/>
              <a:gd name="connsiteY6" fmla="*/ 2354870 h 2354870"/>
              <a:gd name="connsiteX7" fmla="*/ 11875 w 2196934"/>
              <a:gd name="connsiteY7" fmla="*/ 2010888 h 2354870"/>
              <a:gd name="connsiteX8" fmla="*/ 0 w 2196934"/>
              <a:gd name="connsiteY8" fmla="*/ 245423 h 2354870"/>
              <a:gd name="connsiteX0" fmla="*/ 0 w 2196934"/>
              <a:gd name="connsiteY0" fmla="*/ 245423 h 2354870"/>
              <a:gd name="connsiteX1" fmla="*/ 186046 w 2196934"/>
              <a:gd name="connsiteY1" fmla="*/ 0 h 2354870"/>
              <a:gd name="connsiteX2" fmla="*/ 2022763 w 2196934"/>
              <a:gd name="connsiteY2" fmla="*/ 0 h 2354870"/>
              <a:gd name="connsiteX3" fmla="*/ 2060741 w 2196934"/>
              <a:gd name="connsiteY3" fmla="*/ 464514 h 2354870"/>
              <a:gd name="connsiteX4" fmla="*/ 2196934 w 2196934"/>
              <a:gd name="connsiteY4" fmla="*/ 2010888 h 2354870"/>
              <a:gd name="connsiteX5" fmla="*/ 1832758 w 2196934"/>
              <a:gd name="connsiteY5" fmla="*/ 2113807 h 2354870"/>
              <a:gd name="connsiteX6" fmla="*/ 69300 w 2196934"/>
              <a:gd name="connsiteY6" fmla="*/ 2354870 h 2354870"/>
              <a:gd name="connsiteX7" fmla="*/ 11875 w 2196934"/>
              <a:gd name="connsiteY7" fmla="*/ 2010888 h 2354870"/>
              <a:gd name="connsiteX8" fmla="*/ 0 w 2196934"/>
              <a:gd name="connsiteY8" fmla="*/ 245423 h 2354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96934" h="2354870">
                <a:moveTo>
                  <a:pt x="0" y="245423"/>
                </a:moveTo>
                <a:cubicBezTo>
                  <a:pt x="0" y="149231"/>
                  <a:pt x="89854" y="0"/>
                  <a:pt x="186046" y="0"/>
                </a:cubicBezTo>
                <a:lnTo>
                  <a:pt x="2022763" y="0"/>
                </a:lnTo>
                <a:cubicBezTo>
                  <a:pt x="2118955" y="0"/>
                  <a:pt x="2060741" y="368322"/>
                  <a:pt x="2060741" y="464514"/>
                </a:cubicBezTo>
                <a:cubicBezTo>
                  <a:pt x="2060741" y="1076753"/>
                  <a:pt x="2196934" y="1398649"/>
                  <a:pt x="2196934" y="2010888"/>
                </a:cubicBezTo>
                <a:cubicBezTo>
                  <a:pt x="2196934" y="2107080"/>
                  <a:pt x="1928950" y="2113807"/>
                  <a:pt x="1832758" y="2113807"/>
                </a:cubicBezTo>
                <a:lnTo>
                  <a:pt x="69300" y="2354870"/>
                </a:lnTo>
                <a:cubicBezTo>
                  <a:pt x="-26892" y="2354870"/>
                  <a:pt x="11875" y="2107080"/>
                  <a:pt x="11875" y="2010888"/>
                </a:cubicBezTo>
                <a:cubicBezTo>
                  <a:pt x="7917" y="1422400"/>
                  <a:pt x="3958" y="833911"/>
                  <a:pt x="0" y="24542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3">
            <a:extLst>
              <a:ext uri="{FF2B5EF4-FFF2-40B4-BE49-F238E27FC236}">
                <a16:creationId xmlns:a16="http://schemas.microsoft.com/office/drawing/2014/main" id="{720566FA-8626-7866-C69A-7E9DDF41956E}"/>
              </a:ext>
            </a:extLst>
          </p:cNvPr>
          <p:cNvSpPr/>
          <p:nvPr/>
        </p:nvSpPr>
        <p:spPr>
          <a:xfrm>
            <a:off x="488514" y="434018"/>
            <a:ext cx="3305926" cy="2694270"/>
          </a:xfrm>
          <a:custGeom>
            <a:avLst/>
            <a:gdLst>
              <a:gd name="connsiteX0" fmla="*/ 0 w 2185059"/>
              <a:gd name="connsiteY0" fmla="*/ 174171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85059 w 2185059"/>
              <a:gd name="connsiteY3" fmla="*/ 174171 h 2185059"/>
              <a:gd name="connsiteX4" fmla="*/ 2185059 w 2185059"/>
              <a:gd name="connsiteY4" fmla="*/ 2010888 h 2185059"/>
              <a:gd name="connsiteX5" fmla="*/ 2010888 w 2185059"/>
              <a:gd name="connsiteY5" fmla="*/ 2185059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0 w 2185059"/>
              <a:gd name="connsiteY8" fmla="*/ 174171 h 2185059"/>
              <a:gd name="connsiteX0" fmla="*/ 0 w 2185059"/>
              <a:gd name="connsiteY0" fmla="*/ 174171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01932 w 2185059"/>
              <a:gd name="connsiteY3" fmla="*/ 209797 h 2185059"/>
              <a:gd name="connsiteX4" fmla="*/ 2185059 w 2185059"/>
              <a:gd name="connsiteY4" fmla="*/ 2010888 h 2185059"/>
              <a:gd name="connsiteX5" fmla="*/ 2010888 w 2185059"/>
              <a:gd name="connsiteY5" fmla="*/ 2185059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0 w 2185059"/>
              <a:gd name="connsiteY8" fmla="*/ 174171 h 2185059"/>
              <a:gd name="connsiteX0" fmla="*/ 0 w 2185059"/>
              <a:gd name="connsiteY0" fmla="*/ 174171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01932 w 2185059"/>
              <a:gd name="connsiteY3" fmla="*/ 209797 h 2185059"/>
              <a:gd name="connsiteX4" fmla="*/ 2185059 w 2185059"/>
              <a:gd name="connsiteY4" fmla="*/ 2010888 h 2185059"/>
              <a:gd name="connsiteX5" fmla="*/ 1820883 w 2185059"/>
              <a:gd name="connsiteY5" fmla="*/ 2113807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0 w 2185059"/>
              <a:gd name="connsiteY8" fmla="*/ 174171 h 2185059"/>
              <a:gd name="connsiteX0" fmla="*/ 106878 w 2185059"/>
              <a:gd name="connsiteY0" fmla="*/ 269174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01932 w 2185059"/>
              <a:gd name="connsiteY3" fmla="*/ 209797 h 2185059"/>
              <a:gd name="connsiteX4" fmla="*/ 2185059 w 2185059"/>
              <a:gd name="connsiteY4" fmla="*/ 2010888 h 2185059"/>
              <a:gd name="connsiteX5" fmla="*/ 1820883 w 2185059"/>
              <a:gd name="connsiteY5" fmla="*/ 2113807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106878 w 2185059"/>
              <a:gd name="connsiteY8" fmla="*/ 269174 h 2185059"/>
              <a:gd name="connsiteX0" fmla="*/ 0 w 2196934"/>
              <a:gd name="connsiteY0" fmla="*/ 245423 h 2185059"/>
              <a:gd name="connsiteX1" fmla="*/ 186046 w 2196934"/>
              <a:gd name="connsiteY1" fmla="*/ 0 h 2185059"/>
              <a:gd name="connsiteX2" fmla="*/ 2022763 w 2196934"/>
              <a:gd name="connsiteY2" fmla="*/ 0 h 2185059"/>
              <a:gd name="connsiteX3" fmla="*/ 2113807 w 2196934"/>
              <a:gd name="connsiteY3" fmla="*/ 209797 h 2185059"/>
              <a:gd name="connsiteX4" fmla="*/ 2196934 w 2196934"/>
              <a:gd name="connsiteY4" fmla="*/ 2010888 h 2185059"/>
              <a:gd name="connsiteX5" fmla="*/ 1832758 w 2196934"/>
              <a:gd name="connsiteY5" fmla="*/ 2113807 h 2185059"/>
              <a:gd name="connsiteX6" fmla="*/ 186046 w 2196934"/>
              <a:gd name="connsiteY6" fmla="*/ 2185059 h 2185059"/>
              <a:gd name="connsiteX7" fmla="*/ 11875 w 2196934"/>
              <a:gd name="connsiteY7" fmla="*/ 2010888 h 2185059"/>
              <a:gd name="connsiteX8" fmla="*/ 0 w 2196934"/>
              <a:gd name="connsiteY8" fmla="*/ 245423 h 2185059"/>
              <a:gd name="connsiteX0" fmla="*/ 0 w 2113855"/>
              <a:gd name="connsiteY0" fmla="*/ 245423 h 2185059"/>
              <a:gd name="connsiteX1" fmla="*/ 186046 w 2113855"/>
              <a:gd name="connsiteY1" fmla="*/ 0 h 2185059"/>
              <a:gd name="connsiteX2" fmla="*/ 2022763 w 2113855"/>
              <a:gd name="connsiteY2" fmla="*/ 0 h 2185059"/>
              <a:gd name="connsiteX3" fmla="*/ 2113807 w 2113855"/>
              <a:gd name="connsiteY3" fmla="*/ 209797 h 2185059"/>
              <a:gd name="connsiteX4" fmla="*/ 2090802 w 2113855"/>
              <a:gd name="connsiteY4" fmla="*/ 1925982 h 2185059"/>
              <a:gd name="connsiteX5" fmla="*/ 1832758 w 2113855"/>
              <a:gd name="connsiteY5" fmla="*/ 2113807 h 2185059"/>
              <a:gd name="connsiteX6" fmla="*/ 186046 w 2113855"/>
              <a:gd name="connsiteY6" fmla="*/ 2185059 h 2185059"/>
              <a:gd name="connsiteX7" fmla="*/ 11875 w 2113855"/>
              <a:gd name="connsiteY7" fmla="*/ 2010888 h 2185059"/>
              <a:gd name="connsiteX8" fmla="*/ 0 w 2113855"/>
              <a:gd name="connsiteY8" fmla="*/ 245423 h 2185059"/>
              <a:gd name="connsiteX0" fmla="*/ 0 w 2113855"/>
              <a:gd name="connsiteY0" fmla="*/ 245423 h 2238125"/>
              <a:gd name="connsiteX1" fmla="*/ 186046 w 2113855"/>
              <a:gd name="connsiteY1" fmla="*/ 0 h 2238125"/>
              <a:gd name="connsiteX2" fmla="*/ 2022763 w 2113855"/>
              <a:gd name="connsiteY2" fmla="*/ 0 h 2238125"/>
              <a:gd name="connsiteX3" fmla="*/ 2113807 w 2113855"/>
              <a:gd name="connsiteY3" fmla="*/ 209797 h 2238125"/>
              <a:gd name="connsiteX4" fmla="*/ 2090802 w 2113855"/>
              <a:gd name="connsiteY4" fmla="*/ 1925982 h 2238125"/>
              <a:gd name="connsiteX5" fmla="*/ 1832758 w 2113855"/>
              <a:gd name="connsiteY5" fmla="*/ 2113807 h 2238125"/>
              <a:gd name="connsiteX6" fmla="*/ 217885 w 2113855"/>
              <a:gd name="connsiteY6" fmla="*/ 2238125 h 2238125"/>
              <a:gd name="connsiteX7" fmla="*/ 11875 w 2113855"/>
              <a:gd name="connsiteY7" fmla="*/ 2010888 h 2238125"/>
              <a:gd name="connsiteX8" fmla="*/ 0 w 2113855"/>
              <a:gd name="connsiteY8" fmla="*/ 245423 h 2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13855" h="2238125">
                <a:moveTo>
                  <a:pt x="0" y="245423"/>
                </a:moveTo>
                <a:cubicBezTo>
                  <a:pt x="0" y="149231"/>
                  <a:pt x="89854" y="0"/>
                  <a:pt x="186046" y="0"/>
                </a:cubicBezTo>
                <a:lnTo>
                  <a:pt x="2022763" y="0"/>
                </a:lnTo>
                <a:cubicBezTo>
                  <a:pt x="2118955" y="0"/>
                  <a:pt x="2113807" y="113605"/>
                  <a:pt x="2113807" y="209797"/>
                </a:cubicBezTo>
                <a:cubicBezTo>
                  <a:pt x="2113807" y="822036"/>
                  <a:pt x="2090802" y="1313743"/>
                  <a:pt x="2090802" y="1925982"/>
                </a:cubicBezTo>
                <a:cubicBezTo>
                  <a:pt x="2090802" y="2022174"/>
                  <a:pt x="1928950" y="2113807"/>
                  <a:pt x="1832758" y="2113807"/>
                </a:cubicBezTo>
                <a:lnTo>
                  <a:pt x="217885" y="2238125"/>
                </a:lnTo>
                <a:cubicBezTo>
                  <a:pt x="121693" y="2238125"/>
                  <a:pt x="11875" y="2107080"/>
                  <a:pt x="11875" y="2010888"/>
                </a:cubicBezTo>
                <a:cubicBezTo>
                  <a:pt x="7917" y="1422400"/>
                  <a:pt x="3958" y="833911"/>
                  <a:pt x="0" y="24542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3">
            <a:extLst>
              <a:ext uri="{FF2B5EF4-FFF2-40B4-BE49-F238E27FC236}">
                <a16:creationId xmlns:a16="http://schemas.microsoft.com/office/drawing/2014/main" id="{60930B2A-8905-718E-F0B4-1639C566E2E4}"/>
              </a:ext>
            </a:extLst>
          </p:cNvPr>
          <p:cNvSpPr/>
          <p:nvPr/>
        </p:nvSpPr>
        <p:spPr>
          <a:xfrm>
            <a:off x="4360889" y="508846"/>
            <a:ext cx="3488434" cy="2544614"/>
          </a:xfrm>
          <a:custGeom>
            <a:avLst/>
            <a:gdLst>
              <a:gd name="connsiteX0" fmla="*/ 0 w 2185059"/>
              <a:gd name="connsiteY0" fmla="*/ 174171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85059 w 2185059"/>
              <a:gd name="connsiteY3" fmla="*/ 174171 h 2185059"/>
              <a:gd name="connsiteX4" fmla="*/ 2185059 w 2185059"/>
              <a:gd name="connsiteY4" fmla="*/ 2010888 h 2185059"/>
              <a:gd name="connsiteX5" fmla="*/ 2010888 w 2185059"/>
              <a:gd name="connsiteY5" fmla="*/ 2185059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0 w 2185059"/>
              <a:gd name="connsiteY8" fmla="*/ 174171 h 2185059"/>
              <a:gd name="connsiteX0" fmla="*/ 0 w 2185059"/>
              <a:gd name="connsiteY0" fmla="*/ 174171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01932 w 2185059"/>
              <a:gd name="connsiteY3" fmla="*/ 209797 h 2185059"/>
              <a:gd name="connsiteX4" fmla="*/ 2185059 w 2185059"/>
              <a:gd name="connsiteY4" fmla="*/ 2010888 h 2185059"/>
              <a:gd name="connsiteX5" fmla="*/ 2010888 w 2185059"/>
              <a:gd name="connsiteY5" fmla="*/ 2185059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0 w 2185059"/>
              <a:gd name="connsiteY8" fmla="*/ 174171 h 2185059"/>
              <a:gd name="connsiteX0" fmla="*/ 0 w 2185059"/>
              <a:gd name="connsiteY0" fmla="*/ 174171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01932 w 2185059"/>
              <a:gd name="connsiteY3" fmla="*/ 209797 h 2185059"/>
              <a:gd name="connsiteX4" fmla="*/ 2185059 w 2185059"/>
              <a:gd name="connsiteY4" fmla="*/ 2010888 h 2185059"/>
              <a:gd name="connsiteX5" fmla="*/ 1820883 w 2185059"/>
              <a:gd name="connsiteY5" fmla="*/ 2113807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0 w 2185059"/>
              <a:gd name="connsiteY8" fmla="*/ 174171 h 2185059"/>
              <a:gd name="connsiteX0" fmla="*/ 106878 w 2185059"/>
              <a:gd name="connsiteY0" fmla="*/ 269174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01932 w 2185059"/>
              <a:gd name="connsiteY3" fmla="*/ 209797 h 2185059"/>
              <a:gd name="connsiteX4" fmla="*/ 2185059 w 2185059"/>
              <a:gd name="connsiteY4" fmla="*/ 2010888 h 2185059"/>
              <a:gd name="connsiteX5" fmla="*/ 1820883 w 2185059"/>
              <a:gd name="connsiteY5" fmla="*/ 2113807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106878 w 2185059"/>
              <a:gd name="connsiteY8" fmla="*/ 269174 h 2185059"/>
              <a:gd name="connsiteX0" fmla="*/ 0 w 2196934"/>
              <a:gd name="connsiteY0" fmla="*/ 245423 h 2185059"/>
              <a:gd name="connsiteX1" fmla="*/ 186046 w 2196934"/>
              <a:gd name="connsiteY1" fmla="*/ 0 h 2185059"/>
              <a:gd name="connsiteX2" fmla="*/ 2022763 w 2196934"/>
              <a:gd name="connsiteY2" fmla="*/ 0 h 2185059"/>
              <a:gd name="connsiteX3" fmla="*/ 2113807 w 2196934"/>
              <a:gd name="connsiteY3" fmla="*/ 209797 h 2185059"/>
              <a:gd name="connsiteX4" fmla="*/ 2196934 w 2196934"/>
              <a:gd name="connsiteY4" fmla="*/ 2010888 h 2185059"/>
              <a:gd name="connsiteX5" fmla="*/ 1832758 w 2196934"/>
              <a:gd name="connsiteY5" fmla="*/ 2113807 h 2185059"/>
              <a:gd name="connsiteX6" fmla="*/ 186046 w 2196934"/>
              <a:gd name="connsiteY6" fmla="*/ 2185059 h 2185059"/>
              <a:gd name="connsiteX7" fmla="*/ 11875 w 2196934"/>
              <a:gd name="connsiteY7" fmla="*/ 2010888 h 2185059"/>
              <a:gd name="connsiteX8" fmla="*/ 0 w 2196934"/>
              <a:gd name="connsiteY8" fmla="*/ 245423 h 2185059"/>
              <a:gd name="connsiteX0" fmla="*/ 0 w 2196934"/>
              <a:gd name="connsiteY0" fmla="*/ 245423 h 2113807"/>
              <a:gd name="connsiteX1" fmla="*/ 186046 w 2196934"/>
              <a:gd name="connsiteY1" fmla="*/ 0 h 2113807"/>
              <a:gd name="connsiteX2" fmla="*/ 2022763 w 2196934"/>
              <a:gd name="connsiteY2" fmla="*/ 0 h 2113807"/>
              <a:gd name="connsiteX3" fmla="*/ 2113807 w 2196934"/>
              <a:gd name="connsiteY3" fmla="*/ 209797 h 2113807"/>
              <a:gd name="connsiteX4" fmla="*/ 2196934 w 2196934"/>
              <a:gd name="connsiteY4" fmla="*/ 2010888 h 2113807"/>
              <a:gd name="connsiteX5" fmla="*/ 1832758 w 2196934"/>
              <a:gd name="connsiteY5" fmla="*/ 2113807 h 2113807"/>
              <a:gd name="connsiteX6" fmla="*/ 430149 w 2196934"/>
              <a:gd name="connsiteY6" fmla="*/ 2057700 h 2113807"/>
              <a:gd name="connsiteX7" fmla="*/ 11875 w 2196934"/>
              <a:gd name="connsiteY7" fmla="*/ 2010888 h 2113807"/>
              <a:gd name="connsiteX8" fmla="*/ 0 w 2196934"/>
              <a:gd name="connsiteY8" fmla="*/ 245423 h 2113807"/>
              <a:gd name="connsiteX0" fmla="*/ 0 w 2230552"/>
              <a:gd name="connsiteY0" fmla="*/ 245423 h 2113807"/>
              <a:gd name="connsiteX1" fmla="*/ 186046 w 2230552"/>
              <a:gd name="connsiteY1" fmla="*/ 0 h 2113807"/>
              <a:gd name="connsiteX2" fmla="*/ 2022763 w 2230552"/>
              <a:gd name="connsiteY2" fmla="*/ 0 h 2113807"/>
              <a:gd name="connsiteX3" fmla="*/ 2230552 w 2230552"/>
              <a:gd name="connsiteY3" fmla="*/ 305316 h 2113807"/>
              <a:gd name="connsiteX4" fmla="*/ 2196934 w 2230552"/>
              <a:gd name="connsiteY4" fmla="*/ 2010888 h 2113807"/>
              <a:gd name="connsiteX5" fmla="*/ 1832758 w 2230552"/>
              <a:gd name="connsiteY5" fmla="*/ 2113807 h 2113807"/>
              <a:gd name="connsiteX6" fmla="*/ 430149 w 2230552"/>
              <a:gd name="connsiteY6" fmla="*/ 2057700 h 2113807"/>
              <a:gd name="connsiteX7" fmla="*/ 11875 w 2230552"/>
              <a:gd name="connsiteY7" fmla="*/ 2010888 h 2113807"/>
              <a:gd name="connsiteX8" fmla="*/ 0 w 2230552"/>
              <a:gd name="connsiteY8" fmla="*/ 245423 h 2113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30552" h="2113807">
                <a:moveTo>
                  <a:pt x="0" y="245423"/>
                </a:moveTo>
                <a:cubicBezTo>
                  <a:pt x="0" y="149231"/>
                  <a:pt x="89854" y="0"/>
                  <a:pt x="186046" y="0"/>
                </a:cubicBezTo>
                <a:lnTo>
                  <a:pt x="2022763" y="0"/>
                </a:lnTo>
                <a:cubicBezTo>
                  <a:pt x="2118955" y="0"/>
                  <a:pt x="2230552" y="209124"/>
                  <a:pt x="2230552" y="305316"/>
                </a:cubicBezTo>
                <a:cubicBezTo>
                  <a:pt x="2230552" y="917555"/>
                  <a:pt x="2196934" y="1398649"/>
                  <a:pt x="2196934" y="2010888"/>
                </a:cubicBezTo>
                <a:cubicBezTo>
                  <a:pt x="2196934" y="2107080"/>
                  <a:pt x="1928950" y="2113807"/>
                  <a:pt x="1832758" y="2113807"/>
                </a:cubicBezTo>
                <a:lnTo>
                  <a:pt x="430149" y="2057700"/>
                </a:lnTo>
                <a:cubicBezTo>
                  <a:pt x="333957" y="2057700"/>
                  <a:pt x="11875" y="2107080"/>
                  <a:pt x="11875" y="2010888"/>
                </a:cubicBezTo>
                <a:cubicBezTo>
                  <a:pt x="7917" y="1422400"/>
                  <a:pt x="3958" y="833911"/>
                  <a:pt x="0" y="24542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3">
            <a:extLst>
              <a:ext uri="{FF2B5EF4-FFF2-40B4-BE49-F238E27FC236}">
                <a16:creationId xmlns:a16="http://schemas.microsoft.com/office/drawing/2014/main" id="{0F7464E0-899B-274F-9312-249A2D1452CF}"/>
              </a:ext>
            </a:extLst>
          </p:cNvPr>
          <p:cNvSpPr/>
          <p:nvPr/>
        </p:nvSpPr>
        <p:spPr>
          <a:xfrm>
            <a:off x="8415772" y="444964"/>
            <a:ext cx="3287714" cy="2672378"/>
          </a:xfrm>
          <a:custGeom>
            <a:avLst/>
            <a:gdLst>
              <a:gd name="connsiteX0" fmla="*/ 0 w 2185059"/>
              <a:gd name="connsiteY0" fmla="*/ 174171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85059 w 2185059"/>
              <a:gd name="connsiteY3" fmla="*/ 174171 h 2185059"/>
              <a:gd name="connsiteX4" fmla="*/ 2185059 w 2185059"/>
              <a:gd name="connsiteY4" fmla="*/ 2010888 h 2185059"/>
              <a:gd name="connsiteX5" fmla="*/ 2010888 w 2185059"/>
              <a:gd name="connsiteY5" fmla="*/ 2185059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0 w 2185059"/>
              <a:gd name="connsiteY8" fmla="*/ 174171 h 2185059"/>
              <a:gd name="connsiteX0" fmla="*/ 0 w 2185059"/>
              <a:gd name="connsiteY0" fmla="*/ 174171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01932 w 2185059"/>
              <a:gd name="connsiteY3" fmla="*/ 209797 h 2185059"/>
              <a:gd name="connsiteX4" fmla="*/ 2185059 w 2185059"/>
              <a:gd name="connsiteY4" fmla="*/ 2010888 h 2185059"/>
              <a:gd name="connsiteX5" fmla="*/ 2010888 w 2185059"/>
              <a:gd name="connsiteY5" fmla="*/ 2185059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0 w 2185059"/>
              <a:gd name="connsiteY8" fmla="*/ 174171 h 2185059"/>
              <a:gd name="connsiteX0" fmla="*/ 0 w 2185059"/>
              <a:gd name="connsiteY0" fmla="*/ 174171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01932 w 2185059"/>
              <a:gd name="connsiteY3" fmla="*/ 209797 h 2185059"/>
              <a:gd name="connsiteX4" fmla="*/ 2185059 w 2185059"/>
              <a:gd name="connsiteY4" fmla="*/ 2010888 h 2185059"/>
              <a:gd name="connsiteX5" fmla="*/ 1820883 w 2185059"/>
              <a:gd name="connsiteY5" fmla="*/ 2113807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0 w 2185059"/>
              <a:gd name="connsiteY8" fmla="*/ 174171 h 2185059"/>
              <a:gd name="connsiteX0" fmla="*/ 106878 w 2185059"/>
              <a:gd name="connsiteY0" fmla="*/ 269174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01932 w 2185059"/>
              <a:gd name="connsiteY3" fmla="*/ 209797 h 2185059"/>
              <a:gd name="connsiteX4" fmla="*/ 2185059 w 2185059"/>
              <a:gd name="connsiteY4" fmla="*/ 2010888 h 2185059"/>
              <a:gd name="connsiteX5" fmla="*/ 1820883 w 2185059"/>
              <a:gd name="connsiteY5" fmla="*/ 2113807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106878 w 2185059"/>
              <a:gd name="connsiteY8" fmla="*/ 269174 h 2185059"/>
              <a:gd name="connsiteX0" fmla="*/ 0 w 2196934"/>
              <a:gd name="connsiteY0" fmla="*/ 245423 h 2185059"/>
              <a:gd name="connsiteX1" fmla="*/ 186046 w 2196934"/>
              <a:gd name="connsiteY1" fmla="*/ 0 h 2185059"/>
              <a:gd name="connsiteX2" fmla="*/ 2022763 w 2196934"/>
              <a:gd name="connsiteY2" fmla="*/ 0 h 2185059"/>
              <a:gd name="connsiteX3" fmla="*/ 2113807 w 2196934"/>
              <a:gd name="connsiteY3" fmla="*/ 209797 h 2185059"/>
              <a:gd name="connsiteX4" fmla="*/ 2196934 w 2196934"/>
              <a:gd name="connsiteY4" fmla="*/ 2010888 h 2185059"/>
              <a:gd name="connsiteX5" fmla="*/ 1832758 w 2196934"/>
              <a:gd name="connsiteY5" fmla="*/ 2113807 h 2185059"/>
              <a:gd name="connsiteX6" fmla="*/ 186046 w 2196934"/>
              <a:gd name="connsiteY6" fmla="*/ 2185059 h 2185059"/>
              <a:gd name="connsiteX7" fmla="*/ 11875 w 2196934"/>
              <a:gd name="connsiteY7" fmla="*/ 2010888 h 2185059"/>
              <a:gd name="connsiteX8" fmla="*/ 0 w 2196934"/>
              <a:gd name="connsiteY8" fmla="*/ 245423 h 2185059"/>
              <a:gd name="connsiteX0" fmla="*/ 41419 w 2185287"/>
              <a:gd name="connsiteY0" fmla="*/ 298489 h 2185059"/>
              <a:gd name="connsiteX1" fmla="*/ 174399 w 2185287"/>
              <a:gd name="connsiteY1" fmla="*/ 0 h 2185059"/>
              <a:gd name="connsiteX2" fmla="*/ 2011116 w 2185287"/>
              <a:gd name="connsiteY2" fmla="*/ 0 h 2185059"/>
              <a:gd name="connsiteX3" fmla="*/ 2102160 w 2185287"/>
              <a:gd name="connsiteY3" fmla="*/ 209797 h 2185059"/>
              <a:gd name="connsiteX4" fmla="*/ 2185287 w 2185287"/>
              <a:gd name="connsiteY4" fmla="*/ 2010888 h 2185059"/>
              <a:gd name="connsiteX5" fmla="*/ 1821111 w 2185287"/>
              <a:gd name="connsiteY5" fmla="*/ 2113807 h 2185059"/>
              <a:gd name="connsiteX6" fmla="*/ 174399 w 2185287"/>
              <a:gd name="connsiteY6" fmla="*/ 2185059 h 2185059"/>
              <a:gd name="connsiteX7" fmla="*/ 228 w 2185287"/>
              <a:gd name="connsiteY7" fmla="*/ 2010888 h 2185059"/>
              <a:gd name="connsiteX8" fmla="*/ 41419 w 2185287"/>
              <a:gd name="connsiteY8" fmla="*/ 298489 h 2185059"/>
              <a:gd name="connsiteX0" fmla="*/ 41419 w 2142834"/>
              <a:gd name="connsiteY0" fmla="*/ 298489 h 2185059"/>
              <a:gd name="connsiteX1" fmla="*/ 174399 w 2142834"/>
              <a:gd name="connsiteY1" fmla="*/ 0 h 2185059"/>
              <a:gd name="connsiteX2" fmla="*/ 2011116 w 2142834"/>
              <a:gd name="connsiteY2" fmla="*/ 0 h 2185059"/>
              <a:gd name="connsiteX3" fmla="*/ 2102160 w 2142834"/>
              <a:gd name="connsiteY3" fmla="*/ 209797 h 2185059"/>
              <a:gd name="connsiteX4" fmla="*/ 2142834 w 2142834"/>
              <a:gd name="connsiteY4" fmla="*/ 1968436 h 2185059"/>
              <a:gd name="connsiteX5" fmla="*/ 1821111 w 2142834"/>
              <a:gd name="connsiteY5" fmla="*/ 2113807 h 2185059"/>
              <a:gd name="connsiteX6" fmla="*/ 174399 w 2142834"/>
              <a:gd name="connsiteY6" fmla="*/ 2185059 h 2185059"/>
              <a:gd name="connsiteX7" fmla="*/ 228 w 2142834"/>
              <a:gd name="connsiteY7" fmla="*/ 2010888 h 2185059"/>
              <a:gd name="connsiteX8" fmla="*/ 41419 w 2142834"/>
              <a:gd name="connsiteY8" fmla="*/ 298489 h 2185059"/>
              <a:gd name="connsiteX0" fmla="*/ 41419 w 2102208"/>
              <a:gd name="connsiteY0" fmla="*/ 298489 h 2185059"/>
              <a:gd name="connsiteX1" fmla="*/ 174399 w 2102208"/>
              <a:gd name="connsiteY1" fmla="*/ 0 h 2185059"/>
              <a:gd name="connsiteX2" fmla="*/ 2011116 w 2102208"/>
              <a:gd name="connsiteY2" fmla="*/ 0 h 2185059"/>
              <a:gd name="connsiteX3" fmla="*/ 2102160 w 2102208"/>
              <a:gd name="connsiteY3" fmla="*/ 209797 h 2185059"/>
              <a:gd name="connsiteX4" fmla="*/ 2015475 w 2102208"/>
              <a:gd name="connsiteY4" fmla="*/ 1925984 h 2185059"/>
              <a:gd name="connsiteX5" fmla="*/ 1821111 w 2102208"/>
              <a:gd name="connsiteY5" fmla="*/ 2113807 h 2185059"/>
              <a:gd name="connsiteX6" fmla="*/ 174399 w 2102208"/>
              <a:gd name="connsiteY6" fmla="*/ 2185059 h 2185059"/>
              <a:gd name="connsiteX7" fmla="*/ 228 w 2102208"/>
              <a:gd name="connsiteY7" fmla="*/ 2010888 h 2185059"/>
              <a:gd name="connsiteX8" fmla="*/ 41419 w 2102208"/>
              <a:gd name="connsiteY8" fmla="*/ 298489 h 2185059"/>
              <a:gd name="connsiteX0" fmla="*/ 41419 w 2102208"/>
              <a:gd name="connsiteY0" fmla="*/ 298489 h 2219940"/>
              <a:gd name="connsiteX1" fmla="*/ 174399 w 2102208"/>
              <a:gd name="connsiteY1" fmla="*/ 0 h 2219940"/>
              <a:gd name="connsiteX2" fmla="*/ 2011116 w 2102208"/>
              <a:gd name="connsiteY2" fmla="*/ 0 h 2219940"/>
              <a:gd name="connsiteX3" fmla="*/ 2102160 w 2102208"/>
              <a:gd name="connsiteY3" fmla="*/ 209797 h 2219940"/>
              <a:gd name="connsiteX4" fmla="*/ 2015475 w 2102208"/>
              <a:gd name="connsiteY4" fmla="*/ 1925984 h 2219940"/>
              <a:gd name="connsiteX5" fmla="*/ 1799884 w 2102208"/>
              <a:gd name="connsiteY5" fmla="*/ 2219940 h 2219940"/>
              <a:gd name="connsiteX6" fmla="*/ 174399 w 2102208"/>
              <a:gd name="connsiteY6" fmla="*/ 2185059 h 2219940"/>
              <a:gd name="connsiteX7" fmla="*/ 228 w 2102208"/>
              <a:gd name="connsiteY7" fmla="*/ 2010888 h 2219940"/>
              <a:gd name="connsiteX8" fmla="*/ 41419 w 2102208"/>
              <a:gd name="connsiteY8" fmla="*/ 298489 h 2219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2208" h="2219940">
                <a:moveTo>
                  <a:pt x="41419" y="298489"/>
                </a:moveTo>
                <a:cubicBezTo>
                  <a:pt x="41419" y="202297"/>
                  <a:pt x="78207" y="0"/>
                  <a:pt x="174399" y="0"/>
                </a:cubicBezTo>
                <a:lnTo>
                  <a:pt x="2011116" y="0"/>
                </a:lnTo>
                <a:cubicBezTo>
                  <a:pt x="2107308" y="0"/>
                  <a:pt x="2102160" y="113605"/>
                  <a:pt x="2102160" y="209797"/>
                </a:cubicBezTo>
                <a:cubicBezTo>
                  <a:pt x="2102160" y="822036"/>
                  <a:pt x="2015475" y="1313745"/>
                  <a:pt x="2015475" y="1925984"/>
                </a:cubicBezTo>
                <a:cubicBezTo>
                  <a:pt x="2015475" y="2022176"/>
                  <a:pt x="1896076" y="2219940"/>
                  <a:pt x="1799884" y="2219940"/>
                </a:cubicBezTo>
                <a:lnTo>
                  <a:pt x="174399" y="2185059"/>
                </a:lnTo>
                <a:cubicBezTo>
                  <a:pt x="78207" y="2185059"/>
                  <a:pt x="228" y="2107080"/>
                  <a:pt x="228" y="2010888"/>
                </a:cubicBezTo>
                <a:cubicBezTo>
                  <a:pt x="-3730" y="1422400"/>
                  <a:pt x="45377" y="886977"/>
                  <a:pt x="41419" y="29848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E60BA01-D9F0-0E97-3337-E721B366D2C7}"/>
              </a:ext>
            </a:extLst>
          </p:cNvPr>
          <p:cNvSpPr txBox="1"/>
          <p:nvPr/>
        </p:nvSpPr>
        <p:spPr>
          <a:xfrm>
            <a:off x="4851601" y="1042106"/>
            <a:ext cx="2365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>
                <a:solidFill>
                  <a:schemeClr val="bg1"/>
                </a:solidFill>
                <a:latin typeface="Mistral" panose="03090702030407020403" pitchFamily="66" charset="0"/>
                <a:ea typeface="851tegakizatsu" panose="02000600000000000000" pitchFamily="2" charset="-122"/>
                <a:cs typeface="MV Boli" panose="02000500030200090000" pitchFamily="2" charset="0"/>
              </a:rPr>
              <a:t>Power Your Point</a:t>
            </a:r>
            <a:endParaRPr lang="zh-CN" altLang="en-US" sz="2800" b="1">
              <a:solidFill>
                <a:schemeClr val="bg1"/>
              </a:solidFill>
              <a:latin typeface="Mistral" panose="03090702030407020403" pitchFamily="66" charset="0"/>
              <a:ea typeface="851tegakizatsu" panose="02000600000000000000" pitchFamily="2" charset="-122"/>
              <a:cs typeface="MV Boli" panose="02000500030200090000" pitchFamily="2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AB386C0-94A9-5EBE-37B6-191F7FD1A104}"/>
              </a:ext>
            </a:extLst>
          </p:cNvPr>
          <p:cNvSpPr txBox="1"/>
          <p:nvPr/>
        </p:nvSpPr>
        <p:spPr>
          <a:xfrm>
            <a:off x="4851601" y="1553783"/>
            <a:ext cx="2507010" cy="966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  <a:latin typeface="Mistral" panose="03090702030407020403" pitchFamily="66" charset="0"/>
                <a:ea typeface="851tegakizatsu" panose="02000600000000000000" pitchFamily="2" charset="-122"/>
                <a:cs typeface="MV Boli" panose="02000500030200090000" pitchFamily="2" charset="0"/>
              </a:rPr>
              <a:t>pellentesque habitant morbi tristique senectus et netus et malesuada fames ac turpis egestas</a:t>
            </a:r>
            <a:endParaRPr lang="zh-CN" altLang="en-US" sz="1600">
              <a:solidFill>
                <a:schemeClr val="bg1"/>
              </a:solidFill>
              <a:latin typeface="Mistral" panose="03090702030407020403" pitchFamily="66" charset="0"/>
              <a:ea typeface="851tegakizatsu" panose="02000600000000000000" pitchFamily="2" charset="-122"/>
              <a:cs typeface="MV Boli" panose="02000500030200090000" pitchFamily="2" charset="0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51A45929-1E47-2B49-EC58-D260E9EE3A2E}"/>
              </a:ext>
            </a:extLst>
          </p:cNvPr>
          <p:cNvGrpSpPr/>
          <p:nvPr/>
        </p:nvGrpSpPr>
        <p:grpSpPr>
          <a:xfrm>
            <a:off x="1076007" y="704199"/>
            <a:ext cx="2130941" cy="2153908"/>
            <a:chOff x="-5634011" y="3220046"/>
            <a:chExt cx="4825453" cy="4877462"/>
          </a:xfrm>
          <a:solidFill>
            <a:schemeClr val="bg1"/>
          </a:solidFill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6C91BE7E-85CD-54FC-1175-3FE4CEA817CE}"/>
                </a:ext>
              </a:extLst>
            </p:cNvPr>
            <p:cNvSpPr/>
            <p:nvPr/>
          </p:nvSpPr>
          <p:spPr>
            <a:xfrm>
              <a:off x="-3326145" y="3220046"/>
              <a:ext cx="249051" cy="989034"/>
            </a:xfrm>
            <a:custGeom>
              <a:avLst/>
              <a:gdLst>
                <a:gd name="connsiteX0" fmla="*/ 99825 w 249051"/>
                <a:gd name="connsiteY0" fmla="*/ 4230 h 989034"/>
                <a:gd name="connsiteX1" fmla="*/ 18003 w 249051"/>
                <a:gd name="connsiteY1" fmla="*/ 37601 h 989034"/>
                <a:gd name="connsiteX2" fmla="*/ 1087 w 249051"/>
                <a:gd name="connsiteY2" fmla="*/ 339823 h 989034"/>
                <a:gd name="connsiteX3" fmla="*/ 47241 w 249051"/>
                <a:gd name="connsiteY3" fmla="*/ 774189 h 989034"/>
                <a:gd name="connsiteX4" fmla="*/ 79273 w 249051"/>
                <a:gd name="connsiteY4" fmla="*/ 944718 h 989034"/>
                <a:gd name="connsiteX5" fmla="*/ 90677 w 249051"/>
                <a:gd name="connsiteY5" fmla="*/ 978549 h 989034"/>
                <a:gd name="connsiteX6" fmla="*/ 98905 w 249051"/>
                <a:gd name="connsiteY6" fmla="*/ 989035 h 989034"/>
                <a:gd name="connsiteX7" fmla="*/ 114940 w 249051"/>
                <a:gd name="connsiteY7" fmla="*/ 972119 h 989034"/>
                <a:gd name="connsiteX8" fmla="*/ 246595 w 249051"/>
                <a:gd name="connsiteY8" fmla="*/ 502121 h 989034"/>
                <a:gd name="connsiteX9" fmla="*/ 234693 w 249051"/>
                <a:gd name="connsiteY9" fmla="*/ 197185 h 989034"/>
                <a:gd name="connsiteX10" fmla="*/ 178474 w 249051"/>
                <a:gd name="connsiteY10" fmla="*/ 17505 h 989034"/>
                <a:gd name="connsiteX11" fmla="*/ 161558 w 249051"/>
                <a:gd name="connsiteY11" fmla="*/ 8359 h 989034"/>
                <a:gd name="connsiteX12" fmla="*/ 99828 w 249051"/>
                <a:gd name="connsiteY12" fmla="*/ 4225 h 989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9051" h="989034">
                  <a:moveTo>
                    <a:pt x="99825" y="4230"/>
                  </a:moveTo>
                  <a:cubicBezTo>
                    <a:pt x="54092" y="11119"/>
                    <a:pt x="25313" y="22983"/>
                    <a:pt x="18003" y="37601"/>
                  </a:cubicBezTo>
                  <a:cubicBezTo>
                    <a:pt x="9775" y="54517"/>
                    <a:pt x="5183" y="143224"/>
                    <a:pt x="1087" y="339823"/>
                  </a:cubicBezTo>
                  <a:cubicBezTo>
                    <a:pt x="-2127" y="522256"/>
                    <a:pt x="-1209" y="532778"/>
                    <a:pt x="47241" y="774189"/>
                  </a:cubicBezTo>
                  <a:cubicBezTo>
                    <a:pt x="63238" y="854633"/>
                    <a:pt x="77895" y="931443"/>
                    <a:pt x="79273" y="944718"/>
                  </a:cubicBezTo>
                  <a:cubicBezTo>
                    <a:pt x="81071" y="957501"/>
                    <a:pt x="86123" y="973038"/>
                    <a:pt x="90677" y="978549"/>
                  </a:cubicBezTo>
                  <a:lnTo>
                    <a:pt x="98905" y="989035"/>
                  </a:lnTo>
                  <a:lnTo>
                    <a:pt x="114940" y="972119"/>
                  </a:lnTo>
                  <a:cubicBezTo>
                    <a:pt x="166566" y="917278"/>
                    <a:pt x="229675" y="690951"/>
                    <a:pt x="246595" y="502121"/>
                  </a:cubicBezTo>
                  <a:cubicBezTo>
                    <a:pt x="252105" y="438592"/>
                    <a:pt x="248432" y="343946"/>
                    <a:pt x="234693" y="197185"/>
                  </a:cubicBezTo>
                  <a:cubicBezTo>
                    <a:pt x="220992" y="49963"/>
                    <a:pt x="210927" y="17505"/>
                    <a:pt x="178474" y="17505"/>
                  </a:cubicBezTo>
                  <a:cubicBezTo>
                    <a:pt x="173920" y="17505"/>
                    <a:pt x="166113" y="13372"/>
                    <a:pt x="161558" y="8359"/>
                  </a:cubicBezTo>
                  <a:cubicBezTo>
                    <a:pt x="152412" y="-1706"/>
                    <a:pt x="141888" y="-2166"/>
                    <a:pt x="99828" y="422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880AA183-6BF4-4230-8E02-AA5E06752B76}"/>
                </a:ext>
              </a:extLst>
            </p:cNvPr>
            <p:cNvSpPr/>
            <p:nvPr/>
          </p:nvSpPr>
          <p:spPr>
            <a:xfrm>
              <a:off x="-5265425" y="3608692"/>
              <a:ext cx="753601" cy="752736"/>
            </a:xfrm>
            <a:custGeom>
              <a:avLst/>
              <a:gdLst>
                <a:gd name="connsiteX0" fmla="*/ 42056 w 753601"/>
                <a:gd name="connsiteY0" fmla="*/ 7892 h 752736"/>
                <a:gd name="connsiteX1" fmla="*/ 23762 w 753601"/>
                <a:gd name="connsiteY1" fmla="*/ 108920 h 752736"/>
                <a:gd name="connsiteX2" fmla="*/ 264714 w 753601"/>
                <a:gd name="connsiteY2" fmla="*/ 381437 h 752736"/>
                <a:gd name="connsiteX3" fmla="*/ 605811 w 753601"/>
                <a:gd name="connsiteY3" fmla="*/ 683620 h 752736"/>
                <a:gd name="connsiteX4" fmla="*/ 747526 w 753601"/>
                <a:gd name="connsiteY4" fmla="*/ 751779 h 752736"/>
                <a:gd name="connsiteX5" fmla="*/ 729693 w 753601"/>
                <a:gd name="connsiteY5" fmla="*/ 690968 h 752736"/>
                <a:gd name="connsiteX6" fmla="*/ 676650 w 753601"/>
                <a:gd name="connsiteY6" fmla="*/ 593571 h 752736"/>
                <a:gd name="connsiteX7" fmla="*/ 464062 w 753601"/>
                <a:gd name="connsiteY7" fmla="*/ 289977 h 752736"/>
                <a:gd name="connsiteX8" fmla="*/ 136240 w 753601"/>
                <a:gd name="connsiteY8" fmla="*/ 12943 h 752736"/>
                <a:gd name="connsiteX9" fmla="*/ 42057 w 753601"/>
                <a:gd name="connsiteY9" fmla="*/ 7891 h 752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53601" h="752736">
                  <a:moveTo>
                    <a:pt x="42056" y="7892"/>
                  </a:moveTo>
                  <a:cubicBezTo>
                    <a:pt x="-8691" y="20712"/>
                    <a:pt x="-11905" y="39923"/>
                    <a:pt x="23762" y="108920"/>
                  </a:cubicBezTo>
                  <a:cubicBezTo>
                    <a:pt x="53039" y="165177"/>
                    <a:pt x="66740" y="180714"/>
                    <a:pt x="264714" y="381437"/>
                  </a:cubicBezTo>
                  <a:cubicBezTo>
                    <a:pt x="416951" y="535967"/>
                    <a:pt x="487824" y="598581"/>
                    <a:pt x="605811" y="683620"/>
                  </a:cubicBezTo>
                  <a:cubicBezTo>
                    <a:pt x="667043" y="727975"/>
                    <a:pt x="730607" y="758629"/>
                    <a:pt x="747526" y="751779"/>
                  </a:cubicBezTo>
                  <a:cubicBezTo>
                    <a:pt x="758510" y="747646"/>
                    <a:pt x="755754" y="738040"/>
                    <a:pt x="729693" y="690968"/>
                  </a:cubicBezTo>
                  <a:cubicBezTo>
                    <a:pt x="716451" y="666246"/>
                    <a:pt x="692188" y="622388"/>
                    <a:pt x="676650" y="593571"/>
                  </a:cubicBezTo>
                  <a:cubicBezTo>
                    <a:pt x="608989" y="469656"/>
                    <a:pt x="525794" y="350788"/>
                    <a:pt x="464062" y="289977"/>
                  </a:cubicBezTo>
                  <a:cubicBezTo>
                    <a:pt x="370338" y="197631"/>
                    <a:pt x="177838" y="34869"/>
                    <a:pt x="136240" y="12943"/>
                  </a:cubicBezTo>
                  <a:cubicBezTo>
                    <a:pt x="106083" y="-2594"/>
                    <a:pt x="87330" y="-3973"/>
                    <a:pt x="42057" y="789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A3834FC3-FD15-E4B5-CA18-E8D48CF6D588}"/>
                </a:ext>
              </a:extLst>
            </p:cNvPr>
            <p:cNvSpPr/>
            <p:nvPr/>
          </p:nvSpPr>
          <p:spPr>
            <a:xfrm>
              <a:off x="-2014725" y="3677604"/>
              <a:ext cx="724291" cy="832246"/>
            </a:xfrm>
            <a:custGeom>
              <a:avLst/>
              <a:gdLst>
                <a:gd name="connsiteX0" fmla="*/ 640066 w 724291"/>
                <a:gd name="connsiteY0" fmla="*/ 7559 h 832246"/>
                <a:gd name="connsiteX1" fmla="*/ 499731 w 724291"/>
                <a:gd name="connsiteY1" fmla="*/ 89381 h 832246"/>
                <a:gd name="connsiteX2" fmla="*/ 91886 w 724291"/>
                <a:gd name="connsiteY2" fmla="*/ 586812 h 832246"/>
                <a:gd name="connsiteX3" fmla="*/ 0 w 724291"/>
                <a:gd name="connsiteY3" fmla="*/ 813596 h 832246"/>
                <a:gd name="connsiteX4" fmla="*/ 7310 w 724291"/>
                <a:gd name="connsiteY4" fmla="*/ 828215 h 832246"/>
                <a:gd name="connsiteX5" fmla="*/ 42518 w 724291"/>
                <a:gd name="connsiteY5" fmla="*/ 821365 h 832246"/>
                <a:gd name="connsiteX6" fmla="*/ 285301 w 724291"/>
                <a:gd name="connsiteY6" fmla="*/ 643027 h 832246"/>
                <a:gd name="connsiteX7" fmla="*/ 454909 w 724291"/>
                <a:gd name="connsiteY7" fmla="*/ 462887 h 832246"/>
                <a:gd name="connsiteX8" fmla="*/ 552767 w 724291"/>
                <a:gd name="connsiteY8" fmla="*/ 337631 h 832246"/>
                <a:gd name="connsiteX9" fmla="*/ 696314 w 724291"/>
                <a:gd name="connsiteY9" fmla="*/ 123201 h 832246"/>
                <a:gd name="connsiteX10" fmla="*/ 724214 w 724291"/>
                <a:gd name="connsiteY10" fmla="*/ 41379 h 832246"/>
                <a:gd name="connsiteX11" fmla="*/ 710933 w 724291"/>
                <a:gd name="connsiteY11" fmla="*/ 7548 h 832246"/>
                <a:gd name="connsiteX12" fmla="*/ 640057 w 724291"/>
                <a:gd name="connsiteY12" fmla="*/ 7548 h 832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24291" h="832246">
                  <a:moveTo>
                    <a:pt x="640066" y="7559"/>
                  </a:moveTo>
                  <a:cubicBezTo>
                    <a:pt x="598007" y="18505"/>
                    <a:pt x="581551" y="28111"/>
                    <a:pt x="499731" y="89381"/>
                  </a:cubicBezTo>
                  <a:cubicBezTo>
                    <a:pt x="277954" y="255355"/>
                    <a:pt x="201144" y="349084"/>
                    <a:pt x="91886" y="586812"/>
                  </a:cubicBezTo>
                  <a:cubicBezTo>
                    <a:pt x="55300" y="665916"/>
                    <a:pt x="0" y="803074"/>
                    <a:pt x="0" y="813596"/>
                  </a:cubicBezTo>
                  <a:cubicBezTo>
                    <a:pt x="0" y="817691"/>
                    <a:pt x="3215" y="824541"/>
                    <a:pt x="7310" y="828215"/>
                  </a:cubicBezTo>
                  <a:cubicBezTo>
                    <a:pt x="13701" y="834606"/>
                    <a:pt x="16915" y="834147"/>
                    <a:pt x="42518" y="821365"/>
                  </a:cubicBezTo>
                  <a:cubicBezTo>
                    <a:pt x="100574" y="792088"/>
                    <a:pt x="193375" y="723968"/>
                    <a:pt x="285301" y="643027"/>
                  </a:cubicBezTo>
                  <a:cubicBezTo>
                    <a:pt x="360731" y="576744"/>
                    <a:pt x="406884" y="527833"/>
                    <a:pt x="454909" y="462887"/>
                  </a:cubicBezTo>
                  <a:cubicBezTo>
                    <a:pt x="477298" y="432731"/>
                    <a:pt x="521193" y="376474"/>
                    <a:pt x="552767" y="337631"/>
                  </a:cubicBezTo>
                  <a:cubicBezTo>
                    <a:pt x="627737" y="244367"/>
                    <a:pt x="662945" y="191781"/>
                    <a:pt x="696314" y="123201"/>
                  </a:cubicBezTo>
                  <a:cubicBezTo>
                    <a:pt x="719161" y="76128"/>
                    <a:pt x="723754" y="62390"/>
                    <a:pt x="724214" y="41379"/>
                  </a:cubicBezTo>
                  <a:cubicBezTo>
                    <a:pt x="724635" y="17575"/>
                    <a:pt x="723754" y="15317"/>
                    <a:pt x="710933" y="7548"/>
                  </a:cubicBezTo>
                  <a:cubicBezTo>
                    <a:pt x="694018" y="-2516"/>
                    <a:pt x="678021" y="-2516"/>
                    <a:pt x="640057" y="754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50776AAC-3FAE-BE92-0C01-B532524948C6}"/>
                </a:ext>
              </a:extLst>
            </p:cNvPr>
            <p:cNvSpPr/>
            <p:nvPr/>
          </p:nvSpPr>
          <p:spPr>
            <a:xfrm>
              <a:off x="-4661895" y="4399903"/>
              <a:ext cx="2728559" cy="2590375"/>
            </a:xfrm>
            <a:custGeom>
              <a:avLst/>
              <a:gdLst>
                <a:gd name="connsiteX0" fmla="*/ 1097280 w 2728559"/>
                <a:gd name="connsiteY0" fmla="*/ 2137 h 2590375"/>
                <a:gd name="connsiteX1" fmla="*/ 883771 w 2728559"/>
                <a:gd name="connsiteY1" fmla="*/ 37766 h 2590375"/>
                <a:gd name="connsiteX2" fmla="*/ 242283 w 2728559"/>
                <a:gd name="connsiteY2" fmla="*/ 453841 h 2590375"/>
                <a:gd name="connsiteX3" fmla="*/ 0 w 2728559"/>
                <a:gd name="connsiteY3" fmla="*/ 1195857 h 2590375"/>
                <a:gd name="connsiteX4" fmla="*/ 61270 w 2728559"/>
                <a:gd name="connsiteY4" fmla="*/ 1568491 h 2590375"/>
                <a:gd name="connsiteX5" fmla="*/ 182392 w 2728559"/>
                <a:gd name="connsiteY5" fmla="*/ 1836845 h 2590375"/>
                <a:gd name="connsiteX6" fmla="*/ 548639 w 2728559"/>
                <a:gd name="connsiteY6" fmla="*/ 2288121 h 2590375"/>
                <a:gd name="connsiteX7" fmla="*/ 799612 w 2728559"/>
                <a:gd name="connsiteY7" fmla="*/ 2453144 h 2590375"/>
                <a:gd name="connsiteX8" fmla="*/ 1060687 w 2728559"/>
                <a:gd name="connsiteY8" fmla="*/ 2549623 h 2590375"/>
                <a:gd name="connsiteX9" fmla="*/ 1362909 w 2728559"/>
                <a:gd name="connsiteY9" fmla="*/ 2589846 h 2590375"/>
                <a:gd name="connsiteX10" fmla="*/ 1945379 w 2728559"/>
                <a:gd name="connsiteY10" fmla="*/ 2460954 h 2590375"/>
                <a:gd name="connsiteX11" fmla="*/ 2498574 w 2728559"/>
                <a:gd name="connsiteY11" fmla="*/ 1982697 h 2590375"/>
                <a:gd name="connsiteX12" fmla="*/ 2637576 w 2728559"/>
                <a:gd name="connsiteY12" fmla="*/ 1690546 h 2590375"/>
                <a:gd name="connsiteX13" fmla="*/ 2713466 w 2728559"/>
                <a:gd name="connsiteY13" fmla="*/ 1400688 h 2590375"/>
                <a:gd name="connsiteX14" fmla="*/ 2701602 w 2728559"/>
                <a:gd name="connsiteY14" fmla="*/ 897781 h 2590375"/>
                <a:gd name="connsiteX15" fmla="*/ 2240255 w 2728559"/>
                <a:gd name="connsiteY15" fmla="*/ 243518 h 2590375"/>
                <a:gd name="connsiteX16" fmla="*/ 1980592 w 2728559"/>
                <a:gd name="connsiteY16" fmla="*/ 108200 h 2590375"/>
                <a:gd name="connsiteX17" fmla="*/ 1545304 w 2728559"/>
                <a:gd name="connsiteY17" fmla="*/ 34606 h 2590375"/>
                <a:gd name="connsiteX18" fmla="*/ 1303472 w 2728559"/>
                <a:gd name="connsiteY18" fmla="*/ 57913 h 2590375"/>
                <a:gd name="connsiteX19" fmla="*/ 1284719 w 2728559"/>
                <a:gd name="connsiteY19" fmla="*/ 51981 h 2590375"/>
                <a:gd name="connsiteX20" fmla="*/ 1194172 w 2728559"/>
                <a:gd name="connsiteY20" fmla="*/ 3033 h 2590375"/>
                <a:gd name="connsiteX21" fmla="*/ 1097272 w 2728559"/>
                <a:gd name="connsiteY21" fmla="*/ 2153 h 2590375"/>
                <a:gd name="connsiteX22" fmla="*/ 1097280 w 2728559"/>
                <a:gd name="connsiteY22" fmla="*/ 145224 h 2590375"/>
                <a:gd name="connsiteX23" fmla="*/ 1078069 w 2728559"/>
                <a:gd name="connsiteY23" fmla="*/ 158924 h 2590375"/>
                <a:gd name="connsiteX24" fmla="*/ 1082623 w 2728559"/>
                <a:gd name="connsiteY24" fmla="*/ 184527 h 2590375"/>
                <a:gd name="connsiteX25" fmla="*/ 1142975 w 2728559"/>
                <a:gd name="connsiteY25" fmla="*/ 197348 h 2590375"/>
                <a:gd name="connsiteX26" fmla="*/ 1750134 w 2728559"/>
                <a:gd name="connsiteY26" fmla="*/ 403088 h 2590375"/>
                <a:gd name="connsiteX27" fmla="*/ 1915656 w 2728559"/>
                <a:gd name="connsiteY27" fmla="*/ 478518 h 2590375"/>
                <a:gd name="connsiteX28" fmla="*/ 2195482 w 2728559"/>
                <a:gd name="connsiteY28" fmla="*/ 658658 h 2590375"/>
                <a:gd name="connsiteX29" fmla="*/ 2351815 w 2728559"/>
                <a:gd name="connsiteY29" fmla="*/ 869414 h 2590375"/>
                <a:gd name="connsiteX30" fmla="*/ 2403480 w 2728559"/>
                <a:gd name="connsiteY30" fmla="*/ 1147408 h 2590375"/>
                <a:gd name="connsiteX31" fmla="*/ 2308837 w 2728559"/>
                <a:gd name="connsiteY31" fmla="*/ 1621041 h 2590375"/>
                <a:gd name="connsiteX32" fmla="*/ 1897357 w 2728559"/>
                <a:gd name="connsiteY32" fmla="*/ 2061795 h 2590375"/>
                <a:gd name="connsiteX33" fmla="*/ 1531610 w 2728559"/>
                <a:gd name="connsiteY33" fmla="*/ 2225936 h 2590375"/>
                <a:gd name="connsiteX34" fmla="*/ 1273289 w 2728559"/>
                <a:gd name="connsiteY34" fmla="*/ 2225936 h 2590375"/>
                <a:gd name="connsiteX35" fmla="*/ 841255 w 2728559"/>
                <a:gd name="connsiteY35" fmla="*/ 2098838 h 2590375"/>
                <a:gd name="connsiteX36" fmla="*/ 390890 w 2728559"/>
                <a:gd name="connsiteY36" fmla="*/ 1687819 h 2590375"/>
                <a:gd name="connsiteX37" fmla="*/ 258325 w 2728559"/>
                <a:gd name="connsiteY37" fmla="*/ 837877 h 2590375"/>
                <a:gd name="connsiteX38" fmla="*/ 359813 w 2728559"/>
                <a:gd name="connsiteY38" fmla="*/ 611544 h 2590375"/>
                <a:gd name="connsiteX39" fmla="*/ 930379 w 2728559"/>
                <a:gd name="connsiteY39" fmla="*/ 178598 h 2590375"/>
                <a:gd name="connsiteX40" fmla="*/ 1106424 w 2728559"/>
                <a:gd name="connsiteY40" fmla="*/ 131487 h 2590375"/>
                <a:gd name="connsiteX41" fmla="*/ 1097278 w 2728559"/>
                <a:gd name="connsiteY41" fmla="*/ 145226 h 2590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728559" h="2590375">
                  <a:moveTo>
                    <a:pt x="1097280" y="2137"/>
                  </a:moveTo>
                  <a:cubicBezTo>
                    <a:pt x="1050169" y="4854"/>
                    <a:pt x="947296" y="22229"/>
                    <a:pt x="883771" y="37766"/>
                  </a:cubicBezTo>
                  <a:cubicBezTo>
                    <a:pt x="616299" y="103629"/>
                    <a:pt x="400037" y="243506"/>
                    <a:pt x="242283" y="453841"/>
                  </a:cubicBezTo>
                  <a:cubicBezTo>
                    <a:pt x="89585" y="657739"/>
                    <a:pt x="0" y="931608"/>
                    <a:pt x="0" y="1195857"/>
                  </a:cubicBezTo>
                  <a:cubicBezTo>
                    <a:pt x="0" y="1325248"/>
                    <a:pt x="18715" y="1440903"/>
                    <a:pt x="61270" y="1568491"/>
                  </a:cubicBezTo>
                  <a:cubicBezTo>
                    <a:pt x="91427" y="1659918"/>
                    <a:pt x="122043" y="1727577"/>
                    <a:pt x="182392" y="1836845"/>
                  </a:cubicBezTo>
                  <a:cubicBezTo>
                    <a:pt x="296245" y="2042124"/>
                    <a:pt x="398655" y="2168341"/>
                    <a:pt x="548639" y="2288121"/>
                  </a:cubicBezTo>
                  <a:cubicBezTo>
                    <a:pt x="643740" y="2364470"/>
                    <a:pt x="713662" y="2410164"/>
                    <a:pt x="799612" y="2453144"/>
                  </a:cubicBezTo>
                  <a:cubicBezTo>
                    <a:pt x="889241" y="2497958"/>
                    <a:pt x="964214" y="2525857"/>
                    <a:pt x="1060687" y="2549623"/>
                  </a:cubicBezTo>
                  <a:cubicBezTo>
                    <a:pt x="1169945" y="2576603"/>
                    <a:pt x="1246754" y="2586668"/>
                    <a:pt x="1362909" y="2589846"/>
                  </a:cubicBezTo>
                  <a:cubicBezTo>
                    <a:pt x="1579592" y="2595356"/>
                    <a:pt x="1747868" y="2558310"/>
                    <a:pt x="1945379" y="2460954"/>
                  </a:cubicBezTo>
                  <a:cubicBezTo>
                    <a:pt x="2183116" y="2343888"/>
                    <a:pt x="2381547" y="2171978"/>
                    <a:pt x="2498574" y="1982697"/>
                  </a:cubicBezTo>
                  <a:cubicBezTo>
                    <a:pt x="2541551" y="1913657"/>
                    <a:pt x="2606950" y="1776036"/>
                    <a:pt x="2637576" y="1690546"/>
                  </a:cubicBezTo>
                  <a:cubicBezTo>
                    <a:pt x="2668652" y="1604132"/>
                    <a:pt x="2702023" y="1475695"/>
                    <a:pt x="2713466" y="1400688"/>
                  </a:cubicBezTo>
                  <a:cubicBezTo>
                    <a:pt x="2737232" y="1239299"/>
                    <a:pt x="2732677" y="1037233"/>
                    <a:pt x="2701602" y="897781"/>
                  </a:cubicBezTo>
                  <a:cubicBezTo>
                    <a:pt x="2644427" y="638539"/>
                    <a:pt x="2475729" y="399430"/>
                    <a:pt x="2240255" y="243518"/>
                  </a:cubicBezTo>
                  <a:cubicBezTo>
                    <a:pt x="2183118" y="205592"/>
                    <a:pt x="2046418" y="134260"/>
                    <a:pt x="1980592" y="108200"/>
                  </a:cubicBezTo>
                  <a:cubicBezTo>
                    <a:pt x="1853914" y="57453"/>
                    <a:pt x="1718136" y="34606"/>
                    <a:pt x="1545304" y="34606"/>
                  </a:cubicBezTo>
                  <a:cubicBezTo>
                    <a:pt x="1450662" y="34606"/>
                    <a:pt x="1373854" y="41916"/>
                    <a:pt x="1303472" y="57913"/>
                  </a:cubicBezTo>
                  <a:cubicBezTo>
                    <a:pt x="1286097" y="61587"/>
                    <a:pt x="1284719" y="61587"/>
                    <a:pt x="1284719" y="51981"/>
                  </a:cubicBezTo>
                  <a:cubicBezTo>
                    <a:pt x="1284719" y="28636"/>
                    <a:pt x="1247674" y="9004"/>
                    <a:pt x="1194172" y="3033"/>
                  </a:cubicBezTo>
                  <a:cubicBezTo>
                    <a:pt x="1155328" y="-602"/>
                    <a:pt x="1148019" y="-1061"/>
                    <a:pt x="1097272" y="2153"/>
                  </a:cubicBezTo>
                  <a:close/>
                  <a:moveTo>
                    <a:pt x="1097280" y="145224"/>
                  </a:moveTo>
                  <a:cubicBezTo>
                    <a:pt x="1088593" y="152534"/>
                    <a:pt x="1079906" y="158466"/>
                    <a:pt x="1078069" y="158924"/>
                  </a:cubicBezTo>
                  <a:cubicBezTo>
                    <a:pt x="1071678" y="158924"/>
                    <a:pt x="1074395" y="174921"/>
                    <a:pt x="1082623" y="184527"/>
                  </a:cubicBezTo>
                  <a:cubicBezTo>
                    <a:pt x="1089512" y="193215"/>
                    <a:pt x="1096821" y="194592"/>
                    <a:pt x="1142975" y="197348"/>
                  </a:cubicBezTo>
                  <a:cubicBezTo>
                    <a:pt x="1286562" y="205117"/>
                    <a:pt x="1423722" y="251730"/>
                    <a:pt x="1750134" y="403088"/>
                  </a:cubicBezTo>
                  <a:cubicBezTo>
                    <a:pt x="1822387" y="436918"/>
                    <a:pt x="1896895" y="470749"/>
                    <a:pt x="1915656" y="478518"/>
                  </a:cubicBezTo>
                  <a:cubicBezTo>
                    <a:pt x="2022661" y="524213"/>
                    <a:pt x="2128245" y="591871"/>
                    <a:pt x="2195482" y="658658"/>
                  </a:cubicBezTo>
                  <a:cubicBezTo>
                    <a:pt x="2279600" y="742775"/>
                    <a:pt x="2328968" y="808603"/>
                    <a:pt x="2351815" y="869414"/>
                  </a:cubicBezTo>
                  <a:cubicBezTo>
                    <a:pt x="2389779" y="968189"/>
                    <a:pt x="2400304" y="1026707"/>
                    <a:pt x="2403480" y="1147408"/>
                  </a:cubicBezTo>
                  <a:cubicBezTo>
                    <a:pt x="2408531" y="1328009"/>
                    <a:pt x="2378796" y="1476112"/>
                    <a:pt x="2308837" y="1621041"/>
                  </a:cubicBezTo>
                  <a:cubicBezTo>
                    <a:pt x="2228394" y="1787936"/>
                    <a:pt x="2090312" y="1936078"/>
                    <a:pt x="1897357" y="2061795"/>
                  </a:cubicBezTo>
                  <a:cubicBezTo>
                    <a:pt x="1776196" y="2140440"/>
                    <a:pt x="1621195" y="2209938"/>
                    <a:pt x="1531610" y="2225936"/>
                  </a:cubicBezTo>
                  <a:cubicBezTo>
                    <a:pt x="1488174" y="2233246"/>
                    <a:pt x="1334560" y="2233705"/>
                    <a:pt x="1273289" y="2225936"/>
                  </a:cubicBezTo>
                  <a:cubicBezTo>
                    <a:pt x="1117838" y="2206725"/>
                    <a:pt x="948680" y="2156897"/>
                    <a:pt x="841255" y="2098838"/>
                  </a:cubicBezTo>
                  <a:cubicBezTo>
                    <a:pt x="675281" y="2008750"/>
                    <a:pt x="497434" y="1846444"/>
                    <a:pt x="390890" y="1687819"/>
                  </a:cubicBezTo>
                  <a:cubicBezTo>
                    <a:pt x="225367" y="1440901"/>
                    <a:pt x="178762" y="1143734"/>
                    <a:pt x="258325" y="837877"/>
                  </a:cubicBezTo>
                  <a:cubicBezTo>
                    <a:pt x="280713" y="751923"/>
                    <a:pt x="309071" y="688353"/>
                    <a:pt x="359813" y="611544"/>
                  </a:cubicBezTo>
                  <a:cubicBezTo>
                    <a:pt x="488283" y="416786"/>
                    <a:pt x="692652" y="261795"/>
                    <a:pt x="930379" y="178598"/>
                  </a:cubicBezTo>
                  <a:cubicBezTo>
                    <a:pt x="963750" y="166696"/>
                    <a:pt x="1094521" y="131947"/>
                    <a:pt x="1106424" y="131487"/>
                  </a:cubicBezTo>
                  <a:cubicBezTo>
                    <a:pt x="1110060" y="131487"/>
                    <a:pt x="1105965" y="137458"/>
                    <a:pt x="1097278" y="14522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427113EA-A690-0FBC-893F-50D2CECE0794}"/>
                </a:ext>
              </a:extLst>
            </p:cNvPr>
            <p:cNvSpPr/>
            <p:nvPr/>
          </p:nvSpPr>
          <p:spPr>
            <a:xfrm>
              <a:off x="-1680977" y="5420150"/>
              <a:ext cx="872419" cy="337467"/>
            </a:xfrm>
            <a:custGeom>
              <a:avLst/>
              <a:gdLst>
                <a:gd name="connsiteX0" fmla="*/ 443478 w 872419"/>
                <a:gd name="connsiteY0" fmla="*/ 989 h 337467"/>
                <a:gd name="connsiteX1" fmla="*/ 80023 w 872419"/>
                <a:gd name="connsiteY1" fmla="*/ 73205 h 337467"/>
                <a:gd name="connsiteX2" fmla="*/ 0 w 872419"/>
                <a:gd name="connsiteY2" fmla="*/ 107073 h 337467"/>
                <a:gd name="connsiteX3" fmla="*/ 51206 w 872419"/>
                <a:gd name="connsiteY3" fmla="*/ 159159 h 337467"/>
                <a:gd name="connsiteX4" fmla="*/ 411476 w 872419"/>
                <a:gd name="connsiteY4" fmla="*/ 326053 h 337467"/>
                <a:gd name="connsiteX5" fmla="*/ 740680 w 872419"/>
                <a:gd name="connsiteY5" fmla="*/ 299073 h 337467"/>
                <a:gd name="connsiteX6" fmla="*/ 847185 w 872419"/>
                <a:gd name="connsiteY6" fmla="*/ 217672 h 337467"/>
                <a:gd name="connsiteX7" fmla="*/ 862760 w 872419"/>
                <a:gd name="connsiteY7" fmla="*/ 183382 h 337467"/>
                <a:gd name="connsiteX8" fmla="*/ 871868 w 872419"/>
                <a:gd name="connsiteY8" fmla="*/ 139984 h 337467"/>
                <a:gd name="connsiteX9" fmla="*/ 810177 w 872419"/>
                <a:gd name="connsiteY9" fmla="*/ 56746 h 337467"/>
                <a:gd name="connsiteX10" fmla="*/ 641441 w 872419"/>
                <a:gd name="connsiteY10" fmla="*/ 10134 h 337467"/>
                <a:gd name="connsiteX11" fmla="*/ 443470 w 872419"/>
                <a:gd name="connsiteY11" fmla="*/ 987 h 337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72419" h="337467">
                  <a:moveTo>
                    <a:pt x="443478" y="989"/>
                  </a:moveTo>
                  <a:cubicBezTo>
                    <a:pt x="301301" y="20200"/>
                    <a:pt x="184236" y="43507"/>
                    <a:pt x="80023" y="73205"/>
                  </a:cubicBezTo>
                  <a:cubicBezTo>
                    <a:pt x="6850" y="94253"/>
                    <a:pt x="0" y="97009"/>
                    <a:pt x="0" y="107073"/>
                  </a:cubicBezTo>
                  <a:cubicBezTo>
                    <a:pt x="0" y="120774"/>
                    <a:pt x="11902" y="133097"/>
                    <a:pt x="51206" y="159159"/>
                  </a:cubicBezTo>
                  <a:cubicBezTo>
                    <a:pt x="154076" y="228198"/>
                    <a:pt x="308606" y="299532"/>
                    <a:pt x="411476" y="326053"/>
                  </a:cubicBezTo>
                  <a:cubicBezTo>
                    <a:pt x="496972" y="347982"/>
                    <a:pt x="622693" y="337955"/>
                    <a:pt x="740680" y="299073"/>
                  </a:cubicBezTo>
                  <a:cubicBezTo>
                    <a:pt x="804209" y="278522"/>
                    <a:pt x="830729" y="258392"/>
                    <a:pt x="847185" y="217672"/>
                  </a:cubicBezTo>
                  <a:cubicBezTo>
                    <a:pt x="851777" y="206268"/>
                    <a:pt x="859086" y="190730"/>
                    <a:pt x="862760" y="183382"/>
                  </a:cubicBezTo>
                  <a:cubicBezTo>
                    <a:pt x="866855" y="175652"/>
                    <a:pt x="870988" y="156440"/>
                    <a:pt x="871868" y="139984"/>
                  </a:cubicBezTo>
                  <a:cubicBezTo>
                    <a:pt x="875083" y="98346"/>
                    <a:pt x="865477" y="85564"/>
                    <a:pt x="810177" y="56746"/>
                  </a:cubicBezTo>
                  <a:cubicBezTo>
                    <a:pt x="762148" y="31603"/>
                    <a:pt x="721926" y="20198"/>
                    <a:pt x="641441" y="10134"/>
                  </a:cubicBezTo>
                  <a:cubicBezTo>
                    <a:pt x="582467" y="2824"/>
                    <a:pt x="470451" y="-2227"/>
                    <a:pt x="443470" y="98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29973F6A-E17E-F78D-FAAD-68047451E613}"/>
                </a:ext>
              </a:extLst>
            </p:cNvPr>
            <p:cNvSpPr/>
            <p:nvPr/>
          </p:nvSpPr>
          <p:spPr>
            <a:xfrm>
              <a:off x="-5634011" y="5506858"/>
              <a:ext cx="815335" cy="301100"/>
            </a:xfrm>
            <a:custGeom>
              <a:avLst/>
              <a:gdLst>
                <a:gd name="connsiteX0" fmla="*/ 350291 w 815335"/>
                <a:gd name="connsiteY0" fmla="*/ 692 h 301100"/>
                <a:gd name="connsiteX1" fmla="*/ 251517 w 815335"/>
                <a:gd name="connsiteY1" fmla="*/ 7542 h 301100"/>
                <a:gd name="connsiteX2" fmla="*/ 71377 w 815335"/>
                <a:gd name="connsiteY2" fmla="*/ 30389 h 301100"/>
                <a:gd name="connsiteX3" fmla="*/ 33910 w 815335"/>
                <a:gd name="connsiteY3" fmla="*/ 39995 h 301100"/>
                <a:gd name="connsiteX4" fmla="*/ 6930 w 815335"/>
                <a:gd name="connsiteY4" fmla="*/ 62842 h 301100"/>
                <a:gd name="connsiteX5" fmla="*/ 22009 w 815335"/>
                <a:gd name="connsiteY5" fmla="*/ 153389 h 301100"/>
                <a:gd name="connsiteX6" fmla="*/ 51285 w 815335"/>
                <a:gd name="connsiteY6" fmla="*/ 209608 h 301100"/>
                <a:gd name="connsiteX7" fmla="*/ 73674 w 815335"/>
                <a:gd name="connsiteY7" fmla="*/ 239344 h 301100"/>
                <a:gd name="connsiteX8" fmla="*/ 105668 w 815335"/>
                <a:gd name="connsiteY8" fmla="*/ 264028 h 301100"/>
                <a:gd name="connsiteX9" fmla="*/ 320558 w 815335"/>
                <a:gd name="connsiteY9" fmla="*/ 301073 h 301100"/>
                <a:gd name="connsiteX10" fmla="*/ 516697 w 815335"/>
                <a:gd name="connsiteY10" fmla="*/ 262190 h 301100"/>
                <a:gd name="connsiteX11" fmla="*/ 814363 w 815335"/>
                <a:gd name="connsiteY11" fmla="*/ 93954 h 301100"/>
                <a:gd name="connsiteX12" fmla="*/ 771386 w 815335"/>
                <a:gd name="connsiteY12" fmla="*/ 53693 h 301100"/>
                <a:gd name="connsiteX13" fmla="*/ 453175 w 815335"/>
                <a:gd name="connsiteY13" fmla="*/ 689 h 301100"/>
                <a:gd name="connsiteX14" fmla="*/ 350305 w 815335"/>
                <a:gd name="connsiteY14" fmla="*/ 689 h 30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5335" h="301100">
                  <a:moveTo>
                    <a:pt x="350291" y="692"/>
                  </a:moveTo>
                  <a:cubicBezTo>
                    <a:pt x="346617" y="1610"/>
                    <a:pt x="302263" y="4787"/>
                    <a:pt x="251517" y="7542"/>
                  </a:cubicBezTo>
                  <a:cubicBezTo>
                    <a:pt x="165103" y="12096"/>
                    <a:pt x="119412" y="18066"/>
                    <a:pt x="71377" y="30389"/>
                  </a:cubicBezTo>
                  <a:cubicBezTo>
                    <a:pt x="59972" y="33604"/>
                    <a:pt x="43057" y="37699"/>
                    <a:pt x="33910" y="39995"/>
                  </a:cubicBezTo>
                  <a:cubicBezTo>
                    <a:pt x="20172" y="43669"/>
                    <a:pt x="14699" y="48223"/>
                    <a:pt x="6930" y="62842"/>
                  </a:cubicBezTo>
                  <a:cubicBezTo>
                    <a:pt x="-5431" y="87564"/>
                    <a:pt x="-1757" y="108115"/>
                    <a:pt x="22009" y="153389"/>
                  </a:cubicBezTo>
                  <a:cubicBezTo>
                    <a:pt x="32073" y="172600"/>
                    <a:pt x="45315" y="197744"/>
                    <a:pt x="51285" y="209608"/>
                  </a:cubicBezTo>
                  <a:cubicBezTo>
                    <a:pt x="57217" y="221510"/>
                    <a:pt x="67282" y="234751"/>
                    <a:pt x="73674" y="239344"/>
                  </a:cubicBezTo>
                  <a:cubicBezTo>
                    <a:pt x="80524" y="243898"/>
                    <a:pt x="94722" y="254881"/>
                    <a:pt x="105668" y="264028"/>
                  </a:cubicBezTo>
                  <a:cubicBezTo>
                    <a:pt x="136781" y="290091"/>
                    <a:pt x="197592" y="300615"/>
                    <a:pt x="320558" y="301073"/>
                  </a:cubicBezTo>
                  <a:cubicBezTo>
                    <a:pt x="405594" y="301532"/>
                    <a:pt x="429355" y="296481"/>
                    <a:pt x="516697" y="262190"/>
                  </a:cubicBezTo>
                  <a:cubicBezTo>
                    <a:pt x="603111" y="228360"/>
                    <a:pt x="808848" y="111785"/>
                    <a:pt x="814363" y="93954"/>
                  </a:cubicBezTo>
                  <a:cubicBezTo>
                    <a:pt x="818918" y="80674"/>
                    <a:pt x="807934" y="70647"/>
                    <a:pt x="771386" y="53693"/>
                  </a:cubicBezTo>
                  <a:cubicBezTo>
                    <a:pt x="702347" y="21700"/>
                    <a:pt x="588954" y="2947"/>
                    <a:pt x="453175" y="689"/>
                  </a:cubicBezTo>
                  <a:cubicBezTo>
                    <a:pt x="400592" y="-230"/>
                    <a:pt x="353940" y="-230"/>
                    <a:pt x="350305" y="68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EAB53AF6-E6A9-7E4D-901F-F9A546C041C6}"/>
                </a:ext>
              </a:extLst>
            </p:cNvPr>
            <p:cNvSpPr/>
            <p:nvPr/>
          </p:nvSpPr>
          <p:spPr>
            <a:xfrm>
              <a:off x="-5199192" y="6708055"/>
              <a:ext cx="724585" cy="877515"/>
            </a:xfrm>
            <a:custGeom>
              <a:avLst/>
              <a:gdLst>
                <a:gd name="connsiteX0" fmla="*/ 649278 w 724585"/>
                <a:gd name="connsiteY0" fmla="*/ 8364 h 877515"/>
                <a:gd name="connsiteX1" fmla="*/ 372666 w 724585"/>
                <a:gd name="connsiteY1" fmla="*/ 191257 h 877515"/>
                <a:gd name="connsiteX2" fmla="*/ 156903 w 724585"/>
                <a:gd name="connsiteY2" fmla="*/ 426232 h 877515"/>
                <a:gd name="connsiteX3" fmla="*/ 75502 w 724585"/>
                <a:gd name="connsiteY3" fmla="*/ 536871 h 877515"/>
                <a:gd name="connsiteX4" fmla="*/ 20202 w 724585"/>
                <a:gd name="connsiteY4" fmla="*/ 735302 h 877515"/>
                <a:gd name="connsiteX5" fmla="*/ 104320 w 724585"/>
                <a:gd name="connsiteY5" fmla="*/ 854171 h 877515"/>
                <a:gd name="connsiteX6" fmla="*/ 147756 w 724585"/>
                <a:gd name="connsiteY6" fmla="*/ 877516 h 877515"/>
                <a:gd name="connsiteX7" fmla="*/ 418863 w 724585"/>
                <a:gd name="connsiteY7" fmla="*/ 640200 h 877515"/>
                <a:gd name="connsiteX8" fmla="*/ 621850 w 724585"/>
                <a:gd name="connsiteY8" fmla="*/ 223704 h 877515"/>
                <a:gd name="connsiteX9" fmla="*/ 692727 w 724585"/>
                <a:gd name="connsiteY9" fmla="*/ 70545 h 877515"/>
                <a:gd name="connsiteX10" fmla="*/ 723381 w 724585"/>
                <a:gd name="connsiteY10" fmla="*/ 7437 h 877515"/>
                <a:gd name="connsiteX11" fmla="*/ 649290 w 724585"/>
                <a:gd name="connsiteY11" fmla="*/ 8356 h 877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24585" h="877515">
                  <a:moveTo>
                    <a:pt x="649278" y="8364"/>
                  </a:moveTo>
                  <a:cubicBezTo>
                    <a:pt x="573848" y="30331"/>
                    <a:pt x="489732" y="85631"/>
                    <a:pt x="372666" y="191257"/>
                  </a:cubicBezTo>
                  <a:cubicBezTo>
                    <a:pt x="278062" y="276294"/>
                    <a:pt x="203057" y="358112"/>
                    <a:pt x="156903" y="426232"/>
                  </a:cubicBezTo>
                  <a:cubicBezTo>
                    <a:pt x="146379" y="441808"/>
                    <a:pt x="109792" y="491636"/>
                    <a:pt x="75502" y="536871"/>
                  </a:cubicBezTo>
                  <a:cubicBezTo>
                    <a:pt x="-9534" y="649342"/>
                    <a:pt x="-14547" y="666722"/>
                    <a:pt x="20202" y="735302"/>
                  </a:cubicBezTo>
                  <a:cubicBezTo>
                    <a:pt x="57669" y="809393"/>
                    <a:pt x="72748" y="830403"/>
                    <a:pt x="104320" y="854171"/>
                  </a:cubicBezTo>
                  <a:cubicBezTo>
                    <a:pt x="123952" y="868829"/>
                    <a:pt x="139987" y="877516"/>
                    <a:pt x="147756" y="877516"/>
                  </a:cubicBezTo>
                  <a:cubicBezTo>
                    <a:pt x="203056" y="877057"/>
                    <a:pt x="345727" y="751760"/>
                    <a:pt x="418863" y="640200"/>
                  </a:cubicBezTo>
                  <a:cubicBezTo>
                    <a:pt x="472824" y="557919"/>
                    <a:pt x="529042" y="442728"/>
                    <a:pt x="621850" y="223704"/>
                  </a:cubicBezTo>
                  <a:cubicBezTo>
                    <a:pt x="649749" y="156961"/>
                    <a:pt x="681743" y="87925"/>
                    <a:pt x="692727" y="70545"/>
                  </a:cubicBezTo>
                  <a:cubicBezTo>
                    <a:pt x="725639" y="17044"/>
                    <a:pt x="726557" y="15207"/>
                    <a:pt x="723381" y="7437"/>
                  </a:cubicBezTo>
                  <a:cubicBezTo>
                    <a:pt x="719707" y="-2627"/>
                    <a:pt x="686336" y="-2627"/>
                    <a:pt x="649290" y="835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DC17F554-CF63-26B6-6441-4AC14BCCA73D}"/>
                </a:ext>
              </a:extLst>
            </p:cNvPr>
            <p:cNvSpPr/>
            <p:nvPr/>
          </p:nvSpPr>
          <p:spPr>
            <a:xfrm>
              <a:off x="-2032346" y="6777242"/>
              <a:ext cx="802029" cy="875675"/>
            </a:xfrm>
            <a:custGeom>
              <a:avLst/>
              <a:gdLst>
                <a:gd name="connsiteX0" fmla="*/ 5294 w 802029"/>
                <a:gd name="connsiteY0" fmla="*/ 2173 h 875675"/>
                <a:gd name="connsiteX1" fmla="*/ 30438 w 802029"/>
                <a:gd name="connsiteY1" fmla="*/ 72590 h 875675"/>
                <a:gd name="connsiteX2" fmla="*/ 382028 w 802029"/>
                <a:gd name="connsiteY2" fmla="*/ 592416 h 875675"/>
                <a:gd name="connsiteX3" fmla="*/ 629827 w 802029"/>
                <a:gd name="connsiteY3" fmla="*/ 835199 h 875675"/>
                <a:gd name="connsiteX4" fmla="*/ 702541 w 802029"/>
                <a:gd name="connsiteY4" fmla="*/ 874962 h 875675"/>
                <a:gd name="connsiteX5" fmla="*/ 728603 w 802029"/>
                <a:gd name="connsiteY5" fmla="*/ 865853 h 875675"/>
                <a:gd name="connsiteX6" fmla="*/ 774298 w 802029"/>
                <a:gd name="connsiteY6" fmla="*/ 776225 h 875675"/>
                <a:gd name="connsiteX7" fmla="*/ 782526 w 802029"/>
                <a:gd name="connsiteY7" fmla="*/ 754296 h 875675"/>
                <a:gd name="connsiteX8" fmla="*/ 800360 w 802029"/>
                <a:gd name="connsiteY8" fmla="*/ 647292 h 875675"/>
                <a:gd name="connsiteX9" fmla="*/ 558076 w 802029"/>
                <a:gd name="connsiteY9" fmla="*/ 324525 h 875675"/>
                <a:gd name="connsiteX10" fmla="*/ 57883 w 802029"/>
                <a:gd name="connsiteY10" fmla="*/ 14534 h 875675"/>
                <a:gd name="connsiteX11" fmla="*/ 5300 w 802029"/>
                <a:gd name="connsiteY11" fmla="*/ 2173 h 875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2029" h="875675">
                  <a:moveTo>
                    <a:pt x="5294" y="2173"/>
                  </a:moveTo>
                  <a:cubicBezTo>
                    <a:pt x="-5689" y="6306"/>
                    <a:pt x="-637" y="20006"/>
                    <a:pt x="30438" y="72590"/>
                  </a:cubicBezTo>
                  <a:cubicBezTo>
                    <a:pt x="127835" y="235350"/>
                    <a:pt x="308892" y="502821"/>
                    <a:pt x="382028" y="592416"/>
                  </a:cubicBezTo>
                  <a:cubicBezTo>
                    <a:pt x="443758" y="667425"/>
                    <a:pt x="565842" y="787213"/>
                    <a:pt x="629827" y="835199"/>
                  </a:cubicBezTo>
                  <a:cubicBezTo>
                    <a:pt x="681951" y="874082"/>
                    <a:pt x="688343" y="877717"/>
                    <a:pt x="702541" y="874962"/>
                  </a:cubicBezTo>
                  <a:cubicBezTo>
                    <a:pt x="711228" y="873622"/>
                    <a:pt x="722633" y="869489"/>
                    <a:pt x="728603" y="865853"/>
                  </a:cubicBezTo>
                  <a:cubicBezTo>
                    <a:pt x="740926" y="857625"/>
                    <a:pt x="778890" y="783535"/>
                    <a:pt x="774298" y="776225"/>
                  </a:cubicBezTo>
                  <a:cubicBezTo>
                    <a:pt x="772461" y="773470"/>
                    <a:pt x="776135" y="763443"/>
                    <a:pt x="782526" y="754296"/>
                  </a:cubicBezTo>
                  <a:cubicBezTo>
                    <a:pt x="797183" y="733248"/>
                    <a:pt x="805871" y="678369"/>
                    <a:pt x="800360" y="647292"/>
                  </a:cubicBezTo>
                  <a:cubicBezTo>
                    <a:pt x="792132" y="604315"/>
                    <a:pt x="626656" y="383494"/>
                    <a:pt x="558076" y="324525"/>
                  </a:cubicBezTo>
                  <a:cubicBezTo>
                    <a:pt x="422258" y="207919"/>
                    <a:pt x="196885" y="68036"/>
                    <a:pt x="57883" y="14534"/>
                  </a:cubicBezTo>
                  <a:cubicBezTo>
                    <a:pt x="16743" y="-1463"/>
                    <a:pt x="14906" y="-1923"/>
                    <a:pt x="5300" y="217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D8C93201-02C3-F150-82D4-E59025CF5F3C}"/>
                </a:ext>
              </a:extLst>
            </p:cNvPr>
            <p:cNvSpPr/>
            <p:nvPr/>
          </p:nvSpPr>
          <p:spPr>
            <a:xfrm>
              <a:off x="-3334728" y="7032298"/>
              <a:ext cx="276657" cy="1065210"/>
            </a:xfrm>
            <a:custGeom>
              <a:avLst/>
              <a:gdLst>
                <a:gd name="connsiteX0" fmla="*/ 84112 w 276657"/>
                <a:gd name="connsiteY0" fmla="*/ 3213 h 1065210"/>
                <a:gd name="connsiteX1" fmla="*/ 19665 w 276657"/>
                <a:gd name="connsiteY1" fmla="*/ 352041 h 1065210"/>
                <a:gd name="connsiteX2" fmla="*/ 913 w 276657"/>
                <a:gd name="connsiteY2" fmla="*/ 603514 h 1065210"/>
                <a:gd name="connsiteX3" fmla="*/ 19665 w 276657"/>
                <a:gd name="connsiteY3" fmla="*/ 867772 h 1065210"/>
                <a:gd name="connsiteX4" fmla="*/ 62183 w 276657"/>
                <a:gd name="connsiteY4" fmla="*/ 975697 h 1065210"/>
                <a:gd name="connsiteX5" fmla="*/ 110633 w 276657"/>
                <a:gd name="connsiteY5" fmla="*/ 1038767 h 1065210"/>
                <a:gd name="connsiteX6" fmla="*/ 134858 w 276657"/>
                <a:gd name="connsiteY6" fmla="*/ 1061155 h 1065210"/>
                <a:gd name="connsiteX7" fmla="*/ 176955 w 276657"/>
                <a:gd name="connsiteY7" fmla="*/ 1056142 h 1065210"/>
                <a:gd name="connsiteX8" fmla="*/ 248252 w 276657"/>
                <a:gd name="connsiteY8" fmla="*/ 898888 h 1065210"/>
                <a:gd name="connsiteX9" fmla="*/ 276152 w 276657"/>
                <a:gd name="connsiteY9" fmla="*/ 635511 h 1065210"/>
                <a:gd name="connsiteX10" fmla="*/ 224946 w 276657"/>
                <a:gd name="connsiteY10" fmla="*/ 258321 h 1065210"/>
                <a:gd name="connsiteX11" fmla="*/ 96936 w 276657"/>
                <a:gd name="connsiteY11" fmla="*/ 0 h 1065210"/>
                <a:gd name="connsiteX12" fmla="*/ 84116 w 276657"/>
                <a:gd name="connsiteY12" fmla="*/ 3215 h 1065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6657" h="1065210">
                  <a:moveTo>
                    <a:pt x="84112" y="3213"/>
                  </a:moveTo>
                  <a:cubicBezTo>
                    <a:pt x="78180" y="12819"/>
                    <a:pt x="34285" y="251934"/>
                    <a:pt x="19665" y="352041"/>
                  </a:cubicBezTo>
                  <a:cubicBezTo>
                    <a:pt x="2750" y="469567"/>
                    <a:pt x="-2302" y="539068"/>
                    <a:pt x="913" y="603514"/>
                  </a:cubicBezTo>
                  <a:cubicBezTo>
                    <a:pt x="10519" y="792795"/>
                    <a:pt x="13235" y="833482"/>
                    <a:pt x="19665" y="867772"/>
                  </a:cubicBezTo>
                  <a:cubicBezTo>
                    <a:pt x="27434" y="912127"/>
                    <a:pt x="29271" y="915762"/>
                    <a:pt x="62183" y="975697"/>
                  </a:cubicBezTo>
                  <a:cubicBezTo>
                    <a:pt x="81394" y="1009987"/>
                    <a:pt x="92799" y="1025525"/>
                    <a:pt x="110633" y="1038767"/>
                  </a:cubicBezTo>
                  <a:cubicBezTo>
                    <a:pt x="122994" y="1048832"/>
                    <a:pt x="134399" y="1058897"/>
                    <a:pt x="134858" y="1061155"/>
                  </a:cubicBezTo>
                  <a:cubicBezTo>
                    <a:pt x="137613" y="1068503"/>
                    <a:pt x="163675" y="1065288"/>
                    <a:pt x="176955" y="1056142"/>
                  </a:cubicBezTo>
                  <a:cubicBezTo>
                    <a:pt x="196588" y="1041982"/>
                    <a:pt x="229501" y="969728"/>
                    <a:pt x="248252" y="898888"/>
                  </a:cubicBezTo>
                  <a:cubicBezTo>
                    <a:pt x="266545" y="831188"/>
                    <a:pt x="273396" y="764902"/>
                    <a:pt x="276152" y="635511"/>
                  </a:cubicBezTo>
                  <a:cubicBezTo>
                    <a:pt x="278907" y="484194"/>
                    <a:pt x="271559" y="428390"/>
                    <a:pt x="224946" y="258321"/>
                  </a:cubicBezTo>
                  <a:cubicBezTo>
                    <a:pt x="186063" y="116145"/>
                    <a:pt x="128467" y="0"/>
                    <a:pt x="96936" y="0"/>
                  </a:cubicBezTo>
                  <a:cubicBezTo>
                    <a:pt x="90966" y="0"/>
                    <a:pt x="85035" y="1378"/>
                    <a:pt x="84116" y="321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594547B3-6AD4-A9B5-0C3A-335F67A16BF4}"/>
              </a:ext>
            </a:extLst>
          </p:cNvPr>
          <p:cNvSpPr/>
          <p:nvPr/>
        </p:nvSpPr>
        <p:spPr>
          <a:xfrm>
            <a:off x="9440911" y="4139915"/>
            <a:ext cx="1163366" cy="1682224"/>
          </a:xfrm>
          <a:custGeom>
            <a:avLst/>
            <a:gdLst>
              <a:gd name="connsiteX0" fmla="*/ 1172370 w 2977894"/>
              <a:gd name="connsiteY0" fmla="*/ 3788 h 4306026"/>
              <a:gd name="connsiteX1" fmla="*/ 872911 w 2977894"/>
              <a:gd name="connsiteY1" fmla="*/ 10217 h 4306026"/>
              <a:gd name="connsiteX2" fmla="*/ 465104 w 2977894"/>
              <a:gd name="connsiteY2" fmla="*/ 33524 h 4306026"/>
              <a:gd name="connsiteX3" fmla="*/ 333421 w 2977894"/>
              <a:gd name="connsiteY3" fmla="*/ 71909 h 4306026"/>
              <a:gd name="connsiteX4" fmla="*/ 139585 w 2977894"/>
              <a:gd name="connsiteY4" fmla="*/ 451852 h 4306026"/>
              <a:gd name="connsiteX5" fmla="*/ 6520 w 2977894"/>
              <a:gd name="connsiteY5" fmla="*/ 1069072 h 4306026"/>
              <a:gd name="connsiteX6" fmla="*/ 4262 w 2977894"/>
              <a:gd name="connsiteY6" fmla="*/ 1352993 h 4306026"/>
              <a:gd name="connsiteX7" fmla="*/ 137288 w 2977894"/>
              <a:gd name="connsiteY7" fmla="*/ 1832593 h 4306026"/>
              <a:gd name="connsiteX8" fmla="*/ 434454 w 2977894"/>
              <a:gd name="connsiteY8" fmla="*/ 2270594 h 4306026"/>
              <a:gd name="connsiteX9" fmla="*/ 861512 w 2977894"/>
              <a:gd name="connsiteY9" fmla="*/ 2618970 h 4306026"/>
              <a:gd name="connsiteX10" fmla="*/ 1424769 w 2977894"/>
              <a:gd name="connsiteY10" fmla="*/ 2824710 h 4306026"/>
              <a:gd name="connsiteX11" fmla="*/ 1490594 w 2977894"/>
              <a:gd name="connsiteY11" fmla="*/ 2836612 h 4306026"/>
              <a:gd name="connsiteX12" fmla="*/ 1502496 w 2977894"/>
              <a:gd name="connsiteY12" fmla="*/ 2838908 h 4306026"/>
              <a:gd name="connsiteX13" fmla="*/ 1505672 w 2977894"/>
              <a:gd name="connsiteY13" fmla="*/ 2924404 h 4306026"/>
              <a:gd name="connsiteX14" fmla="*/ 1513020 w 2977894"/>
              <a:gd name="connsiteY14" fmla="*/ 3202819 h 4306026"/>
              <a:gd name="connsiteX15" fmla="*/ 1540422 w 2977894"/>
              <a:gd name="connsiteY15" fmla="*/ 3675110 h 4306026"/>
              <a:gd name="connsiteX16" fmla="*/ 1571076 w 2977894"/>
              <a:gd name="connsiteY16" fmla="*/ 3914219 h 4306026"/>
              <a:gd name="connsiteX17" fmla="*/ 1581102 w 2977894"/>
              <a:gd name="connsiteY17" fmla="*/ 3965425 h 4306026"/>
              <a:gd name="connsiteX18" fmla="*/ 982634 w 2977894"/>
              <a:gd name="connsiteY18" fmla="*/ 3937985 h 4306026"/>
              <a:gd name="connsiteX19" fmla="*/ 842760 w 2977894"/>
              <a:gd name="connsiteY19" fmla="*/ 3921988 h 4306026"/>
              <a:gd name="connsiteX20" fmla="*/ 798406 w 2977894"/>
              <a:gd name="connsiteY20" fmla="*/ 3918353 h 4306026"/>
              <a:gd name="connsiteX21" fmla="*/ 765035 w 2977894"/>
              <a:gd name="connsiteY21" fmla="*/ 3924744 h 4306026"/>
              <a:gd name="connsiteX22" fmla="*/ 719302 w 2977894"/>
              <a:gd name="connsiteY22" fmla="*/ 3932971 h 4306026"/>
              <a:gd name="connsiteX23" fmla="*/ 661246 w 2977894"/>
              <a:gd name="connsiteY23" fmla="*/ 3947591 h 4306026"/>
              <a:gd name="connsiteX24" fmla="*/ 598598 w 2977894"/>
              <a:gd name="connsiteY24" fmla="*/ 4000634 h 4306026"/>
              <a:gd name="connsiteX25" fmla="*/ 635643 w 2977894"/>
              <a:gd name="connsiteY25" fmla="*/ 4136873 h 4306026"/>
              <a:gd name="connsiteX26" fmla="*/ 679080 w 2977894"/>
              <a:gd name="connsiteY26" fmla="*/ 4215059 h 4306026"/>
              <a:gd name="connsiteX27" fmla="*/ 711533 w 2977894"/>
              <a:gd name="connsiteY27" fmla="*/ 4252563 h 4306026"/>
              <a:gd name="connsiteX28" fmla="*/ 754969 w 2977894"/>
              <a:gd name="connsiteY28" fmla="*/ 4286853 h 4306026"/>
              <a:gd name="connsiteX29" fmla="*/ 782868 w 2977894"/>
              <a:gd name="connsiteY29" fmla="*/ 4306027 h 4306026"/>
              <a:gd name="connsiteX30" fmla="*/ 815781 w 2977894"/>
              <a:gd name="connsiteY30" fmla="*/ 4292785 h 4306026"/>
              <a:gd name="connsiteX31" fmla="*/ 1005522 w 2977894"/>
              <a:gd name="connsiteY31" fmla="*/ 4265345 h 4306026"/>
              <a:gd name="connsiteX32" fmla="*/ 1677587 w 2977894"/>
              <a:gd name="connsiteY32" fmla="*/ 4210045 h 4306026"/>
              <a:gd name="connsiteX33" fmla="*/ 2451639 w 2977894"/>
              <a:gd name="connsiteY33" fmla="*/ 4166608 h 4306026"/>
              <a:gd name="connsiteX34" fmla="*/ 2539890 w 2977894"/>
              <a:gd name="connsiteY34" fmla="*/ 4159298 h 4306026"/>
              <a:gd name="connsiteX35" fmla="*/ 2569129 w 2977894"/>
              <a:gd name="connsiteY35" fmla="*/ 4098946 h 4306026"/>
              <a:gd name="connsiteX36" fmla="*/ 2572803 w 2977894"/>
              <a:gd name="connsiteY36" fmla="*/ 4089340 h 4306026"/>
              <a:gd name="connsiteX37" fmla="*/ 2585125 w 2977894"/>
              <a:gd name="connsiteY37" fmla="*/ 4022597 h 4306026"/>
              <a:gd name="connsiteX38" fmla="*/ 2570047 w 2977894"/>
              <a:gd name="connsiteY38" fmla="*/ 4006141 h 4306026"/>
              <a:gd name="connsiteX39" fmla="*/ 2549955 w 2977894"/>
              <a:gd name="connsiteY39" fmla="*/ 3996076 h 4306026"/>
              <a:gd name="connsiteX40" fmla="*/ 2521597 w 2977894"/>
              <a:gd name="connsiteY40" fmla="*/ 3992402 h 4306026"/>
              <a:gd name="connsiteX41" fmla="*/ 2328182 w 2977894"/>
              <a:gd name="connsiteY41" fmla="*/ 3991025 h 4306026"/>
              <a:gd name="connsiteX42" fmla="*/ 1965648 w 2977894"/>
              <a:gd name="connsiteY42" fmla="*/ 3981419 h 4306026"/>
              <a:gd name="connsiteX43" fmla="*/ 1754853 w 2977894"/>
              <a:gd name="connsiteY43" fmla="*/ 3974109 h 4306026"/>
              <a:gd name="connsiteX44" fmla="*/ 1733843 w 2977894"/>
              <a:gd name="connsiteY44" fmla="*/ 3971354 h 4306026"/>
              <a:gd name="connsiteX45" fmla="*/ 1735680 w 2977894"/>
              <a:gd name="connsiteY45" fmla="*/ 3879467 h 4306026"/>
              <a:gd name="connsiteX46" fmla="*/ 1723778 w 2977894"/>
              <a:gd name="connsiteY46" fmla="*/ 3615670 h 4306026"/>
              <a:gd name="connsiteX47" fmla="*/ 1698175 w 2977894"/>
              <a:gd name="connsiteY47" fmla="*/ 3213340 h 4306026"/>
              <a:gd name="connsiteX48" fmla="*/ 1669818 w 2977894"/>
              <a:gd name="connsiteY48" fmla="*/ 2866766 h 4306026"/>
              <a:gd name="connsiteX49" fmla="*/ 1721482 w 2977894"/>
              <a:gd name="connsiteY49" fmla="*/ 2856740 h 4306026"/>
              <a:gd name="connsiteX50" fmla="*/ 2521135 w 2977894"/>
              <a:gd name="connsiteY50" fmla="*/ 2524323 h 4306026"/>
              <a:gd name="connsiteX51" fmla="*/ 2742873 w 2977894"/>
              <a:gd name="connsiteY51" fmla="*/ 2211157 h 4306026"/>
              <a:gd name="connsiteX52" fmla="*/ 2898325 w 2977894"/>
              <a:gd name="connsiteY52" fmla="*/ 1789155 h 4306026"/>
              <a:gd name="connsiteX53" fmla="*/ 2977888 w 2977894"/>
              <a:gd name="connsiteY53" fmla="*/ 1192528 h 4306026"/>
              <a:gd name="connsiteX54" fmla="*/ 2904257 w 2977894"/>
              <a:gd name="connsiteY54" fmla="*/ 675886 h 4306026"/>
              <a:gd name="connsiteX55" fmla="*/ 2654165 w 2977894"/>
              <a:gd name="connsiteY55" fmla="*/ 230576 h 4306026"/>
              <a:gd name="connsiteX56" fmla="*/ 2535757 w 2977894"/>
              <a:gd name="connsiteY56" fmla="*/ 145540 h 4306026"/>
              <a:gd name="connsiteX57" fmla="*/ 2523434 w 2977894"/>
              <a:gd name="connsiteY57" fmla="*/ 151013 h 4306026"/>
              <a:gd name="connsiteX58" fmla="*/ 2541727 w 2977894"/>
              <a:gd name="connsiteY58" fmla="*/ 191693 h 4306026"/>
              <a:gd name="connsiteX59" fmla="*/ 2658294 w 2977894"/>
              <a:gd name="connsiteY59" fmla="*/ 728469 h 4306026"/>
              <a:gd name="connsiteX60" fmla="*/ 2681141 w 2977894"/>
              <a:gd name="connsiteY60" fmla="*/ 882549 h 4306026"/>
              <a:gd name="connsiteX61" fmla="*/ 2708121 w 2977894"/>
              <a:gd name="connsiteY61" fmla="*/ 1213085 h 4306026"/>
              <a:gd name="connsiteX62" fmla="*/ 2685274 w 2977894"/>
              <a:gd name="connsiteY62" fmla="*/ 1526290 h 4306026"/>
              <a:gd name="connsiteX63" fmla="*/ 2323622 w 2977894"/>
              <a:gd name="connsiteY63" fmla="*/ 2338728 h 4306026"/>
              <a:gd name="connsiteX64" fmla="*/ 1981183 w 2977894"/>
              <a:gd name="connsiteY64" fmla="*/ 2536698 h 4306026"/>
              <a:gd name="connsiteX65" fmla="*/ 1449913 w 2977894"/>
              <a:gd name="connsiteY65" fmla="*/ 2564138 h 4306026"/>
              <a:gd name="connsiteX66" fmla="*/ 545548 w 2977894"/>
              <a:gd name="connsiteY66" fmla="*/ 2105544 h 4306026"/>
              <a:gd name="connsiteX67" fmla="*/ 319254 w 2977894"/>
              <a:gd name="connsiteY67" fmla="*/ 1796013 h 4306026"/>
              <a:gd name="connsiteX68" fmla="*/ 186189 w 2977894"/>
              <a:gd name="connsiteY68" fmla="*/ 1347989 h 4306026"/>
              <a:gd name="connsiteX69" fmla="*/ 180257 w 2977894"/>
              <a:gd name="connsiteY69" fmla="*/ 1187943 h 4306026"/>
              <a:gd name="connsiteX70" fmla="*/ 219101 w 2977894"/>
              <a:gd name="connsiteY70" fmla="*/ 810293 h 4306026"/>
              <a:gd name="connsiteX71" fmla="*/ 355840 w 2977894"/>
              <a:gd name="connsiteY71" fmla="*/ 347603 h 4306026"/>
              <a:gd name="connsiteX72" fmla="*/ 404290 w 2977894"/>
              <a:gd name="connsiteY72" fmla="*/ 241559 h 4306026"/>
              <a:gd name="connsiteX73" fmla="*/ 419368 w 2977894"/>
              <a:gd name="connsiteY73" fmla="*/ 208608 h 4306026"/>
              <a:gd name="connsiteX74" fmla="*/ 639726 w 2977894"/>
              <a:gd name="connsiteY74" fmla="*/ 184383 h 4306026"/>
              <a:gd name="connsiteX75" fmla="*/ 818063 w 2977894"/>
              <a:gd name="connsiteY75" fmla="*/ 177073 h 4306026"/>
              <a:gd name="connsiteX76" fmla="*/ 1124381 w 2977894"/>
              <a:gd name="connsiteY76" fmla="*/ 161536 h 4306026"/>
              <a:gd name="connsiteX77" fmla="*/ 2241353 w 2977894"/>
              <a:gd name="connsiteY77" fmla="*/ 137311 h 4306026"/>
              <a:gd name="connsiteX78" fmla="*/ 2524363 w 2977894"/>
              <a:gd name="connsiteY78" fmla="*/ 139607 h 4306026"/>
              <a:gd name="connsiteX79" fmla="*/ 2531673 w 2977894"/>
              <a:gd name="connsiteY79" fmla="*/ 128164 h 4306026"/>
              <a:gd name="connsiteX80" fmla="*/ 2538982 w 2977894"/>
              <a:gd name="connsiteY80" fmla="*/ 95711 h 4306026"/>
              <a:gd name="connsiteX81" fmla="*/ 2523445 w 2977894"/>
              <a:gd name="connsiteY81" fmla="*/ 66893 h 4306026"/>
              <a:gd name="connsiteX82" fmla="*/ 2315412 w 2977894"/>
              <a:gd name="connsiteY82" fmla="*/ 42668 h 4306026"/>
              <a:gd name="connsiteX83" fmla="*/ 2079938 w 2977894"/>
              <a:gd name="connsiteY83" fmla="*/ 24375 h 4306026"/>
              <a:gd name="connsiteX84" fmla="*/ 1517602 w 2977894"/>
              <a:gd name="connsiteY84" fmla="*/ 149 h 4306026"/>
              <a:gd name="connsiteX85" fmla="*/ 1172409 w 2977894"/>
              <a:gd name="connsiteY85" fmla="*/ 3785 h 4306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2977894" h="4306026">
                <a:moveTo>
                  <a:pt x="1172370" y="3788"/>
                </a:moveTo>
                <a:cubicBezTo>
                  <a:pt x="1119787" y="5625"/>
                  <a:pt x="984921" y="8380"/>
                  <a:pt x="872911" y="10217"/>
                </a:cubicBezTo>
                <a:cubicBezTo>
                  <a:pt x="636094" y="13853"/>
                  <a:pt x="561587" y="18445"/>
                  <a:pt x="465104" y="33524"/>
                </a:cubicBezTo>
                <a:cubicBezTo>
                  <a:pt x="368625" y="49061"/>
                  <a:pt x="347157" y="54993"/>
                  <a:pt x="333421" y="71909"/>
                </a:cubicBezTo>
                <a:cubicBezTo>
                  <a:pt x="306900" y="104400"/>
                  <a:pt x="166106" y="380519"/>
                  <a:pt x="139585" y="451852"/>
                </a:cubicBezTo>
                <a:cubicBezTo>
                  <a:pt x="83327" y="605932"/>
                  <a:pt x="28946" y="856944"/>
                  <a:pt x="6520" y="1069072"/>
                </a:cubicBezTo>
                <a:cubicBezTo>
                  <a:pt x="-1249" y="1141326"/>
                  <a:pt x="-2167" y="1285334"/>
                  <a:pt x="4262" y="1352993"/>
                </a:cubicBezTo>
                <a:cubicBezTo>
                  <a:pt x="20259" y="1513000"/>
                  <a:pt x="69627" y="1692219"/>
                  <a:pt x="137288" y="1832593"/>
                </a:cubicBezTo>
                <a:cubicBezTo>
                  <a:pt x="222783" y="2009970"/>
                  <a:pt x="303261" y="2128417"/>
                  <a:pt x="434454" y="2270594"/>
                </a:cubicBezTo>
                <a:cubicBezTo>
                  <a:pt x="556997" y="2402248"/>
                  <a:pt x="727066" y="2541240"/>
                  <a:pt x="861512" y="2618970"/>
                </a:cubicBezTo>
                <a:cubicBezTo>
                  <a:pt x="1037518" y="2720919"/>
                  <a:pt x="1224966" y="2789499"/>
                  <a:pt x="1424769" y="2824710"/>
                </a:cubicBezTo>
                <a:cubicBezTo>
                  <a:pt x="1454466" y="2829762"/>
                  <a:pt x="1484203" y="2835234"/>
                  <a:pt x="1490594" y="2836612"/>
                </a:cubicBezTo>
                <a:lnTo>
                  <a:pt x="1502496" y="2838908"/>
                </a:lnTo>
                <a:lnTo>
                  <a:pt x="1505672" y="2924404"/>
                </a:lnTo>
                <a:cubicBezTo>
                  <a:pt x="1507509" y="2971476"/>
                  <a:pt x="1510724" y="3096775"/>
                  <a:pt x="1513020" y="3202819"/>
                </a:cubicBezTo>
                <a:cubicBezTo>
                  <a:pt x="1517574" y="3411312"/>
                  <a:pt x="1519871" y="3449697"/>
                  <a:pt x="1540422" y="3675110"/>
                </a:cubicBezTo>
                <a:cubicBezTo>
                  <a:pt x="1556878" y="3855250"/>
                  <a:pt x="1556878" y="3852947"/>
                  <a:pt x="1571076" y="3914219"/>
                </a:cubicBezTo>
                <a:cubicBezTo>
                  <a:pt x="1577467" y="3941659"/>
                  <a:pt x="1581600" y="3964506"/>
                  <a:pt x="1581102" y="3965425"/>
                </a:cubicBezTo>
                <a:cubicBezTo>
                  <a:pt x="1578844" y="3967262"/>
                  <a:pt x="1155466" y="3948050"/>
                  <a:pt x="982634" y="3937985"/>
                </a:cubicBezTo>
                <a:cubicBezTo>
                  <a:pt x="874288" y="3931594"/>
                  <a:pt x="855536" y="3929298"/>
                  <a:pt x="842760" y="3921988"/>
                </a:cubicBezTo>
                <a:cubicBezTo>
                  <a:pt x="826304" y="3911502"/>
                  <a:pt x="812566" y="3910583"/>
                  <a:pt x="798406" y="3918353"/>
                </a:cubicBezTo>
                <a:cubicBezTo>
                  <a:pt x="792933" y="3921070"/>
                  <a:pt x="777816" y="3924284"/>
                  <a:pt x="765035" y="3924744"/>
                </a:cubicBezTo>
                <a:cubicBezTo>
                  <a:pt x="752214" y="3925662"/>
                  <a:pt x="731664" y="3928839"/>
                  <a:pt x="719302" y="3932971"/>
                </a:cubicBezTo>
                <a:cubicBezTo>
                  <a:pt x="706979" y="3936645"/>
                  <a:pt x="680917" y="3943036"/>
                  <a:pt x="661246" y="3947591"/>
                </a:cubicBezTo>
                <a:cubicBezTo>
                  <a:pt x="620985" y="3956278"/>
                  <a:pt x="607285" y="3968181"/>
                  <a:pt x="598598" y="4000634"/>
                </a:cubicBezTo>
                <a:cubicBezTo>
                  <a:pt x="588992" y="4035383"/>
                  <a:pt x="599516" y="4074227"/>
                  <a:pt x="635643" y="4136873"/>
                </a:cubicBezTo>
                <a:cubicBezTo>
                  <a:pt x="653017" y="4167527"/>
                  <a:pt x="672688" y="4202736"/>
                  <a:pt x="679080" y="4215059"/>
                </a:cubicBezTo>
                <a:cubicBezTo>
                  <a:pt x="686389" y="4230138"/>
                  <a:pt x="697832" y="4242958"/>
                  <a:pt x="711533" y="4252563"/>
                </a:cubicBezTo>
                <a:cubicBezTo>
                  <a:pt x="723434" y="4260791"/>
                  <a:pt x="742608" y="4275870"/>
                  <a:pt x="754969" y="4286853"/>
                </a:cubicBezTo>
                <a:cubicBezTo>
                  <a:pt x="767330" y="4297339"/>
                  <a:pt x="779653" y="4306027"/>
                  <a:pt x="782868" y="4306027"/>
                </a:cubicBezTo>
                <a:cubicBezTo>
                  <a:pt x="786045" y="4306027"/>
                  <a:pt x="800702" y="4300095"/>
                  <a:pt x="815781" y="4292785"/>
                </a:cubicBezTo>
                <a:cubicBezTo>
                  <a:pt x="841843" y="4280462"/>
                  <a:pt x="850990" y="4279084"/>
                  <a:pt x="1005522" y="4265345"/>
                </a:cubicBezTo>
                <a:cubicBezTo>
                  <a:pt x="1157760" y="4252103"/>
                  <a:pt x="1421558" y="4230136"/>
                  <a:pt x="1677587" y="4210045"/>
                </a:cubicBezTo>
                <a:cubicBezTo>
                  <a:pt x="1879231" y="4194048"/>
                  <a:pt x="2334152" y="4168866"/>
                  <a:pt x="2451639" y="4166608"/>
                </a:cubicBezTo>
                <a:cubicBezTo>
                  <a:pt x="2508318" y="4165689"/>
                  <a:pt x="2534839" y="4163393"/>
                  <a:pt x="2539890" y="4159298"/>
                </a:cubicBezTo>
                <a:cubicBezTo>
                  <a:pt x="2548118" y="4152410"/>
                  <a:pt x="2569129" y="4109433"/>
                  <a:pt x="2569129" y="4098946"/>
                </a:cubicBezTo>
                <a:cubicBezTo>
                  <a:pt x="2569129" y="4094813"/>
                  <a:pt x="2570966" y="4090718"/>
                  <a:pt x="2572803" y="4089340"/>
                </a:cubicBezTo>
                <a:cubicBezTo>
                  <a:pt x="2579653" y="4085207"/>
                  <a:pt x="2588340" y="4036757"/>
                  <a:pt x="2585125" y="4022597"/>
                </a:cubicBezTo>
                <a:cubicBezTo>
                  <a:pt x="2582867" y="4012533"/>
                  <a:pt x="2578734" y="4007940"/>
                  <a:pt x="2570047" y="4006141"/>
                </a:cubicBezTo>
                <a:cubicBezTo>
                  <a:pt x="2563196" y="4004304"/>
                  <a:pt x="2554050" y="4000171"/>
                  <a:pt x="2549955" y="3996076"/>
                </a:cubicBezTo>
                <a:cubicBezTo>
                  <a:pt x="2543985" y="3991484"/>
                  <a:pt x="2536675" y="3990106"/>
                  <a:pt x="2521597" y="3992402"/>
                </a:cubicBezTo>
                <a:cubicBezTo>
                  <a:pt x="2510613" y="3994239"/>
                  <a:pt x="2423283" y="3993321"/>
                  <a:pt x="2328182" y="3991025"/>
                </a:cubicBezTo>
                <a:cubicBezTo>
                  <a:pt x="2233119" y="3988308"/>
                  <a:pt x="2069900" y="3984174"/>
                  <a:pt x="1965648" y="3981419"/>
                </a:cubicBezTo>
                <a:cubicBezTo>
                  <a:pt x="1861397" y="3978702"/>
                  <a:pt x="1766296" y="3975487"/>
                  <a:pt x="1754853" y="3974109"/>
                </a:cubicBezTo>
                <a:lnTo>
                  <a:pt x="1733843" y="3971354"/>
                </a:lnTo>
                <a:lnTo>
                  <a:pt x="1735680" y="3879467"/>
                </a:lnTo>
                <a:cubicBezTo>
                  <a:pt x="1737478" y="3803578"/>
                  <a:pt x="1735220" y="3756964"/>
                  <a:pt x="1723778" y="3615670"/>
                </a:cubicBezTo>
                <a:cubicBezTo>
                  <a:pt x="1710040" y="3445601"/>
                  <a:pt x="1703189" y="3340429"/>
                  <a:pt x="1698175" y="3213340"/>
                </a:cubicBezTo>
                <a:cubicBezTo>
                  <a:pt x="1692703" y="3072506"/>
                  <a:pt x="1678505" y="2902438"/>
                  <a:pt x="1669818" y="2866766"/>
                </a:cubicBezTo>
                <a:cubicBezTo>
                  <a:pt x="1667521" y="2856740"/>
                  <a:pt x="1667521" y="2856740"/>
                  <a:pt x="1721482" y="2856740"/>
                </a:cubicBezTo>
                <a:cubicBezTo>
                  <a:pt x="2037401" y="2856281"/>
                  <a:pt x="2290715" y="2751117"/>
                  <a:pt x="2521135" y="2524323"/>
                </a:cubicBezTo>
                <a:cubicBezTo>
                  <a:pt x="2612103" y="2435191"/>
                  <a:pt x="2675214" y="2346024"/>
                  <a:pt x="2742873" y="2211157"/>
                </a:cubicBezTo>
                <a:cubicBezTo>
                  <a:pt x="2812372" y="2073997"/>
                  <a:pt x="2860821" y="1943225"/>
                  <a:pt x="2898325" y="1789155"/>
                </a:cubicBezTo>
                <a:cubicBezTo>
                  <a:pt x="2954544" y="1559647"/>
                  <a:pt x="2977428" y="1387276"/>
                  <a:pt x="2977888" y="1192528"/>
                </a:cubicBezTo>
                <a:cubicBezTo>
                  <a:pt x="2978347" y="979019"/>
                  <a:pt x="2955003" y="817592"/>
                  <a:pt x="2904257" y="675886"/>
                </a:cubicBezTo>
                <a:cubicBezTo>
                  <a:pt x="2836596" y="487977"/>
                  <a:pt x="2740115" y="316066"/>
                  <a:pt x="2654165" y="230576"/>
                </a:cubicBezTo>
                <a:cubicBezTo>
                  <a:pt x="2606633" y="183466"/>
                  <a:pt x="2553588" y="145540"/>
                  <a:pt x="2535757" y="145540"/>
                </a:cubicBezTo>
                <a:cubicBezTo>
                  <a:pt x="2528906" y="145540"/>
                  <a:pt x="2523434" y="147836"/>
                  <a:pt x="2523434" y="151013"/>
                </a:cubicBezTo>
                <a:cubicBezTo>
                  <a:pt x="2523434" y="154227"/>
                  <a:pt x="2531662" y="172520"/>
                  <a:pt x="2541727" y="191693"/>
                </a:cubicBezTo>
                <a:cubicBezTo>
                  <a:pt x="2587881" y="280404"/>
                  <a:pt x="2613943" y="401568"/>
                  <a:pt x="2658294" y="728469"/>
                </a:cubicBezTo>
                <a:cubicBezTo>
                  <a:pt x="2665144" y="776001"/>
                  <a:pt x="2675209" y="845496"/>
                  <a:pt x="2681141" y="882549"/>
                </a:cubicBezTo>
                <a:cubicBezTo>
                  <a:pt x="2703108" y="1016035"/>
                  <a:pt x="2708121" y="1078227"/>
                  <a:pt x="2708121" y="1213085"/>
                </a:cubicBezTo>
                <a:cubicBezTo>
                  <a:pt x="2708580" y="1345229"/>
                  <a:pt x="2705365" y="1385916"/>
                  <a:pt x="2685274" y="1526290"/>
                </a:cubicBezTo>
                <a:cubicBezTo>
                  <a:pt x="2627639" y="1930461"/>
                  <a:pt x="2522054" y="2167738"/>
                  <a:pt x="2323622" y="2338728"/>
                </a:cubicBezTo>
                <a:cubicBezTo>
                  <a:pt x="2222134" y="2426060"/>
                  <a:pt x="2103725" y="2494639"/>
                  <a:pt x="1981183" y="2536698"/>
                </a:cubicBezTo>
                <a:cubicBezTo>
                  <a:pt x="1844023" y="2583771"/>
                  <a:pt x="1674414" y="2592458"/>
                  <a:pt x="1449913" y="2564138"/>
                </a:cubicBezTo>
                <a:cubicBezTo>
                  <a:pt x="1069509" y="2515191"/>
                  <a:pt x="821250" y="2389475"/>
                  <a:pt x="545548" y="2105544"/>
                </a:cubicBezTo>
                <a:cubicBezTo>
                  <a:pt x="438583" y="1995365"/>
                  <a:pt x="376851" y="1911247"/>
                  <a:pt x="319254" y="1796013"/>
                </a:cubicBezTo>
                <a:cubicBezTo>
                  <a:pt x="254310" y="1666622"/>
                  <a:pt x="209996" y="1517137"/>
                  <a:pt x="186189" y="1347989"/>
                </a:cubicBezTo>
                <a:cubicBezTo>
                  <a:pt x="182554" y="1320550"/>
                  <a:pt x="180257" y="1261116"/>
                  <a:pt x="180257" y="1187943"/>
                </a:cubicBezTo>
                <a:cubicBezTo>
                  <a:pt x="180716" y="1059013"/>
                  <a:pt x="185730" y="1008724"/>
                  <a:pt x="219101" y="810293"/>
                </a:cubicBezTo>
                <a:cubicBezTo>
                  <a:pt x="256146" y="590396"/>
                  <a:pt x="282208" y="503064"/>
                  <a:pt x="355840" y="347603"/>
                </a:cubicBezTo>
                <a:cubicBezTo>
                  <a:pt x="375932" y="305544"/>
                  <a:pt x="397439" y="258013"/>
                  <a:pt x="404290" y="241559"/>
                </a:cubicBezTo>
                <a:cubicBezTo>
                  <a:pt x="411140" y="225103"/>
                  <a:pt x="417990" y="210445"/>
                  <a:pt x="419368" y="208608"/>
                </a:cubicBezTo>
                <a:cubicBezTo>
                  <a:pt x="423961" y="204513"/>
                  <a:pt x="576661" y="187598"/>
                  <a:pt x="639726" y="184383"/>
                </a:cubicBezTo>
                <a:cubicBezTo>
                  <a:pt x="668543" y="183005"/>
                  <a:pt x="749023" y="179829"/>
                  <a:pt x="818063" y="177073"/>
                </a:cubicBezTo>
                <a:cubicBezTo>
                  <a:pt x="887064" y="174777"/>
                  <a:pt x="1025145" y="167467"/>
                  <a:pt x="1124381" y="161536"/>
                </a:cubicBezTo>
                <a:cubicBezTo>
                  <a:pt x="1590705" y="132719"/>
                  <a:pt x="1621811" y="131800"/>
                  <a:pt x="2241353" y="137311"/>
                </a:cubicBezTo>
                <a:lnTo>
                  <a:pt x="2524363" y="139607"/>
                </a:lnTo>
                <a:lnTo>
                  <a:pt x="2531673" y="128164"/>
                </a:lnTo>
                <a:cubicBezTo>
                  <a:pt x="2535767" y="122232"/>
                  <a:pt x="2538982" y="107574"/>
                  <a:pt x="2538982" y="95711"/>
                </a:cubicBezTo>
                <a:cubicBezTo>
                  <a:pt x="2539441" y="76040"/>
                  <a:pt x="2538523" y="74203"/>
                  <a:pt x="2523445" y="66893"/>
                </a:cubicBezTo>
                <a:cubicBezTo>
                  <a:pt x="2501478" y="56369"/>
                  <a:pt x="2454865" y="50897"/>
                  <a:pt x="2315412" y="42668"/>
                </a:cubicBezTo>
                <a:cubicBezTo>
                  <a:pt x="2250047" y="38535"/>
                  <a:pt x="2143962" y="30307"/>
                  <a:pt x="2079938" y="24375"/>
                </a:cubicBezTo>
                <a:cubicBezTo>
                  <a:pt x="1849969" y="1986"/>
                  <a:pt x="1782310" y="-769"/>
                  <a:pt x="1517602" y="149"/>
                </a:cubicBezTo>
                <a:cubicBezTo>
                  <a:pt x="1380442" y="609"/>
                  <a:pt x="1225451" y="2446"/>
                  <a:pt x="1172409" y="3785"/>
                </a:cubicBezTo>
                <a:close/>
              </a:path>
            </a:pathLst>
          </a:custGeom>
          <a:solidFill>
            <a:schemeClr val="bg1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E950E217-9AB6-6559-1AD3-8EA3B60B7C5E}"/>
              </a:ext>
            </a:extLst>
          </p:cNvPr>
          <p:cNvGrpSpPr/>
          <p:nvPr/>
        </p:nvGrpSpPr>
        <p:grpSpPr>
          <a:xfrm>
            <a:off x="1294849" y="4300302"/>
            <a:ext cx="1619186" cy="1361450"/>
            <a:chOff x="-13790620" y="6658519"/>
            <a:chExt cx="4810484" cy="4044770"/>
          </a:xfrm>
        </p:grpSpPr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BB11A037-4357-FC94-D80D-8F16CDC63C24}"/>
                </a:ext>
              </a:extLst>
            </p:cNvPr>
            <p:cNvSpPr/>
            <p:nvPr/>
          </p:nvSpPr>
          <p:spPr>
            <a:xfrm>
              <a:off x="-10672829" y="6658519"/>
              <a:ext cx="1256669" cy="433735"/>
            </a:xfrm>
            <a:custGeom>
              <a:avLst/>
              <a:gdLst>
                <a:gd name="connsiteX0" fmla="*/ 249737 w 1256669"/>
                <a:gd name="connsiteY0" fmla="*/ 2118 h 433735"/>
                <a:gd name="connsiteX1" fmla="*/ 210854 w 1256669"/>
                <a:gd name="connsiteY1" fmla="*/ 9465 h 433735"/>
                <a:gd name="connsiteX2" fmla="*/ 147287 w 1256669"/>
                <a:gd name="connsiteY2" fmla="*/ 23166 h 433735"/>
                <a:gd name="connsiteX3" fmla="*/ 79167 w 1256669"/>
                <a:gd name="connsiteY3" fmla="*/ 41000 h 433735"/>
                <a:gd name="connsiteX4" fmla="*/ 7870 w 1256669"/>
                <a:gd name="connsiteY4" fmla="*/ 92664 h 433735"/>
                <a:gd name="connsiteX5" fmla="*/ 981 w 1256669"/>
                <a:gd name="connsiteY5" fmla="*/ 139315 h 433735"/>
                <a:gd name="connsiteX6" fmla="*/ 49010 w 1256669"/>
                <a:gd name="connsiteY6" fmla="*/ 253589 h 433735"/>
                <a:gd name="connsiteX7" fmla="*/ 75072 w 1256669"/>
                <a:gd name="connsiteY7" fmla="*/ 302039 h 433735"/>
                <a:gd name="connsiteX8" fmla="*/ 130831 w 1256669"/>
                <a:gd name="connsiteY8" fmla="*/ 366983 h 433735"/>
                <a:gd name="connsiteX9" fmla="*/ 171092 w 1256669"/>
                <a:gd name="connsiteY9" fmla="*/ 398518 h 433735"/>
                <a:gd name="connsiteX10" fmla="*/ 214528 w 1256669"/>
                <a:gd name="connsiteY10" fmla="*/ 423202 h 433735"/>
                <a:gd name="connsiteX11" fmla="*/ 513077 w 1256669"/>
                <a:gd name="connsiteY11" fmla="*/ 430550 h 433735"/>
                <a:gd name="connsiteX12" fmla="*/ 867381 w 1256669"/>
                <a:gd name="connsiteY12" fmla="*/ 420944 h 433735"/>
                <a:gd name="connsiteX13" fmla="*/ 1102395 w 1256669"/>
                <a:gd name="connsiteY13" fmla="*/ 411797 h 433735"/>
                <a:gd name="connsiteX14" fmla="*/ 1231325 w 1256669"/>
                <a:gd name="connsiteY14" fmla="*/ 308927 h 433735"/>
                <a:gd name="connsiteX15" fmla="*/ 1245945 w 1256669"/>
                <a:gd name="connsiteY15" fmla="*/ 207899 h 433735"/>
                <a:gd name="connsiteX16" fmla="*/ 1066265 w 1256669"/>
                <a:gd name="connsiteY16" fmla="*/ 135186 h 433735"/>
                <a:gd name="connsiteX17" fmla="*/ 455893 w 1256669"/>
                <a:gd name="connsiteY17" fmla="*/ 15396 h 433735"/>
                <a:gd name="connsiteX18" fmla="*/ 249732 w 1256669"/>
                <a:gd name="connsiteY18" fmla="*/ 2116 h 433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56669" h="433735">
                  <a:moveTo>
                    <a:pt x="249737" y="2118"/>
                  </a:moveTo>
                  <a:cubicBezTo>
                    <a:pt x="248359" y="3495"/>
                    <a:pt x="230984" y="7169"/>
                    <a:pt x="210854" y="9465"/>
                  </a:cubicBezTo>
                  <a:cubicBezTo>
                    <a:pt x="191183" y="12183"/>
                    <a:pt x="162404" y="18153"/>
                    <a:pt x="147287" y="23166"/>
                  </a:cubicBezTo>
                  <a:cubicBezTo>
                    <a:pt x="132208" y="27720"/>
                    <a:pt x="101592" y="35527"/>
                    <a:pt x="79167" y="41000"/>
                  </a:cubicBezTo>
                  <a:cubicBezTo>
                    <a:pt x="32554" y="51524"/>
                    <a:pt x="22488" y="59293"/>
                    <a:pt x="7870" y="92664"/>
                  </a:cubicBezTo>
                  <a:cubicBezTo>
                    <a:pt x="101" y="110957"/>
                    <a:pt x="-1277" y="120563"/>
                    <a:pt x="981" y="139315"/>
                  </a:cubicBezTo>
                  <a:cubicBezTo>
                    <a:pt x="4655" y="166717"/>
                    <a:pt x="24326" y="213827"/>
                    <a:pt x="49010" y="253589"/>
                  </a:cubicBezTo>
                  <a:cubicBezTo>
                    <a:pt x="58156" y="269126"/>
                    <a:pt x="70058" y="291093"/>
                    <a:pt x="75072" y="302039"/>
                  </a:cubicBezTo>
                  <a:cubicBezTo>
                    <a:pt x="86935" y="328559"/>
                    <a:pt x="104349" y="349149"/>
                    <a:pt x="130831" y="366983"/>
                  </a:cubicBezTo>
                  <a:cubicBezTo>
                    <a:pt x="142275" y="374752"/>
                    <a:pt x="160568" y="388912"/>
                    <a:pt x="171092" y="398518"/>
                  </a:cubicBezTo>
                  <a:cubicBezTo>
                    <a:pt x="182037" y="408582"/>
                    <a:pt x="199871" y="418648"/>
                    <a:pt x="214528" y="423202"/>
                  </a:cubicBezTo>
                  <a:cubicBezTo>
                    <a:pt x="250617" y="434185"/>
                    <a:pt x="346633" y="436482"/>
                    <a:pt x="513077" y="430550"/>
                  </a:cubicBezTo>
                  <a:cubicBezTo>
                    <a:pt x="593558" y="427335"/>
                    <a:pt x="753107" y="423202"/>
                    <a:pt x="867381" y="420944"/>
                  </a:cubicBezTo>
                  <a:cubicBezTo>
                    <a:pt x="981694" y="418648"/>
                    <a:pt x="1087777" y="414514"/>
                    <a:pt x="1102395" y="411797"/>
                  </a:cubicBezTo>
                  <a:cubicBezTo>
                    <a:pt x="1174649" y="399896"/>
                    <a:pt x="1195200" y="383439"/>
                    <a:pt x="1231325" y="308927"/>
                  </a:cubicBezTo>
                  <a:cubicBezTo>
                    <a:pt x="1259683" y="250412"/>
                    <a:pt x="1263778" y="223432"/>
                    <a:pt x="1245945" y="207899"/>
                  </a:cubicBezTo>
                  <a:cubicBezTo>
                    <a:pt x="1220341" y="185014"/>
                    <a:pt x="1152221" y="157574"/>
                    <a:pt x="1066265" y="135186"/>
                  </a:cubicBezTo>
                  <a:cubicBezTo>
                    <a:pt x="970742" y="110042"/>
                    <a:pt x="931858" y="102273"/>
                    <a:pt x="455893" y="15396"/>
                  </a:cubicBezTo>
                  <a:cubicBezTo>
                    <a:pt x="396919" y="4872"/>
                    <a:pt x="256119" y="-4275"/>
                    <a:pt x="249732" y="2116"/>
                  </a:cubicBezTo>
                  <a:close/>
                </a:path>
              </a:pathLst>
            </a:custGeom>
            <a:solidFill>
              <a:schemeClr val="bg1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A78F0916-0626-8CDB-DAA5-7AFC80FD82FE}"/>
                </a:ext>
              </a:extLst>
            </p:cNvPr>
            <p:cNvSpPr/>
            <p:nvPr/>
          </p:nvSpPr>
          <p:spPr>
            <a:xfrm>
              <a:off x="-12949661" y="6750761"/>
              <a:ext cx="1493747" cy="314450"/>
            </a:xfrm>
            <a:custGeom>
              <a:avLst/>
              <a:gdLst>
                <a:gd name="connsiteX0" fmla="*/ 158696 w 1493747"/>
                <a:gd name="connsiteY0" fmla="*/ 4056 h 314450"/>
                <a:gd name="connsiteX1" fmla="*/ 132214 w 1493747"/>
                <a:gd name="connsiteY1" fmla="*/ 8648 h 314450"/>
                <a:gd name="connsiteX2" fmla="*/ 104314 w 1493747"/>
                <a:gd name="connsiteY2" fmla="*/ 13202 h 314450"/>
                <a:gd name="connsiteX3" fmla="*/ 62715 w 1493747"/>
                <a:gd name="connsiteY3" fmla="*/ 24186 h 314450"/>
                <a:gd name="connsiteX4" fmla="*/ 6917 w 1493747"/>
                <a:gd name="connsiteY4" fmla="*/ 60772 h 314450"/>
                <a:gd name="connsiteX5" fmla="*/ 3282 w 1493747"/>
                <a:gd name="connsiteY5" fmla="*/ 104209 h 314450"/>
                <a:gd name="connsiteX6" fmla="*/ 30262 w 1493747"/>
                <a:gd name="connsiteY6" fmla="*/ 168655 h 314450"/>
                <a:gd name="connsiteX7" fmla="*/ 63174 w 1493747"/>
                <a:gd name="connsiteY7" fmla="*/ 227171 h 314450"/>
                <a:gd name="connsiteX8" fmla="*/ 105692 w 1493747"/>
                <a:gd name="connsiteY8" fmla="*/ 270607 h 314450"/>
                <a:gd name="connsiteX9" fmla="*/ 144995 w 1493747"/>
                <a:gd name="connsiteY9" fmla="*/ 300344 h 314450"/>
                <a:gd name="connsiteX10" fmla="*/ 490188 w 1493747"/>
                <a:gd name="connsiteY10" fmla="*/ 313586 h 314450"/>
                <a:gd name="connsiteX11" fmla="*/ 796505 w 1493747"/>
                <a:gd name="connsiteY11" fmla="*/ 306276 h 314450"/>
                <a:gd name="connsiteX12" fmla="*/ 1038828 w 1493747"/>
                <a:gd name="connsiteY12" fmla="*/ 296670 h 314450"/>
                <a:gd name="connsiteX13" fmla="*/ 1436151 w 1493747"/>
                <a:gd name="connsiteY13" fmla="*/ 255071 h 314450"/>
                <a:gd name="connsiteX14" fmla="*/ 1484601 w 1493747"/>
                <a:gd name="connsiteY14" fmla="*/ 209797 h 314450"/>
                <a:gd name="connsiteX15" fmla="*/ 1489155 w 1493747"/>
                <a:gd name="connsiteY15" fmla="*/ 198392 h 314450"/>
                <a:gd name="connsiteX16" fmla="*/ 1493747 w 1493747"/>
                <a:gd name="connsiteY16" fmla="*/ 175965 h 314450"/>
                <a:gd name="connsiteX17" fmla="*/ 1474536 w 1493747"/>
                <a:gd name="connsiteY17" fmla="*/ 147186 h 314450"/>
                <a:gd name="connsiteX18" fmla="*/ 1397728 w 1493747"/>
                <a:gd name="connsiteY18" fmla="*/ 134366 h 314450"/>
                <a:gd name="connsiteX19" fmla="*/ 1075422 w 1493747"/>
                <a:gd name="connsiteY19" fmla="*/ 97779 h 314450"/>
                <a:gd name="connsiteX20" fmla="*/ 602210 w 1493747"/>
                <a:gd name="connsiteY20" fmla="*/ 42938 h 314450"/>
                <a:gd name="connsiteX21" fmla="*/ 325598 w 1493747"/>
                <a:gd name="connsiteY21" fmla="*/ 13202 h 314450"/>
                <a:gd name="connsiteX22" fmla="*/ 158703 w 1493747"/>
                <a:gd name="connsiteY22" fmla="*/ 4055 h 31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493747" h="314450">
                  <a:moveTo>
                    <a:pt x="158696" y="4056"/>
                  </a:moveTo>
                  <a:cubicBezTo>
                    <a:pt x="155061" y="6352"/>
                    <a:pt x="143159" y="8648"/>
                    <a:pt x="132214" y="8648"/>
                  </a:cubicBezTo>
                  <a:cubicBezTo>
                    <a:pt x="121230" y="8648"/>
                    <a:pt x="108869" y="10485"/>
                    <a:pt x="104314" y="13202"/>
                  </a:cubicBezTo>
                  <a:cubicBezTo>
                    <a:pt x="99722" y="15498"/>
                    <a:pt x="81008" y="20512"/>
                    <a:pt x="62715" y="24186"/>
                  </a:cubicBezTo>
                  <a:cubicBezTo>
                    <a:pt x="24751" y="32414"/>
                    <a:pt x="19738" y="35629"/>
                    <a:pt x="6917" y="60772"/>
                  </a:cubicBezTo>
                  <a:cubicBezTo>
                    <a:pt x="-1311" y="77228"/>
                    <a:pt x="-1770" y="81324"/>
                    <a:pt x="3282" y="104209"/>
                  </a:cubicBezTo>
                  <a:cubicBezTo>
                    <a:pt x="5999" y="118369"/>
                    <a:pt x="18360" y="147186"/>
                    <a:pt x="30262" y="168655"/>
                  </a:cubicBezTo>
                  <a:cubicBezTo>
                    <a:pt x="42585" y="190163"/>
                    <a:pt x="57204" y="216225"/>
                    <a:pt x="63174" y="227171"/>
                  </a:cubicBezTo>
                  <a:cubicBezTo>
                    <a:pt x="69565" y="239072"/>
                    <a:pt x="85563" y="255529"/>
                    <a:pt x="105692" y="270607"/>
                  </a:cubicBezTo>
                  <a:cubicBezTo>
                    <a:pt x="123066" y="283428"/>
                    <a:pt x="140862" y="297128"/>
                    <a:pt x="144995" y="300344"/>
                  </a:cubicBezTo>
                  <a:cubicBezTo>
                    <a:pt x="161451" y="312667"/>
                    <a:pt x="257927" y="316340"/>
                    <a:pt x="490188" y="313586"/>
                  </a:cubicBezTo>
                  <a:cubicBezTo>
                    <a:pt x="615905" y="311749"/>
                    <a:pt x="753986" y="308572"/>
                    <a:pt x="796505" y="306276"/>
                  </a:cubicBezTo>
                  <a:cubicBezTo>
                    <a:pt x="839482" y="303521"/>
                    <a:pt x="948283" y="299426"/>
                    <a:pt x="1038828" y="296670"/>
                  </a:cubicBezTo>
                  <a:cubicBezTo>
                    <a:pt x="1270628" y="289820"/>
                    <a:pt x="1372126" y="279296"/>
                    <a:pt x="1436151" y="255071"/>
                  </a:cubicBezTo>
                  <a:cubicBezTo>
                    <a:pt x="1462174" y="245465"/>
                    <a:pt x="1484601" y="224454"/>
                    <a:pt x="1484601" y="209797"/>
                  </a:cubicBezTo>
                  <a:cubicBezTo>
                    <a:pt x="1484601" y="205243"/>
                    <a:pt x="1486897" y="199732"/>
                    <a:pt x="1489155" y="198392"/>
                  </a:cubicBezTo>
                  <a:cubicBezTo>
                    <a:pt x="1491910" y="197014"/>
                    <a:pt x="1493747" y="186949"/>
                    <a:pt x="1493747" y="175965"/>
                  </a:cubicBezTo>
                  <a:cubicBezTo>
                    <a:pt x="1493747" y="157672"/>
                    <a:pt x="1492829" y="155873"/>
                    <a:pt x="1474536" y="147186"/>
                  </a:cubicBezTo>
                  <a:cubicBezTo>
                    <a:pt x="1459457" y="139839"/>
                    <a:pt x="1441623" y="137122"/>
                    <a:pt x="1397728" y="134366"/>
                  </a:cubicBezTo>
                  <a:cubicBezTo>
                    <a:pt x="1321379" y="130233"/>
                    <a:pt x="1208908" y="117450"/>
                    <a:pt x="1075422" y="97779"/>
                  </a:cubicBezTo>
                  <a:cubicBezTo>
                    <a:pt x="939144" y="77228"/>
                    <a:pt x="822567" y="63949"/>
                    <a:pt x="602210" y="42938"/>
                  </a:cubicBezTo>
                  <a:cubicBezTo>
                    <a:pt x="508027" y="33791"/>
                    <a:pt x="383646" y="20511"/>
                    <a:pt x="325598" y="13202"/>
                  </a:cubicBezTo>
                  <a:cubicBezTo>
                    <a:pt x="216340" y="-958"/>
                    <a:pt x="170146" y="-3255"/>
                    <a:pt x="158703" y="4055"/>
                  </a:cubicBezTo>
                  <a:close/>
                </a:path>
              </a:pathLst>
            </a:custGeom>
            <a:solidFill>
              <a:schemeClr val="bg1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C58D7B00-2C8D-D183-8FF9-71AADD62037E}"/>
                </a:ext>
              </a:extLst>
            </p:cNvPr>
            <p:cNvSpPr/>
            <p:nvPr/>
          </p:nvSpPr>
          <p:spPr>
            <a:xfrm>
              <a:off x="-11623937" y="7345307"/>
              <a:ext cx="1471000" cy="405651"/>
            </a:xfrm>
            <a:custGeom>
              <a:avLst/>
              <a:gdLst>
                <a:gd name="connsiteX0" fmla="*/ 216036 w 1471000"/>
                <a:gd name="connsiteY0" fmla="*/ 3422 h 405651"/>
                <a:gd name="connsiteX1" fmla="*/ 174896 w 1471000"/>
                <a:gd name="connsiteY1" fmla="*/ 10732 h 405651"/>
                <a:gd name="connsiteX2" fmla="*/ 138309 w 1471000"/>
                <a:gd name="connsiteY2" fmla="*/ 17620 h 405651"/>
                <a:gd name="connsiteX3" fmla="*/ 88023 w 1471000"/>
                <a:gd name="connsiteY3" fmla="*/ 31320 h 405651"/>
                <a:gd name="connsiteX4" fmla="*/ 31803 w 1471000"/>
                <a:gd name="connsiteY4" fmla="*/ 48236 h 405651"/>
                <a:gd name="connsiteX5" fmla="*/ 9377 w 1471000"/>
                <a:gd name="connsiteY5" fmla="*/ 80230 h 405651"/>
                <a:gd name="connsiteX6" fmla="*/ 3445 w 1471000"/>
                <a:gd name="connsiteY6" fmla="*/ 133272 h 405651"/>
                <a:gd name="connsiteX7" fmla="*/ 60582 w 1471000"/>
                <a:gd name="connsiteY7" fmla="*/ 258529 h 405651"/>
                <a:gd name="connsiteX8" fmla="*/ 131459 w 1471000"/>
                <a:gd name="connsiteY8" fmla="*/ 346780 h 405651"/>
                <a:gd name="connsiteX9" fmla="*/ 161156 w 1471000"/>
                <a:gd name="connsiteY9" fmla="*/ 369627 h 405651"/>
                <a:gd name="connsiteX10" fmla="*/ 236624 w 1471000"/>
                <a:gd name="connsiteY10" fmla="*/ 402118 h 405651"/>
                <a:gd name="connsiteX11" fmla="*/ 648104 w 1471000"/>
                <a:gd name="connsiteY11" fmla="*/ 390675 h 405651"/>
                <a:gd name="connsiteX12" fmla="*/ 906425 w 1471000"/>
                <a:gd name="connsiteY12" fmla="*/ 374218 h 405651"/>
                <a:gd name="connsiteX13" fmla="*/ 1386446 w 1471000"/>
                <a:gd name="connsiteY13" fmla="*/ 339469 h 405651"/>
                <a:gd name="connsiteX14" fmla="*/ 1450931 w 1471000"/>
                <a:gd name="connsiteY14" fmla="*/ 301543 h 405651"/>
                <a:gd name="connsiteX15" fmla="*/ 1464631 w 1471000"/>
                <a:gd name="connsiteY15" fmla="*/ 269970 h 405651"/>
                <a:gd name="connsiteX16" fmla="*/ 1463253 w 1471000"/>
                <a:gd name="connsiteY16" fmla="*/ 213292 h 405651"/>
                <a:gd name="connsiteX17" fmla="*/ 937039 w 1471000"/>
                <a:gd name="connsiteY17" fmla="*/ 77513 h 405651"/>
                <a:gd name="connsiteX18" fmla="*/ 410325 w 1471000"/>
                <a:gd name="connsiteY18" fmla="*/ 10732 h 405651"/>
                <a:gd name="connsiteX19" fmla="*/ 216028 w 1471000"/>
                <a:gd name="connsiteY19" fmla="*/ 3422 h 40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471000" h="405651">
                  <a:moveTo>
                    <a:pt x="216036" y="3422"/>
                  </a:moveTo>
                  <a:cubicBezTo>
                    <a:pt x="211023" y="5718"/>
                    <a:pt x="192730" y="8933"/>
                    <a:pt x="174896" y="10732"/>
                  </a:cubicBezTo>
                  <a:cubicBezTo>
                    <a:pt x="157521" y="12568"/>
                    <a:pt x="141065" y="15324"/>
                    <a:pt x="138309" y="17620"/>
                  </a:cubicBezTo>
                  <a:cubicBezTo>
                    <a:pt x="136013" y="19419"/>
                    <a:pt x="113166" y="25848"/>
                    <a:pt x="88023" y="31320"/>
                  </a:cubicBezTo>
                  <a:cubicBezTo>
                    <a:pt x="62879" y="37252"/>
                    <a:pt x="37276" y="44601"/>
                    <a:pt x="31803" y="48236"/>
                  </a:cubicBezTo>
                  <a:cubicBezTo>
                    <a:pt x="25833" y="51910"/>
                    <a:pt x="15769" y="66070"/>
                    <a:pt x="9377" y="80230"/>
                  </a:cubicBezTo>
                  <a:cubicBezTo>
                    <a:pt x="-1568" y="104034"/>
                    <a:pt x="-2066" y="106751"/>
                    <a:pt x="3445" y="133272"/>
                  </a:cubicBezTo>
                  <a:cubicBezTo>
                    <a:pt x="9377" y="163889"/>
                    <a:pt x="15308" y="177169"/>
                    <a:pt x="60582" y="258529"/>
                  </a:cubicBezTo>
                  <a:cubicBezTo>
                    <a:pt x="93953" y="317541"/>
                    <a:pt x="107233" y="333997"/>
                    <a:pt x="131459" y="346780"/>
                  </a:cubicBezTo>
                  <a:cubicBezTo>
                    <a:pt x="140146" y="351372"/>
                    <a:pt x="153847" y="361399"/>
                    <a:pt x="161156" y="369627"/>
                  </a:cubicBezTo>
                  <a:cubicBezTo>
                    <a:pt x="180826" y="390216"/>
                    <a:pt x="192729" y="395689"/>
                    <a:pt x="236624" y="402118"/>
                  </a:cubicBezTo>
                  <a:cubicBezTo>
                    <a:pt x="287370" y="409427"/>
                    <a:pt x="425444" y="405294"/>
                    <a:pt x="648104" y="390675"/>
                  </a:cubicBezTo>
                  <a:cubicBezTo>
                    <a:pt x="742287" y="384284"/>
                    <a:pt x="858860" y="376974"/>
                    <a:pt x="906425" y="374218"/>
                  </a:cubicBezTo>
                  <a:cubicBezTo>
                    <a:pt x="1272633" y="353629"/>
                    <a:pt x="1323833" y="349993"/>
                    <a:pt x="1386446" y="339469"/>
                  </a:cubicBezTo>
                  <a:cubicBezTo>
                    <a:pt x="1430801" y="331700"/>
                    <a:pt x="1440407" y="326227"/>
                    <a:pt x="1450931" y="301543"/>
                  </a:cubicBezTo>
                  <a:cubicBezTo>
                    <a:pt x="1455026" y="292397"/>
                    <a:pt x="1460996" y="278199"/>
                    <a:pt x="1464631" y="269970"/>
                  </a:cubicBezTo>
                  <a:cubicBezTo>
                    <a:pt x="1473778" y="248960"/>
                    <a:pt x="1472859" y="221980"/>
                    <a:pt x="1463253" y="213292"/>
                  </a:cubicBezTo>
                  <a:cubicBezTo>
                    <a:pt x="1422113" y="177165"/>
                    <a:pt x="1214533" y="123663"/>
                    <a:pt x="937039" y="77513"/>
                  </a:cubicBezTo>
                  <a:cubicBezTo>
                    <a:pt x="747758" y="45940"/>
                    <a:pt x="612430" y="28566"/>
                    <a:pt x="410325" y="10732"/>
                  </a:cubicBezTo>
                  <a:cubicBezTo>
                    <a:pt x="280053" y="-1132"/>
                    <a:pt x="231566" y="-2510"/>
                    <a:pt x="216028" y="3422"/>
                  </a:cubicBezTo>
                  <a:close/>
                </a:path>
              </a:pathLst>
            </a:custGeom>
            <a:solidFill>
              <a:schemeClr val="bg1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59F81012-13AC-27A0-BA84-7C976E5E8DEA}"/>
                </a:ext>
              </a:extLst>
            </p:cNvPr>
            <p:cNvSpPr/>
            <p:nvPr/>
          </p:nvSpPr>
          <p:spPr>
            <a:xfrm>
              <a:off x="-13476691" y="7421708"/>
              <a:ext cx="1312134" cy="356455"/>
            </a:xfrm>
            <a:custGeom>
              <a:avLst/>
              <a:gdLst>
                <a:gd name="connsiteX0" fmla="*/ 186072 w 1312134"/>
                <a:gd name="connsiteY0" fmla="*/ 3341 h 356455"/>
                <a:gd name="connsiteX1" fmla="*/ 152242 w 1312134"/>
                <a:gd name="connsiteY1" fmla="*/ 10230 h 356455"/>
                <a:gd name="connsiteX2" fmla="*/ 21469 w 1312134"/>
                <a:gd name="connsiteY2" fmla="*/ 45399 h 356455"/>
                <a:gd name="connsiteX3" fmla="*/ 0 w 1312134"/>
                <a:gd name="connsiteY3" fmla="*/ 100737 h 356455"/>
                <a:gd name="connsiteX4" fmla="*/ 47532 w 1312134"/>
                <a:gd name="connsiteY4" fmla="*/ 222359 h 356455"/>
                <a:gd name="connsiteX5" fmla="*/ 117031 w 1312134"/>
                <a:gd name="connsiteY5" fmla="*/ 310112 h 356455"/>
                <a:gd name="connsiteX6" fmla="*/ 169155 w 1312134"/>
                <a:gd name="connsiteY6" fmla="*/ 346699 h 356455"/>
                <a:gd name="connsiteX7" fmla="*/ 509762 w 1312134"/>
                <a:gd name="connsiteY7" fmla="*/ 350832 h 356455"/>
                <a:gd name="connsiteX8" fmla="*/ 1019556 w 1312134"/>
                <a:gd name="connsiteY8" fmla="*/ 322474 h 356455"/>
                <a:gd name="connsiteX9" fmla="*/ 1283815 w 1312134"/>
                <a:gd name="connsiteY9" fmla="*/ 259826 h 356455"/>
                <a:gd name="connsiteX10" fmla="*/ 1312134 w 1312134"/>
                <a:gd name="connsiteY10" fmla="*/ 188070 h 356455"/>
                <a:gd name="connsiteX11" fmla="*/ 1149835 w 1312134"/>
                <a:gd name="connsiteY11" fmla="*/ 132732 h 356455"/>
                <a:gd name="connsiteX12" fmla="*/ 900654 w 1312134"/>
                <a:gd name="connsiteY12" fmla="*/ 92510 h 356455"/>
                <a:gd name="connsiteX13" fmla="*/ 186070 w 1312134"/>
                <a:gd name="connsiteY13" fmla="*/ 3340 h 356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12134" h="356455">
                  <a:moveTo>
                    <a:pt x="186072" y="3341"/>
                  </a:moveTo>
                  <a:cubicBezTo>
                    <a:pt x="184235" y="5178"/>
                    <a:pt x="169157" y="8393"/>
                    <a:pt x="152242" y="10230"/>
                  </a:cubicBezTo>
                  <a:cubicBezTo>
                    <a:pt x="109724" y="15243"/>
                    <a:pt x="31541" y="36253"/>
                    <a:pt x="21469" y="45399"/>
                  </a:cubicBezTo>
                  <a:cubicBezTo>
                    <a:pt x="9568" y="55923"/>
                    <a:pt x="0" y="81067"/>
                    <a:pt x="0" y="100737"/>
                  </a:cubicBezTo>
                  <a:cubicBezTo>
                    <a:pt x="0" y="128637"/>
                    <a:pt x="11863" y="159711"/>
                    <a:pt x="47532" y="222359"/>
                  </a:cubicBezTo>
                  <a:cubicBezTo>
                    <a:pt x="78607" y="277659"/>
                    <a:pt x="83659" y="284051"/>
                    <a:pt x="117031" y="310112"/>
                  </a:cubicBezTo>
                  <a:cubicBezTo>
                    <a:pt x="137161" y="326147"/>
                    <a:pt x="160467" y="342144"/>
                    <a:pt x="169155" y="346699"/>
                  </a:cubicBezTo>
                  <a:cubicBezTo>
                    <a:pt x="193380" y="358142"/>
                    <a:pt x="319560" y="359519"/>
                    <a:pt x="509762" y="350832"/>
                  </a:cubicBezTo>
                  <a:cubicBezTo>
                    <a:pt x="907085" y="332079"/>
                    <a:pt x="961459" y="329324"/>
                    <a:pt x="1019556" y="322474"/>
                  </a:cubicBezTo>
                  <a:cubicBezTo>
                    <a:pt x="1123769" y="311031"/>
                    <a:pt x="1262300" y="278119"/>
                    <a:pt x="1283815" y="259826"/>
                  </a:cubicBezTo>
                  <a:cubicBezTo>
                    <a:pt x="1295220" y="250680"/>
                    <a:pt x="1312134" y="207243"/>
                    <a:pt x="1312134" y="188070"/>
                  </a:cubicBezTo>
                  <a:cubicBezTo>
                    <a:pt x="1312134" y="158793"/>
                    <a:pt x="1296138" y="153321"/>
                    <a:pt x="1149835" y="132732"/>
                  </a:cubicBezTo>
                  <a:cubicBezTo>
                    <a:pt x="1082174" y="123126"/>
                    <a:pt x="969695" y="104833"/>
                    <a:pt x="900654" y="92510"/>
                  </a:cubicBezTo>
                  <a:cubicBezTo>
                    <a:pt x="575585" y="33536"/>
                    <a:pt x="202529" y="-13113"/>
                    <a:pt x="186070" y="3340"/>
                  </a:cubicBezTo>
                  <a:close/>
                </a:path>
              </a:pathLst>
            </a:custGeom>
            <a:solidFill>
              <a:schemeClr val="bg1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841CFCF2-982C-D043-72F8-DCD1BB53D1D4}"/>
                </a:ext>
              </a:extLst>
            </p:cNvPr>
            <p:cNvSpPr/>
            <p:nvPr/>
          </p:nvSpPr>
          <p:spPr>
            <a:xfrm>
              <a:off x="-10942277" y="7944201"/>
              <a:ext cx="1420407" cy="427849"/>
            </a:xfrm>
            <a:custGeom>
              <a:avLst/>
              <a:gdLst>
                <a:gd name="connsiteX0" fmla="*/ 224780 w 1420407"/>
                <a:gd name="connsiteY0" fmla="*/ 6171 h 427849"/>
                <a:gd name="connsiteX1" fmla="*/ 177708 w 1420407"/>
                <a:gd name="connsiteY1" fmla="*/ 13022 h 427849"/>
                <a:gd name="connsiteX2" fmla="*/ 141121 w 1420407"/>
                <a:gd name="connsiteY2" fmla="*/ 19451 h 427849"/>
                <a:gd name="connsiteX3" fmla="*/ 90375 w 1420407"/>
                <a:gd name="connsiteY3" fmla="*/ 33611 h 427849"/>
                <a:gd name="connsiteX4" fmla="*/ 9893 w 1420407"/>
                <a:gd name="connsiteY4" fmla="*/ 82520 h 427849"/>
                <a:gd name="connsiteX5" fmla="*/ 1244 w 1420407"/>
                <a:gd name="connsiteY5" fmla="*/ 130549 h 427849"/>
                <a:gd name="connsiteX6" fmla="*/ 43762 w 1420407"/>
                <a:gd name="connsiteY6" fmla="*/ 236593 h 427849"/>
                <a:gd name="connsiteX7" fmla="*/ 75756 w 1420407"/>
                <a:gd name="connsiteY7" fmla="*/ 295108 h 427849"/>
                <a:gd name="connsiteX8" fmla="*/ 132893 w 1420407"/>
                <a:gd name="connsiteY8" fmla="*/ 363688 h 427849"/>
                <a:gd name="connsiteX9" fmla="*/ 168102 w 1420407"/>
                <a:gd name="connsiteY9" fmla="*/ 390209 h 427849"/>
                <a:gd name="connsiteX10" fmla="*/ 206984 w 1420407"/>
                <a:gd name="connsiteY10" fmla="*/ 415353 h 427849"/>
                <a:gd name="connsiteX11" fmla="*/ 924322 w 1420407"/>
                <a:gd name="connsiteY11" fmla="*/ 426796 h 427849"/>
                <a:gd name="connsiteX12" fmla="*/ 1346784 w 1420407"/>
                <a:gd name="connsiteY12" fmla="*/ 394343 h 427849"/>
                <a:gd name="connsiteX13" fmla="*/ 1404381 w 1420407"/>
                <a:gd name="connsiteY13" fmla="*/ 355001 h 427849"/>
                <a:gd name="connsiteX14" fmla="*/ 1413987 w 1420407"/>
                <a:gd name="connsiteY14" fmla="*/ 329398 h 427849"/>
                <a:gd name="connsiteX15" fmla="*/ 1411231 w 1420407"/>
                <a:gd name="connsiteY15" fmla="*/ 269046 h 427849"/>
                <a:gd name="connsiteX16" fmla="*/ 804993 w 1420407"/>
                <a:gd name="connsiteY16" fmla="*/ 86652 h 427849"/>
                <a:gd name="connsiteX17" fmla="*/ 334535 w 1420407"/>
                <a:gd name="connsiteY17" fmla="*/ 6171 h 427849"/>
                <a:gd name="connsiteX18" fmla="*/ 224777 w 1420407"/>
                <a:gd name="connsiteY18" fmla="*/ 6171 h 427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20407" h="427849">
                  <a:moveTo>
                    <a:pt x="224780" y="6171"/>
                  </a:moveTo>
                  <a:cubicBezTo>
                    <a:pt x="212457" y="9845"/>
                    <a:pt x="190950" y="12562"/>
                    <a:pt x="177708" y="13022"/>
                  </a:cubicBezTo>
                  <a:cubicBezTo>
                    <a:pt x="164466" y="13022"/>
                    <a:pt x="147972" y="15777"/>
                    <a:pt x="141121" y="19451"/>
                  </a:cubicBezTo>
                  <a:cubicBezTo>
                    <a:pt x="134271" y="23087"/>
                    <a:pt x="111424" y="29018"/>
                    <a:pt x="90375" y="33611"/>
                  </a:cubicBezTo>
                  <a:cubicBezTo>
                    <a:pt x="33238" y="45016"/>
                    <a:pt x="24092" y="50985"/>
                    <a:pt x="9893" y="82520"/>
                  </a:cubicBezTo>
                  <a:cubicBezTo>
                    <a:pt x="-133" y="104487"/>
                    <a:pt x="-1511" y="112715"/>
                    <a:pt x="1244" y="130549"/>
                  </a:cubicBezTo>
                  <a:cubicBezTo>
                    <a:pt x="5339" y="158410"/>
                    <a:pt x="21796" y="200009"/>
                    <a:pt x="43762" y="236593"/>
                  </a:cubicBezTo>
                  <a:cubicBezTo>
                    <a:pt x="53330" y="253509"/>
                    <a:pt x="67987" y="279570"/>
                    <a:pt x="75756" y="295108"/>
                  </a:cubicBezTo>
                  <a:cubicBezTo>
                    <a:pt x="92671" y="328939"/>
                    <a:pt x="113260" y="353624"/>
                    <a:pt x="132893" y="363688"/>
                  </a:cubicBezTo>
                  <a:cubicBezTo>
                    <a:pt x="140661" y="367822"/>
                    <a:pt x="156659" y="379685"/>
                    <a:pt x="168102" y="390209"/>
                  </a:cubicBezTo>
                  <a:cubicBezTo>
                    <a:pt x="180003" y="401193"/>
                    <a:pt x="197378" y="412636"/>
                    <a:pt x="206984" y="415353"/>
                  </a:cubicBezTo>
                  <a:cubicBezTo>
                    <a:pt x="227994" y="422203"/>
                    <a:pt x="784859" y="430890"/>
                    <a:pt x="924322" y="426796"/>
                  </a:cubicBezTo>
                  <a:cubicBezTo>
                    <a:pt x="1098524" y="421782"/>
                    <a:pt x="1274070" y="408502"/>
                    <a:pt x="1346784" y="394343"/>
                  </a:cubicBezTo>
                  <a:cubicBezTo>
                    <a:pt x="1384250" y="387492"/>
                    <a:pt x="1399788" y="376968"/>
                    <a:pt x="1404381" y="355001"/>
                  </a:cubicBezTo>
                  <a:cubicBezTo>
                    <a:pt x="1406218" y="347692"/>
                    <a:pt x="1410313" y="336287"/>
                    <a:pt x="1413987" y="329398"/>
                  </a:cubicBezTo>
                  <a:cubicBezTo>
                    <a:pt x="1423592" y="311105"/>
                    <a:pt x="1422215" y="280030"/>
                    <a:pt x="1411231" y="269046"/>
                  </a:cubicBezTo>
                  <a:cubicBezTo>
                    <a:pt x="1374644" y="232498"/>
                    <a:pt x="1192245" y="177160"/>
                    <a:pt x="804993" y="86652"/>
                  </a:cubicBezTo>
                  <a:cubicBezTo>
                    <a:pt x="654558" y="51444"/>
                    <a:pt x="481306" y="21708"/>
                    <a:pt x="334535" y="6171"/>
                  </a:cubicBezTo>
                  <a:cubicBezTo>
                    <a:pt x="258186" y="-2057"/>
                    <a:pt x="254053" y="-2057"/>
                    <a:pt x="224777" y="6171"/>
                  </a:cubicBezTo>
                  <a:close/>
                </a:path>
              </a:pathLst>
            </a:custGeom>
            <a:solidFill>
              <a:schemeClr val="bg1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DBD7D844-EBF1-A01B-9367-BEFAC4079D03}"/>
                </a:ext>
              </a:extLst>
            </p:cNvPr>
            <p:cNvSpPr/>
            <p:nvPr/>
          </p:nvSpPr>
          <p:spPr>
            <a:xfrm>
              <a:off x="-13274548" y="8044591"/>
              <a:ext cx="1608040" cy="417351"/>
            </a:xfrm>
            <a:custGeom>
              <a:avLst/>
              <a:gdLst>
                <a:gd name="connsiteX0" fmla="*/ 261972 w 1608040"/>
                <a:gd name="connsiteY0" fmla="*/ 4634 h 417351"/>
                <a:gd name="connsiteX1" fmla="*/ 202539 w 1608040"/>
                <a:gd name="connsiteY1" fmla="*/ 12862 h 417351"/>
                <a:gd name="connsiteX2" fmla="*/ 149955 w 1608040"/>
                <a:gd name="connsiteY2" fmla="*/ 24267 h 417351"/>
                <a:gd name="connsiteX3" fmla="*/ 88226 w 1608040"/>
                <a:gd name="connsiteY3" fmla="*/ 40724 h 417351"/>
                <a:gd name="connsiteX4" fmla="*/ 26496 w 1608040"/>
                <a:gd name="connsiteY4" fmla="*/ 67704 h 417351"/>
                <a:gd name="connsiteX5" fmla="*/ 30170 w 1608040"/>
                <a:gd name="connsiteY5" fmla="*/ 227290 h 417351"/>
                <a:gd name="connsiteX6" fmla="*/ 58489 w 1608040"/>
                <a:gd name="connsiteY6" fmla="*/ 278495 h 417351"/>
                <a:gd name="connsiteX7" fmla="*/ 126150 w 1608040"/>
                <a:gd name="connsiteY7" fmla="*/ 355763 h 417351"/>
                <a:gd name="connsiteX8" fmla="*/ 161359 w 1608040"/>
                <a:gd name="connsiteY8" fmla="*/ 383624 h 417351"/>
                <a:gd name="connsiteX9" fmla="*/ 428831 w 1608040"/>
                <a:gd name="connsiteY9" fmla="*/ 415197 h 417351"/>
                <a:gd name="connsiteX10" fmla="*/ 1407243 w 1608040"/>
                <a:gd name="connsiteY10" fmla="*/ 358022 h 417351"/>
                <a:gd name="connsiteX11" fmla="*/ 1565868 w 1608040"/>
                <a:gd name="connsiteY11" fmla="*/ 322852 h 417351"/>
                <a:gd name="connsiteX12" fmla="*/ 1598819 w 1608040"/>
                <a:gd name="connsiteY12" fmla="*/ 272986 h 417351"/>
                <a:gd name="connsiteX13" fmla="*/ 1603373 w 1608040"/>
                <a:gd name="connsiteY13" fmla="*/ 258827 h 417351"/>
                <a:gd name="connsiteX14" fmla="*/ 1604751 w 1608040"/>
                <a:gd name="connsiteY14" fmla="*/ 198016 h 417351"/>
                <a:gd name="connsiteX15" fmla="*/ 1314432 w 1608040"/>
                <a:gd name="connsiteY15" fmla="*/ 105210 h 417351"/>
                <a:gd name="connsiteX16" fmla="*/ 261925 w 1608040"/>
                <a:gd name="connsiteY16" fmla="*/ 4633 h 417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608040" h="417351">
                  <a:moveTo>
                    <a:pt x="261972" y="4634"/>
                  </a:moveTo>
                  <a:cubicBezTo>
                    <a:pt x="249611" y="6433"/>
                    <a:pt x="222631" y="10107"/>
                    <a:pt x="202539" y="12862"/>
                  </a:cubicBezTo>
                  <a:cubicBezTo>
                    <a:pt x="182408" y="15580"/>
                    <a:pt x="158643" y="20631"/>
                    <a:pt x="149955" y="24267"/>
                  </a:cubicBezTo>
                  <a:cubicBezTo>
                    <a:pt x="141268" y="27941"/>
                    <a:pt x="113369" y="35251"/>
                    <a:pt x="88226" y="40724"/>
                  </a:cubicBezTo>
                  <a:cubicBezTo>
                    <a:pt x="47545" y="49870"/>
                    <a:pt x="40656" y="52625"/>
                    <a:pt x="26496" y="67704"/>
                  </a:cubicBezTo>
                  <a:cubicBezTo>
                    <a:pt x="-10091" y="106127"/>
                    <a:pt x="-8713" y="161427"/>
                    <a:pt x="30170" y="227290"/>
                  </a:cubicBezTo>
                  <a:cubicBezTo>
                    <a:pt x="40196" y="244205"/>
                    <a:pt x="53017" y="267052"/>
                    <a:pt x="58489" y="278495"/>
                  </a:cubicBezTo>
                  <a:cubicBezTo>
                    <a:pt x="74065" y="309111"/>
                    <a:pt x="97372" y="336092"/>
                    <a:pt x="126150" y="355763"/>
                  </a:cubicBezTo>
                  <a:cubicBezTo>
                    <a:pt x="140348" y="365368"/>
                    <a:pt x="156345" y="378151"/>
                    <a:pt x="161359" y="383624"/>
                  </a:cubicBezTo>
                  <a:cubicBezTo>
                    <a:pt x="190636" y="416115"/>
                    <a:pt x="234073" y="421128"/>
                    <a:pt x="428831" y="415197"/>
                  </a:cubicBezTo>
                  <a:cubicBezTo>
                    <a:pt x="855389" y="402376"/>
                    <a:pt x="1250870" y="379070"/>
                    <a:pt x="1407243" y="358022"/>
                  </a:cubicBezTo>
                  <a:cubicBezTo>
                    <a:pt x="1460743" y="351171"/>
                    <a:pt x="1545784" y="331959"/>
                    <a:pt x="1565868" y="322852"/>
                  </a:cubicBezTo>
                  <a:cubicBezTo>
                    <a:pt x="1574555" y="319178"/>
                    <a:pt x="1601077" y="278956"/>
                    <a:pt x="1598819" y="272986"/>
                  </a:cubicBezTo>
                  <a:cubicBezTo>
                    <a:pt x="1598819" y="272106"/>
                    <a:pt x="1600617" y="265677"/>
                    <a:pt x="1603373" y="258827"/>
                  </a:cubicBezTo>
                  <a:cubicBezTo>
                    <a:pt x="1608845" y="244207"/>
                    <a:pt x="1609764" y="205784"/>
                    <a:pt x="1604751" y="198016"/>
                  </a:cubicBezTo>
                  <a:cubicBezTo>
                    <a:pt x="1591509" y="177886"/>
                    <a:pt x="1473518" y="139960"/>
                    <a:pt x="1314432" y="105210"/>
                  </a:cubicBezTo>
                  <a:cubicBezTo>
                    <a:pt x="1029129" y="42563"/>
                    <a:pt x="401847" y="-17332"/>
                    <a:pt x="261925" y="4633"/>
                  </a:cubicBezTo>
                  <a:close/>
                </a:path>
              </a:pathLst>
            </a:custGeom>
            <a:solidFill>
              <a:schemeClr val="bg1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42DF7D22-981C-2B1B-C0F9-2D194514986E}"/>
                </a:ext>
              </a:extLst>
            </p:cNvPr>
            <p:cNvSpPr/>
            <p:nvPr/>
          </p:nvSpPr>
          <p:spPr>
            <a:xfrm>
              <a:off x="-12119700" y="8696060"/>
              <a:ext cx="1143259" cy="426619"/>
            </a:xfrm>
            <a:custGeom>
              <a:avLst/>
              <a:gdLst>
                <a:gd name="connsiteX0" fmla="*/ 240948 w 1143259"/>
                <a:gd name="connsiteY0" fmla="*/ 2715 h 426619"/>
                <a:gd name="connsiteX1" fmla="*/ 192920 w 1143259"/>
                <a:gd name="connsiteY1" fmla="*/ 9106 h 426619"/>
                <a:gd name="connsiteX2" fmla="*/ 149483 w 1143259"/>
                <a:gd name="connsiteY2" fmla="*/ 18253 h 426619"/>
                <a:gd name="connsiteX3" fmla="*/ 103750 w 1143259"/>
                <a:gd name="connsiteY3" fmla="*/ 31533 h 426619"/>
                <a:gd name="connsiteX4" fmla="*/ 10026 w 1143259"/>
                <a:gd name="connsiteY4" fmla="*/ 88670 h 426619"/>
                <a:gd name="connsiteX5" fmla="*/ 0 w 1143259"/>
                <a:gd name="connsiteY5" fmla="*/ 115191 h 426619"/>
                <a:gd name="connsiteX6" fmla="*/ 9606 w 1143259"/>
                <a:gd name="connsiteY6" fmla="*/ 152695 h 426619"/>
                <a:gd name="connsiteX7" fmla="*/ 57596 w 1143259"/>
                <a:gd name="connsiteY7" fmla="*/ 259200 h 426619"/>
                <a:gd name="connsiteX8" fmla="*/ 85495 w 1143259"/>
                <a:gd name="connsiteY8" fmla="*/ 311324 h 426619"/>
                <a:gd name="connsiteX9" fmla="*/ 134864 w 1143259"/>
                <a:gd name="connsiteY9" fmla="*/ 371216 h 426619"/>
                <a:gd name="connsiteX10" fmla="*/ 175545 w 1143259"/>
                <a:gd name="connsiteY10" fmla="*/ 402751 h 426619"/>
                <a:gd name="connsiteX11" fmla="*/ 209375 w 1143259"/>
                <a:gd name="connsiteY11" fmla="*/ 425178 h 426619"/>
                <a:gd name="connsiteX12" fmla="*/ 540411 w 1143259"/>
                <a:gd name="connsiteY12" fmla="*/ 410980 h 426619"/>
                <a:gd name="connsiteX13" fmla="*/ 1019090 w 1143259"/>
                <a:gd name="connsiteY13" fmla="*/ 364827 h 426619"/>
                <a:gd name="connsiteX14" fmla="*/ 1113273 w 1143259"/>
                <a:gd name="connsiteY14" fmla="*/ 312703 h 426619"/>
                <a:gd name="connsiteX15" fmla="*/ 1125595 w 1143259"/>
                <a:gd name="connsiteY15" fmla="*/ 282508 h 426619"/>
                <a:gd name="connsiteX16" fmla="*/ 1132943 w 1143259"/>
                <a:gd name="connsiteY16" fmla="*/ 264674 h 426619"/>
                <a:gd name="connsiteX17" fmla="*/ 1138875 w 1143259"/>
                <a:gd name="connsiteY17" fmla="*/ 186488 h 426619"/>
                <a:gd name="connsiteX18" fmla="*/ 957364 w 1143259"/>
                <a:gd name="connsiteY18" fmla="*/ 120205 h 426619"/>
                <a:gd name="connsiteX19" fmla="*/ 442092 w 1143259"/>
                <a:gd name="connsiteY19" fmla="*/ 20548 h 426619"/>
                <a:gd name="connsiteX20" fmla="*/ 240948 w 1143259"/>
                <a:gd name="connsiteY20" fmla="*/ 2715 h 426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43259" h="426619">
                  <a:moveTo>
                    <a:pt x="240948" y="2715"/>
                  </a:moveTo>
                  <a:cubicBezTo>
                    <a:pt x="230883" y="5011"/>
                    <a:pt x="209375" y="7729"/>
                    <a:pt x="192920" y="9106"/>
                  </a:cubicBezTo>
                  <a:cubicBezTo>
                    <a:pt x="176464" y="10484"/>
                    <a:pt x="157252" y="14617"/>
                    <a:pt x="149483" y="18253"/>
                  </a:cubicBezTo>
                  <a:cubicBezTo>
                    <a:pt x="142173" y="21927"/>
                    <a:pt x="121583" y="27859"/>
                    <a:pt x="103750" y="31533"/>
                  </a:cubicBezTo>
                  <a:cubicBezTo>
                    <a:pt x="28779" y="46152"/>
                    <a:pt x="25143" y="48410"/>
                    <a:pt x="10026" y="88670"/>
                  </a:cubicBezTo>
                  <a:lnTo>
                    <a:pt x="0" y="115191"/>
                  </a:lnTo>
                  <a:lnTo>
                    <a:pt x="9606" y="152695"/>
                  </a:lnTo>
                  <a:cubicBezTo>
                    <a:pt x="20092" y="193376"/>
                    <a:pt x="25603" y="204781"/>
                    <a:pt x="57596" y="259200"/>
                  </a:cubicBezTo>
                  <a:cubicBezTo>
                    <a:pt x="69039" y="278411"/>
                    <a:pt x="81821" y="302177"/>
                    <a:pt x="85495" y="311324"/>
                  </a:cubicBezTo>
                  <a:cubicBezTo>
                    <a:pt x="95981" y="336008"/>
                    <a:pt x="113357" y="357057"/>
                    <a:pt x="134864" y="371216"/>
                  </a:cubicBezTo>
                  <a:cubicBezTo>
                    <a:pt x="145388" y="377607"/>
                    <a:pt x="163681" y="391806"/>
                    <a:pt x="175545" y="402751"/>
                  </a:cubicBezTo>
                  <a:cubicBezTo>
                    <a:pt x="186988" y="413275"/>
                    <a:pt x="202525" y="423341"/>
                    <a:pt x="209375" y="425178"/>
                  </a:cubicBezTo>
                  <a:cubicBezTo>
                    <a:pt x="224492" y="428814"/>
                    <a:pt x="291235" y="426097"/>
                    <a:pt x="540411" y="410980"/>
                  </a:cubicBezTo>
                  <a:cubicBezTo>
                    <a:pt x="861346" y="391807"/>
                    <a:pt x="936353" y="384498"/>
                    <a:pt x="1019090" y="364827"/>
                  </a:cubicBezTo>
                  <a:cubicBezTo>
                    <a:pt x="1083077" y="350208"/>
                    <a:pt x="1098194" y="341482"/>
                    <a:pt x="1113273" y="312703"/>
                  </a:cubicBezTo>
                  <a:cubicBezTo>
                    <a:pt x="1120123" y="299423"/>
                    <a:pt x="1125595" y="286182"/>
                    <a:pt x="1125595" y="282508"/>
                  </a:cubicBezTo>
                  <a:cubicBezTo>
                    <a:pt x="1125595" y="278872"/>
                    <a:pt x="1128810" y="270645"/>
                    <a:pt x="1132943" y="264674"/>
                  </a:cubicBezTo>
                  <a:cubicBezTo>
                    <a:pt x="1142970" y="249137"/>
                    <a:pt x="1147103" y="196554"/>
                    <a:pt x="1138875" y="186488"/>
                  </a:cubicBezTo>
                  <a:cubicBezTo>
                    <a:pt x="1122879" y="167315"/>
                    <a:pt x="1068458" y="147185"/>
                    <a:pt x="957364" y="120205"/>
                  </a:cubicBezTo>
                  <a:cubicBezTo>
                    <a:pt x="721468" y="62608"/>
                    <a:pt x="648293" y="48410"/>
                    <a:pt x="442092" y="20548"/>
                  </a:cubicBezTo>
                  <a:cubicBezTo>
                    <a:pt x="279793" y="-1419"/>
                    <a:pt x="263795" y="-2758"/>
                    <a:pt x="240948" y="2715"/>
                  </a:cubicBezTo>
                  <a:close/>
                </a:path>
              </a:pathLst>
            </a:custGeom>
            <a:solidFill>
              <a:schemeClr val="bg1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8E833D0D-3256-3DA0-9BA5-0280E9F39940}"/>
                </a:ext>
              </a:extLst>
            </p:cNvPr>
            <p:cNvSpPr/>
            <p:nvPr/>
          </p:nvSpPr>
          <p:spPr>
            <a:xfrm>
              <a:off x="-13790620" y="8714274"/>
              <a:ext cx="1109408" cy="308248"/>
            </a:xfrm>
            <a:custGeom>
              <a:avLst/>
              <a:gdLst>
                <a:gd name="connsiteX0" fmla="*/ 160726 w 1109408"/>
                <a:gd name="connsiteY0" fmla="*/ 4194 h 308248"/>
                <a:gd name="connsiteX1" fmla="*/ 36391 w 1109408"/>
                <a:gd name="connsiteY1" fmla="*/ 32551 h 308248"/>
                <a:gd name="connsiteX2" fmla="*/ 7573 w 1109408"/>
                <a:gd name="connsiteY2" fmla="*/ 59072 h 308248"/>
                <a:gd name="connsiteX3" fmla="*/ 3019 w 1109408"/>
                <a:gd name="connsiteY3" fmla="*/ 105685 h 308248"/>
                <a:gd name="connsiteX4" fmla="*/ 32716 w 1109408"/>
                <a:gd name="connsiteY4" fmla="*/ 175643 h 308248"/>
                <a:gd name="connsiteX5" fmla="*/ 66547 w 1109408"/>
                <a:gd name="connsiteY5" fmla="*/ 238750 h 308248"/>
                <a:gd name="connsiteX6" fmla="*/ 95824 w 1109408"/>
                <a:gd name="connsiteY6" fmla="*/ 269825 h 308248"/>
                <a:gd name="connsiteX7" fmla="*/ 130114 w 1109408"/>
                <a:gd name="connsiteY7" fmla="*/ 294969 h 308248"/>
                <a:gd name="connsiteX8" fmla="*/ 187710 w 1109408"/>
                <a:gd name="connsiteY8" fmla="*/ 308249 h 308248"/>
                <a:gd name="connsiteX9" fmla="*/ 275501 w 1109408"/>
                <a:gd name="connsiteY9" fmla="*/ 303656 h 308248"/>
                <a:gd name="connsiteX10" fmla="*/ 627092 w 1109408"/>
                <a:gd name="connsiteY10" fmla="*/ 285363 h 308248"/>
                <a:gd name="connsiteX11" fmla="*/ 1072401 w 1109408"/>
                <a:gd name="connsiteY11" fmla="*/ 251533 h 308248"/>
                <a:gd name="connsiteX12" fmla="*/ 1088857 w 1109408"/>
                <a:gd name="connsiteY12" fmla="*/ 224552 h 308248"/>
                <a:gd name="connsiteX13" fmla="*/ 1103017 w 1109408"/>
                <a:gd name="connsiteY13" fmla="*/ 190722 h 308248"/>
                <a:gd name="connsiteX14" fmla="*/ 1109408 w 1109408"/>
                <a:gd name="connsiteY14" fmla="*/ 155972 h 308248"/>
                <a:gd name="connsiteX15" fmla="*/ 1086561 w 1109408"/>
                <a:gd name="connsiteY15" fmla="*/ 123519 h 308248"/>
                <a:gd name="connsiteX16" fmla="*/ 996512 w 1109408"/>
                <a:gd name="connsiteY16" fmla="*/ 102509 h 308248"/>
                <a:gd name="connsiteX17" fmla="*/ 793946 w 1109408"/>
                <a:gd name="connsiteY17" fmla="*/ 70478 h 308248"/>
                <a:gd name="connsiteX18" fmla="*/ 281888 w 1109408"/>
                <a:gd name="connsiteY18" fmla="*/ 4194 h 308248"/>
                <a:gd name="connsiteX19" fmla="*/ 213308 w 1109408"/>
                <a:gd name="connsiteY19" fmla="*/ 61 h 308248"/>
                <a:gd name="connsiteX20" fmla="*/ 160725 w 1109408"/>
                <a:gd name="connsiteY20" fmla="*/ 4194 h 308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09408" h="308248">
                  <a:moveTo>
                    <a:pt x="160726" y="4194"/>
                  </a:moveTo>
                  <a:cubicBezTo>
                    <a:pt x="119127" y="9666"/>
                    <a:pt x="71136" y="20650"/>
                    <a:pt x="36391" y="32551"/>
                  </a:cubicBezTo>
                  <a:cubicBezTo>
                    <a:pt x="20853" y="37565"/>
                    <a:pt x="15343" y="43075"/>
                    <a:pt x="7573" y="59072"/>
                  </a:cubicBezTo>
                  <a:cubicBezTo>
                    <a:pt x="-1573" y="77365"/>
                    <a:pt x="-1573" y="81919"/>
                    <a:pt x="3019" y="105685"/>
                  </a:cubicBezTo>
                  <a:cubicBezTo>
                    <a:pt x="6196" y="121222"/>
                    <a:pt x="18098" y="150040"/>
                    <a:pt x="32716" y="175643"/>
                  </a:cubicBezTo>
                  <a:cubicBezTo>
                    <a:pt x="45996" y="199408"/>
                    <a:pt x="61074" y="227766"/>
                    <a:pt x="66547" y="238750"/>
                  </a:cubicBezTo>
                  <a:cubicBezTo>
                    <a:pt x="72479" y="250613"/>
                    <a:pt x="83921" y="262516"/>
                    <a:pt x="95824" y="269825"/>
                  </a:cubicBezTo>
                  <a:cubicBezTo>
                    <a:pt x="106348" y="276676"/>
                    <a:pt x="121886" y="288119"/>
                    <a:pt x="130114" y="294969"/>
                  </a:cubicBezTo>
                  <a:cubicBezTo>
                    <a:pt x="144274" y="307330"/>
                    <a:pt x="147488" y="308249"/>
                    <a:pt x="187710" y="308249"/>
                  </a:cubicBezTo>
                  <a:cubicBezTo>
                    <a:pt x="211476" y="308249"/>
                    <a:pt x="250817" y="306412"/>
                    <a:pt x="275501" y="303656"/>
                  </a:cubicBezTo>
                  <a:cubicBezTo>
                    <a:pt x="355486" y="295888"/>
                    <a:pt x="467966" y="289956"/>
                    <a:pt x="627092" y="285363"/>
                  </a:cubicBezTo>
                  <a:cubicBezTo>
                    <a:pt x="918782" y="276676"/>
                    <a:pt x="1055942" y="266152"/>
                    <a:pt x="1072401" y="251533"/>
                  </a:cubicBezTo>
                  <a:cubicBezTo>
                    <a:pt x="1076955" y="247438"/>
                    <a:pt x="1084264" y="235076"/>
                    <a:pt x="1088857" y="224552"/>
                  </a:cubicBezTo>
                  <a:cubicBezTo>
                    <a:pt x="1093411" y="214066"/>
                    <a:pt x="1099841" y="198949"/>
                    <a:pt x="1103017" y="190722"/>
                  </a:cubicBezTo>
                  <a:cubicBezTo>
                    <a:pt x="1106691" y="182953"/>
                    <a:pt x="1109408" y="167416"/>
                    <a:pt x="1109408" y="155972"/>
                  </a:cubicBezTo>
                  <a:cubicBezTo>
                    <a:pt x="1109408" y="135421"/>
                    <a:pt x="1108987" y="134962"/>
                    <a:pt x="1086561" y="123519"/>
                  </a:cubicBezTo>
                  <a:cubicBezTo>
                    <a:pt x="1070564" y="115291"/>
                    <a:pt x="1044962" y="109359"/>
                    <a:pt x="996512" y="102509"/>
                  </a:cubicBezTo>
                  <a:cubicBezTo>
                    <a:pt x="959467" y="96999"/>
                    <a:pt x="868042" y="82839"/>
                    <a:pt x="793946" y="70478"/>
                  </a:cubicBezTo>
                  <a:cubicBezTo>
                    <a:pt x="550742" y="30256"/>
                    <a:pt x="383387" y="8326"/>
                    <a:pt x="281888" y="4194"/>
                  </a:cubicBezTo>
                  <a:cubicBezTo>
                    <a:pt x="250353" y="2816"/>
                    <a:pt x="219699" y="979"/>
                    <a:pt x="213308" y="61"/>
                  </a:cubicBezTo>
                  <a:cubicBezTo>
                    <a:pt x="206917" y="-360"/>
                    <a:pt x="183611" y="1438"/>
                    <a:pt x="160725" y="4194"/>
                  </a:cubicBezTo>
                  <a:close/>
                </a:path>
              </a:pathLst>
            </a:custGeom>
            <a:solidFill>
              <a:schemeClr val="bg1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866DE3AC-3DD7-1D00-5331-239D256F8D44}"/>
                </a:ext>
              </a:extLst>
            </p:cNvPr>
            <p:cNvSpPr/>
            <p:nvPr/>
          </p:nvSpPr>
          <p:spPr>
            <a:xfrm>
              <a:off x="-10499030" y="8735775"/>
              <a:ext cx="1265107" cy="375170"/>
            </a:xfrm>
            <a:custGeom>
              <a:avLst/>
              <a:gdLst>
                <a:gd name="connsiteX0" fmla="*/ 219956 w 1265107"/>
                <a:gd name="connsiteY0" fmla="*/ 1503 h 375170"/>
                <a:gd name="connsiteX1" fmla="*/ 176519 w 1265107"/>
                <a:gd name="connsiteY1" fmla="*/ 10190 h 375170"/>
                <a:gd name="connsiteX2" fmla="*/ 31590 w 1265107"/>
                <a:gd name="connsiteY2" fmla="*/ 47235 h 375170"/>
                <a:gd name="connsiteX3" fmla="*/ 9163 w 1265107"/>
                <a:gd name="connsiteY3" fmla="*/ 80148 h 375170"/>
                <a:gd name="connsiteX4" fmla="*/ 2772 w 1265107"/>
                <a:gd name="connsiteY4" fmla="*/ 130894 h 375170"/>
                <a:gd name="connsiteX5" fmla="*/ 92362 w 1265107"/>
                <a:gd name="connsiteY5" fmla="*/ 293654 h 375170"/>
                <a:gd name="connsiteX6" fmla="*/ 187463 w 1265107"/>
                <a:gd name="connsiteY6" fmla="*/ 368625 h 375170"/>
                <a:gd name="connsiteX7" fmla="*/ 604449 w 1265107"/>
                <a:gd name="connsiteY7" fmla="*/ 375016 h 375170"/>
                <a:gd name="connsiteX8" fmla="*/ 1157644 w 1265107"/>
                <a:gd name="connsiteY8" fmla="*/ 345319 h 375170"/>
                <a:gd name="connsiteX9" fmla="*/ 1246814 w 1265107"/>
                <a:gd name="connsiteY9" fmla="*/ 286345 h 375170"/>
                <a:gd name="connsiteX10" fmla="*/ 1259137 w 1265107"/>
                <a:gd name="connsiteY10" fmla="*/ 254810 h 375170"/>
                <a:gd name="connsiteX11" fmla="*/ 1265107 w 1265107"/>
                <a:gd name="connsiteY11" fmla="*/ 221399 h 375170"/>
                <a:gd name="connsiteX12" fmla="*/ 1214782 w 1265107"/>
                <a:gd name="connsiteY12" fmla="*/ 167936 h 375170"/>
                <a:gd name="connsiteX13" fmla="*/ 1102801 w 1265107"/>
                <a:gd name="connsiteY13" fmla="*/ 142793 h 375170"/>
                <a:gd name="connsiteX14" fmla="*/ 743863 w 1265107"/>
                <a:gd name="connsiteY14" fmla="*/ 72376 h 375170"/>
                <a:gd name="connsiteX15" fmla="*/ 412406 w 1265107"/>
                <a:gd name="connsiteY15" fmla="*/ 12943 h 375170"/>
                <a:gd name="connsiteX16" fmla="*/ 219941 w 1265107"/>
                <a:gd name="connsiteY16" fmla="*/ 1500 h 375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65107" h="375170">
                  <a:moveTo>
                    <a:pt x="219956" y="1503"/>
                  </a:moveTo>
                  <a:cubicBezTo>
                    <a:pt x="216741" y="2421"/>
                    <a:pt x="197529" y="6554"/>
                    <a:pt x="176519" y="10190"/>
                  </a:cubicBezTo>
                  <a:cubicBezTo>
                    <a:pt x="122558" y="18877"/>
                    <a:pt x="43914" y="39008"/>
                    <a:pt x="31590" y="47235"/>
                  </a:cubicBezTo>
                  <a:cubicBezTo>
                    <a:pt x="25619" y="51330"/>
                    <a:pt x="15555" y="65988"/>
                    <a:pt x="9163" y="80148"/>
                  </a:cubicBezTo>
                  <a:cubicBezTo>
                    <a:pt x="-1361" y="103914"/>
                    <a:pt x="-1821" y="108506"/>
                    <a:pt x="2772" y="130894"/>
                  </a:cubicBezTo>
                  <a:cubicBezTo>
                    <a:pt x="10081" y="167481"/>
                    <a:pt x="64042" y="265301"/>
                    <a:pt x="92362" y="293654"/>
                  </a:cubicBezTo>
                  <a:cubicBezTo>
                    <a:pt x="123476" y="324730"/>
                    <a:pt x="169629" y="360857"/>
                    <a:pt x="187463" y="368625"/>
                  </a:cubicBezTo>
                  <a:cubicBezTo>
                    <a:pt x="199364" y="373676"/>
                    <a:pt x="275254" y="375016"/>
                    <a:pt x="604449" y="375016"/>
                  </a:cubicBezTo>
                  <a:cubicBezTo>
                    <a:pt x="1048838" y="375475"/>
                    <a:pt x="1027333" y="376853"/>
                    <a:pt x="1157644" y="345319"/>
                  </a:cubicBezTo>
                  <a:cubicBezTo>
                    <a:pt x="1224387" y="328862"/>
                    <a:pt x="1235371" y="321553"/>
                    <a:pt x="1246814" y="286345"/>
                  </a:cubicBezTo>
                  <a:cubicBezTo>
                    <a:pt x="1250450" y="275361"/>
                    <a:pt x="1255961" y="261201"/>
                    <a:pt x="1259137" y="254810"/>
                  </a:cubicBezTo>
                  <a:cubicBezTo>
                    <a:pt x="1262352" y="248380"/>
                    <a:pt x="1265107" y="233302"/>
                    <a:pt x="1265107" y="221399"/>
                  </a:cubicBezTo>
                  <a:cubicBezTo>
                    <a:pt x="1265107" y="194457"/>
                    <a:pt x="1257798" y="186650"/>
                    <a:pt x="1214782" y="167936"/>
                  </a:cubicBezTo>
                  <a:cubicBezTo>
                    <a:pt x="1192393" y="157872"/>
                    <a:pt x="1164495" y="151940"/>
                    <a:pt x="1102801" y="142793"/>
                  </a:cubicBezTo>
                  <a:cubicBezTo>
                    <a:pt x="1023697" y="131350"/>
                    <a:pt x="923121" y="111679"/>
                    <a:pt x="743863" y="72376"/>
                  </a:cubicBezTo>
                  <a:cubicBezTo>
                    <a:pt x="626376" y="46773"/>
                    <a:pt x="498817" y="23888"/>
                    <a:pt x="412406" y="12943"/>
                  </a:cubicBezTo>
                  <a:cubicBezTo>
                    <a:pt x="337435" y="3337"/>
                    <a:pt x="229092" y="-3054"/>
                    <a:pt x="219941" y="1500"/>
                  </a:cubicBezTo>
                  <a:close/>
                </a:path>
              </a:pathLst>
            </a:custGeom>
            <a:solidFill>
              <a:schemeClr val="bg1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D0539B34-365B-6DF6-B795-9E6668EE6E82}"/>
                </a:ext>
              </a:extLst>
            </p:cNvPr>
            <p:cNvSpPr/>
            <p:nvPr/>
          </p:nvSpPr>
          <p:spPr>
            <a:xfrm>
              <a:off x="-13319219" y="9380742"/>
              <a:ext cx="1922787" cy="500272"/>
            </a:xfrm>
            <a:custGeom>
              <a:avLst/>
              <a:gdLst>
                <a:gd name="connsiteX0" fmla="*/ 352299 w 1922787"/>
                <a:gd name="connsiteY0" fmla="*/ 3441 h 500272"/>
                <a:gd name="connsiteX1" fmla="*/ 259953 w 1922787"/>
                <a:gd name="connsiteY1" fmla="*/ 14387 h 500272"/>
                <a:gd name="connsiteX2" fmla="*/ 209666 w 1922787"/>
                <a:gd name="connsiteY2" fmla="*/ 21276 h 500272"/>
                <a:gd name="connsiteX3" fmla="*/ 172621 w 1922787"/>
                <a:gd name="connsiteY3" fmla="*/ 30422 h 500272"/>
                <a:gd name="connsiteX4" fmla="*/ 124631 w 1922787"/>
                <a:gd name="connsiteY4" fmla="*/ 44122 h 500272"/>
                <a:gd name="connsiteX5" fmla="*/ 25856 w 1922787"/>
                <a:gd name="connsiteY5" fmla="*/ 78872 h 500272"/>
                <a:gd name="connsiteX6" fmla="*/ 7103 w 1922787"/>
                <a:gd name="connsiteY6" fmla="*/ 115917 h 500272"/>
                <a:gd name="connsiteX7" fmla="*/ 5304 w 1922787"/>
                <a:gd name="connsiteY7" fmla="*/ 178527 h 500272"/>
                <a:gd name="connsiteX8" fmla="*/ 62901 w 1922787"/>
                <a:gd name="connsiteY8" fmla="*/ 309759 h 500272"/>
                <a:gd name="connsiteX9" fmla="*/ 95813 w 1922787"/>
                <a:gd name="connsiteY9" fmla="*/ 371489 h 500272"/>
                <a:gd name="connsiteX10" fmla="*/ 155247 w 1922787"/>
                <a:gd name="connsiteY10" fmla="*/ 440528 h 500272"/>
                <a:gd name="connsiteX11" fmla="*/ 189537 w 1922787"/>
                <a:gd name="connsiteY11" fmla="*/ 467049 h 500272"/>
                <a:gd name="connsiteX12" fmla="*/ 292407 w 1922787"/>
                <a:gd name="connsiteY12" fmla="*/ 499043 h 500272"/>
                <a:gd name="connsiteX13" fmla="*/ 455167 w 1922787"/>
                <a:gd name="connsiteY13" fmla="*/ 484883 h 500272"/>
                <a:gd name="connsiteX14" fmla="*/ 958113 w 1922787"/>
                <a:gd name="connsiteY14" fmla="*/ 437313 h 500272"/>
                <a:gd name="connsiteX15" fmla="*/ 1595887 w 1922787"/>
                <a:gd name="connsiteY15" fmla="*/ 370570 h 500272"/>
                <a:gd name="connsiteX16" fmla="*/ 1773725 w 1922787"/>
                <a:gd name="connsiteY16" fmla="*/ 324378 h 500272"/>
                <a:gd name="connsiteX17" fmla="*/ 1877056 w 1922787"/>
                <a:gd name="connsiteY17" fmla="*/ 328052 h 500272"/>
                <a:gd name="connsiteX18" fmla="*/ 1907250 w 1922787"/>
                <a:gd name="connsiteY18" fmla="*/ 341294 h 500272"/>
                <a:gd name="connsiteX19" fmla="*/ 1922787 w 1922787"/>
                <a:gd name="connsiteY19" fmla="*/ 298317 h 500272"/>
                <a:gd name="connsiteX20" fmla="*/ 1863814 w 1922787"/>
                <a:gd name="connsiteY20" fmla="*/ 265864 h 500272"/>
                <a:gd name="connsiteX21" fmla="*/ 1822674 w 1922787"/>
                <a:gd name="connsiteY21" fmla="*/ 231574 h 500272"/>
                <a:gd name="connsiteX22" fmla="*/ 1564813 w 1922787"/>
                <a:gd name="connsiteY22" fmla="*/ 108150 h 500272"/>
                <a:gd name="connsiteX23" fmla="*/ 898685 w 1922787"/>
                <a:gd name="connsiteY23" fmla="*/ 9375 h 500272"/>
                <a:gd name="connsiteX24" fmla="*/ 352299 w 1922787"/>
                <a:gd name="connsiteY24" fmla="*/ 3443 h 500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22787" h="500272">
                  <a:moveTo>
                    <a:pt x="352299" y="3441"/>
                  </a:moveTo>
                  <a:cubicBezTo>
                    <a:pt x="319846" y="5738"/>
                    <a:pt x="278246" y="10751"/>
                    <a:pt x="259953" y="14387"/>
                  </a:cubicBezTo>
                  <a:cubicBezTo>
                    <a:pt x="241659" y="18061"/>
                    <a:pt x="219272" y="21276"/>
                    <a:pt x="209666" y="21276"/>
                  </a:cubicBezTo>
                  <a:cubicBezTo>
                    <a:pt x="200060" y="21276"/>
                    <a:pt x="183604" y="25371"/>
                    <a:pt x="172621" y="30422"/>
                  </a:cubicBezTo>
                  <a:cubicBezTo>
                    <a:pt x="162097" y="34976"/>
                    <a:pt x="140627" y="41367"/>
                    <a:pt x="124631" y="44122"/>
                  </a:cubicBezTo>
                  <a:cubicBezTo>
                    <a:pt x="72966" y="53269"/>
                    <a:pt x="35461" y="66511"/>
                    <a:pt x="25856" y="78872"/>
                  </a:cubicBezTo>
                  <a:cubicBezTo>
                    <a:pt x="20842" y="85263"/>
                    <a:pt x="12155" y="102178"/>
                    <a:pt x="7103" y="115917"/>
                  </a:cubicBezTo>
                  <a:cubicBezTo>
                    <a:pt x="-2043" y="140601"/>
                    <a:pt x="-2043" y="142438"/>
                    <a:pt x="5304" y="178527"/>
                  </a:cubicBezTo>
                  <a:cubicBezTo>
                    <a:pt x="13073" y="216950"/>
                    <a:pt x="27693" y="250780"/>
                    <a:pt x="62901" y="309759"/>
                  </a:cubicBezTo>
                  <a:cubicBezTo>
                    <a:pt x="74344" y="328512"/>
                    <a:pt x="88963" y="356410"/>
                    <a:pt x="95813" y="371489"/>
                  </a:cubicBezTo>
                  <a:cubicBezTo>
                    <a:pt x="109093" y="400306"/>
                    <a:pt x="133777" y="429085"/>
                    <a:pt x="155247" y="440528"/>
                  </a:cubicBezTo>
                  <a:cubicBezTo>
                    <a:pt x="162556" y="444164"/>
                    <a:pt x="178094" y="456066"/>
                    <a:pt x="189537" y="467049"/>
                  </a:cubicBezTo>
                  <a:cubicBezTo>
                    <a:pt x="225204" y="499962"/>
                    <a:pt x="233891" y="502679"/>
                    <a:pt x="292407" y="499043"/>
                  </a:cubicBezTo>
                  <a:cubicBezTo>
                    <a:pt x="320306" y="497665"/>
                    <a:pt x="393435" y="490815"/>
                    <a:pt x="455167" y="484883"/>
                  </a:cubicBezTo>
                  <a:cubicBezTo>
                    <a:pt x="724471" y="457443"/>
                    <a:pt x="800820" y="450593"/>
                    <a:pt x="958113" y="437313"/>
                  </a:cubicBezTo>
                  <a:cubicBezTo>
                    <a:pt x="1314709" y="407616"/>
                    <a:pt x="1469710" y="391580"/>
                    <a:pt x="1595887" y="370570"/>
                  </a:cubicBezTo>
                  <a:cubicBezTo>
                    <a:pt x="1674073" y="357788"/>
                    <a:pt x="1714756" y="347264"/>
                    <a:pt x="1773725" y="324378"/>
                  </a:cubicBezTo>
                  <a:cubicBezTo>
                    <a:pt x="1821295" y="306545"/>
                    <a:pt x="1832240" y="307004"/>
                    <a:pt x="1877056" y="328052"/>
                  </a:cubicBezTo>
                  <a:cubicBezTo>
                    <a:pt x="1892593" y="335362"/>
                    <a:pt x="1906332" y="341294"/>
                    <a:pt x="1907250" y="341294"/>
                  </a:cubicBezTo>
                  <a:cubicBezTo>
                    <a:pt x="1911345" y="341294"/>
                    <a:pt x="1922787" y="309759"/>
                    <a:pt x="1922787" y="298317"/>
                  </a:cubicBezTo>
                  <a:cubicBezTo>
                    <a:pt x="1922787" y="287372"/>
                    <a:pt x="1909967" y="280062"/>
                    <a:pt x="1863814" y="265864"/>
                  </a:cubicBezTo>
                  <a:cubicBezTo>
                    <a:pt x="1857882" y="264027"/>
                    <a:pt x="1839130" y="248490"/>
                    <a:pt x="1822674" y="231574"/>
                  </a:cubicBezTo>
                  <a:cubicBezTo>
                    <a:pt x="1775563" y="184042"/>
                    <a:pt x="1683221" y="139688"/>
                    <a:pt x="1564813" y="108150"/>
                  </a:cubicBezTo>
                  <a:cubicBezTo>
                    <a:pt x="1417591" y="68808"/>
                    <a:pt x="1187623" y="34977"/>
                    <a:pt x="898685" y="9375"/>
                  </a:cubicBezTo>
                  <a:cubicBezTo>
                    <a:pt x="798990" y="688"/>
                    <a:pt x="445568" y="-3407"/>
                    <a:pt x="352299" y="3443"/>
                  </a:cubicBezTo>
                  <a:close/>
                </a:path>
              </a:pathLst>
            </a:custGeom>
            <a:solidFill>
              <a:schemeClr val="bg1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49B82F1F-C312-F10F-A4BF-051E00C8F656}"/>
                </a:ext>
              </a:extLst>
            </p:cNvPr>
            <p:cNvSpPr/>
            <p:nvPr/>
          </p:nvSpPr>
          <p:spPr>
            <a:xfrm>
              <a:off x="-10971327" y="9401993"/>
              <a:ext cx="1324473" cy="420927"/>
            </a:xfrm>
            <a:custGeom>
              <a:avLst/>
              <a:gdLst>
                <a:gd name="connsiteX0" fmla="*/ 287140 w 1324473"/>
                <a:gd name="connsiteY0" fmla="*/ 2275 h 420927"/>
                <a:gd name="connsiteX1" fmla="*/ 246460 w 1324473"/>
                <a:gd name="connsiteY1" fmla="*/ 9585 h 420927"/>
                <a:gd name="connsiteX2" fmla="*/ 180597 w 1324473"/>
                <a:gd name="connsiteY2" fmla="*/ 22865 h 420927"/>
                <a:gd name="connsiteX3" fmla="*/ 118867 w 1324473"/>
                <a:gd name="connsiteY3" fmla="*/ 39321 h 420927"/>
                <a:gd name="connsiteX4" fmla="*/ 68120 w 1324473"/>
                <a:gd name="connsiteY4" fmla="*/ 55318 h 420927"/>
                <a:gd name="connsiteX5" fmla="*/ 0 w 1324473"/>
                <a:gd name="connsiteY5" fmla="*/ 166878 h 420927"/>
                <a:gd name="connsiteX6" fmla="*/ 57175 w 1324473"/>
                <a:gd name="connsiteY6" fmla="*/ 282533 h 420927"/>
                <a:gd name="connsiteX7" fmla="*/ 225411 w 1324473"/>
                <a:gd name="connsiteY7" fmla="*/ 411464 h 420927"/>
                <a:gd name="connsiteX8" fmla="*/ 619521 w 1324473"/>
                <a:gd name="connsiteY8" fmla="*/ 397763 h 420927"/>
                <a:gd name="connsiteX9" fmla="*/ 907538 w 1324473"/>
                <a:gd name="connsiteY9" fmla="*/ 372620 h 420927"/>
                <a:gd name="connsiteX10" fmla="*/ 1277880 w 1324473"/>
                <a:gd name="connsiteY10" fmla="*/ 328265 h 420927"/>
                <a:gd name="connsiteX11" fmla="*/ 1301186 w 1324473"/>
                <a:gd name="connsiteY11" fmla="*/ 297611 h 420927"/>
                <a:gd name="connsiteX12" fmla="*/ 1317680 w 1324473"/>
                <a:gd name="connsiteY12" fmla="*/ 263321 h 420927"/>
                <a:gd name="connsiteX13" fmla="*/ 1320398 w 1324473"/>
                <a:gd name="connsiteY13" fmla="*/ 196118 h 420927"/>
                <a:gd name="connsiteX14" fmla="*/ 1076733 w 1324473"/>
                <a:gd name="connsiteY14" fmla="*/ 109705 h 420927"/>
                <a:gd name="connsiteX15" fmla="*/ 470916 w 1324473"/>
                <a:gd name="connsiteY15" fmla="*/ 5032 h 420927"/>
                <a:gd name="connsiteX16" fmla="*/ 287142 w 1324473"/>
                <a:gd name="connsiteY16" fmla="*/ 2277 h 420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24473" h="420927">
                  <a:moveTo>
                    <a:pt x="287140" y="2275"/>
                  </a:moveTo>
                  <a:cubicBezTo>
                    <a:pt x="286222" y="3653"/>
                    <a:pt x="267470" y="6829"/>
                    <a:pt x="246460" y="9585"/>
                  </a:cubicBezTo>
                  <a:cubicBezTo>
                    <a:pt x="225411" y="11881"/>
                    <a:pt x="195675" y="18272"/>
                    <a:pt x="180597" y="22865"/>
                  </a:cubicBezTo>
                  <a:cubicBezTo>
                    <a:pt x="165518" y="27419"/>
                    <a:pt x="137619" y="34728"/>
                    <a:pt x="118867" y="39321"/>
                  </a:cubicBezTo>
                  <a:cubicBezTo>
                    <a:pt x="100152" y="43416"/>
                    <a:pt x="77267" y="50726"/>
                    <a:pt x="68120" y="55318"/>
                  </a:cubicBezTo>
                  <a:cubicBezTo>
                    <a:pt x="32453" y="73152"/>
                    <a:pt x="0" y="126156"/>
                    <a:pt x="0" y="166878"/>
                  </a:cubicBezTo>
                  <a:cubicBezTo>
                    <a:pt x="0" y="196117"/>
                    <a:pt x="25143" y="247321"/>
                    <a:pt x="57175" y="282533"/>
                  </a:cubicBezTo>
                  <a:cubicBezTo>
                    <a:pt x="93723" y="322794"/>
                    <a:pt x="186105" y="393633"/>
                    <a:pt x="225411" y="411464"/>
                  </a:cubicBezTo>
                  <a:cubicBezTo>
                    <a:pt x="258783" y="426542"/>
                    <a:pt x="316380" y="424744"/>
                    <a:pt x="619521" y="397763"/>
                  </a:cubicBezTo>
                  <a:cubicBezTo>
                    <a:pt x="702720" y="390454"/>
                    <a:pt x="832110" y="379011"/>
                    <a:pt x="907538" y="372620"/>
                  </a:cubicBezTo>
                  <a:cubicBezTo>
                    <a:pt x="1140720" y="352949"/>
                    <a:pt x="1253651" y="339249"/>
                    <a:pt x="1277880" y="328265"/>
                  </a:cubicBezTo>
                  <a:cubicBezTo>
                    <a:pt x="1284309" y="325510"/>
                    <a:pt x="1293877" y="312728"/>
                    <a:pt x="1301186" y="297611"/>
                  </a:cubicBezTo>
                  <a:cubicBezTo>
                    <a:pt x="1307615" y="283451"/>
                    <a:pt x="1315384" y="267914"/>
                    <a:pt x="1317680" y="263321"/>
                  </a:cubicBezTo>
                  <a:cubicBezTo>
                    <a:pt x="1325449" y="248702"/>
                    <a:pt x="1326827" y="204347"/>
                    <a:pt x="1320398" y="196118"/>
                  </a:cubicBezTo>
                  <a:cubicBezTo>
                    <a:pt x="1300305" y="171435"/>
                    <a:pt x="1225755" y="144913"/>
                    <a:pt x="1076733" y="109705"/>
                  </a:cubicBezTo>
                  <a:cubicBezTo>
                    <a:pt x="861392" y="58958"/>
                    <a:pt x="634137" y="19655"/>
                    <a:pt x="470916" y="5032"/>
                  </a:cubicBezTo>
                  <a:cubicBezTo>
                    <a:pt x="416994" y="-19"/>
                    <a:pt x="291237" y="-1856"/>
                    <a:pt x="287142" y="2277"/>
                  </a:cubicBezTo>
                  <a:close/>
                </a:path>
              </a:pathLst>
            </a:custGeom>
            <a:solidFill>
              <a:schemeClr val="bg1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3C8028C9-D2D9-EABC-3ABE-EF3B0650D30E}"/>
                </a:ext>
              </a:extLst>
            </p:cNvPr>
            <p:cNvSpPr/>
            <p:nvPr/>
          </p:nvSpPr>
          <p:spPr>
            <a:xfrm>
              <a:off x="-11700534" y="10126496"/>
              <a:ext cx="1254713" cy="472650"/>
            </a:xfrm>
            <a:custGeom>
              <a:avLst/>
              <a:gdLst>
                <a:gd name="connsiteX0" fmla="*/ 281170 w 1254713"/>
                <a:gd name="connsiteY0" fmla="*/ 2858 h 472650"/>
                <a:gd name="connsiteX1" fmla="*/ 221737 w 1254713"/>
                <a:gd name="connsiteY1" fmla="*/ 11583 h 472650"/>
                <a:gd name="connsiteX2" fmla="*/ 160045 w 1254713"/>
                <a:gd name="connsiteY2" fmla="*/ 25284 h 472650"/>
                <a:gd name="connsiteX3" fmla="*/ 93723 w 1254713"/>
                <a:gd name="connsiteY3" fmla="*/ 43577 h 472650"/>
                <a:gd name="connsiteX4" fmla="*/ 11443 w 1254713"/>
                <a:gd name="connsiteY4" fmla="*/ 92027 h 472650"/>
                <a:gd name="connsiteX5" fmla="*/ 0 w 1254713"/>
                <a:gd name="connsiteY5" fmla="*/ 146447 h 472650"/>
                <a:gd name="connsiteX6" fmla="*/ 38883 w 1254713"/>
                <a:gd name="connsiteY6" fmla="*/ 265316 h 472650"/>
                <a:gd name="connsiteX7" fmla="*/ 75010 w 1254713"/>
                <a:gd name="connsiteY7" fmla="*/ 330681 h 472650"/>
                <a:gd name="connsiteX8" fmla="*/ 143590 w 1254713"/>
                <a:gd name="connsiteY8" fmla="*/ 410245 h 472650"/>
                <a:gd name="connsiteX9" fmla="*/ 183812 w 1254713"/>
                <a:gd name="connsiteY9" fmla="*/ 441780 h 472650"/>
                <a:gd name="connsiteX10" fmla="*/ 224952 w 1254713"/>
                <a:gd name="connsiteY10" fmla="*/ 469220 h 472650"/>
                <a:gd name="connsiteX11" fmla="*/ 361191 w 1254713"/>
                <a:gd name="connsiteY11" fmla="*/ 457318 h 472650"/>
                <a:gd name="connsiteX12" fmla="*/ 800113 w 1254713"/>
                <a:gd name="connsiteY12" fmla="*/ 393331 h 472650"/>
                <a:gd name="connsiteX13" fmla="*/ 1194223 w 1254713"/>
                <a:gd name="connsiteY13" fmla="*/ 331601 h 472650"/>
                <a:gd name="connsiteX14" fmla="*/ 1227135 w 1254713"/>
                <a:gd name="connsiteY14" fmla="*/ 295934 h 472650"/>
                <a:gd name="connsiteX15" fmla="*/ 1238119 w 1254713"/>
                <a:gd name="connsiteY15" fmla="*/ 265777 h 472650"/>
                <a:gd name="connsiteX16" fmla="*/ 1243132 w 1254713"/>
                <a:gd name="connsiteY16" fmla="*/ 254334 h 472650"/>
                <a:gd name="connsiteX17" fmla="*/ 1253197 w 1254713"/>
                <a:gd name="connsiteY17" fmla="*/ 188509 h 472650"/>
                <a:gd name="connsiteX18" fmla="*/ 1146232 w 1254713"/>
                <a:gd name="connsiteY18" fmla="*/ 137303 h 472650"/>
                <a:gd name="connsiteX19" fmla="*/ 992152 w 1254713"/>
                <a:gd name="connsiteY19" fmla="*/ 109864 h 472650"/>
                <a:gd name="connsiteX20" fmla="*/ 500649 w 1254713"/>
                <a:gd name="connsiteY20" fmla="*/ 25287 h 472650"/>
                <a:gd name="connsiteX21" fmla="*/ 281173 w 1254713"/>
                <a:gd name="connsiteY21" fmla="*/ 2860 h 472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54713" h="472650">
                  <a:moveTo>
                    <a:pt x="281170" y="2858"/>
                  </a:moveTo>
                  <a:cubicBezTo>
                    <a:pt x="269765" y="5154"/>
                    <a:pt x="243244" y="9287"/>
                    <a:pt x="221737" y="11583"/>
                  </a:cubicBezTo>
                  <a:cubicBezTo>
                    <a:pt x="200267" y="14300"/>
                    <a:pt x="172827" y="20271"/>
                    <a:pt x="160045" y="25284"/>
                  </a:cubicBezTo>
                  <a:cubicBezTo>
                    <a:pt x="147684" y="29838"/>
                    <a:pt x="117527" y="38066"/>
                    <a:pt x="93723" y="43577"/>
                  </a:cubicBezTo>
                  <a:cubicBezTo>
                    <a:pt x="39801" y="54982"/>
                    <a:pt x="26062" y="63209"/>
                    <a:pt x="11443" y="92027"/>
                  </a:cubicBezTo>
                  <a:cubicBezTo>
                    <a:pt x="2297" y="109861"/>
                    <a:pt x="0" y="121304"/>
                    <a:pt x="0" y="146447"/>
                  </a:cubicBezTo>
                  <a:cubicBezTo>
                    <a:pt x="0" y="186669"/>
                    <a:pt x="10524" y="218203"/>
                    <a:pt x="38883" y="265316"/>
                  </a:cubicBezTo>
                  <a:cubicBezTo>
                    <a:pt x="50746" y="285446"/>
                    <a:pt x="67202" y="315143"/>
                    <a:pt x="75010" y="330681"/>
                  </a:cubicBezTo>
                  <a:cubicBezTo>
                    <a:pt x="91466" y="363594"/>
                    <a:pt x="118868" y="395166"/>
                    <a:pt x="143590" y="410245"/>
                  </a:cubicBezTo>
                  <a:cubicBezTo>
                    <a:pt x="152736" y="415718"/>
                    <a:pt x="170991" y="429915"/>
                    <a:pt x="183812" y="441780"/>
                  </a:cubicBezTo>
                  <a:cubicBezTo>
                    <a:pt x="197054" y="453681"/>
                    <a:pt x="215347" y="466044"/>
                    <a:pt x="224952" y="469220"/>
                  </a:cubicBezTo>
                  <a:cubicBezTo>
                    <a:pt x="248258" y="476529"/>
                    <a:pt x="305434" y="471975"/>
                    <a:pt x="361191" y="457318"/>
                  </a:cubicBezTo>
                  <a:cubicBezTo>
                    <a:pt x="463140" y="431256"/>
                    <a:pt x="579756" y="414341"/>
                    <a:pt x="800113" y="393331"/>
                  </a:cubicBezTo>
                  <a:cubicBezTo>
                    <a:pt x="996702" y="374578"/>
                    <a:pt x="1152614" y="349895"/>
                    <a:pt x="1194223" y="331601"/>
                  </a:cubicBezTo>
                  <a:cubicBezTo>
                    <a:pt x="1209760" y="324751"/>
                    <a:pt x="1215730" y="318359"/>
                    <a:pt x="1227135" y="295934"/>
                  </a:cubicBezTo>
                  <a:cubicBezTo>
                    <a:pt x="1234904" y="280855"/>
                    <a:pt x="1239496" y="267614"/>
                    <a:pt x="1238119" y="265777"/>
                  </a:cubicBezTo>
                  <a:cubicBezTo>
                    <a:pt x="1236741" y="264399"/>
                    <a:pt x="1238578" y="259386"/>
                    <a:pt x="1243132" y="254334"/>
                  </a:cubicBezTo>
                  <a:cubicBezTo>
                    <a:pt x="1251360" y="245188"/>
                    <a:pt x="1257751" y="205884"/>
                    <a:pt x="1253197" y="188509"/>
                  </a:cubicBezTo>
                  <a:cubicBezTo>
                    <a:pt x="1249523" y="173430"/>
                    <a:pt x="1203370" y="151005"/>
                    <a:pt x="1146232" y="137303"/>
                  </a:cubicBezTo>
                  <a:cubicBezTo>
                    <a:pt x="1121968" y="131371"/>
                    <a:pt x="1052508" y="119010"/>
                    <a:pt x="992152" y="109864"/>
                  </a:cubicBezTo>
                  <a:cubicBezTo>
                    <a:pt x="816107" y="83801"/>
                    <a:pt x="708681" y="65049"/>
                    <a:pt x="500649" y="25287"/>
                  </a:cubicBezTo>
                  <a:cubicBezTo>
                    <a:pt x="378567" y="1980"/>
                    <a:pt x="315924" y="-4449"/>
                    <a:pt x="281173" y="2860"/>
                  </a:cubicBezTo>
                  <a:close/>
                </a:path>
              </a:pathLst>
            </a:custGeom>
            <a:solidFill>
              <a:schemeClr val="bg1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6EBBC804-EAEA-C8A5-3E54-420309B0CDE5}"/>
                </a:ext>
              </a:extLst>
            </p:cNvPr>
            <p:cNvSpPr/>
            <p:nvPr/>
          </p:nvSpPr>
          <p:spPr>
            <a:xfrm>
              <a:off x="-10110065" y="10149863"/>
              <a:ext cx="1129929" cy="431785"/>
            </a:xfrm>
            <a:custGeom>
              <a:avLst/>
              <a:gdLst>
                <a:gd name="connsiteX0" fmla="*/ 263534 w 1129929"/>
                <a:gd name="connsiteY0" fmla="*/ 2417 h 431785"/>
                <a:gd name="connsiteX1" fmla="*/ 197671 w 1129929"/>
                <a:gd name="connsiteY1" fmla="*/ 10645 h 431785"/>
                <a:gd name="connsiteX2" fmla="*/ 151518 w 1129929"/>
                <a:gd name="connsiteY2" fmla="*/ 20251 h 431785"/>
                <a:gd name="connsiteX3" fmla="*/ 100771 w 1129929"/>
                <a:gd name="connsiteY3" fmla="*/ 34410 h 431785"/>
                <a:gd name="connsiteX4" fmla="*/ 11602 w 1129929"/>
                <a:gd name="connsiteY4" fmla="*/ 87453 h 431785"/>
                <a:gd name="connsiteX5" fmla="*/ 10683 w 1129929"/>
                <a:gd name="connsiteY5" fmla="*/ 175704 h 431785"/>
                <a:gd name="connsiteX6" fmla="*/ 52781 w 1129929"/>
                <a:gd name="connsiteY6" fmla="*/ 262539 h 431785"/>
                <a:gd name="connsiteX7" fmla="*/ 76087 w 1129929"/>
                <a:gd name="connsiteY7" fmla="*/ 305056 h 431785"/>
                <a:gd name="connsiteX8" fmla="*/ 158367 w 1129929"/>
                <a:gd name="connsiteY8" fmla="*/ 392848 h 431785"/>
                <a:gd name="connsiteX9" fmla="*/ 273141 w 1129929"/>
                <a:gd name="connsiteY9" fmla="*/ 431731 h 431785"/>
                <a:gd name="connsiteX10" fmla="*/ 1084198 w 1129929"/>
                <a:gd name="connsiteY10" fmla="*/ 291818 h 431785"/>
                <a:gd name="connsiteX11" fmla="*/ 1107044 w 1129929"/>
                <a:gd name="connsiteY11" fmla="*/ 257068 h 431785"/>
                <a:gd name="connsiteX12" fmla="*/ 1124878 w 1129929"/>
                <a:gd name="connsiteY12" fmla="*/ 217305 h 431785"/>
                <a:gd name="connsiteX13" fmla="*/ 1129930 w 1129929"/>
                <a:gd name="connsiteY13" fmla="*/ 178422 h 431785"/>
                <a:gd name="connsiteX14" fmla="*/ 1111637 w 1129929"/>
                <a:gd name="connsiteY14" fmla="*/ 140956 h 431785"/>
                <a:gd name="connsiteX15" fmla="*/ 617880 w 1129929"/>
                <a:gd name="connsiteY15" fmla="*/ 36705 h 431785"/>
                <a:gd name="connsiteX16" fmla="*/ 263537 w 1129929"/>
                <a:gd name="connsiteY16" fmla="*/ 2415 h 43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29929" h="431785">
                  <a:moveTo>
                    <a:pt x="263534" y="2417"/>
                  </a:moveTo>
                  <a:cubicBezTo>
                    <a:pt x="249796" y="4254"/>
                    <a:pt x="220098" y="7889"/>
                    <a:pt x="197671" y="10645"/>
                  </a:cubicBezTo>
                  <a:cubicBezTo>
                    <a:pt x="175283" y="13400"/>
                    <a:pt x="154732" y="17954"/>
                    <a:pt x="151518" y="20251"/>
                  </a:cubicBezTo>
                  <a:cubicBezTo>
                    <a:pt x="148303" y="22967"/>
                    <a:pt x="125455" y="29397"/>
                    <a:pt x="100771" y="34410"/>
                  </a:cubicBezTo>
                  <a:cubicBezTo>
                    <a:pt x="35368" y="48111"/>
                    <a:pt x="28518" y="52244"/>
                    <a:pt x="11602" y="87453"/>
                  </a:cubicBezTo>
                  <a:cubicBezTo>
                    <a:pt x="-3477" y="119447"/>
                    <a:pt x="-3936" y="132267"/>
                    <a:pt x="10683" y="175704"/>
                  </a:cubicBezTo>
                  <a:cubicBezTo>
                    <a:pt x="17572" y="197633"/>
                    <a:pt x="40420" y="243824"/>
                    <a:pt x="52781" y="262539"/>
                  </a:cubicBezTo>
                  <a:cubicBezTo>
                    <a:pt x="56876" y="268968"/>
                    <a:pt x="67400" y="287720"/>
                    <a:pt x="76087" y="305056"/>
                  </a:cubicBezTo>
                  <a:cubicBezTo>
                    <a:pt x="91166" y="335711"/>
                    <a:pt x="108540" y="354004"/>
                    <a:pt x="158367" y="392848"/>
                  </a:cubicBezTo>
                  <a:cubicBezTo>
                    <a:pt x="212328" y="434907"/>
                    <a:pt x="203182" y="431731"/>
                    <a:pt x="273141" y="431731"/>
                  </a:cubicBezTo>
                  <a:cubicBezTo>
                    <a:pt x="483897" y="431731"/>
                    <a:pt x="1009230" y="341183"/>
                    <a:pt x="1084198" y="291818"/>
                  </a:cubicBezTo>
                  <a:cubicBezTo>
                    <a:pt x="1089709" y="288144"/>
                    <a:pt x="1099735" y="272606"/>
                    <a:pt x="1107044" y="257068"/>
                  </a:cubicBezTo>
                  <a:cubicBezTo>
                    <a:pt x="1113933" y="241071"/>
                    <a:pt x="1122162" y="223238"/>
                    <a:pt x="1124878" y="217305"/>
                  </a:cubicBezTo>
                  <a:cubicBezTo>
                    <a:pt x="1127634" y="211335"/>
                    <a:pt x="1129930" y="193961"/>
                    <a:pt x="1129930" y="178422"/>
                  </a:cubicBezTo>
                  <a:cubicBezTo>
                    <a:pt x="1129930" y="150982"/>
                    <a:pt x="1129930" y="150561"/>
                    <a:pt x="1111637" y="140956"/>
                  </a:cubicBezTo>
                  <a:cubicBezTo>
                    <a:pt x="1057676" y="111220"/>
                    <a:pt x="934710" y="85158"/>
                    <a:pt x="617880" y="36705"/>
                  </a:cubicBezTo>
                  <a:cubicBezTo>
                    <a:pt x="402989" y="3792"/>
                    <a:pt x="314286" y="-4895"/>
                    <a:pt x="263537" y="2415"/>
                  </a:cubicBezTo>
                  <a:close/>
                </a:path>
              </a:pathLst>
            </a:custGeom>
            <a:solidFill>
              <a:schemeClr val="bg1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CC680D3A-B5DE-2690-B201-82E005C41106}"/>
                </a:ext>
              </a:extLst>
            </p:cNvPr>
            <p:cNvSpPr/>
            <p:nvPr/>
          </p:nvSpPr>
          <p:spPr>
            <a:xfrm>
              <a:off x="-13443656" y="10209034"/>
              <a:ext cx="1260768" cy="494255"/>
            </a:xfrm>
            <a:custGeom>
              <a:avLst/>
              <a:gdLst>
                <a:gd name="connsiteX0" fmla="*/ 282360 w 1260768"/>
                <a:gd name="connsiteY0" fmla="*/ 2714 h 494255"/>
                <a:gd name="connsiteX1" fmla="*/ 224304 w 1260768"/>
                <a:gd name="connsiteY1" fmla="*/ 11401 h 494255"/>
                <a:gd name="connsiteX2" fmla="*/ 174017 w 1260768"/>
                <a:gd name="connsiteY2" fmla="*/ 21925 h 494255"/>
                <a:gd name="connsiteX3" fmla="*/ 113206 w 1260768"/>
                <a:gd name="connsiteY3" fmla="*/ 38841 h 494255"/>
                <a:gd name="connsiteX4" fmla="*/ 12139 w 1260768"/>
                <a:gd name="connsiteY4" fmla="*/ 96438 h 494255"/>
                <a:gd name="connsiteX5" fmla="*/ 1194 w 1260768"/>
                <a:gd name="connsiteY5" fmla="*/ 150858 h 494255"/>
                <a:gd name="connsiteX6" fmla="*/ 56035 w 1260768"/>
                <a:gd name="connsiteY6" fmla="*/ 290271 h 494255"/>
                <a:gd name="connsiteX7" fmla="*/ 93540 w 1260768"/>
                <a:gd name="connsiteY7" fmla="*/ 358851 h 494255"/>
                <a:gd name="connsiteX8" fmla="*/ 151136 w 1260768"/>
                <a:gd name="connsiteY8" fmla="*/ 430186 h 494255"/>
                <a:gd name="connsiteX9" fmla="*/ 193654 w 1260768"/>
                <a:gd name="connsiteY9" fmla="*/ 462639 h 494255"/>
                <a:gd name="connsiteX10" fmla="*/ 239845 w 1260768"/>
                <a:gd name="connsiteY10" fmla="*/ 492375 h 494255"/>
                <a:gd name="connsiteX11" fmla="*/ 513244 w 1260768"/>
                <a:gd name="connsiteY11" fmla="*/ 459004 h 494255"/>
                <a:gd name="connsiteX12" fmla="*/ 805856 w 1260768"/>
                <a:gd name="connsiteY12" fmla="*/ 420581 h 494255"/>
                <a:gd name="connsiteX13" fmla="*/ 1102102 w 1260768"/>
                <a:gd name="connsiteY13" fmla="*/ 390884 h 494255"/>
                <a:gd name="connsiteX14" fmla="*/ 1193567 w 1260768"/>
                <a:gd name="connsiteY14" fmla="*/ 355216 h 494255"/>
                <a:gd name="connsiteX15" fmla="*/ 1233330 w 1260768"/>
                <a:gd name="connsiteY15" fmla="*/ 270639 h 494255"/>
                <a:gd name="connsiteX16" fmla="*/ 1239721 w 1260768"/>
                <a:gd name="connsiteY16" fmla="*/ 255102 h 494255"/>
                <a:gd name="connsiteX17" fmla="*/ 1260769 w 1260768"/>
                <a:gd name="connsiteY17" fmla="*/ 175539 h 494255"/>
                <a:gd name="connsiteX18" fmla="*/ 1234706 w 1260768"/>
                <a:gd name="connsiteY18" fmla="*/ 134858 h 494255"/>
                <a:gd name="connsiteX19" fmla="*/ 1210022 w 1260768"/>
                <a:gd name="connsiteY19" fmla="*/ 122956 h 494255"/>
                <a:gd name="connsiteX20" fmla="*/ 1038572 w 1260768"/>
                <a:gd name="connsiteY20" fmla="*/ 82276 h 494255"/>
                <a:gd name="connsiteX21" fmla="*/ 520088 w 1260768"/>
                <a:gd name="connsiteY21" fmla="*/ 6845 h 494255"/>
                <a:gd name="connsiteX22" fmla="*/ 282351 w 1260768"/>
                <a:gd name="connsiteY22" fmla="*/ 2712 h 494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60768" h="494255">
                  <a:moveTo>
                    <a:pt x="282360" y="2714"/>
                  </a:moveTo>
                  <a:cubicBezTo>
                    <a:pt x="270917" y="5010"/>
                    <a:pt x="244856" y="9105"/>
                    <a:pt x="224304" y="11401"/>
                  </a:cubicBezTo>
                  <a:cubicBezTo>
                    <a:pt x="203714" y="13698"/>
                    <a:pt x="180868" y="18711"/>
                    <a:pt x="174017" y="21925"/>
                  </a:cubicBezTo>
                  <a:cubicBezTo>
                    <a:pt x="167129" y="25561"/>
                    <a:pt x="139727" y="33330"/>
                    <a:pt x="113206" y="38841"/>
                  </a:cubicBezTo>
                  <a:cubicBezTo>
                    <a:pt x="38656" y="54378"/>
                    <a:pt x="28630" y="59851"/>
                    <a:pt x="12139" y="96438"/>
                  </a:cubicBezTo>
                  <a:cubicBezTo>
                    <a:pt x="-184" y="122958"/>
                    <a:pt x="-1561" y="130728"/>
                    <a:pt x="1194" y="150858"/>
                  </a:cubicBezTo>
                  <a:cubicBezTo>
                    <a:pt x="6666" y="195212"/>
                    <a:pt x="19487" y="228125"/>
                    <a:pt x="56035" y="290271"/>
                  </a:cubicBezTo>
                  <a:cubicBezTo>
                    <a:pt x="65641" y="306727"/>
                    <a:pt x="82556" y="337382"/>
                    <a:pt x="93540" y="358851"/>
                  </a:cubicBezTo>
                  <a:cubicBezTo>
                    <a:pt x="115009" y="400451"/>
                    <a:pt x="130585" y="419662"/>
                    <a:pt x="151136" y="430186"/>
                  </a:cubicBezTo>
                  <a:cubicBezTo>
                    <a:pt x="157986" y="433860"/>
                    <a:pt x="177198" y="448479"/>
                    <a:pt x="193654" y="462639"/>
                  </a:cubicBezTo>
                  <a:cubicBezTo>
                    <a:pt x="210110" y="476378"/>
                    <a:pt x="231158" y="490079"/>
                    <a:pt x="239845" y="492375"/>
                  </a:cubicBezTo>
                  <a:cubicBezTo>
                    <a:pt x="264071" y="498767"/>
                    <a:pt x="345929" y="489161"/>
                    <a:pt x="513244" y="459004"/>
                  </a:cubicBezTo>
                  <a:cubicBezTo>
                    <a:pt x="646730" y="435238"/>
                    <a:pt x="692003" y="429268"/>
                    <a:pt x="805856" y="420581"/>
                  </a:cubicBezTo>
                  <a:cubicBezTo>
                    <a:pt x="995597" y="406421"/>
                    <a:pt x="1062345" y="399571"/>
                    <a:pt x="1102102" y="390884"/>
                  </a:cubicBezTo>
                  <a:cubicBezTo>
                    <a:pt x="1144619" y="381278"/>
                    <a:pt x="1179369" y="367999"/>
                    <a:pt x="1193567" y="355216"/>
                  </a:cubicBezTo>
                  <a:cubicBezTo>
                    <a:pt x="1205430" y="344692"/>
                    <a:pt x="1233330" y="285259"/>
                    <a:pt x="1233330" y="270639"/>
                  </a:cubicBezTo>
                  <a:cubicBezTo>
                    <a:pt x="1233330" y="264210"/>
                    <a:pt x="1236085" y="256901"/>
                    <a:pt x="1239721" y="255102"/>
                  </a:cubicBezTo>
                  <a:cubicBezTo>
                    <a:pt x="1247489" y="250510"/>
                    <a:pt x="1260769" y="200222"/>
                    <a:pt x="1260769" y="175539"/>
                  </a:cubicBezTo>
                  <a:cubicBezTo>
                    <a:pt x="1260769" y="150395"/>
                    <a:pt x="1254837" y="141249"/>
                    <a:pt x="1234706" y="134858"/>
                  </a:cubicBezTo>
                  <a:cubicBezTo>
                    <a:pt x="1225101" y="131643"/>
                    <a:pt x="1214117" y="126171"/>
                    <a:pt x="1210022" y="122956"/>
                  </a:cubicBezTo>
                  <a:cubicBezTo>
                    <a:pt x="1198121" y="112432"/>
                    <a:pt x="1181205" y="108337"/>
                    <a:pt x="1038572" y="82276"/>
                  </a:cubicBezTo>
                  <a:cubicBezTo>
                    <a:pt x="774275" y="34247"/>
                    <a:pt x="659090" y="17331"/>
                    <a:pt x="520088" y="6845"/>
                  </a:cubicBezTo>
                  <a:cubicBezTo>
                    <a:pt x="423647" y="-43"/>
                    <a:pt x="305197" y="-2301"/>
                    <a:pt x="282351" y="2712"/>
                  </a:cubicBezTo>
                  <a:close/>
                </a:path>
              </a:pathLst>
            </a:custGeom>
            <a:solidFill>
              <a:schemeClr val="bg1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id="{ABAD5605-9B98-9182-0362-5F9101039505}"/>
              </a:ext>
            </a:extLst>
          </p:cNvPr>
          <p:cNvSpPr/>
          <p:nvPr/>
        </p:nvSpPr>
        <p:spPr>
          <a:xfrm>
            <a:off x="7124358" y="1032558"/>
            <a:ext cx="658924" cy="683472"/>
          </a:xfrm>
          <a:custGeom>
            <a:avLst/>
            <a:gdLst>
              <a:gd name="connsiteX0" fmla="*/ 2745879 w 4427653"/>
              <a:gd name="connsiteY0" fmla="*/ 2991 h 4592601"/>
              <a:gd name="connsiteX1" fmla="*/ 2602331 w 4427653"/>
              <a:gd name="connsiteY1" fmla="*/ 27675 h 4592601"/>
              <a:gd name="connsiteX2" fmla="*/ 2540142 w 4427653"/>
              <a:gd name="connsiteY2" fmla="*/ 54196 h 4592601"/>
              <a:gd name="connsiteX3" fmla="*/ 2613275 w 4427653"/>
              <a:gd name="connsiteY3" fmla="*/ 86649 h 4592601"/>
              <a:gd name="connsiteX4" fmla="*/ 3061338 w 4427653"/>
              <a:gd name="connsiteY4" fmla="*/ 237055 h 4592601"/>
              <a:gd name="connsiteX5" fmla="*/ 3792410 w 4427653"/>
              <a:gd name="connsiteY5" fmla="*/ 740922 h 4592601"/>
              <a:gd name="connsiteX6" fmla="*/ 4043423 w 4427653"/>
              <a:gd name="connsiteY6" fmla="*/ 1065070 h 4592601"/>
              <a:gd name="connsiteX7" fmla="*/ 4096886 w 4427653"/>
              <a:gd name="connsiteY7" fmla="*/ 1711074 h 4592601"/>
              <a:gd name="connsiteX8" fmla="*/ 3598574 w 4427653"/>
              <a:gd name="connsiteY8" fmla="*/ 2306829 h 4592601"/>
              <a:gd name="connsiteX9" fmla="*/ 3381851 w 4427653"/>
              <a:gd name="connsiteY9" fmla="*/ 2379504 h 4592601"/>
              <a:gd name="connsiteX10" fmla="*/ 3213576 w 4427653"/>
              <a:gd name="connsiteY10" fmla="*/ 2393702 h 4592601"/>
              <a:gd name="connsiteX11" fmla="*/ 3200334 w 4427653"/>
              <a:gd name="connsiteY11" fmla="*/ 2330595 h 4592601"/>
              <a:gd name="connsiteX12" fmla="*/ 2896740 w 4427653"/>
              <a:gd name="connsiteY12" fmla="*/ 1599982 h 4592601"/>
              <a:gd name="connsiteX13" fmla="*/ 2488473 w 4427653"/>
              <a:gd name="connsiteY13" fmla="*/ 1225085 h 4592601"/>
              <a:gd name="connsiteX14" fmla="*/ 2268576 w 4427653"/>
              <a:gd name="connsiteY14" fmla="*/ 1117659 h 4592601"/>
              <a:gd name="connsiteX15" fmla="*/ 1984655 w 4427653"/>
              <a:gd name="connsiteY15" fmla="*/ 1039473 h 4592601"/>
              <a:gd name="connsiteX16" fmla="*/ 1721739 w 4427653"/>
              <a:gd name="connsiteY16" fmla="*/ 1039014 h 4592601"/>
              <a:gd name="connsiteX17" fmla="*/ 1657752 w 4427653"/>
              <a:gd name="connsiteY17" fmla="*/ 1049079 h 4592601"/>
              <a:gd name="connsiteX18" fmla="*/ 1602872 w 4427653"/>
              <a:gd name="connsiteY18" fmla="*/ 1061401 h 4592601"/>
              <a:gd name="connsiteX19" fmla="*/ 1516459 w 4427653"/>
              <a:gd name="connsiteY19" fmla="*/ 1083828 h 4592601"/>
              <a:gd name="connsiteX20" fmla="*/ 1420477 w 4427653"/>
              <a:gd name="connsiteY20" fmla="*/ 1118118 h 4592601"/>
              <a:gd name="connsiteX21" fmla="*/ 1229815 w 4427653"/>
              <a:gd name="connsiteY21" fmla="*/ 1333459 h 4592601"/>
              <a:gd name="connsiteX22" fmla="*/ 1271874 w 4427653"/>
              <a:gd name="connsiteY22" fmla="*/ 1686382 h 4592601"/>
              <a:gd name="connsiteX23" fmla="*/ 1415882 w 4427653"/>
              <a:gd name="connsiteY23" fmla="*/ 1950180 h 4592601"/>
              <a:gd name="connsiteX24" fmla="*/ 2133219 w 4427653"/>
              <a:gd name="connsiteY24" fmla="*/ 2519413 h 4592601"/>
              <a:gd name="connsiteX25" fmla="*/ 2877998 w 4427653"/>
              <a:gd name="connsiteY25" fmla="*/ 2693156 h 4592601"/>
              <a:gd name="connsiteX26" fmla="*/ 2934715 w 4427653"/>
              <a:gd name="connsiteY26" fmla="*/ 2698628 h 4592601"/>
              <a:gd name="connsiteX27" fmla="*/ 2931959 w 4427653"/>
              <a:gd name="connsiteY27" fmla="*/ 2745739 h 4592601"/>
              <a:gd name="connsiteX28" fmla="*/ 2624730 w 4427653"/>
              <a:gd name="connsiteY28" fmla="*/ 3376655 h 4592601"/>
              <a:gd name="connsiteX29" fmla="*/ 2127751 w 4427653"/>
              <a:gd name="connsiteY29" fmla="*/ 3629510 h 4592601"/>
              <a:gd name="connsiteX30" fmla="*/ 1870350 w 4427653"/>
              <a:gd name="connsiteY30" fmla="*/ 3646425 h 4592601"/>
              <a:gd name="connsiteX31" fmla="*/ 1708051 w 4427653"/>
              <a:gd name="connsiteY31" fmla="*/ 3629969 h 4592601"/>
              <a:gd name="connsiteX32" fmla="*/ 1708051 w 4427653"/>
              <a:gd name="connsiteY32" fmla="*/ 3547191 h 4592601"/>
              <a:gd name="connsiteX33" fmla="*/ 1469402 w 4427653"/>
              <a:gd name="connsiteY33" fmla="*/ 2698171 h 4592601"/>
              <a:gd name="connsiteX34" fmla="*/ 919381 w 4427653"/>
              <a:gd name="connsiteY34" fmla="*/ 2221785 h 4592601"/>
              <a:gd name="connsiteX35" fmla="*/ 550421 w 4427653"/>
              <a:gd name="connsiteY35" fmla="*/ 2116622 h 4592601"/>
              <a:gd name="connsiteX36" fmla="*/ 350157 w 4427653"/>
              <a:gd name="connsiteY36" fmla="*/ 2142225 h 4592601"/>
              <a:gd name="connsiteX37" fmla="*/ 273808 w 4427653"/>
              <a:gd name="connsiteY37" fmla="*/ 2162815 h 4592601"/>
              <a:gd name="connsiteX38" fmla="*/ 30604 w 4427653"/>
              <a:gd name="connsiteY38" fmla="*/ 2358033 h 4592601"/>
              <a:gd name="connsiteX39" fmla="*/ 39291 w 4427653"/>
              <a:gd name="connsiteY39" fmla="*/ 2721066 h 4592601"/>
              <a:gd name="connsiteX40" fmla="*/ 266497 w 4427653"/>
              <a:gd name="connsiteY40" fmla="*/ 3137562 h 4592601"/>
              <a:gd name="connsiteX41" fmla="*/ 887391 w 4427653"/>
              <a:gd name="connsiteY41" fmla="*/ 3655125 h 4592601"/>
              <a:gd name="connsiteX42" fmla="*/ 1332240 w 4427653"/>
              <a:gd name="connsiteY42" fmla="*/ 3853978 h 4592601"/>
              <a:gd name="connsiteX43" fmla="*/ 1392592 w 4427653"/>
              <a:gd name="connsiteY43" fmla="*/ 3881877 h 4592601"/>
              <a:gd name="connsiteX44" fmla="*/ 1305719 w 4427653"/>
              <a:gd name="connsiteY44" fmla="*/ 4052406 h 4592601"/>
              <a:gd name="connsiteX45" fmla="*/ 765308 w 4427653"/>
              <a:gd name="connsiteY45" fmla="*/ 4422748 h 4592601"/>
              <a:gd name="connsiteX46" fmla="*/ 220342 w 4427653"/>
              <a:gd name="connsiteY46" fmla="*/ 4376557 h 4592601"/>
              <a:gd name="connsiteX47" fmla="*/ 77216 w 4427653"/>
              <a:gd name="connsiteY47" fmla="*/ 4299328 h 4592601"/>
              <a:gd name="connsiteX48" fmla="*/ 55287 w 4427653"/>
              <a:gd name="connsiteY48" fmla="*/ 4288344 h 4592601"/>
              <a:gd name="connsiteX49" fmla="*/ 42007 w 4427653"/>
              <a:gd name="connsiteY49" fmla="*/ 4336335 h 4592601"/>
              <a:gd name="connsiteX50" fmla="*/ 128421 w 4427653"/>
              <a:gd name="connsiteY50" fmla="*/ 4437363 h 4592601"/>
              <a:gd name="connsiteX51" fmla="*/ 533052 w 4427653"/>
              <a:gd name="connsiteY51" fmla="*/ 4581410 h 4592601"/>
              <a:gd name="connsiteX52" fmla="*/ 880547 w 4427653"/>
              <a:gd name="connsiteY52" fmla="*/ 4584127 h 4592601"/>
              <a:gd name="connsiteX53" fmla="*/ 1350546 w 4427653"/>
              <a:gd name="connsiteY53" fmla="*/ 4363310 h 4592601"/>
              <a:gd name="connsiteX54" fmla="*/ 1607946 w 4427653"/>
              <a:gd name="connsiteY54" fmla="*/ 3975137 h 4592601"/>
              <a:gd name="connsiteX55" fmla="*/ 1628498 w 4427653"/>
              <a:gd name="connsiteY55" fmla="*/ 3934915 h 4592601"/>
              <a:gd name="connsiteX56" fmla="*/ 2112692 w 4427653"/>
              <a:gd name="connsiteY56" fmla="*/ 3952289 h 4592601"/>
              <a:gd name="connsiteX57" fmla="*/ 2871628 w 4427653"/>
              <a:gd name="connsiteY57" fmla="*/ 3590637 h 4592601"/>
              <a:gd name="connsiteX58" fmla="*/ 3084676 w 4427653"/>
              <a:gd name="connsiteY58" fmla="*/ 3280185 h 4592601"/>
              <a:gd name="connsiteX59" fmla="*/ 3228263 w 4427653"/>
              <a:gd name="connsiteY59" fmla="*/ 2747583 h 4592601"/>
              <a:gd name="connsiteX60" fmla="*/ 3231440 w 4427653"/>
              <a:gd name="connsiteY60" fmla="*/ 2703687 h 4592601"/>
              <a:gd name="connsiteX61" fmla="*/ 3303694 w 4427653"/>
              <a:gd name="connsiteY61" fmla="*/ 2695918 h 4592601"/>
              <a:gd name="connsiteX62" fmla="*/ 4083674 w 4427653"/>
              <a:gd name="connsiteY62" fmla="*/ 2316886 h 4592601"/>
              <a:gd name="connsiteX63" fmla="*/ 4274796 w 4427653"/>
              <a:gd name="connsiteY63" fmla="*/ 2024275 h 4592601"/>
              <a:gd name="connsiteX64" fmla="*/ 4427034 w 4427653"/>
              <a:gd name="connsiteY64" fmla="*/ 1353092 h 4592601"/>
              <a:gd name="connsiteX65" fmla="*/ 4366223 w 4427653"/>
              <a:gd name="connsiteY65" fmla="*/ 1005176 h 4592601"/>
              <a:gd name="connsiteX66" fmla="*/ 3784674 w 4427653"/>
              <a:gd name="connsiteY66" fmla="*/ 309775 h 4592601"/>
              <a:gd name="connsiteX67" fmla="*/ 3045372 w 4427653"/>
              <a:gd name="connsiteY67" fmla="*/ 18535 h 4592601"/>
              <a:gd name="connsiteX68" fmla="*/ 2745913 w 4427653"/>
              <a:gd name="connsiteY68" fmla="*/ 2998 h 4592601"/>
              <a:gd name="connsiteX69" fmla="*/ 1996054 w 4427653"/>
              <a:gd name="connsiteY69" fmla="*/ 1430827 h 4592601"/>
              <a:gd name="connsiteX70" fmla="*/ 2208682 w 4427653"/>
              <a:gd name="connsiteY70" fmla="*/ 1488883 h 4592601"/>
              <a:gd name="connsiteX71" fmla="*/ 2437269 w 4427653"/>
              <a:gd name="connsiteY71" fmla="*/ 1605488 h 4592601"/>
              <a:gd name="connsiteX72" fmla="*/ 2775613 w 4427653"/>
              <a:gd name="connsiteY72" fmla="*/ 1993201 h 4592601"/>
              <a:gd name="connsiteX73" fmla="*/ 2886713 w 4427653"/>
              <a:gd name="connsiteY73" fmla="*/ 2302232 h 4592601"/>
              <a:gd name="connsiteX74" fmla="*/ 2888970 w 4427653"/>
              <a:gd name="connsiteY74" fmla="*/ 2379499 h 4592601"/>
              <a:gd name="connsiteX75" fmla="*/ 2501297 w 4427653"/>
              <a:gd name="connsiteY75" fmla="*/ 2307743 h 4592601"/>
              <a:gd name="connsiteX76" fmla="*/ 1961347 w 4427653"/>
              <a:gd name="connsiteY76" fmla="*/ 2061325 h 4592601"/>
              <a:gd name="connsiteX77" fmla="*/ 1557176 w 4427653"/>
              <a:gd name="connsiteY77" fmla="*/ 1526381 h 4592601"/>
              <a:gd name="connsiteX78" fmla="*/ 1548948 w 4427653"/>
              <a:gd name="connsiteY78" fmla="*/ 1495306 h 4592601"/>
              <a:gd name="connsiteX79" fmla="*/ 1570418 w 4427653"/>
              <a:gd name="connsiteY79" fmla="*/ 1481567 h 4592601"/>
              <a:gd name="connsiteX80" fmla="*/ 1746923 w 4427653"/>
              <a:gd name="connsiteY80" fmla="*/ 1422134 h 4592601"/>
              <a:gd name="connsiteX81" fmla="*/ 1996064 w 4427653"/>
              <a:gd name="connsiteY81" fmla="*/ 1430821 h 4592601"/>
              <a:gd name="connsiteX82" fmla="*/ 627687 w 4427653"/>
              <a:gd name="connsiteY82" fmla="*/ 2510276 h 4592601"/>
              <a:gd name="connsiteX83" fmla="*/ 1035954 w 4427653"/>
              <a:gd name="connsiteY83" fmla="*/ 2700938 h 4592601"/>
              <a:gd name="connsiteX84" fmla="*/ 1354165 w 4427653"/>
              <a:gd name="connsiteY84" fmla="*/ 3069899 h 4592601"/>
              <a:gd name="connsiteX85" fmla="*/ 1451562 w 4427653"/>
              <a:gd name="connsiteY85" fmla="*/ 3396800 h 4592601"/>
              <a:gd name="connsiteX86" fmla="*/ 1457494 w 4427653"/>
              <a:gd name="connsiteY86" fmla="*/ 3560021 h 4592601"/>
              <a:gd name="connsiteX87" fmla="*/ 1454318 w 4427653"/>
              <a:gd name="connsiteY87" fmla="*/ 3578773 h 4592601"/>
              <a:gd name="connsiteX88" fmla="*/ 1388914 w 4427653"/>
              <a:gd name="connsiteY88" fmla="*/ 3558643 h 4592601"/>
              <a:gd name="connsiteX89" fmla="*/ 1024999 w 4427653"/>
              <a:gd name="connsiteY89" fmla="*/ 3402731 h 4592601"/>
              <a:gd name="connsiteX90" fmla="*/ 425610 w 4427653"/>
              <a:gd name="connsiteY90" fmla="*/ 2848164 h 4592601"/>
              <a:gd name="connsiteX91" fmla="*/ 322740 w 4427653"/>
              <a:gd name="connsiteY91" fmla="*/ 2613611 h 4592601"/>
              <a:gd name="connsiteX92" fmla="*/ 351519 w 4427653"/>
              <a:gd name="connsiteY92" fmla="*/ 2533129 h 4592601"/>
              <a:gd name="connsiteX93" fmla="*/ 421018 w 4427653"/>
              <a:gd name="connsiteY93" fmla="*/ 2507986 h 4592601"/>
              <a:gd name="connsiteX94" fmla="*/ 627679 w 4427653"/>
              <a:gd name="connsiteY94" fmla="*/ 2510282 h 4592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4427653" h="4592601">
                <a:moveTo>
                  <a:pt x="2745879" y="2991"/>
                </a:moveTo>
                <a:cubicBezTo>
                  <a:pt x="2696969" y="7545"/>
                  <a:pt x="2650778" y="15774"/>
                  <a:pt x="2602331" y="27675"/>
                </a:cubicBezTo>
                <a:cubicBezTo>
                  <a:pt x="2541060" y="42754"/>
                  <a:pt x="2540142" y="43212"/>
                  <a:pt x="2540142" y="54196"/>
                </a:cubicBezTo>
                <a:cubicBezTo>
                  <a:pt x="2540142" y="72949"/>
                  <a:pt x="2550206" y="77502"/>
                  <a:pt x="2613275" y="86649"/>
                </a:cubicBezTo>
                <a:cubicBezTo>
                  <a:pt x="2766473" y="109496"/>
                  <a:pt x="2885793" y="149756"/>
                  <a:pt x="3061338" y="237055"/>
                </a:cubicBezTo>
                <a:cubicBezTo>
                  <a:pt x="3289964" y="351368"/>
                  <a:pt x="3596732" y="562584"/>
                  <a:pt x="3792410" y="740922"/>
                </a:cubicBezTo>
                <a:cubicBezTo>
                  <a:pt x="3901208" y="840118"/>
                  <a:pt x="4002706" y="971351"/>
                  <a:pt x="4043423" y="1065070"/>
                </a:cubicBezTo>
                <a:cubicBezTo>
                  <a:pt x="4131636" y="1271271"/>
                  <a:pt x="4149467" y="1485701"/>
                  <a:pt x="4096886" y="1711074"/>
                </a:cubicBezTo>
                <a:cubicBezTo>
                  <a:pt x="4036113" y="1971237"/>
                  <a:pt x="3857777" y="2183825"/>
                  <a:pt x="3598574" y="2306829"/>
                </a:cubicBezTo>
                <a:cubicBezTo>
                  <a:pt x="3517633" y="2344793"/>
                  <a:pt x="3449510" y="2367640"/>
                  <a:pt x="3381851" y="2379504"/>
                </a:cubicBezTo>
                <a:cubicBezTo>
                  <a:pt x="3337955" y="2386852"/>
                  <a:pt x="3217250" y="2397338"/>
                  <a:pt x="3213576" y="2393702"/>
                </a:cubicBezTo>
                <a:cubicBezTo>
                  <a:pt x="3212236" y="2392783"/>
                  <a:pt x="3206266" y="2364425"/>
                  <a:pt x="3200334" y="2330595"/>
                </a:cubicBezTo>
                <a:cubicBezTo>
                  <a:pt x="3152305" y="2069099"/>
                  <a:pt x="3040787" y="1800246"/>
                  <a:pt x="2896740" y="1599982"/>
                </a:cubicBezTo>
                <a:cubicBezTo>
                  <a:pt x="2785180" y="1445452"/>
                  <a:pt x="2650322" y="1321107"/>
                  <a:pt x="2488473" y="1225085"/>
                </a:cubicBezTo>
                <a:cubicBezTo>
                  <a:pt x="2459196" y="1208169"/>
                  <a:pt x="2307873" y="1134116"/>
                  <a:pt x="2268576" y="1117659"/>
                </a:cubicBezTo>
                <a:cubicBezTo>
                  <a:pt x="2183081" y="1082450"/>
                  <a:pt x="2078375" y="1053633"/>
                  <a:pt x="1984655" y="1039473"/>
                </a:cubicBezTo>
                <a:cubicBezTo>
                  <a:pt x="1916994" y="1029409"/>
                  <a:pt x="1780718" y="1028949"/>
                  <a:pt x="1721739" y="1039014"/>
                </a:cubicBezTo>
                <a:cubicBezTo>
                  <a:pt x="1697973" y="1043109"/>
                  <a:pt x="1669194" y="1047701"/>
                  <a:pt x="1657752" y="1049079"/>
                </a:cubicBezTo>
                <a:cubicBezTo>
                  <a:pt x="1646309" y="1050915"/>
                  <a:pt x="1621625" y="1056388"/>
                  <a:pt x="1602872" y="1061401"/>
                </a:cubicBezTo>
                <a:cubicBezTo>
                  <a:pt x="1584158" y="1066453"/>
                  <a:pt x="1545276" y="1076480"/>
                  <a:pt x="1516459" y="1083828"/>
                </a:cubicBezTo>
                <a:cubicBezTo>
                  <a:pt x="1487679" y="1091137"/>
                  <a:pt x="1444702" y="1106675"/>
                  <a:pt x="1420477" y="1118118"/>
                </a:cubicBezTo>
                <a:cubicBezTo>
                  <a:pt x="1320781" y="1165190"/>
                  <a:pt x="1265486" y="1227836"/>
                  <a:pt x="1229815" y="1333459"/>
                </a:cubicBezTo>
                <a:cubicBezTo>
                  <a:pt x="1199160" y="1423049"/>
                  <a:pt x="1214736" y="1553817"/>
                  <a:pt x="1271874" y="1686382"/>
                </a:cubicBezTo>
                <a:cubicBezTo>
                  <a:pt x="1294721" y="1740342"/>
                  <a:pt x="1382513" y="1900812"/>
                  <a:pt x="1415882" y="1950180"/>
                </a:cubicBezTo>
                <a:cubicBezTo>
                  <a:pt x="1568580" y="2176513"/>
                  <a:pt x="1851590" y="2401005"/>
                  <a:pt x="2133219" y="2519413"/>
                </a:cubicBezTo>
                <a:cubicBezTo>
                  <a:pt x="2324802" y="2599895"/>
                  <a:pt x="2614200" y="2667095"/>
                  <a:pt x="2877998" y="2693156"/>
                </a:cubicBezTo>
                <a:lnTo>
                  <a:pt x="2934715" y="2698628"/>
                </a:lnTo>
                <a:lnTo>
                  <a:pt x="2931959" y="2745739"/>
                </a:lnTo>
                <a:cubicBezTo>
                  <a:pt x="2915962" y="3002688"/>
                  <a:pt x="2815393" y="3209800"/>
                  <a:pt x="2624730" y="3376655"/>
                </a:cubicBezTo>
                <a:cubicBezTo>
                  <a:pt x="2493498" y="3491889"/>
                  <a:pt x="2280449" y="3599766"/>
                  <a:pt x="2127751" y="3629510"/>
                </a:cubicBezTo>
                <a:cubicBezTo>
                  <a:pt x="2066480" y="3641373"/>
                  <a:pt x="1934375" y="3650061"/>
                  <a:pt x="1870350" y="3646425"/>
                </a:cubicBezTo>
                <a:cubicBezTo>
                  <a:pt x="1796757" y="3641833"/>
                  <a:pt x="1714439" y="3633605"/>
                  <a:pt x="1708051" y="3629969"/>
                </a:cubicBezTo>
                <a:cubicBezTo>
                  <a:pt x="1704415" y="3627673"/>
                  <a:pt x="1704415" y="3607084"/>
                  <a:pt x="1708051" y="3547191"/>
                </a:cubicBezTo>
                <a:cubicBezTo>
                  <a:pt x="1728641" y="3241795"/>
                  <a:pt x="1647240" y="2952857"/>
                  <a:pt x="1469402" y="2698171"/>
                </a:cubicBezTo>
                <a:cubicBezTo>
                  <a:pt x="1321260" y="2486043"/>
                  <a:pt x="1144333" y="2332884"/>
                  <a:pt x="919381" y="2221785"/>
                </a:cubicBezTo>
                <a:cubicBezTo>
                  <a:pt x="757082" y="2142221"/>
                  <a:pt x="668829" y="2117073"/>
                  <a:pt x="550421" y="2116622"/>
                </a:cubicBezTo>
                <a:cubicBezTo>
                  <a:pt x="499215" y="2116622"/>
                  <a:pt x="392246" y="2130361"/>
                  <a:pt x="350157" y="2142225"/>
                </a:cubicBezTo>
                <a:cubicBezTo>
                  <a:pt x="336457" y="2146358"/>
                  <a:pt x="302167" y="2155505"/>
                  <a:pt x="273808" y="2162815"/>
                </a:cubicBezTo>
                <a:cubicBezTo>
                  <a:pt x="146710" y="2194808"/>
                  <a:pt x="77669" y="2250148"/>
                  <a:pt x="30604" y="2358033"/>
                </a:cubicBezTo>
                <a:cubicBezTo>
                  <a:pt x="-12833" y="2457229"/>
                  <a:pt x="-10115" y="2572002"/>
                  <a:pt x="39291" y="2721066"/>
                </a:cubicBezTo>
                <a:cubicBezTo>
                  <a:pt x="76757" y="2834419"/>
                  <a:pt x="182378" y="3027383"/>
                  <a:pt x="266497" y="3137562"/>
                </a:cubicBezTo>
                <a:cubicBezTo>
                  <a:pt x="401403" y="3312686"/>
                  <a:pt x="653288" y="3522981"/>
                  <a:pt x="887391" y="3655125"/>
                </a:cubicBezTo>
                <a:cubicBezTo>
                  <a:pt x="1020416" y="3730096"/>
                  <a:pt x="1190945" y="3806442"/>
                  <a:pt x="1332240" y="3853978"/>
                </a:cubicBezTo>
                <a:cubicBezTo>
                  <a:pt x="1375217" y="3868635"/>
                  <a:pt x="1392592" y="3876404"/>
                  <a:pt x="1392592" y="3881877"/>
                </a:cubicBezTo>
                <a:cubicBezTo>
                  <a:pt x="1392592" y="3893320"/>
                  <a:pt x="1331781" y="4012650"/>
                  <a:pt x="1305719" y="4052406"/>
                </a:cubicBezTo>
                <a:cubicBezTo>
                  <a:pt x="1173115" y="4254512"/>
                  <a:pt x="972420" y="4392593"/>
                  <a:pt x="765308" y="4422748"/>
                </a:cubicBezTo>
                <a:cubicBezTo>
                  <a:pt x="601628" y="4446974"/>
                  <a:pt x="364350" y="4426882"/>
                  <a:pt x="220342" y="4376557"/>
                </a:cubicBezTo>
                <a:cubicBezTo>
                  <a:pt x="167759" y="4358302"/>
                  <a:pt x="87738" y="4314865"/>
                  <a:pt x="77216" y="4299328"/>
                </a:cubicBezTo>
                <a:cubicBezTo>
                  <a:pt x="72202" y="4291521"/>
                  <a:pt x="65811" y="4288344"/>
                  <a:pt x="55287" y="4288344"/>
                </a:cubicBezTo>
                <a:cubicBezTo>
                  <a:pt x="20537" y="4288344"/>
                  <a:pt x="18242" y="4297031"/>
                  <a:pt x="42007" y="4336335"/>
                </a:cubicBezTo>
                <a:cubicBezTo>
                  <a:pt x="69906" y="4382985"/>
                  <a:pt x="90495" y="4407211"/>
                  <a:pt x="128421" y="4437363"/>
                </a:cubicBezTo>
                <a:cubicBezTo>
                  <a:pt x="214834" y="4507320"/>
                  <a:pt x="341930" y="4552136"/>
                  <a:pt x="533052" y="4581410"/>
                </a:cubicBezTo>
                <a:cubicBezTo>
                  <a:pt x="623140" y="4595110"/>
                  <a:pt x="800985" y="4596489"/>
                  <a:pt x="880547" y="4584127"/>
                </a:cubicBezTo>
                <a:cubicBezTo>
                  <a:pt x="1073463" y="4553511"/>
                  <a:pt x="1219773" y="4484931"/>
                  <a:pt x="1350546" y="4363310"/>
                </a:cubicBezTo>
                <a:cubicBezTo>
                  <a:pt x="1452955" y="4268667"/>
                  <a:pt x="1542550" y="4132880"/>
                  <a:pt x="1607946" y="3975137"/>
                </a:cubicBezTo>
                <a:cubicBezTo>
                  <a:pt x="1617092" y="3952290"/>
                  <a:pt x="1626699" y="3934456"/>
                  <a:pt x="1628498" y="3934915"/>
                </a:cubicBezTo>
                <a:cubicBezTo>
                  <a:pt x="1776640" y="3963272"/>
                  <a:pt x="1978745" y="3971042"/>
                  <a:pt x="2112692" y="3952289"/>
                </a:cubicBezTo>
                <a:cubicBezTo>
                  <a:pt x="2398455" y="3913445"/>
                  <a:pt x="2686021" y="3776283"/>
                  <a:pt x="2871628" y="3590637"/>
                </a:cubicBezTo>
                <a:cubicBezTo>
                  <a:pt x="2959419" y="3503304"/>
                  <a:pt x="3017478" y="3418266"/>
                  <a:pt x="3084676" y="3280185"/>
                </a:cubicBezTo>
                <a:cubicBezTo>
                  <a:pt x="3168832" y="3107393"/>
                  <a:pt x="3215909" y="2932269"/>
                  <a:pt x="3228263" y="2747583"/>
                </a:cubicBezTo>
                <a:lnTo>
                  <a:pt x="3231440" y="2703687"/>
                </a:lnTo>
                <a:lnTo>
                  <a:pt x="3303694" y="2695918"/>
                </a:lnTo>
                <a:cubicBezTo>
                  <a:pt x="3615517" y="2662547"/>
                  <a:pt x="3881147" y="2533619"/>
                  <a:pt x="4083674" y="2316886"/>
                </a:cubicBezTo>
                <a:cubicBezTo>
                  <a:pt x="4159103" y="2236405"/>
                  <a:pt x="4208930" y="2160514"/>
                  <a:pt x="4274796" y="2024275"/>
                </a:cubicBezTo>
                <a:cubicBezTo>
                  <a:pt x="4384054" y="1800244"/>
                  <a:pt x="4433882" y="1580797"/>
                  <a:pt x="4427034" y="1353092"/>
                </a:cubicBezTo>
                <a:cubicBezTo>
                  <a:pt x="4422901" y="1221860"/>
                  <a:pt x="4404187" y="1114444"/>
                  <a:pt x="4366223" y="1005176"/>
                </a:cubicBezTo>
                <a:cubicBezTo>
                  <a:pt x="4266566" y="718492"/>
                  <a:pt x="4064461" y="477090"/>
                  <a:pt x="3784674" y="309775"/>
                </a:cubicBezTo>
                <a:cubicBezTo>
                  <a:pt x="3541891" y="164385"/>
                  <a:pt x="3263937" y="55128"/>
                  <a:pt x="3045372" y="18535"/>
                </a:cubicBezTo>
                <a:cubicBezTo>
                  <a:pt x="2947975" y="2079"/>
                  <a:pt x="2820881" y="-4312"/>
                  <a:pt x="2745913" y="2998"/>
                </a:cubicBezTo>
                <a:close/>
                <a:moveTo>
                  <a:pt x="1996054" y="1430827"/>
                </a:moveTo>
                <a:cubicBezTo>
                  <a:pt x="2060080" y="1442270"/>
                  <a:pt x="2140102" y="1463739"/>
                  <a:pt x="2208682" y="1488883"/>
                </a:cubicBezTo>
                <a:cubicBezTo>
                  <a:pt x="2269493" y="1511309"/>
                  <a:pt x="2380592" y="1567987"/>
                  <a:pt x="2437269" y="1605488"/>
                </a:cubicBezTo>
                <a:cubicBezTo>
                  <a:pt x="2557970" y="1685473"/>
                  <a:pt x="2706533" y="1855580"/>
                  <a:pt x="2775613" y="1993201"/>
                </a:cubicBezTo>
                <a:cubicBezTo>
                  <a:pt x="2816294" y="2074103"/>
                  <a:pt x="2861529" y="2199822"/>
                  <a:pt x="2886713" y="2302232"/>
                </a:cubicBezTo>
                <a:cubicBezTo>
                  <a:pt x="2909101" y="2391860"/>
                  <a:pt x="2908641" y="2382255"/>
                  <a:pt x="2888970" y="2379499"/>
                </a:cubicBezTo>
                <a:cubicBezTo>
                  <a:pt x="2714346" y="2355733"/>
                  <a:pt x="2621077" y="2338359"/>
                  <a:pt x="2501297" y="2307743"/>
                </a:cubicBezTo>
                <a:cubicBezTo>
                  <a:pt x="2264442" y="2247390"/>
                  <a:pt x="2126821" y="2184279"/>
                  <a:pt x="1961347" y="2061325"/>
                </a:cubicBezTo>
                <a:cubicBezTo>
                  <a:pt x="1757410" y="1909508"/>
                  <a:pt x="1602870" y="1705150"/>
                  <a:pt x="1557176" y="1526381"/>
                </a:cubicBezTo>
                <a:lnTo>
                  <a:pt x="1548948" y="1495306"/>
                </a:lnTo>
                <a:lnTo>
                  <a:pt x="1570418" y="1481567"/>
                </a:lnTo>
                <a:cubicBezTo>
                  <a:pt x="1617069" y="1451411"/>
                  <a:pt x="1676041" y="1431740"/>
                  <a:pt x="1746923" y="1422134"/>
                </a:cubicBezTo>
                <a:cubicBezTo>
                  <a:pt x="1800386" y="1414824"/>
                  <a:pt x="1931158" y="1419378"/>
                  <a:pt x="1996064" y="1430821"/>
                </a:cubicBezTo>
                <a:close/>
                <a:moveTo>
                  <a:pt x="627687" y="2510276"/>
                </a:moveTo>
                <a:cubicBezTo>
                  <a:pt x="757078" y="2534960"/>
                  <a:pt x="914832" y="2609051"/>
                  <a:pt x="1035954" y="2700938"/>
                </a:cubicBezTo>
                <a:cubicBezTo>
                  <a:pt x="1145251" y="2784138"/>
                  <a:pt x="1299330" y="2962894"/>
                  <a:pt x="1354165" y="3069899"/>
                </a:cubicBezTo>
                <a:cubicBezTo>
                  <a:pt x="1400357" y="3159489"/>
                  <a:pt x="1439201" y="3290256"/>
                  <a:pt x="1451562" y="3396800"/>
                </a:cubicBezTo>
                <a:cubicBezTo>
                  <a:pt x="1457953" y="3454856"/>
                  <a:pt x="1461168" y="3538516"/>
                  <a:pt x="1457494" y="3560021"/>
                </a:cubicBezTo>
                <a:lnTo>
                  <a:pt x="1454318" y="3578773"/>
                </a:lnTo>
                <a:lnTo>
                  <a:pt x="1388914" y="3558643"/>
                </a:lnTo>
                <a:cubicBezTo>
                  <a:pt x="1259984" y="3518421"/>
                  <a:pt x="1129711" y="3462623"/>
                  <a:pt x="1024999" y="3402731"/>
                </a:cubicBezTo>
                <a:cubicBezTo>
                  <a:pt x="774447" y="3258723"/>
                  <a:pt x="547192" y="3048388"/>
                  <a:pt x="425610" y="2848164"/>
                </a:cubicBezTo>
                <a:cubicBezTo>
                  <a:pt x="374825" y="2764505"/>
                  <a:pt x="339656" y="2684023"/>
                  <a:pt x="322740" y="2613611"/>
                </a:cubicBezTo>
                <a:cubicBezTo>
                  <a:pt x="308082" y="2552800"/>
                  <a:pt x="307623" y="2554177"/>
                  <a:pt x="351519" y="2533129"/>
                </a:cubicBezTo>
                <a:cubicBezTo>
                  <a:pt x="372109" y="2523103"/>
                  <a:pt x="403643" y="2511660"/>
                  <a:pt x="421018" y="2507986"/>
                </a:cubicBezTo>
                <a:cubicBezTo>
                  <a:pt x="470845" y="2497959"/>
                  <a:pt x="568700" y="2498839"/>
                  <a:pt x="627679" y="2510282"/>
                </a:cubicBezTo>
                <a:close/>
              </a:path>
            </a:pathLst>
          </a:custGeom>
          <a:solidFill>
            <a:schemeClr val="bg1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CF146B8F-4E37-E046-F31D-964585B35D22}"/>
              </a:ext>
            </a:extLst>
          </p:cNvPr>
          <p:cNvGrpSpPr/>
          <p:nvPr/>
        </p:nvGrpSpPr>
        <p:grpSpPr>
          <a:xfrm flipH="1">
            <a:off x="8861017" y="3693008"/>
            <a:ext cx="672993" cy="594885"/>
            <a:chOff x="-6111461" y="2652896"/>
            <a:chExt cx="3149744" cy="2784184"/>
          </a:xfrm>
          <a:solidFill>
            <a:schemeClr val="bg1"/>
          </a:solidFill>
        </p:grpSpPr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6D882E31-E872-64FA-341B-D7D4B8FC8EE8}"/>
                </a:ext>
              </a:extLst>
            </p:cNvPr>
            <p:cNvSpPr/>
            <p:nvPr/>
          </p:nvSpPr>
          <p:spPr>
            <a:xfrm>
              <a:off x="-5649147" y="2652896"/>
              <a:ext cx="2207366" cy="2486153"/>
            </a:xfrm>
            <a:custGeom>
              <a:avLst/>
              <a:gdLst>
                <a:gd name="connsiteX0" fmla="*/ 2125479 w 2207366"/>
                <a:gd name="connsiteY0" fmla="*/ 5847 h 2486153"/>
                <a:gd name="connsiteX1" fmla="*/ 2003858 w 2207366"/>
                <a:gd name="connsiteY1" fmla="*/ 67576 h 2486153"/>
                <a:gd name="connsiteX2" fmla="*/ 848089 w 2207366"/>
                <a:gd name="connsiteY2" fmla="*/ 1212862 h 2486153"/>
                <a:gd name="connsiteX3" fmla="*/ 188810 w 2207366"/>
                <a:gd name="connsiteY3" fmla="*/ 1887219 h 2486153"/>
                <a:gd name="connsiteX4" fmla="*/ 46633 w 2207366"/>
                <a:gd name="connsiteY4" fmla="*/ 2132305 h 2486153"/>
                <a:gd name="connsiteX5" fmla="*/ 1360 w 2207366"/>
                <a:gd name="connsiteY5" fmla="*/ 2408428 h 2486153"/>
                <a:gd name="connsiteX6" fmla="*/ 57579 w 2207366"/>
                <a:gd name="connsiteY6" fmla="*/ 2486154 h 2486153"/>
                <a:gd name="connsiteX7" fmla="*/ 310884 w 2207366"/>
                <a:gd name="connsiteY7" fmla="*/ 2354500 h 2486153"/>
                <a:gd name="connsiteX8" fmla="*/ 415136 w 2207366"/>
                <a:gd name="connsiteY8" fmla="*/ 2236974 h 2486153"/>
                <a:gd name="connsiteX9" fmla="*/ 613988 w 2207366"/>
                <a:gd name="connsiteY9" fmla="*/ 2003831 h 2486153"/>
                <a:gd name="connsiteX10" fmla="*/ 763052 w 2207366"/>
                <a:gd name="connsiteY10" fmla="*/ 1839229 h 2486153"/>
                <a:gd name="connsiteX11" fmla="*/ 1343229 w 2207366"/>
                <a:gd name="connsiteY11" fmla="*/ 1162580 h 2486153"/>
                <a:gd name="connsiteX12" fmla="*/ 1482681 w 2207366"/>
                <a:gd name="connsiteY12" fmla="*/ 995225 h 2486153"/>
                <a:gd name="connsiteX13" fmla="*/ 2035456 w 2207366"/>
                <a:gd name="connsiteY13" fmla="*/ 300735 h 2486153"/>
                <a:gd name="connsiteX14" fmla="*/ 2151111 w 2207366"/>
                <a:gd name="connsiteY14" fmla="*/ 149878 h 2486153"/>
                <a:gd name="connsiteX15" fmla="*/ 2184482 w 2207366"/>
                <a:gd name="connsiteY15" fmla="*/ 101888 h 2486153"/>
                <a:gd name="connsiteX16" fmla="*/ 2207367 w 2207366"/>
                <a:gd name="connsiteY16" fmla="*/ 34188 h 2486153"/>
                <a:gd name="connsiteX17" fmla="*/ 2189074 w 2207366"/>
                <a:gd name="connsiteY17" fmla="*/ 8585 h 2486153"/>
                <a:gd name="connsiteX18" fmla="*/ 2125507 w 2207366"/>
                <a:gd name="connsiteY18" fmla="*/ 5868 h 2486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7366" h="2486153">
                  <a:moveTo>
                    <a:pt x="2125479" y="5847"/>
                  </a:moveTo>
                  <a:cubicBezTo>
                    <a:pt x="2083880" y="14993"/>
                    <a:pt x="2045916" y="34166"/>
                    <a:pt x="2003858" y="67576"/>
                  </a:cubicBezTo>
                  <a:cubicBezTo>
                    <a:pt x="1963177" y="100029"/>
                    <a:pt x="1592838" y="466692"/>
                    <a:pt x="848089" y="1212862"/>
                  </a:cubicBezTo>
                  <a:cubicBezTo>
                    <a:pt x="346103" y="1715309"/>
                    <a:pt x="255558" y="1808156"/>
                    <a:pt x="188810" y="1887219"/>
                  </a:cubicBezTo>
                  <a:cubicBezTo>
                    <a:pt x="101019" y="1991471"/>
                    <a:pt x="83187" y="2021665"/>
                    <a:pt x="46633" y="2132305"/>
                  </a:cubicBezTo>
                  <a:cubicBezTo>
                    <a:pt x="14142" y="2230580"/>
                    <a:pt x="-5490" y="2350830"/>
                    <a:pt x="1360" y="2408428"/>
                  </a:cubicBezTo>
                  <a:cubicBezTo>
                    <a:pt x="6833" y="2453701"/>
                    <a:pt x="30637" y="2486154"/>
                    <a:pt x="57579" y="2486154"/>
                  </a:cubicBezTo>
                  <a:cubicBezTo>
                    <a:pt x="105607" y="2486154"/>
                    <a:pt x="240472" y="2416235"/>
                    <a:pt x="310884" y="2354500"/>
                  </a:cubicBezTo>
                  <a:cubicBezTo>
                    <a:pt x="341041" y="2327979"/>
                    <a:pt x="355239" y="2311982"/>
                    <a:pt x="415136" y="2236974"/>
                  </a:cubicBezTo>
                  <a:cubicBezTo>
                    <a:pt x="466341" y="2172986"/>
                    <a:pt x="554137" y="2070118"/>
                    <a:pt x="613988" y="2003831"/>
                  </a:cubicBezTo>
                  <a:cubicBezTo>
                    <a:pt x="634578" y="1980946"/>
                    <a:pt x="701321" y="1906893"/>
                    <a:pt x="763052" y="1839229"/>
                  </a:cubicBezTo>
                  <a:cubicBezTo>
                    <a:pt x="943192" y="1640798"/>
                    <a:pt x="1008558" y="1564449"/>
                    <a:pt x="1343229" y="1162580"/>
                  </a:cubicBezTo>
                  <a:cubicBezTo>
                    <a:pt x="1364736" y="1136977"/>
                    <a:pt x="1427384" y="1061551"/>
                    <a:pt x="1482681" y="995225"/>
                  </a:cubicBezTo>
                  <a:cubicBezTo>
                    <a:pt x="1739631" y="687536"/>
                    <a:pt x="1853483" y="544899"/>
                    <a:pt x="2035456" y="300735"/>
                  </a:cubicBezTo>
                  <a:cubicBezTo>
                    <a:pt x="2085283" y="233992"/>
                    <a:pt x="2137405" y="166328"/>
                    <a:pt x="2151111" y="149878"/>
                  </a:cubicBezTo>
                  <a:cubicBezTo>
                    <a:pt x="2165271" y="133882"/>
                    <a:pt x="2180388" y="111914"/>
                    <a:pt x="2184482" y="101888"/>
                  </a:cubicBezTo>
                  <a:cubicBezTo>
                    <a:pt x="2204612" y="57074"/>
                    <a:pt x="2207367" y="49305"/>
                    <a:pt x="2207367" y="34188"/>
                  </a:cubicBezTo>
                  <a:cubicBezTo>
                    <a:pt x="2207367" y="20028"/>
                    <a:pt x="2205071" y="16852"/>
                    <a:pt x="2189074" y="8585"/>
                  </a:cubicBezTo>
                  <a:cubicBezTo>
                    <a:pt x="2167566" y="-2360"/>
                    <a:pt x="2165270" y="-2360"/>
                    <a:pt x="2125507" y="586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8238EB17-787C-F754-1252-5C46F59EF3FD}"/>
                </a:ext>
              </a:extLst>
            </p:cNvPr>
            <p:cNvSpPr/>
            <p:nvPr/>
          </p:nvSpPr>
          <p:spPr>
            <a:xfrm>
              <a:off x="-6111461" y="2725507"/>
              <a:ext cx="516339" cy="1623628"/>
            </a:xfrm>
            <a:custGeom>
              <a:avLst/>
              <a:gdLst>
                <a:gd name="connsiteX0" fmla="*/ 433009 w 516339"/>
                <a:gd name="connsiteY0" fmla="*/ 5930 h 1623628"/>
                <a:gd name="connsiteX1" fmla="*/ 406067 w 516339"/>
                <a:gd name="connsiteY1" fmla="*/ 42975 h 1623628"/>
                <a:gd name="connsiteX2" fmla="*/ 311846 w 516339"/>
                <a:gd name="connsiteY2" fmla="*/ 356141 h 1623628"/>
                <a:gd name="connsiteX3" fmla="*/ 135840 w 516339"/>
                <a:gd name="connsiteY3" fmla="*/ 856794 h 1623628"/>
                <a:gd name="connsiteX4" fmla="*/ 6449 w 516339"/>
                <a:gd name="connsiteY4" fmla="*/ 1297969 h 1623628"/>
                <a:gd name="connsiteX5" fmla="*/ 4612 w 516339"/>
                <a:gd name="connsiteY5" fmla="*/ 1531151 h 1623628"/>
                <a:gd name="connsiteX6" fmla="*/ 42117 w 516339"/>
                <a:gd name="connsiteY6" fmla="*/ 1620321 h 1623628"/>
                <a:gd name="connsiteX7" fmla="*/ 68179 w 516339"/>
                <a:gd name="connsiteY7" fmla="*/ 1610715 h 1623628"/>
                <a:gd name="connsiteX8" fmla="*/ 102010 w 516339"/>
                <a:gd name="connsiteY8" fmla="*/ 1541216 h 1623628"/>
                <a:gd name="connsiteX9" fmla="*/ 223171 w 516339"/>
                <a:gd name="connsiteY9" fmla="*/ 1278799 h 1623628"/>
                <a:gd name="connsiteX10" fmla="*/ 354364 w 516339"/>
                <a:gd name="connsiteY10" fmla="*/ 863646 h 1623628"/>
                <a:gd name="connsiteX11" fmla="*/ 502507 w 516339"/>
                <a:gd name="connsiteY11" fmla="*/ 223579 h 1623628"/>
                <a:gd name="connsiteX12" fmla="*/ 514408 w 516339"/>
                <a:gd name="connsiteY12" fmla="*/ 34298 h 1623628"/>
                <a:gd name="connsiteX13" fmla="*/ 462744 w 516339"/>
                <a:gd name="connsiteY13" fmla="*/ 8 h 1623628"/>
                <a:gd name="connsiteX14" fmla="*/ 433008 w 516339"/>
                <a:gd name="connsiteY14" fmla="*/ 5940 h 1623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16339" h="1623628">
                  <a:moveTo>
                    <a:pt x="433009" y="5930"/>
                  </a:moveTo>
                  <a:cubicBezTo>
                    <a:pt x="409243" y="13239"/>
                    <a:pt x="404689" y="19210"/>
                    <a:pt x="406067" y="42975"/>
                  </a:cubicBezTo>
                  <a:cubicBezTo>
                    <a:pt x="407406" y="71333"/>
                    <a:pt x="398260" y="101031"/>
                    <a:pt x="311846" y="356141"/>
                  </a:cubicBezTo>
                  <a:cubicBezTo>
                    <a:pt x="212189" y="650594"/>
                    <a:pt x="204881" y="670717"/>
                    <a:pt x="135840" y="856794"/>
                  </a:cubicBezTo>
                  <a:cubicBezTo>
                    <a:pt x="32510" y="1133407"/>
                    <a:pt x="18813" y="1181403"/>
                    <a:pt x="6449" y="1297969"/>
                  </a:cubicBezTo>
                  <a:cubicBezTo>
                    <a:pt x="-1320" y="1370683"/>
                    <a:pt x="-2238" y="1489092"/>
                    <a:pt x="4612" y="1531151"/>
                  </a:cubicBezTo>
                  <a:cubicBezTo>
                    <a:pt x="10123" y="1565901"/>
                    <a:pt x="29296" y="1611174"/>
                    <a:pt x="42117" y="1620321"/>
                  </a:cubicBezTo>
                  <a:cubicBezTo>
                    <a:pt x="52641" y="1627630"/>
                    <a:pt x="68179" y="1622119"/>
                    <a:pt x="68179" y="1610715"/>
                  </a:cubicBezTo>
                  <a:cubicBezTo>
                    <a:pt x="68179" y="1606582"/>
                    <a:pt x="83258" y="1575506"/>
                    <a:pt x="102010" y="1541216"/>
                  </a:cubicBezTo>
                  <a:cubicBezTo>
                    <a:pt x="147743" y="1456180"/>
                    <a:pt x="195733" y="1351935"/>
                    <a:pt x="223171" y="1278799"/>
                  </a:cubicBezTo>
                  <a:cubicBezTo>
                    <a:pt x="246018" y="1217070"/>
                    <a:pt x="317354" y="992115"/>
                    <a:pt x="354364" y="863646"/>
                  </a:cubicBezTo>
                  <a:cubicBezTo>
                    <a:pt x="398261" y="711868"/>
                    <a:pt x="475526" y="377198"/>
                    <a:pt x="502507" y="223579"/>
                  </a:cubicBezTo>
                  <a:cubicBezTo>
                    <a:pt x="513031" y="165063"/>
                    <a:pt x="519881" y="55303"/>
                    <a:pt x="514408" y="34298"/>
                  </a:cubicBezTo>
                  <a:cubicBezTo>
                    <a:pt x="510735" y="19640"/>
                    <a:pt x="480118" y="-452"/>
                    <a:pt x="462744" y="8"/>
                  </a:cubicBezTo>
                  <a:cubicBezTo>
                    <a:pt x="455435" y="467"/>
                    <a:pt x="442155" y="2763"/>
                    <a:pt x="433008" y="594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72F73ECA-F379-44BB-EF23-7045003E4168}"/>
                </a:ext>
              </a:extLst>
            </p:cNvPr>
            <p:cNvSpPr/>
            <p:nvPr/>
          </p:nvSpPr>
          <p:spPr>
            <a:xfrm>
              <a:off x="-4840777" y="4522365"/>
              <a:ext cx="1879060" cy="914715"/>
            </a:xfrm>
            <a:custGeom>
              <a:avLst/>
              <a:gdLst>
                <a:gd name="connsiteX0" fmla="*/ 1801382 w 1879060"/>
                <a:gd name="connsiteY0" fmla="*/ 6260 h 914715"/>
                <a:gd name="connsiteX1" fmla="*/ 1567740 w 1879060"/>
                <a:gd name="connsiteY1" fmla="*/ 65693 h 914715"/>
                <a:gd name="connsiteX2" fmla="*/ 1158974 w 1879060"/>
                <a:gd name="connsiteY2" fmla="*/ 206527 h 914715"/>
                <a:gd name="connsiteX3" fmla="*/ 902945 w 1879060"/>
                <a:gd name="connsiteY3" fmla="*/ 297954 h 914715"/>
                <a:gd name="connsiteX4" fmla="*/ 201146 w 1879060"/>
                <a:gd name="connsiteY4" fmla="*/ 570893 h 914715"/>
                <a:gd name="connsiteX5" fmla="*/ 10484 w 1879060"/>
                <a:gd name="connsiteY5" fmla="*/ 766610 h 914715"/>
                <a:gd name="connsiteX6" fmla="*/ 45234 w 1879060"/>
                <a:gd name="connsiteY6" fmla="*/ 863051 h 914715"/>
                <a:gd name="connsiteX7" fmla="*/ 301723 w 1879060"/>
                <a:gd name="connsiteY7" fmla="*/ 914716 h 914715"/>
                <a:gd name="connsiteX8" fmla="*/ 507463 w 1879060"/>
                <a:gd name="connsiteY8" fmla="*/ 862132 h 914715"/>
                <a:gd name="connsiteX9" fmla="*/ 891540 w 1879060"/>
                <a:gd name="connsiteY9" fmla="*/ 682453 h 914715"/>
                <a:gd name="connsiteX10" fmla="*/ 1371600 w 1879060"/>
                <a:gd name="connsiteY10" fmla="*/ 418655 h 914715"/>
                <a:gd name="connsiteX11" fmla="*/ 1543050 w 1879060"/>
                <a:gd name="connsiteY11" fmla="*/ 313492 h 914715"/>
                <a:gd name="connsiteX12" fmla="*/ 1707613 w 1879060"/>
                <a:gd name="connsiteY12" fmla="*/ 217511 h 914715"/>
                <a:gd name="connsiteX13" fmla="*/ 1858509 w 1879060"/>
                <a:gd name="connsiteY13" fmla="*/ 108674 h 914715"/>
                <a:gd name="connsiteX14" fmla="*/ 1879060 w 1879060"/>
                <a:gd name="connsiteY14" fmla="*/ 36918 h 914715"/>
                <a:gd name="connsiteX15" fmla="*/ 1868114 w 1879060"/>
                <a:gd name="connsiteY15" fmla="*/ 13114 h 914715"/>
                <a:gd name="connsiteX16" fmla="*/ 1853917 w 1879060"/>
                <a:gd name="connsiteY16" fmla="*/ 4426 h 914715"/>
                <a:gd name="connsiteX17" fmla="*/ 1801371 w 1879060"/>
                <a:gd name="connsiteY17" fmla="*/ 6263 h 914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79060" h="914715">
                  <a:moveTo>
                    <a:pt x="1801382" y="6260"/>
                  </a:moveTo>
                  <a:cubicBezTo>
                    <a:pt x="1757028" y="15406"/>
                    <a:pt x="1648184" y="42846"/>
                    <a:pt x="1567740" y="65693"/>
                  </a:cubicBezTo>
                  <a:cubicBezTo>
                    <a:pt x="1485422" y="89497"/>
                    <a:pt x="1411828" y="114641"/>
                    <a:pt x="1158974" y="206527"/>
                  </a:cubicBezTo>
                  <a:cubicBezTo>
                    <a:pt x="1058396" y="243113"/>
                    <a:pt x="943211" y="284254"/>
                    <a:pt x="902945" y="297954"/>
                  </a:cubicBezTo>
                  <a:cubicBezTo>
                    <a:pt x="628625" y="392596"/>
                    <a:pt x="262418" y="534810"/>
                    <a:pt x="201146" y="570893"/>
                  </a:cubicBezTo>
                  <a:cubicBezTo>
                    <a:pt x="133026" y="610693"/>
                    <a:pt x="35202" y="711726"/>
                    <a:pt x="10484" y="766610"/>
                  </a:cubicBezTo>
                  <a:cubicBezTo>
                    <a:pt x="-10526" y="814142"/>
                    <a:pt x="-461" y="842040"/>
                    <a:pt x="45234" y="863051"/>
                  </a:cubicBezTo>
                  <a:cubicBezTo>
                    <a:pt x="114732" y="894625"/>
                    <a:pt x="214430" y="914716"/>
                    <a:pt x="301723" y="914716"/>
                  </a:cubicBezTo>
                  <a:cubicBezTo>
                    <a:pt x="369882" y="914716"/>
                    <a:pt x="397283" y="907865"/>
                    <a:pt x="507463" y="862132"/>
                  </a:cubicBezTo>
                  <a:cubicBezTo>
                    <a:pt x="623157" y="814142"/>
                    <a:pt x="687142" y="784444"/>
                    <a:pt x="891540" y="682453"/>
                  </a:cubicBezTo>
                  <a:cubicBezTo>
                    <a:pt x="1104589" y="575948"/>
                    <a:pt x="1202403" y="521985"/>
                    <a:pt x="1371600" y="418655"/>
                  </a:cubicBezTo>
                  <a:cubicBezTo>
                    <a:pt x="1433292" y="380691"/>
                    <a:pt x="1510602" y="333159"/>
                    <a:pt x="1543050" y="313492"/>
                  </a:cubicBezTo>
                  <a:cubicBezTo>
                    <a:pt x="1575963" y="293400"/>
                    <a:pt x="1649555" y="249964"/>
                    <a:pt x="1707613" y="217511"/>
                  </a:cubicBezTo>
                  <a:cubicBezTo>
                    <a:pt x="1810483" y="158957"/>
                    <a:pt x="1846154" y="133355"/>
                    <a:pt x="1858509" y="108674"/>
                  </a:cubicBezTo>
                  <a:cubicBezTo>
                    <a:pt x="1870832" y="85368"/>
                    <a:pt x="1879060" y="56551"/>
                    <a:pt x="1879060" y="36918"/>
                  </a:cubicBezTo>
                  <a:cubicBezTo>
                    <a:pt x="1879060" y="20462"/>
                    <a:pt x="1877261" y="16788"/>
                    <a:pt x="1868114" y="13114"/>
                  </a:cubicBezTo>
                  <a:cubicBezTo>
                    <a:pt x="1862144" y="10856"/>
                    <a:pt x="1855754" y="6723"/>
                    <a:pt x="1853917" y="4426"/>
                  </a:cubicBezTo>
                  <a:cubicBezTo>
                    <a:pt x="1850281" y="-1965"/>
                    <a:pt x="1839297" y="-1505"/>
                    <a:pt x="1801371" y="626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7" name="文本框 116">
            <a:extLst>
              <a:ext uri="{FF2B5EF4-FFF2-40B4-BE49-F238E27FC236}">
                <a16:creationId xmlns:a16="http://schemas.microsoft.com/office/drawing/2014/main" id="{ECFF64B7-4C19-01D3-C566-06F4BE0FBF7A}"/>
              </a:ext>
            </a:extLst>
          </p:cNvPr>
          <p:cNvSpPr txBox="1"/>
          <p:nvPr/>
        </p:nvSpPr>
        <p:spPr>
          <a:xfrm>
            <a:off x="4913384" y="4094247"/>
            <a:ext cx="2365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>
                <a:solidFill>
                  <a:schemeClr val="bg1"/>
                </a:solidFill>
                <a:latin typeface="Mistral" panose="03090702030407020403" pitchFamily="66" charset="0"/>
                <a:ea typeface="851tegakizatsu" panose="02000600000000000000" pitchFamily="2" charset="-122"/>
                <a:cs typeface="MV Boli" panose="02000500030200090000" pitchFamily="2" charset="0"/>
              </a:rPr>
              <a:t>To Be Continue</a:t>
            </a:r>
            <a:endParaRPr lang="zh-CN" altLang="en-US" sz="2800" b="1">
              <a:solidFill>
                <a:schemeClr val="bg1"/>
              </a:solidFill>
              <a:latin typeface="Mistral" panose="03090702030407020403" pitchFamily="66" charset="0"/>
              <a:ea typeface="851tegakizatsu" panose="02000600000000000000" pitchFamily="2" charset="-122"/>
              <a:cs typeface="MV Boli" panose="02000500030200090000" pitchFamily="2" charset="0"/>
            </a:endParaRP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id="{35D1FC04-9FB7-22C8-00A3-A5EFCA3D2F40}"/>
              </a:ext>
            </a:extLst>
          </p:cNvPr>
          <p:cNvSpPr txBox="1"/>
          <p:nvPr/>
        </p:nvSpPr>
        <p:spPr>
          <a:xfrm>
            <a:off x="4799996" y="4605924"/>
            <a:ext cx="2436886" cy="966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  <a:latin typeface="Mistral" panose="03090702030407020403" pitchFamily="66" charset="0"/>
                <a:ea typeface="851tegakizatsu" panose="02000600000000000000" pitchFamily="2" charset="-122"/>
                <a:cs typeface="MV Boli" panose="02000500030200090000" pitchFamily="2" charset="0"/>
              </a:rPr>
              <a:t>pellentesque habitant morbi tristique senectus et netus et malesuada fames ac turpis egestas</a:t>
            </a:r>
            <a:endParaRPr lang="zh-CN" altLang="en-US" sz="1600">
              <a:solidFill>
                <a:schemeClr val="bg1"/>
              </a:solidFill>
              <a:latin typeface="Mistral" panose="03090702030407020403" pitchFamily="66" charset="0"/>
              <a:ea typeface="851tegakizatsu" panose="02000600000000000000" pitchFamily="2" charset="-122"/>
              <a:cs typeface="MV Boli" panose="02000500030200090000" pitchFamily="2" charset="0"/>
            </a:endParaRP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A6AA81C1-2DE3-970F-854C-0783802A8ACC}"/>
              </a:ext>
            </a:extLst>
          </p:cNvPr>
          <p:cNvSpPr txBox="1"/>
          <p:nvPr/>
        </p:nvSpPr>
        <p:spPr>
          <a:xfrm>
            <a:off x="9875925" y="1547682"/>
            <a:ext cx="18275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>
                <a:solidFill>
                  <a:schemeClr val="bg1"/>
                </a:solidFill>
                <a:latin typeface="Mistral" panose="03090702030407020403" pitchFamily="66" charset="0"/>
                <a:ea typeface="851tegakizatsu" panose="02000600000000000000" pitchFamily="2" charset="-122"/>
                <a:cs typeface="MV Boli" panose="02000500030200090000" pitchFamily="2" charset="0"/>
              </a:rPr>
              <a:t>03.</a:t>
            </a:r>
            <a:endParaRPr lang="zh-CN" altLang="en-US" sz="9600" b="1">
              <a:solidFill>
                <a:schemeClr val="bg1"/>
              </a:solidFill>
              <a:latin typeface="Mistral" panose="03090702030407020403" pitchFamily="66" charset="0"/>
              <a:ea typeface="851tegakizatsu" panose="02000600000000000000" pitchFamily="2" charset="-122"/>
              <a:cs typeface="MV Boli" panose="0200050003020009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82854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矩形 231">
            <a:extLst>
              <a:ext uri="{FF2B5EF4-FFF2-40B4-BE49-F238E27FC236}">
                <a16:creationId xmlns:a16="http://schemas.microsoft.com/office/drawing/2014/main" id="{645B28FE-A3DB-4FFA-DE13-4D042740A2C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7DEC6809-6541-8C16-66F8-08CC0E1EE961}"/>
              </a:ext>
            </a:extLst>
          </p:cNvPr>
          <p:cNvSpPr/>
          <p:nvPr/>
        </p:nvSpPr>
        <p:spPr>
          <a:xfrm rot="1420422">
            <a:off x="1971776" y="2563565"/>
            <a:ext cx="1970668" cy="1551458"/>
          </a:xfrm>
          <a:custGeom>
            <a:avLst/>
            <a:gdLst>
              <a:gd name="connsiteX0" fmla="*/ 2179738 w 4726355"/>
              <a:gd name="connsiteY0" fmla="*/ 16941 h 3720940"/>
              <a:gd name="connsiteX1" fmla="*/ 2129872 w 4726355"/>
              <a:gd name="connsiteY1" fmla="*/ 128501 h 3720940"/>
              <a:gd name="connsiteX2" fmla="*/ 2069979 w 4726355"/>
              <a:gd name="connsiteY2" fmla="*/ 524903 h 3720940"/>
              <a:gd name="connsiteX3" fmla="*/ 2116630 w 4726355"/>
              <a:gd name="connsiteY3" fmla="*/ 883802 h 3720940"/>
              <a:gd name="connsiteX4" fmla="*/ 2123940 w 4726355"/>
              <a:gd name="connsiteY4" fmla="*/ 926319 h 3720940"/>
              <a:gd name="connsiteX5" fmla="*/ 2046673 w 4726355"/>
              <a:gd name="connsiteY5" fmla="*/ 935007 h 3720940"/>
              <a:gd name="connsiteX6" fmla="*/ 1513110 w 4726355"/>
              <a:gd name="connsiteY6" fmla="*/ 1031027 h 3720940"/>
              <a:gd name="connsiteX7" fmla="*/ 1250694 w 4726355"/>
              <a:gd name="connsiteY7" fmla="*/ 1113766 h 3720940"/>
              <a:gd name="connsiteX8" fmla="*/ 1185750 w 4726355"/>
              <a:gd name="connsiteY8" fmla="*/ 1138489 h 3720940"/>
              <a:gd name="connsiteX9" fmla="*/ 1157430 w 4726355"/>
              <a:gd name="connsiteY9" fmla="*/ 1088164 h 3720940"/>
              <a:gd name="connsiteX10" fmla="*/ 797160 w 4726355"/>
              <a:gd name="connsiteY10" fmla="*/ 650202 h 3720940"/>
              <a:gd name="connsiteX11" fmla="*/ 687442 w 4726355"/>
              <a:gd name="connsiteY11" fmla="*/ 549585 h 3720940"/>
              <a:gd name="connsiteX12" fmla="*/ 752807 w 4726355"/>
              <a:gd name="connsiteY12" fmla="*/ 743000 h 3720940"/>
              <a:gd name="connsiteX13" fmla="*/ 1002438 w 4726355"/>
              <a:gd name="connsiteY13" fmla="*/ 1176867 h 3720940"/>
              <a:gd name="connsiteX14" fmla="*/ 1027582 w 4726355"/>
              <a:gd name="connsiteY14" fmla="*/ 1215290 h 3720940"/>
              <a:gd name="connsiteX15" fmla="*/ 971363 w 4726355"/>
              <a:gd name="connsiteY15" fmla="*/ 1250040 h 3720940"/>
              <a:gd name="connsiteX16" fmla="*/ 535615 w 4726355"/>
              <a:gd name="connsiteY16" fmla="*/ 1547667 h 3720940"/>
              <a:gd name="connsiteX17" fmla="*/ 494935 w 4726355"/>
              <a:gd name="connsiteY17" fmla="*/ 1582417 h 3720940"/>
              <a:gd name="connsiteX18" fmla="*/ 482114 w 4726355"/>
              <a:gd name="connsiteY18" fmla="*/ 1566420 h 3720940"/>
              <a:gd name="connsiteX19" fmla="*/ 299721 w 4726355"/>
              <a:gd name="connsiteY19" fmla="*/ 1420570 h 3720940"/>
              <a:gd name="connsiteX20" fmla="*/ 163482 w 4726355"/>
              <a:gd name="connsiteY20" fmla="*/ 1314486 h 3720940"/>
              <a:gd name="connsiteX21" fmla="*/ 131908 w 4726355"/>
              <a:gd name="connsiteY21" fmla="*/ 1317242 h 3720940"/>
              <a:gd name="connsiteX22" fmla="*/ 151579 w 4726355"/>
              <a:gd name="connsiteY22" fmla="*/ 1419651 h 3720940"/>
              <a:gd name="connsiteX23" fmla="*/ 348169 w 4726355"/>
              <a:gd name="connsiteY23" fmla="*/ 1673378 h 3720940"/>
              <a:gd name="connsiteX24" fmla="*/ 377445 w 4726355"/>
              <a:gd name="connsiteY24" fmla="*/ 1698062 h 3720940"/>
              <a:gd name="connsiteX25" fmla="*/ 344992 w 4726355"/>
              <a:gd name="connsiteY25" fmla="*/ 1732811 h 3720940"/>
              <a:gd name="connsiteX26" fmla="*/ 104502 w 4726355"/>
              <a:gd name="connsiteY26" fmla="*/ 2035494 h 3720940"/>
              <a:gd name="connsiteX27" fmla="*/ 36381 w 4726355"/>
              <a:gd name="connsiteY27" fmla="*/ 2146133 h 3720940"/>
              <a:gd name="connsiteX28" fmla="*/ 254 w 4726355"/>
              <a:gd name="connsiteY28" fmla="*/ 2214713 h 3720940"/>
              <a:gd name="connsiteX29" fmla="*/ 52838 w 4726355"/>
              <a:gd name="connsiteY29" fmla="*/ 2299749 h 3720940"/>
              <a:gd name="connsiteX30" fmla="*/ 243461 w 4726355"/>
              <a:gd name="connsiteY30" fmla="*/ 2167184 h 3720940"/>
              <a:gd name="connsiteX31" fmla="*/ 860681 w 4726355"/>
              <a:gd name="connsiteY31" fmla="*/ 1741048 h 3720940"/>
              <a:gd name="connsiteX32" fmla="*/ 1221411 w 4726355"/>
              <a:gd name="connsiteY32" fmla="*/ 1536229 h 3720940"/>
              <a:gd name="connsiteX33" fmla="*/ 1210007 w 4726355"/>
              <a:gd name="connsiteY33" fmla="*/ 1570059 h 3720940"/>
              <a:gd name="connsiteX34" fmla="*/ 1155127 w 4726355"/>
              <a:gd name="connsiteY34" fmla="*/ 1988848 h 3720940"/>
              <a:gd name="connsiteX35" fmla="*/ 1371849 w 4726355"/>
              <a:gd name="connsiteY35" fmla="*/ 2585513 h 3720940"/>
              <a:gd name="connsiteX36" fmla="*/ 1907665 w 4726355"/>
              <a:gd name="connsiteY36" fmla="*/ 3070590 h 3720940"/>
              <a:gd name="connsiteX37" fmla="*/ 2531772 w 4726355"/>
              <a:gd name="connsiteY37" fmla="*/ 3215979 h 3720940"/>
              <a:gd name="connsiteX38" fmla="*/ 2795110 w 4726355"/>
              <a:gd name="connsiteY38" fmla="*/ 3186282 h 3720940"/>
              <a:gd name="connsiteX39" fmla="*/ 3095030 w 4726355"/>
              <a:gd name="connsiteY39" fmla="*/ 3008405 h 3720940"/>
              <a:gd name="connsiteX40" fmla="*/ 3303484 w 4726355"/>
              <a:gd name="connsiteY40" fmla="*/ 2745989 h 3720940"/>
              <a:gd name="connsiteX41" fmla="*/ 3436088 w 4726355"/>
              <a:gd name="connsiteY41" fmla="*/ 2482651 h 3720940"/>
              <a:gd name="connsiteX42" fmla="*/ 3547648 w 4726355"/>
              <a:gd name="connsiteY42" fmla="*/ 2078019 h 3720940"/>
              <a:gd name="connsiteX43" fmla="*/ 3557713 w 4726355"/>
              <a:gd name="connsiteY43" fmla="*/ 1863129 h 3720940"/>
              <a:gd name="connsiteX44" fmla="*/ 3548566 w 4726355"/>
              <a:gd name="connsiteY44" fmla="*/ 1656928 h 3720940"/>
              <a:gd name="connsiteX45" fmla="*/ 3539879 w 4726355"/>
              <a:gd name="connsiteY45" fmla="*/ 1601169 h 3720940"/>
              <a:gd name="connsiteX46" fmla="*/ 3567319 w 4726355"/>
              <a:gd name="connsiteY46" fmla="*/ 1614869 h 3720940"/>
              <a:gd name="connsiteX47" fmla="*/ 3953659 w 4726355"/>
              <a:gd name="connsiteY47" fmla="*/ 1839361 h 3720940"/>
              <a:gd name="connsiteX48" fmla="*/ 4426832 w 4726355"/>
              <a:gd name="connsiteY48" fmla="*/ 2206029 h 3720940"/>
              <a:gd name="connsiteX49" fmla="*/ 4529242 w 4726355"/>
              <a:gd name="connsiteY49" fmla="*/ 2286970 h 3720940"/>
              <a:gd name="connsiteX50" fmla="*/ 4562192 w 4726355"/>
              <a:gd name="connsiteY50" fmla="*/ 2302967 h 3720940"/>
              <a:gd name="connsiteX51" fmla="*/ 4577729 w 4726355"/>
              <a:gd name="connsiteY51" fmla="*/ 2307061 h 3720940"/>
              <a:gd name="connsiteX52" fmla="*/ 4529242 w 4726355"/>
              <a:gd name="connsiteY52" fmla="*/ 2339515 h 3720940"/>
              <a:gd name="connsiteX53" fmla="*/ 4396676 w 4726355"/>
              <a:gd name="connsiteY53" fmla="*/ 2435534 h 3720940"/>
              <a:gd name="connsiteX54" fmla="*/ 3505597 w 4726355"/>
              <a:gd name="connsiteY54" fmla="*/ 2964541 h 3720940"/>
              <a:gd name="connsiteX55" fmla="*/ 3116964 w 4726355"/>
              <a:gd name="connsiteY55" fmla="*/ 3147855 h 3720940"/>
              <a:gd name="connsiteX56" fmla="*/ 2509345 w 4726355"/>
              <a:gd name="connsiteY56" fmla="*/ 3296458 h 3720940"/>
              <a:gd name="connsiteX57" fmla="*/ 2035672 w 4726355"/>
              <a:gd name="connsiteY57" fmla="*/ 3284557 h 3720940"/>
              <a:gd name="connsiteX58" fmla="*/ 1340722 w 4726355"/>
              <a:gd name="connsiteY58" fmla="*/ 3047280 h 3720940"/>
              <a:gd name="connsiteX59" fmla="*/ 739540 w 4726355"/>
              <a:gd name="connsiteY59" fmla="*/ 2599668 h 3720940"/>
              <a:gd name="connsiteX60" fmla="*/ 622934 w 4726355"/>
              <a:gd name="connsiteY60" fmla="*/ 2504567 h 3720940"/>
              <a:gd name="connsiteX61" fmla="*/ 353209 w 4726355"/>
              <a:gd name="connsiteY61" fmla="*/ 2371081 h 3720940"/>
              <a:gd name="connsiteX62" fmla="*/ 135105 w 4726355"/>
              <a:gd name="connsiteY62" fmla="*/ 2305218 h 3720940"/>
              <a:gd name="connsiteX63" fmla="*/ 109962 w 4726355"/>
              <a:gd name="connsiteY63" fmla="*/ 2351869 h 3720940"/>
              <a:gd name="connsiteX64" fmla="*/ 162545 w 4726355"/>
              <a:gd name="connsiteY64" fmla="*/ 2487187 h 3720940"/>
              <a:gd name="connsiteX65" fmla="*/ 449650 w 4726355"/>
              <a:gd name="connsiteY65" fmla="*/ 2863916 h 3720940"/>
              <a:gd name="connsiteX66" fmla="*/ 675523 w 4726355"/>
              <a:gd name="connsiteY66" fmla="*/ 3054579 h 3720940"/>
              <a:gd name="connsiteX67" fmla="*/ 984133 w 4726355"/>
              <a:gd name="connsiteY67" fmla="*/ 3290935 h 3720940"/>
              <a:gd name="connsiteX68" fmla="*/ 1797492 w 4726355"/>
              <a:gd name="connsiteY68" fmla="*/ 3671338 h 3720940"/>
              <a:gd name="connsiteX69" fmla="*/ 2193434 w 4726355"/>
              <a:gd name="connsiteY69" fmla="*/ 3720248 h 3720940"/>
              <a:gd name="connsiteX70" fmla="*/ 2774071 w 4726355"/>
              <a:gd name="connsiteY70" fmla="*/ 3654882 h 3720940"/>
              <a:gd name="connsiteX71" fmla="*/ 3650994 w 4726355"/>
              <a:gd name="connsiteY71" fmla="*/ 3265789 h 3720940"/>
              <a:gd name="connsiteX72" fmla="*/ 4211998 w 4726355"/>
              <a:gd name="connsiteY72" fmla="*/ 2888138 h 3720940"/>
              <a:gd name="connsiteX73" fmla="*/ 4549392 w 4726355"/>
              <a:gd name="connsiteY73" fmla="*/ 2542524 h 3720940"/>
              <a:gd name="connsiteX74" fmla="*/ 4657278 w 4726355"/>
              <a:gd name="connsiteY74" fmla="*/ 2412212 h 3720940"/>
              <a:gd name="connsiteX75" fmla="*/ 4726356 w 4726355"/>
              <a:gd name="connsiteY75" fmla="*/ 2286495 h 3720940"/>
              <a:gd name="connsiteX76" fmla="*/ 4711698 w 4726355"/>
              <a:gd name="connsiteY76" fmla="*/ 2261314 h 3720940"/>
              <a:gd name="connsiteX77" fmla="*/ 4691147 w 4726355"/>
              <a:gd name="connsiteY77" fmla="*/ 2254004 h 3720940"/>
              <a:gd name="connsiteX78" fmla="*/ 4692065 w 4726355"/>
              <a:gd name="connsiteY78" fmla="*/ 2228861 h 3720940"/>
              <a:gd name="connsiteX79" fmla="*/ 4692487 w 4726355"/>
              <a:gd name="connsiteY79" fmla="*/ 2074781 h 3720940"/>
              <a:gd name="connsiteX80" fmla="*/ 4658656 w 4726355"/>
              <a:gd name="connsiteY80" fmla="*/ 2000269 h 3720940"/>
              <a:gd name="connsiteX81" fmla="*/ 4469375 w 4726355"/>
              <a:gd name="connsiteY81" fmla="*/ 1826526 h 3720940"/>
              <a:gd name="connsiteX82" fmla="*/ 4422303 w 4726355"/>
              <a:gd name="connsiteY82" fmla="*/ 1785846 h 3720940"/>
              <a:gd name="connsiteX83" fmla="*/ 4450660 w 4726355"/>
              <a:gd name="connsiteY83" fmla="*/ 1728249 h 3720940"/>
              <a:gd name="connsiteX84" fmla="*/ 4561760 w 4726355"/>
              <a:gd name="connsiteY84" fmla="*/ 1382596 h 3720940"/>
              <a:gd name="connsiteX85" fmla="*/ 4565855 w 4726355"/>
              <a:gd name="connsiteY85" fmla="*/ 1200164 h 3720940"/>
              <a:gd name="connsiteX86" fmla="*/ 4506881 w 4726355"/>
              <a:gd name="connsiteY86" fmla="*/ 1246815 h 3720940"/>
              <a:gd name="connsiteX87" fmla="*/ 4390315 w 4726355"/>
              <a:gd name="connsiteY87" fmla="*/ 1394037 h 3720940"/>
              <a:gd name="connsiteX88" fmla="*/ 4238498 w 4726355"/>
              <a:gd name="connsiteY88" fmla="*/ 1594721 h 3720940"/>
              <a:gd name="connsiteX89" fmla="*/ 4224798 w 4726355"/>
              <a:gd name="connsiteY89" fmla="*/ 1618066 h 3720940"/>
              <a:gd name="connsiteX90" fmla="*/ 4212896 w 4726355"/>
              <a:gd name="connsiteY90" fmla="*/ 1610718 h 3720940"/>
              <a:gd name="connsiteX91" fmla="*/ 4024987 w 4726355"/>
              <a:gd name="connsiteY91" fmla="*/ 1479524 h 3720940"/>
              <a:gd name="connsiteX92" fmla="*/ 3686222 w 4726355"/>
              <a:gd name="connsiteY92" fmla="*/ 1288862 h 3720940"/>
              <a:gd name="connsiteX93" fmla="*/ 3599808 w 4726355"/>
              <a:gd name="connsiteY93" fmla="*/ 1243589 h 3720940"/>
              <a:gd name="connsiteX94" fmla="*/ 3605280 w 4726355"/>
              <a:gd name="connsiteY94" fmla="*/ 1226673 h 3720940"/>
              <a:gd name="connsiteX95" fmla="*/ 3694909 w 4726355"/>
              <a:gd name="connsiteY95" fmla="*/ 1040145 h 3720940"/>
              <a:gd name="connsiteX96" fmla="*/ 3754342 w 4726355"/>
              <a:gd name="connsiteY96" fmla="*/ 800115 h 3720940"/>
              <a:gd name="connsiteX97" fmla="*/ 3763488 w 4726355"/>
              <a:gd name="connsiteY97" fmla="*/ 535857 h 3720940"/>
              <a:gd name="connsiteX98" fmla="*/ 3710905 w 4726355"/>
              <a:gd name="connsiteY98" fmla="*/ 542248 h 3720940"/>
              <a:gd name="connsiteX99" fmla="*/ 3504705 w 4726355"/>
              <a:gd name="connsiteY99" fmla="*/ 759891 h 3720940"/>
              <a:gd name="connsiteX100" fmla="*/ 3361617 w 4726355"/>
              <a:gd name="connsiteY100" fmla="*/ 1045155 h 3720940"/>
              <a:gd name="connsiteX101" fmla="*/ 3335097 w 4726355"/>
              <a:gd name="connsiteY101" fmla="*/ 1122881 h 3720940"/>
              <a:gd name="connsiteX102" fmla="*/ 3288905 w 4726355"/>
              <a:gd name="connsiteY102" fmla="*/ 1105048 h 3720940"/>
              <a:gd name="connsiteX103" fmla="*/ 2424346 w 4726355"/>
              <a:gd name="connsiteY103" fmla="*/ 928121 h 3720940"/>
              <a:gd name="connsiteX104" fmla="*/ 2327409 w 4726355"/>
              <a:gd name="connsiteY104" fmla="*/ 921730 h 3720940"/>
              <a:gd name="connsiteX105" fmla="*/ 2331542 w 4726355"/>
              <a:gd name="connsiteY105" fmla="*/ 879671 h 3720940"/>
              <a:gd name="connsiteX106" fmla="*/ 2331542 w 4726355"/>
              <a:gd name="connsiteY106" fmla="*/ 480055 h 3720940"/>
              <a:gd name="connsiteX107" fmla="*/ 2233685 w 4726355"/>
              <a:gd name="connsiteY107" fmla="*/ 62648 h 3720940"/>
              <a:gd name="connsiteX108" fmla="*/ 2204906 w 4726355"/>
              <a:gd name="connsiteY108" fmla="*/ 0 h 3720940"/>
              <a:gd name="connsiteX109" fmla="*/ 2179763 w 4726355"/>
              <a:gd name="connsiteY109" fmla="*/ 16916 h 3720940"/>
              <a:gd name="connsiteX110" fmla="*/ 2465462 w 4726355"/>
              <a:gd name="connsiteY110" fmla="*/ 1261864 h 3720940"/>
              <a:gd name="connsiteX111" fmla="*/ 2753057 w 4726355"/>
              <a:gd name="connsiteY111" fmla="*/ 1303004 h 3720940"/>
              <a:gd name="connsiteX112" fmla="*/ 2982565 w 4726355"/>
              <a:gd name="connsiteY112" fmla="*/ 1364734 h 3720940"/>
              <a:gd name="connsiteX113" fmla="*/ 3113797 w 4726355"/>
              <a:gd name="connsiteY113" fmla="*/ 1534342 h 3720940"/>
              <a:gd name="connsiteX114" fmla="*/ 3179622 w 4726355"/>
              <a:gd name="connsiteY114" fmla="*/ 1709926 h 3720940"/>
              <a:gd name="connsiteX115" fmla="*/ 3181459 w 4726355"/>
              <a:gd name="connsiteY115" fmla="*/ 2018536 h 3720940"/>
              <a:gd name="connsiteX116" fmla="*/ 3005414 w 4726355"/>
              <a:gd name="connsiteY116" fmla="*/ 2494002 h 3720940"/>
              <a:gd name="connsiteX117" fmla="*/ 2584333 w 4726355"/>
              <a:gd name="connsiteY117" fmla="*/ 2863422 h 3720940"/>
              <a:gd name="connsiteX118" fmla="*/ 2390957 w 4726355"/>
              <a:gd name="connsiteY118" fmla="*/ 2889485 h 3720940"/>
              <a:gd name="connsiteX119" fmla="*/ 1856014 w 4726355"/>
              <a:gd name="connsiteY119" fmla="*/ 2755538 h 3720940"/>
              <a:gd name="connsiteX120" fmla="*/ 1484790 w 4726355"/>
              <a:gd name="connsiteY120" fmla="*/ 2329441 h 3720940"/>
              <a:gd name="connsiteX121" fmla="*/ 1391488 w 4726355"/>
              <a:gd name="connsiteY121" fmla="*/ 1636753 h 3720940"/>
              <a:gd name="connsiteX122" fmla="*/ 1467416 w 4726355"/>
              <a:gd name="connsiteY122" fmla="*/ 1482674 h 3720940"/>
              <a:gd name="connsiteX123" fmla="*/ 1581229 w 4726355"/>
              <a:gd name="connsiteY123" fmla="*/ 1372956 h 3720940"/>
              <a:gd name="connsiteX124" fmla="*/ 2159143 w 4726355"/>
              <a:gd name="connsiteY124" fmla="*/ 1260484 h 3720940"/>
              <a:gd name="connsiteX125" fmla="*/ 2465460 w 4726355"/>
              <a:gd name="connsiteY125" fmla="*/ 1261862 h 3720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l="l" t="t" r="r" b="b"/>
            <a:pathLst>
              <a:path w="4726355" h="3720940">
                <a:moveTo>
                  <a:pt x="2179738" y="16941"/>
                </a:moveTo>
                <a:cubicBezTo>
                  <a:pt x="2160985" y="37989"/>
                  <a:pt x="2147706" y="67687"/>
                  <a:pt x="2129872" y="128501"/>
                </a:cubicBezTo>
                <a:cubicBezTo>
                  <a:pt x="2098337" y="235045"/>
                  <a:pt x="2069979" y="422494"/>
                  <a:pt x="2069979" y="524903"/>
                </a:cubicBezTo>
                <a:cubicBezTo>
                  <a:pt x="2069979" y="593483"/>
                  <a:pt x="2096500" y="797381"/>
                  <a:pt x="2116630" y="883802"/>
                </a:cubicBezTo>
                <a:cubicBezTo>
                  <a:pt x="2121644" y="906228"/>
                  <a:pt x="2124858" y="924942"/>
                  <a:pt x="2123940" y="926319"/>
                </a:cubicBezTo>
                <a:cubicBezTo>
                  <a:pt x="2122562" y="927238"/>
                  <a:pt x="2087813" y="931371"/>
                  <a:pt x="2046673" y="935007"/>
                </a:cubicBezTo>
                <a:cubicBezTo>
                  <a:pt x="1863780" y="952381"/>
                  <a:pt x="1688695" y="983954"/>
                  <a:pt x="1513110" y="1031027"/>
                </a:cubicBezTo>
                <a:cubicBezTo>
                  <a:pt x="1376871" y="1067613"/>
                  <a:pt x="1330717" y="1082232"/>
                  <a:pt x="1250694" y="1113766"/>
                </a:cubicBezTo>
                <a:cubicBezTo>
                  <a:pt x="1216404" y="1127505"/>
                  <a:pt x="1187127" y="1138489"/>
                  <a:pt x="1185750" y="1138489"/>
                </a:cubicBezTo>
                <a:cubicBezTo>
                  <a:pt x="1184410" y="1138489"/>
                  <a:pt x="1171590" y="1115603"/>
                  <a:pt x="1157430" y="1088164"/>
                </a:cubicBezTo>
                <a:cubicBezTo>
                  <a:pt x="1104388" y="983491"/>
                  <a:pt x="996463" y="853189"/>
                  <a:pt x="797160" y="650202"/>
                </a:cubicBezTo>
                <a:cubicBezTo>
                  <a:pt x="722151" y="574274"/>
                  <a:pt x="694290" y="548674"/>
                  <a:pt x="687442" y="549585"/>
                </a:cubicBezTo>
                <a:cubicBezTo>
                  <a:pt x="664557" y="552800"/>
                  <a:pt x="683768" y="609478"/>
                  <a:pt x="752807" y="743000"/>
                </a:cubicBezTo>
                <a:cubicBezTo>
                  <a:pt x="839221" y="909856"/>
                  <a:pt x="953952" y="1109208"/>
                  <a:pt x="1002438" y="1176867"/>
                </a:cubicBezTo>
                <a:cubicBezTo>
                  <a:pt x="1016139" y="1196538"/>
                  <a:pt x="1027582" y="1213453"/>
                  <a:pt x="1027582" y="1215290"/>
                </a:cubicBezTo>
                <a:cubicBezTo>
                  <a:pt x="1027582" y="1217089"/>
                  <a:pt x="1002438" y="1232626"/>
                  <a:pt x="971363" y="1250040"/>
                </a:cubicBezTo>
                <a:cubicBezTo>
                  <a:pt x="810856" y="1341467"/>
                  <a:pt x="641709" y="1456661"/>
                  <a:pt x="535615" y="1547667"/>
                </a:cubicBezTo>
                <a:lnTo>
                  <a:pt x="494935" y="1582417"/>
                </a:lnTo>
                <a:lnTo>
                  <a:pt x="482114" y="1566420"/>
                </a:lnTo>
                <a:cubicBezTo>
                  <a:pt x="460645" y="1539440"/>
                  <a:pt x="393902" y="1486397"/>
                  <a:pt x="299721" y="1420570"/>
                </a:cubicBezTo>
                <a:cubicBezTo>
                  <a:pt x="191795" y="1345101"/>
                  <a:pt x="163482" y="1323173"/>
                  <a:pt x="163482" y="1314486"/>
                </a:cubicBezTo>
                <a:cubicBezTo>
                  <a:pt x="163482" y="1304422"/>
                  <a:pt x="143811" y="1306258"/>
                  <a:pt x="131908" y="1317242"/>
                </a:cubicBezTo>
                <a:cubicBezTo>
                  <a:pt x="115912" y="1332321"/>
                  <a:pt x="120963" y="1358841"/>
                  <a:pt x="151579" y="1419651"/>
                </a:cubicBezTo>
                <a:cubicBezTo>
                  <a:pt x="193638" y="1501932"/>
                  <a:pt x="286447" y="1622178"/>
                  <a:pt x="348169" y="1673378"/>
                </a:cubicBezTo>
                <a:lnTo>
                  <a:pt x="377445" y="1698062"/>
                </a:lnTo>
                <a:lnTo>
                  <a:pt x="344992" y="1732811"/>
                </a:lnTo>
                <a:cubicBezTo>
                  <a:pt x="239830" y="1842990"/>
                  <a:pt x="158425" y="1945399"/>
                  <a:pt x="104502" y="2035494"/>
                </a:cubicBezTo>
                <a:cubicBezTo>
                  <a:pt x="85749" y="2066110"/>
                  <a:pt x="55095" y="2116435"/>
                  <a:pt x="36381" y="2146133"/>
                </a:cubicBezTo>
                <a:cubicBezTo>
                  <a:pt x="18088" y="2175869"/>
                  <a:pt x="1632" y="2206944"/>
                  <a:pt x="254" y="2214713"/>
                </a:cubicBezTo>
                <a:cubicBezTo>
                  <a:pt x="-3420" y="2238938"/>
                  <a:pt x="33625" y="2299290"/>
                  <a:pt x="52838" y="2299749"/>
                </a:cubicBezTo>
                <a:cubicBezTo>
                  <a:pt x="62443" y="2299749"/>
                  <a:pt x="174420" y="2222023"/>
                  <a:pt x="243461" y="2167184"/>
                </a:cubicBezTo>
                <a:cubicBezTo>
                  <a:pt x="389311" y="2051039"/>
                  <a:pt x="699753" y="1836609"/>
                  <a:pt x="860681" y="1741048"/>
                </a:cubicBezTo>
                <a:cubicBezTo>
                  <a:pt x="955323" y="1685288"/>
                  <a:pt x="1217316" y="1536229"/>
                  <a:pt x="1221411" y="1536229"/>
                </a:cubicBezTo>
                <a:cubicBezTo>
                  <a:pt x="1222330" y="1536229"/>
                  <a:pt x="1217316" y="1551307"/>
                  <a:pt x="1210007" y="1570059"/>
                </a:cubicBezTo>
                <a:cubicBezTo>
                  <a:pt x="1164733" y="1686665"/>
                  <a:pt x="1142345" y="1856283"/>
                  <a:pt x="1155127" y="1988848"/>
                </a:cubicBezTo>
                <a:cubicBezTo>
                  <a:pt x="1174338" y="2189111"/>
                  <a:pt x="1242918" y="2377481"/>
                  <a:pt x="1371849" y="2585513"/>
                </a:cubicBezTo>
                <a:cubicBezTo>
                  <a:pt x="1487505" y="2771581"/>
                  <a:pt x="1690982" y="2955855"/>
                  <a:pt x="1907665" y="3070590"/>
                </a:cubicBezTo>
                <a:cubicBezTo>
                  <a:pt x="2104715" y="3174841"/>
                  <a:pt x="2278007" y="3215519"/>
                  <a:pt x="2531772" y="3215979"/>
                </a:cubicBezTo>
                <a:cubicBezTo>
                  <a:pt x="2657489" y="3216438"/>
                  <a:pt x="2710071" y="3210506"/>
                  <a:pt x="2795110" y="3186282"/>
                </a:cubicBezTo>
                <a:cubicBezTo>
                  <a:pt x="2898901" y="3157465"/>
                  <a:pt x="3000850" y="3096654"/>
                  <a:pt x="3095030" y="3008405"/>
                </a:cubicBezTo>
                <a:cubicBezTo>
                  <a:pt x="3162691" y="2945796"/>
                  <a:pt x="3249560" y="2836034"/>
                  <a:pt x="3303484" y="2745989"/>
                </a:cubicBezTo>
                <a:cubicBezTo>
                  <a:pt x="3337352" y="2689770"/>
                  <a:pt x="3416876" y="2532019"/>
                  <a:pt x="3436088" y="2482651"/>
                </a:cubicBezTo>
                <a:cubicBezTo>
                  <a:pt x="3485457" y="2357356"/>
                  <a:pt x="3527515" y="2204197"/>
                  <a:pt x="3547648" y="2078019"/>
                </a:cubicBezTo>
                <a:cubicBezTo>
                  <a:pt x="3556795" y="2021303"/>
                  <a:pt x="3557713" y="1997078"/>
                  <a:pt x="3557713" y="1863129"/>
                </a:cubicBezTo>
                <a:cubicBezTo>
                  <a:pt x="3557253" y="1737412"/>
                  <a:pt x="3555876" y="1703122"/>
                  <a:pt x="3548566" y="1656928"/>
                </a:cubicBezTo>
                <a:lnTo>
                  <a:pt x="3539879" y="1601169"/>
                </a:lnTo>
                <a:lnTo>
                  <a:pt x="3567319" y="1614869"/>
                </a:lnTo>
                <a:cubicBezTo>
                  <a:pt x="3673363" y="1668370"/>
                  <a:pt x="3856256" y="1774876"/>
                  <a:pt x="3953659" y="1839361"/>
                </a:cubicBezTo>
                <a:cubicBezTo>
                  <a:pt x="4090819" y="1931247"/>
                  <a:pt x="4263611" y="2065195"/>
                  <a:pt x="4426832" y="2206029"/>
                </a:cubicBezTo>
                <a:cubicBezTo>
                  <a:pt x="4457026" y="2232091"/>
                  <a:pt x="4490399" y="2258612"/>
                  <a:pt x="4529242" y="2286970"/>
                </a:cubicBezTo>
                <a:cubicBezTo>
                  <a:pt x="4538847" y="2293361"/>
                  <a:pt x="4553505" y="2300670"/>
                  <a:pt x="4562192" y="2302967"/>
                </a:cubicBezTo>
                <a:lnTo>
                  <a:pt x="4577729" y="2307061"/>
                </a:lnTo>
                <a:lnTo>
                  <a:pt x="4529242" y="2339515"/>
                </a:lnTo>
                <a:cubicBezTo>
                  <a:pt x="4502299" y="2357808"/>
                  <a:pt x="4442866" y="2400785"/>
                  <a:pt x="4396676" y="2435534"/>
                </a:cubicBezTo>
                <a:cubicBezTo>
                  <a:pt x="4164415" y="2610198"/>
                  <a:pt x="3906554" y="2763357"/>
                  <a:pt x="3505597" y="2964541"/>
                </a:cubicBezTo>
                <a:cubicBezTo>
                  <a:pt x="3277010" y="3079275"/>
                  <a:pt x="3226682" y="3103043"/>
                  <a:pt x="3116964" y="3147855"/>
                </a:cubicBezTo>
                <a:cubicBezTo>
                  <a:pt x="2889758" y="3240201"/>
                  <a:pt x="2731084" y="3279088"/>
                  <a:pt x="2509345" y="3296458"/>
                </a:cubicBezTo>
                <a:cubicBezTo>
                  <a:pt x="2378572" y="3306523"/>
                  <a:pt x="2167366" y="3301013"/>
                  <a:pt x="2035672" y="3284557"/>
                </a:cubicBezTo>
                <a:cubicBezTo>
                  <a:pt x="1793840" y="3254400"/>
                  <a:pt x="1564302" y="3176210"/>
                  <a:pt x="1340722" y="3047280"/>
                </a:cubicBezTo>
                <a:cubicBezTo>
                  <a:pt x="1145044" y="2934809"/>
                  <a:pt x="1028017" y="2847928"/>
                  <a:pt x="739540" y="2599668"/>
                </a:cubicBezTo>
                <a:cubicBezTo>
                  <a:pt x="692889" y="2559905"/>
                  <a:pt x="640765" y="2516928"/>
                  <a:pt x="622934" y="2504567"/>
                </a:cubicBezTo>
                <a:cubicBezTo>
                  <a:pt x="582254" y="2475328"/>
                  <a:pt x="424503" y="2397602"/>
                  <a:pt x="353209" y="2371081"/>
                </a:cubicBezTo>
                <a:cubicBezTo>
                  <a:pt x="288724" y="2347315"/>
                  <a:pt x="159333" y="2308433"/>
                  <a:pt x="135105" y="2305218"/>
                </a:cubicBezTo>
                <a:cubicBezTo>
                  <a:pt x="112717" y="2302960"/>
                  <a:pt x="106747" y="2313905"/>
                  <a:pt x="109962" y="2351869"/>
                </a:cubicBezTo>
                <a:cubicBezTo>
                  <a:pt x="112717" y="2387996"/>
                  <a:pt x="124121" y="2416775"/>
                  <a:pt x="162545" y="2487187"/>
                </a:cubicBezTo>
                <a:cubicBezTo>
                  <a:pt x="251217" y="2649486"/>
                  <a:pt x="347691" y="2776585"/>
                  <a:pt x="449650" y="2863916"/>
                </a:cubicBezTo>
                <a:cubicBezTo>
                  <a:pt x="574485" y="2971842"/>
                  <a:pt x="612871" y="3003829"/>
                  <a:pt x="675523" y="3054579"/>
                </a:cubicBezTo>
                <a:cubicBezTo>
                  <a:pt x="780235" y="3139155"/>
                  <a:pt x="916474" y="3243859"/>
                  <a:pt x="984133" y="3290935"/>
                </a:cubicBezTo>
                <a:cubicBezTo>
                  <a:pt x="1214562" y="3452362"/>
                  <a:pt x="1558834" y="3613280"/>
                  <a:pt x="1797492" y="3671338"/>
                </a:cubicBezTo>
                <a:cubicBezTo>
                  <a:pt x="1932360" y="3704709"/>
                  <a:pt x="2031134" y="3716612"/>
                  <a:pt x="2193434" y="3720248"/>
                </a:cubicBezTo>
                <a:cubicBezTo>
                  <a:pt x="2406022" y="3724840"/>
                  <a:pt x="2561934" y="3707006"/>
                  <a:pt x="2774071" y="3654882"/>
                </a:cubicBezTo>
                <a:cubicBezTo>
                  <a:pt x="3036527" y="3589976"/>
                  <a:pt x="3258266" y="3491662"/>
                  <a:pt x="3650994" y="3265789"/>
                </a:cubicBezTo>
                <a:cubicBezTo>
                  <a:pt x="3909315" y="3117225"/>
                  <a:pt x="4063856" y="3013434"/>
                  <a:pt x="4211998" y="2888138"/>
                </a:cubicBezTo>
                <a:cubicBezTo>
                  <a:pt x="4346865" y="2773864"/>
                  <a:pt x="4436451" y="2682398"/>
                  <a:pt x="4549392" y="2542524"/>
                </a:cubicBezTo>
                <a:cubicBezTo>
                  <a:pt x="4585060" y="2498628"/>
                  <a:pt x="4633510" y="2439654"/>
                  <a:pt x="4657278" y="2412212"/>
                </a:cubicBezTo>
                <a:cubicBezTo>
                  <a:pt x="4703930" y="2357333"/>
                  <a:pt x="4726356" y="2317112"/>
                  <a:pt x="4726356" y="2286495"/>
                </a:cubicBezTo>
                <a:cubicBezTo>
                  <a:pt x="4726356" y="2270920"/>
                  <a:pt x="4724519" y="2267284"/>
                  <a:pt x="4711698" y="2261314"/>
                </a:cubicBezTo>
                <a:cubicBezTo>
                  <a:pt x="4703930" y="2257219"/>
                  <a:pt x="4694783" y="2254004"/>
                  <a:pt x="4691147" y="2254004"/>
                </a:cubicBezTo>
                <a:cubicBezTo>
                  <a:pt x="4683838" y="2254004"/>
                  <a:pt x="4683838" y="2251746"/>
                  <a:pt x="4692065" y="2228861"/>
                </a:cubicBezTo>
                <a:cubicBezTo>
                  <a:pt x="4700714" y="2204635"/>
                  <a:pt x="4700714" y="2115048"/>
                  <a:pt x="4692487" y="2074781"/>
                </a:cubicBezTo>
                <a:cubicBezTo>
                  <a:pt x="4685177" y="2041410"/>
                  <a:pt x="4676030" y="2021280"/>
                  <a:pt x="4658656" y="2000269"/>
                </a:cubicBezTo>
                <a:cubicBezTo>
                  <a:pt x="4646333" y="1985190"/>
                  <a:pt x="4542090" y="1889630"/>
                  <a:pt x="4469375" y="1826526"/>
                </a:cubicBezTo>
                <a:lnTo>
                  <a:pt x="4422303" y="1785846"/>
                </a:lnTo>
                <a:lnTo>
                  <a:pt x="4450660" y="1728249"/>
                </a:lnTo>
                <a:cubicBezTo>
                  <a:pt x="4500488" y="1627221"/>
                  <a:pt x="4542547" y="1496449"/>
                  <a:pt x="4561760" y="1382596"/>
                </a:cubicBezTo>
                <a:cubicBezTo>
                  <a:pt x="4571825" y="1323623"/>
                  <a:pt x="4574543" y="1205219"/>
                  <a:pt x="4565855" y="1200164"/>
                </a:cubicBezTo>
                <a:cubicBezTo>
                  <a:pt x="4554412" y="1192854"/>
                  <a:pt x="4538875" y="1205215"/>
                  <a:pt x="4506881" y="1246815"/>
                </a:cubicBezTo>
                <a:cubicBezTo>
                  <a:pt x="4488129" y="1271040"/>
                  <a:pt x="4435546" y="1337324"/>
                  <a:pt x="4390315" y="1394037"/>
                </a:cubicBezTo>
                <a:cubicBezTo>
                  <a:pt x="4287906" y="1522967"/>
                  <a:pt x="4254037" y="1567779"/>
                  <a:pt x="4238498" y="1594721"/>
                </a:cubicBezTo>
                <a:cubicBezTo>
                  <a:pt x="4231648" y="1606623"/>
                  <a:pt x="4225716" y="1617148"/>
                  <a:pt x="4224798" y="1618066"/>
                </a:cubicBezTo>
                <a:cubicBezTo>
                  <a:pt x="4223880" y="1619405"/>
                  <a:pt x="4218866" y="1615770"/>
                  <a:pt x="4212896" y="1610718"/>
                </a:cubicBezTo>
                <a:cubicBezTo>
                  <a:pt x="4192804" y="1592003"/>
                  <a:pt x="4096780" y="1525222"/>
                  <a:pt x="4024987" y="1479524"/>
                </a:cubicBezTo>
                <a:cubicBezTo>
                  <a:pt x="3909792" y="1406811"/>
                  <a:pt x="3826095" y="1359735"/>
                  <a:pt x="3686222" y="1288862"/>
                </a:cubicBezTo>
                <a:cubicBezTo>
                  <a:pt x="3640948" y="1266015"/>
                  <a:pt x="3602104" y="1245426"/>
                  <a:pt x="3599808" y="1243589"/>
                </a:cubicBezTo>
                <a:cubicBezTo>
                  <a:pt x="3597512" y="1241331"/>
                  <a:pt x="3599808" y="1233983"/>
                  <a:pt x="3605280" y="1226673"/>
                </a:cubicBezTo>
                <a:cubicBezTo>
                  <a:pt x="3624492" y="1199233"/>
                  <a:pt x="3676157" y="1092266"/>
                  <a:pt x="3694909" y="1040145"/>
                </a:cubicBezTo>
                <a:cubicBezTo>
                  <a:pt x="3717756" y="976578"/>
                  <a:pt x="3744736" y="869155"/>
                  <a:pt x="3754342" y="800115"/>
                </a:cubicBezTo>
                <a:cubicBezTo>
                  <a:pt x="3769879" y="694032"/>
                  <a:pt x="3773974" y="575163"/>
                  <a:pt x="3763488" y="535857"/>
                </a:cubicBezTo>
                <a:cubicBezTo>
                  <a:pt x="3759355" y="521237"/>
                  <a:pt x="3742440" y="523036"/>
                  <a:pt x="3710905" y="542248"/>
                </a:cubicBezTo>
                <a:cubicBezTo>
                  <a:pt x="3657404" y="574701"/>
                  <a:pt x="3581054" y="655179"/>
                  <a:pt x="3504705" y="759891"/>
                </a:cubicBezTo>
                <a:cubicBezTo>
                  <a:pt x="3433370" y="857710"/>
                  <a:pt x="3407767" y="908455"/>
                  <a:pt x="3361617" y="1045155"/>
                </a:cubicBezTo>
                <a:lnTo>
                  <a:pt x="3335097" y="1122881"/>
                </a:lnTo>
                <a:lnTo>
                  <a:pt x="3288905" y="1105048"/>
                </a:lnTo>
                <a:cubicBezTo>
                  <a:pt x="3026028" y="1002178"/>
                  <a:pt x="2750327" y="945501"/>
                  <a:pt x="2424346" y="928121"/>
                </a:cubicBezTo>
                <a:cubicBezTo>
                  <a:pt x="2371763" y="924906"/>
                  <a:pt x="2327867" y="922189"/>
                  <a:pt x="2327409" y="921730"/>
                </a:cubicBezTo>
                <a:cubicBezTo>
                  <a:pt x="2326490" y="921271"/>
                  <a:pt x="2328786" y="902519"/>
                  <a:pt x="2331542" y="879671"/>
                </a:cubicBezTo>
                <a:cubicBezTo>
                  <a:pt x="2338851" y="819778"/>
                  <a:pt x="2338851" y="534018"/>
                  <a:pt x="2331542" y="480055"/>
                </a:cubicBezTo>
                <a:cubicBezTo>
                  <a:pt x="2317841" y="383156"/>
                  <a:pt x="2274825" y="199347"/>
                  <a:pt x="2233685" y="62648"/>
                </a:cubicBezTo>
                <a:cubicBezTo>
                  <a:pt x="2216769" y="6429"/>
                  <a:pt x="2214053" y="0"/>
                  <a:pt x="2204906" y="0"/>
                </a:cubicBezTo>
                <a:cubicBezTo>
                  <a:pt x="2198476" y="0"/>
                  <a:pt x="2188411" y="6889"/>
                  <a:pt x="2179763" y="16916"/>
                </a:cubicBezTo>
                <a:close/>
                <a:moveTo>
                  <a:pt x="2465462" y="1261864"/>
                </a:moveTo>
                <a:cubicBezTo>
                  <a:pt x="2546862" y="1268255"/>
                  <a:pt x="2670281" y="1285630"/>
                  <a:pt x="2753057" y="1303004"/>
                </a:cubicBezTo>
                <a:cubicBezTo>
                  <a:pt x="2835797" y="1320838"/>
                  <a:pt x="2970200" y="1356505"/>
                  <a:pt x="2982565" y="1364734"/>
                </a:cubicBezTo>
                <a:cubicBezTo>
                  <a:pt x="2993089" y="1371584"/>
                  <a:pt x="3050226" y="1445675"/>
                  <a:pt x="3113797" y="1534342"/>
                </a:cubicBezTo>
                <a:cubicBezTo>
                  <a:pt x="3158114" y="1596990"/>
                  <a:pt x="3165921" y="1617579"/>
                  <a:pt x="3179622" y="1709926"/>
                </a:cubicBezTo>
                <a:cubicBezTo>
                  <a:pt x="3189228" y="1774373"/>
                  <a:pt x="3190146" y="1950877"/>
                  <a:pt x="3181459" y="2018536"/>
                </a:cubicBezTo>
                <a:cubicBezTo>
                  <a:pt x="3159033" y="2199137"/>
                  <a:pt x="3106489" y="2339932"/>
                  <a:pt x="3005414" y="2494002"/>
                </a:cubicBezTo>
                <a:cubicBezTo>
                  <a:pt x="2882411" y="2680569"/>
                  <a:pt x="2725167" y="2818649"/>
                  <a:pt x="2584333" y="2863422"/>
                </a:cubicBezTo>
                <a:cubicBezTo>
                  <a:pt x="2551421" y="2873946"/>
                  <a:pt x="2476908" y="2884012"/>
                  <a:pt x="2390957" y="2889485"/>
                </a:cubicBezTo>
                <a:cubicBezTo>
                  <a:pt x="2186599" y="2902305"/>
                  <a:pt x="2005998" y="2857032"/>
                  <a:pt x="1856014" y="2755538"/>
                </a:cubicBezTo>
                <a:cubicBezTo>
                  <a:pt x="1689159" y="2642606"/>
                  <a:pt x="1571671" y="2507279"/>
                  <a:pt x="1484790" y="2329441"/>
                </a:cubicBezTo>
                <a:cubicBezTo>
                  <a:pt x="1370016" y="2094887"/>
                  <a:pt x="1335266" y="1835185"/>
                  <a:pt x="1391488" y="1636753"/>
                </a:cubicBezTo>
                <a:cubicBezTo>
                  <a:pt x="1405686" y="1586926"/>
                  <a:pt x="1426697" y="1544407"/>
                  <a:pt x="1467416" y="1482674"/>
                </a:cubicBezTo>
                <a:cubicBezTo>
                  <a:pt x="1522257" y="1399015"/>
                  <a:pt x="1531403" y="1389868"/>
                  <a:pt x="1581229" y="1372956"/>
                </a:cubicBezTo>
                <a:cubicBezTo>
                  <a:pt x="1752219" y="1313982"/>
                  <a:pt x="1933280" y="1278773"/>
                  <a:pt x="2159143" y="1260484"/>
                </a:cubicBezTo>
                <a:cubicBezTo>
                  <a:pt x="2204417" y="1256849"/>
                  <a:pt x="2407403" y="1257767"/>
                  <a:pt x="2465460" y="1261862"/>
                </a:cubicBezTo>
                <a:close/>
              </a:path>
            </a:pathLst>
          </a:custGeom>
          <a:solidFill>
            <a:schemeClr val="bg1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B5CD03C3-C79C-AB2A-DCC9-1F3806E48C07}"/>
              </a:ext>
            </a:extLst>
          </p:cNvPr>
          <p:cNvGrpSpPr/>
          <p:nvPr/>
        </p:nvGrpSpPr>
        <p:grpSpPr>
          <a:xfrm>
            <a:off x="1183804" y="2495804"/>
            <a:ext cx="1987314" cy="2715110"/>
            <a:chOff x="6315988" y="2133900"/>
            <a:chExt cx="1305896" cy="1784142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C4B0D03A-92B9-BD91-F055-522712ADCDD0}"/>
                </a:ext>
              </a:extLst>
            </p:cNvPr>
            <p:cNvSpPr/>
            <p:nvPr/>
          </p:nvSpPr>
          <p:spPr>
            <a:xfrm rot="5059140">
              <a:off x="7283454" y="3579612"/>
              <a:ext cx="366854" cy="310006"/>
            </a:xfrm>
            <a:custGeom>
              <a:avLst/>
              <a:gdLst>
                <a:gd name="connsiteX0" fmla="*/ 2072534 w 4475799"/>
                <a:gd name="connsiteY0" fmla="*/ 9704 h 3782224"/>
                <a:gd name="connsiteX1" fmla="*/ 2051485 w 4475799"/>
                <a:gd name="connsiteY1" fmla="*/ 21606 h 3782224"/>
                <a:gd name="connsiteX2" fmla="*/ 2021329 w 4475799"/>
                <a:gd name="connsiteY2" fmla="*/ 33469 h 3782224"/>
                <a:gd name="connsiteX3" fmla="*/ 1955465 w 4475799"/>
                <a:gd name="connsiteY3" fmla="*/ 67759 h 3782224"/>
                <a:gd name="connsiteX4" fmla="*/ 1404533 w 4475799"/>
                <a:gd name="connsiteY4" fmla="*/ 481081 h 3782224"/>
                <a:gd name="connsiteX5" fmla="*/ 1048387 w 4475799"/>
                <a:gd name="connsiteY5" fmla="*/ 764552 h 3782224"/>
                <a:gd name="connsiteX6" fmla="*/ 175599 w 4475799"/>
                <a:gd name="connsiteY6" fmla="*/ 1480047 h 3782224"/>
                <a:gd name="connsiteX7" fmla="*/ 144064 w 4475799"/>
                <a:gd name="connsiteY7" fmla="*/ 1505650 h 3782224"/>
                <a:gd name="connsiteX8" fmla="*/ 26077 w 4475799"/>
                <a:gd name="connsiteY8" fmla="*/ 1631866 h 3782224"/>
                <a:gd name="connsiteX9" fmla="*/ 15131 w 4475799"/>
                <a:gd name="connsiteY9" fmla="*/ 1649700 h 3782224"/>
                <a:gd name="connsiteX10" fmla="*/ 933 w 4475799"/>
                <a:gd name="connsiteY10" fmla="*/ 1680776 h 3782224"/>
                <a:gd name="connsiteX11" fmla="*/ 10539 w 4475799"/>
                <a:gd name="connsiteY11" fmla="*/ 1720998 h 3782224"/>
                <a:gd name="connsiteX12" fmla="*/ 183371 w 4475799"/>
                <a:gd name="connsiteY12" fmla="*/ 1934967 h 3782224"/>
                <a:gd name="connsiteX13" fmla="*/ 402386 w 4475799"/>
                <a:gd name="connsiteY13" fmla="*/ 2202439 h 3782224"/>
                <a:gd name="connsiteX14" fmla="*/ 969738 w 4475799"/>
                <a:gd name="connsiteY14" fmla="*/ 2851656 h 3782224"/>
                <a:gd name="connsiteX15" fmla="*/ 1173225 w 4475799"/>
                <a:gd name="connsiteY15" fmla="*/ 3066547 h 3782224"/>
                <a:gd name="connsiteX16" fmla="*/ 1657841 w 4475799"/>
                <a:gd name="connsiteY16" fmla="*/ 3569954 h 3782224"/>
                <a:gd name="connsiteX17" fmla="*/ 1824275 w 4475799"/>
                <a:gd name="connsiteY17" fmla="*/ 3740483 h 3782224"/>
                <a:gd name="connsiteX18" fmla="*/ 1883249 w 4475799"/>
                <a:gd name="connsiteY18" fmla="*/ 3781623 h 3782224"/>
                <a:gd name="connsiteX19" fmla="*/ 1925308 w 4475799"/>
                <a:gd name="connsiteY19" fmla="*/ 3760115 h 3782224"/>
                <a:gd name="connsiteX20" fmla="*/ 1972839 w 4475799"/>
                <a:gd name="connsiteY20" fmla="*/ 3724026 h 3782224"/>
                <a:gd name="connsiteX21" fmla="*/ 2006210 w 4475799"/>
                <a:gd name="connsiteY21" fmla="*/ 3680590 h 3782224"/>
                <a:gd name="connsiteX22" fmla="*/ 2038242 w 4475799"/>
                <a:gd name="connsiteY22" fmla="*/ 3622075 h 3782224"/>
                <a:gd name="connsiteX23" fmla="*/ 2088989 w 4475799"/>
                <a:gd name="connsiteY23" fmla="*/ 3501374 h 3782224"/>
                <a:gd name="connsiteX24" fmla="*/ 2081679 w 4475799"/>
                <a:gd name="connsiteY24" fmla="*/ 3439644 h 3782224"/>
                <a:gd name="connsiteX25" fmla="*/ 2049647 w 4475799"/>
                <a:gd name="connsiteY25" fmla="*/ 3399843 h 3782224"/>
                <a:gd name="connsiteX26" fmla="*/ 1921177 w 4475799"/>
                <a:gd name="connsiteY26" fmla="*/ 3273205 h 3782224"/>
                <a:gd name="connsiteX27" fmla="*/ 1466257 w 4475799"/>
                <a:gd name="connsiteY27" fmla="*/ 2826514 h 3782224"/>
                <a:gd name="connsiteX28" fmla="*/ 1299402 w 4475799"/>
                <a:gd name="connsiteY28" fmla="*/ 2666507 h 3782224"/>
                <a:gd name="connsiteX29" fmla="*/ 1134800 w 4475799"/>
                <a:gd name="connsiteY29" fmla="*/ 2508303 h 3782224"/>
                <a:gd name="connsiteX30" fmla="*/ 590715 w 4475799"/>
                <a:gd name="connsiteY30" fmla="*/ 2025529 h 3782224"/>
                <a:gd name="connsiteX31" fmla="*/ 487845 w 4475799"/>
                <a:gd name="connsiteY31" fmla="*/ 1942292 h 3782224"/>
                <a:gd name="connsiteX32" fmla="*/ 476441 w 4475799"/>
                <a:gd name="connsiteY32" fmla="*/ 1932265 h 3782224"/>
                <a:gd name="connsiteX33" fmla="*/ 631431 w 4475799"/>
                <a:gd name="connsiteY33" fmla="*/ 1934523 h 3782224"/>
                <a:gd name="connsiteX34" fmla="*/ 796454 w 4475799"/>
                <a:gd name="connsiteY34" fmla="*/ 1946425 h 3782224"/>
                <a:gd name="connsiteX35" fmla="*/ 951906 w 4475799"/>
                <a:gd name="connsiteY35" fmla="*/ 1964718 h 3782224"/>
                <a:gd name="connsiteX36" fmla="*/ 1532582 w 4475799"/>
                <a:gd name="connsiteY36" fmla="*/ 1948721 h 3782224"/>
                <a:gd name="connsiteX37" fmla="*/ 2300659 w 4475799"/>
                <a:gd name="connsiteY37" fmla="*/ 1960126 h 3782224"/>
                <a:gd name="connsiteX38" fmla="*/ 3164757 w 4475799"/>
                <a:gd name="connsiteY38" fmla="*/ 1999009 h 3782224"/>
                <a:gd name="connsiteX39" fmla="*/ 3905440 w 4475799"/>
                <a:gd name="connsiteY39" fmla="*/ 2019560 h 3782224"/>
                <a:gd name="connsiteX40" fmla="*/ 4304096 w 4475799"/>
                <a:gd name="connsiteY40" fmla="*/ 2054310 h 3782224"/>
                <a:gd name="connsiteX41" fmla="*/ 4352125 w 4475799"/>
                <a:gd name="connsiteY41" fmla="*/ 2050215 h 3782224"/>
                <a:gd name="connsiteX42" fmla="*/ 4424340 w 4475799"/>
                <a:gd name="connsiteY42" fmla="*/ 1962424 h 3782224"/>
                <a:gd name="connsiteX43" fmla="*/ 4452240 w 4475799"/>
                <a:gd name="connsiteY43" fmla="*/ 1912137 h 3782224"/>
                <a:gd name="connsiteX44" fmla="*/ 4465940 w 4475799"/>
                <a:gd name="connsiteY44" fmla="*/ 1870997 h 3782224"/>
                <a:gd name="connsiteX45" fmla="*/ 4470992 w 4475799"/>
                <a:gd name="connsiteY45" fmla="*/ 1726989 h 3782224"/>
                <a:gd name="connsiteX46" fmla="*/ 4439878 w 4475799"/>
                <a:gd name="connsiteY46" fmla="*/ 1698631 h 3782224"/>
                <a:gd name="connsiteX47" fmla="*/ 4264333 w 4475799"/>
                <a:gd name="connsiteY47" fmla="*/ 1612217 h 3782224"/>
                <a:gd name="connsiteX48" fmla="*/ 4086035 w 4475799"/>
                <a:gd name="connsiteY48" fmla="*/ 1606285 h 3782224"/>
                <a:gd name="connsiteX49" fmla="*/ 3843712 w 4475799"/>
                <a:gd name="connsiteY49" fmla="*/ 1616771 h 3782224"/>
                <a:gd name="connsiteX50" fmla="*/ 3397942 w 4475799"/>
                <a:gd name="connsiteY50" fmla="*/ 1630969 h 3782224"/>
                <a:gd name="connsiteX51" fmla="*/ 2387563 w 4475799"/>
                <a:gd name="connsiteY51" fmla="*/ 1635983 h 3782224"/>
                <a:gd name="connsiteX52" fmla="*/ 1656029 w 4475799"/>
                <a:gd name="connsiteY52" fmla="*/ 1640116 h 3782224"/>
                <a:gd name="connsiteX53" fmla="*/ 1274284 w 4475799"/>
                <a:gd name="connsiteY53" fmla="*/ 1618608 h 3782224"/>
                <a:gd name="connsiteX54" fmla="*/ 801072 w 4475799"/>
                <a:gd name="connsiteY54" fmla="*/ 1582941 h 3782224"/>
                <a:gd name="connsiteX55" fmla="*/ 595792 w 4475799"/>
                <a:gd name="connsiteY55" fmla="*/ 1567862 h 3782224"/>
                <a:gd name="connsiteX56" fmla="*/ 564717 w 4475799"/>
                <a:gd name="connsiteY56" fmla="*/ 1564685 h 3782224"/>
                <a:gd name="connsiteX57" fmla="*/ 703219 w 4475799"/>
                <a:gd name="connsiteY57" fmla="*/ 1459523 h 3782224"/>
                <a:gd name="connsiteX58" fmla="*/ 1015964 w 4475799"/>
                <a:gd name="connsiteY58" fmla="*/ 1219953 h 3782224"/>
                <a:gd name="connsiteX59" fmla="*/ 1486873 w 4475799"/>
                <a:gd name="connsiteY59" fmla="*/ 856920 h 3782224"/>
                <a:gd name="connsiteX60" fmla="*/ 2154382 w 4475799"/>
                <a:gd name="connsiteY60" fmla="*/ 318342 h 3782224"/>
                <a:gd name="connsiteX61" fmla="*/ 2233486 w 4475799"/>
                <a:gd name="connsiteY61" fmla="*/ 218225 h 3782224"/>
                <a:gd name="connsiteX62" fmla="*/ 2284692 w 4475799"/>
                <a:gd name="connsiteY62" fmla="*/ 104372 h 3782224"/>
                <a:gd name="connsiteX63" fmla="*/ 2281018 w 4475799"/>
                <a:gd name="connsiteY63" fmla="*/ 60936 h 3782224"/>
                <a:gd name="connsiteX64" fmla="*/ 2234405 w 4475799"/>
                <a:gd name="connsiteY64" fmla="*/ 26186 h 3782224"/>
                <a:gd name="connsiteX65" fmla="*/ 2193226 w 4475799"/>
                <a:gd name="connsiteY65" fmla="*/ 15662 h 3782224"/>
                <a:gd name="connsiteX66" fmla="*/ 2106392 w 4475799"/>
                <a:gd name="connsiteY66" fmla="*/ 1043 h 3782224"/>
                <a:gd name="connsiteX67" fmla="*/ 2072561 w 4475799"/>
                <a:gd name="connsiteY67" fmla="*/ 9730 h 3782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4475799" h="3782224">
                  <a:moveTo>
                    <a:pt x="2072534" y="9704"/>
                  </a:moveTo>
                  <a:cubicBezTo>
                    <a:pt x="2065186" y="16095"/>
                    <a:pt x="2055618" y="21606"/>
                    <a:pt x="2051485" y="21606"/>
                  </a:cubicBezTo>
                  <a:cubicBezTo>
                    <a:pt x="2047390" y="21606"/>
                    <a:pt x="2033651" y="27078"/>
                    <a:pt x="2021329" y="33469"/>
                  </a:cubicBezTo>
                  <a:cubicBezTo>
                    <a:pt x="2008968" y="40320"/>
                    <a:pt x="1979231" y="55398"/>
                    <a:pt x="1955465" y="67759"/>
                  </a:cubicBezTo>
                  <a:cubicBezTo>
                    <a:pt x="1875481" y="107981"/>
                    <a:pt x="1810997" y="156469"/>
                    <a:pt x="1404533" y="481081"/>
                  </a:cubicBezTo>
                  <a:cubicBezTo>
                    <a:pt x="1256429" y="599489"/>
                    <a:pt x="1095923" y="727038"/>
                    <a:pt x="1048387" y="764552"/>
                  </a:cubicBezTo>
                  <a:cubicBezTo>
                    <a:pt x="574254" y="1139900"/>
                    <a:pt x="289912" y="1373082"/>
                    <a:pt x="175599" y="1480047"/>
                  </a:cubicBezTo>
                  <a:cubicBezTo>
                    <a:pt x="163238" y="1491490"/>
                    <a:pt x="149078" y="1502932"/>
                    <a:pt x="144064" y="1505650"/>
                  </a:cubicBezTo>
                  <a:cubicBezTo>
                    <a:pt x="132162" y="1512079"/>
                    <a:pt x="26077" y="1625439"/>
                    <a:pt x="26077" y="1631866"/>
                  </a:cubicBezTo>
                  <a:cubicBezTo>
                    <a:pt x="26077" y="1634124"/>
                    <a:pt x="21063" y="1642352"/>
                    <a:pt x="15131" y="1649700"/>
                  </a:cubicBezTo>
                  <a:cubicBezTo>
                    <a:pt x="9161" y="1656550"/>
                    <a:pt x="2770" y="1670710"/>
                    <a:pt x="933" y="1680776"/>
                  </a:cubicBezTo>
                  <a:cubicBezTo>
                    <a:pt x="-1324" y="1695854"/>
                    <a:pt x="15" y="1702705"/>
                    <a:pt x="10539" y="1720998"/>
                  </a:cubicBezTo>
                  <a:cubicBezTo>
                    <a:pt x="30210" y="1755288"/>
                    <a:pt x="139009" y="1889734"/>
                    <a:pt x="183371" y="1934967"/>
                  </a:cubicBezTo>
                  <a:cubicBezTo>
                    <a:pt x="211728" y="1963325"/>
                    <a:pt x="257423" y="2019085"/>
                    <a:pt x="402386" y="2202439"/>
                  </a:cubicBezTo>
                  <a:cubicBezTo>
                    <a:pt x="600778" y="2452531"/>
                    <a:pt x="700934" y="2567304"/>
                    <a:pt x="969738" y="2851656"/>
                  </a:cubicBezTo>
                  <a:cubicBezTo>
                    <a:pt x="1040155" y="2925747"/>
                    <a:pt x="1131587" y="3022646"/>
                    <a:pt x="1173225" y="3066547"/>
                  </a:cubicBezTo>
                  <a:cubicBezTo>
                    <a:pt x="1447545" y="3356866"/>
                    <a:pt x="1520220" y="3432794"/>
                    <a:pt x="1657841" y="3569954"/>
                  </a:cubicBezTo>
                  <a:cubicBezTo>
                    <a:pt x="1742418" y="3654531"/>
                    <a:pt x="1817387" y="3730882"/>
                    <a:pt x="1824275" y="3740483"/>
                  </a:cubicBezTo>
                  <a:cubicBezTo>
                    <a:pt x="1838894" y="3759236"/>
                    <a:pt x="1864497" y="3777489"/>
                    <a:pt x="1883249" y="3781623"/>
                  </a:cubicBezTo>
                  <a:cubicBezTo>
                    <a:pt x="1893313" y="3783919"/>
                    <a:pt x="1900623" y="3780245"/>
                    <a:pt x="1925308" y="3760115"/>
                  </a:cubicBezTo>
                  <a:cubicBezTo>
                    <a:pt x="1941304" y="3747333"/>
                    <a:pt x="1962774" y="3730877"/>
                    <a:pt x="1972839" y="3724026"/>
                  </a:cubicBezTo>
                  <a:cubicBezTo>
                    <a:pt x="1984741" y="3715798"/>
                    <a:pt x="1995266" y="3702059"/>
                    <a:pt x="2006210" y="3680590"/>
                  </a:cubicBezTo>
                  <a:cubicBezTo>
                    <a:pt x="2014438" y="3663674"/>
                    <a:pt x="2029096" y="3637153"/>
                    <a:pt x="2038242" y="3622075"/>
                  </a:cubicBezTo>
                  <a:cubicBezTo>
                    <a:pt x="2071613" y="3566736"/>
                    <a:pt x="2083937" y="3537459"/>
                    <a:pt x="2088989" y="3501374"/>
                  </a:cubicBezTo>
                  <a:cubicBezTo>
                    <a:pt x="2094002" y="3466624"/>
                    <a:pt x="2094002" y="3464787"/>
                    <a:pt x="2081679" y="3439644"/>
                  </a:cubicBezTo>
                  <a:cubicBezTo>
                    <a:pt x="2073451" y="3422728"/>
                    <a:pt x="2062008" y="3408530"/>
                    <a:pt x="2049647" y="3399843"/>
                  </a:cubicBezTo>
                  <a:cubicBezTo>
                    <a:pt x="2039582" y="3392074"/>
                    <a:pt x="1981527" y="3335396"/>
                    <a:pt x="1921177" y="3273205"/>
                  </a:cubicBezTo>
                  <a:cubicBezTo>
                    <a:pt x="1825617" y="3175386"/>
                    <a:pt x="1738323" y="3088970"/>
                    <a:pt x="1466257" y="2826514"/>
                  </a:cubicBezTo>
                  <a:cubicBezTo>
                    <a:pt x="1434722" y="2796358"/>
                    <a:pt x="1359752" y="2724105"/>
                    <a:pt x="1299402" y="2666507"/>
                  </a:cubicBezTo>
                  <a:cubicBezTo>
                    <a:pt x="1239049" y="2608911"/>
                    <a:pt x="1164995" y="2537577"/>
                    <a:pt x="1134800" y="2508303"/>
                  </a:cubicBezTo>
                  <a:cubicBezTo>
                    <a:pt x="939582" y="2319483"/>
                    <a:pt x="769513" y="2168616"/>
                    <a:pt x="590715" y="2025529"/>
                  </a:cubicBezTo>
                  <a:cubicBezTo>
                    <a:pt x="540429" y="1985269"/>
                    <a:pt x="494274" y="1947802"/>
                    <a:pt x="487845" y="1942292"/>
                  </a:cubicBezTo>
                  <a:lnTo>
                    <a:pt x="476441" y="1932265"/>
                  </a:lnTo>
                  <a:lnTo>
                    <a:pt x="631431" y="1934523"/>
                  </a:lnTo>
                  <a:cubicBezTo>
                    <a:pt x="779074" y="1937279"/>
                    <a:pt x="787304" y="1937738"/>
                    <a:pt x="796454" y="1946425"/>
                  </a:cubicBezTo>
                  <a:cubicBezTo>
                    <a:pt x="813370" y="1962422"/>
                    <a:pt x="833959" y="1964718"/>
                    <a:pt x="951906" y="1964718"/>
                  </a:cubicBezTo>
                  <a:cubicBezTo>
                    <a:pt x="1059371" y="1964718"/>
                    <a:pt x="1441116" y="1954194"/>
                    <a:pt x="1532582" y="1948721"/>
                  </a:cubicBezTo>
                  <a:cubicBezTo>
                    <a:pt x="1579195" y="1945966"/>
                    <a:pt x="2058797" y="1953275"/>
                    <a:pt x="2300659" y="1960126"/>
                  </a:cubicBezTo>
                  <a:cubicBezTo>
                    <a:pt x="2576821" y="1967933"/>
                    <a:pt x="2705751" y="1973865"/>
                    <a:pt x="3164757" y="1999009"/>
                  </a:cubicBezTo>
                  <a:cubicBezTo>
                    <a:pt x="3298282" y="2006319"/>
                    <a:pt x="3523656" y="2012709"/>
                    <a:pt x="3905440" y="2019560"/>
                  </a:cubicBezTo>
                  <a:cubicBezTo>
                    <a:pt x="4196681" y="2025071"/>
                    <a:pt x="4270727" y="2031462"/>
                    <a:pt x="4304096" y="2054310"/>
                  </a:cubicBezTo>
                  <a:cubicBezTo>
                    <a:pt x="4325144" y="2068508"/>
                    <a:pt x="4329699" y="2068049"/>
                    <a:pt x="4352125" y="2050215"/>
                  </a:cubicBezTo>
                  <a:cubicBezTo>
                    <a:pt x="4390968" y="2019101"/>
                    <a:pt x="4401034" y="2006778"/>
                    <a:pt x="4424340" y="1962424"/>
                  </a:cubicBezTo>
                  <a:cubicBezTo>
                    <a:pt x="4437621" y="1937281"/>
                    <a:pt x="4449943" y="1914434"/>
                    <a:pt x="4452240" y="1912137"/>
                  </a:cubicBezTo>
                  <a:cubicBezTo>
                    <a:pt x="4454077" y="1909382"/>
                    <a:pt x="4460468" y="1891089"/>
                    <a:pt x="4465940" y="1870997"/>
                  </a:cubicBezTo>
                  <a:cubicBezTo>
                    <a:pt x="4476464" y="1832114"/>
                    <a:pt x="4479220" y="1749836"/>
                    <a:pt x="4470992" y="1726989"/>
                  </a:cubicBezTo>
                  <a:cubicBezTo>
                    <a:pt x="4468696" y="1720559"/>
                    <a:pt x="4454536" y="1708236"/>
                    <a:pt x="4439878" y="1698631"/>
                  </a:cubicBezTo>
                  <a:cubicBezTo>
                    <a:pt x="4402872" y="1675286"/>
                    <a:pt x="4289473" y="1619527"/>
                    <a:pt x="4264333" y="1612217"/>
                  </a:cubicBezTo>
                  <a:cubicBezTo>
                    <a:pt x="4249254" y="1607625"/>
                    <a:pt x="4203522" y="1606285"/>
                    <a:pt x="4086035" y="1606285"/>
                  </a:cubicBezTo>
                  <a:cubicBezTo>
                    <a:pt x="3948875" y="1606285"/>
                    <a:pt x="3917298" y="1607625"/>
                    <a:pt x="3843712" y="1616771"/>
                  </a:cubicBezTo>
                  <a:cubicBezTo>
                    <a:pt x="3764608" y="1626836"/>
                    <a:pt x="3735826" y="1627755"/>
                    <a:pt x="3397942" y="1630969"/>
                  </a:cubicBezTo>
                  <a:cubicBezTo>
                    <a:pt x="3199511" y="1633265"/>
                    <a:pt x="2744590" y="1635064"/>
                    <a:pt x="2387563" y="1635983"/>
                  </a:cubicBezTo>
                  <a:cubicBezTo>
                    <a:pt x="2030506" y="1636901"/>
                    <a:pt x="1701302" y="1638738"/>
                    <a:pt x="1656029" y="1640116"/>
                  </a:cubicBezTo>
                  <a:cubicBezTo>
                    <a:pt x="1582436" y="1642374"/>
                    <a:pt x="1542637" y="1640575"/>
                    <a:pt x="1274284" y="1618608"/>
                  </a:cubicBezTo>
                  <a:cubicBezTo>
                    <a:pt x="1109682" y="1605826"/>
                    <a:pt x="896633" y="1589369"/>
                    <a:pt x="801072" y="1582941"/>
                  </a:cubicBezTo>
                  <a:cubicBezTo>
                    <a:pt x="705512" y="1576550"/>
                    <a:pt x="613163" y="1569699"/>
                    <a:pt x="595792" y="1567862"/>
                  </a:cubicBezTo>
                  <a:lnTo>
                    <a:pt x="564717" y="1564685"/>
                  </a:lnTo>
                  <a:lnTo>
                    <a:pt x="703219" y="1459523"/>
                  </a:lnTo>
                  <a:cubicBezTo>
                    <a:pt x="779606" y="1401467"/>
                    <a:pt x="919942" y="1294000"/>
                    <a:pt x="1015964" y="1219953"/>
                  </a:cubicBezTo>
                  <a:cubicBezTo>
                    <a:pt x="1111524" y="1145862"/>
                    <a:pt x="1323653" y="982637"/>
                    <a:pt x="1486873" y="856920"/>
                  </a:cubicBezTo>
                  <a:cubicBezTo>
                    <a:pt x="2001683" y="460518"/>
                    <a:pt x="2066129" y="408858"/>
                    <a:pt x="2154382" y="318342"/>
                  </a:cubicBezTo>
                  <a:cubicBezTo>
                    <a:pt x="2198736" y="273068"/>
                    <a:pt x="2213815" y="253857"/>
                    <a:pt x="2233486" y="218225"/>
                  </a:cubicBezTo>
                  <a:cubicBezTo>
                    <a:pt x="2269613" y="152821"/>
                    <a:pt x="2279639" y="130892"/>
                    <a:pt x="2284692" y="104372"/>
                  </a:cubicBezTo>
                  <a:cubicBezTo>
                    <a:pt x="2288366" y="83782"/>
                    <a:pt x="2287868" y="76932"/>
                    <a:pt x="2281018" y="60936"/>
                  </a:cubicBezTo>
                  <a:cubicBezTo>
                    <a:pt x="2270072" y="37170"/>
                    <a:pt x="2265021" y="33036"/>
                    <a:pt x="2234405" y="26186"/>
                  </a:cubicBezTo>
                  <a:cubicBezTo>
                    <a:pt x="2220666" y="22971"/>
                    <a:pt x="2201952" y="18417"/>
                    <a:pt x="2193226" y="15662"/>
                  </a:cubicBezTo>
                  <a:cubicBezTo>
                    <a:pt x="2178607" y="11567"/>
                    <a:pt x="2161233" y="8812"/>
                    <a:pt x="2106392" y="1043"/>
                  </a:cubicBezTo>
                  <a:cubicBezTo>
                    <a:pt x="2088558" y="-1254"/>
                    <a:pt x="2083965" y="-335"/>
                    <a:pt x="2072561" y="9730"/>
                  </a:cubicBezTo>
                  <a:close/>
                </a:path>
              </a:pathLst>
            </a:custGeom>
            <a:solidFill>
              <a:srgbClr val="79F7AB"/>
            </a:solidFill>
            <a:ln w="25400" cap="flat">
              <a:solidFill>
                <a:srgbClr val="79F7A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C004B5A3-BAD4-383E-56F4-DC1904B2E251}"/>
                </a:ext>
              </a:extLst>
            </p:cNvPr>
            <p:cNvSpPr/>
            <p:nvPr/>
          </p:nvSpPr>
          <p:spPr>
            <a:xfrm rot="5900404">
              <a:off x="6885521" y="3471866"/>
              <a:ext cx="366854" cy="310006"/>
            </a:xfrm>
            <a:custGeom>
              <a:avLst/>
              <a:gdLst>
                <a:gd name="connsiteX0" fmla="*/ 2072534 w 4475799"/>
                <a:gd name="connsiteY0" fmla="*/ 9704 h 3782224"/>
                <a:gd name="connsiteX1" fmla="*/ 2051485 w 4475799"/>
                <a:gd name="connsiteY1" fmla="*/ 21606 h 3782224"/>
                <a:gd name="connsiteX2" fmla="*/ 2021329 w 4475799"/>
                <a:gd name="connsiteY2" fmla="*/ 33469 h 3782224"/>
                <a:gd name="connsiteX3" fmla="*/ 1955465 w 4475799"/>
                <a:gd name="connsiteY3" fmla="*/ 67759 h 3782224"/>
                <a:gd name="connsiteX4" fmla="*/ 1404533 w 4475799"/>
                <a:gd name="connsiteY4" fmla="*/ 481081 h 3782224"/>
                <a:gd name="connsiteX5" fmla="*/ 1048387 w 4475799"/>
                <a:gd name="connsiteY5" fmla="*/ 764552 h 3782224"/>
                <a:gd name="connsiteX6" fmla="*/ 175599 w 4475799"/>
                <a:gd name="connsiteY6" fmla="*/ 1480047 h 3782224"/>
                <a:gd name="connsiteX7" fmla="*/ 144064 w 4475799"/>
                <a:gd name="connsiteY7" fmla="*/ 1505650 h 3782224"/>
                <a:gd name="connsiteX8" fmla="*/ 26077 w 4475799"/>
                <a:gd name="connsiteY8" fmla="*/ 1631866 h 3782224"/>
                <a:gd name="connsiteX9" fmla="*/ 15131 w 4475799"/>
                <a:gd name="connsiteY9" fmla="*/ 1649700 h 3782224"/>
                <a:gd name="connsiteX10" fmla="*/ 933 w 4475799"/>
                <a:gd name="connsiteY10" fmla="*/ 1680776 h 3782224"/>
                <a:gd name="connsiteX11" fmla="*/ 10539 w 4475799"/>
                <a:gd name="connsiteY11" fmla="*/ 1720998 h 3782224"/>
                <a:gd name="connsiteX12" fmla="*/ 183371 w 4475799"/>
                <a:gd name="connsiteY12" fmla="*/ 1934967 h 3782224"/>
                <a:gd name="connsiteX13" fmla="*/ 402386 w 4475799"/>
                <a:gd name="connsiteY13" fmla="*/ 2202439 h 3782224"/>
                <a:gd name="connsiteX14" fmla="*/ 969738 w 4475799"/>
                <a:gd name="connsiteY14" fmla="*/ 2851656 h 3782224"/>
                <a:gd name="connsiteX15" fmla="*/ 1173225 w 4475799"/>
                <a:gd name="connsiteY15" fmla="*/ 3066547 h 3782224"/>
                <a:gd name="connsiteX16" fmla="*/ 1657841 w 4475799"/>
                <a:gd name="connsiteY16" fmla="*/ 3569954 h 3782224"/>
                <a:gd name="connsiteX17" fmla="*/ 1824275 w 4475799"/>
                <a:gd name="connsiteY17" fmla="*/ 3740483 h 3782224"/>
                <a:gd name="connsiteX18" fmla="*/ 1883249 w 4475799"/>
                <a:gd name="connsiteY18" fmla="*/ 3781623 h 3782224"/>
                <a:gd name="connsiteX19" fmla="*/ 1925308 w 4475799"/>
                <a:gd name="connsiteY19" fmla="*/ 3760115 h 3782224"/>
                <a:gd name="connsiteX20" fmla="*/ 1972839 w 4475799"/>
                <a:gd name="connsiteY20" fmla="*/ 3724026 h 3782224"/>
                <a:gd name="connsiteX21" fmla="*/ 2006210 w 4475799"/>
                <a:gd name="connsiteY21" fmla="*/ 3680590 h 3782224"/>
                <a:gd name="connsiteX22" fmla="*/ 2038242 w 4475799"/>
                <a:gd name="connsiteY22" fmla="*/ 3622075 h 3782224"/>
                <a:gd name="connsiteX23" fmla="*/ 2088989 w 4475799"/>
                <a:gd name="connsiteY23" fmla="*/ 3501374 h 3782224"/>
                <a:gd name="connsiteX24" fmla="*/ 2081679 w 4475799"/>
                <a:gd name="connsiteY24" fmla="*/ 3439644 h 3782224"/>
                <a:gd name="connsiteX25" fmla="*/ 2049647 w 4475799"/>
                <a:gd name="connsiteY25" fmla="*/ 3399843 h 3782224"/>
                <a:gd name="connsiteX26" fmla="*/ 1921177 w 4475799"/>
                <a:gd name="connsiteY26" fmla="*/ 3273205 h 3782224"/>
                <a:gd name="connsiteX27" fmla="*/ 1466257 w 4475799"/>
                <a:gd name="connsiteY27" fmla="*/ 2826514 h 3782224"/>
                <a:gd name="connsiteX28" fmla="*/ 1299402 w 4475799"/>
                <a:gd name="connsiteY28" fmla="*/ 2666507 h 3782224"/>
                <a:gd name="connsiteX29" fmla="*/ 1134800 w 4475799"/>
                <a:gd name="connsiteY29" fmla="*/ 2508303 h 3782224"/>
                <a:gd name="connsiteX30" fmla="*/ 590715 w 4475799"/>
                <a:gd name="connsiteY30" fmla="*/ 2025529 h 3782224"/>
                <a:gd name="connsiteX31" fmla="*/ 487845 w 4475799"/>
                <a:gd name="connsiteY31" fmla="*/ 1942292 h 3782224"/>
                <a:gd name="connsiteX32" fmla="*/ 476441 w 4475799"/>
                <a:gd name="connsiteY32" fmla="*/ 1932265 h 3782224"/>
                <a:gd name="connsiteX33" fmla="*/ 631431 w 4475799"/>
                <a:gd name="connsiteY33" fmla="*/ 1934523 h 3782224"/>
                <a:gd name="connsiteX34" fmla="*/ 796454 w 4475799"/>
                <a:gd name="connsiteY34" fmla="*/ 1946425 h 3782224"/>
                <a:gd name="connsiteX35" fmla="*/ 951906 w 4475799"/>
                <a:gd name="connsiteY35" fmla="*/ 1964718 h 3782224"/>
                <a:gd name="connsiteX36" fmla="*/ 1532582 w 4475799"/>
                <a:gd name="connsiteY36" fmla="*/ 1948721 h 3782224"/>
                <a:gd name="connsiteX37" fmla="*/ 2300659 w 4475799"/>
                <a:gd name="connsiteY37" fmla="*/ 1960126 h 3782224"/>
                <a:gd name="connsiteX38" fmla="*/ 3164757 w 4475799"/>
                <a:gd name="connsiteY38" fmla="*/ 1999009 h 3782224"/>
                <a:gd name="connsiteX39" fmla="*/ 3905440 w 4475799"/>
                <a:gd name="connsiteY39" fmla="*/ 2019560 h 3782224"/>
                <a:gd name="connsiteX40" fmla="*/ 4304096 w 4475799"/>
                <a:gd name="connsiteY40" fmla="*/ 2054310 h 3782224"/>
                <a:gd name="connsiteX41" fmla="*/ 4352125 w 4475799"/>
                <a:gd name="connsiteY41" fmla="*/ 2050215 h 3782224"/>
                <a:gd name="connsiteX42" fmla="*/ 4424340 w 4475799"/>
                <a:gd name="connsiteY42" fmla="*/ 1962424 h 3782224"/>
                <a:gd name="connsiteX43" fmla="*/ 4452240 w 4475799"/>
                <a:gd name="connsiteY43" fmla="*/ 1912137 h 3782224"/>
                <a:gd name="connsiteX44" fmla="*/ 4465940 w 4475799"/>
                <a:gd name="connsiteY44" fmla="*/ 1870997 h 3782224"/>
                <a:gd name="connsiteX45" fmla="*/ 4470992 w 4475799"/>
                <a:gd name="connsiteY45" fmla="*/ 1726989 h 3782224"/>
                <a:gd name="connsiteX46" fmla="*/ 4439878 w 4475799"/>
                <a:gd name="connsiteY46" fmla="*/ 1698631 h 3782224"/>
                <a:gd name="connsiteX47" fmla="*/ 4264333 w 4475799"/>
                <a:gd name="connsiteY47" fmla="*/ 1612217 h 3782224"/>
                <a:gd name="connsiteX48" fmla="*/ 4086035 w 4475799"/>
                <a:gd name="connsiteY48" fmla="*/ 1606285 h 3782224"/>
                <a:gd name="connsiteX49" fmla="*/ 3843712 w 4475799"/>
                <a:gd name="connsiteY49" fmla="*/ 1616771 h 3782224"/>
                <a:gd name="connsiteX50" fmla="*/ 3397942 w 4475799"/>
                <a:gd name="connsiteY50" fmla="*/ 1630969 h 3782224"/>
                <a:gd name="connsiteX51" fmla="*/ 2387563 w 4475799"/>
                <a:gd name="connsiteY51" fmla="*/ 1635983 h 3782224"/>
                <a:gd name="connsiteX52" fmla="*/ 1656029 w 4475799"/>
                <a:gd name="connsiteY52" fmla="*/ 1640116 h 3782224"/>
                <a:gd name="connsiteX53" fmla="*/ 1274284 w 4475799"/>
                <a:gd name="connsiteY53" fmla="*/ 1618608 h 3782224"/>
                <a:gd name="connsiteX54" fmla="*/ 801072 w 4475799"/>
                <a:gd name="connsiteY54" fmla="*/ 1582941 h 3782224"/>
                <a:gd name="connsiteX55" fmla="*/ 595792 w 4475799"/>
                <a:gd name="connsiteY55" fmla="*/ 1567862 h 3782224"/>
                <a:gd name="connsiteX56" fmla="*/ 564717 w 4475799"/>
                <a:gd name="connsiteY56" fmla="*/ 1564685 h 3782224"/>
                <a:gd name="connsiteX57" fmla="*/ 703219 w 4475799"/>
                <a:gd name="connsiteY57" fmla="*/ 1459523 h 3782224"/>
                <a:gd name="connsiteX58" fmla="*/ 1015964 w 4475799"/>
                <a:gd name="connsiteY58" fmla="*/ 1219953 h 3782224"/>
                <a:gd name="connsiteX59" fmla="*/ 1486873 w 4475799"/>
                <a:gd name="connsiteY59" fmla="*/ 856920 h 3782224"/>
                <a:gd name="connsiteX60" fmla="*/ 2154382 w 4475799"/>
                <a:gd name="connsiteY60" fmla="*/ 318342 h 3782224"/>
                <a:gd name="connsiteX61" fmla="*/ 2233486 w 4475799"/>
                <a:gd name="connsiteY61" fmla="*/ 218225 h 3782224"/>
                <a:gd name="connsiteX62" fmla="*/ 2284692 w 4475799"/>
                <a:gd name="connsiteY62" fmla="*/ 104372 h 3782224"/>
                <a:gd name="connsiteX63" fmla="*/ 2281018 w 4475799"/>
                <a:gd name="connsiteY63" fmla="*/ 60936 h 3782224"/>
                <a:gd name="connsiteX64" fmla="*/ 2234405 w 4475799"/>
                <a:gd name="connsiteY64" fmla="*/ 26186 h 3782224"/>
                <a:gd name="connsiteX65" fmla="*/ 2193226 w 4475799"/>
                <a:gd name="connsiteY65" fmla="*/ 15662 h 3782224"/>
                <a:gd name="connsiteX66" fmla="*/ 2106392 w 4475799"/>
                <a:gd name="connsiteY66" fmla="*/ 1043 h 3782224"/>
                <a:gd name="connsiteX67" fmla="*/ 2072561 w 4475799"/>
                <a:gd name="connsiteY67" fmla="*/ 9730 h 3782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4475799" h="3782224">
                  <a:moveTo>
                    <a:pt x="2072534" y="9704"/>
                  </a:moveTo>
                  <a:cubicBezTo>
                    <a:pt x="2065186" y="16095"/>
                    <a:pt x="2055618" y="21606"/>
                    <a:pt x="2051485" y="21606"/>
                  </a:cubicBezTo>
                  <a:cubicBezTo>
                    <a:pt x="2047390" y="21606"/>
                    <a:pt x="2033651" y="27078"/>
                    <a:pt x="2021329" y="33469"/>
                  </a:cubicBezTo>
                  <a:cubicBezTo>
                    <a:pt x="2008968" y="40320"/>
                    <a:pt x="1979231" y="55398"/>
                    <a:pt x="1955465" y="67759"/>
                  </a:cubicBezTo>
                  <a:cubicBezTo>
                    <a:pt x="1875481" y="107981"/>
                    <a:pt x="1810997" y="156469"/>
                    <a:pt x="1404533" y="481081"/>
                  </a:cubicBezTo>
                  <a:cubicBezTo>
                    <a:pt x="1256429" y="599489"/>
                    <a:pt x="1095923" y="727038"/>
                    <a:pt x="1048387" y="764552"/>
                  </a:cubicBezTo>
                  <a:cubicBezTo>
                    <a:pt x="574254" y="1139900"/>
                    <a:pt x="289912" y="1373082"/>
                    <a:pt x="175599" y="1480047"/>
                  </a:cubicBezTo>
                  <a:cubicBezTo>
                    <a:pt x="163238" y="1491490"/>
                    <a:pt x="149078" y="1502932"/>
                    <a:pt x="144064" y="1505650"/>
                  </a:cubicBezTo>
                  <a:cubicBezTo>
                    <a:pt x="132162" y="1512079"/>
                    <a:pt x="26077" y="1625439"/>
                    <a:pt x="26077" y="1631866"/>
                  </a:cubicBezTo>
                  <a:cubicBezTo>
                    <a:pt x="26077" y="1634124"/>
                    <a:pt x="21063" y="1642352"/>
                    <a:pt x="15131" y="1649700"/>
                  </a:cubicBezTo>
                  <a:cubicBezTo>
                    <a:pt x="9161" y="1656550"/>
                    <a:pt x="2770" y="1670710"/>
                    <a:pt x="933" y="1680776"/>
                  </a:cubicBezTo>
                  <a:cubicBezTo>
                    <a:pt x="-1324" y="1695854"/>
                    <a:pt x="15" y="1702705"/>
                    <a:pt x="10539" y="1720998"/>
                  </a:cubicBezTo>
                  <a:cubicBezTo>
                    <a:pt x="30210" y="1755288"/>
                    <a:pt x="139009" y="1889734"/>
                    <a:pt x="183371" y="1934967"/>
                  </a:cubicBezTo>
                  <a:cubicBezTo>
                    <a:pt x="211728" y="1963325"/>
                    <a:pt x="257423" y="2019085"/>
                    <a:pt x="402386" y="2202439"/>
                  </a:cubicBezTo>
                  <a:cubicBezTo>
                    <a:pt x="600778" y="2452531"/>
                    <a:pt x="700934" y="2567304"/>
                    <a:pt x="969738" y="2851656"/>
                  </a:cubicBezTo>
                  <a:cubicBezTo>
                    <a:pt x="1040155" y="2925747"/>
                    <a:pt x="1131587" y="3022646"/>
                    <a:pt x="1173225" y="3066547"/>
                  </a:cubicBezTo>
                  <a:cubicBezTo>
                    <a:pt x="1447545" y="3356866"/>
                    <a:pt x="1520220" y="3432794"/>
                    <a:pt x="1657841" y="3569954"/>
                  </a:cubicBezTo>
                  <a:cubicBezTo>
                    <a:pt x="1742418" y="3654531"/>
                    <a:pt x="1817387" y="3730882"/>
                    <a:pt x="1824275" y="3740483"/>
                  </a:cubicBezTo>
                  <a:cubicBezTo>
                    <a:pt x="1838894" y="3759236"/>
                    <a:pt x="1864497" y="3777489"/>
                    <a:pt x="1883249" y="3781623"/>
                  </a:cubicBezTo>
                  <a:cubicBezTo>
                    <a:pt x="1893313" y="3783919"/>
                    <a:pt x="1900623" y="3780245"/>
                    <a:pt x="1925308" y="3760115"/>
                  </a:cubicBezTo>
                  <a:cubicBezTo>
                    <a:pt x="1941304" y="3747333"/>
                    <a:pt x="1962774" y="3730877"/>
                    <a:pt x="1972839" y="3724026"/>
                  </a:cubicBezTo>
                  <a:cubicBezTo>
                    <a:pt x="1984741" y="3715798"/>
                    <a:pt x="1995266" y="3702059"/>
                    <a:pt x="2006210" y="3680590"/>
                  </a:cubicBezTo>
                  <a:cubicBezTo>
                    <a:pt x="2014438" y="3663674"/>
                    <a:pt x="2029096" y="3637153"/>
                    <a:pt x="2038242" y="3622075"/>
                  </a:cubicBezTo>
                  <a:cubicBezTo>
                    <a:pt x="2071613" y="3566736"/>
                    <a:pt x="2083937" y="3537459"/>
                    <a:pt x="2088989" y="3501374"/>
                  </a:cubicBezTo>
                  <a:cubicBezTo>
                    <a:pt x="2094002" y="3466624"/>
                    <a:pt x="2094002" y="3464787"/>
                    <a:pt x="2081679" y="3439644"/>
                  </a:cubicBezTo>
                  <a:cubicBezTo>
                    <a:pt x="2073451" y="3422728"/>
                    <a:pt x="2062008" y="3408530"/>
                    <a:pt x="2049647" y="3399843"/>
                  </a:cubicBezTo>
                  <a:cubicBezTo>
                    <a:pt x="2039582" y="3392074"/>
                    <a:pt x="1981527" y="3335396"/>
                    <a:pt x="1921177" y="3273205"/>
                  </a:cubicBezTo>
                  <a:cubicBezTo>
                    <a:pt x="1825617" y="3175386"/>
                    <a:pt x="1738323" y="3088970"/>
                    <a:pt x="1466257" y="2826514"/>
                  </a:cubicBezTo>
                  <a:cubicBezTo>
                    <a:pt x="1434722" y="2796358"/>
                    <a:pt x="1359752" y="2724105"/>
                    <a:pt x="1299402" y="2666507"/>
                  </a:cubicBezTo>
                  <a:cubicBezTo>
                    <a:pt x="1239049" y="2608911"/>
                    <a:pt x="1164995" y="2537577"/>
                    <a:pt x="1134800" y="2508303"/>
                  </a:cubicBezTo>
                  <a:cubicBezTo>
                    <a:pt x="939582" y="2319483"/>
                    <a:pt x="769513" y="2168616"/>
                    <a:pt x="590715" y="2025529"/>
                  </a:cubicBezTo>
                  <a:cubicBezTo>
                    <a:pt x="540429" y="1985269"/>
                    <a:pt x="494274" y="1947802"/>
                    <a:pt x="487845" y="1942292"/>
                  </a:cubicBezTo>
                  <a:lnTo>
                    <a:pt x="476441" y="1932265"/>
                  </a:lnTo>
                  <a:lnTo>
                    <a:pt x="631431" y="1934523"/>
                  </a:lnTo>
                  <a:cubicBezTo>
                    <a:pt x="779074" y="1937279"/>
                    <a:pt x="787304" y="1937738"/>
                    <a:pt x="796454" y="1946425"/>
                  </a:cubicBezTo>
                  <a:cubicBezTo>
                    <a:pt x="813370" y="1962422"/>
                    <a:pt x="833959" y="1964718"/>
                    <a:pt x="951906" y="1964718"/>
                  </a:cubicBezTo>
                  <a:cubicBezTo>
                    <a:pt x="1059371" y="1964718"/>
                    <a:pt x="1441116" y="1954194"/>
                    <a:pt x="1532582" y="1948721"/>
                  </a:cubicBezTo>
                  <a:cubicBezTo>
                    <a:pt x="1579195" y="1945966"/>
                    <a:pt x="2058797" y="1953275"/>
                    <a:pt x="2300659" y="1960126"/>
                  </a:cubicBezTo>
                  <a:cubicBezTo>
                    <a:pt x="2576821" y="1967933"/>
                    <a:pt x="2705751" y="1973865"/>
                    <a:pt x="3164757" y="1999009"/>
                  </a:cubicBezTo>
                  <a:cubicBezTo>
                    <a:pt x="3298282" y="2006319"/>
                    <a:pt x="3523656" y="2012709"/>
                    <a:pt x="3905440" y="2019560"/>
                  </a:cubicBezTo>
                  <a:cubicBezTo>
                    <a:pt x="4196681" y="2025071"/>
                    <a:pt x="4270727" y="2031462"/>
                    <a:pt x="4304096" y="2054310"/>
                  </a:cubicBezTo>
                  <a:cubicBezTo>
                    <a:pt x="4325144" y="2068508"/>
                    <a:pt x="4329699" y="2068049"/>
                    <a:pt x="4352125" y="2050215"/>
                  </a:cubicBezTo>
                  <a:cubicBezTo>
                    <a:pt x="4390968" y="2019101"/>
                    <a:pt x="4401034" y="2006778"/>
                    <a:pt x="4424340" y="1962424"/>
                  </a:cubicBezTo>
                  <a:cubicBezTo>
                    <a:pt x="4437621" y="1937281"/>
                    <a:pt x="4449943" y="1914434"/>
                    <a:pt x="4452240" y="1912137"/>
                  </a:cubicBezTo>
                  <a:cubicBezTo>
                    <a:pt x="4454077" y="1909382"/>
                    <a:pt x="4460468" y="1891089"/>
                    <a:pt x="4465940" y="1870997"/>
                  </a:cubicBezTo>
                  <a:cubicBezTo>
                    <a:pt x="4476464" y="1832114"/>
                    <a:pt x="4479220" y="1749836"/>
                    <a:pt x="4470992" y="1726989"/>
                  </a:cubicBezTo>
                  <a:cubicBezTo>
                    <a:pt x="4468696" y="1720559"/>
                    <a:pt x="4454536" y="1708236"/>
                    <a:pt x="4439878" y="1698631"/>
                  </a:cubicBezTo>
                  <a:cubicBezTo>
                    <a:pt x="4402872" y="1675286"/>
                    <a:pt x="4289473" y="1619527"/>
                    <a:pt x="4264333" y="1612217"/>
                  </a:cubicBezTo>
                  <a:cubicBezTo>
                    <a:pt x="4249254" y="1607625"/>
                    <a:pt x="4203522" y="1606285"/>
                    <a:pt x="4086035" y="1606285"/>
                  </a:cubicBezTo>
                  <a:cubicBezTo>
                    <a:pt x="3948875" y="1606285"/>
                    <a:pt x="3917298" y="1607625"/>
                    <a:pt x="3843712" y="1616771"/>
                  </a:cubicBezTo>
                  <a:cubicBezTo>
                    <a:pt x="3764608" y="1626836"/>
                    <a:pt x="3735826" y="1627755"/>
                    <a:pt x="3397942" y="1630969"/>
                  </a:cubicBezTo>
                  <a:cubicBezTo>
                    <a:pt x="3199511" y="1633265"/>
                    <a:pt x="2744590" y="1635064"/>
                    <a:pt x="2387563" y="1635983"/>
                  </a:cubicBezTo>
                  <a:cubicBezTo>
                    <a:pt x="2030506" y="1636901"/>
                    <a:pt x="1701302" y="1638738"/>
                    <a:pt x="1656029" y="1640116"/>
                  </a:cubicBezTo>
                  <a:cubicBezTo>
                    <a:pt x="1582436" y="1642374"/>
                    <a:pt x="1542637" y="1640575"/>
                    <a:pt x="1274284" y="1618608"/>
                  </a:cubicBezTo>
                  <a:cubicBezTo>
                    <a:pt x="1109682" y="1605826"/>
                    <a:pt x="896633" y="1589369"/>
                    <a:pt x="801072" y="1582941"/>
                  </a:cubicBezTo>
                  <a:cubicBezTo>
                    <a:pt x="705512" y="1576550"/>
                    <a:pt x="613163" y="1569699"/>
                    <a:pt x="595792" y="1567862"/>
                  </a:cubicBezTo>
                  <a:lnTo>
                    <a:pt x="564717" y="1564685"/>
                  </a:lnTo>
                  <a:lnTo>
                    <a:pt x="703219" y="1459523"/>
                  </a:lnTo>
                  <a:cubicBezTo>
                    <a:pt x="779606" y="1401467"/>
                    <a:pt x="919942" y="1294000"/>
                    <a:pt x="1015964" y="1219953"/>
                  </a:cubicBezTo>
                  <a:cubicBezTo>
                    <a:pt x="1111524" y="1145862"/>
                    <a:pt x="1323653" y="982637"/>
                    <a:pt x="1486873" y="856920"/>
                  </a:cubicBezTo>
                  <a:cubicBezTo>
                    <a:pt x="2001683" y="460518"/>
                    <a:pt x="2066129" y="408858"/>
                    <a:pt x="2154382" y="318342"/>
                  </a:cubicBezTo>
                  <a:cubicBezTo>
                    <a:pt x="2198736" y="273068"/>
                    <a:pt x="2213815" y="253857"/>
                    <a:pt x="2233486" y="218225"/>
                  </a:cubicBezTo>
                  <a:cubicBezTo>
                    <a:pt x="2269613" y="152821"/>
                    <a:pt x="2279639" y="130892"/>
                    <a:pt x="2284692" y="104372"/>
                  </a:cubicBezTo>
                  <a:cubicBezTo>
                    <a:pt x="2288366" y="83782"/>
                    <a:pt x="2287868" y="76932"/>
                    <a:pt x="2281018" y="60936"/>
                  </a:cubicBezTo>
                  <a:cubicBezTo>
                    <a:pt x="2270072" y="37170"/>
                    <a:pt x="2265021" y="33036"/>
                    <a:pt x="2234405" y="26186"/>
                  </a:cubicBezTo>
                  <a:cubicBezTo>
                    <a:pt x="2220666" y="22971"/>
                    <a:pt x="2201952" y="18417"/>
                    <a:pt x="2193226" y="15662"/>
                  </a:cubicBezTo>
                  <a:cubicBezTo>
                    <a:pt x="2178607" y="11567"/>
                    <a:pt x="2161233" y="8812"/>
                    <a:pt x="2106392" y="1043"/>
                  </a:cubicBezTo>
                  <a:cubicBezTo>
                    <a:pt x="2088558" y="-1254"/>
                    <a:pt x="2083965" y="-335"/>
                    <a:pt x="2072561" y="9730"/>
                  </a:cubicBezTo>
                  <a:close/>
                </a:path>
              </a:pathLst>
            </a:custGeom>
            <a:solidFill>
              <a:srgbClr val="79F7AB"/>
            </a:solidFill>
            <a:ln w="25400" cap="flat">
              <a:solidFill>
                <a:srgbClr val="79F7A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486C5B3-8633-06A0-2B4F-245999913777}"/>
                </a:ext>
              </a:extLst>
            </p:cNvPr>
            <p:cNvSpPr/>
            <p:nvPr/>
          </p:nvSpPr>
          <p:spPr>
            <a:xfrm rot="8577046">
              <a:off x="6537033" y="3072333"/>
              <a:ext cx="403265" cy="340775"/>
            </a:xfrm>
            <a:custGeom>
              <a:avLst/>
              <a:gdLst>
                <a:gd name="connsiteX0" fmla="*/ 2072534 w 4475799"/>
                <a:gd name="connsiteY0" fmla="*/ 9704 h 3782224"/>
                <a:gd name="connsiteX1" fmla="*/ 2051485 w 4475799"/>
                <a:gd name="connsiteY1" fmla="*/ 21606 h 3782224"/>
                <a:gd name="connsiteX2" fmla="*/ 2021329 w 4475799"/>
                <a:gd name="connsiteY2" fmla="*/ 33469 h 3782224"/>
                <a:gd name="connsiteX3" fmla="*/ 1955465 w 4475799"/>
                <a:gd name="connsiteY3" fmla="*/ 67759 h 3782224"/>
                <a:gd name="connsiteX4" fmla="*/ 1404533 w 4475799"/>
                <a:gd name="connsiteY4" fmla="*/ 481081 h 3782224"/>
                <a:gd name="connsiteX5" fmla="*/ 1048387 w 4475799"/>
                <a:gd name="connsiteY5" fmla="*/ 764552 h 3782224"/>
                <a:gd name="connsiteX6" fmla="*/ 175599 w 4475799"/>
                <a:gd name="connsiteY6" fmla="*/ 1480047 h 3782224"/>
                <a:gd name="connsiteX7" fmla="*/ 144064 w 4475799"/>
                <a:gd name="connsiteY7" fmla="*/ 1505650 h 3782224"/>
                <a:gd name="connsiteX8" fmla="*/ 26077 w 4475799"/>
                <a:gd name="connsiteY8" fmla="*/ 1631866 h 3782224"/>
                <a:gd name="connsiteX9" fmla="*/ 15131 w 4475799"/>
                <a:gd name="connsiteY9" fmla="*/ 1649700 h 3782224"/>
                <a:gd name="connsiteX10" fmla="*/ 933 w 4475799"/>
                <a:gd name="connsiteY10" fmla="*/ 1680776 h 3782224"/>
                <a:gd name="connsiteX11" fmla="*/ 10539 w 4475799"/>
                <a:gd name="connsiteY11" fmla="*/ 1720998 h 3782224"/>
                <a:gd name="connsiteX12" fmla="*/ 183371 w 4475799"/>
                <a:gd name="connsiteY12" fmla="*/ 1934967 h 3782224"/>
                <a:gd name="connsiteX13" fmla="*/ 402386 w 4475799"/>
                <a:gd name="connsiteY13" fmla="*/ 2202439 h 3782224"/>
                <a:gd name="connsiteX14" fmla="*/ 969738 w 4475799"/>
                <a:gd name="connsiteY14" fmla="*/ 2851656 h 3782224"/>
                <a:gd name="connsiteX15" fmla="*/ 1173225 w 4475799"/>
                <a:gd name="connsiteY15" fmla="*/ 3066547 h 3782224"/>
                <a:gd name="connsiteX16" fmla="*/ 1657841 w 4475799"/>
                <a:gd name="connsiteY16" fmla="*/ 3569954 h 3782224"/>
                <a:gd name="connsiteX17" fmla="*/ 1824275 w 4475799"/>
                <a:gd name="connsiteY17" fmla="*/ 3740483 h 3782224"/>
                <a:gd name="connsiteX18" fmla="*/ 1883249 w 4475799"/>
                <a:gd name="connsiteY18" fmla="*/ 3781623 h 3782224"/>
                <a:gd name="connsiteX19" fmla="*/ 1925308 w 4475799"/>
                <a:gd name="connsiteY19" fmla="*/ 3760115 h 3782224"/>
                <a:gd name="connsiteX20" fmla="*/ 1972839 w 4475799"/>
                <a:gd name="connsiteY20" fmla="*/ 3724026 h 3782224"/>
                <a:gd name="connsiteX21" fmla="*/ 2006210 w 4475799"/>
                <a:gd name="connsiteY21" fmla="*/ 3680590 h 3782224"/>
                <a:gd name="connsiteX22" fmla="*/ 2038242 w 4475799"/>
                <a:gd name="connsiteY22" fmla="*/ 3622075 h 3782224"/>
                <a:gd name="connsiteX23" fmla="*/ 2088989 w 4475799"/>
                <a:gd name="connsiteY23" fmla="*/ 3501374 h 3782224"/>
                <a:gd name="connsiteX24" fmla="*/ 2081679 w 4475799"/>
                <a:gd name="connsiteY24" fmla="*/ 3439644 h 3782224"/>
                <a:gd name="connsiteX25" fmla="*/ 2049647 w 4475799"/>
                <a:gd name="connsiteY25" fmla="*/ 3399843 h 3782224"/>
                <a:gd name="connsiteX26" fmla="*/ 1921177 w 4475799"/>
                <a:gd name="connsiteY26" fmla="*/ 3273205 h 3782224"/>
                <a:gd name="connsiteX27" fmla="*/ 1466257 w 4475799"/>
                <a:gd name="connsiteY27" fmla="*/ 2826514 h 3782224"/>
                <a:gd name="connsiteX28" fmla="*/ 1299402 w 4475799"/>
                <a:gd name="connsiteY28" fmla="*/ 2666507 h 3782224"/>
                <a:gd name="connsiteX29" fmla="*/ 1134800 w 4475799"/>
                <a:gd name="connsiteY29" fmla="*/ 2508303 h 3782224"/>
                <a:gd name="connsiteX30" fmla="*/ 590715 w 4475799"/>
                <a:gd name="connsiteY30" fmla="*/ 2025529 h 3782224"/>
                <a:gd name="connsiteX31" fmla="*/ 487845 w 4475799"/>
                <a:gd name="connsiteY31" fmla="*/ 1942292 h 3782224"/>
                <a:gd name="connsiteX32" fmla="*/ 476441 w 4475799"/>
                <a:gd name="connsiteY32" fmla="*/ 1932265 h 3782224"/>
                <a:gd name="connsiteX33" fmla="*/ 631431 w 4475799"/>
                <a:gd name="connsiteY33" fmla="*/ 1934523 h 3782224"/>
                <a:gd name="connsiteX34" fmla="*/ 796454 w 4475799"/>
                <a:gd name="connsiteY34" fmla="*/ 1946425 h 3782224"/>
                <a:gd name="connsiteX35" fmla="*/ 951906 w 4475799"/>
                <a:gd name="connsiteY35" fmla="*/ 1964718 h 3782224"/>
                <a:gd name="connsiteX36" fmla="*/ 1532582 w 4475799"/>
                <a:gd name="connsiteY36" fmla="*/ 1948721 h 3782224"/>
                <a:gd name="connsiteX37" fmla="*/ 2300659 w 4475799"/>
                <a:gd name="connsiteY37" fmla="*/ 1960126 h 3782224"/>
                <a:gd name="connsiteX38" fmla="*/ 3164757 w 4475799"/>
                <a:gd name="connsiteY38" fmla="*/ 1999009 h 3782224"/>
                <a:gd name="connsiteX39" fmla="*/ 3905440 w 4475799"/>
                <a:gd name="connsiteY39" fmla="*/ 2019560 h 3782224"/>
                <a:gd name="connsiteX40" fmla="*/ 4304096 w 4475799"/>
                <a:gd name="connsiteY40" fmla="*/ 2054310 h 3782224"/>
                <a:gd name="connsiteX41" fmla="*/ 4352125 w 4475799"/>
                <a:gd name="connsiteY41" fmla="*/ 2050215 h 3782224"/>
                <a:gd name="connsiteX42" fmla="*/ 4424340 w 4475799"/>
                <a:gd name="connsiteY42" fmla="*/ 1962424 h 3782224"/>
                <a:gd name="connsiteX43" fmla="*/ 4452240 w 4475799"/>
                <a:gd name="connsiteY43" fmla="*/ 1912137 h 3782224"/>
                <a:gd name="connsiteX44" fmla="*/ 4465940 w 4475799"/>
                <a:gd name="connsiteY44" fmla="*/ 1870997 h 3782224"/>
                <a:gd name="connsiteX45" fmla="*/ 4470992 w 4475799"/>
                <a:gd name="connsiteY45" fmla="*/ 1726989 h 3782224"/>
                <a:gd name="connsiteX46" fmla="*/ 4439878 w 4475799"/>
                <a:gd name="connsiteY46" fmla="*/ 1698631 h 3782224"/>
                <a:gd name="connsiteX47" fmla="*/ 4264333 w 4475799"/>
                <a:gd name="connsiteY47" fmla="*/ 1612217 h 3782224"/>
                <a:gd name="connsiteX48" fmla="*/ 4086035 w 4475799"/>
                <a:gd name="connsiteY48" fmla="*/ 1606285 h 3782224"/>
                <a:gd name="connsiteX49" fmla="*/ 3843712 w 4475799"/>
                <a:gd name="connsiteY49" fmla="*/ 1616771 h 3782224"/>
                <a:gd name="connsiteX50" fmla="*/ 3397942 w 4475799"/>
                <a:gd name="connsiteY50" fmla="*/ 1630969 h 3782224"/>
                <a:gd name="connsiteX51" fmla="*/ 2387563 w 4475799"/>
                <a:gd name="connsiteY51" fmla="*/ 1635983 h 3782224"/>
                <a:gd name="connsiteX52" fmla="*/ 1656029 w 4475799"/>
                <a:gd name="connsiteY52" fmla="*/ 1640116 h 3782224"/>
                <a:gd name="connsiteX53" fmla="*/ 1274284 w 4475799"/>
                <a:gd name="connsiteY53" fmla="*/ 1618608 h 3782224"/>
                <a:gd name="connsiteX54" fmla="*/ 801072 w 4475799"/>
                <a:gd name="connsiteY54" fmla="*/ 1582941 h 3782224"/>
                <a:gd name="connsiteX55" fmla="*/ 595792 w 4475799"/>
                <a:gd name="connsiteY55" fmla="*/ 1567862 h 3782224"/>
                <a:gd name="connsiteX56" fmla="*/ 564717 w 4475799"/>
                <a:gd name="connsiteY56" fmla="*/ 1564685 h 3782224"/>
                <a:gd name="connsiteX57" fmla="*/ 703219 w 4475799"/>
                <a:gd name="connsiteY57" fmla="*/ 1459523 h 3782224"/>
                <a:gd name="connsiteX58" fmla="*/ 1015964 w 4475799"/>
                <a:gd name="connsiteY58" fmla="*/ 1219953 h 3782224"/>
                <a:gd name="connsiteX59" fmla="*/ 1486873 w 4475799"/>
                <a:gd name="connsiteY59" fmla="*/ 856920 h 3782224"/>
                <a:gd name="connsiteX60" fmla="*/ 2154382 w 4475799"/>
                <a:gd name="connsiteY60" fmla="*/ 318342 h 3782224"/>
                <a:gd name="connsiteX61" fmla="*/ 2233486 w 4475799"/>
                <a:gd name="connsiteY61" fmla="*/ 218225 h 3782224"/>
                <a:gd name="connsiteX62" fmla="*/ 2284692 w 4475799"/>
                <a:gd name="connsiteY62" fmla="*/ 104372 h 3782224"/>
                <a:gd name="connsiteX63" fmla="*/ 2281018 w 4475799"/>
                <a:gd name="connsiteY63" fmla="*/ 60936 h 3782224"/>
                <a:gd name="connsiteX64" fmla="*/ 2234405 w 4475799"/>
                <a:gd name="connsiteY64" fmla="*/ 26186 h 3782224"/>
                <a:gd name="connsiteX65" fmla="*/ 2193226 w 4475799"/>
                <a:gd name="connsiteY65" fmla="*/ 15662 h 3782224"/>
                <a:gd name="connsiteX66" fmla="*/ 2106392 w 4475799"/>
                <a:gd name="connsiteY66" fmla="*/ 1043 h 3782224"/>
                <a:gd name="connsiteX67" fmla="*/ 2072561 w 4475799"/>
                <a:gd name="connsiteY67" fmla="*/ 9730 h 3782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4475799" h="3782224">
                  <a:moveTo>
                    <a:pt x="2072534" y="9704"/>
                  </a:moveTo>
                  <a:cubicBezTo>
                    <a:pt x="2065186" y="16095"/>
                    <a:pt x="2055618" y="21606"/>
                    <a:pt x="2051485" y="21606"/>
                  </a:cubicBezTo>
                  <a:cubicBezTo>
                    <a:pt x="2047390" y="21606"/>
                    <a:pt x="2033651" y="27078"/>
                    <a:pt x="2021329" y="33469"/>
                  </a:cubicBezTo>
                  <a:cubicBezTo>
                    <a:pt x="2008968" y="40320"/>
                    <a:pt x="1979231" y="55398"/>
                    <a:pt x="1955465" y="67759"/>
                  </a:cubicBezTo>
                  <a:cubicBezTo>
                    <a:pt x="1875481" y="107981"/>
                    <a:pt x="1810997" y="156469"/>
                    <a:pt x="1404533" y="481081"/>
                  </a:cubicBezTo>
                  <a:cubicBezTo>
                    <a:pt x="1256429" y="599489"/>
                    <a:pt x="1095923" y="727038"/>
                    <a:pt x="1048387" y="764552"/>
                  </a:cubicBezTo>
                  <a:cubicBezTo>
                    <a:pt x="574254" y="1139900"/>
                    <a:pt x="289912" y="1373082"/>
                    <a:pt x="175599" y="1480047"/>
                  </a:cubicBezTo>
                  <a:cubicBezTo>
                    <a:pt x="163238" y="1491490"/>
                    <a:pt x="149078" y="1502932"/>
                    <a:pt x="144064" y="1505650"/>
                  </a:cubicBezTo>
                  <a:cubicBezTo>
                    <a:pt x="132162" y="1512079"/>
                    <a:pt x="26077" y="1625439"/>
                    <a:pt x="26077" y="1631866"/>
                  </a:cubicBezTo>
                  <a:cubicBezTo>
                    <a:pt x="26077" y="1634124"/>
                    <a:pt x="21063" y="1642352"/>
                    <a:pt x="15131" y="1649700"/>
                  </a:cubicBezTo>
                  <a:cubicBezTo>
                    <a:pt x="9161" y="1656550"/>
                    <a:pt x="2770" y="1670710"/>
                    <a:pt x="933" y="1680776"/>
                  </a:cubicBezTo>
                  <a:cubicBezTo>
                    <a:pt x="-1324" y="1695854"/>
                    <a:pt x="15" y="1702705"/>
                    <a:pt x="10539" y="1720998"/>
                  </a:cubicBezTo>
                  <a:cubicBezTo>
                    <a:pt x="30210" y="1755288"/>
                    <a:pt x="139009" y="1889734"/>
                    <a:pt x="183371" y="1934967"/>
                  </a:cubicBezTo>
                  <a:cubicBezTo>
                    <a:pt x="211728" y="1963325"/>
                    <a:pt x="257423" y="2019085"/>
                    <a:pt x="402386" y="2202439"/>
                  </a:cubicBezTo>
                  <a:cubicBezTo>
                    <a:pt x="600778" y="2452531"/>
                    <a:pt x="700934" y="2567304"/>
                    <a:pt x="969738" y="2851656"/>
                  </a:cubicBezTo>
                  <a:cubicBezTo>
                    <a:pt x="1040155" y="2925747"/>
                    <a:pt x="1131587" y="3022646"/>
                    <a:pt x="1173225" y="3066547"/>
                  </a:cubicBezTo>
                  <a:cubicBezTo>
                    <a:pt x="1447545" y="3356866"/>
                    <a:pt x="1520220" y="3432794"/>
                    <a:pt x="1657841" y="3569954"/>
                  </a:cubicBezTo>
                  <a:cubicBezTo>
                    <a:pt x="1742418" y="3654531"/>
                    <a:pt x="1817387" y="3730882"/>
                    <a:pt x="1824275" y="3740483"/>
                  </a:cubicBezTo>
                  <a:cubicBezTo>
                    <a:pt x="1838894" y="3759236"/>
                    <a:pt x="1864497" y="3777489"/>
                    <a:pt x="1883249" y="3781623"/>
                  </a:cubicBezTo>
                  <a:cubicBezTo>
                    <a:pt x="1893313" y="3783919"/>
                    <a:pt x="1900623" y="3780245"/>
                    <a:pt x="1925308" y="3760115"/>
                  </a:cubicBezTo>
                  <a:cubicBezTo>
                    <a:pt x="1941304" y="3747333"/>
                    <a:pt x="1962774" y="3730877"/>
                    <a:pt x="1972839" y="3724026"/>
                  </a:cubicBezTo>
                  <a:cubicBezTo>
                    <a:pt x="1984741" y="3715798"/>
                    <a:pt x="1995266" y="3702059"/>
                    <a:pt x="2006210" y="3680590"/>
                  </a:cubicBezTo>
                  <a:cubicBezTo>
                    <a:pt x="2014438" y="3663674"/>
                    <a:pt x="2029096" y="3637153"/>
                    <a:pt x="2038242" y="3622075"/>
                  </a:cubicBezTo>
                  <a:cubicBezTo>
                    <a:pt x="2071613" y="3566736"/>
                    <a:pt x="2083937" y="3537459"/>
                    <a:pt x="2088989" y="3501374"/>
                  </a:cubicBezTo>
                  <a:cubicBezTo>
                    <a:pt x="2094002" y="3466624"/>
                    <a:pt x="2094002" y="3464787"/>
                    <a:pt x="2081679" y="3439644"/>
                  </a:cubicBezTo>
                  <a:cubicBezTo>
                    <a:pt x="2073451" y="3422728"/>
                    <a:pt x="2062008" y="3408530"/>
                    <a:pt x="2049647" y="3399843"/>
                  </a:cubicBezTo>
                  <a:cubicBezTo>
                    <a:pt x="2039582" y="3392074"/>
                    <a:pt x="1981527" y="3335396"/>
                    <a:pt x="1921177" y="3273205"/>
                  </a:cubicBezTo>
                  <a:cubicBezTo>
                    <a:pt x="1825617" y="3175386"/>
                    <a:pt x="1738323" y="3088970"/>
                    <a:pt x="1466257" y="2826514"/>
                  </a:cubicBezTo>
                  <a:cubicBezTo>
                    <a:pt x="1434722" y="2796358"/>
                    <a:pt x="1359752" y="2724105"/>
                    <a:pt x="1299402" y="2666507"/>
                  </a:cubicBezTo>
                  <a:cubicBezTo>
                    <a:pt x="1239049" y="2608911"/>
                    <a:pt x="1164995" y="2537577"/>
                    <a:pt x="1134800" y="2508303"/>
                  </a:cubicBezTo>
                  <a:cubicBezTo>
                    <a:pt x="939582" y="2319483"/>
                    <a:pt x="769513" y="2168616"/>
                    <a:pt x="590715" y="2025529"/>
                  </a:cubicBezTo>
                  <a:cubicBezTo>
                    <a:pt x="540429" y="1985269"/>
                    <a:pt x="494274" y="1947802"/>
                    <a:pt x="487845" y="1942292"/>
                  </a:cubicBezTo>
                  <a:lnTo>
                    <a:pt x="476441" y="1932265"/>
                  </a:lnTo>
                  <a:lnTo>
                    <a:pt x="631431" y="1934523"/>
                  </a:lnTo>
                  <a:cubicBezTo>
                    <a:pt x="779074" y="1937279"/>
                    <a:pt x="787304" y="1937738"/>
                    <a:pt x="796454" y="1946425"/>
                  </a:cubicBezTo>
                  <a:cubicBezTo>
                    <a:pt x="813370" y="1962422"/>
                    <a:pt x="833959" y="1964718"/>
                    <a:pt x="951906" y="1964718"/>
                  </a:cubicBezTo>
                  <a:cubicBezTo>
                    <a:pt x="1059371" y="1964718"/>
                    <a:pt x="1441116" y="1954194"/>
                    <a:pt x="1532582" y="1948721"/>
                  </a:cubicBezTo>
                  <a:cubicBezTo>
                    <a:pt x="1579195" y="1945966"/>
                    <a:pt x="2058797" y="1953275"/>
                    <a:pt x="2300659" y="1960126"/>
                  </a:cubicBezTo>
                  <a:cubicBezTo>
                    <a:pt x="2576821" y="1967933"/>
                    <a:pt x="2705751" y="1973865"/>
                    <a:pt x="3164757" y="1999009"/>
                  </a:cubicBezTo>
                  <a:cubicBezTo>
                    <a:pt x="3298282" y="2006319"/>
                    <a:pt x="3523656" y="2012709"/>
                    <a:pt x="3905440" y="2019560"/>
                  </a:cubicBezTo>
                  <a:cubicBezTo>
                    <a:pt x="4196681" y="2025071"/>
                    <a:pt x="4270727" y="2031462"/>
                    <a:pt x="4304096" y="2054310"/>
                  </a:cubicBezTo>
                  <a:cubicBezTo>
                    <a:pt x="4325144" y="2068508"/>
                    <a:pt x="4329699" y="2068049"/>
                    <a:pt x="4352125" y="2050215"/>
                  </a:cubicBezTo>
                  <a:cubicBezTo>
                    <a:pt x="4390968" y="2019101"/>
                    <a:pt x="4401034" y="2006778"/>
                    <a:pt x="4424340" y="1962424"/>
                  </a:cubicBezTo>
                  <a:cubicBezTo>
                    <a:pt x="4437621" y="1937281"/>
                    <a:pt x="4449943" y="1914434"/>
                    <a:pt x="4452240" y="1912137"/>
                  </a:cubicBezTo>
                  <a:cubicBezTo>
                    <a:pt x="4454077" y="1909382"/>
                    <a:pt x="4460468" y="1891089"/>
                    <a:pt x="4465940" y="1870997"/>
                  </a:cubicBezTo>
                  <a:cubicBezTo>
                    <a:pt x="4476464" y="1832114"/>
                    <a:pt x="4479220" y="1749836"/>
                    <a:pt x="4470992" y="1726989"/>
                  </a:cubicBezTo>
                  <a:cubicBezTo>
                    <a:pt x="4468696" y="1720559"/>
                    <a:pt x="4454536" y="1708236"/>
                    <a:pt x="4439878" y="1698631"/>
                  </a:cubicBezTo>
                  <a:cubicBezTo>
                    <a:pt x="4402872" y="1675286"/>
                    <a:pt x="4289473" y="1619527"/>
                    <a:pt x="4264333" y="1612217"/>
                  </a:cubicBezTo>
                  <a:cubicBezTo>
                    <a:pt x="4249254" y="1607625"/>
                    <a:pt x="4203522" y="1606285"/>
                    <a:pt x="4086035" y="1606285"/>
                  </a:cubicBezTo>
                  <a:cubicBezTo>
                    <a:pt x="3948875" y="1606285"/>
                    <a:pt x="3917298" y="1607625"/>
                    <a:pt x="3843712" y="1616771"/>
                  </a:cubicBezTo>
                  <a:cubicBezTo>
                    <a:pt x="3764608" y="1626836"/>
                    <a:pt x="3735826" y="1627755"/>
                    <a:pt x="3397942" y="1630969"/>
                  </a:cubicBezTo>
                  <a:cubicBezTo>
                    <a:pt x="3199511" y="1633265"/>
                    <a:pt x="2744590" y="1635064"/>
                    <a:pt x="2387563" y="1635983"/>
                  </a:cubicBezTo>
                  <a:cubicBezTo>
                    <a:pt x="2030506" y="1636901"/>
                    <a:pt x="1701302" y="1638738"/>
                    <a:pt x="1656029" y="1640116"/>
                  </a:cubicBezTo>
                  <a:cubicBezTo>
                    <a:pt x="1582436" y="1642374"/>
                    <a:pt x="1542637" y="1640575"/>
                    <a:pt x="1274284" y="1618608"/>
                  </a:cubicBezTo>
                  <a:cubicBezTo>
                    <a:pt x="1109682" y="1605826"/>
                    <a:pt x="896633" y="1589369"/>
                    <a:pt x="801072" y="1582941"/>
                  </a:cubicBezTo>
                  <a:cubicBezTo>
                    <a:pt x="705512" y="1576550"/>
                    <a:pt x="613163" y="1569699"/>
                    <a:pt x="595792" y="1567862"/>
                  </a:cubicBezTo>
                  <a:lnTo>
                    <a:pt x="564717" y="1564685"/>
                  </a:lnTo>
                  <a:lnTo>
                    <a:pt x="703219" y="1459523"/>
                  </a:lnTo>
                  <a:cubicBezTo>
                    <a:pt x="779606" y="1401467"/>
                    <a:pt x="919942" y="1294000"/>
                    <a:pt x="1015964" y="1219953"/>
                  </a:cubicBezTo>
                  <a:cubicBezTo>
                    <a:pt x="1111524" y="1145862"/>
                    <a:pt x="1323653" y="982637"/>
                    <a:pt x="1486873" y="856920"/>
                  </a:cubicBezTo>
                  <a:cubicBezTo>
                    <a:pt x="2001683" y="460518"/>
                    <a:pt x="2066129" y="408858"/>
                    <a:pt x="2154382" y="318342"/>
                  </a:cubicBezTo>
                  <a:cubicBezTo>
                    <a:pt x="2198736" y="273068"/>
                    <a:pt x="2213815" y="253857"/>
                    <a:pt x="2233486" y="218225"/>
                  </a:cubicBezTo>
                  <a:cubicBezTo>
                    <a:pt x="2269613" y="152821"/>
                    <a:pt x="2279639" y="130892"/>
                    <a:pt x="2284692" y="104372"/>
                  </a:cubicBezTo>
                  <a:cubicBezTo>
                    <a:pt x="2288366" y="83782"/>
                    <a:pt x="2287868" y="76932"/>
                    <a:pt x="2281018" y="60936"/>
                  </a:cubicBezTo>
                  <a:cubicBezTo>
                    <a:pt x="2270072" y="37170"/>
                    <a:pt x="2265021" y="33036"/>
                    <a:pt x="2234405" y="26186"/>
                  </a:cubicBezTo>
                  <a:cubicBezTo>
                    <a:pt x="2220666" y="22971"/>
                    <a:pt x="2201952" y="18417"/>
                    <a:pt x="2193226" y="15662"/>
                  </a:cubicBezTo>
                  <a:cubicBezTo>
                    <a:pt x="2178607" y="11567"/>
                    <a:pt x="2161233" y="8812"/>
                    <a:pt x="2106392" y="1043"/>
                  </a:cubicBezTo>
                  <a:cubicBezTo>
                    <a:pt x="2088558" y="-1254"/>
                    <a:pt x="2083965" y="-335"/>
                    <a:pt x="2072561" y="9730"/>
                  </a:cubicBezTo>
                  <a:close/>
                </a:path>
              </a:pathLst>
            </a:custGeom>
            <a:solidFill>
              <a:srgbClr val="79F7AB"/>
            </a:solidFill>
            <a:ln w="25400" cap="flat">
              <a:solidFill>
                <a:srgbClr val="79F7A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3924E6A7-D245-F024-A35B-BEBFE025AA7A}"/>
                </a:ext>
              </a:extLst>
            </p:cNvPr>
            <p:cNvSpPr/>
            <p:nvPr/>
          </p:nvSpPr>
          <p:spPr>
            <a:xfrm rot="9332281">
              <a:off x="6379093" y="2749828"/>
              <a:ext cx="318183" cy="268877"/>
            </a:xfrm>
            <a:custGeom>
              <a:avLst/>
              <a:gdLst>
                <a:gd name="connsiteX0" fmla="*/ 2072534 w 4475799"/>
                <a:gd name="connsiteY0" fmla="*/ 9704 h 3782224"/>
                <a:gd name="connsiteX1" fmla="*/ 2051485 w 4475799"/>
                <a:gd name="connsiteY1" fmla="*/ 21606 h 3782224"/>
                <a:gd name="connsiteX2" fmla="*/ 2021329 w 4475799"/>
                <a:gd name="connsiteY2" fmla="*/ 33469 h 3782224"/>
                <a:gd name="connsiteX3" fmla="*/ 1955465 w 4475799"/>
                <a:gd name="connsiteY3" fmla="*/ 67759 h 3782224"/>
                <a:gd name="connsiteX4" fmla="*/ 1404533 w 4475799"/>
                <a:gd name="connsiteY4" fmla="*/ 481081 h 3782224"/>
                <a:gd name="connsiteX5" fmla="*/ 1048387 w 4475799"/>
                <a:gd name="connsiteY5" fmla="*/ 764552 h 3782224"/>
                <a:gd name="connsiteX6" fmla="*/ 175599 w 4475799"/>
                <a:gd name="connsiteY6" fmla="*/ 1480047 h 3782224"/>
                <a:gd name="connsiteX7" fmla="*/ 144064 w 4475799"/>
                <a:gd name="connsiteY7" fmla="*/ 1505650 h 3782224"/>
                <a:gd name="connsiteX8" fmla="*/ 26077 w 4475799"/>
                <a:gd name="connsiteY8" fmla="*/ 1631866 h 3782224"/>
                <a:gd name="connsiteX9" fmla="*/ 15131 w 4475799"/>
                <a:gd name="connsiteY9" fmla="*/ 1649700 h 3782224"/>
                <a:gd name="connsiteX10" fmla="*/ 933 w 4475799"/>
                <a:gd name="connsiteY10" fmla="*/ 1680776 h 3782224"/>
                <a:gd name="connsiteX11" fmla="*/ 10539 w 4475799"/>
                <a:gd name="connsiteY11" fmla="*/ 1720998 h 3782224"/>
                <a:gd name="connsiteX12" fmla="*/ 183371 w 4475799"/>
                <a:gd name="connsiteY12" fmla="*/ 1934967 h 3782224"/>
                <a:gd name="connsiteX13" fmla="*/ 402386 w 4475799"/>
                <a:gd name="connsiteY13" fmla="*/ 2202439 h 3782224"/>
                <a:gd name="connsiteX14" fmla="*/ 969738 w 4475799"/>
                <a:gd name="connsiteY14" fmla="*/ 2851656 h 3782224"/>
                <a:gd name="connsiteX15" fmla="*/ 1173225 w 4475799"/>
                <a:gd name="connsiteY15" fmla="*/ 3066547 h 3782224"/>
                <a:gd name="connsiteX16" fmla="*/ 1657841 w 4475799"/>
                <a:gd name="connsiteY16" fmla="*/ 3569954 h 3782224"/>
                <a:gd name="connsiteX17" fmla="*/ 1824275 w 4475799"/>
                <a:gd name="connsiteY17" fmla="*/ 3740483 h 3782224"/>
                <a:gd name="connsiteX18" fmla="*/ 1883249 w 4475799"/>
                <a:gd name="connsiteY18" fmla="*/ 3781623 h 3782224"/>
                <a:gd name="connsiteX19" fmla="*/ 1925308 w 4475799"/>
                <a:gd name="connsiteY19" fmla="*/ 3760115 h 3782224"/>
                <a:gd name="connsiteX20" fmla="*/ 1972839 w 4475799"/>
                <a:gd name="connsiteY20" fmla="*/ 3724026 h 3782224"/>
                <a:gd name="connsiteX21" fmla="*/ 2006210 w 4475799"/>
                <a:gd name="connsiteY21" fmla="*/ 3680590 h 3782224"/>
                <a:gd name="connsiteX22" fmla="*/ 2038242 w 4475799"/>
                <a:gd name="connsiteY22" fmla="*/ 3622075 h 3782224"/>
                <a:gd name="connsiteX23" fmla="*/ 2088989 w 4475799"/>
                <a:gd name="connsiteY23" fmla="*/ 3501374 h 3782224"/>
                <a:gd name="connsiteX24" fmla="*/ 2081679 w 4475799"/>
                <a:gd name="connsiteY24" fmla="*/ 3439644 h 3782224"/>
                <a:gd name="connsiteX25" fmla="*/ 2049647 w 4475799"/>
                <a:gd name="connsiteY25" fmla="*/ 3399843 h 3782224"/>
                <a:gd name="connsiteX26" fmla="*/ 1921177 w 4475799"/>
                <a:gd name="connsiteY26" fmla="*/ 3273205 h 3782224"/>
                <a:gd name="connsiteX27" fmla="*/ 1466257 w 4475799"/>
                <a:gd name="connsiteY27" fmla="*/ 2826514 h 3782224"/>
                <a:gd name="connsiteX28" fmla="*/ 1299402 w 4475799"/>
                <a:gd name="connsiteY28" fmla="*/ 2666507 h 3782224"/>
                <a:gd name="connsiteX29" fmla="*/ 1134800 w 4475799"/>
                <a:gd name="connsiteY29" fmla="*/ 2508303 h 3782224"/>
                <a:gd name="connsiteX30" fmla="*/ 590715 w 4475799"/>
                <a:gd name="connsiteY30" fmla="*/ 2025529 h 3782224"/>
                <a:gd name="connsiteX31" fmla="*/ 487845 w 4475799"/>
                <a:gd name="connsiteY31" fmla="*/ 1942292 h 3782224"/>
                <a:gd name="connsiteX32" fmla="*/ 476441 w 4475799"/>
                <a:gd name="connsiteY32" fmla="*/ 1932265 h 3782224"/>
                <a:gd name="connsiteX33" fmla="*/ 631431 w 4475799"/>
                <a:gd name="connsiteY33" fmla="*/ 1934523 h 3782224"/>
                <a:gd name="connsiteX34" fmla="*/ 796454 w 4475799"/>
                <a:gd name="connsiteY34" fmla="*/ 1946425 h 3782224"/>
                <a:gd name="connsiteX35" fmla="*/ 951906 w 4475799"/>
                <a:gd name="connsiteY35" fmla="*/ 1964718 h 3782224"/>
                <a:gd name="connsiteX36" fmla="*/ 1532582 w 4475799"/>
                <a:gd name="connsiteY36" fmla="*/ 1948721 h 3782224"/>
                <a:gd name="connsiteX37" fmla="*/ 2300659 w 4475799"/>
                <a:gd name="connsiteY37" fmla="*/ 1960126 h 3782224"/>
                <a:gd name="connsiteX38" fmla="*/ 3164757 w 4475799"/>
                <a:gd name="connsiteY38" fmla="*/ 1999009 h 3782224"/>
                <a:gd name="connsiteX39" fmla="*/ 3905440 w 4475799"/>
                <a:gd name="connsiteY39" fmla="*/ 2019560 h 3782224"/>
                <a:gd name="connsiteX40" fmla="*/ 4304096 w 4475799"/>
                <a:gd name="connsiteY40" fmla="*/ 2054310 h 3782224"/>
                <a:gd name="connsiteX41" fmla="*/ 4352125 w 4475799"/>
                <a:gd name="connsiteY41" fmla="*/ 2050215 h 3782224"/>
                <a:gd name="connsiteX42" fmla="*/ 4424340 w 4475799"/>
                <a:gd name="connsiteY42" fmla="*/ 1962424 h 3782224"/>
                <a:gd name="connsiteX43" fmla="*/ 4452240 w 4475799"/>
                <a:gd name="connsiteY43" fmla="*/ 1912137 h 3782224"/>
                <a:gd name="connsiteX44" fmla="*/ 4465940 w 4475799"/>
                <a:gd name="connsiteY44" fmla="*/ 1870997 h 3782224"/>
                <a:gd name="connsiteX45" fmla="*/ 4470992 w 4475799"/>
                <a:gd name="connsiteY45" fmla="*/ 1726989 h 3782224"/>
                <a:gd name="connsiteX46" fmla="*/ 4439878 w 4475799"/>
                <a:gd name="connsiteY46" fmla="*/ 1698631 h 3782224"/>
                <a:gd name="connsiteX47" fmla="*/ 4264333 w 4475799"/>
                <a:gd name="connsiteY47" fmla="*/ 1612217 h 3782224"/>
                <a:gd name="connsiteX48" fmla="*/ 4086035 w 4475799"/>
                <a:gd name="connsiteY48" fmla="*/ 1606285 h 3782224"/>
                <a:gd name="connsiteX49" fmla="*/ 3843712 w 4475799"/>
                <a:gd name="connsiteY49" fmla="*/ 1616771 h 3782224"/>
                <a:gd name="connsiteX50" fmla="*/ 3397942 w 4475799"/>
                <a:gd name="connsiteY50" fmla="*/ 1630969 h 3782224"/>
                <a:gd name="connsiteX51" fmla="*/ 2387563 w 4475799"/>
                <a:gd name="connsiteY51" fmla="*/ 1635983 h 3782224"/>
                <a:gd name="connsiteX52" fmla="*/ 1656029 w 4475799"/>
                <a:gd name="connsiteY52" fmla="*/ 1640116 h 3782224"/>
                <a:gd name="connsiteX53" fmla="*/ 1274284 w 4475799"/>
                <a:gd name="connsiteY53" fmla="*/ 1618608 h 3782224"/>
                <a:gd name="connsiteX54" fmla="*/ 801072 w 4475799"/>
                <a:gd name="connsiteY54" fmla="*/ 1582941 h 3782224"/>
                <a:gd name="connsiteX55" fmla="*/ 595792 w 4475799"/>
                <a:gd name="connsiteY55" fmla="*/ 1567862 h 3782224"/>
                <a:gd name="connsiteX56" fmla="*/ 564717 w 4475799"/>
                <a:gd name="connsiteY56" fmla="*/ 1564685 h 3782224"/>
                <a:gd name="connsiteX57" fmla="*/ 703219 w 4475799"/>
                <a:gd name="connsiteY57" fmla="*/ 1459523 h 3782224"/>
                <a:gd name="connsiteX58" fmla="*/ 1015964 w 4475799"/>
                <a:gd name="connsiteY58" fmla="*/ 1219953 h 3782224"/>
                <a:gd name="connsiteX59" fmla="*/ 1486873 w 4475799"/>
                <a:gd name="connsiteY59" fmla="*/ 856920 h 3782224"/>
                <a:gd name="connsiteX60" fmla="*/ 2154382 w 4475799"/>
                <a:gd name="connsiteY60" fmla="*/ 318342 h 3782224"/>
                <a:gd name="connsiteX61" fmla="*/ 2233486 w 4475799"/>
                <a:gd name="connsiteY61" fmla="*/ 218225 h 3782224"/>
                <a:gd name="connsiteX62" fmla="*/ 2284692 w 4475799"/>
                <a:gd name="connsiteY62" fmla="*/ 104372 h 3782224"/>
                <a:gd name="connsiteX63" fmla="*/ 2281018 w 4475799"/>
                <a:gd name="connsiteY63" fmla="*/ 60936 h 3782224"/>
                <a:gd name="connsiteX64" fmla="*/ 2234405 w 4475799"/>
                <a:gd name="connsiteY64" fmla="*/ 26186 h 3782224"/>
                <a:gd name="connsiteX65" fmla="*/ 2193226 w 4475799"/>
                <a:gd name="connsiteY65" fmla="*/ 15662 h 3782224"/>
                <a:gd name="connsiteX66" fmla="*/ 2106392 w 4475799"/>
                <a:gd name="connsiteY66" fmla="*/ 1043 h 3782224"/>
                <a:gd name="connsiteX67" fmla="*/ 2072561 w 4475799"/>
                <a:gd name="connsiteY67" fmla="*/ 9730 h 3782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4475799" h="3782224">
                  <a:moveTo>
                    <a:pt x="2072534" y="9704"/>
                  </a:moveTo>
                  <a:cubicBezTo>
                    <a:pt x="2065186" y="16095"/>
                    <a:pt x="2055618" y="21606"/>
                    <a:pt x="2051485" y="21606"/>
                  </a:cubicBezTo>
                  <a:cubicBezTo>
                    <a:pt x="2047390" y="21606"/>
                    <a:pt x="2033651" y="27078"/>
                    <a:pt x="2021329" y="33469"/>
                  </a:cubicBezTo>
                  <a:cubicBezTo>
                    <a:pt x="2008968" y="40320"/>
                    <a:pt x="1979231" y="55398"/>
                    <a:pt x="1955465" y="67759"/>
                  </a:cubicBezTo>
                  <a:cubicBezTo>
                    <a:pt x="1875481" y="107981"/>
                    <a:pt x="1810997" y="156469"/>
                    <a:pt x="1404533" y="481081"/>
                  </a:cubicBezTo>
                  <a:cubicBezTo>
                    <a:pt x="1256429" y="599489"/>
                    <a:pt x="1095923" y="727038"/>
                    <a:pt x="1048387" y="764552"/>
                  </a:cubicBezTo>
                  <a:cubicBezTo>
                    <a:pt x="574254" y="1139900"/>
                    <a:pt x="289912" y="1373082"/>
                    <a:pt x="175599" y="1480047"/>
                  </a:cubicBezTo>
                  <a:cubicBezTo>
                    <a:pt x="163238" y="1491490"/>
                    <a:pt x="149078" y="1502932"/>
                    <a:pt x="144064" y="1505650"/>
                  </a:cubicBezTo>
                  <a:cubicBezTo>
                    <a:pt x="132162" y="1512079"/>
                    <a:pt x="26077" y="1625439"/>
                    <a:pt x="26077" y="1631866"/>
                  </a:cubicBezTo>
                  <a:cubicBezTo>
                    <a:pt x="26077" y="1634124"/>
                    <a:pt x="21063" y="1642352"/>
                    <a:pt x="15131" y="1649700"/>
                  </a:cubicBezTo>
                  <a:cubicBezTo>
                    <a:pt x="9161" y="1656550"/>
                    <a:pt x="2770" y="1670710"/>
                    <a:pt x="933" y="1680776"/>
                  </a:cubicBezTo>
                  <a:cubicBezTo>
                    <a:pt x="-1324" y="1695854"/>
                    <a:pt x="15" y="1702705"/>
                    <a:pt x="10539" y="1720998"/>
                  </a:cubicBezTo>
                  <a:cubicBezTo>
                    <a:pt x="30210" y="1755288"/>
                    <a:pt x="139009" y="1889734"/>
                    <a:pt x="183371" y="1934967"/>
                  </a:cubicBezTo>
                  <a:cubicBezTo>
                    <a:pt x="211728" y="1963325"/>
                    <a:pt x="257423" y="2019085"/>
                    <a:pt x="402386" y="2202439"/>
                  </a:cubicBezTo>
                  <a:cubicBezTo>
                    <a:pt x="600778" y="2452531"/>
                    <a:pt x="700934" y="2567304"/>
                    <a:pt x="969738" y="2851656"/>
                  </a:cubicBezTo>
                  <a:cubicBezTo>
                    <a:pt x="1040155" y="2925747"/>
                    <a:pt x="1131587" y="3022646"/>
                    <a:pt x="1173225" y="3066547"/>
                  </a:cubicBezTo>
                  <a:cubicBezTo>
                    <a:pt x="1447545" y="3356866"/>
                    <a:pt x="1520220" y="3432794"/>
                    <a:pt x="1657841" y="3569954"/>
                  </a:cubicBezTo>
                  <a:cubicBezTo>
                    <a:pt x="1742418" y="3654531"/>
                    <a:pt x="1817387" y="3730882"/>
                    <a:pt x="1824275" y="3740483"/>
                  </a:cubicBezTo>
                  <a:cubicBezTo>
                    <a:pt x="1838894" y="3759236"/>
                    <a:pt x="1864497" y="3777489"/>
                    <a:pt x="1883249" y="3781623"/>
                  </a:cubicBezTo>
                  <a:cubicBezTo>
                    <a:pt x="1893313" y="3783919"/>
                    <a:pt x="1900623" y="3780245"/>
                    <a:pt x="1925308" y="3760115"/>
                  </a:cubicBezTo>
                  <a:cubicBezTo>
                    <a:pt x="1941304" y="3747333"/>
                    <a:pt x="1962774" y="3730877"/>
                    <a:pt x="1972839" y="3724026"/>
                  </a:cubicBezTo>
                  <a:cubicBezTo>
                    <a:pt x="1984741" y="3715798"/>
                    <a:pt x="1995266" y="3702059"/>
                    <a:pt x="2006210" y="3680590"/>
                  </a:cubicBezTo>
                  <a:cubicBezTo>
                    <a:pt x="2014438" y="3663674"/>
                    <a:pt x="2029096" y="3637153"/>
                    <a:pt x="2038242" y="3622075"/>
                  </a:cubicBezTo>
                  <a:cubicBezTo>
                    <a:pt x="2071613" y="3566736"/>
                    <a:pt x="2083937" y="3537459"/>
                    <a:pt x="2088989" y="3501374"/>
                  </a:cubicBezTo>
                  <a:cubicBezTo>
                    <a:pt x="2094002" y="3466624"/>
                    <a:pt x="2094002" y="3464787"/>
                    <a:pt x="2081679" y="3439644"/>
                  </a:cubicBezTo>
                  <a:cubicBezTo>
                    <a:pt x="2073451" y="3422728"/>
                    <a:pt x="2062008" y="3408530"/>
                    <a:pt x="2049647" y="3399843"/>
                  </a:cubicBezTo>
                  <a:cubicBezTo>
                    <a:pt x="2039582" y="3392074"/>
                    <a:pt x="1981527" y="3335396"/>
                    <a:pt x="1921177" y="3273205"/>
                  </a:cubicBezTo>
                  <a:cubicBezTo>
                    <a:pt x="1825617" y="3175386"/>
                    <a:pt x="1738323" y="3088970"/>
                    <a:pt x="1466257" y="2826514"/>
                  </a:cubicBezTo>
                  <a:cubicBezTo>
                    <a:pt x="1434722" y="2796358"/>
                    <a:pt x="1359752" y="2724105"/>
                    <a:pt x="1299402" y="2666507"/>
                  </a:cubicBezTo>
                  <a:cubicBezTo>
                    <a:pt x="1239049" y="2608911"/>
                    <a:pt x="1164995" y="2537577"/>
                    <a:pt x="1134800" y="2508303"/>
                  </a:cubicBezTo>
                  <a:cubicBezTo>
                    <a:pt x="939582" y="2319483"/>
                    <a:pt x="769513" y="2168616"/>
                    <a:pt x="590715" y="2025529"/>
                  </a:cubicBezTo>
                  <a:cubicBezTo>
                    <a:pt x="540429" y="1985269"/>
                    <a:pt x="494274" y="1947802"/>
                    <a:pt x="487845" y="1942292"/>
                  </a:cubicBezTo>
                  <a:lnTo>
                    <a:pt x="476441" y="1932265"/>
                  </a:lnTo>
                  <a:lnTo>
                    <a:pt x="631431" y="1934523"/>
                  </a:lnTo>
                  <a:cubicBezTo>
                    <a:pt x="779074" y="1937279"/>
                    <a:pt x="787304" y="1937738"/>
                    <a:pt x="796454" y="1946425"/>
                  </a:cubicBezTo>
                  <a:cubicBezTo>
                    <a:pt x="813370" y="1962422"/>
                    <a:pt x="833959" y="1964718"/>
                    <a:pt x="951906" y="1964718"/>
                  </a:cubicBezTo>
                  <a:cubicBezTo>
                    <a:pt x="1059371" y="1964718"/>
                    <a:pt x="1441116" y="1954194"/>
                    <a:pt x="1532582" y="1948721"/>
                  </a:cubicBezTo>
                  <a:cubicBezTo>
                    <a:pt x="1579195" y="1945966"/>
                    <a:pt x="2058797" y="1953275"/>
                    <a:pt x="2300659" y="1960126"/>
                  </a:cubicBezTo>
                  <a:cubicBezTo>
                    <a:pt x="2576821" y="1967933"/>
                    <a:pt x="2705751" y="1973865"/>
                    <a:pt x="3164757" y="1999009"/>
                  </a:cubicBezTo>
                  <a:cubicBezTo>
                    <a:pt x="3298282" y="2006319"/>
                    <a:pt x="3523656" y="2012709"/>
                    <a:pt x="3905440" y="2019560"/>
                  </a:cubicBezTo>
                  <a:cubicBezTo>
                    <a:pt x="4196681" y="2025071"/>
                    <a:pt x="4270727" y="2031462"/>
                    <a:pt x="4304096" y="2054310"/>
                  </a:cubicBezTo>
                  <a:cubicBezTo>
                    <a:pt x="4325144" y="2068508"/>
                    <a:pt x="4329699" y="2068049"/>
                    <a:pt x="4352125" y="2050215"/>
                  </a:cubicBezTo>
                  <a:cubicBezTo>
                    <a:pt x="4390968" y="2019101"/>
                    <a:pt x="4401034" y="2006778"/>
                    <a:pt x="4424340" y="1962424"/>
                  </a:cubicBezTo>
                  <a:cubicBezTo>
                    <a:pt x="4437621" y="1937281"/>
                    <a:pt x="4449943" y="1914434"/>
                    <a:pt x="4452240" y="1912137"/>
                  </a:cubicBezTo>
                  <a:cubicBezTo>
                    <a:pt x="4454077" y="1909382"/>
                    <a:pt x="4460468" y="1891089"/>
                    <a:pt x="4465940" y="1870997"/>
                  </a:cubicBezTo>
                  <a:cubicBezTo>
                    <a:pt x="4476464" y="1832114"/>
                    <a:pt x="4479220" y="1749836"/>
                    <a:pt x="4470992" y="1726989"/>
                  </a:cubicBezTo>
                  <a:cubicBezTo>
                    <a:pt x="4468696" y="1720559"/>
                    <a:pt x="4454536" y="1708236"/>
                    <a:pt x="4439878" y="1698631"/>
                  </a:cubicBezTo>
                  <a:cubicBezTo>
                    <a:pt x="4402872" y="1675286"/>
                    <a:pt x="4289473" y="1619527"/>
                    <a:pt x="4264333" y="1612217"/>
                  </a:cubicBezTo>
                  <a:cubicBezTo>
                    <a:pt x="4249254" y="1607625"/>
                    <a:pt x="4203522" y="1606285"/>
                    <a:pt x="4086035" y="1606285"/>
                  </a:cubicBezTo>
                  <a:cubicBezTo>
                    <a:pt x="3948875" y="1606285"/>
                    <a:pt x="3917298" y="1607625"/>
                    <a:pt x="3843712" y="1616771"/>
                  </a:cubicBezTo>
                  <a:cubicBezTo>
                    <a:pt x="3764608" y="1626836"/>
                    <a:pt x="3735826" y="1627755"/>
                    <a:pt x="3397942" y="1630969"/>
                  </a:cubicBezTo>
                  <a:cubicBezTo>
                    <a:pt x="3199511" y="1633265"/>
                    <a:pt x="2744590" y="1635064"/>
                    <a:pt x="2387563" y="1635983"/>
                  </a:cubicBezTo>
                  <a:cubicBezTo>
                    <a:pt x="2030506" y="1636901"/>
                    <a:pt x="1701302" y="1638738"/>
                    <a:pt x="1656029" y="1640116"/>
                  </a:cubicBezTo>
                  <a:cubicBezTo>
                    <a:pt x="1582436" y="1642374"/>
                    <a:pt x="1542637" y="1640575"/>
                    <a:pt x="1274284" y="1618608"/>
                  </a:cubicBezTo>
                  <a:cubicBezTo>
                    <a:pt x="1109682" y="1605826"/>
                    <a:pt x="896633" y="1589369"/>
                    <a:pt x="801072" y="1582941"/>
                  </a:cubicBezTo>
                  <a:cubicBezTo>
                    <a:pt x="705512" y="1576550"/>
                    <a:pt x="613163" y="1569699"/>
                    <a:pt x="595792" y="1567862"/>
                  </a:cubicBezTo>
                  <a:lnTo>
                    <a:pt x="564717" y="1564685"/>
                  </a:lnTo>
                  <a:lnTo>
                    <a:pt x="703219" y="1459523"/>
                  </a:lnTo>
                  <a:cubicBezTo>
                    <a:pt x="779606" y="1401467"/>
                    <a:pt x="919942" y="1294000"/>
                    <a:pt x="1015964" y="1219953"/>
                  </a:cubicBezTo>
                  <a:cubicBezTo>
                    <a:pt x="1111524" y="1145862"/>
                    <a:pt x="1323653" y="982637"/>
                    <a:pt x="1486873" y="856920"/>
                  </a:cubicBezTo>
                  <a:cubicBezTo>
                    <a:pt x="2001683" y="460518"/>
                    <a:pt x="2066129" y="408858"/>
                    <a:pt x="2154382" y="318342"/>
                  </a:cubicBezTo>
                  <a:cubicBezTo>
                    <a:pt x="2198736" y="273068"/>
                    <a:pt x="2213815" y="253857"/>
                    <a:pt x="2233486" y="218225"/>
                  </a:cubicBezTo>
                  <a:cubicBezTo>
                    <a:pt x="2269613" y="152821"/>
                    <a:pt x="2279639" y="130892"/>
                    <a:pt x="2284692" y="104372"/>
                  </a:cubicBezTo>
                  <a:cubicBezTo>
                    <a:pt x="2288366" y="83782"/>
                    <a:pt x="2287868" y="76932"/>
                    <a:pt x="2281018" y="60936"/>
                  </a:cubicBezTo>
                  <a:cubicBezTo>
                    <a:pt x="2270072" y="37170"/>
                    <a:pt x="2265021" y="33036"/>
                    <a:pt x="2234405" y="26186"/>
                  </a:cubicBezTo>
                  <a:cubicBezTo>
                    <a:pt x="2220666" y="22971"/>
                    <a:pt x="2201952" y="18417"/>
                    <a:pt x="2193226" y="15662"/>
                  </a:cubicBezTo>
                  <a:cubicBezTo>
                    <a:pt x="2178607" y="11567"/>
                    <a:pt x="2161233" y="8812"/>
                    <a:pt x="2106392" y="1043"/>
                  </a:cubicBezTo>
                  <a:cubicBezTo>
                    <a:pt x="2088558" y="-1254"/>
                    <a:pt x="2083965" y="-335"/>
                    <a:pt x="2072561" y="9730"/>
                  </a:cubicBezTo>
                  <a:close/>
                </a:path>
              </a:pathLst>
            </a:custGeom>
            <a:solidFill>
              <a:srgbClr val="79F7AB"/>
            </a:solidFill>
            <a:ln w="25400" cap="flat">
              <a:solidFill>
                <a:srgbClr val="79F7A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88BE64AF-7173-370B-F274-C79EE08D547C}"/>
                </a:ext>
              </a:extLst>
            </p:cNvPr>
            <p:cNvSpPr/>
            <p:nvPr/>
          </p:nvSpPr>
          <p:spPr>
            <a:xfrm rot="11900773">
              <a:off x="6315988" y="2133900"/>
              <a:ext cx="318183" cy="268877"/>
            </a:xfrm>
            <a:custGeom>
              <a:avLst/>
              <a:gdLst>
                <a:gd name="connsiteX0" fmla="*/ 2072534 w 4475799"/>
                <a:gd name="connsiteY0" fmla="*/ 9704 h 3782224"/>
                <a:gd name="connsiteX1" fmla="*/ 2051485 w 4475799"/>
                <a:gd name="connsiteY1" fmla="*/ 21606 h 3782224"/>
                <a:gd name="connsiteX2" fmla="*/ 2021329 w 4475799"/>
                <a:gd name="connsiteY2" fmla="*/ 33469 h 3782224"/>
                <a:gd name="connsiteX3" fmla="*/ 1955465 w 4475799"/>
                <a:gd name="connsiteY3" fmla="*/ 67759 h 3782224"/>
                <a:gd name="connsiteX4" fmla="*/ 1404533 w 4475799"/>
                <a:gd name="connsiteY4" fmla="*/ 481081 h 3782224"/>
                <a:gd name="connsiteX5" fmla="*/ 1048387 w 4475799"/>
                <a:gd name="connsiteY5" fmla="*/ 764552 h 3782224"/>
                <a:gd name="connsiteX6" fmla="*/ 175599 w 4475799"/>
                <a:gd name="connsiteY6" fmla="*/ 1480047 h 3782224"/>
                <a:gd name="connsiteX7" fmla="*/ 144064 w 4475799"/>
                <a:gd name="connsiteY7" fmla="*/ 1505650 h 3782224"/>
                <a:gd name="connsiteX8" fmla="*/ 26077 w 4475799"/>
                <a:gd name="connsiteY8" fmla="*/ 1631866 h 3782224"/>
                <a:gd name="connsiteX9" fmla="*/ 15131 w 4475799"/>
                <a:gd name="connsiteY9" fmla="*/ 1649700 h 3782224"/>
                <a:gd name="connsiteX10" fmla="*/ 933 w 4475799"/>
                <a:gd name="connsiteY10" fmla="*/ 1680776 h 3782224"/>
                <a:gd name="connsiteX11" fmla="*/ 10539 w 4475799"/>
                <a:gd name="connsiteY11" fmla="*/ 1720998 h 3782224"/>
                <a:gd name="connsiteX12" fmla="*/ 183371 w 4475799"/>
                <a:gd name="connsiteY12" fmla="*/ 1934967 h 3782224"/>
                <a:gd name="connsiteX13" fmla="*/ 402386 w 4475799"/>
                <a:gd name="connsiteY13" fmla="*/ 2202439 h 3782224"/>
                <a:gd name="connsiteX14" fmla="*/ 969738 w 4475799"/>
                <a:gd name="connsiteY14" fmla="*/ 2851656 h 3782224"/>
                <a:gd name="connsiteX15" fmla="*/ 1173225 w 4475799"/>
                <a:gd name="connsiteY15" fmla="*/ 3066547 h 3782224"/>
                <a:gd name="connsiteX16" fmla="*/ 1657841 w 4475799"/>
                <a:gd name="connsiteY16" fmla="*/ 3569954 h 3782224"/>
                <a:gd name="connsiteX17" fmla="*/ 1824275 w 4475799"/>
                <a:gd name="connsiteY17" fmla="*/ 3740483 h 3782224"/>
                <a:gd name="connsiteX18" fmla="*/ 1883249 w 4475799"/>
                <a:gd name="connsiteY18" fmla="*/ 3781623 h 3782224"/>
                <a:gd name="connsiteX19" fmla="*/ 1925308 w 4475799"/>
                <a:gd name="connsiteY19" fmla="*/ 3760115 h 3782224"/>
                <a:gd name="connsiteX20" fmla="*/ 1972839 w 4475799"/>
                <a:gd name="connsiteY20" fmla="*/ 3724026 h 3782224"/>
                <a:gd name="connsiteX21" fmla="*/ 2006210 w 4475799"/>
                <a:gd name="connsiteY21" fmla="*/ 3680590 h 3782224"/>
                <a:gd name="connsiteX22" fmla="*/ 2038242 w 4475799"/>
                <a:gd name="connsiteY22" fmla="*/ 3622075 h 3782224"/>
                <a:gd name="connsiteX23" fmla="*/ 2088989 w 4475799"/>
                <a:gd name="connsiteY23" fmla="*/ 3501374 h 3782224"/>
                <a:gd name="connsiteX24" fmla="*/ 2081679 w 4475799"/>
                <a:gd name="connsiteY24" fmla="*/ 3439644 h 3782224"/>
                <a:gd name="connsiteX25" fmla="*/ 2049647 w 4475799"/>
                <a:gd name="connsiteY25" fmla="*/ 3399843 h 3782224"/>
                <a:gd name="connsiteX26" fmla="*/ 1921177 w 4475799"/>
                <a:gd name="connsiteY26" fmla="*/ 3273205 h 3782224"/>
                <a:gd name="connsiteX27" fmla="*/ 1466257 w 4475799"/>
                <a:gd name="connsiteY27" fmla="*/ 2826514 h 3782224"/>
                <a:gd name="connsiteX28" fmla="*/ 1299402 w 4475799"/>
                <a:gd name="connsiteY28" fmla="*/ 2666507 h 3782224"/>
                <a:gd name="connsiteX29" fmla="*/ 1134800 w 4475799"/>
                <a:gd name="connsiteY29" fmla="*/ 2508303 h 3782224"/>
                <a:gd name="connsiteX30" fmla="*/ 590715 w 4475799"/>
                <a:gd name="connsiteY30" fmla="*/ 2025529 h 3782224"/>
                <a:gd name="connsiteX31" fmla="*/ 487845 w 4475799"/>
                <a:gd name="connsiteY31" fmla="*/ 1942292 h 3782224"/>
                <a:gd name="connsiteX32" fmla="*/ 476441 w 4475799"/>
                <a:gd name="connsiteY32" fmla="*/ 1932265 h 3782224"/>
                <a:gd name="connsiteX33" fmla="*/ 631431 w 4475799"/>
                <a:gd name="connsiteY33" fmla="*/ 1934523 h 3782224"/>
                <a:gd name="connsiteX34" fmla="*/ 796454 w 4475799"/>
                <a:gd name="connsiteY34" fmla="*/ 1946425 h 3782224"/>
                <a:gd name="connsiteX35" fmla="*/ 951906 w 4475799"/>
                <a:gd name="connsiteY35" fmla="*/ 1964718 h 3782224"/>
                <a:gd name="connsiteX36" fmla="*/ 1532582 w 4475799"/>
                <a:gd name="connsiteY36" fmla="*/ 1948721 h 3782224"/>
                <a:gd name="connsiteX37" fmla="*/ 2300659 w 4475799"/>
                <a:gd name="connsiteY37" fmla="*/ 1960126 h 3782224"/>
                <a:gd name="connsiteX38" fmla="*/ 3164757 w 4475799"/>
                <a:gd name="connsiteY38" fmla="*/ 1999009 h 3782224"/>
                <a:gd name="connsiteX39" fmla="*/ 3905440 w 4475799"/>
                <a:gd name="connsiteY39" fmla="*/ 2019560 h 3782224"/>
                <a:gd name="connsiteX40" fmla="*/ 4304096 w 4475799"/>
                <a:gd name="connsiteY40" fmla="*/ 2054310 h 3782224"/>
                <a:gd name="connsiteX41" fmla="*/ 4352125 w 4475799"/>
                <a:gd name="connsiteY41" fmla="*/ 2050215 h 3782224"/>
                <a:gd name="connsiteX42" fmla="*/ 4424340 w 4475799"/>
                <a:gd name="connsiteY42" fmla="*/ 1962424 h 3782224"/>
                <a:gd name="connsiteX43" fmla="*/ 4452240 w 4475799"/>
                <a:gd name="connsiteY43" fmla="*/ 1912137 h 3782224"/>
                <a:gd name="connsiteX44" fmla="*/ 4465940 w 4475799"/>
                <a:gd name="connsiteY44" fmla="*/ 1870997 h 3782224"/>
                <a:gd name="connsiteX45" fmla="*/ 4470992 w 4475799"/>
                <a:gd name="connsiteY45" fmla="*/ 1726989 h 3782224"/>
                <a:gd name="connsiteX46" fmla="*/ 4439878 w 4475799"/>
                <a:gd name="connsiteY46" fmla="*/ 1698631 h 3782224"/>
                <a:gd name="connsiteX47" fmla="*/ 4264333 w 4475799"/>
                <a:gd name="connsiteY47" fmla="*/ 1612217 h 3782224"/>
                <a:gd name="connsiteX48" fmla="*/ 4086035 w 4475799"/>
                <a:gd name="connsiteY48" fmla="*/ 1606285 h 3782224"/>
                <a:gd name="connsiteX49" fmla="*/ 3843712 w 4475799"/>
                <a:gd name="connsiteY49" fmla="*/ 1616771 h 3782224"/>
                <a:gd name="connsiteX50" fmla="*/ 3397942 w 4475799"/>
                <a:gd name="connsiteY50" fmla="*/ 1630969 h 3782224"/>
                <a:gd name="connsiteX51" fmla="*/ 2387563 w 4475799"/>
                <a:gd name="connsiteY51" fmla="*/ 1635983 h 3782224"/>
                <a:gd name="connsiteX52" fmla="*/ 1656029 w 4475799"/>
                <a:gd name="connsiteY52" fmla="*/ 1640116 h 3782224"/>
                <a:gd name="connsiteX53" fmla="*/ 1274284 w 4475799"/>
                <a:gd name="connsiteY53" fmla="*/ 1618608 h 3782224"/>
                <a:gd name="connsiteX54" fmla="*/ 801072 w 4475799"/>
                <a:gd name="connsiteY54" fmla="*/ 1582941 h 3782224"/>
                <a:gd name="connsiteX55" fmla="*/ 595792 w 4475799"/>
                <a:gd name="connsiteY55" fmla="*/ 1567862 h 3782224"/>
                <a:gd name="connsiteX56" fmla="*/ 564717 w 4475799"/>
                <a:gd name="connsiteY56" fmla="*/ 1564685 h 3782224"/>
                <a:gd name="connsiteX57" fmla="*/ 703219 w 4475799"/>
                <a:gd name="connsiteY57" fmla="*/ 1459523 h 3782224"/>
                <a:gd name="connsiteX58" fmla="*/ 1015964 w 4475799"/>
                <a:gd name="connsiteY58" fmla="*/ 1219953 h 3782224"/>
                <a:gd name="connsiteX59" fmla="*/ 1486873 w 4475799"/>
                <a:gd name="connsiteY59" fmla="*/ 856920 h 3782224"/>
                <a:gd name="connsiteX60" fmla="*/ 2154382 w 4475799"/>
                <a:gd name="connsiteY60" fmla="*/ 318342 h 3782224"/>
                <a:gd name="connsiteX61" fmla="*/ 2233486 w 4475799"/>
                <a:gd name="connsiteY61" fmla="*/ 218225 h 3782224"/>
                <a:gd name="connsiteX62" fmla="*/ 2284692 w 4475799"/>
                <a:gd name="connsiteY62" fmla="*/ 104372 h 3782224"/>
                <a:gd name="connsiteX63" fmla="*/ 2281018 w 4475799"/>
                <a:gd name="connsiteY63" fmla="*/ 60936 h 3782224"/>
                <a:gd name="connsiteX64" fmla="*/ 2234405 w 4475799"/>
                <a:gd name="connsiteY64" fmla="*/ 26186 h 3782224"/>
                <a:gd name="connsiteX65" fmla="*/ 2193226 w 4475799"/>
                <a:gd name="connsiteY65" fmla="*/ 15662 h 3782224"/>
                <a:gd name="connsiteX66" fmla="*/ 2106392 w 4475799"/>
                <a:gd name="connsiteY66" fmla="*/ 1043 h 3782224"/>
                <a:gd name="connsiteX67" fmla="*/ 2072561 w 4475799"/>
                <a:gd name="connsiteY67" fmla="*/ 9730 h 3782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4475799" h="3782224">
                  <a:moveTo>
                    <a:pt x="2072534" y="9704"/>
                  </a:moveTo>
                  <a:cubicBezTo>
                    <a:pt x="2065186" y="16095"/>
                    <a:pt x="2055618" y="21606"/>
                    <a:pt x="2051485" y="21606"/>
                  </a:cubicBezTo>
                  <a:cubicBezTo>
                    <a:pt x="2047390" y="21606"/>
                    <a:pt x="2033651" y="27078"/>
                    <a:pt x="2021329" y="33469"/>
                  </a:cubicBezTo>
                  <a:cubicBezTo>
                    <a:pt x="2008968" y="40320"/>
                    <a:pt x="1979231" y="55398"/>
                    <a:pt x="1955465" y="67759"/>
                  </a:cubicBezTo>
                  <a:cubicBezTo>
                    <a:pt x="1875481" y="107981"/>
                    <a:pt x="1810997" y="156469"/>
                    <a:pt x="1404533" y="481081"/>
                  </a:cubicBezTo>
                  <a:cubicBezTo>
                    <a:pt x="1256429" y="599489"/>
                    <a:pt x="1095923" y="727038"/>
                    <a:pt x="1048387" y="764552"/>
                  </a:cubicBezTo>
                  <a:cubicBezTo>
                    <a:pt x="574254" y="1139900"/>
                    <a:pt x="289912" y="1373082"/>
                    <a:pt x="175599" y="1480047"/>
                  </a:cubicBezTo>
                  <a:cubicBezTo>
                    <a:pt x="163238" y="1491490"/>
                    <a:pt x="149078" y="1502932"/>
                    <a:pt x="144064" y="1505650"/>
                  </a:cubicBezTo>
                  <a:cubicBezTo>
                    <a:pt x="132162" y="1512079"/>
                    <a:pt x="26077" y="1625439"/>
                    <a:pt x="26077" y="1631866"/>
                  </a:cubicBezTo>
                  <a:cubicBezTo>
                    <a:pt x="26077" y="1634124"/>
                    <a:pt x="21063" y="1642352"/>
                    <a:pt x="15131" y="1649700"/>
                  </a:cubicBezTo>
                  <a:cubicBezTo>
                    <a:pt x="9161" y="1656550"/>
                    <a:pt x="2770" y="1670710"/>
                    <a:pt x="933" y="1680776"/>
                  </a:cubicBezTo>
                  <a:cubicBezTo>
                    <a:pt x="-1324" y="1695854"/>
                    <a:pt x="15" y="1702705"/>
                    <a:pt x="10539" y="1720998"/>
                  </a:cubicBezTo>
                  <a:cubicBezTo>
                    <a:pt x="30210" y="1755288"/>
                    <a:pt x="139009" y="1889734"/>
                    <a:pt x="183371" y="1934967"/>
                  </a:cubicBezTo>
                  <a:cubicBezTo>
                    <a:pt x="211728" y="1963325"/>
                    <a:pt x="257423" y="2019085"/>
                    <a:pt x="402386" y="2202439"/>
                  </a:cubicBezTo>
                  <a:cubicBezTo>
                    <a:pt x="600778" y="2452531"/>
                    <a:pt x="700934" y="2567304"/>
                    <a:pt x="969738" y="2851656"/>
                  </a:cubicBezTo>
                  <a:cubicBezTo>
                    <a:pt x="1040155" y="2925747"/>
                    <a:pt x="1131587" y="3022646"/>
                    <a:pt x="1173225" y="3066547"/>
                  </a:cubicBezTo>
                  <a:cubicBezTo>
                    <a:pt x="1447545" y="3356866"/>
                    <a:pt x="1520220" y="3432794"/>
                    <a:pt x="1657841" y="3569954"/>
                  </a:cubicBezTo>
                  <a:cubicBezTo>
                    <a:pt x="1742418" y="3654531"/>
                    <a:pt x="1817387" y="3730882"/>
                    <a:pt x="1824275" y="3740483"/>
                  </a:cubicBezTo>
                  <a:cubicBezTo>
                    <a:pt x="1838894" y="3759236"/>
                    <a:pt x="1864497" y="3777489"/>
                    <a:pt x="1883249" y="3781623"/>
                  </a:cubicBezTo>
                  <a:cubicBezTo>
                    <a:pt x="1893313" y="3783919"/>
                    <a:pt x="1900623" y="3780245"/>
                    <a:pt x="1925308" y="3760115"/>
                  </a:cubicBezTo>
                  <a:cubicBezTo>
                    <a:pt x="1941304" y="3747333"/>
                    <a:pt x="1962774" y="3730877"/>
                    <a:pt x="1972839" y="3724026"/>
                  </a:cubicBezTo>
                  <a:cubicBezTo>
                    <a:pt x="1984741" y="3715798"/>
                    <a:pt x="1995266" y="3702059"/>
                    <a:pt x="2006210" y="3680590"/>
                  </a:cubicBezTo>
                  <a:cubicBezTo>
                    <a:pt x="2014438" y="3663674"/>
                    <a:pt x="2029096" y="3637153"/>
                    <a:pt x="2038242" y="3622075"/>
                  </a:cubicBezTo>
                  <a:cubicBezTo>
                    <a:pt x="2071613" y="3566736"/>
                    <a:pt x="2083937" y="3537459"/>
                    <a:pt x="2088989" y="3501374"/>
                  </a:cubicBezTo>
                  <a:cubicBezTo>
                    <a:pt x="2094002" y="3466624"/>
                    <a:pt x="2094002" y="3464787"/>
                    <a:pt x="2081679" y="3439644"/>
                  </a:cubicBezTo>
                  <a:cubicBezTo>
                    <a:pt x="2073451" y="3422728"/>
                    <a:pt x="2062008" y="3408530"/>
                    <a:pt x="2049647" y="3399843"/>
                  </a:cubicBezTo>
                  <a:cubicBezTo>
                    <a:pt x="2039582" y="3392074"/>
                    <a:pt x="1981527" y="3335396"/>
                    <a:pt x="1921177" y="3273205"/>
                  </a:cubicBezTo>
                  <a:cubicBezTo>
                    <a:pt x="1825617" y="3175386"/>
                    <a:pt x="1738323" y="3088970"/>
                    <a:pt x="1466257" y="2826514"/>
                  </a:cubicBezTo>
                  <a:cubicBezTo>
                    <a:pt x="1434722" y="2796358"/>
                    <a:pt x="1359752" y="2724105"/>
                    <a:pt x="1299402" y="2666507"/>
                  </a:cubicBezTo>
                  <a:cubicBezTo>
                    <a:pt x="1239049" y="2608911"/>
                    <a:pt x="1164995" y="2537577"/>
                    <a:pt x="1134800" y="2508303"/>
                  </a:cubicBezTo>
                  <a:cubicBezTo>
                    <a:pt x="939582" y="2319483"/>
                    <a:pt x="769513" y="2168616"/>
                    <a:pt x="590715" y="2025529"/>
                  </a:cubicBezTo>
                  <a:cubicBezTo>
                    <a:pt x="540429" y="1985269"/>
                    <a:pt x="494274" y="1947802"/>
                    <a:pt x="487845" y="1942292"/>
                  </a:cubicBezTo>
                  <a:lnTo>
                    <a:pt x="476441" y="1932265"/>
                  </a:lnTo>
                  <a:lnTo>
                    <a:pt x="631431" y="1934523"/>
                  </a:lnTo>
                  <a:cubicBezTo>
                    <a:pt x="779074" y="1937279"/>
                    <a:pt x="787304" y="1937738"/>
                    <a:pt x="796454" y="1946425"/>
                  </a:cubicBezTo>
                  <a:cubicBezTo>
                    <a:pt x="813370" y="1962422"/>
                    <a:pt x="833959" y="1964718"/>
                    <a:pt x="951906" y="1964718"/>
                  </a:cubicBezTo>
                  <a:cubicBezTo>
                    <a:pt x="1059371" y="1964718"/>
                    <a:pt x="1441116" y="1954194"/>
                    <a:pt x="1532582" y="1948721"/>
                  </a:cubicBezTo>
                  <a:cubicBezTo>
                    <a:pt x="1579195" y="1945966"/>
                    <a:pt x="2058797" y="1953275"/>
                    <a:pt x="2300659" y="1960126"/>
                  </a:cubicBezTo>
                  <a:cubicBezTo>
                    <a:pt x="2576821" y="1967933"/>
                    <a:pt x="2705751" y="1973865"/>
                    <a:pt x="3164757" y="1999009"/>
                  </a:cubicBezTo>
                  <a:cubicBezTo>
                    <a:pt x="3298282" y="2006319"/>
                    <a:pt x="3523656" y="2012709"/>
                    <a:pt x="3905440" y="2019560"/>
                  </a:cubicBezTo>
                  <a:cubicBezTo>
                    <a:pt x="4196681" y="2025071"/>
                    <a:pt x="4270727" y="2031462"/>
                    <a:pt x="4304096" y="2054310"/>
                  </a:cubicBezTo>
                  <a:cubicBezTo>
                    <a:pt x="4325144" y="2068508"/>
                    <a:pt x="4329699" y="2068049"/>
                    <a:pt x="4352125" y="2050215"/>
                  </a:cubicBezTo>
                  <a:cubicBezTo>
                    <a:pt x="4390968" y="2019101"/>
                    <a:pt x="4401034" y="2006778"/>
                    <a:pt x="4424340" y="1962424"/>
                  </a:cubicBezTo>
                  <a:cubicBezTo>
                    <a:pt x="4437621" y="1937281"/>
                    <a:pt x="4449943" y="1914434"/>
                    <a:pt x="4452240" y="1912137"/>
                  </a:cubicBezTo>
                  <a:cubicBezTo>
                    <a:pt x="4454077" y="1909382"/>
                    <a:pt x="4460468" y="1891089"/>
                    <a:pt x="4465940" y="1870997"/>
                  </a:cubicBezTo>
                  <a:cubicBezTo>
                    <a:pt x="4476464" y="1832114"/>
                    <a:pt x="4479220" y="1749836"/>
                    <a:pt x="4470992" y="1726989"/>
                  </a:cubicBezTo>
                  <a:cubicBezTo>
                    <a:pt x="4468696" y="1720559"/>
                    <a:pt x="4454536" y="1708236"/>
                    <a:pt x="4439878" y="1698631"/>
                  </a:cubicBezTo>
                  <a:cubicBezTo>
                    <a:pt x="4402872" y="1675286"/>
                    <a:pt x="4289473" y="1619527"/>
                    <a:pt x="4264333" y="1612217"/>
                  </a:cubicBezTo>
                  <a:cubicBezTo>
                    <a:pt x="4249254" y="1607625"/>
                    <a:pt x="4203522" y="1606285"/>
                    <a:pt x="4086035" y="1606285"/>
                  </a:cubicBezTo>
                  <a:cubicBezTo>
                    <a:pt x="3948875" y="1606285"/>
                    <a:pt x="3917298" y="1607625"/>
                    <a:pt x="3843712" y="1616771"/>
                  </a:cubicBezTo>
                  <a:cubicBezTo>
                    <a:pt x="3764608" y="1626836"/>
                    <a:pt x="3735826" y="1627755"/>
                    <a:pt x="3397942" y="1630969"/>
                  </a:cubicBezTo>
                  <a:cubicBezTo>
                    <a:pt x="3199511" y="1633265"/>
                    <a:pt x="2744590" y="1635064"/>
                    <a:pt x="2387563" y="1635983"/>
                  </a:cubicBezTo>
                  <a:cubicBezTo>
                    <a:pt x="2030506" y="1636901"/>
                    <a:pt x="1701302" y="1638738"/>
                    <a:pt x="1656029" y="1640116"/>
                  </a:cubicBezTo>
                  <a:cubicBezTo>
                    <a:pt x="1582436" y="1642374"/>
                    <a:pt x="1542637" y="1640575"/>
                    <a:pt x="1274284" y="1618608"/>
                  </a:cubicBezTo>
                  <a:cubicBezTo>
                    <a:pt x="1109682" y="1605826"/>
                    <a:pt x="896633" y="1589369"/>
                    <a:pt x="801072" y="1582941"/>
                  </a:cubicBezTo>
                  <a:cubicBezTo>
                    <a:pt x="705512" y="1576550"/>
                    <a:pt x="613163" y="1569699"/>
                    <a:pt x="595792" y="1567862"/>
                  </a:cubicBezTo>
                  <a:lnTo>
                    <a:pt x="564717" y="1564685"/>
                  </a:lnTo>
                  <a:lnTo>
                    <a:pt x="703219" y="1459523"/>
                  </a:lnTo>
                  <a:cubicBezTo>
                    <a:pt x="779606" y="1401467"/>
                    <a:pt x="919942" y="1294000"/>
                    <a:pt x="1015964" y="1219953"/>
                  </a:cubicBezTo>
                  <a:cubicBezTo>
                    <a:pt x="1111524" y="1145862"/>
                    <a:pt x="1323653" y="982637"/>
                    <a:pt x="1486873" y="856920"/>
                  </a:cubicBezTo>
                  <a:cubicBezTo>
                    <a:pt x="2001683" y="460518"/>
                    <a:pt x="2066129" y="408858"/>
                    <a:pt x="2154382" y="318342"/>
                  </a:cubicBezTo>
                  <a:cubicBezTo>
                    <a:pt x="2198736" y="273068"/>
                    <a:pt x="2213815" y="253857"/>
                    <a:pt x="2233486" y="218225"/>
                  </a:cubicBezTo>
                  <a:cubicBezTo>
                    <a:pt x="2269613" y="152821"/>
                    <a:pt x="2279639" y="130892"/>
                    <a:pt x="2284692" y="104372"/>
                  </a:cubicBezTo>
                  <a:cubicBezTo>
                    <a:pt x="2288366" y="83782"/>
                    <a:pt x="2287868" y="76932"/>
                    <a:pt x="2281018" y="60936"/>
                  </a:cubicBezTo>
                  <a:cubicBezTo>
                    <a:pt x="2270072" y="37170"/>
                    <a:pt x="2265021" y="33036"/>
                    <a:pt x="2234405" y="26186"/>
                  </a:cubicBezTo>
                  <a:cubicBezTo>
                    <a:pt x="2220666" y="22971"/>
                    <a:pt x="2201952" y="18417"/>
                    <a:pt x="2193226" y="15662"/>
                  </a:cubicBezTo>
                  <a:cubicBezTo>
                    <a:pt x="2178607" y="11567"/>
                    <a:pt x="2161233" y="8812"/>
                    <a:pt x="2106392" y="1043"/>
                  </a:cubicBezTo>
                  <a:cubicBezTo>
                    <a:pt x="2088558" y="-1254"/>
                    <a:pt x="2083965" y="-335"/>
                    <a:pt x="2072561" y="9730"/>
                  </a:cubicBezTo>
                  <a:close/>
                </a:path>
              </a:pathLst>
            </a:custGeom>
            <a:solidFill>
              <a:srgbClr val="79F7AB"/>
            </a:solidFill>
            <a:ln w="25400" cap="flat">
              <a:solidFill>
                <a:srgbClr val="79F7A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13B611E5-5486-1CA7-6755-B4A48AA0B517}"/>
              </a:ext>
            </a:extLst>
          </p:cNvPr>
          <p:cNvSpPr txBox="1"/>
          <p:nvPr/>
        </p:nvSpPr>
        <p:spPr>
          <a:xfrm>
            <a:off x="3978886" y="1601719"/>
            <a:ext cx="6096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spc="600">
                <a:solidFill>
                  <a:schemeClr val="bg1"/>
                </a:solidFill>
                <a:latin typeface="Mistral" panose="03090702030407020403" pitchFamily="66" charset="0"/>
                <a:ea typeface="851tegakizatsu" panose="02000600000000000000" pitchFamily="2" charset="-122"/>
                <a:cs typeface="MV Boli" panose="02000500030200090000" pitchFamily="2" charset="0"/>
              </a:rPr>
              <a:t>Powerpoint</a:t>
            </a:r>
          </a:p>
          <a:p>
            <a:pPr algn="ctr"/>
            <a:r>
              <a:rPr lang="en-US" altLang="zh-CN" sz="6000" b="1" spc="600">
                <a:solidFill>
                  <a:schemeClr val="bg1"/>
                </a:solidFill>
                <a:latin typeface="Mistral" panose="03090702030407020403" pitchFamily="66" charset="0"/>
                <a:ea typeface="851tegakizatsu" panose="02000600000000000000" pitchFamily="2" charset="-122"/>
                <a:cs typeface="MV Boli" panose="02000500030200090000" pitchFamily="2" charset="0"/>
              </a:rPr>
              <a:t>Templet ! </a:t>
            </a:r>
            <a:endParaRPr lang="zh-CN" altLang="en-US" sz="6000" b="1" spc="600">
              <a:solidFill>
                <a:schemeClr val="bg1"/>
              </a:solidFill>
              <a:latin typeface="Mistral" panose="03090702030407020403" pitchFamily="66" charset="0"/>
              <a:ea typeface="851tegakizatsu" panose="02000600000000000000" pitchFamily="2" charset="-122"/>
              <a:cs typeface="MV Boli" panose="02000500030200090000" pitchFamily="2" charset="0"/>
            </a:endParaRPr>
          </a:p>
        </p:txBody>
      </p: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0B910C6C-030C-F292-26D2-C742F53CA46A}"/>
              </a:ext>
            </a:extLst>
          </p:cNvPr>
          <p:cNvGrpSpPr/>
          <p:nvPr/>
        </p:nvGrpSpPr>
        <p:grpSpPr>
          <a:xfrm>
            <a:off x="5377756" y="2507360"/>
            <a:ext cx="3299799" cy="126782"/>
            <a:chOff x="5341815" y="2188715"/>
            <a:chExt cx="3299799" cy="126782"/>
          </a:xfrm>
        </p:grpSpPr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E9DD4F20-FEF6-ADBE-1DA2-7357FC4D40B3}"/>
                </a:ext>
              </a:extLst>
            </p:cNvPr>
            <p:cNvSpPr/>
            <p:nvPr/>
          </p:nvSpPr>
          <p:spPr>
            <a:xfrm>
              <a:off x="5546398" y="2253830"/>
              <a:ext cx="46384" cy="45720"/>
            </a:xfrm>
            <a:custGeom>
              <a:avLst/>
              <a:gdLst>
                <a:gd name="connsiteX0" fmla="*/ 539813 w 1154350"/>
                <a:gd name="connsiteY0" fmla="*/ 8757 h 1137842"/>
                <a:gd name="connsiteX1" fmla="*/ 379806 w 1154350"/>
                <a:gd name="connsiteY1" fmla="*/ 43047 h 1137842"/>
                <a:gd name="connsiteX2" fmla="*/ 320373 w 1154350"/>
                <a:gd name="connsiteY2" fmla="*/ 59043 h 1137842"/>
                <a:gd name="connsiteX3" fmla="*/ 46053 w 1154350"/>
                <a:gd name="connsiteY3" fmla="*/ 294478 h 1137842"/>
                <a:gd name="connsiteX4" fmla="*/ 11303 w 1154350"/>
                <a:gd name="connsiteY4" fmla="*/ 557816 h 1137842"/>
                <a:gd name="connsiteX5" fmla="*/ 83557 w 1154350"/>
                <a:gd name="connsiteY5" fmla="*/ 728845 h 1137842"/>
                <a:gd name="connsiteX6" fmla="*/ 245406 w 1154350"/>
                <a:gd name="connsiteY6" fmla="*/ 952837 h 1137842"/>
                <a:gd name="connsiteX7" fmla="*/ 302085 w 1154350"/>
                <a:gd name="connsiteY7" fmla="*/ 997651 h 1137842"/>
                <a:gd name="connsiteX8" fmla="*/ 463512 w 1154350"/>
                <a:gd name="connsiteY8" fmla="*/ 1078132 h 1137842"/>
                <a:gd name="connsiteX9" fmla="*/ 504652 w 1154350"/>
                <a:gd name="connsiteY9" fmla="*/ 1095507 h 1137842"/>
                <a:gd name="connsiteX10" fmla="*/ 555858 w 1154350"/>
                <a:gd name="connsiteY10" fmla="*/ 1120650 h 1137842"/>
                <a:gd name="connsiteX11" fmla="*/ 695732 w 1154350"/>
                <a:gd name="connsiteY11" fmla="*/ 1133432 h 1137842"/>
                <a:gd name="connsiteX12" fmla="*/ 805489 w 1154350"/>
                <a:gd name="connsiteY12" fmla="*/ 1074458 h 1137842"/>
                <a:gd name="connsiteX13" fmla="*/ 846170 w 1154350"/>
                <a:gd name="connsiteY13" fmla="*/ 1044302 h 1137842"/>
                <a:gd name="connsiteX14" fmla="*/ 993852 w 1154350"/>
                <a:gd name="connsiteY14" fmla="*/ 910316 h 1137842"/>
                <a:gd name="connsiteX15" fmla="*/ 1041842 w 1154350"/>
                <a:gd name="connsiteY15" fmla="*/ 824820 h 1137842"/>
                <a:gd name="connsiteX16" fmla="*/ 1076592 w 1154350"/>
                <a:gd name="connsiteY16" fmla="*/ 755321 h 1137842"/>
                <a:gd name="connsiteX17" fmla="*/ 1135566 w 1154350"/>
                <a:gd name="connsiteY17" fmla="*/ 582529 h 1137842"/>
                <a:gd name="connsiteX18" fmla="*/ 1154318 w 1154350"/>
                <a:gd name="connsiteY18" fmla="*/ 429331 h 1137842"/>
                <a:gd name="connsiteX19" fmla="*/ 1123243 w 1154350"/>
                <a:gd name="connsiteY19" fmla="*/ 252405 h 1137842"/>
                <a:gd name="connsiteX20" fmla="*/ 1000700 w 1154350"/>
                <a:gd name="connsiteY20" fmla="*/ 112492 h 1137842"/>
                <a:gd name="connsiteX21" fmla="*/ 799055 w 1154350"/>
                <a:gd name="connsiteY21" fmla="*/ 17849 h 1137842"/>
                <a:gd name="connsiteX22" fmla="*/ 622129 w 1154350"/>
                <a:gd name="connsiteY22" fmla="*/ 15 h 1137842"/>
                <a:gd name="connsiteX23" fmla="*/ 539810 w 1154350"/>
                <a:gd name="connsiteY23" fmla="*/ 8741 h 1137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154350" h="1137842">
                  <a:moveTo>
                    <a:pt x="539813" y="8757"/>
                  </a:moveTo>
                  <a:cubicBezTo>
                    <a:pt x="481757" y="18324"/>
                    <a:pt x="407709" y="33900"/>
                    <a:pt x="379806" y="43047"/>
                  </a:cubicBezTo>
                  <a:cubicBezTo>
                    <a:pt x="368363" y="46682"/>
                    <a:pt x="341880" y="53992"/>
                    <a:pt x="320373" y="59043"/>
                  </a:cubicBezTo>
                  <a:cubicBezTo>
                    <a:pt x="205178" y="86024"/>
                    <a:pt x="107785" y="169682"/>
                    <a:pt x="46053" y="294478"/>
                  </a:cubicBezTo>
                  <a:cubicBezTo>
                    <a:pt x="-1479" y="390958"/>
                    <a:pt x="-10626" y="460001"/>
                    <a:pt x="11303" y="557816"/>
                  </a:cubicBezTo>
                  <a:cubicBezTo>
                    <a:pt x="23664" y="612236"/>
                    <a:pt x="37366" y="644230"/>
                    <a:pt x="83557" y="728845"/>
                  </a:cubicBezTo>
                  <a:cubicBezTo>
                    <a:pt x="164920" y="876948"/>
                    <a:pt x="189141" y="910317"/>
                    <a:pt x="245406" y="952837"/>
                  </a:cubicBezTo>
                  <a:cubicBezTo>
                    <a:pt x="265498" y="967954"/>
                    <a:pt x="290642" y="988046"/>
                    <a:pt x="302085" y="997651"/>
                  </a:cubicBezTo>
                  <a:cubicBezTo>
                    <a:pt x="338212" y="1028726"/>
                    <a:pt x="411381" y="1064853"/>
                    <a:pt x="463512" y="1078132"/>
                  </a:cubicBezTo>
                  <a:cubicBezTo>
                    <a:pt x="475835" y="1080888"/>
                    <a:pt x="494128" y="1088656"/>
                    <a:pt x="504652" y="1095507"/>
                  </a:cubicBezTo>
                  <a:cubicBezTo>
                    <a:pt x="514679" y="1101898"/>
                    <a:pt x="538023" y="1113340"/>
                    <a:pt x="555858" y="1120650"/>
                  </a:cubicBezTo>
                  <a:cubicBezTo>
                    <a:pt x="594243" y="1137106"/>
                    <a:pt x="655975" y="1142579"/>
                    <a:pt x="695732" y="1133432"/>
                  </a:cubicBezTo>
                  <a:cubicBezTo>
                    <a:pt x="729562" y="1125664"/>
                    <a:pt x="776213" y="1100520"/>
                    <a:pt x="805489" y="1074458"/>
                  </a:cubicBezTo>
                  <a:cubicBezTo>
                    <a:pt x="819189" y="1062595"/>
                    <a:pt x="837483" y="1048855"/>
                    <a:pt x="846170" y="1044302"/>
                  </a:cubicBezTo>
                  <a:cubicBezTo>
                    <a:pt x="897834" y="1017781"/>
                    <a:pt x="959101" y="962442"/>
                    <a:pt x="993852" y="910316"/>
                  </a:cubicBezTo>
                  <a:cubicBezTo>
                    <a:pt x="1004797" y="893400"/>
                    <a:pt x="1026764" y="855016"/>
                    <a:pt x="1041842" y="824820"/>
                  </a:cubicBezTo>
                  <a:cubicBezTo>
                    <a:pt x="1056921" y="794664"/>
                    <a:pt x="1072458" y="763550"/>
                    <a:pt x="1076592" y="755321"/>
                  </a:cubicBezTo>
                  <a:cubicBezTo>
                    <a:pt x="1091211" y="727460"/>
                    <a:pt x="1117273" y="650649"/>
                    <a:pt x="1135566" y="582529"/>
                  </a:cubicBezTo>
                  <a:cubicBezTo>
                    <a:pt x="1153399" y="515288"/>
                    <a:pt x="1153399" y="512572"/>
                    <a:pt x="1154318" y="429331"/>
                  </a:cubicBezTo>
                  <a:cubicBezTo>
                    <a:pt x="1154778" y="334689"/>
                    <a:pt x="1150644" y="310923"/>
                    <a:pt x="1123243" y="252405"/>
                  </a:cubicBezTo>
                  <a:cubicBezTo>
                    <a:pt x="1095803" y="194808"/>
                    <a:pt x="1052826" y="145439"/>
                    <a:pt x="1000700" y="112492"/>
                  </a:cubicBezTo>
                  <a:cubicBezTo>
                    <a:pt x="959100" y="86009"/>
                    <a:pt x="834266" y="27455"/>
                    <a:pt x="799055" y="17849"/>
                  </a:cubicBezTo>
                  <a:cubicBezTo>
                    <a:pt x="763388" y="7823"/>
                    <a:pt x="676973" y="-406"/>
                    <a:pt x="622129" y="15"/>
                  </a:cubicBezTo>
                  <a:cubicBezTo>
                    <a:pt x="603376" y="513"/>
                    <a:pt x="566369" y="4149"/>
                    <a:pt x="539810" y="8741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5D8B37D9-304A-0E10-445E-C661146C163F}"/>
                </a:ext>
              </a:extLst>
            </p:cNvPr>
            <p:cNvSpPr/>
            <p:nvPr/>
          </p:nvSpPr>
          <p:spPr>
            <a:xfrm>
              <a:off x="5745264" y="2258169"/>
              <a:ext cx="45720" cy="46462"/>
            </a:xfrm>
            <a:custGeom>
              <a:avLst/>
              <a:gdLst>
                <a:gd name="connsiteX0" fmla="*/ 539399 w 1114188"/>
                <a:gd name="connsiteY0" fmla="*/ 9175 h 1132313"/>
                <a:gd name="connsiteX1" fmla="*/ 441085 w 1114188"/>
                <a:gd name="connsiteY1" fmla="*/ 29765 h 1132313"/>
                <a:gd name="connsiteX2" fmla="*/ 356508 w 1114188"/>
                <a:gd name="connsiteY2" fmla="*/ 52612 h 1132313"/>
                <a:gd name="connsiteX3" fmla="*/ 89497 w 1114188"/>
                <a:gd name="connsiteY3" fmla="*/ 262026 h 1132313"/>
                <a:gd name="connsiteX4" fmla="*/ 68027 w 1114188"/>
                <a:gd name="connsiteY4" fmla="*/ 297234 h 1132313"/>
                <a:gd name="connsiteX5" fmla="*/ 2164 w 1114188"/>
                <a:gd name="connsiteY5" fmla="*/ 443996 h 1132313"/>
                <a:gd name="connsiteX6" fmla="*/ 84024 w 1114188"/>
                <a:gd name="connsiteY6" fmla="*/ 726085 h 1132313"/>
                <a:gd name="connsiteX7" fmla="*/ 121031 w 1114188"/>
                <a:gd name="connsiteY7" fmla="*/ 793287 h 1132313"/>
                <a:gd name="connsiteX8" fmla="*/ 161291 w 1114188"/>
                <a:gd name="connsiteY8" fmla="*/ 863245 h 1132313"/>
                <a:gd name="connsiteX9" fmla="*/ 194204 w 1114188"/>
                <a:gd name="connsiteY9" fmla="*/ 916249 h 1132313"/>
                <a:gd name="connsiteX10" fmla="*/ 297074 w 1114188"/>
                <a:gd name="connsiteY10" fmla="*/ 1022333 h 1132313"/>
                <a:gd name="connsiteX11" fmla="*/ 351494 w 1114188"/>
                <a:gd name="connsiteY11" fmla="*/ 1064392 h 1132313"/>
                <a:gd name="connsiteX12" fmla="*/ 463054 w 1114188"/>
                <a:gd name="connsiteY12" fmla="*/ 1121108 h 1132313"/>
                <a:gd name="connsiteX13" fmla="*/ 660525 w 1114188"/>
                <a:gd name="connsiteY13" fmla="*/ 1116975 h 1132313"/>
                <a:gd name="connsiteX14" fmla="*/ 843879 w 1114188"/>
                <a:gd name="connsiteY14" fmla="*/ 1019118 h 1132313"/>
                <a:gd name="connsiteX15" fmla="*/ 904231 w 1114188"/>
                <a:gd name="connsiteY15" fmla="*/ 961063 h 1132313"/>
                <a:gd name="connsiteX16" fmla="*/ 953140 w 1114188"/>
                <a:gd name="connsiteY16" fmla="*/ 907561 h 1132313"/>
                <a:gd name="connsiteX17" fmla="*/ 1008020 w 1114188"/>
                <a:gd name="connsiteY17" fmla="*/ 806984 h 1132313"/>
                <a:gd name="connsiteX18" fmla="*/ 1026313 w 1114188"/>
                <a:gd name="connsiteY18" fmla="*/ 772694 h 1132313"/>
                <a:gd name="connsiteX19" fmla="*/ 1095812 w 1114188"/>
                <a:gd name="connsiteY19" fmla="*/ 577937 h 1132313"/>
                <a:gd name="connsiteX20" fmla="*/ 1114105 w 1114188"/>
                <a:gd name="connsiteY20" fmla="*/ 443069 h 1132313"/>
                <a:gd name="connsiteX21" fmla="*/ 1081614 w 1114188"/>
                <a:gd name="connsiteY21" fmla="*/ 282562 h 1132313"/>
                <a:gd name="connsiteX22" fmla="*/ 966880 w 1114188"/>
                <a:gd name="connsiteY22" fmla="*/ 127150 h 1132313"/>
                <a:gd name="connsiteX23" fmla="*/ 857162 w 1114188"/>
                <a:gd name="connsiteY23" fmla="*/ 55356 h 1132313"/>
                <a:gd name="connsiteX24" fmla="*/ 651882 w 1114188"/>
                <a:gd name="connsiteY24" fmla="*/ 18 h 1132313"/>
                <a:gd name="connsiteX25" fmla="*/ 539411 w 1114188"/>
                <a:gd name="connsiteY25" fmla="*/ 9164 h 1132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114188" h="1132313">
                  <a:moveTo>
                    <a:pt x="539399" y="9175"/>
                  </a:moveTo>
                  <a:cubicBezTo>
                    <a:pt x="509205" y="14227"/>
                    <a:pt x="464849" y="23373"/>
                    <a:pt x="441085" y="29765"/>
                  </a:cubicBezTo>
                  <a:cubicBezTo>
                    <a:pt x="417319" y="36156"/>
                    <a:pt x="379355" y="46221"/>
                    <a:pt x="356508" y="52612"/>
                  </a:cubicBezTo>
                  <a:cubicBezTo>
                    <a:pt x="240814" y="83725"/>
                    <a:pt x="141167" y="161869"/>
                    <a:pt x="89497" y="262026"/>
                  </a:cubicBezTo>
                  <a:cubicBezTo>
                    <a:pt x="81269" y="278482"/>
                    <a:pt x="71204" y="294479"/>
                    <a:pt x="68027" y="297234"/>
                  </a:cubicBezTo>
                  <a:cubicBezTo>
                    <a:pt x="45601" y="315489"/>
                    <a:pt x="9933" y="395510"/>
                    <a:pt x="2164" y="443996"/>
                  </a:cubicBezTo>
                  <a:cubicBezTo>
                    <a:pt x="-8781" y="513915"/>
                    <a:pt x="22294" y="621373"/>
                    <a:pt x="84024" y="726085"/>
                  </a:cubicBezTo>
                  <a:cubicBezTo>
                    <a:pt x="91793" y="739327"/>
                    <a:pt x="108708" y="769521"/>
                    <a:pt x="121031" y="793287"/>
                  </a:cubicBezTo>
                  <a:cubicBezTo>
                    <a:pt x="133851" y="817053"/>
                    <a:pt x="151685" y="848587"/>
                    <a:pt x="161291" y="863245"/>
                  </a:cubicBezTo>
                  <a:cubicBezTo>
                    <a:pt x="170400" y="878324"/>
                    <a:pt x="185517" y="902088"/>
                    <a:pt x="194204" y="916249"/>
                  </a:cubicBezTo>
                  <a:cubicBezTo>
                    <a:pt x="213415" y="947822"/>
                    <a:pt x="254097" y="989422"/>
                    <a:pt x="297074" y="1022333"/>
                  </a:cubicBezTo>
                  <a:cubicBezTo>
                    <a:pt x="314907" y="1035575"/>
                    <a:pt x="339133" y="1054326"/>
                    <a:pt x="351494" y="1064392"/>
                  </a:cubicBezTo>
                  <a:cubicBezTo>
                    <a:pt x="377556" y="1084982"/>
                    <a:pt x="428761" y="1111043"/>
                    <a:pt x="463054" y="1121108"/>
                  </a:cubicBezTo>
                  <a:cubicBezTo>
                    <a:pt x="515599" y="1137105"/>
                    <a:pt x="552644" y="1136187"/>
                    <a:pt x="660525" y="1116975"/>
                  </a:cubicBezTo>
                  <a:cubicBezTo>
                    <a:pt x="730483" y="1104652"/>
                    <a:pt x="788114" y="1073998"/>
                    <a:pt x="843879" y="1019118"/>
                  </a:cubicBezTo>
                  <a:cubicBezTo>
                    <a:pt x="860794" y="1002662"/>
                    <a:pt x="887775" y="976601"/>
                    <a:pt x="904231" y="961063"/>
                  </a:cubicBezTo>
                  <a:cubicBezTo>
                    <a:pt x="920687" y="945525"/>
                    <a:pt x="942655" y="921300"/>
                    <a:pt x="953140" y="907561"/>
                  </a:cubicBezTo>
                  <a:cubicBezTo>
                    <a:pt x="971434" y="881958"/>
                    <a:pt x="1008020" y="815675"/>
                    <a:pt x="1008020" y="806984"/>
                  </a:cubicBezTo>
                  <a:cubicBezTo>
                    <a:pt x="1008020" y="804688"/>
                    <a:pt x="1016248" y="789150"/>
                    <a:pt x="1026313" y="772694"/>
                  </a:cubicBezTo>
                  <a:cubicBezTo>
                    <a:pt x="1047783" y="736567"/>
                    <a:pt x="1071127" y="671666"/>
                    <a:pt x="1095812" y="577937"/>
                  </a:cubicBezTo>
                  <a:cubicBezTo>
                    <a:pt x="1112268" y="514370"/>
                    <a:pt x="1113646" y="504764"/>
                    <a:pt x="1114105" y="443069"/>
                  </a:cubicBezTo>
                  <a:cubicBezTo>
                    <a:pt x="1115024" y="365342"/>
                    <a:pt x="1108594" y="335144"/>
                    <a:pt x="1081614" y="282562"/>
                  </a:cubicBezTo>
                  <a:cubicBezTo>
                    <a:pt x="1057848" y="235950"/>
                    <a:pt x="1008939" y="169670"/>
                    <a:pt x="966880" y="127150"/>
                  </a:cubicBezTo>
                  <a:cubicBezTo>
                    <a:pt x="935345" y="95577"/>
                    <a:pt x="926199" y="89646"/>
                    <a:pt x="857162" y="55356"/>
                  </a:cubicBezTo>
                  <a:cubicBezTo>
                    <a:pt x="761601" y="7786"/>
                    <a:pt x="729573" y="-442"/>
                    <a:pt x="651882" y="18"/>
                  </a:cubicBezTo>
                  <a:cubicBezTo>
                    <a:pt x="620309" y="477"/>
                    <a:pt x="569564" y="4610"/>
                    <a:pt x="539411" y="9164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9DED1A81-584E-4736-6F18-6E02282F1531}"/>
                </a:ext>
              </a:extLst>
            </p:cNvPr>
            <p:cNvSpPr/>
            <p:nvPr/>
          </p:nvSpPr>
          <p:spPr>
            <a:xfrm>
              <a:off x="5341815" y="2264203"/>
              <a:ext cx="45720" cy="46368"/>
            </a:xfrm>
            <a:custGeom>
              <a:avLst/>
              <a:gdLst>
                <a:gd name="connsiteX0" fmla="*/ 576128 w 1153547"/>
                <a:gd name="connsiteY0" fmla="*/ 2478 h 1169884"/>
                <a:gd name="connsiteX1" fmla="*/ 331043 w 1153547"/>
                <a:gd name="connsiteY1" fmla="*/ 57319 h 1169884"/>
                <a:gd name="connsiteX2" fmla="*/ 51246 w 1153547"/>
                <a:gd name="connsiteY2" fmla="*/ 312427 h 1169884"/>
                <a:gd name="connsiteX3" fmla="*/ 21051 w 1153547"/>
                <a:gd name="connsiteY3" fmla="*/ 637957 h 1169884"/>
                <a:gd name="connsiteX4" fmla="*/ 27480 w 1153547"/>
                <a:gd name="connsiteY4" fmla="*/ 678217 h 1169884"/>
                <a:gd name="connsiteX5" fmla="*/ 20133 w 1153547"/>
                <a:gd name="connsiteY5" fmla="*/ 695133 h 1169884"/>
                <a:gd name="connsiteX6" fmla="*/ 123463 w 1153547"/>
                <a:gd name="connsiteY6" fmla="*/ 880279 h 1169884"/>
                <a:gd name="connsiteX7" fmla="*/ 195717 w 1153547"/>
                <a:gd name="connsiteY7" fmla="*/ 957546 h 1169884"/>
                <a:gd name="connsiteX8" fmla="*/ 378610 w 1153547"/>
                <a:gd name="connsiteY8" fmla="*/ 1102936 h 1169884"/>
                <a:gd name="connsiteX9" fmla="*/ 532690 w 1153547"/>
                <a:gd name="connsiteY9" fmla="*/ 1160111 h 1169884"/>
                <a:gd name="connsiteX10" fmla="*/ 752126 w 1153547"/>
                <a:gd name="connsiteY10" fmla="*/ 1161450 h 1169884"/>
                <a:gd name="connsiteX11" fmla="*/ 1004520 w 1153547"/>
                <a:gd name="connsiteY11" fmla="*/ 998230 h 1169884"/>
                <a:gd name="connsiteX12" fmla="*/ 1139388 w 1153547"/>
                <a:gd name="connsiteY12" fmla="*/ 683693 h 1169884"/>
                <a:gd name="connsiteX13" fmla="*/ 1153548 w 1153547"/>
                <a:gd name="connsiteY13" fmla="*/ 541977 h 1169884"/>
                <a:gd name="connsiteX14" fmla="*/ 1119717 w 1153547"/>
                <a:gd name="connsiteY14" fmla="*/ 358623 h 1169884"/>
                <a:gd name="connsiteX15" fmla="*/ 1029208 w 1153547"/>
                <a:gd name="connsiteY15" fmla="*/ 256214 h 1169884"/>
                <a:gd name="connsiteX16" fmla="*/ 985771 w 1153547"/>
                <a:gd name="connsiteY16" fmla="*/ 210481 h 1169884"/>
                <a:gd name="connsiteX17" fmla="*/ 774976 w 1153547"/>
                <a:gd name="connsiteY17" fmla="*/ 45879 h 1169884"/>
                <a:gd name="connsiteX18" fmla="*/ 576123 w 1153547"/>
                <a:gd name="connsiteY18" fmla="*/ 2481 h 1169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53547" h="1169884">
                  <a:moveTo>
                    <a:pt x="576128" y="2478"/>
                  </a:moveTo>
                  <a:cubicBezTo>
                    <a:pt x="497024" y="11586"/>
                    <a:pt x="402836" y="32634"/>
                    <a:pt x="331043" y="57319"/>
                  </a:cubicBezTo>
                  <a:cubicBezTo>
                    <a:pt x="220403" y="95742"/>
                    <a:pt x="111146" y="195400"/>
                    <a:pt x="51246" y="312427"/>
                  </a:cubicBezTo>
                  <a:cubicBezTo>
                    <a:pt x="-5929" y="423526"/>
                    <a:pt x="-14158" y="515914"/>
                    <a:pt x="21051" y="637957"/>
                  </a:cubicBezTo>
                  <a:cubicBezTo>
                    <a:pt x="27480" y="660383"/>
                    <a:pt x="30198" y="677298"/>
                    <a:pt x="27480" y="678217"/>
                  </a:cubicBezTo>
                  <a:cubicBezTo>
                    <a:pt x="25184" y="679135"/>
                    <a:pt x="21970" y="686445"/>
                    <a:pt x="20133" y="695133"/>
                  </a:cubicBezTo>
                  <a:cubicBezTo>
                    <a:pt x="14201" y="728963"/>
                    <a:pt x="64487" y="819928"/>
                    <a:pt x="123463" y="880279"/>
                  </a:cubicBezTo>
                  <a:cubicBezTo>
                    <a:pt x="144971" y="902246"/>
                    <a:pt x="177424" y="936995"/>
                    <a:pt x="195717" y="957546"/>
                  </a:cubicBezTo>
                  <a:cubicBezTo>
                    <a:pt x="231844" y="997309"/>
                    <a:pt x="331035" y="1076415"/>
                    <a:pt x="378610" y="1102936"/>
                  </a:cubicBezTo>
                  <a:cubicBezTo>
                    <a:pt x="421587" y="1127161"/>
                    <a:pt x="481480" y="1149127"/>
                    <a:pt x="532690" y="1160111"/>
                  </a:cubicBezTo>
                  <a:cubicBezTo>
                    <a:pt x="592123" y="1172434"/>
                    <a:pt x="697713" y="1173353"/>
                    <a:pt x="752126" y="1161450"/>
                  </a:cubicBezTo>
                  <a:cubicBezTo>
                    <a:pt x="855917" y="1139521"/>
                    <a:pt x="948716" y="1079628"/>
                    <a:pt x="1004520" y="998230"/>
                  </a:cubicBezTo>
                  <a:cubicBezTo>
                    <a:pt x="1057065" y="921881"/>
                    <a:pt x="1111946" y="793871"/>
                    <a:pt x="1139388" y="683693"/>
                  </a:cubicBezTo>
                  <a:cubicBezTo>
                    <a:pt x="1152629" y="630191"/>
                    <a:pt x="1153548" y="621503"/>
                    <a:pt x="1153548" y="541977"/>
                  </a:cubicBezTo>
                  <a:cubicBezTo>
                    <a:pt x="1153548" y="446876"/>
                    <a:pt x="1146697" y="409373"/>
                    <a:pt x="1119717" y="358623"/>
                  </a:cubicBezTo>
                  <a:cubicBezTo>
                    <a:pt x="1102801" y="327548"/>
                    <a:pt x="1062580" y="281356"/>
                    <a:pt x="1029208" y="256214"/>
                  </a:cubicBezTo>
                  <a:cubicBezTo>
                    <a:pt x="1016847" y="246608"/>
                    <a:pt x="997214" y="226057"/>
                    <a:pt x="985771" y="210481"/>
                  </a:cubicBezTo>
                  <a:cubicBezTo>
                    <a:pt x="939120" y="146494"/>
                    <a:pt x="867363" y="90691"/>
                    <a:pt x="774976" y="45879"/>
                  </a:cubicBezTo>
                  <a:cubicBezTo>
                    <a:pt x="689480" y="4279"/>
                    <a:pt x="645125" y="-5327"/>
                    <a:pt x="576123" y="2481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F1F0235C-4614-51B7-ED9E-98244AA391B0}"/>
                </a:ext>
              </a:extLst>
            </p:cNvPr>
            <p:cNvSpPr/>
            <p:nvPr/>
          </p:nvSpPr>
          <p:spPr>
            <a:xfrm>
              <a:off x="6157011" y="2258757"/>
              <a:ext cx="46384" cy="45720"/>
            </a:xfrm>
            <a:custGeom>
              <a:avLst/>
              <a:gdLst>
                <a:gd name="connsiteX0" fmla="*/ 539813 w 1154350"/>
                <a:gd name="connsiteY0" fmla="*/ 8757 h 1137842"/>
                <a:gd name="connsiteX1" fmla="*/ 379806 w 1154350"/>
                <a:gd name="connsiteY1" fmla="*/ 43047 h 1137842"/>
                <a:gd name="connsiteX2" fmla="*/ 320373 w 1154350"/>
                <a:gd name="connsiteY2" fmla="*/ 59043 h 1137842"/>
                <a:gd name="connsiteX3" fmla="*/ 46053 w 1154350"/>
                <a:gd name="connsiteY3" fmla="*/ 294478 h 1137842"/>
                <a:gd name="connsiteX4" fmla="*/ 11303 w 1154350"/>
                <a:gd name="connsiteY4" fmla="*/ 557816 h 1137842"/>
                <a:gd name="connsiteX5" fmla="*/ 83557 w 1154350"/>
                <a:gd name="connsiteY5" fmla="*/ 728845 h 1137842"/>
                <a:gd name="connsiteX6" fmla="*/ 245406 w 1154350"/>
                <a:gd name="connsiteY6" fmla="*/ 952837 h 1137842"/>
                <a:gd name="connsiteX7" fmla="*/ 302085 w 1154350"/>
                <a:gd name="connsiteY7" fmla="*/ 997651 h 1137842"/>
                <a:gd name="connsiteX8" fmla="*/ 463512 w 1154350"/>
                <a:gd name="connsiteY8" fmla="*/ 1078132 h 1137842"/>
                <a:gd name="connsiteX9" fmla="*/ 504652 w 1154350"/>
                <a:gd name="connsiteY9" fmla="*/ 1095507 h 1137842"/>
                <a:gd name="connsiteX10" fmla="*/ 555858 w 1154350"/>
                <a:gd name="connsiteY10" fmla="*/ 1120650 h 1137842"/>
                <a:gd name="connsiteX11" fmla="*/ 695732 w 1154350"/>
                <a:gd name="connsiteY11" fmla="*/ 1133432 h 1137842"/>
                <a:gd name="connsiteX12" fmla="*/ 805489 w 1154350"/>
                <a:gd name="connsiteY12" fmla="*/ 1074458 h 1137842"/>
                <a:gd name="connsiteX13" fmla="*/ 846170 w 1154350"/>
                <a:gd name="connsiteY13" fmla="*/ 1044302 h 1137842"/>
                <a:gd name="connsiteX14" fmla="*/ 993852 w 1154350"/>
                <a:gd name="connsiteY14" fmla="*/ 910316 h 1137842"/>
                <a:gd name="connsiteX15" fmla="*/ 1041842 w 1154350"/>
                <a:gd name="connsiteY15" fmla="*/ 824820 h 1137842"/>
                <a:gd name="connsiteX16" fmla="*/ 1076592 w 1154350"/>
                <a:gd name="connsiteY16" fmla="*/ 755321 h 1137842"/>
                <a:gd name="connsiteX17" fmla="*/ 1135566 w 1154350"/>
                <a:gd name="connsiteY17" fmla="*/ 582529 h 1137842"/>
                <a:gd name="connsiteX18" fmla="*/ 1154318 w 1154350"/>
                <a:gd name="connsiteY18" fmla="*/ 429331 h 1137842"/>
                <a:gd name="connsiteX19" fmla="*/ 1123243 w 1154350"/>
                <a:gd name="connsiteY19" fmla="*/ 252405 h 1137842"/>
                <a:gd name="connsiteX20" fmla="*/ 1000700 w 1154350"/>
                <a:gd name="connsiteY20" fmla="*/ 112492 h 1137842"/>
                <a:gd name="connsiteX21" fmla="*/ 799055 w 1154350"/>
                <a:gd name="connsiteY21" fmla="*/ 17849 h 1137842"/>
                <a:gd name="connsiteX22" fmla="*/ 622129 w 1154350"/>
                <a:gd name="connsiteY22" fmla="*/ 15 h 1137842"/>
                <a:gd name="connsiteX23" fmla="*/ 539810 w 1154350"/>
                <a:gd name="connsiteY23" fmla="*/ 8741 h 1137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154350" h="1137842">
                  <a:moveTo>
                    <a:pt x="539813" y="8757"/>
                  </a:moveTo>
                  <a:cubicBezTo>
                    <a:pt x="481757" y="18324"/>
                    <a:pt x="407709" y="33900"/>
                    <a:pt x="379806" y="43047"/>
                  </a:cubicBezTo>
                  <a:cubicBezTo>
                    <a:pt x="368363" y="46682"/>
                    <a:pt x="341880" y="53992"/>
                    <a:pt x="320373" y="59043"/>
                  </a:cubicBezTo>
                  <a:cubicBezTo>
                    <a:pt x="205178" y="86024"/>
                    <a:pt x="107785" y="169682"/>
                    <a:pt x="46053" y="294478"/>
                  </a:cubicBezTo>
                  <a:cubicBezTo>
                    <a:pt x="-1479" y="390958"/>
                    <a:pt x="-10626" y="460001"/>
                    <a:pt x="11303" y="557816"/>
                  </a:cubicBezTo>
                  <a:cubicBezTo>
                    <a:pt x="23664" y="612236"/>
                    <a:pt x="37366" y="644230"/>
                    <a:pt x="83557" y="728845"/>
                  </a:cubicBezTo>
                  <a:cubicBezTo>
                    <a:pt x="164920" y="876948"/>
                    <a:pt x="189141" y="910317"/>
                    <a:pt x="245406" y="952837"/>
                  </a:cubicBezTo>
                  <a:cubicBezTo>
                    <a:pt x="265498" y="967954"/>
                    <a:pt x="290642" y="988046"/>
                    <a:pt x="302085" y="997651"/>
                  </a:cubicBezTo>
                  <a:cubicBezTo>
                    <a:pt x="338212" y="1028726"/>
                    <a:pt x="411381" y="1064853"/>
                    <a:pt x="463512" y="1078132"/>
                  </a:cubicBezTo>
                  <a:cubicBezTo>
                    <a:pt x="475835" y="1080888"/>
                    <a:pt x="494128" y="1088656"/>
                    <a:pt x="504652" y="1095507"/>
                  </a:cubicBezTo>
                  <a:cubicBezTo>
                    <a:pt x="514679" y="1101898"/>
                    <a:pt x="538023" y="1113340"/>
                    <a:pt x="555858" y="1120650"/>
                  </a:cubicBezTo>
                  <a:cubicBezTo>
                    <a:pt x="594243" y="1137106"/>
                    <a:pt x="655975" y="1142579"/>
                    <a:pt x="695732" y="1133432"/>
                  </a:cubicBezTo>
                  <a:cubicBezTo>
                    <a:pt x="729562" y="1125664"/>
                    <a:pt x="776213" y="1100520"/>
                    <a:pt x="805489" y="1074458"/>
                  </a:cubicBezTo>
                  <a:cubicBezTo>
                    <a:pt x="819189" y="1062595"/>
                    <a:pt x="837483" y="1048855"/>
                    <a:pt x="846170" y="1044302"/>
                  </a:cubicBezTo>
                  <a:cubicBezTo>
                    <a:pt x="897834" y="1017781"/>
                    <a:pt x="959101" y="962442"/>
                    <a:pt x="993852" y="910316"/>
                  </a:cubicBezTo>
                  <a:cubicBezTo>
                    <a:pt x="1004797" y="893400"/>
                    <a:pt x="1026764" y="855016"/>
                    <a:pt x="1041842" y="824820"/>
                  </a:cubicBezTo>
                  <a:cubicBezTo>
                    <a:pt x="1056921" y="794664"/>
                    <a:pt x="1072458" y="763550"/>
                    <a:pt x="1076592" y="755321"/>
                  </a:cubicBezTo>
                  <a:cubicBezTo>
                    <a:pt x="1091211" y="727460"/>
                    <a:pt x="1117273" y="650649"/>
                    <a:pt x="1135566" y="582529"/>
                  </a:cubicBezTo>
                  <a:cubicBezTo>
                    <a:pt x="1153399" y="515288"/>
                    <a:pt x="1153399" y="512572"/>
                    <a:pt x="1154318" y="429331"/>
                  </a:cubicBezTo>
                  <a:cubicBezTo>
                    <a:pt x="1154778" y="334689"/>
                    <a:pt x="1150644" y="310923"/>
                    <a:pt x="1123243" y="252405"/>
                  </a:cubicBezTo>
                  <a:cubicBezTo>
                    <a:pt x="1095803" y="194808"/>
                    <a:pt x="1052826" y="145439"/>
                    <a:pt x="1000700" y="112492"/>
                  </a:cubicBezTo>
                  <a:cubicBezTo>
                    <a:pt x="959100" y="86009"/>
                    <a:pt x="834266" y="27455"/>
                    <a:pt x="799055" y="17849"/>
                  </a:cubicBezTo>
                  <a:cubicBezTo>
                    <a:pt x="763388" y="7823"/>
                    <a:pt x="676973" y="-406"/>
                    <a:pt x="622129" y="15"/>
                  </a:cubicBezTo>
                  <a:cubicBezTo>
                    <a:pt x="603376" y="513"/>
                    <a:pt x="566369" y="4149"/>
                    <a:pt x="539810" y="8741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41C5332A-CF77-C727-E110-3A7E942FC013}"/>
                </a:ext>
              </a:extLst>
            </p:cNvPr>
            <p:cNvSpPr/>
            <p:nvPr/>
          </p:nvSpPr>
          <p:spPr>
            <a:xfrm>
              <a:off x="6355878" y="2263096"/>
              <a:ext cx="45720" cy="46462"/>
            </a:xfrm>
            <a:custGeom>
              <a:avLst/>
              <a:gdLst>
                <a:gd name="connsiteX0" fmla="*/ 539399 w 1114188"/>
                <a:gd name="connsiteY0" fmla="*/ 9175 h 1132313"/>
                <a:gd name="connsiteX1" fmla="*/ 441085 w 1114188"/>
                <a:gd name="connsiteY1" fmla="*/ 29765 h 1132313"/>
                <a:gd name="connsiteX2" fmla="*/ 356508 w 1114188"/>
                <a:gd name="connsiteY2" fmla="*/ 52612 h 1132313"/>
                <a:gd name="connsiteX3" fmla="*/ 89497 w 1114188"/>
                <a:gd name="connsiteY3" fmla="*/ 262026 h 1132313"/>
                <a:gd name="connsiteX4" fmla="*/ 68027 w 1114188"/>
                <a:gd name="connsiteY4" fmla="*/ 297234 h 1132313"/>
                <a:gd name="connsiteX5" fmla="*/ 2164 w 1114188"/>
                <a:gd name="connsiteY5" fmla="*/ 443996 h 1132313"/>
                <a:gd name="connsiteX6" fmla="*/ 84024 w 1114188"/>
                <a:gd name="connsiteY6" fmla="*/ 726085 h 1132313"/>
                <a:gd name="connsiteX7" fmla="*/ 121031 w 1114188"/>
                <a:gd name="connsiteY7" fmla="*/ 793287 h 1132313"/>
                <a:gd name="connsiteX8" fmla="*/ 161291 w 1114188"/>
                <a:gd name="connsiteY8" fmla="*/ 863245 h 1132313"/>
                <a:gd name="connsiteX9" fmla="*/ 194204 w 1114188"/>
                <a:gd name="connsiteY9" fmla="*/ 916249 h 1132313"/>
                <a:gd name="connsiteX10" fmla="*/ 297074 w 1114188"/>
                <a:gd name="connsiteY10" fmla="*/ 1022333 h 1132313"/>
                <a:gd name="connsiteX11" fmla="*/ 351494 w 1114188"/>
                <a:gd name="connsiteY11" fmla="*/ 1064392 h 1132313"/>
                <a:gd name="connsiteX12" fmla="*/ 463054 w 1114188"/>
                <a:gd name="connsiteY12" fmla="*/ 1121108 h 1132313"/>
                <a:gd name="connsiteX13" fmla="*/ 660525 w 1114188"/>
                <a:gd name="connsiteY13" fmla="*/ 1116975 h 1132313"/>
                <a:gd name="connsiteX14" fmla="*/ 843879 w 1114188"/>
                <a:gd name="connsiteY14" fmla="*/ 1019118 h 1132313"/>
                <a:gd name="connsiteX15" fmla="*/ 904231 w 1114188"/>
                <a:gd name="connsiteY15" fmla="*/ 961063 h 1132313"/>
                <a:gd name="connsiteX16" fmla="*/ 953140 w 1114188"/>
                <a:gd name="connsiteY16" fmla="*/ 907561 h 1132313"/>
                <a:gd name="connsiteX17" fmla="*/ 1008020 w 1114188"/>
                <a:gd name="connsiteY17" fmla="*/ 806984 h 1132313"/>
                <a:gd name="connsiteX18" fmla="*/ 1026313 w 1114188"/>
                <a:gd name="connsiteY18" fmla="*/ 772694 h 1132313"/>
                <a:gd name="connsiteX19" fmla="*/ 1095812 w 1114188"/>
                <a:gd name="connsiteY19" fmla="*/ 577937 h 1132313"/>
                <a:gd name="connsiteX20" fmla="*/ 1114105 w 1114188"/>
                <a:gd name="connsiteY20" fmla="*/ 443069 h 1132313"/>
                <a:gd name="connsiteX21" fmla="*/ 1081614 w 1114188"/>
                <a:gd name="connsiteY21" fmla="*/ 282562 h 1132313"/>
                <a:gd name="connsiteX22" fmla="*/ 966880 w 1114188"/>
                <a:gd name="connsiteY22" fmla="*/ 127150 h 1132313"/>
                <a:gd name="connsiteX23" fmla="*/ 857162 w 1114188"/>
                <a:gd name="connsiteY23" fmla="*/ 55356 h 1132313"/>
                <a:gd name="connsiteX24" fmla="*/ 651882 w 1114188"/>
                <a:gd name="connsiteY24" fmla="*/ 18 h 1132313"/>
                <a:gd name="connsiteX25" fmla="*/ 539411 w 1114188"/>
                <a:gd name="connsiteY25" fmla="*/ 9164 h 1132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114188" h="1132313">
                  <a:moveTo>
                    <a:pt x="539399" y="9175"/>
                  </a:moveTo>
                  <a:cubicBezTo>
                    <a:pt x="509205" y="14227"/>
                    <a:pt x="464849" y="23373"/>
                    <a:pt x="441085" y="29765"/>
                  </a:cubicBezTo>
                  <a:cubicBezTo>
                    <a:pt x="417319" y="36156"/>
                    <a:pt x="379355" y="46221"/>
                    <a:pt x="356508" y="52612"/>
                  </a:cubicBezTo>
                  <a:cubicBezTo>
                    <a:pt x="240814" y="83725"/>
                    <a:pt x="141167" y="161869"/>
                    <a:pt x="89497" y="262026"/>
                  </a:cubicBezTo>
                  <a:cubicBezTo>
                    <a:pt x="81269" y="278482"/>
                    <a:pt x="71204" y="294479"/>
                    <a:pt x="68027" y="297234"/>
                  </a:cubicBezTo>
                  <a:cubicBezTo>
                    <a:pt x="45601" y="315489"/>
                    <a:pt x="9933" y="395510"/>
                    <a:pt x="2164" y="443996"/>
                  </a:cubicBezTo>
                  <a:cubicBezTo>
                    <a:pt x="-8781" y="513915"/>
                    <a:pt x="22294" y="621373"/>
                    <a:pt x="84024" y="726085"/>
                  </a:cubicBezTo>
                  <a:cubicBezTo>
                    <a:pt x="91793" y="739327"/>
                    <a:pt x="108708" y="769521"/>
                    <a:pt x="121031" y="793287"/>
                  </a:cubicBezTo>
                  <a:cubicBezTo>
                    <a:pt x="133851" y="817053"/>
                    <a:pt x="151685" y="848587"/>
                    <a:pt x="161291" y="863245"/>
                  </a:cubicBezTo>
                  <a:cubicBezTo>
                    <a:pt x="170400" y="878324"/>
                    <a:pt x="185517" y="902088"/>
                    <a:pt x="194204" y="916249"/>
                  </a:cubicBezTo>
                  <a:cubicBezTo>
                    <a:pt x="213415" y="947822"/>
                    <a:pt x="254097" y="989422"/>
                    <a:pt x="297074" y="1022333"/>
                  </a:cubicBezTo>
                  <a:cubicBezTo>
                    <a:pt x="314907" y="1035575"/>
                    <a:pt x="339133" y="1054326"/>
                    <a:pt x="351494" y="1064392"/>
                  </a:cubicBezTo>
                  <a:cubicBezTo>
                    <a:pt x="377556" y="1084982"/>
                    <a:pt x="428761" y="1111043"/>
                    <a:pt x="463054" y="1121108"/>
                  </a:cubicBezTo>
                  <a:cubicBezTo>
                    <a:pt x="515599" y="1137105"/>
                    <a:pt x="552644" y="1136187"/>
                    <a:pt x="660525" y="1116975"/>
                  </a:cubicBezTo>
                  <a:cubicBezTo>
                    <a:pt x="730483" y="1104652"/>
                    <a:pt x="788114" y="1073998"/>
                    <a:pt x="843879" y="1019118"/>
                  </a:cubicBezTo>
                  <a:cubicBezTo>
                    <a:pt x="860794" y="1002662"/>
                    <a:pt x="887775" y="976601"/>
                    <a:pt x="904231" y="961063"/>
                  </a:cubicBezTo>
                  <a:cubicBezTo>
                    <a:pt x="920687" y="945525"/>
                    <a:pt x="942655" y="921300"/>
                    <a:pt x="953140" y="907561"/>
                  </a:cubicBezTo>
                  <a:cubicBezTo>
                    <a:pt x="971434" y="881958"/>
                    <a:pt x="1008020" y="815675"/>
                    <a:pt x="1008020" y="806984"/>
                  </a:cubicBezTo>
                  <a:cubicBezTo>
                    <a:pt x="1008020" y="804688"/>
                    <a:pt x="1016248" y="789150"/>
                    <a:pt x="1026313" y="772694"/>
                  </a:cubicBezTo>
                  <a:cubicBezTo>
                    <a:pt x="1047783" y="736567"/>
                    <a:pt x="1071127" y="671666"/>
                    <a:pt x="1095812" y="577937"/>
                  </a:cubicBezTo>
                  <a:cubicBezTo>
                    <a:pt x="1112268" y="514370"/>
                    <a:pt x="1113646" y="504764"/>
                    <a:pt x="1114105" y="443069"/>
                  </a:cubicBezTo>
                  <a:cubicBezTo>
                    <a:pt x="1115024" y="365342"/>
                    <a:pt x="1108594" y="335144"/>
                    <a:pt x="1081614" y="282562"/>
                  </a:cubicBezTo>
                  <a:cubicBezTo>
                    <a:pt x="1057848" y="235950"/>
                    <a:pt x="1008939" y="169670"/>
                    <a:pt x="966880" y="127150"/>
                  </a:cubicBezTo>
                  <a:cubicBezTo>
                    <a:pt x="935345" y="95577"/>
                    <a:pt x="926199" y="89646"/>
                    <a:pt x="857162" y="55356"/>
                  </a:cubicBezTo>
                  <a:cubicBezTo>
                    <a:pt x="761601" y="7786"/>
                    <a:pt x="729573" y="-442"/>
                    <a:pt x="651882" y="18"/>
                  </a:cubicBezTo>
                  <a:cubicBezTo>
                    <a:pt x="620309" y="477"/>
                    <a:pt x="569564" y="4610"/>
                    <a:pt x="539411" y="9164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3195682A-0DFA-E9BC-6114-BF31E726A395}"/>
                </a:ext>
              </a:extLst>
            </p:cNvPr>
            <p:cNvSpPr/>
            <p:nvPr/>
          </p:nvSpPr>
          <p:spPr>
            <a:xfrm>
              <a:off x="5952428" y="2269129"/>
              <a:ext cx="45720" cy="46368"/>
            </a:xfrm>
            <a:custGeom>
              <a:avLst/>
              <a:gdLst>
                <a:gd name="connsiteX0" fmla="*/ 576128 w 1153547"/>
                <a:gd name="connsiteY0" fmla="*/ 2478 h 1169884"/>
                <a:gd name="connsiteX1" fmla="*/ 331043 w 1153547"/>
                <a:gd name="connsiteY1" fmla="*/ 57319 h 1169884"/>
                <a:gd name="connsiteX2" fmla="*/ 51246 w 1153547"/>
                <a:gd name="connsiteY2" fmla="*/ 312427 h 1169884"/>
                <a:gd name="connsiteX3" fmla="*/ 21051 w 1153547"/>
                <a:gd name="connsiteY3" fmla="*/ 637957 h 1169884"/>
                <a:gd name="connsiteX4" fmla="*/ 27480 w 1153547"/>
                <a:gd name="connsiteY4" fmla="*/ 678217 h 1169884"/>
                <a:gd name="connsiteX5" fmla="*/ 20133 w 1153547"/>
                <a:gd name="connsiteY5" fmla="*/ 695133 h 1169884"/>
                <a:gd name="connsiteX6" fmla="*/ 123463 w 1153547"/>
                <a:gd name="connsiteY6" fmla="*/ 880279 h 1169884"/>
                <a:gd name="connsiteX7" fmla="*/ 195717 w 1153547"/>
                <a:gd name="connsiteY7" fmla="*/ 957546 h 1169884"/>
                <a:gd name="connsiteX8" fmla="*/ 378610 w 1153547"/>
                <a:gd name="connsiteY8" fmla="*/ 1102936 h 1169884"/>
                <a:gd name="connsiteX9" fmla="*/ 532690 w 1153547"/>
                <a:gd name="connsiteY9" fmla="*/ 1160111 h 1169884"/>
                <a:gd name="connsiteX10" fmla="*/ 752126 w 1153547"/>
                <a:gd name="connsiteY10" fmla="*/ 1161450 h 1169884"/>
                <a:gd name="connsiteX11" fmla="*/ 1004520 w 1153547"/>
                <a:gd name="connsiteY11" fmla="*/ 998230 h 1169884"/>
                <a:gd name="connsiteX12" fmla="*/ 1139388 w 1153547"/>
                <a:gd name="connsiteY12" fmla="*/ 683693 h 1169884"/>
                <a:gd name="connsiteX13" fmla="*/ 1153548 w 1153547"/>
                <a:gd name="connsiteY13" fmla="*/ 541977 h 1169884"/>
                <a:gd name="connsiteX14" fmla="*/ 1119717 w 1153547"/>
                <a:gd name="connsiteY14" fmla="*/ 358623 h 1169884"/>
                <a:gd name="connsiteX15" fmla="*/ 1029208 w 1153547"/>
                <a:gd name="connsiteY15" fmla="*/ 256214 h 1169884"/>
                <a:gd name="connsiteX16" fmla="*/ 985771 w 1153547"/>
                <a:gd name="connsiteY16" fmla="*/ 210481 h 1169884"/>
                <a:gd name="connsiteX17" fmla="*/ 774976 w 1153547"/>
                <a:gd name="connsiteY17" fmla="*/ 45879 h 1169884"/>
                <a:gd name="connsiteX18" fmla="*/ 576123 w 1153547"/>
                <a:gd name="connsiteY18" fmla="*/ 2481 h 1169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53547" h="1169884">
                  <a:moveTo>
                    <a:pt x="576128" y="2478"/>
                  </a:moveTo>
                  <a:cubicBezTo>
                    <a:pt x="497024" y="11586"/>
                    <a:pt x="402836" y="32634"/>
                    <a:pt x="331043" y="57319"/>
                  </a:cubicBezTo>
                  <a:cubicBezTo>
                    <a:pt x="220403" y="95742"/>
                    <a:pt x="111146" y="195400"/>
                    <a:pt x="51246" y="312427"/>
                  </a:cubicBezTo>
                  <a:cubicBezTo>
                    <a:pt x="-5929" y="423526"/>
                    <a:pt x="-14158" y="515914"/>
                    <a:pt x="21051" y="637957"/>
                  </a:cubicBezTo>
                  <a:cubicBezTo>
                    <a:pt x="27480" y="660383"/>
                    <a:pt x="30198" y="677298"/>
                    <a:pt x="27480" y="678217"/>
                  </a:cubicBezTo>
                  <a:cubicBezTo>
                    <a:pt x="25184" y="679135"/>
                    <a:pt x="21970" y="686445"/>
                    <a:pt x="20133" y="695133"/>
                  </a:cubicBezTo>
                  <a:cubicBezTo>
                    <a:pt x="14201" y="728963"/>
                    <a:pt x="64487" y="819928"/>
                    <a:pt x="123463" y="880279"/>
                  </a:cubicBezTo>
                  <a:cubicBezTo>
                    <a:pt x="144971" y="902246"/>
                    <a:pt x="177424" y="936995"/>
                    <a:pt x="195717" y="957546"/>
                  </a:cubicBezTo>
                  <a:cubicBezTo>
                    <a:pt x="231844" y="997309"/>
                    <a:pt x="331035" y="1076415"/>
                    <a:pt x="378610" y="1102936"/>
                  </a:cubicBezTo>
                  <a:cubicBezTo>
                    <a:pt x="421587" y="1127161"/>
                    <a:pt x="481480" y="1149127"/>
                    <a:pt x="532690" y="1160111"/>
                  </a:cubicBezTo>
                  <a:cubicBezTo>
                    <a:pt x="592123" y="1172434"/>
                    <a:pt x="697713" y="1173353"/>
                    <a:pt x="752126" y="1161450"/>
                  </a:cubicBezTo>
                  <a:cubicBezTo>
                    <a:pt x="855917" y="1139521"/>
                    <a:pt x="948716" y="1079628"/>
                    <a:pt x="1004520" y="998230"/>
                  </a:cubicBezTo>
                  <a:cubicBezTo>
                    <a:pt x="1057065" y="921881"/>
                    <a:pt x="1111946" y="793871"/>
                    <a:pt x="1139388" y="683693"/>
                  </a:cubicBezTo>
                  <a:cubicBezTo>
                    <a:pt x="1152629" y="630191"/>
                    <a:pt x="1153548" y="621503"/>
                    <a:pt x="1153548" y="541977"/>
                  </a:cubicBezTo>
                  <a:cubicBezTo>
                    <a:pt x="1153548" y="446876"/>
                    <a:pt x="1146697" y="409373"/>
                    <a:pt x="1119717" y="358623"/>
                  </a:cubicBezTo>
                  <a:cubicBezTo>
                    <a:pt x="1102801" y="327548"/>
                    <a:pt x="1062580" y="281356"/>
                    <a:pt x="1029208" y="256214"/>
                  </a:cubicBezTo>
                  <a:cubicBezTo>
                    <a:pt x="1016847" y="246608"/>
                    <a:pt x="997214" y="226057"/>
                    <a:pt x="985771" y="210481"/>
                  </a:cubicBezTo>
                  <a:cubicBezTo>
                    <a:pt x="939120" y="146494"/>
                    <a:pt x="867363" y="90691"/>
                    <a:pt x="774976" y="45879"/>
                  </a:cubicBezTo>
                  <a:cubicBezTo>
                    <a:pt x="689480" y="4279"/>
                    <a:pt x="645125" y="-5327"/>
                    <a:pt x="576123" y="2481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E8304329-0461-CEE2-92BF-503723E4F2DE}"/>
                </a:ext>
              </a:extLst>
            </p:cNvPr>
            <p:cNvSpPr/>
            <p:nvPr/>
          </p:nvSpPr>
          <p:spPr>
            <a:xfrm>
              <a:off x="6722187" y="2239755"/>
              <a:ext cx="46384" cy="45720"/>
            </a:xfrm>
            <a:custGeom>
              <a:avLst/>
              <a:gdLst>
                <a:gd name="connsiteX0" fmla="*/ 539813 w 1154350"/>
                <a:gd name="connsiteY0" fmla="*/ 8757 h 1137842"/>
                <a:gd name="connsiteX1" fmla="*/ 379806 w 1154350"/>
                <a:gd name="connsiteY1" fmla="*/ 43047 h 1137842"/>
                <a:gd name="connsiteX2" fmla="*/ 320373 w 1154350"/>
                <a:gd name="connsiteY2" fmla="*/ 59043 h 1137842"/>
                <a:gd name="connsiteX3" fmla="*/ 46053 w 1154350"/>
                <a:gd name="connsiteY3" fmla="*/ 294478 h 1137842"/>
                <a:gd name="connsiteX4" fmla="*/ 11303 w 1154350"/>
                <a:gd name="connsiteY4" fmla="*/ 557816 h 1137842"/>
                <a:gd name="connsiteX5" fmla="*/ 83557 w 1154350"/>
                <a:gd name="connsiteY5" fmla="*/ 728845 h 1137842"/>
                <a:gd name="connsiteX6" fmla="*/ 245406 w 1154350"/>
                <a:gd name="connsiteY6" fmla="*/ 952837 h 1137842"/>
                <a:gd name="connsiteX7" fmla="*/ 302085 w 1154350"/>
                <a:gd name="connsiteY7" fmla="*/ 997651 h 1137842"/>
                <a:gd name="connsiteX8" fmla="*/ 463512 w 1154350"/>
                <a:gd name="connsiteY8" fmla="*/ 1078132 h 1137842"/>
                <a:gd name="connsiteX9" fmla="*/ 504652 w 1154350"/>
                <a:gd name="connsiteY9" fmla="*/ 1095507 h 1137842"/>
                <a:gd name="connsiteX10" fmla="*/ 555858 w 1154350"/>
                <a:gd name="connsiteY10" fmla="*/ 1120650 h 1137842"/>
                <a:gd name="connsiteX11" fmla="*/ 695732 w 1154350"/>
                <a:gd name="connsiteY11" fmla="*/ 1133432 h 1137842"/>
                <a:gd name="connsiteX12" fmla="*/ 805489 w 1154350"/>
                <a:gd name="connsiteY12" fmla="*/ 1074458 h 1137842"/>
                <a:gd name="connsiteX13" fmla="*/ 846170 w 1154350"/>
                <a:gd name="connsiteY13" fmla="*/ 1044302 h 1137842"/>
                <a:gd name="connsiteX14" fmla="*/ 993852 w 1154350"/>
                <a:gd name="connsiteY14" fmla="*/ 910316 h 1137842"/>
                <a:gd name="connsiteX15" fmla="*/ 1041842 w 1154350"/>
                <a:gd name="connsiteY15" fmla="*/ 824820 h 1137842"/>
                <a:gd name="connsiteX16" fmla="*/ 1076592 w 1154350"/>
                <a:gd name="connsiteY16" fmla="*/ 755321 h 1137842"/>
                <a:gd name="connsiteX17" fmla="*/ 1135566 w 1154350"/>
                <a:gd name="connsiteY17" fmla="*/ 582529 h 1137842"/>
                <a:gd name="connsiteX18" fmla="*/ 1154318 w 1154350"/>
                <a:gd name="connsiteY18" fmla="*/ 429331 h 1137842"/>
                <a:gd name="connsiteX19" fmla="*/ 1123243 w 1154350"/>
                <a:gd name="connsiteY19" fmla="*/ 252405 h 1137842"/>
                <a:gd name="connsiteX20" fmla="*/ 1000700 w 1154350"/>
                <a:gd name="connsiteY20" fmla="*/ 112492 h 1137842"/>
                <a:gd name="connsiteX21" fmla="*/ 799055 w 1154350"/>
                <a:gd name="connsiteY21" fmla="*/ 17849 h 1137842"/>
                <a:gd name="connsiteX22" fmla="*/ 622129 w 1154350"/>
                <a:gd name="connsiteY22" fmla="*/ 15 h 1137842"/>
                <a:gd name="connsiteX23" fmla="*/ 539810 w 1154350"/>
                <a:gd name="connsiteY23" fmla="*/ 8741 h 1137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154350" h="1137842">
                  <a:moveTo>
                    <a:pt x="539813" y="8757"/>
                  </a:moveTo>
                  <a:cubicBezTo>
                    <a:pt x="481757" y="18324"/>
                    <a:pt x="407709" y="33900"/>
                    <a:pt x="379806" y="43047"/>
                  </a:cubicBezTo>
                  <a:cubicBezTo>
                    <a:pt x="368363" y="46682"/>
                    <a:pt x="341880" y="53992"/>
                    <a:pt x="320373" y="59043"/>
                  </a:cubicBezTo>
                  <a:cubicBezTo>
                    <a:pt x="205178" y="86024"/>
                    <a:pt x="107785" y="169682"/>
                    <a:pt x="46053" y="294478"/>
                  </a:cubicBezTo>
                  <a:cubicBezTo>
                    <a:pt x="-1479" y="390958"/>
                    <a:pt x="-10626" y="460001"/>
                    <a:pt x="11303" y="557816"/>
                  </a:cubicBezTo>
                  <a:cubicBezTo>
                    <a:pt x="23664" y="612236"/>
                    <a:pt x="37366" y="644230"/>
                    <a:pt x="83557" y="728845"/>
                  </a:cubicBezTo>
                  <a:cubicBezTo>
                    <a:pt x="164920" y="876948"/>
                    <a:pt x="189141" y="910317"/>
                    <a:pt x="245406" y="952837"/>
                  </a:cubicBezTo>
                  <a:cubicBezTo>
                    <a:pt x="265498" y="967954"/>
                    <a:pt x="290642" y="988046"/>
                    <a:pt x="302085" y="997651"/>
                  </a:cubicBezTo>
                  <a:cubicBezTo>
                    <a:pt x="338212" y="1028726"/>
                    <a:pt x="411381" y="1064853"/>
                    <a:pt x="463512" y="1078132"/>
                  </a:cubicBezTo>
                  <a:cubicBezTo>
                    <a:pt x="475835" y="1080888"/>
                    <a:pt x="494128" y="1088656"/>
                    <a:pt x="504652" y="1095507"/>
                  </a:cubicBezTo>
                  <a:cubicBezTo>
                    <a:pt x="514679" y="1101898"/>
                    <a:pt x="538023" y="1113340"/>
                    <a:pt x="555858" y="1120650"/>
                  </a:cubicBezTo>
                  <a:cubicBezTo>
                    <a:pt x="594243" y="1137106"/>
                    <a:pt x="655975" y="1142579"/>
                    <a:pt x="695732" y="1133432"/>
                  </a:cubicBezTo>
                  <a:cubicBezTo>
                    <a:pt x="729562" y="1125664"/>
                    <a:pt x="776213" y="1100520"/>
                    <a:pt x="805489" y="1074458"/>
                  </a:cubicBezTo>
                  <a:cubicBezTo>
                    <a:pt x="819189" y="1062595"/>
                    <a:pt x="837483" y="1048855"/>
                    <a:pt x="846170" y="1044302"/>
                  </a:cubicBezTo>
                  <a:cubicBezTo>
                    <a:pt x="897834" y="1017781"/>
                    <a:pt x="959101" y="962442"/>
                    <a:pt x="993852" y="910316"/>
                  </a:cubicBezTo>
                  <a:cubicBezTo>
                    <a:pt x="1004797" y="893400"/>
                    <a:pt x="1026764" y="855016"/>
                    <a:pt x="1041842" y="824820"/>
                  </a:cubicBezTo>
                  <a:cubicBezTo>
                    <a:pt x="1056921" y="794664"/>
                    <a:pt x="1072458" y="763550"/>
                    <a:pt x="1076592" y="755321"/>
                  </a:cubicBezTo>
                  <a:cubicBezTo>
                    <a:pt x="1091211" y="727460"/>
                    <a:pt x="1117273" y="650649"/>
                    <a:pt x="1135566" y="582529"/>
                  </a:cubicBezTo>
                  <a:cubicBezTo>
                    <a:pt x="1153399" y="515288"/>
                    <a:pt x="1153399" y="512572"/>
                    <a:pt x="1154318" y="429331"/>
                  </a:cubicBezTo>
                  <a:cubicBezTo>
                    <a:pt x="1154778" y="334689"/>
                    <a:pt x="1150644" y="310923"/>
                    <a:pt x="1123243" y="252405"/>
                  </a:cubicBezTo>
                  <a:cubicBezTo>
                    <a:pt x="1095803" y="194808"/>
                    <a:pt x="1052826" y="145439"/>
                    <a:pt x="1000700" y="112492"/>
                  </a:cubicBezTo>
                  <a:cubicBezTo>
                    <a:pt x="959100" y="86009"/>
                    <a:pt x="834266" y="27455"/>
                    <a:pt x="799055" y="17849"/>
                  </a:cubicBezTo>
                  <a:cubicBezTo>
                    <a:pt x="763388" y="7823"/>
                    <a:pt x="676973" y="-406"/>
                    <a:pt x="622129" y="15"/>
                  </a:cubicBezTo>
                  <a:cubicBezTo>
                    <a:pt x="603376" y="513"/>
                    <a:pt x="566369" y="4149"/>
                    <a:pt x="539810" y="8741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CC2E0D4A-1AC0-FC33-DC68-01601D696473}"/>
                </a:ext>
              </a:extLst>
            </p:cNvPr>
            <p:cNvSpPr/>
            <p:nvPr/>
          </p:nvSpPr>
          <p:spPr>
            <a:xfrm>
              <a:off x="6921054" y="2244094"/>
              <a:ext cx="45720" cy="46462"/>
            </a:xfrm>
            <a:custGeom>
              <a:avLst/>
              <a:gdLst>
                <a:gd name="connsiteX0" fmla="*/ 539399 w 1114188"/>
                <a:gd name="connsiteY0" fmla="*/ 9175 h 1132313"/>
                <a:gd name="connsiteX1" fmla="*/ 441085 w 1114188"/>
                <a:gd name="connsiteY1" fmla="*/ 29765 h 1132313"/>
                <a:gd name="connsiteX2" fmla="*/ 356508 w 1114188"/>
                <a:gd name="connsiteY2" fmla="*/ 52612 h 1132313"/>
                <a:gd name="connsiteX3" fmla="*/ 89497 w 1114188"/>
                <a:gd name="connsiteY3" fmla="*/ 262026 h 1132313"/>
                <a:gd name="connsiteX4" fmla="*/ 68027 w 1114188"/>
                <a:gd name="connsiteY4" fmla="*/ 297234 h 1132313"/>
                <a:gd name="connsiteX5" fmla="*/ 2164 w 1114188"/>
                <a:gd name="connsiteY5" fmla="*/ 443996 h 1132313"/>
                <a:gd name="connsiteX6" fmla="*/ 84024 w 1114188"/>
                <a:gd name="connsiteY6" fmla="*/ 726085 h 1132313"/>
                <a:gd name="connsiteX7" fmla="*/ 121031 w 1114188"/>
                <a:gd name="connsiteY7" fmla="*/ 793287 h 1132313"/>
                <a:gd name="connsiteX8" fmla="*/ 161291 w 1114188"/>
                <a:gd name="connsiteY8" fmla="*/ 863245 h 1132313"/>
                <a:gd name="connsiteX9" fmla="*/ 194204 w 1114188"/>
                <a:gd name="connsiteY9" fmla="*/ 916249 h 1132313"/>
                <a:gd name="connsiteX10" fmla="*/ 297074 w 1114188"/>
                <a:gd name="connsiteY10" fmla="*/ 1022333 h 1132313"/>
                <a:gd name="connsiteX11" fmla="*/ 351494 w 1114188"/>
                <a:gd name="connsiteY11" fmla="*/ 1064392 h 1132313"/>
                <a:gd name="connsiteX12" fmla="*/ 463054 w 1114188"/>
                <a:gd name="connsiteY12" fmla="*/ 1121108 h 1132313"/>
                <a:gd name="connsiteX13" fmla="*/ 660525 w 1114188"/>
                <a:gd name="connsiteY13" fmla="*/ 1116975 h 1132313"/>
                <a:gd name="connsiteX14" fmla="*/ 843879 w 1114188"/>
                <a:gd name="connsiteY14" fmla="*/ 1019118 h 1132313"/>
                <a:gd name="connsiteX15" fmla="*/ 904231 w 1114188"/>
                <a:gd name="connsiteY15" fmla="*/ 961063 h 1132313"/>
                <a:gd name="connsiteX16" fmla="*/ 953140 w 1114188"/>
                <a:gd name="connsiteY16" fmla="*/ 907561 h 1132313"/>
                <a:gd name="connsiteX17" fmla="*/ 1008020 w 1114188"/>
                <a:gd name="connsiteY17" fmla="*/ 806984 h 1132313"/>
                <a:gd name="connsiteX18" fmla="*/ 1026313 w 1114188"/>
                <a:gd name="connsiteY18" fmla="*/ 772694 h 1132313"/>
                <a:gd name="connsiteX19" fmla="*/ 1095812 w 1114188"/>
                <a:gd name="connsiteY19" fmla="*/ 577937 h 1132313"/>
                <a:gd name="connsiteX20" fmla="*/ 1114105 w 1114188"/>
                <a:gd name="connsiteY20" fmla="*/ 443069 h 1132313"/>
                <a:gd name="connsiteX21" fmla="*/ 1081614 w 1114188"/>
                <a:gd name="connsiteY21" fmla="*/ 282562 h 1132313"/>
                <a:gd name="connsiteX22" fmla="*/ 966880 w 1114188"/>
                <a:gd name="connsiteY22" fmla="*/ 127150 h 1132313"/>
                <a:gd name="connsiteX23" fmla="*/ 857162 w 1114188"/>
                <a:gd name="connsiteY23" fmla="*/ 55356 h 1132313"/>
                <a:gd name="connsiteX24" fmla="*/ 651882 w 1114188"/>
                <a:gd name="connsiteY24" fmla="*/ 18 h 1132313"/>
                <a:gd name="connsiteX25" fmla="*/ 539411 w 1114188"/>
                <a:gd name="connsiteY25" fmla="*/ 9164 h 1132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114188" h="1132313">
                  <a:moveTo>
                    <a:pt x="539399" y="9175"/>
                  </a:moveTo>
                  <a:cubicBezTo>
                    <a:pt x="509205" y="14227"/>
                    <a:pt x="464849" y="23373"/>
                    <a:pt x="441085" y="29765"/>
                  </a:cubicBezTo>
                  <a:cubicBezTo>
                    <a:pt x="417319" y="36156"/>
                    <a:pt x="379355" y="46221"/>
                    <a:pt x="356508" y="52612"/>
                  </a:cubicBezTo>
                  <a:cubicBezTo>
                    <a:pt x="240814" y="83725"/>
                    <a:pt x="141167" y="161869"/>
                    <a:pt x="89497" y="262026"/>
                  </a:cubicBezTo>
                  <a:cubicBezTo>
                    <a:pt x="81269" y="278482"/>
                    <a:pt x="71204" y="294479"/>
                    <a:pt x="68027" y="297234"/>
                  </a:cubicBezTo>
                  <a:cubicBezTo>
                    <a:pt x="45601" y="315489"/>
                    <a:pt x="9933" y="395510"/>
                    <a:pt x="2164" y="443996"/>
                  </a:cubicBezTo>
                  <a:cubicBezTo>
                    <a:pt x="-8781" y="513915"/>
                    <a:pt x="22294" y="621373"/>
                    <a:pt x="84024" y="726085"/>
                  </a:cubicBezTo>
                  <a:cubicBezTo>
                    <a:pt x="91793" y="739327"/>
                    <a:pt x="108708" y="769521"/>
                    <a:pt x="121031" y="793287"/>
                  </a:cubicBezTo>
                  <a:cubicBezTo>
                    <a:pt x="133851" y="817053"/>
                    <a:pt x="151685" y="848587"/>
                    <a:pt x="161291" y="863245"/>
                  </a:cubicBezTo>
                  <a:cubicBezTo>
                    <a:pt x="170400" y="878324"/>
                    <a:pt x="185517" y="902088"/>
                    <a:pt x="194204" y="916249"/>
                  </a:cubicBezTo>
                  <a:cubicBezTo>
                    <a:pt x="213415" y="947822"/>
                    <a:pt x="254097" y="989422"/>
                    <a:pt x="297074" y="1022333"/>
                  </a:cubicBezTo>
                  <a:cubicBezTo>
                    <a:pt x="314907" y="1035575"/>
                    <a:pt x="339133" y="1054326"/>
                    <a:pt x="351494" y="1064392"/>
                  </a:cubicBezTo>
                  <a:cubicBezTo>
                    <a:pt x="377556" y="1084982"/>
                    <a:pt x="428761" y="1111043"/>
                    <a:pt x="463054" y="1121108"/>
                  </a:cubicBezTo>
                  <a:cubicBezTo>
                    <a:pt x="515599" y="1137105"/>
                    <a:pt x="552644" y="1136187"/>
                    <a:pt x="660525" y="1116975"/>
                  </a:cubicBezTo>
                  <a:cubicBezTo>
                    <a:pt x="730483" y="1104652"/>
                    <a:pt x="788114" y="1073998"/>
                    <a:pt x="843879" y="1019118"/>
                  </a:cubicBezTo>
                  <a:cubicBezTo>
                    <a:pt x="860794" y="1002662"/>
                    <a:pt x="887775" y="976601"/>
                    <a:pt x="904231" y="961063"/>
                  </a:cubicBezTo>
                  <a:cubicBezTo>
                    <a:pt x="920687" y="945525"/>
                    <a:pt x="942655" y="921300"/>
                    <a:pt x="953140" y="907561"/>
                  </a:cubicBezTo>
                  <a:cubicBezTo>
                    <a:pt x="971434" y="881958"/>
                    <a:pt x="1008020" y="815675"/>
                    <a:pt x="1008020" y="806984"/>
                  </a:cubicBezTo>
                  <a:cubicBezTo>
                    <a:pt x="1008020" y="804688"/>
                    <a:pt x="1016248" y="789150"/>
                    <a:pt x="1026313" y="772694"/>
                  </a:cubicBezTo>
                  <a:cubicBezTo>
                    <a:pt x="1047783" y="736567"/>
                    <a:pt x="1071127" y="671666"/>
                    <a:pt x="1095812" y="577937"/>
                  </a:cubicBezTo>
                  <a:cubicBezTo>
                    <a:pt x="1112268" y="514370"/>
                    <a:pt x="1113646" y="504764"/>
                    <a:pt x="1114105" y="443069"/>
                  </a:cubicBezTo>
                  <a:cubicBezTo>
                    <a:pt x="1115024" y="365342"/>
                    <a:pt x="1108594" y="335144"/>
                    <a:pt x="1081614" y="282562"/>
                  </a:cubicBezTo>
                  <a:cubicBezTo>
                    <a:pt x="1057848" y="235950"/>
                    <a:pt x="1008939" y="169670"/>
                    <a:pt x="966880" y="127150"/>
                  </a:cubicBezTo>
                  <a:cubicBezTo>
                    <a:pt x="935345" y="95577"/>
                    <a:pt x="926199" y="89646"/>
                    <a:pt x="857162" y="55356"/>
                  </a:cubicBezTo>
                  <a:cubicBezTo>
                    <a:pt x="761601" y="7786"/>
                    <a:pt x="729573" y="-442"/>
                    <a:pt x="651882" y="18"/>
                  </a:cubicBezTo>
                  <a:cubicBezTo>
                    <a:pt x="620309" y="477"/>
                    <a:pt x="569564" y="4610"/>
                    <a:pt x="539411" y="9164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D83F372F-22D4-760E-22B4-4DDB0795D8BE}"/>
                </a:ext>
              </a:extLst>
            </p:cNvPr>
            <p:cNvSpPr/>
            <p:nvPr/>
          </p:nvSpPr>
          <p:spPr>
            <a:xfrm>
              <a:off x="6517604" y="2250128"/>
              <a:ext cx="45720" cy="46368"/>
            </a:xfrm>
            <a:custGeom>
              <a:avLst/>
              <a:gdLst>
                <a:gd name="connsiteX0" fmla="*/ 576128 w 1153547"/>
                <a:gd name="connsiteY0" fmla="*/ 2478 h 1169884"/>
                <a:gd name="connsiteX1" fmla="*/ 331043 w 1153547"/>
                <a:gd name="connsiteY1" fmla="*/ 57319 h 1169884"/>
                <a:gd name="connsiteX2" fmla="*/ 51246 w 1153547"/>
                <a:gd name="connsiteY2" fmla="*/ 312427 h 1169884"/>
                <a:gd name="connsiteX3" fmla="*/ 21051 w 1153547"/>
                <a:gd name="connsiteY3" fmla="*/ 637957 h 1169884"/>
                <a:gd name="connsiteX4" fmla="*/ 27480 w 1153547"/>
                <a:gd name="connsiteY4" fmla="*/ 678217 h 1169884"/>
                <a:gd name="connsiteX5" fmla="*/ 20133 w 1153547"/>
                <a:gd name="connsiteY5" fmla="*/ 695133 h 1169884"/>
                <a:gd name="connsiteX6" fmla="*/ 123463 w 1153547"/>
                <a:gd name="connsiteY6" fmla="*/ 880279 h 1169884"/>
                <a:gd name="connsiteX7" fmla="*/ 195717 w 1153547"/>
                <a:gd name="connsiteY7" fmla="*/ 957546 h 1169884"/>
                <a:gd name="connsiteX8" fmla="*/ 378610 w 1153547"/>
                <a:gd name="connsiteY8" fmla="*/ 1102936 h 1169884"/>
                <a:gd name="connsiteX9" fmla="*/ 532690 w 1153547"/>
                <a:gd name="connsiteY9" fmla="*/ 1160111 h 1169884"/>
                <a:gd name="connsiteX10" fmla="*/ 752126 w 1153547"/>
                <a:gd name="connsiteY10" fmla="*/ 1161450 h 1169884"/>
                <a:gd name="connsiteX11" fmla="*/ 1004520 w 1153547"/>
                <a:gd name="connsiteY11" fmla="*/ 998230 h 1169884"/>
                <a:gd name="connsiteX12" fmla="*/ 1139388 w 1153547"/>
                <a:gd name="connsiteY12" fmla="*/ 683693 h 1169884"/>
                <a:gd name="connsiteX13" fmla="*/ 1153548 w 1153547"/>
                <a:gd name="connsiteY13" fmla="*/ 541977 h 1169884"/>
                <a:gd name="connsiteX14" fmla="*/ 1119717 w 1153547"/>
                <a:gd name="connsiteY14" fmla="*/ 358623 h 1169884"/>
                <a:gd name="connsiteX15" fmla="*/ 1029208 w 1153547"/>
                <a:gd name="connsiteY15" fmla="*/ 256214 h 1169884"/>
                <a:gd name="connsiteX16" fmla="*/ 985771 w 1153547"/>
                <a:gd name="connsiteY16" fmla="*/ 210481 h 1169884"/>
                <a:gd name="connsiteX17" fmla="*/ 774976 w 1153547"/>
                <a:gd name="connsiteY17" fmla="*/ 45879 h 1169884"/>
                <a:gd name="connsiteX18" fmla="*/ 576123 w 1153547"/>
                <a:gd name="connsiteY18" fmla="*/ 2481 h 1169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53547" h="1169884">
                  <a:moveTo>
                    <a:pt x="576128" y="2478"/>
                  </a:moveTo>
                  <a:cubicBezTo>
                    <a:pt x="497024" y="11586"/>
                    <a:pt x="402836" y="32634"/>
                    <a:pt x="331043" y="57319"/>
                  </a:cubicBezTo>
                  <a:cubicBezTo>
                    <a:pt x="220403" y="95742"/>
                    <a:pt x="111146" y="195400"/>
                    <a:pt x="51246" y="312427"/>
                  </a:cubicBezTo>
                  <a:cubicBezTo>
                    <a:pt x="-5929" y="423526"/>
                    <a:pt x="-14158" y="515914"/>
                    <a:pt x="21051" y="637957"/>
                  </a:cubicBezTo>
                  <a:cubicBezTo>
                    <a:pt x="27480" y="660383"/>
                    <a:pt x="30198" y="677298"/>
                    <a:pt x="27480" y="678217"/>
                  </a:cubicBezTo>
                  <a:cubicBezTo>
                    <a:pt x="25184" y="679135"/>
                    <a:pt x="21970" y="686445"/>
                    <a:pt x="20133" y="695133"/>
                  </a:cubicBezTo>
                  <a:cubicBezTo>
                    <a:pt x="14201" y="728963"/>
                    <a:pt x="64487" y="819928"/>
                    <a:pt x="123463" y="880279"/>
                  </a:cubicBezTo>
                  <a:cubicBezTo>
                    <a:pt x="144971" y="902246"/>
                    <a:pt x="177424" y="936995"/>
                    <a:pt x="195717" y="957546"/>
                  </a:cubicBezTo>
                  <a:cubicBezTo>
                    <a:pt x="231844" y="997309"/>
                    <a:pt x="331035" y="1076415"/>
                    <a:pt x="378610" y="1102936"/>
                  </a:cubicBezTo>
                  <a:cubicBezTo>
                    <a:pt x="421587" y="1127161"/>
                    <a:pt x="481480" y="1149127"/>
                    <a:pt x="532690" y="1160111"/>
                  </a:cubicBezTo>
                  <a:cubicBezTo>
                    <a:pt x="592123" y="1172434"/>
                    <a:pt x="697713" y="1173353"/>
                    <a:pt x="752126" y="1161450"/>
                  </a:cubicBezTo>
                  <a:cubicBezTo>
                    <a:pt x="855917" y="1139521"/>
                    <a:pt x="948716" y="1079628"/>
                    <a:pt x="1004520" y="998230"/>
                  </a:cubicBezTo>
                  <a:cubicBezTo>
                    <a:pt x="1057065" y="921881"/>
                    <a:pt x="1111946" y="793871"/>
                    <a:pt x="1139388" y="683693"/>
                  </a:cubicBezTo>
                  <a:cubicBezTo>
                    <a:pt x="1152629" y="630191"/>
                    <a:pt x="1153548" y="621503"/>
                    <a:pt x="1153548" y="541977"/>
                  </a:cubicBezTo>
                  <a:cubicBezTo>
                    <a:pt x="1153548" y="446876"/>
                    <a:pt x="1146697" y="409373"/>
                    <a:pt x="1119717" y="358623"/>
                  </a:cubicBezTo>
                  <a:cubicBezTo>
                    <a:pt x="1102801" y="327548"/>
                    <a:pt x="1062580" y="281356"/>
                    <a:pt x="1029208" y="256214"/>
                  </a:cubicBezTo>
                  <a:cubicBezTo>
                    <a:pt x="1016847" y="246608"/>
                    <a:pt x="997214" y="226057"/>
                    <a:pt x="985771" y="210481"/>
                  </a:cubicBezTo>
                  <a:cubicBezTo>
                    <a:pt x="939120" y="146494"/>
                    <a:pt x="867363" y="90691"/>
                    <a:pt x="774976" y="45879"/>
                  </a:cubicBezTo>
                  <a:cubicBezTo>
                    <a:pt x="689480" y="4279"/>
                    <a:pt x="645125" y="-5327"/>
                    <a:pt x="576123" y="2481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B98B9015-1C41-6FB2-4549-FB82DDFD2E37}"/>
                </a:ext>
              </a:extLst>
            </p:cNvPr>
            <p:cNvSpPr/>
            <p:nvPr/>
          </p:nvSpPr>
          <p:spPr>
            <a:xfrm>
              <a:off x="7334927" y="2223755"/>
              <a:ext cx="46384" cy="45720"/>
            </a:xfrm>
            <a:custGeom>
              <a:avLst/>
              <a:gdLst>
                <a:gd name="connsiteX0" fmla="*/ 539813 w 1154350"/>
                <a:gd name="connsiteY0" fmla="*/ 8757 h 1137842"/>
                <a:gd name="connsiteX1" fmla="*/ 379806 w 1154350"/>
                <a:gd name="connsiteY1" fmla="*/ 43047 h 1137842"/>
                <a:gd name="connsiteX2" fmla="*/ 320373 w 1154350"/>
                <a:gd name="connsiteY2" fmla="*/ 59043 h 1137842"/>
                <a:gd name="connsiteX3" fmla="*/ 46053 w 1154350"/>
                <a:gd name="connsiteY3" fmla="*/ 294478 h 1137842"/>
                <a:gd name="connsiteX4" fmla="*/ 11303 w 1154350"/>
                <a:gd name="connsiteY4" fmla="*/ 557816 h 1137842"/>
                <a:gd name="connsiteX5" fmla="*/ 83557 w 1154350"/>
                <a:gd name="connsiteY5" fmla="*/ 728845 h 1137842"/>
                <a:gd name="connsiteX6" fmla="*/ 245406 w 1154350"/>
                <a:gd name="connsiteY6" fmla="*/ 952837 h 1137842"/>
                <a:gd name="connsiteX7" fmla="*/ 302085 w 1154350"/>
                <a:gd name="connsiteY7" fmla="*/ 997651 h 1137842"/>
                <a:gd name="connsiteX8" fmla="*/ 463512 w 1154350"/>
                <a:gd name="connsiteY8" fmla="*/ 1078132 h 1137842"/>
                <a:gd name="connsiteX9" fmla="*/ 504652 w 1154350"/>
                <a:gd name="connsiteY9" fmla="*/ 1095507 h 1137842"/>
                <a:gd name="connsiteX10" fmla="*/ 555858 w 1154350"/>
                <a:gd name="connsiteY10" fmla="*/ 1120650 h 1137842"/>
                <a:gd name="connsiteX11" fmla="*/ 695732 w 1154350"/>
                <a:gd name="connsiteY11" fmla="*/ 1133432 h 1137842"/>
                <a:gd name="connsiteX12" fmla="*/ 805489 w 1154350"/>
                <a:gd name="connsiteY12" fmla="*/ 1074458 h 1137842"/>
                <a:gd name="connsiteX13" fmla="*/ 846170 w 1154350"/>
                <a:gd name="connsiteY13" fmla="*/ 1044302 h 1137842"/>
                <a:gd name="connsiteX14" fmla="*/ 993852 w 1154350"/>
                <a:gd name="connsiteY14" fmla="*/ 910316 h 1137842"/>
                <a:gd name="connsiteX15" fmla="*/ 1041842 w 1154350"/>
                <a:gd name="connsiteY15" fmla="*/ 824820 h 1137842"/>
                <a:gd name="connsiteX16" fmla="*/ 1076592 w 1154350"/>
                <a:gd name="connsiteY16" fmla="*/ 755321 h 1137842"/>
                <a:gd name="connsiteX17" fmla="*/ 1135566 w 1154350"/>
                <a:gd name="connsiteY17" fmla="*/ 582529 h 1137842"/>
                <a:gd name="connsiteX18" fmla="*/ 1154318 w 1154350"/>
                <a:gd name="connsiteY18" fmla="*/ 429331 h 1137842"/>
                <a:gd name="connsiteX19" fmla="*/ 1123243 w 1154350"/>
                <a:gd name="connsiteY19" fmla="*/ 252405 h 1137842"/>
                <a:gd name="connsiteX20" fmla="*/ 1000700 w 1154350"/>
                <a:gd name="connsiteY20" fmla="*/ 112492 h 1137842"/>
                <a:gd name="connsiteX21" fmla="*/ 799055 w 1154350"/>
                <a:gd name="connsiteY21" fmla="*/ 17849 h 1137842"/>
                <a:gd name="connsiteX22" fmla="*/ 622129 w 1154350"/>
                <a:gd name="connsiteY22" fmla="*/ 15 h 1137842"/>
                <a:gd name="connsiteX23" fmla="*/ 539810 w 1154350"/>
                <a:gd name="connsiteY23" fmla="*/ 8741 h 1137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154350" h="1137842">
                  <a:moveTo>
                    <a:pt x="539813" y="8757"/>
                  </a:moveTo>
                  <a:cubicBezTo>
                    <a:pt x="481757" y="18324"/>
                    <a:pt x="407709" y="33900"/>
                    <a:pt x="379806" y="43047"/>
                  </a:cubicBezTo>
                  <a:cubicBezTo>
                    <a:pt x="368363" y="46682"/>
                    <a:pt x="341880" y="53992"/>
                    <a:pt x="320373" y="59043"/>
                  </a:cubicBezTo>
                  <a:cubicBezTo>
                    <a:pt x="205178" y="86024"/>
                    <a:pt x="107785" y="169682"/>
                    <a:pt x="46053" y="294478"/>
                  </a:cubicBezTo>
                  <a:cubicBezTo>
                    <a:pt x="-1479" y="390958"/>
                    <a:pt x="-10626" y="460001"/>
                    <a:pt x="11303" y="557816"/>
                  </a:cubicBezTo>
                  <a:cubicBezTo>
                    <a:pt x="23664" y="612236"/>
                    <a:pt x="37366" y="644230"/>
                    <a:pt x="83557" y="728845"/>
                  </a:cubicBezTo>
                  <a:cubicBezTo>
                    <a:pt x="164920" y="876948"/>
                    <a:pt x="189141" y="910317"/>
                    <a:pt x="245406" y="952837"/>
                  </a:cubicBezTo>
                  <a:cubicBezTo>
                    <a:pt x="265498" y="967954"/>
                    <a:pt x="290642" y="988046"/>
                    <a:pt x="302085" y="997651"/>
                  </a:cubicBezTo>
                  <a:cubicBezTo>
                    <a:pt x="338212" y="1028726"/>
                    <a:pt x="411381" y="1064853"/>
                    <a:pt x="463512" y="1078132"/>
                  </a:cubicBezTo>
                  <a:cubicBezTo>
                    <a:pt x="475835" y="1080888"/>
                    <a:pt x="494128" y="1088656"/>
                    <a:pt x="504652" y="1095507"/>
                  </a:cubicBezTo>
                  <a:cubicBezTo>
                    <a:pt x="514679" y="1101898"/>
                    <a:pt x="538023" y="1113340"/>
                    <a:pt x="555858" y="1120650"/>
                  </a:cubicBezTo>
                  <a:cubicBezTo>
                    <a:pt x="594243" y="1137106"/>
                    <a:pt x="655975" y="1142579"/>
                    <a:pt x="695732" y="1133432"/>
                  </a:cubicBezTo>
                  <a:cubicBezTo>
                    <a:pt x="729562" y="1125664"/>
                    <a:pt x="776213" y="1100520"/>
                    <a:pt x="805489" y="1074458"/>
                  </a:cubicBezTo>
                  <a:cubicBezTo>
                    <a:pt x="819189" y="1062595"/>
                    <a:pt x="837483" y="1048855"/>
                    <a:pt x="846170" y="1044302"/>
                  </a:cubicBezTo>
                  <a:cubicBezTo>
                    <a:pt x="897834" y="1017781"/>
                    <a:pt x="959101" y="962442"/>
                    <a:pt x="993852" y="910316"/>
                  </a:cubicBezTo>
                  <a:cubicBezTo>
                    <a:pt x="1004797" y="893400"/>
                    <a:pt x="1026764" y="855016"/>
                    <a:pt x="1041842" y="824820"/>
                  </a:cubicBezTo>
                  <a:cubicBezTo>
                    <a:pt x="1056921" y="794664"/>
                    <a:pt x="1072458" y="763550"/>
                    <a:pt x="1076592" y="755321"/>
                  </a:cubicBezTo>
                  <a:cubicBezTo>
                    <a:pt x="1091211" y="727460"/>
                    <a:pt x="1117273" y="650649"/>
                    <a:pt x="1135566" y="582529"/>
                  </a:cubicBezTo>
                  <a:cubicBezTo>
                    <a:pt x="1153399" y="515288"/>
                    <a:pt x="1153399" y="512572"/>
                    <a:pt x="1154318" y="429331"/>
                  </a:cubicBezTo>
                  <a:cubicBezTo>
                    <a:pt x="1154778" y="334689"/>
                    <a:pt x="1150644" y="310923"/>
                    <a:pt x="1123243" y="252405"/>
                  </a:cubicBezTo>
                  <a:cubicBezTo>
                    <a:pt x="1095803" y="194808"/>
                    <a:pt x="1052826" y="145439"/>
                    <a:pt x="1000700" y="112492"/>
                  </a:cubicBezTo>
                  <a:cubicBezTo>
                    <a:pt x="959100" y="86009"/>
                    <a:pt x="834266" y="27455"/>
                    <a:pt x="799055" y="17849"/>
                  </a:cubicBezTo>
                  <a:cubicBezTo>
                    <a:pt x="763388" y="7823"/>
                    <a:pt x="676973" y="-406"/>
                    <a:pt x="622129" y="15"/>
                  </a:cubicBezTo>
                  <a:cubicBezTo>
                    <a:pt x="603376" y="513"/>
                    <a:pt x="566369" y="4149"/>
                    <a:pt x="539810" y="8741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6DC81BEA-9FF8-08BC-4CE3-96A2823271CC}"/>
                </a:ext>
              </a:extLst>
            </p:cNvPr>
            <p:cNvSpPr/>
            <p:nvPr/>
          </p:nvSpPr>
          <p:spPr>
            <a:xfrm>
              <a:off x="7533793" y="2228094"/>
              <a:ext cx="45720" cy="46462"/>
            </a:xfrm>
            <a:custGeom>
              <a:avLst/>
              <a:gdLst>
                <a:gd name="connsiteX0" fmla="*/ 539399 w 1114188"/>
                <a:gd name="connsiteY0" fmla="*/ 9175 h 1132313"/>
                <a:gd name="connsiteX1" fmla="*/ 441085 w 1114188"/>
                <a:gd name="connsiteY1" fmla="*/ 29765 h 1132313"/>
                <a:gd name="connsiteX2" fmla="*/ 356508 w 1114188"/>
                <a:gd name="connsiteY2" fmla="*/ 52612 h 1132313"/>
                <a:gd name="connsiteX3" fmla="*/ 89497 w 1114188"/>
                <a:gd name="connsiteY3" fmla="*/ 262026 h 1132313"/>
                <a:gd name="connsiteX4" fmla="*/ 68027 w 1114188"/>
                <a:gd name="connsiteY4" fmla="*/ 297234 h 1132313"/>
                <a:gd name="connsiteX5" fmla="*/ 2164 w 1114188"/>
                <a:gd name="connsiteY5" fmla="*/ 443996 h 1132313"/>
                <a:gd name="connsiteX6" fmla="*/ 84024 w 1114188"/>
                <a:gd name="connsiteY6" fmla="*/ 726085 h 1132313"/>
                <a:gd name="connsiteX7" fmla="*/ 121031 w 1114188"/>
                <a:gd name="connsiteY7" fmla="*/ 793287 h 1132313"/>
                <a:gd name="connsiteX8" fmla="*/ 161291 w 1114188"/>
                <a:gd name="connsiteY8" fmla="*/ 863245 h 1132313"/>
                <a:gd name="connsiteX9" fmla="*/ 194204 w 1114188"/>
                <a:gd name="connsiteY9" fmla="*/ 916249 h 1132313"/>
                <a:gd name="connsiteX10" fmla="*/ 297074 w 1114188"/>
                <a:gd name="connsiteY10" fmla="*/ 1022333 h 1132313"/>
                <a:gd name="connsiteX11" fmla="*/ 351494 w 1114188"/>
                <a:gd name="connsiteY11" fmla="*/ 1064392 h 1132313"/>
                <a:gd name="connsiteX12" fmla="*/ 463054 w 1114188"/>
                <a:gd name="connsiteY12" fmla="*/ 1121108 h 1132313"/>
                <a:gd name="connsiteX13" fmla="*/ 660525 w 1114188"/>
                <a:gd name="connsiteY13" fmla="*/ 1116975 h 1132313"/>
                <a:gd name="connsiteX14" fmla="*/ 843879 w 1114188"/>
                <a:gd name="connsiteY14" fmla="*/ 1019118 h 1132313"/>
                <a:gd name="connsiteX15" fmla="*/ 904231 w 1114188"/>
                <a:gd name="connsiteY15" fmla="*/ 961063 h 1132313"/>
                <a:gd name="connsiteX16" fmla="*/ 953140 w 1114188"/>
                <a:gd name="connsiteY16" fmla="*/ 907561 h 1132313"/>
                <a:gd name="connsiteX17" fmla="*/ 1008020 w 1114188"/>
                <a:gd name="connsiteY17" fmla="*/ 806984 h 1132313"/>
                <a:gd name="connsiteX18" fmla="*/ 1026313 w 1114188"/>
                <a:gd name="connsiteY18" fmla="*/ 772694 h 1132313"/>
                <a:gd name="connsiteX19" fmla="*/ 1095812 w 1114188"/>
                <a:gd name="connsiteY19" fmla="*/ 577937 h 1132313"/>
                <a:gd name="connsiteX20" fmla="*/ 1114105 w 1114188"/>
                <a:gd name="connsiteY20" fmla="*/ 443069 h 1132313"/>
                <a:gd name="connsiteX21" fmla="*/ 1081614 w 1114188"/>
                <a:gd name="connsiteY21" fmla="*/ 282562 h 1132313"/>
                <a:gd name="connsiteX22" fmla="*/ 966880 w 1114188"/>
                <a:gd name="connsiteY22" fmla="*/ 127150 h 1132313"/>
                <a:gd name="connsiteX23" fmla="*/ 857162 w 1114188"/>
                <a:gd name="connsiteY23" fmla="*/ 55356 h 1132313"/>
                <a:gd name="connsiteX24" fmla="*/ 651882 w 1114188"/>
                <a:gd name="connsiteY24" fmla="*/ 18 h 1132313"/>
                <a:gd name="connsiteX25" fmla="*/ 539411 w 1114188"/>
                <a:gd name="connsiteY25" fmla="*/ 9164 h 1132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114188" h="1132313">
                  <a:moveTo>
                    <a:pt x="539399" y="9175"/>
                  </a:moveTo>
                  <a:cubicBezTo>
                    <a:pt x="509205" y="14227"/>
                    <a:pt x="464849" y="23373"/>
                    <a:pt x="441085" y="29765"/>
                  </a:cubicBezTo>
                  <a:cubicBezTo>
                    <a:pt x="417319" y="36156"/>
                    <a:pt x="379355" y="46221"/>
                    <a:pt x="356508" y="52612"/>
                  </a:cubicBezTo>
                  <a:cubicBezTo>
                    <a:pt x="240814" y="83725"/>
                    <a:pt x="141167" y="161869"/>
                    <a:pt x="89497" y="262026"/>
                  </a:cubicBezTo>
                  <a:cubicBezTo>
                    <a:pt x="81269" y="278482"/>
                    <a:pt x="71204" y="294479"/>
                    <a:pt x="68027" y="297234"/>
                  </a:cubicBezTo>
                  <a:cubicBezTo>
                    <a:pt x="45601" y="315489"/>
                    <a:pt x="9933" y="395510"/>
                    <a:pt x="2164" y="443996"/>
                  </a:cubicBezTo>
                  <a:cubicBezTo>
                    <a:pt x="-8781" y="513915"/>
                    <a:pt x="22294" y="621373"/>
                    <a:pt x="84024" y="726085"/>
                  </a:cubicBezTo>
                  <a:cubicBezTo>
                    <a:pt x="91793" y="739327"/>
                    <a:pt x="108708" y="769521"/>
                    <a:pt x="121031" y="793287"/>
                  </a:cubicBezTo>
                  <a:cubicBezTo>
                    <a:pt x="133851" y="817053"/>
                    <a:pt x="151685" y="848587"/>
                    <a:pt x="161291" y="863245"/>
                  </a:cubicBezTo>
                  <a:cubicBezTo>
                    <a:pt x="170400" y="878324"/>
                    <a:pt x="185517" y="902088"/>
                    <a:pt x="194204" y="916249"/>
                  </a:cubicBezTo>
                  <a:cubicBezTo>
                    <a:pt x="213415" y="947822"/>
                    <a:pt x="254097" y="989422"/>
                    <a:pt x="297074" y="1022333"/>
                  </a:cubicBezTo>
                  <a:cubicBezTo>
                    <a:pt x="314907" y="1035575"/>
                    <a:pt x="339133" y="1054326"/>
                    <a:pt x="351494" y="1064392"/>
                  </a:cubicBezTo>
                  <a:cubicBezTo>
                    <a:pt x="377556" y="1084982"/>
                    <a:pt x="428761" y="1111043"/>
                    <a:pt x="463054" y="1121108"/>
                  </a:cubicBezTo>
                  <a:cubicBezTo>
                    <a:pt x="515599" y="1137105"/>
                    <a:pt x="552644" y="1136187"/>
                    <a:pt x="660525" y="1116975"/>
                  </a:cubicBezTo>
                  <a:cubicBezTo>
                    <a:pt x="730483" y="1104652"/>
                    <a:pt x="788114" y="1073998"/>
                    <a:pt x="843879" y="1019118"/>
                  </a:cubicBezTo>
                  <a:cubicBezTo>
                    <a:pt x="860794" y="1002662"/>
                    <a:pt x="887775" y="976601"/>
                    <a:pt x="904231" y="961063"/>
                  </a:cubicBezTo>
                  <a:cubicBezTo>
                    <a:pt x="920687" y="945525"/>
                    <a:pt x="942655" y="921300"/>
                    <a:pt x="953140" y="907561"/>
                  </a:cubicBezTo>
                  <a:cubicBezTo>
                    <a:pt x="971434" y="881958"/>
                    <a:pt x="1008020" y="815675"/>
                    <a:pt x="1008020" y="806984"/>
                  </a:cubicBezTo>
                  <a:cubicBezTo>
                    <a:pt x="1008020" y="804688"/>
                    <a:pt x="1016248" y="789150"/>
                    <a:pt x="1026313" y="772694"/>
                  </a:cubicBezTo>
                  <a:cubicBezTo>
                    <a:pt x="1047783" y="736567"/>
                    <a:pt x="1071127" y="671666"/>
                    <a:pt x="1095812" y="577937"/>
                  </a:cubicBezTo>
                  <a:cubicBezTo>
                    <a:pt x="1112268" y="514370"/>
                    <a:pt x="1113646" y="504764"/>
                    <a:pt x="1114105" y="443069"/>
                  </a:cubicBezTo>
                  <a:cubicBezTo>
                    <a:pt x="1115024" y="365342"/>
                    <a:pt x="1108594" y="335144"/>
                    <a:pt x="1081614" y="282562"/>
                  </a:cubicBezTo>
                  <a:cubicBezTo>
                    <a:pt x="1057848" y="235950"/>
                    <a:pt x="1008939" y="169670"/>
                    <a:pt x="966880" y="127150"/>
                  </a:cubicBezTo>
                  <a:cubicBezTo>
                    <a:pt x="935345" y="95577"/>
                    <a:pt x="926199" y="89646"/>
                    <a:pt x="857162" y="55356"/>
                  </a:cubicBezTo>
                  <a:cubicBezTo>
                    <a:pt x="761601" y="7786"/>
                    <a:pt x="729573" y="-442"/>
                    <a:pt x="651882" y="18"/>
                  </a:cubicBezTo>
                  <a:cubicBezTo>
                    <a:pt x="620309" y="477"/>
                    <a:pt x="569564" y="4610"/>
                    <a:pt x="539411" y="9164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B6C8813C-6055-3C5A-41BE-24AB106DDFA9}"/>
                </a:ext>
              </a:extLst>
            </p:cNvPr>
            <p:cNvSpPr/>
            <p:nvPr/>
          </p:nvSpPr>
          <p:spPr>
            <a:xfrm>
              <a:off x="7130344" y="2234127"/>
              <a:ext cx="45720" cy="46368"/>
            </a:xfrm>
            <a:custGeom>
              <a:avLst/>
              <a:gdLst>
                <a:gd name="connsiteX0" fmla="*/ 576128 w 1153547"/>
                <a:gd name="connsiteY0" fmla="*/ 2478 h 1169884"/>
                <a:gd name="connsiteX1" fmla="*/ 331043 w 1153547"/>
                <a:gd name="connsiteY1" fmla="*/ 57319 h 1169884"/>
                <a:gd name="connsiteX2" fmla="*/ 51246 w 1153547"/>
                <a:gd name="connsiteY2" fmla="*/ 312427 h 1169884"/>
                <a:gd name="connsiteX3" fmla="*/ 21051 w 1153547"/>
                <a:gd name="connsiteY3" fmla="*/ 637957 h 1169884"/>
                <a:gd name="connsiteX4" fmla="*/ 27480 w 1153547"/>
                <a:gd name="connsiteY4" fmla="*/ 678217 h 1169884"/>
                <a:gd name="connsiteX5" fmla="*/ 20133 w 1153547"/>
                <a:gd name="connsiteY5" fmla="*/ 695133 h 1169884"/>
                <a:gd name="connsiteX6" fmla="*/ 123463 w 1153547"/>
                <a:gd name="connsiteY6" fmla="*/ 880279 h 1169884"/>
                <a:gd name="connsiteX7" fmla="*/ 195717 w 1153547"/>
                <a:gd name="connsiteY7" fmla="*/ 957546 h 1169884"/>
                <a:gd name="connsiteX8" fmla="*/ 378610 w 1153547"/>
                <a:gd name="connsiteY8" fmla="*/ 1102936 h 1169884"/>
                <a:gd name="connsiteX9" fmla="*/ 532690 w 1153547"/>
                <a:gd name="connsiteY9" fmla="*/ 1160111 h 1169884"/>
                <a:gd name="connsiteX10" fmla="*/ 752126 w 1153547"/>
                <a:gd name="connsiteY10" fmla="*/ 1161450 h 1169884"/>
                <a:gd name="connsiteX11" fmla="*/ 1004520 w 1153547"/>
                <a:gd name="connsiteY11" fmla="*/ 998230 h 1169884"/>
                <a:gd name="connsiteX12" fmla="*/ 1139388 w 1153547"/>
                <a:gd name="connsiteY12" fmla="*/ 683693 h 1169884"/>
                <a:gd name="connsiteX13" fmla="*/ 1153548 w 1153547"/>
                <a:gd name="connsiteY13" fmla="*/ 541977 h 1169884"/>
                <a:gd name="connsiteX14" fmla="*/ 1119717 w 1153547"/>
                <a:gd name="connsiteY14" fmla="*/ 358623 h 1169884"/>
                <a:gd name="connsiteX15" fmla="*/ 1029208 w 1153547"/>
                <a:gd name="connsiteY15" fmla="*/ 256214 h 1169884"/>
                <a:gd name="connsiteX16" fmla="*/ 985771 w 1153547"/>
                <a:gd name="connsiteY16" fmla="*/ 210481 h 1169884"/>
                <a:gd name="connsiteX17" fmla="*/ 774976 w 1153547"/>
                <a:gd name="connsiteY17" fmla="*/ 45879 h 1169884"/>
                <a:gd name="connsiteX18" fmla="*/ 576123 w 1153547"/>
                <a:gd name="connsiteY18" fmla="*/ 2481 h 1169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53547" h="1169884">
                  <a:moveTo>
                    <a:pt x="576128" y="2478"/>
                  </a:moveTo>
                  <a:cubicBezTo>
                    <a:pt x="497024" y="11586"/>
                    <a:pt x="402836" y="32634"/>
                    <a:pt x="331043" y="57319"/>
                  </a:cubicBezTo>
                  <a:cubicBezTo>
                    <a:pt x="220403" y="95742"/>
                    <a:pt x="111146" y="195400"/>
                    <a:pt x="51246" y="312427"/>
                  </a:cubicBezTo>
                  <a:cubicBezTo>
                    <a:pt x="-5929" y="423526"/>
                    <a:pt x="-14158" y="515914"/>
                    <a:pt x="21051" y="637957"/>
                  </a:cubicBezTo>
                  <a:cubicBezTo>
                    <a:pt x="27480" y="660383"/>
                    <a:pt x="30198" y="677298"/>
                    <a:pt x="27480" y="678217"/>
                  </a:cubicBezTo>
                  <a:cubicBezTo>
                    <a:pt x="25184" y="679135"/>
                    <a:pt x="21970" y="686445"/>
                    <a:pt x="20133" y="695133"/>
                  </a:cubicBezTo>
                  <a:cubicBezTo>
                    <a:pt x="14201" y="728963"/>
                    <a:pt x="64487" y="819928"/>
                    <a:pt x="123463" y="880279"/>
                  </a:cubicBezTo>
                  <a:cubicBezTo>
                    <a:pt x="144971" y="902246"/>
                    <a:pt x="177424" y="936995"/>
                    <a:pt x="195717" y="957546"/>
                  </a:cubicBezTo>
                  <a:cubicBezTo>
                    <a:pt x="231844" y="997309"/>
                    <a:pt x="331035" y="1076415"/>
                    <a:pt x="378610" y="1102936"/>
                  </a:cubicBezTo>
                  <a:cubicBezTo>
                    <a:pt x="421587" y="1127161"/>
                    <a:pt x="481480" y="1149127"/>
                    <a:pt x="532690" y="1160111"/>
                  </a:cubicBezTo>
                  <a:cubicBezTo>
                    <a:pt x="592123" y="1172434"/>
                    <a:pt x="697713" y="1173353"/>
                    <a:pt x="752126" y="1161450"/>
                  </a:cubicBezTo>
                  <a:cubicBezTo>
                    <a:pt x="855917" y="1139521"/>
                    <a:pt x="948716" y="1079628"/>
                    <a:pt x="1004520" y="998230"/>
                  </a:cubicBezTo>
                  <a:cubicBezTo>
                    <a:pt x="1057065" y="921881"/>
                    <a:pt x="1111946" y="793871"/>
                    <a:pt x="1139388" y="683693"/>
                  </a:cubicBezTo>
                  <a:cubicBezTo>
                    <a:pt x="1152629" y="630191"/>
                    <a:pt x="1153548" y="621503"/>
                    <a:pt x="1153548" y="541977"/>
                  </a:cubicBezTo>
                  <a:cubicBezTo>
                    <a:pt x="1153548" y="446876"/>
                    <a:pt x="1146697" y="409373"/>
                    <a:pt x="1119717" y="358623"/>
                  </a:cubicBezTo>
                  <a:cubicBezTo>
                    <a:pt x="1102801" y="327548"/>
                    <a:pt x="1062580" y="281356"/>
                    <a:pt x="1029208" y="256214"/>
                  </a:cubicBezTo>
                  <a:cubicBezTo>
                    <a:pt x="1016847" y="246608"/>
                    <a:pt x="997214" y="226057"/>
                    <a:pt x="985771" y="210481"/>
                  </a:cubicBezTo>
                  <a:cubicBezTo>
                    <a:pt x="939120" y="146494"/>
                    <a:pt x="867363" y="90691"/>
                    <a:pt x="774976" y="45879"/>
                  </a:cubicBezTo>
                  <a:cubicBezTo>
                    <a:pt x="689480" y="4279"/>
                    <a:pt x="645125" y="-5327"/>
                    <a:pt x="576123" y="2481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13524406-D416-0143-A810-FA034C9703F0}"/>
                </a:ext>
              </a:extLst>
            </p:cNvPr>
            <p:cNvSpPr/>
            <p:nvPr/>
          </p:nvSpPr>
          <p:spPr>
            <a:xfrm>
              <a:off x="7930183" y="2195488"/>
              <a:ext cx="46384" cy="45720"/>
            </a:xfrm>
            <a:custGeom>
              <a:avLst/>
              <a:gdLst>
                <a:gd name="connsiteX0" fmla="*/ 539813 w 1154350"/>
                <a:gd name="connsiteY0" fmla="*/ 8757 h 1137842"/>
                <a:gd name="connsiteX1" fmla="*/ 379806 w 1154350"/>
                <a:gd name="connsiteY1" fmla="*/ 43047 h 1137842"/>
                <a:gd name="connsiteX2" fmla="*/ 320373 w 1154350"/>
                <a:gd name="connsiteY2" fmla="*/ 59043 h 1137842"/>
                <a:gd name="connsiteX3" fmla="*/ 46053 w 1154350"/>
                <a:gd name="connsiteY3" fmla="*/ 294478 h 1137842"/>
                <a:gd name="connsiteX4" fmla="*/ 11303 w 1154350"/>
                <a:gd name="connsiteY4" fmla="*/ 557816 h 1137842"/>
                <a:gd name="connsiteX5" fmla="*/ 83557 w 1154350"/>
                <a:gd name="connsiteY5" fmla="*/ 728845 h 1137842"/>
                <a:gd name="connsiteX6" fmla="*/ 245406 w 1154350"/>
                <a:gd name="connsiteY6" fmla="*/ 952837 h 1137842"/>
                <a:gd name="connsiteX7" fmla="*/ 302085 w 1154350"/>
                <a:gd name="connsiteY7" fmla="*/ 997651 h 1137842"/>
                <a:gd name="connsiteX8" fmla="*/ 463512 w 1154350"/>
                <a:gd name="connsiteY8" fmla="*/ 1078132 h 1137842"/>
                <a:gd name="connsiteX9" fmla="*/ 504652 w 1154350"/>
                <a:gd name="connsiteY9" fmla="*/ 1095507 h 1137842"/>
                <a:gd name="connsiteX10" fmla="*/ 555858 w 1154350"/>
                <a:gd name="connsiteY10" fmla="*/ 1120650 h 1137842"/>
                <a:gd name="connsiteX11" fmla="*/ 695732 w 1154350"/>
                <a:gd name="connsiteY11" fmla="*/ 1133432 h 1137842"/>
                <a:gd name="connsiteX12" fmla="*/ 805489 w 1154350"/>
                <a:gd name="connsiteY12" fmla="*/ 1074458 h 1137842"/>
                <a:gd name="connsiteX13" fmla="*/ 846170 w 1154350"/>
                <a:gd name="connsiteY13" fmla="*/ 1044302 h 1137842"/>
                <a:gd name="connsiteX14" fmla="*/ 993852 w 1154350"/>
                <a:gd name="connsiteY14" fmla="*/ 910316 h 1137842"/>
                <a:gd name="connsiteX15" fmla="*/ 1041842 w 1154350"/>
                <a:gd name="connsiteY15" fmla="*/ 824820 h 1137842"/>
                <a:gd name="connsiteX16" fmla="*/ 1076592 w 1154350"/>
                <a:gd name="connsiteY16" fmla="*/ 755321 h 1137842"/>
                <a:gd name="connsiteX17" fmla="*/ 1135566 w 1154350"/>
                <a:gd name="connsiteY17" fmla="*/ 582529 h 1137842"/>
                <a:gd name="connsiteX18" fmla="*/ 1154318 w 1154350"/>
                <a:gd name="connsiteY18" fmla="*/ 429331 h 1137842"/>
                <a:gd name="connsiteX19" fmla="*/ 1123243 w 1154350"/>
                <a:gd name="connsiteY19" fmla="*/ 252405 h 1137842"/>
                <a:gd name="connsiteX20" fmla="*/ 1000700 w 1154350"/>
                <a:gd name="connsiteY20" fmla="*/ 112492 h 1137842"/>
                <a:gd name="connsiteX21" fmla="*/ 799055 w 1154350"/>
                <a:gd name="connsiteY21" fmla="*/ 17849 h 1137842"/>
                <a:gd name="connsiteX22" fmla="*/ 622129 w 1154350"/>
                <a:gd name="connsiteY22" fmla="*/ 15 h 1137842"/>
                <a:gd name="connsiteX23" fmla="*/ 539810 w 1154350"/>
                <a:gd name="connsiteY23" fmla="*/ 8741 h 1137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154350" h="1137842">
                  <a:moveTo>
                    <a:pt x="539813" y="8757"/>
                  </a:moveTo>
                  <a:cubicBezTo>
                    <a:pt x="481757" y="18324"/>
                    <a:pt x="407709" y="33900"/>
                    <a:pt x="379806" y="43047"/>
                  </a:cubicBezTo>
                  <a:cubicBezTo>
                    <a:pt x="368363" y="46682"/>
                    <a:pt x="341880" y="53992"/>
                    <a:pt x="320373" y="59043"/>
                  </a:cubicBezTo>
                  <a:cubicBezTo>
                    <a:pt x="205178" y="86024"/>
                    <a:pt x="107785" y="169682"/>
                    <a:pt x="46053" y="294478"/>
                  </a:cubicBezTo>
                  <a:cubicBezTo>
                    <a:pt x="-1479" y="390958"/>
                    <a:pt x="-10626" y="460001"/>
                    <a:pt x="11303" y="557816"/>
                  </a:cubicBezTo>
                  <a:cubicBezTo>
                    <a:pt x="23664" y="612236"/>
                    <a:pt x="37366" y="644230"/>
                    <a:pt x="83557" y="728845"/>
                  </a:cubicBezTo>
                  <a:cubicBezTo>
                    <a:pt x="164920" y="876948"/>
                    <a:pt x="189141" y="910317"/>
                    <a:pt x="245406" y="952837"/>
                  </a:cubicBezTo>
                  <a:cubicBezTo>
                    <a:pt x="265498" y="967954"/>
                    <a:pt x="290642" y="988046"/>
                    <a:pt x="302085" y="997651"/>
                  </a:cubicBezTo>
                  <a:cubicBezTo>
                    <a:pt x="338212" y="1028726"/>
                    <a:pt x="411381" y="1064853"/>
                    <a:pt x="463512" y="1078132"/>
                  </a:cubicBezTo>
                  <a:cubicBezTo>
                    <a:pt x="475835" y="1080888"/>
                    <a:pt x="494128" y="1088656"/>
                    <a:pt x="504652" y="1095507"/>
                  </a:cubicBezTo>
                  <a:cubicBezTo>
                    <a:pt x="514679" y="1101898"/>
                    <a:pt x="538023" y="1113340"/>
                    <a:pt x="555858" y="1120650"/>
                  </a:cubicBezTo>
                  <a:cubicBezTo>
                    <a:pt x="594243" y="1137106"/>
                    <a:pt x="655975" y="1142579"/>
                    <a:pt x="695732" y="1133432"/>
                  </a:cubicBezTo>
                  <a:cubicBezTo>
                    <a:pt x="729562" y="1125664"/>
                    <a:pt x="776213" y="1100520"/>
                    <a:pt x="805489" y="1074458"/>
                  </a:cubicBezTo>
                  <a:cubicBezTo>
                    <a:pt x="819189" y="1062595"/>
                    <a:pt x="837483" y="1048855"/>
                    <a:pt x="846170" y="1044302"/>
                  </a:cubicBezTo>
                  <a:cubicBezTo>
                    <a:pt x="897834" y="1017781"/>
                    <a:pt x="959101" y="962442"/>
                    <a:pt x="993852" y="910316"/>
                  </a:cubicBezTo>
                  <a:cubicBezTo>
                    <a:pt x="1004797" y="893400"/>
                    <a:pt x="1026764" y="855016"/>
                    <a:pt x="1041842" y="824820"/>
                  </a:cubicBezTo>
                  <a:cubicBezTo>
                    <a:pt x="1056921" y="794664"/>
                    <a:pt x="1072458" y="763550"/>
                    <a:pt x="1076592" y="755321"/>
                  </a:cubicBezTo>
                  <a:cubicBezTo>
                    <a:pt x="1091211" y="727460"/>
                    <a:pt x="1117273" y="650649"/>
                    <a:pt x="1135566" y="582529"/>
                  </a:cubicBezTo>
                  <a:cubicBezTo>
                    <a:pt x="1153399" y="515288"/>
                    <a:pt x="1153399" y="512572"/>
                    <a:pt x="1154318" y="429331"/>
                  </a:cubicBezTo>
                  <a:cubicBezTo>
                    <a:pt x="1154778" y="334689"/>
                    <a:pt x="1150644" y="310923"/>
                    <a:pt x="1123243" y="252405"/>
                  </a:cubicBezTo>
                  <a:cubicBezTo>
                    <a:pt x="1095803" y="194808"/>
                    <a:pt x="1052826" y="145439"/>
                    <a:pt x="1000700" y="112492"/>
                  </a:cubicBezTo>
                  <a:cubicBezTo>
                    <a:pt x="959100" y="86009"/>
                    <a:pt x="834266" y="27455"/>
                    <a:pt x="799055" y="17849"/>
                  </a:cubicBezTo>
                  <a:cubicBezTo>
                    <a:pt x="763388" y="7823"/>
                    <a:pt x="676973" y="-406"/>
                    <a:pt x="622129" y="15"/>
                  </a:cubicBezTo>
                  <a:cubicBezTo>
                    <a:pt x="603376" y="513"/>
                    <a:pt x="566369" y="4149"/>
                    <a:pt x="539810" y="8741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247C87A4-5289-C06B-2802-B78D030C6E6F}"/>
                </a:ext>
              </a:extLst>
            </p:cNvPr>
            <p:cNvSpPr/>
            <p:nvPr/>
          </p:nvSpPr>
          <p:spPr>
            <a:xfrm>
              <a:off x="8129049" y="2199827"/>
              <a:ext cx="45720" cy="46462"/>
            </a:xfrm>
            <a:custGeom>
              <a:avLst/>
              <a:gdLst>
                <a:gd name="connsiteX0" fmla="*/ 539399 w 1114188"/>
                <a:gd name="connsiteY0" fmla="*/ 9175 h 1132313"/>
                <a:gd name="connsiteX1" fmla="*/ 441085 w 1114188"/>
                <a:gd name="connsiteY1" fmla="*/ 29765 h 1132313"/>
                <a:gd name="connsiteX2" fmla="*/ 356508 w 1114188"/>
                <a:gd name="connsiteY2" fmla="*/ 52612 h 1132313"/>
                <a:gd name="connsiteX3" fmla="*/ 89497 w 1114188"/>
                <a:gd name="connsiteY3" fmla="*/ 262026 h 1132313"/>
                <a:gd name="connsiteX4" fmla="*/ 68027 w 1114188"/>
                <a:gd name="connsiteY4" fmla="*/ 297234 h 1132313"/>
                <a:gd name="connsiteX5" fmla="*/ 2164 w 1114188"/>
                <a:gd name="connsiteY5" fmla="*/ 443996 h 1132313"/>
                <a:gd name="connsiteX6" fmla="*/ 84024 w 1114188"/>
                <a:gd name="connsiteY6" fmla="*/ 726085 h 1132313"/>
                <a:gd name="connsiteX7" fmla="*/ 121031 w 1114188"/>
                <a:gd name="connsiteY7" fmla="*/ 793287 h 1132313"/>
                <a:gd name="connsiteX8" fmla="*/ 161291 w 1114188"/>
                <a:gd name="connsiteY8" fmla="*/ 863245 h 1132313"/>
                <a:gd name="connsiteX9" fmla="*/ 194204 w 1114188"/>
                <a:gd name="connsiteY9" fmla="*/ 916249 h 1132313"/>
                <a:gd name="connsiteX10" fmla="*/ 297074 w 1114188"/>
                <a:gd name="connsiteY10" fmla="*/ 1022333 h 1132313"/>
                <a:gd name="connsiteX11" fmla="*/ 351494 w 1114188"/>
                <a:gd name="connsiteY11" fmla="*/ 1064392 h 1132313"/>
                <a:gd name="connsiteX12" fmla="*/ 463054 w 1114188"/>
                <a:gd name="connsiteY12" fmla="*/ 1121108 h 1132313"/>
                <a:gd name="connsiteX13" fmla="*/ 660525 w 1114188"/>
                <a:gd name="connsiteY13" fmla="*/ 1116975 h 1132313"/>
                <a:gd name="connsiteX14" fmla="*/ 843879 w 1114188"/>
                <a:gd name="connsiteY14" fmla="*/ 1019118 h 1132313"/>
                <a:gd name="connsiteX15" fmla="*/ 904231 w 1114188"/>
                <a:gd name="connsiteY15" fmla="*/ 961063 h 1132313"/>
                <a:gd name="connsiteX16" fmla="*/ 953140 w 1114188"/>
                <a:gd name="connsiteY16" fmla="*/ 907561 h 1132313"/>
                <a:gd name="connsiteX17" fmla="*/ 1008020 w 1114188"/>
                <a:gd name="connsiteY17" fmla="*/ 806984 h 1132313"/>
                <a:gd name="connsiteX18" fmla="*/ 1026313 w 1114188"/>
                <a:gd name="connsiteY18" fmla="*/ 772694 h 1132313"/>
                <a:gd name="connsiteX19" fmla="*/ 1095812 w 1114188"/>
                <a:gd name="connsiteY19" fmla="*/ 577937 h 1132313"/>
                <a:gd name="connsiteX20" fmla="*/ 1114105 w 1114188"/>
                <a:gd name="connsiteY20" fmla="*/ 443069 h 1132313"/>
                <a:gd name="connsiteX21" fmla="*/ 1081614 w 1114188"/>
                <a:gd name="connsiteY21" fmla="*/ 282562 h 1132313"/>
                <a:gd name="connsiteX22" fmla="*/ 966880 w 1114188"/>
                <a:gd name="connsiteY22" fmla="*/ 127150 h 1132313"/>
                <a:gd name="connsiteX23" fmla="*/ 857162 w 1114188"/>
                <a:gd name="connsiteY23" fmla="*/ 55356 h 1132313"/>
                <a:gd name="connsiteX24" fmla="*/ 651882 w 1114188"/>
                <a:gd name="connsiteY24" fmla="*/ 18 h 1132313"/>
                <a:gd name="connsiteX25" fmla="*/ 539411 w 1114188"/>
                <a:gd name="connsiteY25" fmla="*/ 9164 h 1132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114188" h="1132313">
                  <a:moveTo>
                    <a:pt x="539399" y="9175"/>
                  </a:moveTo>
                  <a:cubicBezTo>
                    <a:pt x="509205" y="14227"/>
                    <a:pt x="464849" y="23373"/>
                    <a:pt x="441085" y="29765"/>
                  </a:cubicBezTo>
                  <a:cubicBezTo>
                    <a:pt x="417319" y="36156"/>
                    <a:pt x="379355" y="46221"/>
                    <a:pt x="356508" y="52612"/>
                  </a:cubicBezTo>
                  <a:cubicBezTo>
                    <a:pt x="240814" y="83725"/>
                    <a:pt x="141167" y="161869"/>
                    <a:pt x="89497" y="262026"/>
                  </a:cubicBezTo>
                  <a:cubicBezTo>
                    <a:pt x="81269" y="278482"/>
                    <a:pt x="71204" y="294479"/>
                    <a:pt x="68027" y="297234"/>
                  </a:cubicBezTo>
                  <a:cubicBezTo>
                    <a:pt x="45601" y="315489"/>
                    <a:pt x="9933" y="395510"/>
                    <a:pt x="2164" y="443996"/>
                  </a:cubicBezTo>
                  <a:cubicBezTo>
                    <a:pt x="-8781" y="513915"/>
                    <a:pt x="22294" y="621373"/>
                    <a:pt x="84024" y="726085"/>
                  </a:cubicBezTo>
                  <a:cubicBezTo>
                    <a:pt x="91793" y="739327"/>
                    <a:pt x="108708" y="769521"/>
                    <a:pt x="121031" y="793287"/>
                  </a:cubicBezTo>
                  <a:cubicBezTo>
                    <a:pt x="133851" y="817053"/>
                    <a:pt x="151685" y="848587"/>
                    <a:pt x="161291" y="863245"/>
                  </a:cubicBezTo>
                  <a:cubicBezTo>
                    <a:pt x="170400" y="878324"/>
                    <a:pt x="185517" y="902088"/>
                    <a:pt x="194204" y="916249"/>
                  </a:cubicBezTo>
                  <a:cubicBezTo>
                    <a:pt x="213415" y="947822"/>
                    <a:pt x="254097" y="989422"/>
                    <a:pt x="297074" y="1022333"/>
                  </a:cubicBezTo>
                  <a:cubicBezTo>
                    <a:pt x="314907" y="1035575"/>
                    <a:pt x="339133" y="1054326"/>
                    <a:pt x="351494" y="1064392"/>
                  </a:cubicBezTo>
                  <a:cubicBezTo>
                    <a:pt x="377556" y="1084982"/>
                    <a:pt x="428761" y="1111043"/>
                    <a:pt x="463054" y="1121108"/>
                  </a:cubicBezTo>
                  <a:cubicBezTo>
                    <a:pt x="515599" y="1137105"/>
                    <a:pt x="552644" y="1136187"/>
                    <a:pt x="660525" y="1116975"/>
                  </a:cubicBezTo>
                  <a:cubicBezTo>
                    <a:pt x="730483" y="1104652"/>
                    <a:pt x="788114" y="1073998"/>
                    <a:pt x="843879" y="1019118"/>
                  </a:cubicBezTo>
                  <a:cubicBezTo>
                    <a:pt x="860794" y="1002662"/>
                    <a:pt x="887775" y="976601"/>
                    <a:pt x="904231" y="961063"/>
                  </a:cubicBezTo>
                  <a:cubicBezTo>
                    <a:pt x="920687" y="945525"/>
                    <a:pt x="942655" y="921300"/>
                    <a:pt x="953140" y="907561"/>
                  </a:cubicBezTo>
                  <a:cubicBezTo>
                    <a:pt x="971434" y="881958"/>
                    <a:pt x="1008020" y="815675"/>
                    <a:pt x="1008020" y="806984"/>
                  </a:cubicBezTo>
                  <a:cubicBezTo>
                    <a:pt x="1008020" y="804688"/>
                    <a:pt x="1016248" y="789150"/>
                    <a:pt x="1026313" y="772694"/>
                  </a:cubicBezTo>
                  <a:cubicBezTo>
                    <a:pt x="1047783" y="736567"/>
                    <a:pt x="1071127" y="671666"/>
                    <a:pt x="1095812" y="577937"/>
                  </a:cubicBezTo>
                  <a:cubicBezTo>
                    <a:pt x="1112268" y="514370"/>
                    <a:pt x="1113646" y="504764"/>
                    <a:pt x="1114105" y="443069"/>
                  </a:cubicBezTo>
                  <a:cubicBezTo>
                    <a:pt x="1115024" y="365342"/>
                    <a:pt x="1108594" y="335144"/>
                    <a:pt x="1081614" y="282562"/>
                  </a:cubicBezTo>
                  <a:cubicBezTo>
                    <a:pt x="1057848" y="235950"/>
                    <a:pt x="1008939" y="169670"/>
                    <a:pt x="966880" y="127150"/>
                  </a:cubicBezTo>
                  <a:cubicBezTo>
                    <a:pt x="935345" y="95577"/>
                    <a:pt x="926199" y="89646"/>
                    <a:pt x="857162" y="55356"/>
                  </a:cubicBezTo>
                  <a:cubicBezTo>
                    <a:pt x="761601" y="7786"/>
                    <a:pt x="729573" y="-442"/>
                    <a:pt x="651882" y="18"/>
                  </a:cubicBezTo>
                  <a:cubicBezTo>
                    <a:pt x="620309" y="477"/>
                    <a:pt x="569564" y="4610"/>
                    <a:pt x="539411" y="9164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F476E766-8DF2-A91B-AE57-B5D40A2EE478}"/>
                </a:ext>
              </a:extLst>
            </p:cNvPr>
            <p:cNvSpPr/>
            <p:nvPr/>
          </p:nvSpPr>
          <p:spPr>
            <a:xfrm>
              <a:off x="7725600" y="2205860"/>
              <a:ext cx="45720" cy="46368"/>
            </a:xfrm>
            <a:custGeom>
              <a:avLst/>
              <a:gdLst>
                <a:gd name="connsiteX0" fmla="*/ 576128 w 1153547"/>
                <a:gd name="connsiteY0" fmla="*/ 2478 h 1169884"/>
                <a:gd name="connsiteX1" fmla="*/ 331043 w 1153547"/>
                <a:gd name="connsiteY1" fmla="*/ 57319 h 1169884"/>
                <a:gd name="connsiteX2" fmla="*/ 51246 w 1153547"/>
                <a:gd name="connsiteY2" fmla="*/ 312427 h 1169884"/>
                <a:gd name="connsiteX3" fmla="*/ 21051 w 1153547"/>
                <a:gd name="connsiteY3" fmla="*/ 637957 h 1169884"/>
                <a:gd name="connsiteX4" fmla="*/ 27480 w 1153547"/>
                <a:gd name="connsiteY4" fmla="*/ 678217 h 1169884"/>
                <a:gd name="connsiteX5" fmla="*/ 20133 w 1153547"/>
                <a:gd name="connsiteY5" fmla="*/ 695133 h 1169884"/>
                <a:gd name="connsiteX6" fmla="*/ 123463 w 1153547"/>
                <a:gd name="connsiteY6" fmla="*/ 880279 h 1169884"/>
                <a:gd name="connsiteX7" fmla="*/ 195717 w 1153547"/>
                <a:gd name="connsiteY7" fmla="*/ 957546 h 1169884"/>
                <a:gd name="connsiteX8" fmla="*/ 378610 w 1153547"/>
                <a:gd name="connsiteY8" fmla="*/ 1102936 h 1169884"/>
                <a:gd name="connsiteX9" fmla="*/ 532690 w 1153547"/>
                <a:gd name="connsiteY9" fmla="*/ 1160111 h 1169884"/>
                <a:gd name="connsiteX10" fmla="*/ 752126 w 1153547"/>
                <a:gd name="connsiteY10" fmla="*/ 1161450 h 1169884"/>
                <a:gd name="connsiteX11" fmla="*/ 1004520 w 1153547"/>
                <a:gd name="connsiteY11" fmla="*/ 998230 h 1169884"/>
                <a:gd name="connsiteX12" fmla="*/ 1139388 w 1153547"/>
                <a:gd name="connsiteY12" fmla="*/ 683693 h 1169884"/>
                <a:gd name="connsiteX13" fmla="*/ 1153548 w 1153547"/>
                <a:gd name="connsiteY13" fmla="*/ 541977 h 1169884"/>
                <a:gd name="connsiteX14" fmla="*/ 1119717 w 1153547"/>
                <a:gd name="connsiteY14" fmla="*/ 358623 h 1169884"/>
                <a:gd name="connsiteX15" fmla="*/ 1029208 w 1153547"/>
                <a:gd name="connsiteY15" fmla="*/ 256214 h 1169884"/>
                <a:gd name="connsiteX16" fmla="*/ 985771 w 1153547"/>
                <a:gd name="connsiteY16" fmla="*/ 210481 h 1169884"/>
                <a:gd name="connsiteX17" fmla="*/ 774976 w 1153547"/>
                <a:gd name="connsiteY17" fmla="*/ 45879 h 1169884"/>
                <a:gd name="connsiteX18" fmla="*/ 576123 w 1153547"/>
                <a:gd name="connsiteY18" fmla="*/ 2481 h 1169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53547" h="1169884">
                  <a:moveTo>
                    <a:pt x="576128" y="2478"/>
                  </a:moveTo>
                  <a:cubicBezTo>
                    <a:pt x="497024" y="11586"/>
                    <a:pt x="402836" y="32634"/>
                    <a:pt x="331043" y="57319"/>
                  </a:cubicBezTo>
                  <a:cubicBezTo>
                    <a:pt x="220403" y="95742"/>
                    <a:pt x="111146" y="195400"/>
                    <a:pt x="51246" y="312427"/>
                  </a:cubicBezTo>
                  <a:cubicBezTo>
                    <a:pt x="-5929" y="423526"/>
                    <a:pt x="-14158" y="515914"/>
                    <a:pt x="21051" y="637957"/>
                  </a:cubicBezTo>
                  <a:cubicBezTo>
                    <a:pt x="27480" y="660383"/>
                    <a:pt x="30198" y="677298"/>
                    <a:pt x="27480" y="678217"/>
                  </a:cubicBezTo>
                  <a:cubicBezTo>
                    <a:pt x="25184" y="679135"/>
                    <a:pt x="21970" y="686445"/>
                    <a:pt x="20133" y="695133"/>
                  </a:cubicBezTo>
                  <a:cubicBezTo>
                    <a:pt x="14201" y="728963"/>
                    <a:pt x="64487" y="819928"/>
                    <a:pt x="123463" y="880279"/>
                  </a:cubicBezTo>
                  <a:cubicBezTo>
                    <a:pt x="144971" y="902246"/>
                    <a:pt x="177424" y="936995"/>
                    <a:pt x="195717" y="957546"/>
                  </a:cubicBezTo>
                  <a:cubicBezTo>
                    <a:pt x="231844" y="997309"/>
                    <a:pt x="331035" y="1076415"/>
                    <a:pt x="378610" y="1102936"/>
                  </a:cubicBezTo>
                  <a:cubicBezTo>
                    <a:pt x="421587" y="1127161"/>
                    <a:pt x="481480" y="1149127"/>
                    <a:pt x="532690" y="1160111"/>
                  </a:cubicBezTo>
                  <a:cubicBezTo>
                    <a:pt x="592123" y="1172434"/>
                    <a:pt x="697713" y="1173353"/>
                    <a:pt x="752126" y="1161450"/>
                  </a:cubicBezTo>
                  <a:cubicBezTo>
                    <a:pt x="855917" y="1139521"/>
                    <a:pt x="948716" y="1079628"/>
                    <a:pt x="1004520" y="998230"/>
                  </a:cubicBezTo>
                  <a:cubicBezTo>
                    <a:pt x="1057065" y="921881"/>
                    <a:pt x="1111946" y="793871"/>
                    <a:pt x="1139388" y="683693"/>
                  </a:cubicBezTo>
                  <a:cubicBezTo>
                    <a:pt x="1152629" y="630191"/>
                    <a:pt x="1153548" y="621503"/>
                    <a:pt x="1153548" y="541977"/>
                  </a:cubicBezTo>
                  <a:cubicBezTo>
                    <a:pt x="1153548" y="446876"/>
                    <a:pt x="1146697" y="409373"/>
                    <a:pt x="1119717" y="358623"/>
                  </a:cubicBezTo>
                  <a:cubicBezTo>
                    <a:pt x="1102801" y="327548"/>
                    <a:pt x="1062580" y="281356"/>
                    <a:pt x="1029208" y="256214"/>
                  </a:cubicBezTo>
                  <a:cubicBezTo>
                    <a:pt x="1016847" y="246608"/>
                    <a:pt x="997214" y="226057"/>
                    <a:pt x="985771" y="210481"/>
                  </a:cubicBezTo>
                  <a:cubicBezTo>
                    <a:pt x="939120" y="146494"/>
                    <a:pt x="867363" y="90691"/>
                    <a:pt x="774976" y="45879"/>
                  </a:cubicBezTo>
                  <a:cubicBezTo>
                    <a:pt x="689480" y="4279"/>
                    <a:pt x="645125" y="-5327"/>
                    <a:pt x="576123" y="2481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F5496988-9467-6937-683B-0DEBF5AD6098}"/>
                </a:ext>
              </a:extLst>
            </p:cNvPr>
            <p:cNvSpPr/>
            <p:nvPr/>
          </p:nvSpPr>
          <p:spPr>
            <a:xfrm>
              <a:off x="8397028" y="2188715"/>
              <a:ext cx="46384" cy="45720"/>
            </a:xfrm>
            <a:custGeom>
              <a:avLst/>
              <a:gdLst>
                <a:gd name="connsiteX0" fmla="*/ 539813 w 1154350"/>
                <a:gd name="connsiteY0" fmla="*/ 8757 h 1137842"/>
                <a:gd name="connsiteX1" fmla="*/ 379806 w 1154350"/>
                <a:gd name="connsiteY1" fmla="*/ 43047 h 1137842"/>
                <a:gd name="connsiteX2" fmla="*/ 320373 w 1154350"/>
                <a:gd name="connsiteY2" fmla="*/ 59043 h 1137842"/>
                <a:gd name="connsiteX3" fmla="*/ 46053 w 1154350"/>
                <a:gd name="connsiteY3" fmla="*/ 294478 h 1137842"/>
                <a:gd name="connsiteX4" fmla="*/ 11303 w 1154350"/>
                <a:gd name="connsiteY4" fmla="*/ 557816 h 1137842"/>
                <a:gd name="connsiteX5" fmla="*/ 83557 w 1154350"/>
                <a:gd name="connsiteY5" fmla="*/ 728845 h 1137842"/>
                <a:gd name="connsiteX6" fmla="*/ 245406 w 1154350"/>
                <a:gd name="connsiteY6" fmla="*/ 952837 h 1137842"/>
                <a:gd name="connsiteX7" fmla="*/ 302085 w 1154350"/>
                <a:gd name="connsiteY7" fmla="*/ 997651 h 1137842"/>
                <a:gd name="connsiteX8" fmla="*/ 463512 w 1154350"/>
                <a:gd name="connsiteY8" fmla="*/ 1078132 h 1137842"/>
                <a:gd name="connsiteX9" fmla="*/ 504652 w 1154350"/>
                <a:gd name="connsiteY9" fmla="*/ 1095507 h 1137842"/>
                <a:gd name="connsiteX10" fmla="*/ 555858 w 1154350"/>
                <a:gd name="connsiteY10" fmla="*/ 1120650 h 1137842"/>
                <a:gd name="connsiteX11" fmla="*/ 695732 w 1154350"/>
                <a:gd name="connsiteY11" fmla="*/ 1133432 h 1137842"/>
                <a:gd name="connsiteX12" fmla="*/ 805489 w 1154350"/>
                <a:gd name="connsiteY12" fmla="*/ 1074458 h 1137842"/>
                <a:gd name="connsiteX13" fmla="*/ 846170 w 1154350"/>
                <a:gd name="connsiteY13" fmla="*/ 1044302 h 1137842"/>
                <a:gd name="connsiteX14" fmla="*/ 993852 w 1154350"/>
                <a:gd name="connsiteY14" fmla="*/ 910316 h 1137842"/>
                <a:gd name="connsiteX15" fmla="*/ 1041842 w 1154350"/>
                <a:gd name="connsiteY15" fmla="*/ 824820 h 1137842"/>
                <a:gd name="connsiteX16" fmla="*/ 1076592 w 1154350"/>
                <a:gd name="connsiteY16" fmla="*/ 755321 h 1137842"/>
                <a:gd name="connsiteX17" fmla="*/ 1135566 w 1154350"/>
                <a:gd name="connsiteY17" fmla="*/ 582529 h 1137842"/>
                <a:gd name="connsiteX18" fmla="*/ 1154318 w 1154350"/>
                <a:gd name="connsiteY18" fmla="*/ 429331 h 1137842"/>
                <a:gd name="connsiteX19" fmla="*/ 1123243 w 1154350"/>
                <a:gd name="connsiteY19" fmla="*/ 252405 h 1137842"/>
                <a:gd name="connsiteX20" fmla="*/ 1000700 w 1154350"/>
                <a:gd name="connsiteY20" fmla="*/ 112492 h 1137842"/>
                <a:gd name="connsiteX21" fmla="*/ 799055 w 1154350"/>
                <a:gd name="connsiteY21" fmla="*/ 17849 h 1137842"/>
                <a:gd name="connsiteX22" fmla="*/ 622129 w 1154350"/>
                <a:gd name="connsiteY22" fmla="*/ 15 h 1137842"/>
                <a:gd name="connsiteX23" fmla="*/ 539810 w 1154350"/>
                <a:gd name="connsiteY23" fmla="*/ 8741 h 1137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154350" h="1137842">
                  <a:moveTo>
                    <a:pt x="539813" y="8757"/>
                  </a:moveTo>
                  <a:cubicBezTo>
                    <a:pt x="481757" y="18324"/>
                    <a:pt x="407709" y="33900"/>
                    <a:pt x="379806" y="43047"/>
                  </a:cubicBezTo>
                  <a:cubicBezTo>
                    <a:pt x="368363" y="46682"/>
                    <a:pt x="341880" y="53992"/>
                    <a:pt x="320373" y="59043"/>
                  </a:cubicBezTo>
                  <a:cubicBezTo>
                    <a:pt x="205178" y="86024"/>
                    <a:pt x="107785" y="169682"/>
                    <a:pt x="46053" y="294478"/>
                  </a:cubicBezTo>
                  <a:cubicBezTo>
                    <a:pt x="-1479" y="390958"/>
                    <a:pt x="-10626" y="460001"/>
                    <a:pt x="11303" y="557816"/>
                  </a:cubicBezTo>
                  <a:cubicBezTo>
                    <a:pt x="23664" y="612236"/>
                    <a:pt x="37366" y="644230"/>
                    <a:pt x="83557" y="728845"/>
                  </a:cubicBezTo>
                  <a:cubicBezTo>
                    <a:pt x="164920" y="876948"/>
                    <a:pt x="189141" y="910317"/>
                    <a:pt x="245406" y="952837"/>
                  </a:cubicBezTo>
                  <a:cubicBezTo>
                    <a:pt x="265498" y="967954"/>
                    <a:pt x="290642" y="988046"/>
                    <a:pt x="302085" y="997651"/>
                  </a:cubicBezTo>
                  <a:cubicBezTo>
                    <a:pt x="338212" y="1028726"/>
                    <a:pt x="411381" y="1064853"/>
                    <a:pt x="463512" y="1078132"/>
                  </a:cubicBezTo>
                  <a:cubicBezTo>
                    <a:pt x="475835" y="1080888"/>
                    <a:pt x="494128" y="1088656"/>
                    <a:pt x="504652" y="1095507"/>
                  </a:cubicBezTo>
                  <a:cubicBezTo>
                    <a:pt x="514679" y="1101898"/>
                    <a:pt x="538023" y="1113340"/>
                    <a:pt x="555858" y="1120650"/>
                  </a:cubicBezTo>
                  <a:cubicBezTo>
                    <a:pt x="594243" y="1137106"/>
                    <a:pt x="655975" y="1142579"/>
                    <a:pt x="695732" y="1133432"/>
                  </a:cubicBezTo>
                  <a:cubicBezTo>
                    <a:pt x="729562" y="1125664"/>
                    <a:pt x="776213" y="1100520"/>
                    <a:pt x="805489" y="1074458"/>
                  </a:cubicBezTo>
                  <a:cubicBezTo>
                    <a:pt x="819189" y="1062595"/>
                    <a:pt x="837483" y="1048855"/>
                    <a:pt x="846170" y="1044302"/>
                  </a:cubicBezTo>
                  <a:cubicBezTo>
                    <a:pt x="897834" y="1017781"/>
                    <a:pt x="959101" y="962442"/>
                    <a:pt x="993852" y="910316"/>
                  </a:cubicBezTo>
                  <a:cubicBezTo>
                    <a:pt x="1004797" y="893400"/>
                    <a:pt x="1026764" y="855016"/>
                    <a:pt x="1041842" y="824820"/>
                  </a:cubicBezTo>
                  <a:cubicBezTo>
                    <a:pt x="1056921" y="794664"/>
                    <a:pt x="1072458" y="763550"/>
                    <a:pt x="1076592" y="755321"/>
                  </a:cubicBezTo>
                  <a:cubicBezTo>
                    <a:pt x="1091211" y="727460"/>
                    <a:pt x="1117273" y="650649"/>
                    <a:pt x="1135566" y="582529"/>
                  </a:cubicBezTo>
                  <a:cubicBezTo>
                    <a:pt x="1153399" y="515288"/>
                    <a:pt x="1153399" y="512572"/>
                    <a:pt x="1154318" y="429331"/>
                  </a:cubicBezTo>
                  <a:cubicBezTo>
                    <a:pt x="1154778" y="334689"/>
                    <a:pt x="1150644" y="310923"/>
                    <a:pt x="1123243" y="252405"/>
                  </a:cubicBezTo>
                  <a:cubicBezTo>
                    <a:pt x="1095803" y="194808"/>
                    <a:pt x="1052826" y="145439"/>
                    <a:pt x="1000700" y="112492"/>
                  </a:cubicBezTo>
                  <a:cubicBezTo>
                    <a:pt x="959100" y="86009"/>
                    <a:pt x="834266" y="27455"/>
                    <a:pt x="799055" y="17849"/>
                  </a:cubicBezTo>
                  <a:cubicBezTo>
                    <a:pt x="763388" y="7823"/>
                    <a:pt x="676973" y="-406"/>
                    <a:pt x="622129" y="15"/>
                  </a:cubicBezTo>
                  <a:cubicBezTo>
                    <a:pt x="603376" y="513"/>
                    <a:pt x="566369" y="4149"/>
                    <a:pt x="539810" y="8741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72E36EE8-64F2-7DF4-AE8B-9DDEB6F7315A}"/>
                </a:ext>
              </a:extLst>
            </p:cNvPr>
            <p:cNvSpPr/>
            <p:nvPr/>
          </p:nvSpPr>
          <p:spPr>
            <a:xfrm>
              <a:off x="8595894" y="2193054"/>
              <a:ext cx="45720" cy="46462"/>
            </a:xfrm>
            <a:custGeom>
              <a:avLst/>
              <a:gdLst>
                <a:gd name="connsiteX0" fmla="*/ 539399 w 1114188"/>
                <a:gd name="connsiteY0" fmla="*/ 9175 h 1132313"/>
                <a:gd name="connsiteX1" fmla="*/ 441085 w 1114188"/>
                <a:gd name="connsiteY1" fmla="*/ 29765 h 1132313"/>
                <a:gd name="connsiteX2" fmla="*/ 356508 w 1114188"/>
                <a:gd name="connsiteY2" fmla="*/ 52612 h 1132313"/>
                <a:gd name="connsiteX3" fmla="*/ 89497 w 1114188"/>
                <a:gd name="connsiteY3" fmla="*/ 262026 h 1132313"/>
                <a:gd name="connsiteX4" fmla="*/ 68027 w 1114188"/>
                <a:gd name="connsiteY4" fmla="*/ 297234 h 1132313"/>
                <a:gd name="connsiteX5" fmla="*/ 2164 w 1114188"/>
                <a:gd name="connsiteY5" fmla="*/ 443996 h 1132313"/>
                <a:gd name="connsiteX6" fmla="*/ 84024 w 1114188"/>
                <a:gd name="connsiteY6" fmla="*/ 726085 h 1132313"/>
                <a:gd name="connsiteX7" fmla="*/ 121031 w 1114188"/>
                <a:gd name="connsiteY7" fmla="*/ 793287 h 1132313"/>
                <a:gd name="connsiteX8" fmla="*/ 161291 w 1114188"/>
                <a:gd name="connsiteY8" fmla="*/ 863245 h 1132313"/>
                <a:gd name="connsiteX9" fmla="*/ 194204 w 1114188"/>
                <a:gd name="connsiteY9" fmla="*/ 916249 h 1132313"/>
                <a:gd name="connsiteX10" fmla="*/ 297074 w 1114188"/>
                <a:gd name="connsiteY10" fmla="*/ 1022333 h 1132313"/>
                <a:gd name="connsiteX11" fmla="*/ 351494 w 1114188"/>
                <a:gd name="connsiteY11" fmla="*/ 1064392 h 1132313"/>
                <a:gd name="connsiteX12" fmla="*/ 463054 w 1114188"/>
                <a:gd name="connsiteY12" fmla="*/ 1121108 h 1132313"/>
                <a:gd name="connsiteX13" fmla="*/ 660525 w 1114188"/>
                <a:gd name="connsiteY13" fmla="*/ 1116975 h 1132313"/>
                <a:gd name="connsiteX14" fmla="*/ 843879 w 1114188"/>
                <a:gd name="connsiteY14" fmla="*/ 1019118 h 1132313"/>
                <a:gd name="connsiteX15" fmla="*/ 904231 w 1114188"/>
                <a:gd name="connsiteY15" fmla="*/ 961063 h 1132313"/>
                <a:gd name="connsiteX16" fmla="*/ 953140 w 1114188"/>
                <a:gd name="connsiteY16" fmla="*/ 907561 h 1132313"/>
                <a:gd name="connsiteX17" fmla="*/ 1008020 w 1114188"/>
                <a:gd name="connsiteY17" fmla="*/ 806984 h 1132313"/>
                <a:gd name="connsiteX18" fmla="*/ 1026313 w 1114188"/>
                <a:gd name="connsiteY18" fmla="*/ 772694 h 1132313"/>
                <a:gd name="connsiteX19" fmla="*/ 1095812 w 1114188"/>
                <a:gd name="connsiteY19" fmla="*/ 577937 h 1132313"/>
                <a:gd name="connsiteX20" fmla="*/ 1114105 w 1114188"/>
                <a:gd name="connsiteY20" fmla="*/ 443069 h 1132313"/>
                <a:gd name="connsiteX21" fmla="*/ 1081614 w 1114188"/>
                <a:gd name="connsiteY21" fmla="*/ 282562 h 1132313"/>
                <a:gd name="connsiteX22" fmla="*/ 966880 w 1114188"/>
                <a:gd name="connsiteY22" fmla="*/ 127150 h 1132313"/>
                <a:gd name="connsiteX23" fmla="*/ 857162 w 1114188"/>
                <a:gd name="connsiteY23" fmla="*/ 55356 h 1132313"/>
                <a:gd name="connsiteX24" fmla="*/ 651882 w 1114188"/>
                <a:gd name="connsiteY24" fmla="*/ 18 h 1132313"/>
                <a:gd name="connsiteX25" fmla="*/ 539411 w 1114188"/>
                <a:gd name="connsiteY25" fmla="*/ 9164 h 1132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114188" h="1132313">
                  <a:moveTo>
                    <a:pt x="539399" y="9175"/>
                  </a:moveTo>
                  <a:cubicBezTo>
                    <a:pt x="509205" y="14227"/>
                    <a:pt x="464849" y="23373"/>
                    <a:pt x="441085" y="29765"/>
                  </a:cubicBezTo>
                  <a:cubicBezTo>
                    <a:pt x="417319" y="36156"/>
                    <a:pt x="379355" y="46221"/>
                    <a:pt x="356508" y="52612"/>
                  </a:cubicBezTo>
                  <a:cubicBezTo>
                    <a:pt x="240814" y="83725"/>
                    <a:pt x="141167" y="161869"/>
                    <a:pt x="89497" y="262026"/>
                  </a:cubicBezTo>
                  <a:cubicBezTo>
                    <a:pt x="81269" y="278482"/>
                    <a:pt x="71204" y="294479"/>
                    <a:pt x="68027" y="297234"/>
                  </a:cubicBezTo>
                  <a:cubicBezTo>
                    <a:pt x="45601" y="315489"/>
                    <a:pt x="9933" y="395510"/>
                    <a:pt x="2164" y="443996"/>
                  </a:cubicBezTo>
                  <a:cubicBezTo>
                    <a:pt x="-8781" y="513915"/>
                    <a:pt x="22294" y="621373"/>
                    <a:pt x="84024" y="726085"/>
                  </a:cubicBezTo>
                  <a:cubicBezTo>
                    <a:pt x="91793" y="739327"/>
                    <a:pt x="108708" y="769521"/>
                    <a:pt x="121031" y="793287"/>
                  </a:cubicBezTo>
                  <a:cubicBezTo>
                    <a:pt x="133851" y="817053"/>
                    <a:pt x="151685" y="848587"/>
                    <a:pt x="161291" y="863245"/>
                  </a:cubicBezTo>
                  <a:cubicBezTo>
                    <a:pt x="170400" y="878324"/>
                    <a:pt x="185517" y="902088"/>
                    <a:pt x="194204" y="916249"/>
                  </a:cubicBezTo>
                  <a:cubicBezTo>
                    <a:pt x="213415" y="947822"/>
                    <a:pt x="254097" y="989422"/>
                    <a:pt x="297074" y="1022333"/>
                  </a:cubicBezTo>
                  <a:cubicBezTo>
                    <a:pt x="314907" y="1035575"/>
                    <a:pt x="339133" y="1054326"/>
                    <a:pt x="351494" y="1064392"/>
                  </a:cubicBezTo>
                  <a:cubicBezTo>
                    <a:pt x="377556" y="1084982"/>
                    <a:pt x="428761" y="1111043"/>
                    <a:pt x="463054" y="1121108"/>
                  </a:cubicBezTo>
                  <a:cubicBezTo>
                    <a:pt x="515599" y="1137105"/>
                    <a:pt x="552644" y="1136187"/>
                    <a:pt x="660525" y="1116975"/>
                  </a:cubicBezTo>
                  <a:cubicBezTo>
                    <a:pt x="730483" y="1104652"/>
                    <a:pt x="788114" y="1073998"/>
                    <a:pt x="843879" y="1019118"/>
                  </a:cubicBezTo>
                  <a:cubicBezTo>
                    <a:pt x="860794" y="1002662"/>
                    <a:pt x="887775" y="976601"/>
                    <a:pt x="904231" y="961063"/>
                  </a:cubicBezTo>
                  <a:cubicBezTo>
                    <a:pt x="920687" y="945525"/>
                    <a:pt x="942655" y="921300"/>
                    <a:pt x="953140" y="907561"/>
                  </a:cubicBezTo>
                  <a:cubicBezTo>
                    <a:pt x="971434" y="881958"/>
                    <a:pt x="1008020" y="815675"/>
                    <a:pt x="1008020" y="806984"/>
                  </a:cubicBezTo>
                  <a:cubicBezTo>
                    <a:pt x="1008020" y="804688"/>
                    <a:pt x="1016248" y="789150"/>
                    <a:pt x="1026313" y="772694"/>
                  </a:cubicBezTo>
                  <a:cubicBezTo>
                    <a:pt x="1047783" y="736567"/>
                    <a:pt x="1071127" y="671666"/>
                    <a:pt x="1095812" y="577937"/>
                  </a:cubicBezTo>
                  <a:cubicBezTo>
                    <a:pt x="1112268" y="514370"/>
                    <a:pt x="1113646" y="504764"/>
                    <a:pt x="1114105" y="443069"/>
                  </a:cubicBezTo>
                  <a:cubicBezTo>
                    <a:pt x="1115024" y="365342"/>
                    <a:pt x="1108594" y="335144"/>
                    <a:pt x="1081614" y="282562"/>
                  </a:cubicBezTo>
                  <a:cubicBezTo>
                    <a:pt x="1057848" y="235950"/>
                    <a:pt x="1008939" y="169670"/>
                    <a:pt x="966880" y="127150"/>
                  </a:cubicBezTo>
                  <a:cubicBezTo>
                    <a:pt x="935345" y="95577"/>
                    <a:pt x="926199" y="89646"/>
                    <a:pt x="857162" y="55356"/>
                  </a:cubicBezTo>
                  <a:cubicBezTo>
                    <a:pt x="761601" y="7786"/>
                    <a:pt x="729573" y="-442"/>
                    <a:pt x="651882" y="18"/>
                  </a:cubicBezTo>
                  <a:cubicBezTo>
                    <a:pt x="620309" y="477"/>
                    <a:pt x="569564" y="4610"/>
                    <a:pt x="539411" y="9164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65C57F0B-6354-AF36-C14C-75C001DFC200}"/>
              </a:ext>
            </a:extLst>
          </p:cNvPr>
          <p:cNvGrpSpPr/>
          <p:nvPr/>
        </p:nvGrpSpPr>
        <p:grpSpPr>
          <a:xfrm>
            <a:off x="5984216" y="3393171"/>
            <a:ext cx="2045463" cy="97713"/>
            <a:chOff x="5948275" y="3074526"/>
            <a:chExt cx="2045463" cy="97713"/>
          </a:xfrm>
        </p:grpSpPr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ED5EFE94-28E6-C9FC-FF3F-9E71C95641F1}"/>
                </a:ext>
              </a:extLst>
            </p:cNvPr>
            <p:cNvSpPr/>
            <p:nvPr/>
          </p:nvSpPr>
          <p:spPr>
            <a:xfrm>
              <a:off x="6153171" y="3104601"/>
              <a:ext cx="52038" cy="51294"/>
            </a:xfrm>
            <a:custGeom>
              <a:avLst/>
              <a:gdLst>
                <a:gd name="connsiteX0" fmla="*/ 539813 w 1154350"/>
                <a:gd name="connsiteY0" fmla="*/ 8757 h 1137842"/>
                <a:gd name="connsiteX1" fmla="*/ 379806 w 1154350"/>
                <a:gd name="connsiteY1" fmla="*/ 43047 h 1137842"/>
                <a:gd name="connsiteX2" fmla="*/ 320373 w 1154350"/>
                <a:gd name="connsiteY2" fmla="*/ 59043 h 1137842"/>
                <a:gd name="connsiteX3" fmla="*/ 46053 w 1154350"/>
                <a:gd name="connsiteY3" fmla="*/ 294478 h 1137842"/>
                <a:gd name="connsiteX4" fmla="*/ 11303 w 1154350"/>
                <a:gd name="connsiteY4" fmla="*/ 557816 h 1137842"/>
                <a:gd name="connsiteX5" fmla="*/ 83557 w 1154350"/>
                <a:gd name="connsiteY5" fmla="*/ 728845 h 1137842"/>
                <a:gd name="connsiteX6" fmla="*/ 245406 w 1154350"/>
                <a:gd name="connsiteY6" fmla="*/ 952837 h 1137842"/>
                <a:gd name="connsiteX7" fmla="*/ 302085 w 1154350"/>
                <a:gd name="connsiteY7" fmla="*/ 997651 h 1137842"/>
                <a:gd name="connsiteX8" fmla="*/ 463512 w 1154350"/>
                <a:gd name="connsiteY8" fmla="*/ 1078132 h 1137842"/>
                <a:gd name="connsiteX9" fmla="*/ 504652 w 1154350"/>
                <a:gd name="connsiteY9" fmla="*/ 1095507 h 1137842"/>
                <a:gd name="connsiteX10" fmla="*/ 555858 w 1154350"/>
                <a:gd name="connsiteY10" fmla="*/ 1120650 h 1137842"/>
                <a:gd name="connsiteX11" fmla="*/ 695732 w 1154350"/>
                <a:gd name="connsiteY11" fmla="*/ 1133432 h 1137842"/>
                <a:gd name="connsiteX12" fmla="*/ 805489 w 1154350"/>
                <a:gd name="connsiteY12" fmla="*/ 1074458 h 1137842"/>
                <a:gd name="connsiteX13" fmla="*/ 846170 w 1154350"/>
                <a:gd name="connsiteY13" fmla="*/ 1044302 h 1137842"/>
                <a:gd name="connsiteX14" fmla="*/ 993852 w 1154350"/>
                <a:gd name="connsiteY14" fmla="*/ 910316 h 1137842"/>
                <a:gd name="connsiteX15" fmla="*/ 1041842 w 1154350"/>
                <a:gd name="connsiteY15" fmla="*/ 824820 h 1137842"/>
                <a:gd name="connsiteX16" fmla="*/ 1076592 w 1154350"/>
                <a:gd name="connsiteY16" fmla="*/ 755321 h 1137842"/>
                <a:gd name="connsiteX17" fmla="*/ 1135566 w 1154350"/>
                <a:gd name="connsiteY17" fmla="*/ 582529 h 1137842"/>
                <a:gd name="connsiteX18" fmla="*/ 1154318 w 1154350"/>
                <a:gd name="connsiteY18" fmla="*/ 429331 h 1137842"/>
                <a:gd name="connsiteX19" fmla="*/ 1123243 w 1154350"/>
                <a:gd name="connsiteY19" fmla="*/ 252405 h 1137842"/>
                <a:gd name="connsiteX20" fmla="*/ 1000700 w 1154350"/>
                <a:gd name="connsiteY20" fmla="*/ 112492 h 1137842"/>
                <a:gd name="connsiteX21" fmla="*/ 799055 w 1154350"/>
                <a:gd name="connsiteY21" fmla="*/ 17849 h 1137842"/>
                <a:gd name="connsiteX22" fmla="*/ 622129 w 1154350"/>
                <a:gd name="connsiteY22" fmla="*/ 15 h 1137842"/>
                <a:gd name="connsiteX23" fmla="*/ 539810 w 1154350"/>
                <a:gd name="connsiteY23" fmla="*/ 8741 h 1137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154350" h="1137842">
                  <a:moveTo>
                    <a:pt x="539813" y="8757"/>
                  </a:moveTo>
                  <a:cubicBezTo>
                    <a:pt x="481757" y="18324"/>
                    <a:pt x="407709" y="33900"/>
                    <a:pt x="379806" y="43047"/>
                  </a:cubicBezTo>
                  <a:cubicBezTo>
                    <a:pt x="368363" y="46682"/>
                    <a:pt x="341880" y="53992"/>
                    <a:pt x="320373" y="59043"/>
                  </a:cubicBezTo>
                  <a:cubicBezTo>
                    <a:pt x="205178" y="86024"/>
                    <a:pt x="107785" y="169682"/>
                    <a:pt x="46053" y="294478"/>
                  </a:cubicBezTo>
                  <a:cubicBezTo>
                    <a:pt x="-1479" y="390958"/>
                    <a:pt x="-10626" y="460001"/>
                    <a:pt x="11303" y="557816"/>
                  </a:cubicBezTo>
                  <a:cubicBezTo>
                    <a:pt x="23664" y="612236"/>
                    <a:pt x="37366" y="644230"/>
                    <a:pt x="83557" y="728845"/>
                  </a:cubicBezTo>
                  <a:cubicBezTo>
                    <a:pt x="164920" y="876948"/>
                    <a:pt x="189141" y="910317"/>
                    <a:pt x="245406" y="952837"/>
                  </a:cubicBezTo>
                  <a:cubicBezTo>
                    <a:pt x="265498" y="967954"/>
                    <a:pt x="290642" y="988046"/>
                    <a:pt x="302085" y="997651"/>
                  </a:cubicBezTo>
                  <a:cubicBezTo>
                    <a:pt x="338212" y="1028726"/>
                    <a:pt x="411381" y="1064853"/>
                    <a:pt x="463512" y="1078132"/>
                  </a:cubicBezTo>
                  <a:cubicBezTo>
                    <a:pt x="475835" y="1080888"/>
                    <a:pt x="494128" y="1088656"/>
                    <a:pt x="504652" y="1095507"/>
                  </a:cubicBezTo>
                  <a:cubicBezTo>
                    <a:pt x="514679" y="1101898"/>
                    <a:pt x="538023" y="1113340"/>
                    <a:pt x="555858" y="1120650"/>
                  </a:cubicBezTo>
                  <a:cubicBezTo>
                    <a:pt x="594243" y="1137106"/>
                    <a:pt x="655975" y="1142579"/>
                    <a:pt x="695732" y="1133432"/>
                  </a:cubicBezTo>
                  <a:cubicBezTo>
                    <a:pt x="729562" y="1125664"/>
                    <a:pt x="776213" y="1100520"/>
                    <a:pt x="805489" y="1074458"/>
                  </a:cubicBezTo>
                  <a:cubicBezTo>
                    <a:pt x="819189" y="1062595"/>
                    <a:pt x="837483" y="1048855"/>
                    <a:pt x="846170" y="1044302"/>
                  </a:cubicBezTo>
                  <a:cubicBezTo>
                    <a:pt x="897834" y="1017781"/>
                    <a:pt x="959101" y="962442"/>
                    <a:pt x="993852" y="910316"/>
                  </a:cubicBezTo>
                  <a:cubicBezTo>
                    <a:pt x="1004797" y="893400"/>
                    <a:pt x="1026764" y="855016"/>
                    <a:pt x="1041842" y="824820"/>
                  </a:cubicBezTo>
                  <a:cubicBezTo>
                    <a:pt x="1056921" y="794664"/>
                    <a:pt x="1072458" y="763550"/>
                    <a:pt x="1076592" y="755321"/>
                  </a:cubicBezTo>
                  <a:cubicBezTo>
                    <a:pt x="1091211" y="727460"/>
                    <a:pt x="1117273" y="650649"/>
                    <a:pt x="1135566" y="582529"/>
                  </a:cubicBezTo>
                  <a:cubicBezTo>
                    <a:pt x="1153399" y="515288"/>
                    <a:pt x="1153399" y="512572"/>
                    <a:pt x="1154318" y="429331"/>
                  </a:cubicBezTo>
                  <a:cubicBezTo>
                    <a:pt x="1154778" y="334689"/>
                    <a:pt x="1150644" y="310923"/>
                    <a:pt x="1123243" y="252405"/>
                  </a:cubicBezTo>
                  <a:cubicBezTo>
                    <a:pt x="1095803" y="194808"/>
                    <a:pt x="1052826" y="145439"/>
                    <a:pt x="1000700" y="112492"/>
                  </a:cubicBezTo>
                  <a:cubicBezTo>
                    <a:pt x="959100" y="86009"/>
                    <a:pt x="834266" y="27455"/>
                    <a:pt x="799055" y="17849"/>
                  </a:cubicBezTo>
                  <a:cubicBezTo>
                    <a:pt x="763388" y="7823"/>
                    <a:pt x="676973" y="-406"/>
                    <a:pt x="622129" y="15"/>
                  </a:cubicBezTo>
                  <a:cubicBezTo>
                    <a:pt x="603376" y="513"/>
                    <a:pt x="566369" y="4149"/>
                    <a:pt x="539810" y="8741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2DB2DA74-2000-EFAD-10D6-6172DB835E49}"/>
                </a:ext>
              </a:extLst>
            </p:cNvPr>
            <p:cNvSpPr/>
            <p:nvPr/>
          </p:nvSpPr>
          <p:spPr>
            <a:xfrm>
              <a:off x="6352610" y="3109436"/>
              <a:ext cx="50228" cy="51044"/>
            </a:xfrm>
            <a:custGeom>
              <a:avLst/>
              <a:gdLst>
                <a:gd name="connsiteX0" fmla="*/ 539399 w 1114188"/>
                <a:gd name="connsiteY0" fmla="*/ 9175 h 1132313"/>
                <a:gd name="connsiteX1" fmla="*/ 441085 w 1114188"/>
                <a:gd name="connsiteY1" fmla="*/ 29765 h 1132313"/>
                <a:gd name="connsiteX2" fmla="*/ 356508 w 1114188"/>
                <a:gd name="connsiteY2" fmla="*/ 52612 h 1132313"/>
                <a:gd name="connsiteX3" fmla="*/ 89497 w 1114188"/>
                <a:gd name="connsiteY3" fmla="*/ 262026 h 1132313"/>
                <a:gd name="connsiteX4" fmla="*/ 68027 w 1114188"/>
                <a:gd name="connsiteY4" fmla="*/ 297234 h 1132313"/>
                <a:gd name="connsiteX5" fmla="*/ 2164 w 1114188"/>
                <a:gd name="connsiteY5" fmla="*/ 443996 h 1132313"/>
                <a:gd name="connsiteX6" fmla="*/ 84024 w 1114188"/>
                <a:gd name="connsiteY6" fmla="*/ 726085 h 1132313"/>
                <a:gd name="connsiteX7" fmla="*/ 121031 w 1114188"/>
                <a:gd name="connsiteY7" fmla="*/ 793287 h 1132313"/>
                <a:gd name="connsiteX8" fmla="*/ 161291 w 1114188"/>
                <a:gd name="connsiteY8" fmla="*/ 863245 h 1132313"/>
                <a:gd name="connsiteX9" fmla="*/ 194204 w 1114188"/>
                <a:gd name="connsiteY9" fmla="*/ 916249 h 1132313"/>
                <a:gd name="connsiteX10" fmla="*/ 297074 w 1114188"/>
                <a:gd name="connsiteY10" fmla="*/ 1022333 h 1132313"/>
                <a:gd name="connsiteX11" fmla="*/ 351494 w 1114188"/>
                <a:gd name="connsiteY11" fmla="*/ 1064392 h 1132313"/>
                <a:gd name="connsiteX12" fmla="*/ 463054 w 1114188"/>
                <a:gd name="connsiteY12" fmla="*/ 1121108 h 1132313"/>
                <a:gd name="connsiteX13" fmla="*/ 660525 w 1114188"/>
                <a:gd name="connsiteY13" fmla="*/ 1116975 h 1132313"/>
                <a:gd name="connsiteX14" fmla="*/ 843879 w 1114188"/>
                <a:gd name="connsiteY14" fmla="*/ 1019118 h 1132313"/>
                <a:gd name="connsiteX15" fmla="*/ 904231 w 1114188"/>
                <a:gd name="connsiteY15" fmla="*/ 961063 h 1132313"/>
                <a:gd name="connsiteX16" fmla="*/ 953140 w 1114188"/>
                <a:gd name="connsiteY16" fmla="*/ 907561 h 1132313"/>
                <a:gd name="connsiteX17" fmla="*/ 1008020 w 1114188"/>
                <a:gd name="connsiteY17" fmla="*/ 806984 h 1132313"/>
                <a:gd name="connsiteX18" fmla="*/ 1026313 w 1114188"/>
                <a:gd name="connsiteY18" fmla="*/ 772694 h 1132313"/>
                <a:gd name="connsiteX19" fmla="*/ 1095812 w 1114188"/>
                <a:gd name="connsiteY19" fmla="*/ 577937 h 1132313"/>
                <a:gd name="connsiteX20" fmla="*/ 1114105 w 1114188"/>
                <a:gd name="connsiteY20" fmla="*/ 443069 h 1132313"/>
                <a:gd name="connsiteX21" fmla="*/ 1081614 w 1114188"/>
                <a:gd name="connsiteY21" fmla="*/ 282562 h 1132313"/>
                <a:gd name="connsiteX22" fmla="*/ 966880 w 1114188"/>
                <a:gd name="connsiteY22" fmla="*/ 127150 h 1132313"/>
                <a:gd name="connsiteX23" fmla="*/ 857162 w 1114188"/>
                <a:gd name="connsiteY23" fmla="*/ 55356 h 1132313"/>
                <a:gd name="connsiteX24" fmla="*/ 651882 w 1114188"/>
                <a:gd name="connsiteY24" fmla="*/ 18 h 1132313"/>
                <a:gd name="connsiteX25" fmla="*/ 539411 w 1114188"/>
                <a:gd name="connsiteY25" fmla="*/ 9164 h 1132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114188" h="1132313">
                  <a:moveTo>
                    <a:pt x="539399" y="9175"/>
                  </a:moveTo>
                  <a:cubicBezTo>
                    <a:pt x="509205" y="14227"/>
                    <a:pt x="464849" y="23373"/>
                    <a:pt x="441085" y="29765"/>
                  </a:cubicBezTo>
                  <a:cubicBezTo>
                    <a:pt x="417319" y="36156"/>
                    <a:pt x="379355" y="46221"/>
                    <a:pt x="356508" y="52612"/>
                  </a:cubicBezTo>
                  <a:cubicBezTo>
                    <a:pt x="240814" y="83725"/>
                    <a:pt x="141167" y="161869"/>
                    <a:pt x="89497" y="262026"/>
                  </a:cubicBezTo>
                  <a:cubicBezTo>
                    <a:pt x="81269" y="278482"/>
                    <a:pt x="71204" y="294479"/>
                    <a:pt x="68027" y="297234"/>
                  </a:cubicBezTo>
                  <a:cubicBezTo>
                    <a:pt x="45601" y="315489"/>
                    <a:pt x="9933" y="395510"/>
                    <a:pt x="2164" y="443996"/>
                  </a:cubicBezTo>
                  <a:cubicBezTo>
                    <a:pt x="-8781" y="513915"/>
                    <a:pt x="22294" y="621373"/>
                    <a:pt x="84024" y="726085"/>
                  </a:cubicBezTo>
                  <a:cubicBezTo>
                    <a:pt x="91793" y="739327"/>
                    <a:pt x="108708" y="769521"/>
                    <a:pt x="121031" y="793287"/>
                  </a:cubicBezTo>
                  <a:cubicBezTo>
                    <a:pt x="133851" y="817053"/>
                    <a:pt x="151685" y="848587"/>
                    <a:pt x="161291" y="863245"/>
                  </a:cubicBezTo>
                  <a:cubicBezTo>
                    <a:pt x="170400" y="878324"/>
                    <a:pt x="185517" y="902088"/>
                    <a:pt x="194204" y="916249"/>
                  </a:cubicBezTo>
                  <a:cubicBezTo>
                    <a:pt x="213415" y="947822"/>
                    <a:pt x="254097" y="989422"/>
                    <a:pt x="297074" y="1022333"/>
                  </a:cubicBezTo>
                  <a:cubicBezTo>
                    <a:pt x="314907" y="1035575"/>
                    <a:pt x="339133" y="1054326"/>
                    <a:pt x="351494" y="1064392"/>
                  </a:cubicBezTo>
                  <a:cubicBezTo>
                    <a:pt x="377556" y="1084982"/>
                    <a:pt x="428761" y="1111043"/>
                    <a:pt x="463054" y="1121108"/>
                  </a:cubicBezTo>
                  <a:cubicBezTo>
                    <a:pt x="515599" y="1137105"/>
                    <a:pt x="552644" y="1136187"/>
                    <a:pt x="660525" y="1116975"/>
                  </a:cubicBezTo>
                  <a:cubicBezTo>
                    <a:pt x="730483" y="1104652"/>
                    <a:pt x="788114" y="1073998"/>
                    <a:pt x="843879" y="1019118"/>
                  </a:cubicBezTo>
                  <a:cubicBezTo>
                    <a:pt x="860794" y="1002662"/>
                    <a:pt x="887775" y="976601"/>
                    <a:pt x="904231" y="961063"/>
                  </a:cubicBezTo>
                  <a:cubicBezTo>
                    <a:pt x="920687" y="945525"/>
                    <a:pt x="942655" y="921300"/>
                    <a:pt x="953140" y="907561"/>
                  </a:cubicBezTo>
                  <a:cubicBezTo>
                    <a:pt x="971434" y="881958"/>
                    <a:pt x="1008020" y="815675"/>
                    <a:pt x="1008020" y="806984"/>
                  </a:cubicBezTo>
                  <a:cubicBezTo>
                    <a:pt x="1008020" y="804688"/>
                    <a:pt x="1016248" y="789150"/>
                    <a:pt x="1026313" y="772694"/>
                  </a:cubicBezTo>
                  <a:cubicBezTo>
                    <a:pt x="1047783" y="736567"/>
                    <a:pt x="1071127" y="671666"/>
                    <a:pt x="1095812" y="577937"/>
                  </a:cubicBezTo>
                  <a:cubicBezTo>
                    <a:pt x="1112268" y="514370"/>
                    <a:pt x="1113646" y="504764"/>
                    <a:pt x="1114105" y="443069"/>
                  </a:cubicBezTo>
                  <a:cubicBezTo>
                    <a:pt x="1115024" y="365342"/>
                    <a:pt x="1108594" y="335144"/>
                    <a:pt x="1081614" y="282562"/>
                  </a:cubicBezTo>
                  <a:cubicBezTo>
                    <a:pt x="1057848" y="235950"/>
                    <a:pt x="1008939" y="169670"/>
                    <a:pt x="966880" y="127150"/>
                  </a:cubicBezTo>
                  <a:cubicBezTo>
                    <a:pt x="935345" y="95577"/>
                    <a:pt x="926199" y="89646"/>
                    <a:pt x="857162" y="55356"/>
                  </a:cubicBezTo>
                  <a:cubicBezTo>
                    <a:pt x="761601" y="7786"/>
                    <a:pt x="729573" y="-442"/>
                    <a:pt x="651882" y="18"/>
                  </a:cubicBezTo>
                  <a:cubicBezTo>
                    <a:pt x="620309" y="477"/>
                    <a:pt x="569564" y="4610"/>
                    <a:pt x="539411" y="9164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5F36E366-A2D7-1CE4-2B1C-F85D145B0971}"/>
                </a:ext>
              </a:extLst>
            </p:cNvPr>
            <p:cNvSpPr/>
            <p:nvPr/>
          </p:nvSpPr>
          <p:spPr>
            <a:xfrm>
              <a:off x="5948275" y="3114577"/>
              <a:ext cx="52000" cy="52736"/>
            </a:xfrm>
            <a:custGeom>
              <a:avLst/>
              <a:gdLst>
                <a:gd name="connsiteX0" fmla="*/ 576128 w 1153547"/>
                <a:gd name="connsiteY0" fmla="*/ 2478 h 1169884"/>
                <a:gd name="connsiteX1" fmla="*/ 331043 w 1153547"/>
                <a:gd name="connsiteY1" fmla="*/ 57319 h 1169884"/>
                <a:gd name="connsiteX2" fmla="*/ 51246 w 1153547"/>
                <a:gd name="connsiteY2" fmla="*/ 312427 h 1169884"/>
                <a:gd name="connsiteX3" fmla="*/ 21051 w 1153547"/>
                <a:gd name="connsiteY3" fmla="*/ 637957 h 1169884"/>
                <a:gd name="connsiteX4" fmla="*/ 27480 w 1153547"/>
                <a:gd name="connsiteY4" fmla="*/ 678217 h 1169884"/>
                <a:gd name="connsiteX5" fmla="*/ 20133 w 1153547"/>
                <a:gd name="connsiteY5" fmla="*/ 695133 h 1169884"/>
                <a:gd name="connsiteX6" fmla="*/ 123463 w 1153547"/>
                <a:gd name="connsiteY6" fmla="*/ 880279 h 1169884"/>
                <a:gd name="connsiteX7" fmla="*/ 195717 w 1153547"/>
                <a:gd name="connsiteY7" fmla="*/ 957546 h 1169884"/>
                <a:gd name="connsiteX8" fmla="*/ 378610 w 1153547"/>
                <a:gd name="connsiteY8" fmla="*/ 1102936 h 1169884"/>
                <a:gd name="connsiteX9" fmla="*/ 532690 w 1153547"/>
                <a:gd name="connsiteY9" fmla="*/ 1160111 h 1169884"/>
                <a:gd name="connsiteX10" fmla="*/ 752126 w 1153547"/>
                <a:gd name="connsiteY10" fmla="*/ 1161450 h 1169884"/>
                <a:gd name="connsiteX11" fmla="*/ 1004520 w 1153547"/>
                <a:gd name="connsiteY11" fmla="*/ 998230 h 1169884"/>
                <a:gd name="connsiteX12" fmla="*/ 1139388 w 1153547"/>
                <a:gd name="connsiteY12" fmla="*/ 683693 h 1169884"/>
                <a:gd name="connsiteX13" fmla="*/ 1153548 w 1153547"/>
                <a:gd name="connsiteY13" fmla="*/ 541977 h 1169884"/>
                <a:gd name="connsiteX14" fmla="*/ 1119717 w 1153547"/>
                <a:gd name="connsiteY14" fmla="*/ 358623 h 1169884"/>
                <a:gd name="connsiteX15" fmla="*/ 1029208 w 1153547"/>
                <a:gd name="connsiteY15" fmla="*/ 256214 h 1169884"/>
                <a:gd name="connsiteX16" fmla="*/ 985771 w 1153547"/>
                <a:gd name="connsiteY16" fmla="*/ 210481 h 1169884"/>
                <a:gd name="connsiteX17" fmla="*/ 774976 w 1153547"/>
                <a:gd name="connsiteY17" fmla="*/ 45879 h 1169884"/>
                <a:gd name="connsiteX18" fmla="*/ 576123 w 1153547"/>
                <a:gd name="connsiteY18" fmla="*/ 2481 h 1169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53547" h="1169884">
                  <a:moveTo>
                    <a:pt x="576128" y="2478"/>
                  </a:moveTo>
                  <a:cubicBezTo>
                    <a:pt x="497024" y="11586"/>
                    <a:pt x="402836" y="32634"/>
                    <a:pt x="331043" y="57319"/>
                  </a:cubicBezTo>
                  <a:cubicBezTo>
                    <a:pt x="220403" y="95742"/>
                    <a:pt x="111146" y="195400"/>
                    <a:pt x="51246" y="312427"/>
                  </a:cubicBezTo>
                  <a:cubicBezTo>
                    <a:pt x="-5929" y="423526"/>
                    <a:pt x="-14158" y="515914"/>
                    <a:pt x="21051" y="637957"/>
                  </a:cubicBezTo>
                  <a:cubicBezTo>
                    <a:pt x="27480" y="660383"/>
                    <a:pt x="30198" y="677298"/>
                    <a:pt x="27480" y="678217"/>
                  </a:cubicBezTo>
                  <a:cubicBezTo>
                    <a:pt x="25184" y="679135"/>
                    <a:pt x="21970" y="686445"/>
                    <a:pt x="20133" y="695133"/>
                  </a:cubicBezTo>
                  <a:cubicBezTo>
                    <a:pt x="14201" y="728963"/>
                    <a:pt x="64487" y="819928"/>
                    <a:pt x="123463" y="880279"/>
                  </a:cubicBezTo>
                  <a:cubicBezTo>
                    <a:pt x="144971" y="902246"/>
                    <a:pt x="177424" y="936995"/>
                    <a:pt x="195717" y="957546"/>
                  </a:cubicBezTo>
                  <a:cubicBezTo>
                    <a:pt x="231844" y="997309"/>
                    <a:pt x="331035" y="1076415"/>
                    <a:pt x="378610" y="1102936"/>
                  </a:cubicBezTo>
                  <a:cubicBezTo>
                    <a:pt x="421587" y="1127161"/>
                    <a:pt x="481480" y="1149127"/>
                    <a:pt x="532690" y="1160111"/>
                  </a:cubicBezTo>
                  <a:cubicBezTo>
                    <a:pt x="592123" y="1172434"/>
                    <a:pt x="697713" y="1173353"/>
                    <a:pt x="752126" y="1161450"/>
                  </a:cubicBezTo>
                  <a:cubicBezTo>
                    <a:pt x="855917" y="1139521"/>
                    <a:pt x="948716" y="1079628"/>
                    <a:pt x="1004520" y="998230"/>
                  </a:cubicBezTo>
                  <a:cubicBezTo>
                    <a:pt x="1057065" y="921881"/>
                    <a:pt x="1111946" y="793871"/>
                    <a:pt x="1139388" y="683693"/>
                  </a:cubicBezTo>
                  <a:cubicBezTo>
                    <a:pt x="1152629" y="630191"/>
                    <a:pt x="1153548" y="621503"/>
                    <a:pt x="1153548" y="541977"/>
                  </a:cubicBezTo>
                  <a:cubicBezTo>
                    <a:pt x="1153548" y="446876"/>
                    <a:pt x="1146697" y="409373"/>
                    <a:pt x="1119717" y="358623"/>
                  </a:cubicBezTo>
                  <a:cubicBezTo>
                    <a:pt x="1102801" y="327548"/>
                    <a:pt x="1062580" y="281356"/>
                    <a:pt x="1029208" y="256214"/>
                  </a:cubicBezTo>
                  <a:cubicBezTo>
                    <a:pt x="1016847" y="246608"/>
                    <a:pt x="997214" y="226057"/>
                    <a:pt x="985771" y="210481"/>
                  </a:cubicBezTo>
                  <a:cubicBezTo>
                    <a:pt x="939120" y="146494"/>
                    <a:pt x="867363" y="90691"/>
                    <a:pt x="774976" y="45879"/>
                  </a:cubicBezTo>
                  <a:cubicBezTo>
                    <a:pt x="689480" y="4279"/>
                    <a:pt x="645125" y="-5327"/>
                    <a:pt x="576123" y="2481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DA0204A5-2628-8583-2C50-DF10AF4A33FC}"/>
                </a:ext>
              </a:extLst>
            </p:cNvPr>
            <p:cNvSpPr/>
            <p:nvPr/>
          </p:nvSpPr>
          <p:spPr>
            <a:xfrm>
              <a:off x="6763784" y="3109528"/>
              <a:ext cx="52038" cy="51294"/>
            </a:xfrm>
            <a:custGeom>
              <a:avLst/>
              <a:gdLst>
                <a:gd name="connsiteX0" fmla="*/ 539813 w 1154350"/>
                <a:gd name="connsiteY0" fmla="*/ 8757 h 1137842"/>
                <a:gd name="connsiteX1" fmla="*/ 379806 w 1154350"/>
                <a:gd name="connsiteY1" fmla="*/ 43047 h 1137842"/>
                <a:gd name="connsiteX2" fmla="*/ 320373 w 1154350"/>
                <a:gd name="connsiteY2" fmla="*/ 59043 h 1137842"/>
                <a:gd name="connsiteX3" fmla="*/ 46053 w 1154350"/>
                <a:gd name="connsiteY3" fmla="*/ 294478 h 1137842"/>
                <a:gd name="connsiteX4" fmla="*/ 11303 w 1154350"/>
                <a:gd name="connsiteY4" fmla="*/ 557816 h 1137842"/>
                <a:gd name="connsiteX5" fmla="*/ 83557 w 1154350"/>
                <a:gd name="connsiteY5" fmla="*/ 728845 h 1137842"/>
                <a:gd name="connsiteX6" fmla="*/ 245406 w 1154350"/>
                <a:gd name="connsiteY6" fmla="*/ 952837 h 1137842"/>
                <a:gd name="connsiteX7" fmla="*/ 302085 w 1154350"/>
                <a:gd name="connsiteY7" fmla="*/ 997651 h 1137842"/>
                <a:gd name="connsiteX8" fmla="*/ 463512 w 1154350"/>
                <a:gd name="connsiteY8" fmla="*/ 1078132 h 1137842"/>
                <a:gd name="connsiteX9" fmla="*/ 504652 w 1154350"/>
                <a:gd name="connsiteY9" fmla="*/ 1095507 h 1137842"/>
                <a:gd name="connsiteX10" fmla="*/ 555858 w 1154350"/>
                <a:gd name="connsiteY10" fmla="*/ 1120650 h 1137842"/>
                <a:gd name="connsiteX11" fmla="*/ 695732 w 1154350"/>
                <a:gd name="connsiteY11" fmla="*/ 1133432 h 1137842"/>
                <a:gd name="connsiteX12" fmla="*/ 805489 w 1154350"/>
                <a:gd name="connsiteY12" fmla="*/ 1074458 h 1137842"/>
                <a:gd name="connsiteX13" fmla="*/ 846170 w 1154350"/>
                <a:gd name="connsiteY13" fmla="*/ 1044302 h 1137842"/>
                <a:gd name="connsiteX14" fmla="*/ 993852 w 1154350"/>
                <a:gd name="connsiteY14" fmla="*/ 910316 h 1137842"/>
                <a:gd name="connsiteX15" fmla="*/ 1041842 w 1154350"/>
                <a:gd name="connsiteY15" fmla="*/ 824820 h 1137842"/>
                <a:gd name="connsiteX16" fmla="*/ 1076592 w 1154350"/>
                <a:gd name="connsiteY16" fmla="*/ 755321 h 1137842"/>
                <a:gd name="connsiteX17" fmla="*/ 1135566 w 1154350"/>
                <a:gd name="connsiteY17" fmla="*/ 582529 h 1137842"/>
                <a:gd name="connsiteX18" fmla="*/ 1154318 w 1154350"/>
                <a:gd name="connsiteY18" fmla="*/ 429331 h 1137842"/>
                <a:gd name="connsiteX19" fmla="*/ 1123243 w 1154350"/>
                <a:gd name="connsiteY19" fmla="*/ 252405 h 1137842"/>
                <a:gd name="connsiteX20" fmla="*/ 1000700 w 1154350"/>
                <a:gd name="connsiteY20" fmla="*/ 112492 h 1137842"/>
                <a:gd name="connsiteX21" fmla="*/ 799055 w 1154350"/>
                <a:gd name="connsiteY21" fmla="*/ 17849 h 1137842"/>
                <a:gd name="connsiteX22" fmla="*/ 622129 w 1154350"/>
                <a:gd name="connsiteY22" fmla="*/ 15 h 1137842"/>
                <a:gd name="connsiteX23" fmla="*/ 539810 w 1154350"/>
                <a:gd name="connsiteY23" fmla="*/ 8741 h 1137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154350" h="1137842">
                  <a:moveTo>
                    <a:pt x="539813" y="8757"/>
                  </a:moveTo>
                  <a:cubicBezTo>
                    <a:pt x="481757" y="18324"/>
                    <a:pt x="407709" y="33900"/>
                    <a:pt x="379806" y="43047"/>
                  </a:cubicBezTo>
                  <a:cubicBezTo>
                    <a:pt x="368363" y="46682"/>
                    <a:pt x="341880" y="53992"/>
                    <a:pt x="320373" y="59043"/>
                  </a:cubicBezTo>
                  <a:cubicBezTo>
                    <a:pt x="205178" y="86024"/>
                    <a:pt x="107785" y="169682"/>
                    <a:pt x="46053" y="294478"/>
                  </a:cubicBezTo>
                  <a:cubicBezTo>
                    <a:pt x="-1479" y="390958"/>
                    <a:pt x="-10626" y="460001"/>
                    <a:pt x="11303" y="557816"/>
                  </a:cubicBezTo>
                  <a:cubicBezTo>
                    <a:pt x="23664" y="612236"/>
                    <a:pt x="37366" y="644230"/>
                    <a:pt x="83557" y="728845"/>
                  </a:cubicBezTo>
                  <a:cubicBezTo>
                    <a:pt x="164920" y="876948"/>
                    <a:pt x="189141" y="910317"/>
                    <a:pt x="245406" y="952837"/>
                  </a:cubicBezTo>
                  <a:cubicBezTo>
                    <a:pt x="265498" y="967954"/>
                    <a:pt x="290642" y="988046"/>
                    <a:pt x="302085" y="997651"/>
                  </a:cubicBezTo>
                  <a:cubicBezTo>
                    <a:pt x="338212" y="1028726"/>
                    <a:pt x="411381" y="1064853"/>
                    <a:pt x="463512" y="1078132"/>
                  </a:cubicBezTo>
                  <a:cubicBezTo>
                    <a:pt x="475835" y="1080888"/>
                    <a:pt x="494128" y="1088656"/>
                    <a:pt x="504652" y="1095507"/>
                  </a:cubicBezTo>
                  <a:cubicBezTo>
                    <a:pt x="514679" y="1101898"/>
                    <a:pt x="538023" y="1113340"/>
                    <a:pt x="555858" y="1120650"/>
                  </a:cubicBezTo>
                  <a:cubicBezTo>
                    <a:pt x="594243" y="1137106"/>
                    <a:pt x="655975" y="1142579"/>
                    <a:pt x="695732" y="1133432"/>
                  </a:cubicBezTo>
                  <a:cubicBezTo>
                    <a:pt x="729562" y="1125664"/>
                    <a:pt x="776213" y="1100520"/>
                    <a:pt x="805489" y="1074458"/>
                  </a:cubicBezTo>
                  <a:cubicBezTo>
                    <a:pt x="819189" y="1062595"/>
                    <a:pt x="837483" y="1048855"/>
                    <a:pt x="846170" y="1044302"/>
                  </a:cubicBezTo>
                  <a:cubicBezTo>
                    <a:pt x="897834" y="1017781"/>
                    <a:pt x="959101" y="962442"/>
                    <a:pt x="993852" y="910316"/>
                  </a:cubicBezTo>
                  <a:cubicBezTo>
                    <a:pt x="1004797" y="893400"/>
                    <a:pt x="1026764" y="855016"/>
                    <a:pt x="1041842" y="824820"/>
                  </a:cubicBezTo>
                  <a:cubicBezTo>
                    <a:pt x="1056921" y="794664"/>
                    <a:pt x="1072458" y="763550"/>
                    <a:pt x="1076592" y="755321"/>
                  </a:cubicBezTo>
                  <a:cubicBezTo>
                    <a:pt x="1091211" y="727460"/>
                    <a:pt x="1117273" y="650649"/>
                    <a:pt x="1135566" y="582529"/>
                  </a:cubicBezTo>
                  <a:cubicBezTo>
                    <a:pt x="1153399" y="515288"/>
                    <a:pt x="1153399" y="512572"/>
                    <a:pt x="1154318" y="429331"/>
                  </a:cubicBezTo>
                  <a:cubicBezTo>
                    <a:pt x="1154778" y="334689"/>
                    <a:pt x="1150644" y="310923"/>
                    <a:pt x="1123243" y="252405"/>
                  </a:cubicBezTo>
                  <a:cubicBezTo>
                    <a:pt x="1095803" y="194808"/>
                    <a:pt x="1052826" y="145439"/>
                    <a:pt x="1000700" y="112492"/>
                  </a:cubicBezTo>
                  <a:cubicBezTo>
                    <a:pt x="959100" y="86009"/>
                    <a:pt x="834266" y="27455"/>
                    <a:pt x="799055" y="17849"/>
                  </a:cubicBezTo>
                  <a:cubicBezTo>
                    <a:pt x="763388" y="7823"/>
                    <a:pt x="676973" y="-406"/>
                    <a:pt x="622129" y="15"/>
                  </a:cubicBezTo>
                  <a:cubicBezTo>
                    <a:pt x="603376" y="513"/>
                    <a:pt x="566369" y="4149"/>
                    <a:pt x="539810" y="8741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316122DC-E923-AFB2-E71B-8A2AE6D9EC4C}"/>
                </a:ext>
              </a:extLst>
            </p:cNvPr>
            <p:cNvSpPr/>
            <p:nvPr/>
          </p:nvSpPr>
          <p:spPr>
            <a:xfrm>
              <a:off x="6963224" y="3114363"/>
              <a:ext cx="50228" cy="51044"/>
            </a:xfrm>
            <a:custGeom>
              <a:avLst/>
              <a:gdLst>
                <a:gd name="connsiteX0" fmla="*/ 539399 w 1114188"/>
                <a:gd name="connsiteY0" fmla="*/ 9175 h 1132313"/>
                <a:gd name="connsiteX1" fmla="*/ 441085 w 1114188"/>
                <a:gd name="connsiteY1" fmla="*/ 29765 h 1132313"/>
                <a:gd name="connsiteX2" fmla="*/ 356508 w 1114188"/>
                <a:gd name="connsiteY2" fmla="*/ 52612 h 1132313"/>
                <a:gd name="connsiteX3" fmla="*/ 89497 w 1114188"/>
                <a:gd name="connsiteY3" fmla="*/ 262026 h 1132313"/>
                <a:gd name="connsiteX4" fmla="*/ 68027 w 1114188"/>
                <a:gd name="connsiteY4" fmla="*/ 297234 h 1132313"/>
                <a:gd name="connsiteX5" fmla="*/ 2164 w 1114188"/>
                <a:gd name="connsiteY5" fmla="*/ 443996 h 1132313"/>
                <a:gd name="connsiteX6" fmla="*/ 84024 w 1114188"/>
                <a:gd name="connsiteY6" fmla="*/ 726085 h 1132313"/>
                <a:gd name="connsiteX7" fmla="*/ 121031 w 1114188"/>
                <a:gd name="connsiteY7" fmla="*/ 793287 h 1132313"/>
                <a:gd name="connsiteX8" fmla="*/ 161291 w 1114188"/>
                <a:gd name="connsiteY8" fmla="*/ 863245 h 1132313"/>
                <a:gd name="connsiteX9" fmla="*/ 194204 w 1114188"/>
                <a:gd name="connsiteY9" fmla="*/ 916249 h 1132313"/>
                <a:gd name="connsiteX10" fmla="*/ 297074 w 1114188"/>
                <a:gd name="connsiteY10" fmla="*/ 1022333 h 1132313"/>
                <a:gd name="connsiteX11" fmla="*/ 351494 w 1114188"/>
                <a:gd name="connsiteY11" fmla="*/ 1064392 h 1132313"/>
                <a:gd name="connsiteX12" fmla="*/ 463054 w 1114188"/>
                <a:gd name="connsiteY12" fmla="*/ 1121108 h 1132313"/>
                <a:gd name="connsiteX13" fmla="*/ 660525 w 1114188"/>
                <a:gd name="connsiteY13" fmla="*/ 1116975 h 1132313"/>
                <a:gd name="connsiteX14" fmla="*/ 843879 w 1114188"/>
                <a:gd name="connsiteY14" fmla="*/ 1019118 h 1132313"/>
                <a:gd name="connsiteX15" fmla="*/ 904231 w 1114188"/>
                <a:gd name="connsiteY15" fmla="*/ 961063 h 1132313"/>
                <a:gd name="connsiteX16" fmla="*/ 953140 w 1114188"/>
                <a:gd name="connsiteY16" fmla="*/ 907561 h 1132313"/>
                <a:gd name="connsiteX17" fmla="*/ 1008020 w 1114188"/>
                <a:gd name="connsiteY17" fmla="*/ 806984 h 1132313"/>
                <a:gd name="connsiteX18" fmla="*/ 1026313 w 1114188"/>
                <a:gd name="connsiteY18" fmla="*/ 772694 h 1132313"/>
                <a:gd name="connsiteX19" fmla="*/ 1095812 w 1114188"/>
                <a:gd name="connsiteY19" fmla="*/ 577937 h 1132313"/>
                <a:gd name="connsiteX20" fmla="*/ 1114105 w 1114188"/>
                <a:gd name="connsiteY20" fmla="*/ 443069 h 1132313"/>
                <a:gd name="connsiteX21" fmla="*/ 1081614 w 1114188"/>
                <a:gd name="connsiteY21" fmla="*/ 282562 h 1132313"/>
                <a:gd name="connsiteX22" fmla="*/ 966880 w 1114188"/>
                <a:gd name="connsiteY22" fmla="*/ 127150 h 1132313"/>
                <a:gd name="connsiteX23" fmla="*/ 857162 w 1114188"/>
                <a:gd name="connsiteY23" fmla="*/ 55356 h 1132313"/>
                <a:gd name="connsiteX24" fmla="*/ 651882 w 1114188"/>
                <a:gd name="connsiteY24" fmla="*/ 18 h 1132313"/>
                <a:gd name="connsiteX25" fmla="*/ 539411 w 1114188"/>
                <a:gd name="connsiteY25" fmla="*/ 9164 h 1132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114188" h="1132313">
                  <a:moveTo>
                    <a:pt x="539399" y="9175"/>
                  </a:moveTo>
                  <a:cubicBezTo>
                    <a:pt x="509205" y="14227"/>
                    <a:pt x="464849" y="23373"/>
                    <a:pt x="441085" y="29765"/>
                  </a:cubicBezTo>
                  <a:cubicBezTo>
                    <a:pt x="417319" y="36156"/>
                    <a:pt x="379355" y="46221"/>
                    <a:pt x="356508" y="52612"/>
                  </a:cubicBezTo>
                  <a:cubicBezTo>
                    <a:pt x="240814" y="83725"/>
                    <a:pt x="141167" y="161869"/>
                    <a:pt x="89497" y="262026"/>
                  </a:cubicBezTo>
                  <a:cubicBezTo>
                    <a:pt x="81269" y="278482"/>
                    <a:pt x="71204" y="294479"/>
                    <a:pt x="68027" y="297234"/>
                  </a:cubicBezTo>
                  <a:cubicBezTo>
                    <a:pt x="45601" y="315489"/>
                    <a:pt x="9933" y="395510"/>
                    <a:pt x="2164" y="443996"/>
                  </a:cubicBezTo>
                  <a:cubicBezTo>
                    <a:pt x="-8781" y="513915"/>
                    <a:pt x="22294" y="621373"/>
                    <a:pt x="84024" y="726085"/>
                  </a:cubicBezTo>
                  <a:cubicBezTo>
                    <a:pt x="91793" y="739327"/>
                    <a:pt x="108708" y="769521"/>
                    <a:pt x="121031" y="793287"/>
                  </a:cubicBezTo>
                  <a:cubicBezTo>
                    <a:pt x="133851" y="817053"/>
                    <a:pt x="151685" y="848587"/>
                    <a:pt x="161291" y="863245"/>
                  </a:cubicBezTo>
                  <a:cubicBezTo>
                    <a:pt x="170400" y="878324"/>
                    <a:pt x="185517" y="902088"/>
                    <a:pt x="194204" y="916249"/>
                  </a:cubicBezTo>
                  <a:cubicBezTo>
                    <a:pt x="213415" y="947822"/>
                    <a:pt x="254097" y="989422"/>
                    <a:pt x="297074" y="1022333"/>
                  </a:cubicBezTo>
                  <a:cubicBezTo>
                    <a:pt x="314907" y="1035575"/>
                    <a:pt x="339133" y="1054326"/>
                    <a:pt x="351494" y="1064392"/>
                  </a:cubicBezTo>
                  <a:cubicBezTo>
                    <a:pt x="377556" y="1084982"/>
                    <a:pt x="428761" y="1111043"/>
                    <a:pt x="463054" y="1121108"/>
                  </a:cubicBezTo>
                  <a:cubicBezTo>
                    <a:pt x="515599" y="1137105"/>
                    <a:pt x="552644" y="1136187"/>
                    <a:pt x="660525" y="1116975"/>
                  </a:cubicBezTo>
                  <a:cubicBezTo>
                    <a:pt x="730483" y="1104652"/>
                    <a:pt x="788114" y="1073998"/>
                    <a:pt x="843879" y="1019118"/>
                  </a:cubicBezTo>
                  <a:cubicBezTo>
                    <a:pt x="860794" y="1002662"/>
                    <a:pt x="887775" y="976601"/>
                    <a:pt x="904231" y="961063"/>
                  </a:cubicBezTo>
                  <a:cubicBezTo>
                    <a:pt x="920687" y="945525"/>
                    <a:pt x="942655" y="921300"/>
                    <a:pt x="953140" y="907561"/>
                  </a:cubicBezTo>
                  <a:cubicBezTo>
                    <a:pt x="971434" y="881958"/>
                    <a:pt x="1008020" y="815675"/>
                    <a:pt x="1008020" y="806984"/>
                  </a:cubicBezTo>
                  <a:cubicBezTo>
                    <a:pt x="1008020" y="804688"/>
                    <a:pt x="1016248" y="789150"/>
                    <a:pt x="1026313" y="772694"/>
                  </a:cubicBezTo>
                  <a:cubicBezTo>
                    <a:pt x="1047783" y="736567"/>
                    <a:pt x="1071127" y="671666"/>
                    <a:pt x="1095812" y="577937"/>
                  </a:cubicBezTo>
                  <a:cubicBezTo>
                    <a:pt x="1112268" y="514370"/>
                    <a:pt x="1113646" y="504764"/>
                    <a:pt x="1114105" y="443069"/>
                  </a:cubicBezTo>
                  <a:cubicBezTo>
                    <a:pt x="1115024" y="365342"/>
                    <a:pt x="1108594" y="335144"/>
                    <a:pt x="1081614" y="282562"/>
                  </a:cubicBezTo>
                  <a:cubicBezTo>
                    <a:pt x="1057848" y="235950"/>
                    <a:pt x="1008939" y="169670"/>
                    <a:pt x="966880" y="127150"/>
                  </a:cubicBezTo>
                  <a:cubicBezTo>
                    <a:pt x="935345" y="95577"/>
                    <a:pt x="926199" y="89646"/>
                    <a:pt x="857162" y="55356"/>
                  </a:cubicBezTo>
                  <a:cubicBezTo>
                    <a:pt x="761601" y="7786"/>
                    <a:pt x="729573" y="-442"/>
                    <a:pt x="651882" y="18"/>
                  </a:cubicBezTo>
                  <a:cubicBezTo>
                    <a:pt x="620309" y="477"/>
                    <a:pt x="569564" y="4610"/>
                    <a:pt x="539411" y="9164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F98FFAE3-2910-B4C6-ABBB-112E20B193E6}"/>
                </a:ext>
              </a:extLst>
            </p:cNvPr>
            <p:cNvSpPr/>
            <p:nvPr/>
          </p:nvSpPr>
          <p:spPr>
            <a:xfrm>
              <a:off x="6558888" y="3119503"/>
              <a:ext cx="52000" cy="52736"/>
            </a:xfrm>
            <a:custGeom>
              <a:avLst/>
              <a:gdLst>
                <a:gd name="connsiteX0" fmla="*/ 576128 w 1153547"/>
                <a:gd name="connsiteY0" fmla="*/ 2478 h 1169884"/>
                <a:gd name="connsiteX1" fmla="*/ 331043 w 1153547"/>
                <a:gd name="connsiteY1" fmla="*/ 57319 h 1169884"/>
                <a:gd name="connsiteX2" fmla="*/ 51246 w 1153547"/>
                <a:gd name="connsiteY2" fmla="*/ 312427 h 1169884"/>
                <a:gd name="connsiteX3" fmla="*/ 21051 w 1153547"/>
                <a:gd name="connsiteY3" fmla="*/ 637957 h 1169884"/>
                <a:gd name="connsiteX4" fmla="*/ 27480 w 1153547"/>
                <a:gd name="connsiteY4" fmla="*/ 678217 h 1169884"/>
                <a:gd name="connsiteX5" fmla="*/ 20133 w 1153547"/>
                <a:gd name="connsiteY5" fmla="*/ 695133 h 1169884"/>
                <a:gd name="connsiteX6" fmla="*/ 123463 w 1153547"/>
                <a:gd name="connsiteY6" fmla="*/ 880279 h 1169884"/>
                <a:gd name="connsiteX7" fmla="*/ 195717 w 1153547"/>
                <a:gd name="connsiteY7" fmla="*/ 957546 h 1169884"/>
                <a:gd name="connsiteX8" fmla="*/ 378610 w 1153547"/>
                <a:gd name="connsiteY8" fmla="*/ 1102936 h 1169884"/>
                <a:gd name="connsiteX9" fmla="*/ 532690 w 1153547"/>
                <a:gd name="connsiteY9" fmla="*/ 1160111 h 1169884"/>
                <a:gd name="connsiteX10" fmla="*/ 752126 w 1153547"/>
                <a:gd name="connsiteY10" fmla="*/ 1161450 h 1169884"/>
                <a:gd name="connsiteX11" fmla="*/ 1004520 w 1153547"/>
                <a:gd name="connsiteY11" fmla="*/ 998230 h 1169884"/>
                <a:gd name="connsiteX12" fmla="*/ 1139388 w 1153547"/>
                <a:gd name="connsiteY12" fmla="*/ 683693 h 1169884"/>
                <a:gd name="connsiteX13" fmla="*/ 1153548 w 1153547"/>
                <a:gd name="connsiteY13" fmla="*/ 541977 h 1169884"/>
                <a:gd name="connsiteX14" fmla="*/ 1119717 w 1153547"/>
                <a:gd name="connsiteY14" fmla="*/ 358623 h 1169884"/>
                <a:gd name="connsiteX15" fmla="*/ 1029208 w 1153547"/>
                <a:gd name="connsiteY15" fmla="*/ 256214 h 1169884"/>
                <a:gd name="connsiteX16" fmla="*/ 985771 w 1153547"/>
                <a:gd name="connsiteY16" fmla="*/ 210481 h 1169884"/>
                <a:gd name="connsiteX17" fmla="*/ 774976 w 1153547"/>
                <a:gd name="connsiteY17" fmla="*/ 45879 h 1169884"/>
                <a:gd name="connsiteX18" fmla="*/ 576123 w 1153547"/>
                <a:gd name="connsiteY18" fmla="*/ 2481 h 1169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53547" h="1169884">
                  <a:moveTo>
                    <a:pt x="576128" y="2478"/>
                  </a:moveTo>
                  <a:cubicBezTo>
                    <a:pt x="497024" y="11586"/>
                    <a:pt x="402836" y="32634"/>
                    <a:pt x="331043" y="57319"/>
                  </a:cubicBezTo>
                  <a:cubicBezTo>
                    <a:pt x="220403" y="95742"/>
                    <a:pt x="111146" y="195400"/>
                    <a:pt x="51246" y="312427"/>
                  </a:cubicBezTo>
                  <a:cubicBezTo>
                    <a:pt x="-5929" y="423526"/>
                    <a:pt x="-14158" y="515914"/>
                    <a:pt x="21051" y="637957"/>
                  </a:cubicBezTo>
                  <a:cubicBezTo>
                    <a:pt x="27480" y="660383"/>
                    <a:pt x="30198" y="677298"/>
                    <a:pt x="27480" y="678217"/>
                  </a:cubicBezTo>
                  <a:cubicBezTo>
                    <a:pt x="25184" y="679135"/>
                    <a:pt x="21970" y="686445"/>
                    <a:pt x="20133" y="695133"/>
                  </a:cubicBezTo>
                  <a:cubicBezTo>
                    <a:pt x="14201" y="728963"/>
                    <a:pt x="64487" y="819928"/>
                    <a:pt x="123463" y="880279"/>
                  </a:cubicBezTo>
                  <a:cubicBezTo>
                    <a:pt x="144971" y="902246"/>
                    <a:pt x="177424" y="936995"/>
                    <a:pt x="195717" y="957546"/>
                  </a:cubicBezTo>
                  <a:cubicBezTo>
                    <a:pt x="231844" y="997309"/>
                    <a:pt x="331035" y="1076415"/>
                    <a:pt x="378610" y="1102936"/>
                  </a:cubicBezTo>
                  <a:cubicBezTo>
                    <a:pt x="421587" y="1127161"/>
                    <a:pt x="481480" y="1149127"/>
                    <a:pt x="532690" y="1160111"/>
                  </a:cubicBezTo>
                  <a:cubicBezTo>
                    <a:pt x="592123" y="1172434"/>
                    <a:pt x="697713" y="1173353"/>
                    <a:pt x="752126" y="1161450"/>
                  </a:cubicBezTo>
                  <a:cubicBezTo>
                    <a:pt x="855917" y="1139521"/>
                    <a:pt x="948716" y="1079628"/>
                    <a:pt x="1004520" y="998230"/>
                  </a:cubicBezTo>
                  <a:cubicBezTo>
                    <a:pt x="1057065" y="921881"/>
                    <a:pt x="1111946" y="793871"/>
                    <a:pt x="1139388" y="683693"/>
                  </a:cubicBezTo>
                  <a:cubicBezTo>
                    <a:pt x="1152629" y="630191"/>
                    <a:pt x="1153548" y="621503"/>
                    <a:pt x="1153548" y="541977"/>
                  </a:cubicBezTo>
                  <a:cubicBezTo>
                    <a:pt x="1153548" y="446876"/>
                    <a:pt x="1146697" y="409373"/>
                    <a:pt x="1119717" y="358623"/>
                  </a:cubicBezTo>
                  <a:cubicBezTo>
                    <a:pt x="1102801" y="327548"/>
                    <a:pt x="1062580" y="281356"/>
                    <a:pt x="1029208" y="256214"/>
                  </a:cubicBezTo>
                  <a:cubicBezTo>
                    <a:pt x="1016847" y="246608"/>
                    <a:pt x="997214" y="226057"/>
                    <a:pt x="985771" y="210481"/>
                  </a:cubicBezTo>
                  <a:cubicBezTo>
                    <a:pt x="939120" y="146494"/>
                    <a:pt x="867363" y="90691"/>
                    <a:pt x="774976" y="45879"/>
                  </a:cubicBezTo>
                  <a:cubicBezTo>
                    <a:pt x="689480" y="4279"/>
                    <a:pt x="645125" y="-5327"/>
                    <a:pt x="576123" y="2481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84CDF588-F1C3-986E-321E-8AFD50C7BB5D}"/>
                </a:ext>
              </a:extLst>
            </p:cNvPr>
            <p:cNvSpPr/>
            <p:nvPr/>
          </p:nvSpPr>
          <p:spPr>
            <a:xfrm>
              <a:off x="7328960" y="3090526"/>
              <a:ext cx="52038" cy="51294"/>
            </a:xfrm>
            <a:custGeom>
              <a:avLst/>
              <a:gdLst>
                <a:gd name="connsiteX0" fmla="*/ 539813 w 1154350"/>
                <a:gd name="connsiteY0" fmla="*/ 8757 h 1137842"/>
                <a:gd name="connsiteX1" fmla="*/ 379806 w 1154350"/>
                <a:gd name="connsiteY1" fmla="*/ 43047 h 1137842"/>
                <a:gd name="connsiteX2" fmla="*/ 320373 w 1154350"/>
                <a:gd name="connsiteY2" fmla="*/ 59043 h 1137842"/>
                <a:gd name="connsiteX3" fmla="*/ 46053 w 1154350"/>
                <a:gd name="connsiteY3" fmla="*/ 294478 h 1137842"/>
                <a:gd name="connsiteX4" fmla="*/ 11303 w 1154350"/>
                <a:gd name="connsiteY4" fmla="*/ 557816 h 1137842"/>
                <a:gd name="connsiteX5" fmla="*/ 83557 w 1154350"/>
                <a:gd name="connsiteY5" fmla="*/ 728845 h 1137842"/>
                <a:gd name="connsiteX6" fmla="*/ 245406 w 1154350"/>
                <a:gd name="connsiteY6" fmla="*/ 952837 h 1137842"/>
                <a:gd name="connsiteX7" fmla="*/ 302085 w 1154350"/>
                <a:gd name="connsiteY7" fmla="*/ 997651 h 1137842"/>
                <a:gd name="connsiteX8" fmla="*/ 463512 w 1154350"/>
                <a:gd name="connsiteY8" fmla="*/ 1078132 h 1137842"/>
                <a:gd name="connsiteX9" fmla="*/ 504652 w 1154350"/>
                <a:gd name="connsiteY9" fmla="*/ 1095507 h 1137842"/>
                <a:gd name="connsiteX10" fmla="*/ 555858 w 1154350"/>
                <a:gd name="connsiteY10" fmla="*/ 1120650 h 1137842"/>
                <a:gd name="connsiteX11" fmla="*/ 695732 w 1154350"/>
                <a:gd name="connsiteY11" fmla="*/ 1133432 h 1137842"/>
                <a:gd name="connsiteX12" fmla="*/ 805489 w 1154350"/>
                <a:gd name="connsiteY12" fmla="*/ 1074458 h 1137842"/>
                <a:gd name="connsiteX13" fmla="*/ 846170 w 1154350"/>
                <a:gd name="connsiteY13" fmla="*/ 1044302 h 1137842"/>
                <a:gd name="connsiteX14" fmla="*/ 993852 w 1154350"/>
                <a:gd name="connsiteY14" fmla="*/ 910316 h 1137842"/>
                <a:gd name="connsiteX15" fmla="*/ 1041842 w 1154350"/>
                <a:gd name="connsiteY15" fmla="*/ 824820 h 1137842"/>
                <a:gd name="connsiteX16" fmla="*/ 1076592 w 1154350"/>
                <a:gd name="connsiteY16" fmla="*/ 755321 h 1137842"/>
                <a:gd name="connsiteX17" fmla="*/ 1135566 w 1154350"/>
                <a:gd name="connsiteY17" fmla="*/ 582529 h 1137842"/>
                <a:gd name="connsiteX18" fmla="*/ 1154318 w 1154350"/>
                <a:gd name="connsiteY18" fmla="*/ 429331 h 1137842"/>
                <a:gd name="connsiteX19" fmla="*/ 1123243 w 1154350"/>
                <a:gd name="connsiteY19" fmla="*/ 252405 h 1137842"/>
                <a:gd name="connsiteX20" fmla="*/ 1000700 w 1154350"/>
                <a:gd name="connsiteY20" fmla="*/ 112492 h 1137842"/>
                <a:gd name="connsiteX21" fmla="*/ 799055 w 1154350"/>
                <a:gd name="connsiteY21" fmla="*/ 17849 h 1137842"/>
                <a:gd name="connsiteX22" fmla="*/ 622129 w 1154350"/>
                <a:gd name="connsiteY22" fmla="*/ 15 h 1137842"/>
                <a:gd name="connsiteX23" fmla="*/ 539810 w 1154350"/>
                <a:gd name="connsiteY23" fmla="*/ 8741 h 1137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154350" h="1137842">
                  <a:moveTo>
                    <a:pt x="539813" y="8757"/>
                  </a:moveTo>
                  <a:cubicBezTo>
                    <a:pt x="481757" y="18324"/>
                    <a:pt x="407709" y="33900"/>
                    <a:pt x="379806" y="43047"/>
                  </a:cubicBezTo>
                  <a:cubicBezTo>
                    <a:pt x="368363" y="46682"/>
                    <a:pt x="341880" y="53992"/>
                    <a:pt x="320373" y="59043"/>
                  </a:cubicBezTo>
                  <a:cubicBezTo>
                    <a:pt x="205178" y="86024"/>
                    <a:pt x="107785" y="169682"/>
                    <a:pt x="46053" y="294478"/>
                  </a:cubicBezTo>
                  <a:cubicBezTo>
                    <a:pt x="-1479" y="390958"/>
                    <a:pt x="-10626" y="460001"/>
                    <a:pt x="11303" y="557816"/>
                  </a:cubicBezTo>
                  <a:cubicBezTo>
                    <a:pt x="23664" y="612236"/>
                    <a:pt x="37366" y="644230"/>
                    <a:pt x="83557" y="728845"/>
                  </a:cubicBezTo>
                  <a:cubicBezTo>
                    <a:pt x="164920" y="876948"/>
                    <a:pt x="189141" y="910317"/>
                    <a:pt x="245406" y="952837"/>
                  </a:cubicBezTo>
                  <a:cubicBezTo>
                    <a:pt x="265498" y="967954"/>
                    <a:pt x="290642" y="988046"/>
                    <a:pt x="302085" y="997651"/>
                  </a:cubicBezTo>
                  <a:cubicBezTo>
                    <a:pt x="338212" y="1028726"/>
                    <a:pt x="411381" y="1064853"/>
                    <a:pt x="463512" y="1078132"/>
                  </a:cubicBezTo>
                  <a:cubicBezTo>
                    <a:pt x="475835" y="1080888"/>
                    <a:pt x="494128" y="1088656"/>
                    <a:pt x="504652" y="1095507"/>
                  </a:cubicBezTo>
                  <a:cubicBezTo>
                    <a:pt x="514679" y="1101898"/>
                    <a:pt x="538023" y="1113340"/>
                    <a:pt x="555858" y="1120650"/>
                  </a:cubicBezTo>
                  <a:cubicBezTo>
                    <a:pt x="594243" y="1137106"/>
                    <a:pt x="655975" y="1142579"/>
                    <a:pt x="695732" y="1133432"/>
                  </a:cubicBezTo>
                  <a:cubicBezTo>
                    <a:pt x="729562" y="1125664"/>
                    <a:pt x="776213" y="1100520"/>
                    <a:pt x="805489" y="1074458"/>
                  </a:cubicBezTo>
                  <a:cubicBezTo>
                    <a:pt x="819189" y="1062595"/>
                    <a:pt x="837483" y="1048855"/>
                    <a:pt x="846170" y="1044302"/>
                  </a:cubicBezTo>
                  <a:cubicBezTo>
                    <a:pt x="897834" y="1017781"/>
                    <a:pt x="959101" y="962442"/>
                    <a:pt x="993852" y="910316"/>
                  </a:cubicBezTo>
                  <a:cubicBezTo>
                    <a:pt x="1004797" y="893400"/>
                    <a:pt x="1026764" y="855016"/>
                    <a:pt x="1041842" y="824820"/>
                  </a:cubicBezTo>
                  <a:cubicBezTo>
                    <a:pt x="1056921" y="794664"/>
                    <a:pt x="1072458" y="763550"/>
                    <a:pt x="1076592" y="755321"/>
                  </a:cubicBezTo>
                  <a:cubicBezTo>
                    <a:pt x="1091211" y="727460"/>
                    <a:pt x="1117273" y="650649"/>
                    <a:pt x="1135566" y="582529"/>
                  </a:cubicBezTo>
                  <a:cubicBezTo>
                    <a:pt x="1153399" y="515288"/>
                    <a:pt x="1153399" y="512572"/>
                    <a:pt x="1154318" y="429331"/>
                  </a:cubicBezTo>
                  <a:cubicBezTo>
                    <a:pt x="1154778" y="334689"/>
                    <a:pt x="1150644" y="310923"/>
                    <a:pt x="1123243" y="252405"/>
                  </a:cubicBezTo>
                  <a:cubicBezTo>
                    <a:pt x="1095803" y="194808"/>
                    <a:pt x="1052826" y="145439"/>
                    <a:pt x="1000700" y="112492"/>
                  </a:cubicBezTo>
                  <a:cubicBezTo>
                    <a:pt x="959100" y="86009"/>
                    <a:pt x="834266" y="27455"/>
                    <a:pt x="799055" y="17849"/>
                  </a:cubicBezTo>
                  <a:cubicBezTo>
                    <a:pt x="763388" y="7823"/>
                    <a:pt x="676973" y="-406"/>
                    <a:pt x="622129" y="15"/>
                  </a:cubicBezTo>
                  <a:cubicBezTo>
                    <a:pt x="603376" y="513"/>
                    <a:pt x="566369" y="4149"/>
                    <a:pt x="539810" y="8741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D7E8A9D8-813E-EE05-CD24-9247635CC5B9}"/>
                </a:ext>
              </a:extLst>
            </p:cNvPr>
            <p:cNvSpPr/>
            <p:nvPr/>
          </p:nvSpPr>
          <p:spPr>
            <a:xfrm>
              <a:off x="7528400" y="3095361"/>
              <a:ext cx="50228" cy="51044"/>
            </a:xfrm>
            <a:custGeom>
              <a:avLst/>
              <a:gdLst>
                <a:gd name="connsiteX0" fmla="*/ 539399 w 1114188"/>
                <a:gd name="connsiteY0" fmla="*/ 9175 h 1132313"/>
                <a:gd name="connsiteX1" fmla="*/ 441085 w 1114188"/>
                <a:gd name="connsiteY1" fmla="*/ 29765 h 1132313"/>
                <a:gd name="connsiteX2" fmla="*/ 356508 w 1114188"/>
                <a:gd name="connsiteY2" fmla="*/ 52612 h 1132313"/>
                <a:gd name="connsiteX3" fmla="*/ 89497 w 1114188"/>
                <a:gd name="connsiteY3" fmla="*/ 262026 h 1132313"/>
                <a:gd name="connsiteX4" fmla="*/ 68027 w 1114188"/>
                <a:gd name="connsiteY4" fmla="*/ 297234 h 1132313"/>
                <a:gd name="connsiteX5" fmla="*/ 2164 w 1114188"/>
                <a:gd name="connsiteY5" fmla="*/ 443996 h 1132313"/>
                <a:gd name="connsiteX6" fmla="*/ 84024 w 1114188"/>
                <a:gd name="connsiteY6" fmla="*/ 726085 h 1132313"/>
                <a:gd name="connsiteX7" fmla="*/ 121031 w 1114188"/>
                <a:gd name="connsiteY7" fmla="*/ 793287 h 1132313"/>
                <a:gd name="connsiteX8" fmla="*/ 161291 w 1114188"/>
                <a:gd name="connsiteY8" fmla="*/ 863245 h 1132313"/>
                <a:gd name="connsiteX9" fmla="*/ 194204 w 1114188"/>
                <a:gd name="connsiteY9" fmla="*/ 916249 h 1132313"/>
                <a:gd name="connsiteX10" fmla="*/ 297074 w 1114188"/>
                <a:gd name="connsiteY10" fmla="*/ 1022333 h 1132313"/>
                <a:gd name="connsiteX11" fmla="*/ 351494 w 1114188"/>
                <a:gd name="connsiteY11" fmla="*/ 1064392 h 1132313"/>
                <a:gd name="connsiteX12" fmla="*/ 463054 w 1114188"/>
                <a:gd name="connsiteY12" fmla="*/ 1121108 h 1132313"/>
                <a:gd name="connsiteX13" fmla="*/ 660525 w 1114188"/>
                <a:gd name="connsiteY13" fmla="*/ 1116975 h 1132313"/>
                <a:gd name="connsiteX14" fmla="*/ 843879 w 1114188"/>
                <a:gd name="connsiteY14" fmla="*/ 1019118 h 1132313"/>
                <a:gd name="connsiteX15" fmla="*/ 904231 w 1114188"/>
                <a:gd name="connsiteY15" fmla="*/ 961063 h 1132313"/>
                <a:gd name="connsiteX16" fmla="*/ 953140 w 1114188"/>
                <a:gd name="connsiteY16" fmla="*/ 907561 h 1132313"/>
                <a:gd name="connsiteX17" fmla="*/ 1008020 w 1114188"/>
                <a:gd name="connsiteY17" fmla="*/ 806984 h 1132313"/>
                <a:gd name="connsiteX18" fmla="*/ 1026313 w 1114188"/>
                <a:gd name="connsiteY18" fmla="*/ 772694 h 1132313"/>
                <a:gd name="connsiteX19" fmla="*/ 1095812 w 1114188"/>
                <a:gd name="connsiteY19" fmla="*/ 577937 h 1132313"/>
                <a:gd name="connsiteX20" fmla="*/ 1114105 w 1114188"/>
                <a:gd name="connsiteY20" fmla="*/ 443069 h 1132313"/>
                <a:gd name="connsiteX21" fmla="*/ 1081614 w 1114188"/>
                <a:gd name="connsiteY21" fmla="*/ 282562 h 1132313"/>
                <a:gd name="connsiteX22" fmla="*/ 966880 w 1114188"/>
                <a:gd name="connsiteY22" fmla="*/ 127150 h 1132313"/>
                <a:gd name="connsiteX23" fmla="*/ 857162 w 1114188"/>
                <a:gd name="connsiteY23" fmla="*/ 55356 h 1132313"/>
                <a:gd name="connsiteX24" fmla="*/ 651882 w 1114188"/>
                <a:gd name="connsiteY24" fmla="*/ 18 h 1132313"/>
                <a:gd name="connsiteX25" fmla="*/ 539411 w 1114188"/>
                <a:gd name="connsiteY25" fmla="*/ 9164 h 1132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114188" h="1132313">
                  <a:moveTo>
                    <a:pt x="539399" y="9175"/>
                  </a:moveTo>
                  <a:cubicBezTo>
                    <a:pt x="509205" y="14227"/>
                    <a:pt x="464849" y="23373"/>
                    <a:pt x="441085" y="29765"/>
                  </a:cubicBezTo>
                  <a:cubicBezTo>
                    <a:pt x="417319" y="36156"/>
                    <a:pt x="379355" y="46221"/>
                    <a:pt x="356508" y="52612"/>
                  </a:cubicBezTo>
                  <a:cubicBezTo>
                    <a:pt x="240814" y="83725"/>
                    <a:pt x="141167" y="161869"/>
                    <a:pt x="89497" y="262026"/>
                  </a:cubicBezTo>
                  <a:cubicBezTo>
                    <a:pt x="81269" y="278482"/>
                    <a:pt x="71204" y="294479"/>
                    <a:pt x="68027" y="297234"/>
                  </a:cubicBezTo>
                  <a:cubicBezTo>
                    <a:pt x="45601" y="315489"/>
                    <a:pt x="9933" y="395510"/>
                    <a:pt x="2164" y="443996"/>
                  </a:cubicBezTo>
                  <a:cubicBezTo>
                    <a:pt x="-8781" y="513915"/>
                    <a:pt x="22294" y="621373"/>
                    <a:pt x="84024" y="726085"/>
                  </a:cubicBezTo>
                  <a:cubicBezTo>
                    <a:pt x="91793" y="739327"/>
                    <a:pt x="108708" y="769521"/>
                    <a:pt x="121031" y="793287"/>
                  </a:cubicBezTo>
                  <a:cubicBezTo>
                    <a:pt x="133851" y="817053"/>
                    <a:pt x="151685" y="848587"/>
                    <a:pt x="161291" y="863245"/>
                  </a:cubicBezTo>
                  <a:cubicBezTo>
                    <a:pt x="170400" y="878324"/>
                    <a:pt x="185517" y="902088"/>
                    <a:pt x="194204" y="916249"/>
                  </a:cubicBezTo>
                  <a:cubicBezTo>
                    <a:pt x="213415" y="947822"/>
                    <a:pt x="254097" y="989422"/>
                    <a:pt x="297074" y="1022333"/>
                  </a:cubicBezTo>
                  <a:cubicBezTo>
                    <a:pt x="314907" y="1035575"/>
                    <a:pt x="339133" y="1054326"/>
                    <a:pt x="351494" y="1064392"/>
                  </a:cubicBezTo>
                  <a:cubicBezTo>
                    <a:pt x="377556" y="1084982"/>
                    <a:pt x="428761" y="1111043"/>
                    <a:pt x="463054" y="1121108"/>
                  </a:cubicBezTo>
                  <a:cubicBezTo>
                    <a:pt x="515599" y="1137105"/>
                    <a:pt x="552644" y="1136187"/>
                    <a:pt x="660525" y="1116975"/>
                  </a:cubicBezTo>
                  <a:cubicBezTo>
                    <a:pt x="730483" y="1104652"/>
                    <a:pt x="788114" y="1073998"/>
                    <a:pt x="843879" y="1019118"/>
                  </a:cubicBezTo>
                  <a:cubicBezTo>
                    <a:pt x="860794" y="1002662"/>
                    <a:pt x="887775" y="976601"/>
                    <a:pt x="904231" y="961063"/>
                  </a:cubicBezTo>
                  <a:cubicBezTo>
                    <a:pt x="920687" y="945525"/>
                    <a:pt x="942655" y="921300"/>
                    <a:pt x="953140" y="907561"/>
                  </a:cubicBezTo>
                  <a:cubicBezTo>
                    <a:pt x="971434" y="881958"/>
                    <a:pt x="1008020" y="815675"/>
                    <a:pt x="1008020" y="806984"/>
                  </a:cubicBezTo>
                  <a:cubicBezTo>
                    <a:pt x="1008020" y="804688"/>
                    <a:pt x="1016248" y="789150"/>
                    <a:pt x="1026313" y="772694"/>
                  </a:cubicBezTo>
                  <a:cubicBezTo>
                    <a:pt x="1047783" y="736567"/>
                    <a:pt x="1071127" y="671666"/>
                    <a:pt x="1095812" y="577937"/>
                  </a:cubicBezTo>
                  <a:cubicBezTo>
                    <a:pt x="1112268" y="514370"/>
                    <a:pt x="1113646" y="504764"/>
                    <a:pt x="1114105" y="443069"/>
                  </a:cubicBezTo>
                  <a:cubicBezTo>
                    <a:pt x="1115024" y="365342"/>
                    <a:pt x="1108594" y="335144"/>
                    <a:pt x="1081614" y="282562"/>
                  </a:cubicBezTo>
                  <a:cubicBezTo>
                    <a:pt x="1057848" y="235950"/>
                    <a:pt x="1008939" y="169670"/>
                    <a:pt x="966880" y="127150"/>
                  </a:cubicBezTo>
                  <a:cubicBezTo>
                    <a:pt x="935345" y="95577"/>
                    <a:pt x="926199" y="89646"/>
                    <a:pt x="857162" y="55356"/>
                  </a:cubicBezTo>
                  <a:cubicBezTo>
                    <a:pt x="761601" y="7786"/>
                    <a:pt x="729573" y="-442"/>
                    <a:pt x="651882" y="18"/>
                  </a:cubicBezTo>
                  <a:cubicBezTo>
                    <a:pt x="620309" y="477"/>
                    <a:pt x="569564" y="4610"/>
                    <a:pt x="539411" y="9164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74EEF4C5-6B78-BE60-7505-674514C484A8}"/>
                </a:ext>
              </a:extLst>
            </p:cNvPr>
            <p:cNvSpPr/>
            <p:nvPr/>
          </p:nvSpPr>
          <p:spPr>
            <a:xfrm>
              <a:off x="7124064" y="3100502"/>
              <a:ext cx="52000" cy="52736"/>
            </a:xfrm>
            <a:custGeom>
              <a:avLst/>
              <a:gdLst>
                <a:gd name="connsiteX0" fmla="*/ 576128 w 1153547"/>
                <a:gd name="connsiteY0" fmla="*/ 2478 h 1169884"/>
                <a:gd name="connsiteX1" fmla="*/ 331043 w 1153547"/>
                <a:gd name="connsiteY1" fmla="*/ 57319 h 1169884"/>
                <a:gd name="connsiteX2" fmla="*/ 51246 w 1153547"/>
                <a:gd name="connsiteY2" fmla="*/ 312427 h 1169884"/>
                <a:gd name="connsiteX3" fmla="*/ 21051 w 1153547"/>
                <a:gd name="connsiteY3" fmla="*/ 637957 h 1169884"/>
                <a:gd name="connsiteX4" fmla="*/ 27480 w 1153547"/>
                <a:gd name="connsiteY4" fmla="*/ 678217 h 1169884"/>
                <a:gd name="connsiteX5" fmla="*/ 20133 w 1153547"/>
                <a:gd name="connsiteY5" fmla="*/ 695133 h 1169884"/>
                <a:gd name="connsiteX6" fmla="*/ 123463 w 1153547"/>
                <a:gd name="connsiteY6" fmla="*/ 880279 h 1169884"/>
                <a:gd name="connsiteX7" fmla="*/ 195717 w 1153547"/>
                <a:gd name="connsiteY7" fmla="*/ 957546 h 1169884"/>
                <a:gd name="connsiteX8" fmla="*/ 378610 w 1153547"/>
                <a:gd name="connsiteY8" fmla="*/ 1102936 h 1169884"/>
                <a:gd name="connsiteX9" fmla="*/ 532690 w 1153547"/>
                <a:gd name="connsiteY9" fmla="*/ 1160111 h 1169884"/>
                <a:gd name="connsiteX10" fmla="*/ 752126 w 1153547"/>
                <a:gd name="connsiteY10" fmla="*/ 1161450 h 1169884"/>
                <a:gd name="connsiteX11" fmla="*/ 1004520 w 1153547"/>
                <a:gd name="connsiteY11" fmla="*/ 998230 h 1169884"/>
                <a:gd name="connsiteX12" fmla="*/ 1139388 w 1153547"/>
                <a:gd name="connsiteY12" fmla="*/ 683693 h 1169884"/>
                <a:gd name="connsiteX13" fmla="*/ 1153548 w 1153547"/>
                <a:gd name="connsiteY13" fmla="*/ 541977 h 1169884"/>
                <a:gd name="connsiteX14" fmla="*/ 1119717 w 1153547"/>
                <a:gd name="connsiteY14" fmla="*/ 358623 h 1169884"/>
                <a:gd name="connsiteX15" fmla="*/ 1029208 w 1153547"/>
                <a:gd name="connsiteY15" fmla="*/ 256214 h 1169884"/>
                <a:gd name="connsiteX16" fmla="*/ 985771 w 1153547"/>
                <a:gd name="connsiteY16" fmla="*/ 210481 h 1169884"/>
                <a:gd name="connsiteX17" fmla="*/ 774976 w 1153547"/>
                <a:gd name="connsiteY17" fmla="*/ 45879 h 1169884"/>
                <a:gd name="connsiteX18" fmla="*/ 576123 w 1153547"/>
                <a:gd name="connsiteY18" fmla="*/ 2481 h 1169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53547" h="1169884">
                  <a:moveTo>
                    <a:pt x="576128" y="2478"/>
                  </a:moveTo>
                  <a:cubicBezTo>
                    <a:pt x="497024" y="11586"/>
                    <a:pt x="402836" y="32634"/>
                    <a:pt x="331043" y="57319"/>
                  </a:cubicBezTo>
                  <a:cubicBezTo>
                    <a:pt x="220403" y="95742"/>
                    <a:pt x="111146" y="195400"/>
                    <a:pt x="51246" y="312427"/>
                  </a:cubicBezTo>
                  <a:cubicBezTo>
                    <a:pt x="-5929" y="423526"/>
                    <a:pt x="-14158" y="515914"/>
                    <a:pt x="21051" y="637957"/>
                  </a:cubicBezTo>
                  <a:cubicBezTo>
                    <a:pt x="27480" y="660383"/>
                    <a:pt x="30198" y="677298"/>
                    <a:pt x="27480" y="678217"/>
                  </a:cubicBezTo>
                  <a:cubicBezTo>
                    <a:pt x="25184" y="679135"/>
                    <a:pt x="21970" y="686445"/>
                    <a:pt x="20133" y="695133"/>
                  </a:cubicBezTo>
                  <a:cubicBezTo>
                    <a:pt x="14201" y="728963"/>
                    <a:pt x="64487" y="819928"/>
                    <a:pt x="123463" y="880279"/>
                  </a:cubicBezTo>
                  <a:cubicBezTo>
                    <a:pt x="144971" y="902246"/>
                    <a:pt x="177424" y="936995"/>
                    <a:pt x="195717" y="957546"/>
                  </a:cubicBezTo>
                  <a:cubicBezTo>
                    <a:pt x="231844" y="997309"/>
                    <a:pt x="331035" y="1076415"/>
                    <a:pt x="378610" y="1102936"/>
                  </a:cubicBezTo>
                  <a:cubicBezTo>
                    <a:pt x="421587" y="1127161"/>
                    <a:pt x="481480" y="1149127"/>
                    <a:pt x="532690" y="1160111"/>
                  </a:cubicBezTo>
                  <a:cubicBezTo>
                    <a:pt x="592123" y="1172434"/>
                    <a:pt x="697713" y="1173353"/>
                    <a:pt x="752126" y="1161450"/>
                  </a:cubicBezTo>
                  <a:cubicBezTo>
                    <a:pt x="855917" y="1139521"/>
                    <a:pt x="948716" y="1079628"/>
                    <a:pt x="1004520" y="998230"/>
                  </a:cubicBezTo>
                  <a:cubicBezTo>
                    <a:pt x="1057065" y="921881"/>
                    <a:pt x="1111946" y="793871"/>
                    <a:pt x="1139388" y="683693"/>
                  </a:cubicBezTo>
                  <a:cubicBezTo>
                    <a:pt x="1152629" y="630191"/>
                    <a:pt x="1153548" y="621503"/>
                    <a:pt x="1153548" y="541977"/>
                  </a:cubicBezTo>
                  <a:cubicBezTo>
                    <a:pt x="1153548" y="446876"/>
                    <a:pt x="1146697" y="409373"/>
                    <a:pt x="1119717" y="358623"/>
                  </a:cubicBezTo>
                  <a:cubicBezTo>
                    <a:pt x="1102801" y="327548"/>
                    <a:pt x="1062580" y="281356"/>
                    <a:pt x="1029208" y="256214"/>
                  </a:cubicBezTo>
                  <a:cubicBezTo>
                    <a:pt x="1016847" y="246608"/>
                    <a:pt x="997214" y="226057"/>
                    <a:pt x="985771" y="210481"/>
                  </a:cubicBezTo>
                  <a:cubicBezTo>
                    <a:pt x="939120" y="146494"/>
                    <a:pt x="867363" y="90691"/>
                    <a:pt x="774976" y="45879"/>
                  </a:cubicBezTo>
                  <a:cubicBezTo>
                    <a:pt x="689480" y="4279"/>
                    <a:pt x="645125" y="-5327"/>
                    <a:pt x="576123" y="2481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35B6A7F4-9A57-0D35-1536-C6655DC6CBDA}"/>
                </a:ext>
              </a:extLst>
            </p:cNvPr>
            <p:cNvSpPr/>
            <p:nvPr/>
          </p:nvSpPr>
          <p:spPr>
            <a:xfrm>
              <a:off x="7941700" y="3074526"/>
              <a:ext cx="52038" cy="51294"/>
            </a:xfrm>
            <a:custGeom>
              <a:avLst/>
              <a:gdLst>
                <a:gd name="connsiteX0" fmla="*/ 539813 w 1154350"/>
                <a:gd name="connsiteY0" fmla="*/ 8757 h 1137842"/>
                <a:gd name="connsiteX1" fmla="*/ 379806 w 1154350"/>
                <a:gd name="connsiteY1" fmla="*/ 43047 h 1137842"/>
                <a:gd name="connsiteX2" fmla="*/ 320373 w 1154350"/>
                <a:gd name="connsiteY2" fmla="*/ 59043 h 1137842"/>
                <a:gd name="connsiteX3" fmla="*/ 46053 w 1154350"/>
                <a:gd name="connsiteY3" fmla="*/ 294478 h 1137842"/>
                <a:gd name="connsiteX4" fmla="*/ 11303 w 1154350"/>
                <a:gd name="connsiteY4" fmla="*/ 557816 h 1137842"/>
                <a:gd name="connsiteX5" fmla="*/ 83557 w 1154350"/>
                <a:gd name="connsiteY5" fmla="*/ 728845 h 1137842"/>
                <a:gd name="connsiteX6" fmla="*/ 245406 w 1154350"/>
                <a:gd name="connsiteY6" fmla="*/ 952837 h 1137842"/>
                <a:gd name="connsiteX7" fmla="*/ 302085 w 1154350"/>
                <a:gd name="connsiteY7" fmla="*/ 997651 h 1137842"/>
                <a:gd name="connsiteX8" fmla="*/ 463512 w 1154350"/>
                <a:gd name="connsiteY8" fmla="*/ 1078132 h 1137842"/>
                <a:gd name="connsiteX9" fmla="*/ 504652 w 1154350"/>
                <a:gd name="connsiteY9" fmla="*/ 1095507 h 1137842"/>
                <a:gd name="connsiteX10" fmla="*/ 555858 w 1154350"/>
                <a:gd name="connsiteY10" fmla="*/ 1120650 h 1137842"/>
                <a:gd name="connsiteX11" fmla="*/ 695732 w 1154350"/>
                <a:gd name="connsiteY11" fmla="*/ 1133432 h 1137842"/>
                <a:gd name="connsiteX12" fmla="*/ 805489 w 1154350"/>
                <a:gd name="connsiteY12" fmla="*/ 1074458 h 1137842"/>
                <a:gd name="connsiteX13" fmla="*/ 846170 w 1154350"/>
                <a:gd name="connsiteY13" fmla="*/ 1044302 h 1137842"/>
                <a:gd name="connsiteX14" fmla="*/ 993852 w 1154350"/>
                <a:gd name="connsiteY14" fmla="*/ 910316 h 1137842"/>
                <a:gd name="connsiteX15" fmla="*/ 1041842 w 1154350"/>
                <a:gd name="connsiteY15" fmla="*/ 824820 h 1137842"/>
                <a:gd name="connsiteX16" fmla="*/ 1076592 w 1154350"/>
                <a:gd name="connsiteY16" fmla="*/ 755321 h 1137842"/>
                <a:gd name="connsiteX17" fmla="*/ 1135566 w 1154350"/>
                <a:gd name="connsiteY17" fmla="*/ 582529 h 1137842"/>
                <a:gd name="connsiteX18" fmla="*/ 1154318 w 1154350"/>
                <a:gd name="connsiteY18" fmla="*/ 429331 h 1137842"/>
                <a:gd name="connsiteX19" fmla="*/ 1123243 w 1154350"/>
                <a:gd name="connsiteY19" fmla="*/ 252405 h 1137842"/>
                <a:gd name="connsiteX20" fmla="*/ 1000700 w 1154350"/>
                <a:gd name="connsiteY20" fmla="*/ 112492 h 1137842"/>
                <a:gd name="connsiteX21" fmla="*/ 799055 w 1154350"/>
                <a:gd name="connsiteY21" fmla="*/ 17849 h 1137842"/>
                <a:gd name="connsiteX22" fmla="*/ 622129 w 1154350"/>
                <a:gd name="connsiteY22" fmla="*/ 15 h 1137842"/>
                <a:gd name="connsiteX23" fmla="*/ 539810 w 1154350"/>
                <a:gd name="connsiteY23" fmla="*/ 8741 h 1137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154350" h="1137842">
                  <a:moveTo>
                    <a:pt x="539813" y="8757"/>
                  </a:moveTo>
                  <a:cubicBezTo>
                    <a:pt x="481757" y="18324"/>
                    <a:pt x="407709" y="33900"/>
                    <a:pt x="379806" y="43047"/>
                  </a:cubicBezTo>
                  <a:cubicBezTo>
                    <a:pt x="368363" y="46682"/>
                    <a:pt x="341880" y="53992"/>
                    <a:pt x="320373" y="59043"/>
                  </a:cubicBezTo>
                  <a:cubicBezTo>
                    <a:pt x="205178" y="86024"/>
                    <a:pt x="107785" y="169682"/>
                    <a:pt x="46053" y="294478"/>
                  </a:cubicBezTo>
                  <a:cubicBezTo>
                    <a:pt x="-1479" y="390958"/>
                    <a:pt x="-10626" y="460001"/>
                    <a:pt x="11303" y="557816"/>
                  </a:cubicBezTo>
                  <a:cubicBezTo>
                    <a:pt x="23664" y="612236"/>
                    <a:pt x="37366" y="644230"/>
                    <a:pt x="83557" y="728845"/>
                  </a:cubicBezTo>
                  <a:cubicBezTo>
                    <a:pt x="164920" y="876948"/>
                    <a:pt x="189141" y="910317"/>
                    <a:pt x="245406" y="952837"/>
                  </a:cubicBezTo>
                  <a:cubicBezTo>
                    <a:pt x="265498" y="967954"/>
                    <a:pt x="290642" y="988046"/>
                    <a:pt x="302085" y="997651"/>
                  </a:cubicBezTo>
                  <a:cubicBezTo>
                    <a:pt x="338212" y="1028726"/>
                    <a:pt x="411381" y="1064853"/>
                    <a:pt x="463512" y="1078132"/>
                  </a:cubicBezTo>
                  <a:cubicBezTo>
                    <a:pt x="475835" y="1080888"/>
                    <a:pt x="494128" y="1088656"/>
                    <a:pt x="504652" y="1095507"/>
                  </a:cubicBezTo>
                  <a:cubicBezTo>
                    <a:pt x="514679" y="1101898"/>
                    <a:pt x="538023" y="1113340"/>
                    <a:pt x="555858" y="1120650"/>
                  </a:cubicBezTo>
                  <a:cubicBezTo>
                    <a:pt x="594243" y="1137106"/>
                    <a:pt x="655975" y="1142579"/>
                    <a:pt x="695732" y="1133432"/>
                  </a:cubicBezTo>
                  <a:cubicBezTo>
                    <a:pt x="729562" y="1125664"/>
                    <a:pt x="776213" y="1100520"/>
                    <a:pt x="805489" y="1074458"/>
                  </a:cubicBezTo>
                  <a:cubicBezTo>
                    <a:pt x="819189" y="1062595"/>
                    <a:pt x="837483" y="1048855"/>
                    <a:pt x="846170" y="1044302"/>
                  </a:cubicBezTo>
                  <a:cubicBezTo>
                    <a:pt x="897834" y="1017781"/>
                    <a:pt x="959101" y="962442"/>
                    <a:pt x="993852" y="910316"/>
                  </a:cubicBezTo>
                  <a:cubicBezTo>
                    <a:pt x="1004797" y="893400"/>
                    <a:pt x="1026764" y="855016"/>
                    <a:pt x="1041842" y="824820"/>
                  </a:cubicBezTo>
                  <a:cubicBezTo>
                    <a:pt x="1056921" y="794664"/>
                    <a:pt x="1072458" y="763550"/>
                    <a:pt x="1076592" y="755321"/>
                  </a:cubicBezTo>
                  <a:cubicBezTo>
                    <a:pt x="1091211" y="727460"/>
                    <a:pt x="1117273" y="650649"/>
                    <a:pt x="1135566" y="582529"/>
                  </a:cubicBezTo>
                  <a:cubicBezTo>
                    <a:pt x="1153399" y="515288"/>
                    <a:pt x="1153399" y="512572"/>
                    <a:pt x="1154318" y="429331"/>
                  </a:cubicBezTo>
                  <a:cubicBezTo>
                    <a:pt x="1154778" y="334689"/>
                    <a:pt x="1150644" y="310923"/>
                    <a:pt x="1123243" y="252405"/>
                  </a:cubicBezTo>
                  <a:cubicBezTo>
                    <a:pt x="1095803" y="194808"/>
                    <a:pt x="1052826" y="145439"/>
                    <a:pt x="1000700" y="112492"/>
                  </a:cubicBezTo>
                  <a:cubicBezTo>
                    <a:pt x="959100" y="86009"/>
                    <a:pt x="834266" y="27455"/>
                    <a:pt x="799055" y="17849"/>
                  </a:cubicBezTo>
                  <a:cubicBezTo>
                    <a:pt x="763388" y="7823"/>
                    <a:pt x="676973" y="-406"/>
                    <a:pt x="622129" y="15"/>
                  </a:cubicBezTo>
                  <a:cubicBezTo>
                    <a:pt x="603376" y="513"/>
                    <a:pt x="566369" y="4149"/>
                    <a:pt x="539810" y="8741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52190A6A-51B1-8D83-D773-C3AA26FF684F}"/>
                </a:ext>
              </a:extLst>
            </p:cNvPr>
            <p:cNvSpPr/>
            <p:nvPr/>
          </p:nvSpPr>
          <p:spPr>
            <a:xfrm>
              <a:off x="7736804" y="3084501"/>
              <a:ext cx="52000" cy="52736"/>
            </a:xfrm>
            <a:custGeom>
              <a:avLst/>
              <a:gdLst>
                <a:gd name="connsiteX0" fmla="*/ 576128 w 1153547"/>
                <a:gd name="connsiteY0" fmla="*/ 2478 h 1169884"/>
                <a:gd name="connsiteX1" fmla="*/ 331043 w 1153547"/>
                <a:gd name="connsiteY1" fmla="*/ 57319 h 1169884"/>
                <a:gd name="connsiteX2" fmla="*/ 51246 w 1153547"/>
                <a:gd name="connsiteY2" fmla="*/ 312427 h 1169884"/>
                <a:gd name="connsiteX3" fmla="*/ 21051 w 1153547"/>
                <a:gd name="connsiteY3" fmla="*/ 637957 h 1169884"/>
                <a:gd name="connsiteX4" fmla="*/ 27480 w 1153547"/>
                <a:gd name="connsiteY4" fmla="*/ 678217 h 1169884"/>
                <a:gd name="connsiteX5" fmla="*/ 20133 w 1153547"/>
                <a:gd name="connsiteY5" fmla="*/ 695133 h 1169884"/>
                <a:gd name="connsiteX6" fmla="*/ 123463 w 1153547"/>
                <a:gd name="connsiteY6" fmla="*/ 880279 h 1169884"/>
                <a:gd name="connsiteX7" fmla="*/ 195717 w 1153547"/>
                <a:gd name="connsiteY7" fmla="*/ 957546 h 1169884"/>
                <a:gd name="connsiteX8" fmla="*/ 378610 w 1153547"/>
                <a:gd name="connsiteY8" fmla="*/ 1102936 h 1169884"/>
                <a:gd name="connsiteX9" fmla="*/ 532690 w 1153547"/>
                <a:gd name="connsiteY9" fmla="*/ 1160111 h 1169884"/>
                <a:gd name="connsiteX10" fmla="*/ 752126 w 1153547"/>
                <a:gd name="connsiteY10" fmla="*/ 1161450 h 1169884"/>
                <a:gd name="connsiteX11" fmla="*/ 1004520 w 1153547"/>
                <a:gd name="connsiteY11" fmla="*/ 998230 h 1169884"/>
                <a:gd name="connsiteX12" fmla="*/ 1139388 w 1153547"/>
                <a:gd name="connsiteY12" fmla="*/ 683693 h 1169884"/>
                <a:gd name="connsiteX13" fmla="*/ 1153548 w 1153547"/>
                <a:gd name="connsiteY13" fmla="*/ 541977 h 1169884"/>
                <a:gd name="connsiteX14" fmla="*/ 1119717 w 1153547"/>
                <a:gd name="connsiteY14" fmla="*/ 358623 h 1169884"/>
                <a:gd name="connsiteX15" fmla="*/ 1029208 w 1153547"/>
                <a:gd name="connsiteY15" fmla="*/ 256214 h 1169884"/>
                <a:gd name="connsiteX16" fmla="*/ 985771 w 1153547"/>
                <a:gd name="connsiteY16" fmla="*/ 210481 h 1169884"/>
                <a:gd name="connsiteX17" fmla="*/ 774976 w 1153547"/>
                <a:gd name="connsiteY17" fmla="*/ 45879 h 1169884"/>
                <a:gd name="connsiteX18" fmla="*/ 576123 w 1153547"/>
                <a:gd name="connsiteY18" fmla="*/ 2481 h 1169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53547" h="1169884">
                  <a:moveTo>
                    <a:pt x="576128" y="2478"/>
                  </a:moveTo>
                  <a:cubicBezTo>
                    <a:pt x="497024" y="11586"/>
                    <a:pt x="402836" y="32634"/>
                    <a:pt x="331043" y="57319"/>
                  </a:cubicBezTo>
                  <a:cubicBezTo>
                    <a:pt x="220403" y="95742"/>
                    <a:pt x="111146" y="195400"/>
                    <a:pt x="51246" y="312427"/>
                  </a:cubicBezTo>
                  <a:cubicBezTo>
                    <a:pt x="-5929" y="423526"/>
                    <a:pt x="-14158" y="515914"/>
                    <a:pt x="21051" y="637957"/>
                  </a:cubicBezTo>
                  <a:cubicBezTo>
                    <a:pt x="27480" y="660383"/>
                    <a:pt x="30198" y="677298"/>
                    <a:pt x="27480" y="678217"/>
                  </a:cubicBezTo>
                  <a:cubicBezTo>
                    <a:pt x="25184" y="679135"/>
                    <a:pt x="21970" y="686445"/>
                    <a:pt x="20133" y="695133"/>
                  </a:cubicBezTo>
                  <a:cubicBezTo>
                    <a:pt x="14201" y="728963"/>
                    <a:pt x="64487" y="819928"/>
                    <a:pt x="123463" y="880279"/>
                  </a:cubicBezTo>
                  <a:cubicBezTo>
                    <a:pt x="144971" y="902246"/>
                    <a:pt x="177424" y="936995"/>
                    <a:pt x="195717" y="957546"/>
                  </a:cubicBezTo>
                  <a:cubicBezTo>
                    <a:pt x="231844" y="997309"/>
                    <a:pt x="331035" y="1076415"/>
                    <a:pt x="378610" y="1102936"/>
                  </a:cubicBezTo>
                  <a:cubicBezTo>
                    <a:pt x="421587" y="1127161"/>
                    <a:pt x="481480" y="1149127"/>
                    <a:pt x="532690" y="1160111"/>
                  </a:cubicBezTo>
                  <a:cubicBezTo>
                    <a:pt x="592123" y="1172434"/>
                    <a:pt x="697713" y="1173353"/>
                    <a:pt x="752126" y="1161450"/>
                  </a:cubicBezTo>
                  <a:cubicBezTo>
                    <a:pt x="855917" y="1139521"/>
                    <a:pt x="948716" y="1079628"/>
                    <a:pt x="1004520" y="998230"/>
                  </a:cubicBezTo>
                  <a:cubicBezTo>
                    <a:pt x="1057065" y="921881"/>
                    <a:pt x="1111946" y="793871"/>
                    <a:pt x="1139388" y="683693"/>
                  </a:cubicBezTo>
                  <a:cubicBezTo>
                    <a:pt x="1152629" y="630191"/>
                    <a:pt x="1153548" y="621503"/>
                    <a:pt x="1153548" y="541977"/>
                  </a:cubicBezTo>
                  <a:cubicBezTo>
                    <a:pt x="1153548" y="446876"/>
                    <a:pt x="1146697" y="409373"/>
                    <a:pt x="1119717" y="358623"/>
                  </a:cubicBezTo>
                  <a:cubicBezTo>
                    <a:pt x="1102801" y="327548"/>
                    <a:pt x="1062580" y="281356"/>
                    <a:pt x="1029208" y="256214"/>
                  </a:cubicBezTo>
                  <a:cubicBezTo>
                    <a:pt x="1016847" y="246608"/>
                    <a:pt x="997214" y="226057"/>
                    <a:pt x="985771" y="210481"/>
                  </a:cubicBezTo>
                  <a:cubicBezTo>
                    <a:pt x="939120" y="146494"/>
                    <a:pt x="867363" y="90691"/>
                    <a:pt x="774976" y="45879"/>
                  </a:cubicBezTo>
                  <a:cubicBezTo>
                    <a:pt x="689480" y="4279"/>
                    <a:pt x="645125" y="-5327"/>
                    <a:pt x="576123" y="2481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B1103322-6D50-5256-22E8-5348640E5D10}"/>
              </a:ext>
            </a:extLst>
          </p:cNvPr>
          <p:cNvSpPr txBox="1"/>
          <p:nvPr/>
        </p:nvSpPr>
        <p:spPr>
          <a:xfrm>
            <a:off x="5412562" y="4819419"/>
            <a:ext cx="5415881" cy="670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  <a:latin typeface="Mistral" panose="03090702030407020403" pitchFamily="66" charset="0"/>
                <a:ea typeface="851tegakizatsu" panose="02000600000000000000" pitchFamily="2" charset="-122"/>
                <a:cs typeface="MV Boli" panose="02000500030200090000" pitchFamily="2" charset="0"/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1600">
              <a:solidFill>
                <a:schemeClr val="bg1"/>
              </a:solidFill>
              <a:latin typeface="Mistral" panose="03090702030407020403" pitchFamily="66" charset="0"/>
              <a:ea typeface="851tegakizatsu" panose="02000600000000000000" pitchFamily="2" charset="-122"/>
              <a:cs typeface="MV Boli" panose="02000500030200090000" pitchFamily="2" charset="0"/>
            </a:endParaRPr>
          </a:p>
        </p:txBody>
      </p:sp>
      <p:grpSp>
        <p:nvGrpSpPr>
          <p:cNvPr id="175" name="组合 174">
            <a:extLst>
              <a:ext uri="{FF2B5EF4-FFF2-40B4-BE49-F238E27FC236}">
                <a16:creationId xmlns:a16="http://schemas.microsoft.com/office/drawing/2014/main" id="{58BC8C08-710B-AA6F-D4BB-562519F279D6}"/>
              </a:ext>
            </a:extLst>
          </p:cNvPr>
          <p:cNvGrpSpPr/>
          <p:nvPr/>
        </p:nvGrpSpPr>
        <p:grpSpPr>
          <a:xfrm>
            <a:off x="5144997" y="4418890"/>
            <a:ext cx="5642253" cy="1472010"/>
            <a:chOff x="5301817" y="3814900"/>
            <a:chExt cx="5642253" cy="1472010"/>
          </a:xfrm>
        </p:grpSpPr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D5AE4AC3-B58A-6474-BFC5-0505228D3688}"/>
                </a:ext>
              </a:extLst>
            </p:cNvPr>
            <p:cNvSpPr/>
            <p:nvPr/>
          </p:nvSpPr>
          <p:spPr>
            <a:xfrm>
              <a:off x="6604062" y="3817582"/>
              <a:ext cx="78896" cy="260430"/>
            </a:xfrm>
            <a:custGeom>
              <a:avLst/>
              <a:gdLst>
                <a:gd name="connsiteX0" fmla="*/ 445204 w 578915"/>
                <a:gd name="connsiteY0" fmla="*/ 3283154 h 3283153"/>
                <a:gd name="connsiteX1" fmla="*/ 302568 w 578915"/>
                <a:gd name="connsiteY1" fmla="*/ 2986908 h 3283153"/>
                <a:gd name="connsiteX2" fmla="*/ 148949 w 578915"/>
                <a:gd name="connsiteY2" fmla="*/ 2240757 h 3283153"/>
                <a:gd name="connsiteX3" fmla="*/ 83123 w 578915"/>
                <a:gd name="connsiteY3" fmla="*/ 1549481 h 3283153"/>
                <a:gd name="connsiteX4" fmla="*/ 843 w 578915"/>
                <a:gd name="connsiteY4" fmla="*/ 326014 h 3283153"/>
                <a:gd name="connsiteX5" fmla="*/ 44739 w 578915"/>
                <a:gd name="connsiteY5" fmla="*/ 90118 h 3283153"/>
                <a:gd name="connsiteX6" fmla="*/ 236783 w 578915"/>
                <a:gd name="connsiteY6" fmla="*/ 2327 h 3283153"/>
                <a:gd name="connsiteX7" fmla="*/ 417834 w 578915"/>
                <a:gd name="connsiteY7" fmla="*/ 155946 h 3283153"/>
                <a:gd name="connsiteX8" fmla="*/ 450746 w 578915"/>
                <a:gd name="connsiteY8" fmla="*/ 572903 h 3283153"/>
                <a:gd name="connsiteX9" fmla="*/ 489170 w 578915"/>
                <a:gd name="connsiteY9" fmla="*/ 1708587 h 3283153"/>
                <a:gd name="connsiteX10" fmla="*/ 560505 w 578915"/>
                <a:gd name="connsiteY10" fmla="*/ 2383405 h 3283153"/>
                <a:gd name="connsiteX11" fmla="*/ 576846 w 578915"/>
                <a:gd name="connsiteY11" fmla="*/ 3052707 h 3283153"/>
                <a:gd name="connsiteX12" fmla="*/ 445192 w 578915"/>
                <a:gd name="connsiteY12" fmla="*/ 3283135 h 3283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78915" h="3283153">
                  <a:moveTo>
                    <a:pt x="445204" y="3283154"/>
                  </a:moveTo>
                  <a:cubicBezTo>
                    <a:pt x="346469" y="3195363"/>
                    <a:pt x="324504" y="3091110"/>
                    <a:pt x="302568" y="2986908"/>
                  </a:cubicBezTo>
                  <a:cubicBezTo>
                    <a:pt x="247688" y="2740030"/>
                    <a:pt x="187334" y="2487636"/>
                    <a:pt x="148949" y="2240757"/>
                  </a:cubicBezTo>
                  <a:cubicBezTo>
                    <a:pt x="116036" y="2010329"/>
                    <a:pt x="99579" y="1779910"/>
                    <a:pt x="83123" y="1549481"/>
                  </a:cubicBezTo>
                  <a:cubicBezTo>
                    <a:pt x="50211" y="1143478"/>
                    <a:pt x="22771" y="731997"/>
                    <a:pt x="843" y="326014"/>
                  </a:cubicBezTo>
                  <a:cubicBezTo>
                    <a:pt x="-4630" y="249206"/>
                    <a:pt x="17299" y="161412"/>
                    <a:pt x="44739" y="90118"/>
                  </a:cubicBezTo>
                  <a:cubicBezTo>
                    <a:pt x="72179" y="18783"/>
                    <a:pt x="159973" y="-8618"/>
                    <a:pt x="236783" y="2327"/>
                  </a:cubicBezTo>
                  <a:cubicBezTo>
                    <a:pt x="335518" y="18783"/>
                    <a:pt x="406851" y="68152"/>
                    <a:pt x="417834" y="155946"/>
                  </a:cubicBezTo>
                  <a:cubicBezTo>
                    <a:pt x="434290" y="293106"/>
                    <a:pt x="445274" y="435743"/>
                    <a:pt x="450746" y="572903"/>
                  </a:cubicBezTo>
                  <a:cubicBezTo>
                    <a:pt x="467203" y="951474"/>
                    <a:pt x="472676" y="1330036"/>
                    <a:pt x="489170" y="1708587"/>
                  </a:cubicBezTo>
                  <a:cubicBezTo>
                    <a:pt x="500153" y="1933540"/>
                    <a:pt x="544050" y="2158492"/>
                    <a:pt x="560505" y="2383405"/>
                  </a:cubicBezTo>
                  <a:cubicBezTo>
                    <a:pt x="576846" y="2602812"/>
                    <a:pt x="582357" y="2833270"/>
                    <a:pt x="576846" y="3052707"/>
                  </a:cubicBezTo>
                  <a:cubicBezTo>
                    <a:pt x="571374" y="3178884"/>
                    <a:pt x="543934" y="3206326"/>
                    <a:pt x="445192" y="3283135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8DBE90A8-168F-968A-242C-D848171AC850}"/>
                </a:ext>
              </a:extLst>
            </p:cNvPr>
            <p:cNvSpPr/>
            <p:nvPr/>
          </p:nvSpPr>
          <p:spPr>
            <a:xfrm>
              <a:off x="6126838" y="3842667"/>
              <a:ext cx="192978" cy="322354"/>
            </a:xfrm>
            <a:custGeom>
              <a:avLst/>
              <a:gdLst>
                <a:gd name="connsiteX0" fmla="*/ 1771400 w 1916813"/>
                <a:gd name="connsiteY0" fmla="*/ 3201851 h 3201880"/>
                <a:gd name="connsiteX1" fmla="*/ 1579357 w 1916813"/>
                <a:gd name="connsiteY1" fmla="*/ 3004341 h 3201880"/>
                <a:gd name="connsiteX2" fmla="*/ 992292 w 1916813"/>
                <a:gd name="connsiteY2" fmla="*/ 2137490 h 3201880"/>
                <a:gd name="connsiteX3" fmla="*/ 717972 w 1916813"/>
                <a:gd name="connsiteY3" fmla="*/ 1638217 h 3201880"/>
                <a:gd name="connsiteX4" fmla="*/ 191258 w 1916813"/>
                <a:gd name="connsiteY4" fmla="*/ 562883 h 3201880"/>
                <a:gd name="connsiteX5" fmla="*/ 59575 w 1916813"/>
                <a:gd name="connsiteY5" fmla="*/ 310489 h 3201880"/>
                <a:gd name="connsiteX6" fmla="*/ 10206 w 1916813"/>
                <a:gd name="connsiteY6" fmla="*/ 200771 h 3201880"/>
                <a:gd name="connsiteX7" fmla="*/ 97997 w 1916813"/>
                <a:gd name="connsiteY7" fmla="*/ 19720 h 3201880"/>
                <a:gd name="connsiteX8" fmla="*/ 300984 w 1916813"/>
                <a:gd name="connsiteY8" fmla="*/ 80072 h 3201880"/>
                <a:gd name="connsiteX9" fmla="*/ 975802 w 1916813"/>
                <a:gd name="connsiteY9" fmla="*/ 1193811 h 3201880"/>
                <a:gd name="connsiteX10" fmla="*/ 992258 w 1916813"/>
                <a:gd name="connsiteY10" fmla="*/ 1221251 h 3201880"/>
                <a:gd name="connsiteX11" fmla="*/ 1206228 w 1916813"/>
                <a:gd name="connsiteY11" fmla="*/ 1621748 h 3201880"/>
                <a:gd name="connsiteX12" fmla="*/ 1595781 w 1916813"/>
                <a:gd name="connsiteY12" fmla="*/ 2274640 h 3201880"/>
                <a:gd name="connsiteX13" fmla="*/ 1815218 w 1916813"/>
                <a:gd name="connsiteY13" fmla="*/ 2680643 h 3201880"/>
                <a:gd name="connsiteX14" fmla="*/ 1859114 w 1916813"/>
                <a:gd name="connsiteY14" fmla="*/ 2790361 h 3201880"/>
                <a:gd name="connsiteX15" fmla="*/ 1771399 w 1916813"/>
                <a:gd name="connsiteY15" fmla="*/ 3201881 h 3201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16813" h="3201880">
                  <a:moveTo>
                    <a:pt x="1771400" y="3201851"/>
                  </a:moveTo>
                  <a:cubicBezTo>
                    <a:pt x="1700065" y="3130516"/>
                    <a:pt x="1628764" y="3075674"/>
                    <a:pt x="1579357" y="3004341"/>
                  </a:cubicBezTo>
                  <a:cubicBezTo>
                    <a:pt x="1376370" y="2719038"/>
                    <a:pt x="1178859" y="2428259"/>
                    <a:pt x="992292" y="2137490"/>
                  </a:cubicBezTo>
                  <a:cubicBezTo>
                    <a:pt x="888041" y="1978404"/>
                    <a:pt x="805764" y="1808286"/>
                    <a:pt x="717972" y="1638217"/>
                  </a:cubicBezTo>
                  <a:cubicBezTo>
                    <a:pt x="536921" y="1281621"/>
                    <a:pt x="322951" y="941435"/>
                    <a:pt x="191258" y="562883"/>
                  </a:cubicBezTo>
                  <a:cubicBezTo>
                    <a:pt x="158346" y="475092"/>
                    <a:pt x="103467" y="392814"/>
                    <a:pt x="59575" y="310489"/>
                  </a:cubicBezTo>
                  <a:cubicBezTo>
                    <a:pt x="43119" y="277577"/>
                    <a:pt x="21151" y="239154"/>
                    <a:pt x="10206" y="200771"/>
                  </a:cubicBezTo>
                  <a:cubicBezTo>
                    <a:pt x="-17234" y="107507"/>
                    <a:pt x="10206" y="52628"/>
                    <a:pt x="97997" y="19720"/>
                  </a:cubicBezTo>
                  <a:cubicBezTo>
                    <a:pt x="196733" y="-18704"/>
                    <a:pt x="251616" y="-2209"/>
                    <a:pt x="300984" y="80072"/>
                  </a:cubicBezTo>
                  <a:cubicBezTo>
                    <a:pt x="525936" y="453128"/>
                    <a:pt x="750889" y="820756"/>
                    <a:pt x="975802" y="1193811"/>
                  </a:cubicBezTo>
                  <a:cubicBezTo>
                    <a:pt x="981274" y="1204795"/>
                    <a:pt x="986785" y="1210268"/>
                    <a:pt x="992258" y="1221251"/>
                  </a:cubicBezTo>
                  <a:cubicBezTo>
                    <a:pt x="1107492" y="1330969"/>
                    <a:pt x="1151344" y="1479112"/>
                    <a:pt x="1206228" y="1621748"/>
                  </a:cubicBezTo>
                  <a:cubicBezTo>
                    <a:pt x="1299491" y="1857644"/>
                    <a:pt x="1420197" y="2077120"/>
                    <a:pt x="1595781" y="2274640"/>
                  </a:cubicBezTo>
                  <a:cubicBezTo>
                    <a:pt x="1694517" y="2389874"/>
                    <a:pt x="1743924" y="2543483"/>
                    <a:pt x="1815218" y="2680643"/>
                  </a:cubicBezTo>
                  <a:cubicBezTo>
                    <a:pt x="1831674" y="2713556"/>
                    <a:pt x="1842658" y="2757451"/>
                    <a:pt x="1859114" y="2790361"/>
                  </a:cubicBezTo>
                  <a:cubicBezTo>
                    <a:pt x="1946944" y="2993388"/>
                    <a:pt x="1946944" y="3015314"/>
                    <a:pt x="1771399" y="3201881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46B4E68F-A0E6-50DA-B95E-65C88E775199}"/>
                </a:ext>
              </a:extLst>
            </p:cNvPr>
            <p:cNvSpPr/>
            <p:nvPr/>
          </p:nvSpPr>
          <p:spPr>
            <a:xfrm rot="18960909">
              <a:off x="6998339" y="3825436"/>
              <a:ext cx="114882" cy="195674"/>
            </a:xfrm>
            <a:custGeom>
              <a:avLst/>
              <a:gdLst>
                <a:gd name="connsiteX0" fmla="*/ 95337 w 1517166"/>
                <a:gd name="connsiteY0" fmla="*/ 2584095 h 2584107"/>
                <a:gd name="connsiteX1" fmla="*/ 2073 w 1517166"/>
                <a:gd name="connsiteY1" fmla="*/ 2446935 h 2584107"/>
                <a:gd name="connsiteX2" fmla="*/ 51442 w 1517166"/>
                <a:gd name="connsiteY2" fmla="*/ 2095805 h 2584107"/>
                <a:gd name="connsiteX3" fmla="*/ 100811 w 1517166"/>
                <a:gd name="connsiteY3" fmla="*/ 1975104 h 2584107"/>
                <a:gd name="connsiteX4" fmla="*/ 759169 w 1517166"/>
                <a:gd name="connsiteY4" fmla="*/ 822960 h 2584107"/>
                <a:gd name="connsiteX5" fmla="*/ 1154190 w 1517166"/>
                <a:gd name="connsiteY5" fmla="*/ 224952 h 2584107"/>
                <a:gd name="connsiteX6" fmla="*/ 1198086 w 1517166"/>
                <a:gd name="connsiteY6" fmla="*/ 120701 h 2584107"/>
                <a:gd name="connsiteX7" fmla="*/ 1351705 w 1517166"/>
                <a:gd name="connsiteY7" fmla="*/ 0 h 2584107"/>
                <a:gd name="connsiteX8" fmla="*/ 1483389 w 1517166"/>
                <a:gd name="connsiteY8" fmla="*/ 109718 h 2584107"/>
                <a:gd name="connsiteX9" fmla="*/ 1516301 w 1517166"/>
                <a:gd name="connsiteY9" fmla="*/ 268804 h 2584107"/>
                <a:gd name="connsiteX10" fmla="*/ 1329773 w 1517166"/>
                <a:gd name="connsiteY10" fmla="*/ 817444 h 2584107"/>
                <a:gd name="connsiteX11" fmla="*/ 863410 w 1517166"/>
                <a:gd name="connsiteY11" fmla="*/ 1601980 h 2584107"/>
                <a:gd name="connsiteX12" fmla="*/ 539722 w 1517166"/>
                <a:gd name="connsiteY12" fmla="*/ 2123178 h 2584107"/>
                <a:gd name="connsiteX13" fmla="*/ 177610 w 1517166"/>
                <a:gd name="connsiteY13" fmla="*/ 2540135 h 2584107"/>
                <a:gd name="connsiteX14" fmla="*/ 95329 w 1517166"/>
                <a:gd name="connsiteY14" fmla="*/ 2584107 h 2584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17166" h="2584107">
                  <a:moveTo>
                    <a:pt x="95337" y="2584095"/>
                  </a:moveTo>
                  <a:cubicBezTo>
                    <a:pt x="24002" y="2562166"/>
                    <a:pt x="-8914" y="2518269"/>
                    <a:pt x="2073" y="2446935"/>
                  </a:cubicBezTo>
                  <a:cubicBezTo>
                    <a:pt x="18530" y="2331701"/>
                    <a:pt x="29513" y="2211039"/>
                    <a:pt x="51442" y="2095805"/>
                  </a:cubicBezTo>
                  <a:cubicBezTo>
                    <a:pt x="56914" y="2051909"/>
                    <a:pt x="78882" y="2008014"/>
                    <a:pt x="100811" y="1975104"/>
                  </a:cubicBezTo>
                  <a:cubicBezTo>
                    <a:pt x="369654" y="1618508"/>
                    <a:pt x="556182" y="1212495"/>
                    <a:pt x="759169" y="822960"/>
                  </a:cubicBezTo>
                  <a:cubicBezTo>
                    <a:pt x="868887" y="608990"/>
                    <a:pt x="984121" y="400497"/>
                    <a:pt x="1154190" y="224952"/>
                  </a:cubicBezTo>
                  <a:cubicBezTo>
                    <a:pt x="1181630" y="197512"/>
                    <a:pt x="1187102" y="153617"/>
                    <a:pt x="1198086" y="120701"/>
                  </a:cubicBezTo>
                  <a:cubicBezTo>
                    <a:pt x="1225526" y="49366"/>
                    <a:pt x="1285877" y="0"/>
                    <a:pt x="1351705" y="0"/>
                  </a:cubicBezTo>
                  <a:cubicBezTo>
                    <a:pt x="1423040" y="0"/>
                    <a:pt x="1461424" y="49369"/>
                    <a:pt x="1483389" y="109718"/>
                  </a:cubicBezTo>
                  <a:cubicBezTo>
                    <a:pt x="1499845" y="159087"/>
                    <a:pt x="1521812" y="219436"/>
                    <a:pt x="1516301" y="268804"/>
                  </a:cubicBezTo>
                  <a:cubicBezTo>
                    <a:pt x="1477878" y="460848"/>
                    <a:pt x="1444966" y="647376"/>
                    <a:pt x="1329773" y="817444"/>
                  </a:cubicBezTo>
                  <a:cubicBezTo>
                    <a:pt x="1159705" y="1069838"/>
                    <a:pt x="1017029" y="1338643"/>
                    <a:pt x="863410" y="1601980"/>
                  </a:cubicBezTo>
                  <a:cubicBezTo>
                    <a:pt x="759158" y="1777564"/>
                    <a:pt x="638458" y="1947633"/>
                    <a:pt x="539722" y="2123178"/>
                  </a:cubicBezTo>
                  <a:cubicBezTo>
                    <a:pt x="446458" y="2287780"/>
                    <a:pt x="325752" y="2424940"/>
                    <a:pt x="177610" y="2540135"/>
                  </a:cubicBezTo>
                  <a:cubicBezTo>
                    <a:pt x="150208" y="2545684"/>
                    <a:pt x="122768" y="2567651"/>
                    <a:pt x="95329" y="2584107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B386168B-503F-4EFE-0097-D9146BB6E39E}"/>
                </a:ext>
              </a:extLst>
            </p:cNvPr>
            <p:cNvSpPr/>
            <p:nvPr/>
          </p:nvSpPr>
          <p:spPr>
            <a:xfrm>
              <a:off x="5728134" y="3947641"/>
              <a:ext cx="244930" cy="231914"/>
            </a:xfrm>
            <a:custGeom>
              <a:avLst/>
              <a:gdLst>
                <a:gd name="connsiteX0" fmla="*/ 1793065 w 1812891"/>
                <a:gd name="connsiteY0" fmla="*/ 1716556 h 1716556"/>
                <a:gd name="connsiteX1" fmla="*/ 1650429 w 1812891"/>
                <a:gd name="connsiteY1" fmla="*/ 1672660 h 1716556"/>
                <a:gd name="connsiteX2" fmla="*/ 909745 w 1812891"/>
                <a:gd name="connsiteY2" fmla="*/ 1195353 h 1716556"/>
                <a:gd name="connsiteX3" fmla="*/ 212962 w 1812891"/>
                <a:gd name="connsiteY3" fmla="*/ 586363 h 1716556"/>
                <a:gd name="connsiteX4" fmla="*/ 81279 w 1812891"/>
                <a:gd name="connsiteY4" fmla="*/ 443726 h 1716556"/>
                <a:gd name="connsiteX5" fmla="*/ 81279 w 1812891"/>
                <a:gd name="connsiteY5" fmla="*/ 48705 h 1716556"/>
                <a:gd name="connsiteX6" fmla="*/ 234898 w 1812891"/>
                <a:gd name="connsiteY6" fmla="*/ 54178 h 1716556"/>
                <a:gd name="connsiteX7" fmla="*/ 487292 w 1812891"/>
                <a:gd name="connsiteY7" fmla="*/ 273614 h 1716556"/>
                <a:gd name="connsiteX8" fmla="*/ 767089 w 1812891"/>
                <a:gd name="connsiteY8" fmla="*/ 536952 h 1716556"/>
                <a:gd name="connsiteX9" fmla="*/ 1167586 w 1812891"/>
                <a:gd name="connsiteY9" fmla="*/ 997799 h 1716556"/>
                <a:gd name="connsiteX10" fmla="*/ 1732685 w 1812891"/>
                <a:gd name="connsiteY10" fmla="*/ 1480612 h 1716556"/>
                <a:gd name="connsiteX11" fmla="*/ 1793076 w 1812891"/>
                <a:gd name="connsiteY11" fmla="*/ 1716547 h 1716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12891" h="1716556">
                  <a:moveTo>
                    <a:pt x="1793065" y="1716556"/>
                  </a:moveTo>
                  <a:cubicBezTo>
                    <a:pt x="1743696" y="1700100"/>
                    <a:pt x="1694329" y="1694627"/>
                    <a:pt x="1650429" y="1672660"/>
                  </a:cubicBezTo>
                  <a:cubicBezTo>
                    <a:pt x="1381585" y="1546483"/>
                    <a:pt x="1134697" y="1387358"/>
                    <a:pt x="909745" y="1195353"/>
                  </a:cubicBezTo>
                  <a:cubicBezTo>
                    <a:pt x="673849" y="992366"/>
                    <a:pt x="443381" y="789350"/>
                    <a:pt x="212962" y="586363"/>
                  </a:cubicBezTo>
                  <a:cubicBezTo>
                    <a:pt x="163593" y="542467"/>
                    <a:pt x="125171" y="493099"/>
                    <a:pt x="81279" y="443726"/>
                  </a:cubicBezTo>
                  <a:cubicBezTo>
                    <a:pt x="-50405" y="295583"/>
                    <a:pt x="-1001" y="191332"/>
                    <a:pt x="81279" y="48705"/>
                  </a:cubicBezTo>
                  <a:cubicBezTo>
                    <a:pt x="125175" y="-17120"/>
                    <a:pt x="196513" y="-17120"/>
                    <a:pt x="234898" y="54178"/>
                  </a:cubicBezTo>
                  <a:cubicBezTo>
                    <a:pt x="295250" y="163896"/>
                    <a:pt x="388517" y="213264"/>
                    <a:pt x="487292" y="273614"/>
                  </a:cubicBezTo>
                  <a:cubicBezTo>
                    <a:pt x="591543" y="339439"/>
                    <a:pt x="684802" y="438216"/>
                    <a:pt x="767089" y="536952"/>
                  </a:cubicBezTo>
                  <a:cubicBezTo>
                    <a:pt x="893266" y="696038"/>
                    <a:pt x="1024950" y="849696"/>
                    <a:pt x="1167586" y="997799"/>
                  </a:cubicBezTo>
                  <a:cubicBezTo>
                    <a:pt x="1348637" y="1173384"/>
                    <a:pt x="1557140" y="1305028"/>
                    <a:pt x="1732685" y="1480612"/>
                  </a:cubicBezTo>
                  <a:cubicBezTo>
                    <a:pt x="1804020" y="1546476"/>
                    <a:pt x="1836976" y="1612296"/>
                    <a:pt x="1793076" y="1716547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5000BF0B-4211-C99D-25BF-9EB311AF9081}"/>
                </a:ext>
              </a:extLst>
            </p:cNvPr>
            <p:cNvSpPr/>
            <p:nvPr/>
          </p:nvSpPr>
          <p:spPr>
            <a:xfrm>
              <a:off x="5301817" y="4496391"/>
              <a:ext cx="171436" cy="60414"/>
            </a:xfrm>
            <a:custGeom>
              <a:avLst/>
              <a:gdLst>
                <a:gd name="connsiteX0" fmla="*/ 0 w 1268905"/>
                <a:gd name="connsiteY0" fmla="*/ 214453 h 447159"/>
                <a:gd name="connsiteX1" fmla="*/ 181051 w 1268905"/>
                <a:gd name="connsiteY1" fmla="*/ 11466 h 447159"/>
                <a:gd name="connsiteX2" fmla="*/ 433445 w 1268905"/>
                <a:gd name="connsiteY2" fmla="*/ 5993 h 447159"/>
                <a:gd name="connsiteX3" fmla="*/ 1185072 w 1268905"/>
                <a:gd name="connsiteY3" fmla="*/ 247405 h 447159"/>
                <a:gd name="connsiteX4" fmla="*/ 1267353 w 1268905"/>
                <a:gd name="connsiteY4" fmla="*/ 357123 h 447159"/>
                <a:gd name="connsiteX5" fmla="*/ 1157634 w 1268905"/>
                <a:gd name="connsiteY5" fmla="*/ 439403 h 447159"/>
                <a:gd name="connsiteX6" fmla="*/ 976583 w 1268905"/>
                <a:gd name="connsiteY6" fmla="*/ 444876 h 447159"/>
                <a:gd name="connsiteX7" fmla="*/ 27446 w 1268905"/>
                <a:gd name="connsiteY7" fmla="*/ 230906 h 447159"/>
                <a:gd name="connsiteX8" fmla="*/ 6 w 1268905"/>
                <a:gd name="connsiteY8" fmla="*/ 214450 h 447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68905" h="447159">
                  <a:moveTo>
                    <a:pt x="0" y="214453"/>
                  </a:moveTo>
                  <a:cubicBezTo>
                    <a:pt x="0" y="88276"/>
                    <a:pt x="71335" y="22409"/>
                    <a:pt x="181051" y="11466"/>
                  </a:cubicBezTo>
                  <a:cubicBezTo>
                    <a:pt x="263332" y="482"/>
                    <a:pt x="351120" y="-4990"/>
                    <a:pt x="433445" y="5993"/>
                  </a:cubicBezTo>
                  <a:cubicBezTo>
                    <a:pt x="696783" y="49890"/>
                    <a:pt x="949177" y="121227"/>
                    <a:pt x="1185072" y="247405"/>
                  </a:cubicBezTo>
                  <a:cubicBezTo>
                    <a:pt x="1228968" y="269334"/>
                    <a:pt x="1278336" y="291301"/>
                    <a:pt x="1267353" y="357123"/>
                  </a:cubicBezTo>
                  <a:cubicBezTo>
                    <a:pt x="1256369" y="417476"/>
                    <a:pt x="1207000" y="433930"/>
                    <a:pt x="1157634" y="439403"/>
                  </a:cubicBezTo>
                  <a:cubicBezTo>
                    <a:pt x="1097282" y="444876"/>
                    <a:pt x="1036933" y="450387"/>
                    <a:pt x="976583" y="444876"/>
                  </a:cubicBezTo>
                  <a:cubicBezTo>
                    <a:pt x="652895" y="411963"/>
                    <a:pt x="340151" y="329642"/>
                    <a:pt x="27446" y="230906"/>
                  </a:cubicBezTo>
                  <a:cubicBezTo>
                    <a:pt x="21935" y="236417"/>
                    <a:pt x="10989" y="230906"/>
                    <a:pt x="6" y="214450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C70C8D47-BD75-B397-C4E2-9CCE43976D6B}"/>
                </a:ext>
              </a:extLst>
            </p:cNvPr>
            <p:cNvSpPr/>
            <p:nvPr/>
          </p:nvSpPr>
          <p:spPr>
            <a:xfrm rot="18097034">
              <a:off x="7337260" y="3848897"/>
              <a:ext cx="155128" cy="134614"/>
            </a:xfrm>
            <a:custGeom>
              <a:avLst/>
              <a:gdLst>
                <a:gd name="connsiteX0" fmla="*/ 20076 w 831616"/>
                <a:gd name="connsiteY0" fmla="*/ 667744 h 667743"/>
                <a:gd name="connsiteX1" fmla="*/ 42005 w 831616"/>
                <a:gd name="connsiteY1" fmla="*/ 475700 h 667743"/>
                <a:gd name="connsiteX2" fmla="*/ 239515 w 831616"/>
                <a:gd name="connsiteY2" fmla="*/ 256264 h 667743"/>
                <a:gd name="connsiteX3" fmla="*/ 672921 w 831616"/>
                <a:gd name="connsiteY3" fmla="*/ 20368 h 667743"/>
                <a:gd name="connsiteX4" fmla="*/ 815558 w 831616"/>
                <a:gd name="connsiteY4" fmla="*/ 47808 h 667743"/>
                <a:gd name="connsiteX5" fmla="*/ 788118 w 831616"/>
                <a:gd name="connsiteY5" fmla="*/ 179491 h 667743"/>
                <a:gd name="connsiteX6" fmla="*/ 20071 w 831616"/>
                <a:gd name="connsiteY6" fmla="*/ 667742 h 667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1616" h="667743">
                  <a:moveTo>
                    <a:pt x="20076" y="667744"/>
                  </a:moveTo>
                  <a:cubicBezTo>
                    <a:pt x="-18348" y="590936"/>
                    <a:pt x="3620" y="525107"/>
                    <a:pt x="42005" y="475700"/>
                  </a:cubicBezTo>
                  <a:cubicBezTo>
                    <a:pt x="102357" y="393420"/>
                    <a:pt x="162706" y="311098"/>
                    <a:pt x="239515" y="256264"/>
                  </a:cubicBezTo>
                  <a:cubicBezTo>
                    <a:pt x="376675" y="163000"/>
                    <a:pt x="524818" y="97178"/>
                    <a:pt x="672921" y="20368"/>
                  </a:cubicBezTo>
                  <a:cubicBezTo>
                    <a:pt x="727801" y="-12544"/>
                    <a:pt x="777173" y="-7072"/>
                    <a:pt x="815558" y="47808"/>
                  </a:cubicBezTo>
                  <a:cubicBezTo>
                    <a:pt x="848470" y="97177"/>
                    <a:pt x="826542" y="146544"/>
                    <a:pt x="788118" y="179491"/>
                  </a:cubicBezTo>
                  <a:cubicBezTo>
                    <a:pt x="552262" y="371496"/>
                    <a:pt x="343769" y="596409"/>
                    <a:pt x="20071" y="667742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1C8185FD-1EEF-C97A-3791-181B75EA525C}"/>
                </a:ext>
              </a:extLst>
            </p:cNvPr>
            <p:cNvSpPr/>
            <p:nvPr/>
          </p:nvSpPr>
          <p:spPr>
            <a:xfrm rot="16448424">
              <a:off x="7729994" y="3892553"/>
              <a:ext cx="209776" cy="54470"/>
            </a:xfrm>
            <a:custGeom>
              <a:avLst/>
              <a:gdLst>
                <a:gd name="connsiteX0" fmla="*/ 29618 w 871914"/>
                <a:gd name="connsiteY0" fmla="*/ 312742 h 314859"/>
                <a:gd name="connsiteX1" fmla="*/ 161302 w 871914"/>
                <a:gd name="connsiteY1" fmla="*/ 27440 h 314859"/>
                <a:gd name="connsiteX2" fmla="*/ 622149 w 871914"/>
                <a:gd name="connsiteY2" fmla="*/ 10984 h 314859"/>
                <a:gd name="connsiteX3" fmla="*/ 781235 w 871914"/>
                <a:gd name="connsiteY3" fmla="*/ 0 h 314859"/>
                <a:gd name="connsiteX4" fmla="*/ 858043 w 871914"/>
                <a:gd name="connsiteY4" fmla="*/ 16456 h 314859"/>
                <a:gd name="connsiteX5" fmla="*/ 863515 w 871914"/>
                <a:gd name="connsiteY5" fmla="*/ 109720 h 314859"/>
                <a:gd name="connsiteX6" fmla="*/ 655022 w 871914"/>
                <a:gd name="connsiteY6" fmla="*/ 246880 h 314859"/>
                <a:gd name="connsiteX7" fmla="*/ 29612 w 871914"/>
                <a:gd name="connsiteY7" fmla="*/ 312743 h 314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1914" h="314859">
                  <a:moveTo>
                    <a:pt x="29618" y="312742"/>
                  </a:moveTo>
                  <a:cubicBezTo>
                    <a:pt x="-36207" y="142674"/>
                    <a:pt x="7689" y="49405"/>
                    <a:pt x="161302" y="27440"/>
                  </a:cubicBezTo>
                  <a:cubicBezTo>
                    <a:pt x="314921" y="5511"/>
                    <a:pt x="468530" y="16456"/>
                    <a:pt x="622149" y="10984"/>
                  </a:cubicBezTo>
                  <a:cubicBezTo>
                    <a:pt x="677029" y="10984"/>
                    <a:pt x="726401" y="0"/>
                    <a:pt x="781235" y="0"/>
                  </a:cubicBezTo>
                  <a:cubicBezTo>
                    <a:pt x="808675" y="0"/>
                    <a:pt x="847060" y="5473"/>
                    <a:pt x="858043" y="16456"/>
                  </a:cubicBezTo>
                  <a:cubicBezTo>
                    <a:pt x="869027" y="43896"/>
                    <a:pt x="879972" y="98737"/>
                    <a:pt x="863515" y="109720"/>
                  </a:cubicBezTo>
                  <a:cubicBezTo>
                    <a:pt x="797691" y="164600"/>
                    <a:pt x="731832" y="219439"/>
                    <a:pt x="655022" y="246880"/>
                  </a:cubicBezTo>
                  <a:cubicBezTo>
                    <a:pt x="452075" y="318216"/>
                    <a:pt x="243582" y="318216"/>
                    <a:pt x="29612" y="312743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76B16DB4-43F1-FCBE-70CB-4CAB32543578}"/>
                </a:ext>
              </a:extLst>
            </p:cNvPr>
            <p:cNvSpPr/>
            <p:nvPr/>
          </p:nvSpPr>
          <p:spPr>
            <a:xfrm rot="19909928">
              <a:off x="8115502" y="3825436"/>
              <a:ext cx="114882" cy="195674"/>
            </a:xfrm>
            <a:custGeom>
              <a:avLst/>
              <a:gdLst>
                <a:gd name="connsiteX0" fmla="*/ 95337 w 1517166"/>
                <a:gd name="connsiteY0" fmla="*/ 2584095 h 2584107"/>
                <a:gd name="connsiteX1" fmla="*/ 2073 w 1517166"/>
                <a:gd name="connsiteY1" fmla="*/ 2446935 h 2584107"/>
                <a:gd name="connsiteX2" fmla="*/ 51442 w 1517166"/>
                <a:gd name="connsiteY2" fmla="*/ 2095805 h 2584107"/>
                <a:gd name="connsiteX3" fmla="*/ 100811 w 1517166"/>
                <a:gd name="connsiteY3" fmla="*/ 1975104 h 2584107"/>
                <a:gd name="connsiteX4" fmla="*/ 759169 w 1517166"/>
                <a:gd name="connsiteY4" fmla="*/ 822960 h 2584107"/>
                <a:gd name="connsiteX5" fmla="*/ 1154190 w 1517166"/>
                <a:gd name="connsiteY5" fmla="*/ 224952 h 2584107"/>
                <a:gd name="connsiteX6" fmla="*/ 1198086 w 1517166"/>
                <a:gd name="connsiteY6" fmla="*/ 120701 h 2584107"/>
                <a:gd name="connsiteX7" fmla="*/ 1351705 w 1517166"/>
                <a:gd name="connsiteY7" fmla="*/ 0 h 2584107"/>
                <a:gd name="connsiteX8" fmla="*/ 1483389 w 1517166"/>
                <a:gd name="connsiteY8" fmla="*/ 109718 h 2584107"/>
                <a:gd name="connsiteX9" fmla="*/ 1516301 w 1517166"/>
                <a:gd name="connsiteY9" fmla="*/ 268804 h 2584107"/>
                <a:gd name="connsiteX10" fmla="*/ 1329773 w 1517166"/>
                <a:gd name="connsiteY10" fmla="*/ 817444 h 2584107"/>
                <a:gd name="connsiteX11" fmla="*/ 863410 w 1517166"/>
                <a:gd name="connsiteY11" fmla="*/ 1601980 h 2584107"/>
                <a:gd name="connsiteX12" fmla="*/ 539722 w 1517166"/>
                <a:gd name="connsiteY12" fmla="*/ 2123178 h 2584107"/>
                <a:gd name="connsiteX13" fmla="*/ 177610 w 1517166"/>
                <a:gd name="connsiteY13" fmla="*/ 2540135 h 2584107"/>
                <a:gd name="connsiteX14" fmla="*/ 95329 w 1517166"/>
                <a:gd name="connsiteY14" fmla="*/ 2584107 h 2584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17166" h="2584107">
                  <a:moveTo>
                    <a:pt x="95337" y="2584095"/>
                  </a:moveTo>
                  <a:cubicBezTo>
                    <a:pt x="24002" y="2562166"/>
                    <a:pt x="-8914" y="2518269"/>
                    <a:pt x="2073" y="2446935"/>
                  </a:cubicBezTo>
                  <a:cubicBezTo>
                    <a:pt x="18530" y="2331701"/>
                    <a:pt x="29513" y="2211039"/>
                    <a:pt x="51442" y="2095805"/>
                  </a:cubicBezTo>
                  <a:cubicBezTo>
                    <a:pt x="56914" y="2051909"/>
                    <a:pt x="78882" y="2008014"/>
                    <a:pt x="100811" y="1975104"/>
                  </a:cubicBezTo>
                  <a:cubicBezTo>
                    <a:pt x="369654" y="1618508"/>
                    <a:pt x="556182" y="1212495"/>
                    <a:pt x="759169" y="822960"/>
                  </a:cubicBezTo>
                  <a:cubicBezTo>
                    <a:pt x="868887" y="608990"/>
                    <a:pt x="984121" y="400497"/>
                    <a:pt x="1154190" y="224952"/>
                  </a:cubicBezTo>
                  <a:cubicBezTo>
                    <a:pt x="1181630" y="197512"/>
                    <a:pt x="1187102" y="153617"/>
                    <a:pt x="1198086" y="120701"/>
                  </a:cubicBezTo>
                  <a:cubicBezTo>
                    <a:pt x="1225526" y="49366"/>
                    <a:pt x="1285877" y="0"/>
                    <a:pt x="1351705" y="0"/>
                  </a:cubicBezTo>
                  <a:cubicBezTo>
                    <a:pt x="1423040" y="0"/>
                    <a:pt x="1461424" y="49369"/>
                    <a:pt x="1483389" y="109718"/>
                  </a:cubicBezTo>
                  <a:cubicBezTo>
                    <a:pt x="1499845" y="159087"/>
                    <a:pt x="1521812" y="219436"/>
                    <a:pt x="1516301" y="268804"/>
                  </a:cubicBezTo>
                  <a:cubicBezTo>
                    <a:pt x="1477878" y="460848"/>
                    <a:pt x="1444966" y="647376"/>
                    <a:pt x="1329773" y="817444"/>
                  </a:cubicBezTo>
                  <a:cubicBezTo>
                    <a:pt x="1159705" y="1069838"/>
                    <a:pt x="1017029" y="1338643"/>
                    <a:pt x="863410" y="1601980"/>
                  </a:cubicBezTo>
                  <a:cubicBezTo>
                    <a:pt x="759158" y="1777564"/>
                    <a:pt x="638458" y="1947633"/>
                    <a:pt x="539722" y="2123178"/>
                  </a:cubicBezTo>
                  <a:cubicBezTo>
                    <a:pt x="446458" y="2287780"/>
                    <a:pt x="325752" y="2424940"/>
                    <a:pt x="177610" y="2540135"/>
                  </a:cubicBezTo>
                  <a:cubicBezTo>
                    <a:pt x="150208" y="2545684"/>
                    <a:pt x="122768" y="2567651"/>
                    <a:pt x="95329" y="2584107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B6547D9A-3832-9E99-2408-ADB793F0D609}"/>
                </a:ext>
              </a:extLst>
            </p:cNvPr>
            <p:cNvSpPr/>
            <p:nvPr/>
          </p:nvSpPr>
          <p:spPr>
            <a:xfrm rot="2794051">
              <a:off x="8605364" y="3837768"/>
              <a:ext cx="135734" cy="226732"/>
            </a:xfrm>
            <a:custGeom>
              <a:avLst/>
              <a:gdLst>
                <a:gd name="connsiteX0" fmla="*/ 1771400 w 1916813"/>
                <a:gd name="connsiteY0" fmla="*/ 3201851 h 3201880"/>
                <a:gd name="connsiteX1" fmla="*/ 1579357 w 1916813"/>
                <a:gd name="connsiteY1" fmla="*/ 3004341 h 3201880"/>
                <a:gd name="connsiteX2" fmla="*/ 992292 w 1916813"/>
                <a:gd name="connsiteY2" fmla="*/ 2137490 h 3201880"/>
                <a:gd name="connsiteX3" fmla="*/ 717972 w 1916813"/>
                <a:gd name="connsiteY3" fmla="*/ 1638217 h 3201880"/>
                <a:gd name="connsiteX4" fmla="*/ 191258 w 1916813"/>
                <a:gd name="connsiteY4" fmla="*/ 562883 h 3201880"/>
                <a:gd name="connsiteX5" fmla="*/ 59575 w 1916813"/>
                <a:gd name="connsiteY5" fmla="*/ 310489 h 3201880"/>
                <a:gd name="connsiteX6" fmla="*/ 10206 w 1916813"/>
                <a:gd name="connsiteY6" fmla="*/ 200771 h 3201880"/>
                <a:gd name="connsiteX7" fmla="*/ 97997 w 1916813"/>
                <a:gd name="connsiteY7" fmla="*/ 19720 h 3201880"/>
                <a:gd name="connsiteX8" fmla="*/ 300984 w 1916813"/>
                <a:gd name="connsiteY8" fmla="*/ 80072 h 3201880"/>
                <a:gd name="connsiteX9" fmla="*/ 975802 w 1916813"/>
                <a:gd name="connsiteY9" fmla="*/ 1193811 h 3201880"/>
                <a:gd name="connsiteX10" fmla="*/ 992258 w 1916813"/>
                <a:gd name="connsiteY10" fmla="*/ 1221251 h 3201880"/>
                <a:gd name="connsiteX11" fmla="*/ 1206228 w 1916813"/>
                <a:gd name="connsiteY11" fmla="*/ 1621748 h 3201880"/>
                <a:gd name="connsiteX12" fmla="*/ 1595781 w 1916813"/>
                <a:gd name="connsiteY12" fmla="*/ 2274640 h 3201880"/>
                <a:gd name="connsiteX13" fmla="*/ 1815218 w 1916813"/>
                <a:gd name="connsiteY13" fmla="*/ 2680643 h 3201880"/>
                <a:gd name="connsiteX14" fmla="*/ 1859114 w 1916813"/>
                <a:gd name="connsiteY14" fmla="*/ 2790361 h 3201880"/>
                <a:gd name="connsiteX15" fmla="*/ 1771399 w 1916813"/>
                <a:gd name="connsiteY15" fmla="*/ 3201881 h 3201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16813" h="3201880">
                  <a:moveTo>
                    <a:pt x="1771400" y="3201851"/>
                  </a:moveTo>
                  <a:cubicBezTo>
                    <a:pt x="1700065" y="3130516"/>
                    <a:pt x="1628764" y="3075674"/>
                    <a:pt x="1579357" y="3004341"/>
                  </a:cubicBezTo>
                  <a:cubicBezTo>
                    <a:pt x="1376370" y="2719038"/>
                    <a:pt x="1178859" y="2428259"/>
                    <a:pt x="992292" y="2137490"/>
                  </a:cubicBezTo>
                  <a:cubicBezTo>
                    <a:pt x="888041" y="1978404"/>
                    <a:pt x="805764" y="1808286"/>
                    <a:pt x="717972" y="1638217"/>
                  </a:cubicBezTo>
                  <a:cubicBezTo>
                    <a:pt x="536921" y="1281621"/>
                    <a:pt x="322951" y="941435"/>
                    <a:pt x="191258" y="562883"/>
                  </a:cubicBezTo>
                  <a:cubicBezTo>
                    <a:pt x="158346" y="475092"/>
                    <a:pt x="103467" y="392814"/>
                    <a:pt x="59575" y="310489"/>
                  </a:cubicBezTo>
                  <a:cubicBezTo>
                    <a:pt x="43119" y="277577"/>
                    <a:pt x="21151" y="239154"/>
                    <a:pt x="10206" y="200771"/>
                  </a:cubicBezTo>
                  <a:cubicBezTo>
                    <a:pt x="-17234" y="107507"/>
                    <a:pt x="10206" y="52628"/>
                    <a:pt x="97997" y="19720"/>
                  </a:cubicBezTo>
                  <a:cubicBezTo>
                    <a:pt x="196733" y="-18704"/>
                    <a:pt x="251616" y="-2209"/>
                    <a:pt x="300984" y="80072"/>
                  </a:cubicBezTo>
                  <a:cubicBezTo>
                    <a:pt x="525936" y="453128"/>
                    <a:pt x="750889" y="820756"/>
                    <a:pt x="975802" y="1193811"/>
                  </a:cubicBezTo>
                  <a:cubicBezTo>
                    <a:pt x="981274" y="1204795"/>
                    <a:pt x="986785" y="1210268"/>
                    <a:pt x="992258" y="1221251"/>
                  </a:cubicBezTo>
                  <a:cubicBezTo>
                    <a:pt x="1107492" y="1330969"/>
                    <a:pt x="1151344" y="1479112"/>
                    <a:pt x="1206228" y="1621748"/>
                  </a:cubicBezTo>
                  <a:cubicBezTo>
                    <a:pt x="1299491" y="1857644"/>
                    <a:pt x="1420197" y="2077120"/>
                    <a:pt x="1595781" y="2274640"/>
                  </a:cubicBezTo>
                  <a:cubicBezTo>
                    <a:pt x="1694517" y="2389874"/>
                    <a:pt x="1743924" y="2543483"/>
                    <a:pt x="1815218" y="2680643"/>
                  </a:cubicBezTo>
                  <a:cubicBezTo>
                    <a:pt x="1831674" y="2713556"/>
                    <a:pt x="1842658" y="2757451"/>
                    <a:pt x="1859114" y="2790361"/>
                  </a:cubicBezTo>
                  <a:cubicBezTo>
                    <a:pt x="1946944" y="2993388"/>
                    <a:pt x="1946944" y="3015314"/>
                    <a:pt x="1771399" y="3201881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A6A69983-A44D-15C6-9D3E-04B9192B45A4}"/>
                </a:ext>
              </a:extLst>
            </p:cNvPr>
            <p:cNvSpPr/>
            <p:nvPr/>
          </p:nvSpPr>
          <p:spPr>
            <a:xfrm rot="19575259">
              <a:off x="9055081" y="3909291"/>
              <a:ext cx="155128" cy="134614"/>
            </a:xfrm>
            <a:custGeom>
              <a:avLst/>
              <a:gdLst>
                <a:gd name="connsiteX0" fmla="*/ 20076 w 831616"/>
                <a:gd name="connsiteY0" fmla="*/ 667744 h 667743"/>
                <a:gd name="connsiteX1" fmla="*/ 42005 w 831616"/>
                <a:gd name="connsiteY1" fmla="*/ 475700 h 667743"/>
                <a:gd name="connsiteX2" fmla="*/ 239515 w 831616"/>
                <a:gd name="connsiteY2" fmla="*/ 256264 h 667743"/>
                <a:gd name="connsiteX3" fmla="*/ 672921 w 831616"/>
                <a:gd name="connsiteY3" fmla="*/ 20368 h 667743"/>
                <a:gd name="connsiteX4" fmla="*/ 815558 w 831616"/>
                <a:gd name="connsiteY4" fmla="*/ 47808 h 667743"/>
                <a:gd name="connsiteX5" fmla="*/ 788118 w 831616"/>
                <a:gd name="connsiteY5" fmla="*/ 179491 h 667743"/>
                <a:gd name="connsiteX6" fmla="*/ 20071 w 831616"/>
                <a:gd name="connsiteY6" fmla="*/ 667742 h 667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1616" h="667743">
                  <a:moveTo>
                    <a:pt x="20076" y="667744"/>
                  </a:moveTo>
                  <a:cubicBezTo>
                    <a:pt x="-18348" y="590936"/>
                    <a:pt x="3620" y="525107"/>
                    <a:pt x="42005" y="475700"/>
                  </a:cubicBezTo>
                  <a:cubicBezTo>
                    <a:pt x="102357" y="393420"/>
                    <a:pt x="162706" y="311098"/>
                    <a:pt x="239515" y="256264"/>
                  </a:cubicBezTo>
                  <a:cubicBezTo>
                    <a:pt x="376675" y="163000"/>
                    <a:pt x="524818" y="97178"/>
                    <a:pt x="672921" y="20368"/>
                  </a:cubicBezTo>
                  <a:cubicBezTo>
                    <a:pt x="727801" y="-12544"/>
                    <a:pt x="777173" y="-7072"/>
                    <a:pt x="815558" y="47808"/>
                  </a:cubicBezTo>
                  <a:cubicBezTo>
                    <a:pt x="848470" y="97177"/>
                    <a:pt x="826542" y="146544"/>
                    <a:pt x="788118" y="179491"/>
                  </a:cubicBezTo>
                  <a:cubicBezTo>
                    <a:pt x="552262" y="371496"/>
                    <a:pt x="343769" y="596409"/>
                    <a:pt x="20071" y="667742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E158AF50-22F3-C68A-0A7C-D1E856764B5E}"/>
                </a:ext>
              </a:extLst>
            </p:cNvPr>
            <p:cNvSpPr/>
            <p:nvPr/>
          </p:nvSpPr>
          <p:spPr>
            <a:xfrm rot="2794051">
              <a:off x="9502876" y="3874039"/>
              <a:ext cx="135734" cy="226732"/>
            </a:xfrm>
            <a:custGeom>
              <a:avLst/>
              <a:gdLst>
                <a:gd name="connsiteX0" fmla="*/ 1771400 w 1916813"/>
                <a:gd name="connsiteY0" fmla="*/ 3201851 h 3201880"/>
                <a:gd name="connsiteX1" fmla="*/ 1579357 w 1916813"/>
                <a:gd name="connsiteY1" fmla="*/ 3004341 h 3201880"/>
                <a:gd name="connsiteX2" fmla="*/ 992292 w 1916813"/>
                <a:gd name="connsiteY2" fmla="*/ 2137490 h 3201880"/>
                <a:gd name="connsiteX3" fmla="*/ 717972 w 1916813"/>
                <a:gd name="connsiteY3" fmla="*/ 1638217 h 3201880"/>
                <a:gd name="connsiteX4" fmla="*/ 191258 w 1916813"/>
                <a:gd name="connsiteY4" fmla="*/ 562883 h 3201880"/>
                <a:gd name="connsiteX5" fmla="*/ 59575 w 1916813"/>
                <a:gd name="connsiteY5" fmla="*/ 310489 h 3201880"/>
                <a:gd name="connsiteX6" fmla="*/ 10206 w 1916813"/>
                <a:gd name="connsiteY6" fmla="*/ 200771 h 3201880"/>
                <a:gd name="connsiteX7" fmla="*/ 97997 w 1916813"/>
                <a:gd name="connsiteY7" fmla="*/ 19720 h 3201880"/>
                <a:gd name="connsiteX8" fmla="*/ 300984 w 1916813"/>
                <a:gd name="connsiteY8" fmla="*/ 80072 h 3201880"/>
                <a:gd name="connsiteX9" fmla="*/ 975802 w 1916813"/>
                <a:gd name="connsiteY9" fmla="*/ 1193811 h 3201880"/>
                <a:gd name="connsiteX10" fmla="*/ 992258 w 1916813"/>
                <a:gd name="connsiteY10" fmla="*/ 1221251 h 3201880"/>
                <a:gd name="connsiteX11" fmla="*/ 1206228 w 1916813"/>
                <a:gd name="connsiteY11" fmla="*/ 1621748 h 3201880"/>
                <a:gd name="connsiteX12" fmla="*/ 1595781 w 1916813"/>
                <a:gd name="connsiteY12" fmla="*/ 2274640 h 3201880"/>
                <a:gd name="connsiteX13" fmla="*/ 1815218 w 1916813"/>
                <a:gd name="connsiteY13" fmla="*/ 2680643 h 3201880"/>
                <a:gd name="connsiteX14" fmla="*/ 1859114 w 1916813"/>
                <a:gd name="connsiteY14" fmla="*/ 2790361 h 3201880"/>
                <a:gd name="connsiteX15" fmla="*/ 1771399 w 1916813"/>
                <a:gd name="connsiteY15" fmla="*/ 3201881 h 3201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16813" h="3201880">
                  <a:moveTo>
                    <a:pt x="1771400" y="3201851"/>
                  </a:moveTo>
                  <a:cubicBezTo>
                    <a:pt x="1700065" y="3130516"/>
                    <a:pt x="1628764" y="3075674"/>
                    <a:pt x="1579357" y="3004341"/>
                  </a:cubicBezTo>
                  <a:cubicBezTo>
                    <a:pt x="1376370" y="2719038"/>
                    <a:pt x="1178859" y="2428259"/>
                    <a:pt x="992292" y="2137490"/>
                  </a:cubicBezTo>
                  <a:cubicBezTo>
                    <a:pt x="888041" y="1978404"/>
                    <a:pt x="805764" y="1808286"/>
                    <a:pt x="717972" y="1638217"/>
                  </a:cubicBezTo>
                  <a:cubicBezTo>
                    <a:pt x="536921" y="1281621"/>
                    <a:pt x="322951" y="941435"/>
                    <a:pt x="191258" y="562883"/>
                  </a:cubicBezTo>
                  <a:cubicBezTo>
                    <a:pt x="158346" y="475092"/>
                    <a:pt x="103467" y="392814"/>
                    <a:pt x="59575" y="310489"/>
                  </a:cubicBezTo>
                  <a:cubicBezTo>
                    <a:pt x="43119" y="277577"/>
                    <a:pt x="21151" y="239154"/>
                    <a:pt x="10206" y="200771"/>
                  </a:cubicBezTo>
                  <a:cubicBezTo>
                    <a:pt x="-17234" y="107507"/>
                    <a:pt x="10206" y="52628"/>
                    <a:pt x="97997" y="19720"/>
                  </a:cubicBezTo>
                  <a:cubicBezTo>
                    <a:pt x="196733" y="-18704"/>
                    <a:pt x="251616" y="-2209"/>
                    <a:pt x="300984" y="80072"/>
                  </a:cubicBezTo>
                  <a:cubicBezTo>
                    <a:pt x="525936" y="453128"/>
                    <a:pt x="750889" y="820756"/>
                    <a:pt x="975802" y="1193811"/>
                  </a:cubicBezTo>
                  <a:cubicBezTo>
                    <a:pt x="981274" y="1204795"/>
                    <a:pt x="986785" y="1210268"/>
                    <a:pt x="992258" y="1221251"/>
                  </a:cubicBezTo>
                  <a:cubicBezTo>
                    <a:pt x="1107492" y="1330969"/>
                    <a:pt x="1151344" y="1479112"/>
                    <a:pt x="1206228" y="1621748"/>
                  </a:cubicBezTo>
                  <a:cubicBezTo>
                    <a:pt x="1299491" y="1857644"/>
                    <a:pt x="1420197" y="2077120"/>
                    <a:pt x="1595781" y="2274640"/>
                  </a:cubicBezTo>
                  <a:cubicBezTo>
                    <a:pt x="1694517" y="2389874"/>
                    <a:pt x="1743924" y="2543483"/>
                    <a:pt x="1815218" y="2680643"/>
                  </a:cubicBezTo>
                  <a:cubicBezTo>
                    <a:pt x="1831674" y="2713556"/>
                    <a:pt x="1842658" y="2757451"/>
                    <a:pt x="1859114" y="2790361"/>
                  </a:cubicBezTo>
                  <a:cubicBezTo>
                    <a:pt x="1946944" y="2993388"/>
                    <a:pt x="1946944" y="3015314"/>
                    <a:pt x="1771399" y="3201881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7ADBB4E6-ADFF-7560-517B-BEBCFAB84867}"/>
                </a:ext>
              </a:extLst>
            </p:cNvPr>
            <p:cNvSpPr/>
            <p:nvPr/>
          </p:nvSpPr>
          <p:spPr>
            <a:xfrm rot="2794051">
              <a:off x="9955975" y="3847169"/>
              <a:ext cx="135734" cy="226732"/>
            </a:xfrm>
            <a:custGeom>
              <a:avLst/>
              <a:gdLst>
                <a:gd name="connsiteX0" fmla="*/ 1771400 w 1916813"/>
                <a:gd name="connsiteY0" fmla="*/ 3201851 h 3201880"/>
                <a:gd name="connsiteX1" fmla="*/ 1579357 w 1916813"/>
                <a:gd name="connsiteY1" fmla="*/ 3004341 h 3201880"/>
                <a:gd name="connsiteX2" fmla="*/ 992292 w 1916813"/>
                <a:gd name="connsiteY2" fmla="*/ 2137490 h 3201880"/>
                <a:gd name="connsiteX3" fmla="*/ 717972 w 1916813"/>
                <a:gd name="connsiteY3" fmla="*/ 1638217 h 3201880"/>
                <a:gd name="connsiteX4" fmla="*/ 191258 w 1916813"/>
                <a:gd name="connsiteY4" fmla="*/ 562883 h 3201880"/>
                <a:gd name="connsiteX5" fmla="*/ 59575 w 1916813"/>
                <a:gd name="connsiteY5" fmla="*/ 310489 h 3201880"/>
                <a:gd name="connsiteX6" fmla="*/ 10206 w 1916813"/>
                <a:gd name="connsiteY6" fmla="*/ 200771 h 3201880"/>
                <a:gd name="connsiteX7" fmla="*/ 97997 w 1916813"/>
                <a:gd name="connsiteY7" fmla="*/ 19720 h 3201880"/>
                <a:gd name="connsiteX8" fmla="*/ 300984 w 1916813"/>
                <a:gd name="connsiteY8" fmla="*/ 80072 h 3201880"/>
                <a:gd name="connsiteX9" fmla="*/ 975802 w 1916813"/>
                <a:gd name="connsiteY9" fmla="*/ 1193811 h 3201880"/>
                <a:gd name="connsiteX10" fmla="*/ 992258 w 1916813"/>
                <a:gd name="connsiteY10" fmla="*/ 1221251 h 3201880"/>
                <a:gd name="connsiteX11" fmla="*/ 1206228 w 1916813"/>
                <a:gd name="connsiteY11" fmla="*/ 1621748 h 3201880"/>
                <a:gd name="connsiteX12" fmla="*/ 1595781 w 1916813"/>
                <a:gd name="connsiteY12" fmla="*/ 2274640 h 3201880"/>
                <a:gd name="connsiteX13" fmla="*/ 1815218 w 1916813"/>
                <a:gd name="connsiteY13" fmla="*/ 2680643 h 3201880"/>
                <a:gd name="connsiteX14" fmla="*/ 1859114 w 1916813"/>
                <a:gd name="connsiteY14" fmla="*/ 2790361 h 3201880"/>
                <a:gd name="connsiteX15" fmla="*/ 1771399 w 1916813"/>
                <a:gd name="connsiteY15" fmla="*/ 3201881 h 3201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16813" h="3201880">
                  <a:moveTo>
                    <a:pt x="1771400" y="3201851"/>
                  </a:moveTo>
                  <a:cubicBezTo>
                    <a:pt x="1700065" y="3130516"/>
                    <a:pt x="1628764" y="3075674"/>
                    <a:pt x="1579357" y="3004341"/>
                  </a:cubicBezTo>
                  <a:cubicBezTo>
                    <a:pt x="1376370" y="2719038"/>
                    <a:pt x="1178859" y="2428259"/>
                    <a:pt x="992292" y="2137490"/>
                  </a:cubicBezTo>
                  <a:cubicBezTo>
                    <a:pt x="888041" y="1978404"/>
                    <a:pt x="805764" y="1808286"/>
                    <a:pt x="717972" y="1638217"/>
                  </a:cubicBezTo>
                  <a:cubicBezTo>
                    <a:pt x="536921" y="1281621"/>
                    <a:pt x="322951" y="941435"/>
                    <a:pt x="191258" y="562883"/>
                  </a:cubicBezTo>
                  <a:cubicBezTo>
                    <a:pt x="158346" y="475092"/>
                    <a:pt x="103467" y="392814"/>
                    <a:pt x="59575" y="310489"/>
                  </a:cubicBezTo>
                  <a:cubicBezTo>
                    <a:pt x="43119" y="277577"/>
                    <a:pt x="21151" y="239154"/>
                    <a:pt x="10206" y="200771"/>
                  </a:cubicBezTo>
                  <a:cubicBezTo>
                    <a:pt x="-17234" y="107507"/>
                    <a:pt x="10206" y="52628"/>
                    <a:pt x="97997" y="19720"/>
                  </a:cubicBezTo>
                  <a:cubicBezTo>
                    <a:pt x="196733" y="-18704"/>
                    <a:pt x="251616" y="-2209"/>
                    <a:pt x="300984" y="80072"/>
                  </a:cubicBezTo>
                  <a:cubicBezTo>
                    <a:pt x="525936" y="453128"/>
                    <a:pt x="750889" y="820756"/>
                    <a:pt x="975802" y="1193811"/>
                  </a:cubicBezTo>
                  <a:cubicBezTo>
                    <a:pt x="981274" y="1204795"/>
                    <a:pt x="986785" y="1210268"/>
                    <a:pt x="992258" y="1221251"/>
                  </a:cubicBezTo>
                  <a:cubicBezTo>
                    <a:pt x="1107492" y="1330969"/>
                    <a:pt x="1151344" y="1479112"/>
                    <a:pt x="1206228" y="1621748"/>
                  </a:cubicBezTo>
                  <a:cubicBezTo>
                    <a:pt x="1299491" y="1857644"/>
                    <a:pt x="1420197" y="2077120"/>
                    <a:pt x="1595781" y="2274640"/>
                  </a:cubicBezTo>
                  <a:cubicBezTo>
                    <a:pt x="1694517" y="2389874"/>
                    <a:pt x="1743924" y="2543483"/>
                    <a:pt x="1815218" y="2680643"/>
                  </a:cubicBezTo>
                  <a:cubicBezTo>
                    <a:pt x="1831674" y="2713556"/>
                    <a:pt x="1842658" y="2757451"/>
                    <a:pt x="1859114" y="2790361"/>
                  </a:cubicBezTo>
                  <a:cubicBezTo>
                    <a:pt x="1946944" y="2993388"/>
                    <a:pt x="1946944" y="3015314"/>
                    <a:pt x="1771399" y="3201881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E9DD9AC4-8351-BCD8-FB11-DEE3EC3D085D}"/>
                </a:ext>
              </a:extLst>
            </p:cNvPr>
            <p:cNvSpPr/>
            <p:nvPr/>
          </p:nvSpPr>
          <p:spPr>
            <a:xfrm rot="4706874">
              <a:off x="10352045" y="3956126"/>
              <a:ext cx="244932" cy="231916"/>
            </a:xfrm>
            <a:custGeom>
              <a:avLst/>
              <a:gdLst>
                <a:gd name="connsiteX0" fmla="*/ 1793065 w 1812891"/>
                <a:gd name="connsiteY0" fmla="*/ 1716556 h 1716556"/>
                <a:gd name="connsiteX1" fmla="*/ 1650429 w 1812891"/>
                <a:gd name="connsiteY1" fmla="*/ 1672660 h 1716556"/>
                <a:gd name="connsiteX2" fmla="*/ 909745 w 1812891"/>
                <a:gd name="connsiteY2" fmla="*/ 1195353 h 1716556"/>
                <a:gd name="connsiteX3" fmla="*/ 212962 w 1812891"/>
                <a:gd name="connsiteY3" fmla="*/ 586363 h 1716556"/>
                <a:gd name="connsiteX4" fmla="*/ 81279 w 1812891"/>
                <a:gd name="connsiteY4" fmla="*/ 443726 h 1716556"/>
                <a:gd name="connsiteX5" fmla="*/ 81279 w 1812891"/>
                <a:gd name="connsiteY5" fmla="*/ 48705 h 1716556"/>
                <a:gd name="connsiteX6" fmla="*/ 234898 w 1812891"/>
                <a:gd name="connsiteY6" fmla="*/ 54178 h 1716556"/>
                <a:gd name="connsiteX7" fmla="*/ 487292 w 1812891"/>
                <a:gd name="connsiteY7" fmla="*/ 273614 h 1716556"/>
                <a:gd name="connsiteX8" fmla="*/ 767089 w 1812891"/>
                <a:gd name="connsiteY8" fmla="*/ 536952 h 1716556"/>
                <a:gd name="connsiteX9" fmla="*/ 1167586 w 1812891"/>
                <a:gd name="connsiteY9" fmla="*/ 997799 h 1716556"/>
                <a:gd name="connsiteX10" fmla="*/ 1732685 w 1812891"/>
                <a:gd name="connsiteY10" fmla="*/ 1480612 h 1716556"/>
                <a:gd name="connsiteX11" fmla="*/ 1793076 w 1812891"/>
                <a:gd name="connsiteY11" fmla="*/ 1716547 h 1716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12891" h="1716556">
                  <a:moveTo>
                    <a:pt x="1793065" y="1716556"/>
                  </a:moveTo>
                  <a:cubicBezTo>
                    <a:pt x="1743696" y="1700100"/>
                    <a:pt x="1694329" y="1694627"/>
                    <a:pt x="1650429" y="1672660"/>
                  </a:cubicBezTo>
                  <a:cubicBezTo>
                    <a:pt x="1381585" y="1546483"/>
                    <a:pt x="1134697" y="1387358"/>
                    <a:pt x="909745" y="1195353"/>
                  </a:cubicBezTo>
                  <a:cubicBezTo>
                    <a:pt x="673849" y="992366"/>
                    <a:pt x="443381" y="789350"/>
                    <a:pt x="212962" y="586363"/>
                  </a:cubicBezTo>
                  <a:cubicBezTo>
                    <a:pt x="163593" y="542467"/>
                    <a:pt x="125171" y="493099"/>
                    <a:pt x="81279" y="443726"/>
                  </a:cubicBezTo>
                  <a:cubicBezTo>
                    <a:pt x="-50405" y="295583"/>
                    <a:pt x="-1001" y="191332"/>
                    <a:pt x="81279" y="48705"/>
                  </a:cubicBezTo>
                  <a:cubicBezTo>
                    <a:pt x="125175" y="-17120"/>
                    <a:pt x="196513" y="-17120"/>
                    <a:pt x="234898" y="54178"/>
                  </a:cubicBezTo>
                  <a:cubicBezTo>
                    <a:pt x="295250" y="163896"/>
                    <a:pt x="388517" y="213264"/>
                    <a:pt x="487292" y="273614"/>
                  </a:cubicBezTo>
                  <a:cubicBezTo>
                    <a:pt x="591543" y="339439"/>
                    <a:pt x="684802" y="438216"/>
                    <a:pt x="767089" y="536952"/>
                  </a:cubicBezTo>
                  <a:cubicBezTo>
                    <a:pt x="893266" y="696038"/>
                    <a:pt x="1024950" y="849696"/>
                    <a:pt x="1167586" y="997799"/>
                  </a:cubicBezTo>
                  <a:cubicBezTo>
                    <a:pt x="1348637" y="1173384"/>
                    <a:pt x="1557140" y="1305028"/>
                    <a:pt x="1732685" y="1480612"/>
                  </a:cubicBezTo>
                  <a:cubicBezTo>
                    <a:pt x="1804020" y="1546476"/>
                    <a:pt x="1836976" y="1612296"/>
                    <a:pt x="1793076" y="1716547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DC6C333D-98BB-C981-F186-320BBB884FD4}"/>
                </a:ext>
              </a:extLst>
            </p:cNvPr>
            <p:cNvSpPr/>
            <p:nvPr/>
          </p:nvSpPr>
          <p:spPr>
            <a:xfrm rot="7094245">
              <a:off x="10755088" y="4446592"/>
              <a:ext cx="194140" cy="183824"/>
            </a:xfrm>
            <a:custGeom>
              <a:avLst/>
              <a:gdLst>
                <a:gd name="connsiteX0" fmla="*/ 1793065 w 1812891"/>
                <a:gd name="connsiteY0" fmla="*/ 1716556 h 1716556"/>
                <a:gd name="connsiteX1" fmla="*/ 1650429 w 1812891"/>
                <a:gd name="connsiteY1" fmla="*/ 1672660 h 1716556"/>
                <a:gd name="connsiteX2" fmla="*/ 909745 w 1812891"/>
                <a:gd name="connsiteY2" fmla="*/ 1195353 h 1716556"/>
                <a:gd name="connsiteX3" fmla="*/ 212962 w 1812891"/>
                <a:gd name="connsiteY3" fmla="*/ 586363 h 1716556"/>
                <a:gd name="connsiteX4" fmla="*/ 81279 w 1812891"/>
                <a:gd name="connsiteY4" fmla="*/ 443726 h 1716556"/>
                <a:gd name="connsiteX5" fmla="*/ 81279 w 1812891"/>
                <a:gd name="connsiteY5" fmla="*/ 48705 h 1716556"/>
                <a:gd name="connsiteX6" fmla="*/ 234898 w 1812891"/>
                <a:gd name="connsiteY6" fmla="*/ 54178 h 1716556"/>
                <a:gd name="connsiteX7" fmla="*/ 487292 w 1812891"/>
                <a:gd name="connsiteY7" fmla="*/ 273614 h 1716556"/>
                <a:gd name="connsiteX8" fmla="*/ 767089 w 1812891"/>
                <a:gd name="connsiteY8" fmla="*/ 536952 h 1716556"/>
                <a:gd name="connsiteX9" fmla="*/ 1167586 w 1812891"/>
                <a:gd name="connsiteY9" fmla="*/ 997799 h 1716556"/>
                <a:gd name="connsiteX10" fmla="*/ 1732685 w 1812891"/>
                <a:gd name="connsiteY10" fmla="*/ 1480612 h 1716556"/>
                <a:gd name="connsiteX11" fmla="*/ 1793076 w 1812891"/>
                <a:gd name="connsiteY11" fmla="*/ 1716547 h 1716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12891" h="1716556">
                  <a:moveTo>
                    <a:pt x="1793065" y="1716556"/>
                  </a:moveTo>
                  <a:cubicBezTo>
                    <a:pt x="1743696" y="1700100"/>
                    <a:pt x="1694329" y="1694627"/>
                    <a:pt x="1650429" y="1672660"/>
                  </a:cubicBezTo>
                  <a:cubicBezTo>
                    <a:pt x="1381585" y="1546483"/>
                    <a:pt x="1134697" y="1387358"/>
                    <a:pt x="909745" y="1195353"/>
                  </a:cubicBezTo>
                  <a:cubicBezTo>
                    <a:pt x="673849" y="992366"/>
                    <a:pt x="443381" y="789350"/>
                    <a:pt x="212962" y="586363"/>
                  </a:cubicBezTo>
                  <a:cubicBezTo>
                    <a:pt x="163593" y="542467"/>
                    <a:pt x="125171" y="493099"/>
                    <a:pt x="81279" y="443726"/>
                  </a:cubicBezTo>
                  <a:cubicBezTo>
                    <a:pt x="-50405" y="295583"/>
                    <a:pt x="-1001" y="191332"/>
                    <a:pt x="81279" y="48705"/>
                  </a:cubicBezTo>
                  <a:cubicBezTo>
                    <a:pt x="125175" y="-17120"/>
                    <a:pt x="196513" y="-17120"/>
                    <a:pt x="234898" y="54178"/>
                  </a:cubicBezTo>
                  <a:cubicBezTo>
                    <a:pt x="295250" y="163896"/>
                    <a:pt x="388517" y="213264"/>
                    <a:pt x="487292" y="273614"/>
                  </a:cubicBezTo>
                  <a:cubicBezTo>
                    <a:pt x="591543" y="339439"/>
                    <a:pt x="684802" y="438216"/>
                    <a:pt x="767089" y="536952"/>
                  </a:cubicBezTo>
                  <a:cubicBezTo>
                    <a:pt x="893266" y="696038"/>
                    <a:pt x="1024950" y="849696"/>
                    <a:pt x="1167586" y="997799"/>
                  </a:cubicBezTo>
                  <a:cubicBezTo>
                    <a:pt x="1348637" y="1173384"/>
                    <a:pt x="1557140" y="1305028"/>
                    <a:pt x="1732685" y="1480612"/>
                  </a:cubicBezTo>
                  <a:cubicBezTo>
                    <a:pt x="1804020" y="1546476"/>
                    <a:pt x="1836976" y="1612296"/>
                    <a:pt x="1793076" y="1716547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02FC2833-0187-DDB7-37F3-F9584DE8DF02}"/>
                </a:ext>
              </a:extLst>
            </p:cNvPr>
            <p:cNvSpPr/>
            <p:nvPr/>
          </p:nvSpPr>
          <p:spPr>
            <a:xfrm flipV="1">
              <a:off x="6613810" y="5014394"/>
              <a:ext cx="78896" cy="260430"/>
            </a:xfrm>
            <a:custGeom>
              <a:avLst/>
              <a:gdLst>
                <a:gd name="connsiteX0" fmla="*/ 445204 w 578915"/>
                <a:gd name="connsiteY0" fmla="*/ 3283154 h 3283153"/>
                <a:gd name="connsiteX1" fmla="*/ 302568 w 578915"/>
                <a:gd name="connsiteY1" fmla="*/ 2986908 h 3283153"/>
                <a:gd name="connsiteX2" fmla="*/ 148949 w 578915"/>
                <a:gd name="connsiteY2" fmla="*/ 2240757 h 3283153"/>
                <a:gd name="connsiteX3" fmla="*/ 83123 w 578915"/>
                <a:gd name="connsiteY3" fmla="*/ 1549481 h 3283153"/>
                <a:gd name="connsiteX4" fmla="*/ 843 w 578915"/>
                <a:gd name="connsiteY4" fmla="*/ 326014 h 3283153"/>
                <a:gd name="connsiteX5" fmla="*/ 44739 w 578915"/>
                <a:gd name="connsiteY5" fmla="*/ 90118 h 3283153"/>
                <a:gd name="connsiteX6" fmla="*/ 236783 w 578915"/>
                <a:gd name="connsiteY6" fmla="*/ 2327 h 3283153"/>
                <a:gd name="connsiteX7" fmla="*/ 417834 w 578915"/>
                <a:gd name="connsiteY7" fmla="*/ 155946 h 3283153"/>
                <a:gd name="connsiteX8" fmla="*/ 450746 w 578915"/>
                <a:gd name="connsiteY8" fmla="*/ 572903 h 3283153"/>
                <a:gd name="connsiteX9" fmla="*/ 489170 w 578915"/>
                <a:gd name="connsiteY9" fmla="*/ 1708587 h 3283153"/>
                <a:gd name="connsiteX10" fmla="*/ 560505 w 578915"/>
                <a:gd name="connsiteY10" fmla="*/ 2383405 h 3283153"/>
                <a:gd name="connsiteX11" fmla="*/ 576846 w 578915"/>
                <a:gd name="connsiteY11" fmla="*/ 3052707 h 3283153"/>
                <a:gd name="connsiteX12" fmla="*/ 445192 w 578915"/>
                <a:gd name="connsiteY12" fmla="*/ 3283135 h 3283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78915" h="3283153">
                  <a:moveTo>
                    <a:pt x="445204" y="3283154"/>
                  </a:moveTo>
                  <a:cubicBezTo>
                    <a:pt x="346469" y="3195363"/>
                    <a:pt x="324504" y="3091110"/>
                    <a:pt x="302568" y="2986908"/>
                  </a:cubicBezTo>
                  <a:cubicBezTo>
                    <a:pt x="247688" y="2740030"/>
                    <a:pt x="187334" y="2487636"/>
                    <a:pt x="148949" y="2240757"/>
                  </a:cubicBezTo>
                  <a:cubicBezTo>
                    <a:pt x="116036" y="2010329"/>
                    <a:pt x="99579" y="1779910"/>
                    <a:pt x="83123" y="1549481"/>
                  </a:cubicBezTo>
                  <a:cubicBezTo>
                    <a:pt x="50211" y="1143478"/>
                    <a:pt x="22771" y="731997"/>
                    <a:pt x="843" y="326014"/>
                  </a:cubicBezTo>
                  <a:cubicBezTo>
                    <a:pt x="-4630" y="249206"/>
                    <a:pt x="17299" y="161412"/>
                    <a:pt x="44739" y="90118"/>
                  </a:cubicBezTo>
                  <a:cubicBezTo>
                    <a:pt x="72179" y="18783"/>
                    <a:pt x="159973" y="-8618"/>
                    <a:pt x="236783" y="2327"/>
                  </a:cubicBezTo>
                  <a:cubicBezTo>
                    <a:pt x="335518" y="18783"/>
                    <a:pt x="406851" y="68152"/>
                    <a:pt x="417834" y="155946"/>
                  </a:cubicBezTo>
                  <a:cubicBezTo>
                    <a:pt x="434290" y="293106"/>
                    <a:pt x="445274" y="435743"/>
                    <a:pt x="450746" y="572903"/>
                  </a:cubicBezTo>
                  <a:cubicBezTo>
                    <a:pt x="467203" y="951474"/>
                    <a:pt x="472676" y="1330036"/>
                    <a:pt x="489170" y="1708587"/>
                  </a:cubicBezTo>
                  <a:cubicBezTo>
                    <a:pt x="500153" y="1933540"/>
                    <a:pt x="544050" y="2158492"/>
                    <a:pt x="560505" y="2383405"/>
                  </a:cubicBezTo>
                  <a:cubicBezTo>
                    <a:pt x="576846" y="2602812"/>
                    <a:pt x="582357" y="2833270"/>
                    <a:pt x="576846" y="3052707"/>
                  </a:cubicBezTo>
                  <a:cubicBezTo>
                    <a:pt x="571374" y="3178884"/>
                    <a:pt x="543934" y="3206326"/>
                    <a:pt x="445192" y="3283135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9EF4E582-F70B-5387-1BD2-FA11DC6EC181}"/>
                </a:ext>
              </a:extLst>
            </p:cNvPr>
            <p:cNvSpPr/>
            <p:nvPr/>
          </p:nvSpPr>
          <p:spPr>
            <a:xfrm flipV="1">
              <a:off x="6136587" y="4927386"/>
              <a:ext cx="192978" cy="322352"/>
            </a:xfrm>
            <a:custGeom>
              <a:avLst/>
              <a:gdLst>
                <a:gd name="connsiteX0" fmla="*/ 1771400 w 1916813"/>
                <a:gd name="connsiteY0" fmla="*/ 3201851 h 3201880"/>
                <a:gd name="connsiteX1" fmla="*/ 1579357 w 1916813"/>
                <a:gd name="connsiteY1" fmla="*/ 3004341 h 3201880"/>
                <a:gd name="connsiteX2" fmla="*/ 992292 w 1916813"/>
                <a:gd name="connsiteY2" fmla="*/ 2137490 h 3201880"/>
                <a:gd name="connsiteX3" fmla="*/ 717972 w 1916813"/>
                <a:gd name="connsiteY3" fmla="*/ 1638217 h 3201880"/>
                <a:gd name="connsiteX4" fmla="*/ 191258 w 1916813"/>
                <a:gd name="connsiteY4" fmla="*/ 562883 h 3201880"/>
                <a:gd name="connsiteX5" fmla="*/ 59575 w 1916813"/>
                <a:gd name="connsiteY5" fmla="*/ 310489 h 3201880"/>
                <a:gd name="connsiteX6" fmla="*/ 10206 w 1916813"/>
                <a:gd name="connsiteY6" fmla="*/ 200771 h 3201880"/>
                <a:gd name="connsiteX7" fmla="*/ 97997 w 1916813"/>
                <a:gd name="connsiteY7" fmla="*/ 19720 h 3201880"/>
                <a:gd name="connsiteX8" fmla="*/ 300984 w 1916813"/>
                <a:gd name="connsiteY8" fmla="*/ 80072 h 3201880"/>
                <a:gd name="connsiteX9" fmla="*/ 975802 w 1916813"/>
                <a:gd name="connsiteY9" fmla="*/ 1193811 h 3201880"/>
                <a:gd name="connsiteX10" fmla="*/ 992258 w 1916813"/>
                <a:gd name="connsiteY10" fmla="*/ 1221251 h 3201880"/>
                <a:gd name="connsiteX11" fmla="*/ 1206228 w 1916813"/>
                <a:gd name="connsiteY11" fmla="*/ 1621748 h 3201880"/>
                <a:gd name="connsiteX12" fmla="*/ 1595781 w 1916813"/>
                <a:gd name="connsiteY12" fmla="*/ 2274640 h 3201880"/>
                <a:gd name="connsiteX13" fmla="*/ 1815218 w 1916813"/>
                <a:gd name="connsiteY13" fmla="*/ 2680643 h 3201880"/>
                <a:gd name="connsiteX14" fmla="*/ 1859114 w 1916813"/>
                <a:gd name="connsiteY14" fmla="*/ 2790361 h 3201880"/>
                <a:gd name="connsiteX15" fmla="*/ 1771399 w 1916813"/>
                <a:gd name="connsiteY15" fmla="*/ 3201881 h 3201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16813" h="3201880">
                  <a:moveTo>
                    <a:pt x="1771400" y="3201851"/>
                  </a:moveTo>
                  <a:cubicBezTo>
                    <a:pt x="1700065" y="3130516"/>
                    <a:pt x="1628764" y="3075674"/>
                    <a:pt x="1579357" y="3004341"/>
                  </a:cubicBezTo>
                  <a:cubicBezTo>
                    <a:pt x="1376370" y="2719038"/>
                    <a:pt x="1178859" y="2428259"/>
                    <a:pt x="992292" y="2137490"/>
                  </a:cubicBezTo>
                  <a:cubicBezTo>
                    <a:pt x="888041" y="1978404"/>
                    <a:pt x="805764" y="1808286"/>
                    <a:pt x="717972" y="1638217"/>
                  </a:cubicBezTo>
                  <a:cubicBezTo>
                    <a:pt x="536921" y="1281621"/>
                    <a:pt x="322951" y="941435"/>
                    <a:pt x="191258" y="562883"/>
                  </a:cubicBezTo>
                  <a:cubicBezTo>
                    <a:pt x="158346" y="475092"/>
                    <a:pt x="103467" y="392814"/>
                    <a:pt x="59575" y="310489"/>
                  </a:cubicBezTo>
                  <a:cubicBezTo>
                    <a:pt x="43119" y="277577"/>
                    <a:pt x="21151" y="239154"/>
                    <a:pt x="10206" y="200771"/>
                  </a:cubicBezTo>
                  <a:cubicBezTo>
                    <a:pt x="-17234" y="107507"/>
                    <a:pt x="10206" y="52628"/>
                    <a:pt x="97997" y="19720"/>
                  </a:cubicBezTo>
                  <a:cubicBezTo>
                    <a:pt x="196733" y="-18704"/>
                    <a:pt x="251616" y="-2209"/>
                    <a:pt x="300984" y="80072"/>
                  </a:cubicBezTo>
                  <a:cubicBezTo>
                    <a:pt x="525936" y="453128"/>
                    <a:pt x="750889" y="820756"/>
                    <a:pt x="975802" y="1193811"/>
                  </a:cubicBezTo>
                  <a:cubicBezTo>
                    <a:pt x="981274" y="1204795"/>
                    <a:pt x="986785" y="1210268"/>
                    <a:pt x="992258" y="1221251"/>
                  </a:cubicBezTo>
                  <a:cubicBezTo>
                    <a:pt x="1107492" y="1330969"/>
                    <a:pt x="1151344" y="1479112"/>
                    <a:pt x="1206228" y="1621748"/>
                  </a:cubicBezTo>
                  <a:cubicBezTo>
                    <a:pt x="1299491" y="1857644"/>
                    <a:pt x="1420197" y="2077120"/>
                    <a:pt x="1595781" y="2274640"/>
                  </a:cubicBezTo>
                  <a:cubicBezTo>
                    <a:pt x="1694517" y="2389874"/>
                    <a:pt x="1743924" y="2543483"/>
                    <a:pt x="1815218" y="2680643"/>
                  </a:cubicBezTo>
                  <a:cubicBezTo>
                    <a:pt x="1831674" y="2713556"/>
                    <a:pt x="1842658" y="2757451"/>
                    <a:pt x="1859114" y="2790361"/>
                  </a:cubicBezTo>
                  <a:cubicBezTo>
                    <a:pt x="1946944" y="2993388"/>
                    <a:pt x="1946944" y="3015314"/>
                    <a:pt x="1771399" y="3201881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1671D7F1-DCDF-DFD9-25B5-0FEE52D3EDB7}"/>
                </a:ext>
              </a:extLst>
            </p:cNvPr>
            <p:cNvSpPr/>
            <p:nvPr/>
          </p:nvSpPr>
          <p:spPr>
            <a:xfrm rot="2639091" flipV="1">
              <a:off x="7008087" y="5071297"/>
              <a:ext cx="114882" cy="195672"/>
            </a:xfrm>
            <a:custGeom>
              <a:avLst/>
              <a:gdLst>
                <a:gd name="connsiteX0" fmla="*/ 95337 w 1517166"/>
                <a:gd name="connsiteY0" fmla="*/ 2584095 h 2584107"/>
                <a:gd name="connsiteX1" fmla="*/ 2073 w 1517166"/>
                <a:gd name="connsiteY1" fmla="*/ 2446935 h 2584107"/>
                <a:gd name="connsiteX2" fmla="*/ 51442 w 1517166"/>
                <a:gd name="connsiteY2" fmla="*/ 2095805 h 2584107"/>
                <a:gd name="connsiteX3" fmla="*/ 100811 w 1517166"/>
                <a:gd name="connsiteY3" fmla="*/ 1975104 h 2584107"/>
                <a:gd name="connsiteX4" fmla="*/ 759169 w 1517166"/>
                <a:gd name="connsiteY4" fmla="*/ 822960 h 2584107"/>
                <a:gd name="connsiteX5" fmla="*/ 1154190 w 1517166"/>
                <a:gd name="connsiteY5" fmla="*/ 224952 h 2584107"/>
                <a:gd name="connsiteX6" fmla="*/ 1198086 w 1517166"/>
                <a:gd name="connsiteY6" fmla="*/ 120701 h 2584107"/>
                <a:gd name="connsiteX7" fmla="*/ 1351705 w 1517166"/>
                <a:gd name="connsiteY7" fmla="*/ 0 h 2584107"/>
                <a:gd name="connsiteX8" fmla="*/ 1483389 w 1517166"/>
                <a:gd name="connsiteY8" fmla="*/ 109718 h 2584107"/>
                <a:gd name="connsiteX9" fmla="*/ 1516301 w 1517166"/>
                <a:gd name="connsiteY9" fmla="*/ 268804 h 2584107"/>
                <a:gd name="connsiteX10" fmla="*/ 1329773 w 1517166"/>
                <a:gd name="connsiteY10" fmla="*/ 817444 h 2584107"/>
                <a:gd name="connsiteX11" fmla="*/ 863410 w 1517166"/>
                <a:gd name="connsiteY11" fmla="*/ 1601980 h 2584107"/>
                <a:gd name="connsiteX12" fmla="*/ 539722 w 1517166"/>
                <a:gd name="connsiteY12" fmla="*/ 2123178 h 2584107"/>
                <a:gd name="connsiteX13" fmla="*/ 177610 w 1517166"/>
                <a:gd name="connsiteY13" fmla="*/ 2540135 h 2584107"/>
                <a:gd name="connsiteX14" fmla="*/ 95329 w 1517166"/>
                <a:gd name="connsiteY14" fmla="*/ 2584107 h 2584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17166" h="2584107">
                  <a:moveTo>
                    <a:pt x="95337" y="2584095"/>
                  </a:moveTo>
                  <a:cubicBezTo>
                    <a:pt x="24002" y="2562166"/>
                    <a:pt x="-8914" y="2518269"/>
                    <a:pt x="2073" y="2446935"/>
                  </a:cubicBezTo>
                  <a:cubicBezTo>
                    <a:pt x="18530" y="2331701"/>
                    <a:pt x="29513" y="2211039"/>
                    <a:pt x="51442" y="2095805"/>
                  </a:cubicBezTo>
                  <a:cubicBezTo>
                    <a:pt x="56914" y="2051909"/>
                    <a:pt x="78882" y="2008014"/>
                    <a:pt x="100811" y="1975104"/>
                  </a:cubicBezTo>
                  <a:cubicBezTo>
                    <a:pt x="369654" y="1618508"/>
                    <a:pt x="556182" y="1212495"/>
                    <a:pt x="759169" y="822960"/>
                  </a:cubicBezTo>
                  <a:cubicBezTo>
                    <a:pt x="868887" y="608990"/>
                    <a:pt x="984121" y="400497"/>
                    <a:pt x="1154190" y="224952"/>
                  </a:cubicBezTo>
                  <a:cubicBezTo>
                    <a:pt x="1181630" y="197512"/>
                    <a:pt x="1187102" y="153617"/>
                    <a:pt x="1198086" y="120701"/>
                  </a:cubicBezTo>
                  <a:cubicBezTo>
                    <a:pt x="1225526" y="49366"/>
                    <a:pt x="1285877" y="0"/>
                    <a:pt x="1351705" y="0"/>
                  </a:cubicBezTo>
                  <a:cubicBezTo>
                    <a:pt x="1423040" y="0"/>
                    <a:pt x="1461424" y="49369"/>
                    <a:pt x="1483389" y="109718"/>
                  </a:cubicBezTo>
                  <a:cubicBezTo>
                    <a:pt x="1499845" y="159087"/>
                    <a:pt x="1521812" y="219436"/>
                    <a:pt x="1516301" y="268804"/>
                  </a:cubicBezTo>
                  <a:cubicBezTo>
                    <a:pt x="1477878" y="460848"/>
                    <a:pt x="1444966" y="647376"/>
                    <a:pt x="1329773" y="817444"/>
                  </a:cubicBezTo>
                  <a:cubicBezTo>
                    <a:pt x="1159705" y="1069838"/>
                    <a:pt x="1017029" y="1338643"/>
                    <a:pt x="863410" y="1601980"/>
                  </a:cubicBezTo>
                  <a:cubicBezTo>
                    <a:pt x="759158" y="1777564"/>
                    <a:pt x="638458" y="1947633"/>
                    <a:pt x="539722" y="2123178"/>
                  </a:cubicBezTo>
                  <a:cubicBezTo>
                    <a:pt x="446458" y="2287780"/>
                    <a:pt x="325752" y="2424940"/>
                    <a:pt x="177610" y="2540135"/>
                  </a:cubicBezTo>
                  <a:cubicBezTo>
                    <a:pt x="150208" y="2545684"/>
                    <a:pt x="122768" y="2567651"/>
                    <a:pt x="95329" y="2584107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36085D18-2E88-B027-EDB5-CE83CC432B5A}"/>
                </a:ext>
              </a:extLst>
            </p:cNvPr>
            <p:cNvSpPr/>
            <p:nvPr/>
          </p:nvSpPr>
          <p:spPr>
            <a:xfrm rot="21378569" flipV="1">
              <a:off x="5546398" y="4924235"/>
              <a:ext cx="244930" cy="231914"/>
            </a:xfrm>
            <a:custGeom>
              <a:avLst/>
              <a:gdLst>
                <a:gd name="connsiteX0" fmla="*/ 1793065 w 1812891"/>
                <a:gd name="connsiteY0" fmla="*/ 1716556 h 1716556"/>
                <a:gd name="connsiteX1" fmla="*/ 1650429 w 1812891"/>
                <a:gd name="connsiteY1" fmla="*/ 1672660 h 1716556"/>
                <a:gd name="connsiteX2" fmla="*/ 909745 w 1812891"/>
                <a:gd name="connsiteY2" fmla="*/ 1195353 h 1716556"/>
                <a:gd name="connsiteX3" fmla="*/ 212962 w 1812891"/>
                <a:gd name="connsiteY3" fmla="*/ 586363 h 1716556"/>
                <a:gd name="connsiteX4" fmla="*/ 81279 w 1812891"/>
                <a:gd name="connsiteY4" fmla="*/ 443726 h 1716556"/>
                <a:gd name="connsiteX5" fmla="*/ 81279 w 1812891"/>
                <a:gd name="connsiteY5" fmla="*/ 48705 h 1716556"/>
                <a:gd name="connsiteX6" fmla="*/ 234898 w 1812891"/>
                <a:gd name="connsiteY6" fmla="*/ 54178 h 1716556"/>
                <a:gd name="connsiteX7" fmla="*/ 487292 w 1812891"/>
                <a:gd name="connsiteY7" fmla="*/ 273614 h 1716556"/>
                <a:gd name="connsiteX8" fmla="*/ 767089 w 1812891"/>
                <a:gd name="connsiteY8" fmla="*/ 536952 h 1716556"/>
                <a:gd name="connsiteX9" fmla="*/ 1167586 w 1812891"/>
                <a:gd name="connsiteY9" fmla="*/ 997799 h 1716556"/>
                <a:gd name="connsiteX10" fmla="*/ 1732685 w 1812891"/>
                <a:gd name="connsiteY10" fmla="*/ 1480612 h 1716556"/>
                <a:gd name="connsiteX11" fmla="*/ 1793076 w 1812891"/>
                <a:gd name="connsiteY11" fmla="*/ 1716547 h 1716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12891" h="1716556">
                  <a:moveTo>
                    <a:pt x="1793065" y="1716556"/>
                  </a:moveTo>
                  <a:cubicBezTo>
                    <a:pt x="1743696" y="1700100"/>
                    <a:pt x="1694329" y="1694627"/>
                    <a:pt x="1650429" y="1672660"/>
                  </a:cubicBezTo>
                  <a:cubicBezTo>
                    <a:pt x="1381585" y="1546483"/>
                    <a:pt x="1134697" y="1387358"/>
                    <a:pt x="909745" y="1195353"/>
                  </a:cubicBezTo>
                  <a:cubicBezTo>
                    <a:pt x="673849" y="992366"/>
                    <a:pt x="443381" y="789350"/>
                    <a:pt x="212962" y="586363"/>
                  </a:cubicBezTo>
                  <a:cubicBezTo>
                    <a:pt x="163593" y="542467"/>
                    <a:pt x="125171" y="493099"/>
                    <a:pt x="81279" y="443726"/>
                  </a:cubicBezTo>
                  <a:cubicBezTo>
                    <a:pt x="-50405" y="295583"/>
                    <a:pt x="-1001" y="191332"/>
                    <a:pt x="81279" y="48705"/>
                  </a:cubicBezTo>
                  <a:cubicBezTo>
                    <a:pt x="125175" y="-17120"/>
                    <a:pt x="196513" y="-17120"/>
                    <a:pt x="234898" y="54178"/>
                  </a:cubicBezTo>
                  <a:cubicBezTo>
                    <a:pt x="295250" y="163896"/>
                    <a:pt x="388517" y="213264"/>
                    <a:pt x="487292" y="273614"/>
                  </a:cubicBezTo>
                  <a:cubicBezTo>
                    <a:pt x="591543" y="339439"/>
                    <a:pt x="684802" y="438216"/>
                    <a:pt x="767089" y="536952"/>
                  </a:cubicBezTo>
                  <a:cubicBezTo>
                    <a:pt x="893266" y="696038"/>
                    <a:pt x="1024950" y="849696"/>
                    <a:pt x="1167586" y="997799"/>
                  </a:cubicBezTo>
                  <a:cubicBezTo>
                    <a:pt x="1348637" y="1173384"/>
                    <a:pt x="1557140" y="1305028"/>
                    <a:pt x="1732685" y="1480612"/>
                  </a:cubicBezTo>
                  <a:cubicBezTo>
                    <a:pt x="1804020" y="1546476"/>
                    <a:pt x="1836976" y="1612296"/>
                    <a:pt x="1793076" y="1716547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1DA6C82B-3AB9-0917-322C-816910BA8B1C}"/>
                </a:ext>
              </a:extLst>
            </p:cNvPr>
            <p:cNvSpPr/>
            <p:nvPr/>
          </p:nvSpPr>
          <p:spPr>
            <a:xfrm rot="3502966" flipV="1">
              <a:off x="7347009" y="5108895"/>
              <a:ext cx="155128" cy="134614"/>
            </a:xfrm>
            <a:custGeom>
              <a:avLst/>
              <a:gdLst>
                <a:gd name="connsiteX0" fmla="*/ 20076 w 831616"/>
                <a:gd name="connsiteY0" fmla="*/ 667744 h 667743"/>
                <a:gd name="connsiteX1" fmla="*/ 42005 w 831616"/>
                <a:gd name="connsiteY1" fmla="*/ 475700 h 667743"/>
                <a:gd name="connsiteX2" fmla="*/ 239515 w 831616"/>
                <a:gd name="connsiteY2" fmla="*/ 256264 h 667743"/>
                <a:gd name="connsiteX3" fmla="*/ 672921 w 831616"/>
                <a:gd name="connsiteY3" fmla="*/ 20368 h 667743"/>
                <a:gd name="connsiteX4" fmla="*/ 815558 w 831616"/>
                <a:gd name="connsiteY4" fmla="*/ 47808 h 667743"/>
                <a:gd name="connsiteX5" fmla="*/ 788118 w 831616"/>
                <a:gd name="connsiteY5" fmla="*/ 179491 h 667743"/>
                <a:gd name="connsiteX6" fmla="*/ 20071 w 831616"/>
                <a:gd name="connsiteY6" fmla="*/ 667742 h 667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1616" h="667743">
                  <a:moveTo>
                    <a:pt x="20076" y="667744"/>
                  </a:moveTo>
                  <a:cubicBezTo>
                    <a:pt x="-18348" y="590936"/>
                    <a:pt x="3620" y="525107"/>
                    <a:pt x="42005" y="475700"/>
                  </a:cubicBezTo>
                  <a:cubicBezTo>
                    <a:pt x="102357" y="393420"/>
                    <a:pt x="162706" y="311098"/>
                    <a:pt x="239515" y="256264"/>
                  </a:cubicBezTo>
                  <a:cubicBezTo>
                    <a:pt x="376675" y="163000"/>
                    <a:pt x="524818" y="97178"/>
                    <a:pt x="672921" y="20368"/>
                  </a:cubicBezTo>
                  <a:cubicBezTo>
                    <a:pt x="727801" y="-12544"/>
                    <a:pt x="777173" y="-7072"/>
                    <a:pt x="815558" y="47808"/>
                  </a:cubicBezTo>
                  <a:cubicBezTo>
                    <a:pt x="848470" y="97177"/>
                    <a:pt x="826542" y="146544"/>
                    <a:pt x="788118" y="179491"/>
                  </a:cubicBezTo>
                  <a:cubicBezTo>
                    <a:pt x="552262" y="371496"/>
                    <a:pt x="343769" y="596409"/>
                    <a:pt x="20071" y="667742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5564FC16-B11D-9761-8B35-D4ADA8EBB431}"/>
                </a:ext>
              </a:extLst>
            </p:cNvPr>
            <p:cNvSpPr/>
            <p:nvPr/>
          </p:nvSpPr>
          <p:spPr>
            <a:xfrm rot="5151576" flipV="1">
              <a:off x="7888849" y="5136291"/>
              <a:ext cx="209778" cy="54470"/>
            </a:xfrm>
            <a:custGeom>
              <a:avLst/>
              <a:gdLst>
                <a:gd name="connsiteX0" fmla="*/ 29618 w 871914"/>
                <a:gd name="connsiteY0" fmla="*/ 312742 h 314859"/>
                <a:gd name="connsiteX1" fmla="*/ 161302 w 871914"/>
                <a:gd name="connsiteY1" fmla="*/ 27440 h 314859"/>
                <a:gd name="connsiteX2" fmla="*/ 622149 w 871914"/>
                <a:gd name="connsiteY2" fmla="*/ 10984 h 314859"/>
                <a:gd name="connsiteX3" fmla="*/ 781235 w 871914"/>
                <a:gd name="connsiteY3" fmla="*/ 0 h 314859"/>
                <a:gd name="connsiteX4" fmla="*/ 858043 w 871914"/>
                <a:gd name="connsiteY4" fmla="*/ 16456 h 314859"/>
                <a:gd name="connsiteX5" fmla="*/ 863515 w 871914"/>
                <a:gd name="connsiteY5" fmla="*/ 109720 h 314859"/>
                <a:gd name="connsiteX6" fmla="*/ 655022 w 871914"/>
                <a:gd name="connsiteY6" fmla="*/ 246880 h 314859"/>
                <a:gd name="connsiteX7" fmla="*/ 29612 w 871914"/>
                <a:gd name="connsiteY7" fmla="*/ 312743 h 314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1914" h="314859">
                  <a:moveTo>
                    <a:pt x="29618" y="312742"/>
                  </a:moveTo>
                  <a:cubicBezTo>
                    <a:pt x="-36207" y="142674"/>
                    <a:pt x="7689" y="49405"/>
                    <a:pt x="161302" y="27440"/>
                  </a:cubicBezTo>
                  <a:cubicBezTo>
                    <a:pt x="314921" y="5511"/>
                    <a:pt x="468530" y="16456"/>
                    <a:pt x="622149" y="10984"/>
                  </a:cubicBezTo>
                  <a:cubicBezTo>
                    <a:pt x="677029" y="10984"/>
                    <a:pt x="726401" y="0"/>
                    <a:pt x="781235" y="0"/>
                  </a:cubicBezTo>
                  <a:cubicBezTo>
                    <a:pt x="808675" y="0"/>
                    <a:pt x="847060" y="5473"/>
                    <a:pt x="858043" y="16456"/>
                  </a:cubicBezTo>
                  <a:cubicBezTo>
                    <a:pt x="869027" y="43896"/>
                    <a:pt x="879972" y="98737"/>
                    <a:pt x="863515" y="109720"/>
                  </a:cubicBezTo>
                  <a:cubicBezTo>
                    <a:pt x="797691" y="164600"/>
                    <a:pt x="731832" y="219439"/>
                    <a:pt x="655022" y="246880"/>
                  </a:cubicBezTo>
                  <a:cubicBezTo>
                    <a:pt x="452075" y="318216"/>
                    <a:pt x="243582" y="318216"/>
                    <a:pt x="29612" y="312743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03DAF07A-821E-5280-26E6-621FD8FB4C9F}"/>
                </a:ext>
              </a:extLst>
            </p:cNvPr>
            <p:cNvSpPr/>
            <p:nvPr/>
          </p:nvSpPr>
          <p:spPr>
            <a:xfrm rot="1690072" flipV="1">
              <a:off x="8529430" y="5091238"/>
              <a:ext cx="114882" cy="195672"/>
            </a:xfrm>
            <a:custGeom>
              <a:avLst/>
              <a:gdLst>
                <a:gd name="connsiteX0" fmla="*/ 95337 w 1517166"/>
                <a:gd name="connsiteY0" fmla="*/ 2584095 h 2584107"/>
                <a:gd name="connsiteX1" fmla="*/ 2073 w 1517166"/>
                <a:gd name="connsiteY1" fmla="*/ 2446935 h 2584107"/>
                <a:gd name="connsiteX2" fmla="*/ 51442 w 1517166"/>
                <a:gd name="connsiteY2" fmla="*/ 2095805 h 2584107"/>
                <a:gd name="connsiteX3" fmla="*/ 100811 w 1517166"/>
                <a:gd name="connsiteY3" fmla="*/ 1975104 h 2584107"/>
                <a:gd name="connsiteX4" fmla="*/ 759169 w 1517166"/>
                <a:gd name="connsiteY4" fmla="*/ 822960 h 2584107"/>
                <a:gd name="connsiteX5" fmla="*/ 1154190 w 1517166"/>
                <a:gd name="connsiteY5" fmla="*/ 224952 h 2584107"/>
                <a:gd name="connsiteX6" fmla="*/ 1198086 w 1517166"/>
                <a:gd name="connsiteY6" fmla="*/ 120701 h 2584107"/>
                <a:gd name="connsiteX7" fmla="*/ 1351705 w 1517166"/>
                <a:gd name="connsiteY7" fmla="*/ 0 h 2584107"/>
                <a:gd name="connsiteX8" fmla="*/ 1483389 w 1517166"/>
                <a:gd name="connsiteY8" fmla="*/ 109718 h 2584107"/>
                <a:gd name="connsiteX9" fmla="*/ 1516301 w 1517166"/>
                <a:gd name="connsiteY9" fmla="*/ 268804 h 2584107"/>
                <a:gd name="connsiteX10" fmla="*/ 1329773 w 1517166"/>
                <a:gd name="connsiteY10" fmla="*/ 817444 h 2584107"/>
                <a:gd name="connsiteX11" fmla="*/ 863410 w 1517166"/>
                <a:gd name="connsiteY11" fmla="*/ 1601980 h 2584107"/>
                <a:gd name="connsiteX12" fmla="*/ 539722 w 1517166"/>
                <a:gd name="connsiteY12" fmla="*/ 2123178 h 2584107"/>
                <a:gd name="connsiteX13" fmla="*/ 177610 w 1517166"/>
                <a:gd name="connsiteY13" fmla="*/ 2540135 h 2584107"/>
                <a:gd name="connsiteX14" fmla="*/ 95329 w 1517166"/>
                <a:gd name="connsiteY14" fmla="*/ 2584107 h 2584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17166" h="2584107">
                  <a:moveTo>
                    <a:pt x="95337" y="2584095"/>
                  </a:moveTo>
                  <a:cubicBezTo>
                    <a:pt x="24002" y="2562166"/>
                    <a:pt x="-8914" y="2518269"/>
                    <a:pt x="2073" y="2446935"/>
                  </a:cubicBezTo>
                  <a:cubicBezTo>
                    <a:pt x="18530" y="2331701"/>
                    <a:pt x="29513" y="2211039"/>
                    <a:pt x="51442" y="2095805"/>
                  </a:cubicBezTo>
                  <a:cubicBezTo>
                    <a:pt x="56914" y="2051909"/>
                    <a:pt x="78882" y="2008014"/>
                    <a:pt x="100811" y="1975104"/>
                  </a:cubicBezTo>
                  <a:cubicBezTo>
                    <a:pt x="369654" y="1618508"/>
                    <a:pt x="556182" y="1212495"/>
                    <a:pt x="759169" y="822960"/>
                  </a:cubicBezTo>
                  <a:cubicBezTo>
                    <a:pt x="868887" y="608990"/>
                    <a:pt x="984121" y="400497"/>
                    <a:pt x="1154190" y="224952"/>
                  </a:cubicBezTo>
                  <a:cubicBezTo>
                    <a:pt x="1181630" y="197512"/>
                    <a:pt x="1187102" y="153617"/>
                    <a:pt x="1198086" y="120701"/>
                  </a:cubicBezTo>
                  <a:cubicBezTo>
                    <a:pt x="1225526" y="49366"/>
                    <a:pt x="1285877" y="0"/>
                    <a:pt x="1351705" y="0"/>
                  </a:cubicBezTo>
                  <a:cubicBezTo>
                    <a:pt x="1423040" y="0"/>
                    <a:pt x="1461424" y="49369"/>
                    <a:pt x="1483389" y="109718"/>
                  </a:cubicBezTo>
                  <a:cubicBezTo>
                    <a:pt x="1499845" y="159087"/>
                    <a:pt x="1521812" y="219436"/>
                    <a:pt x="1516301" y="268804"/>
                  </a:cubicBezTo>
                  <a:cubicBezTo>
                    <a:pt x="1477878" y="460848"/>
                    <a:pt x="1444966" y="647376"/>
                    <a:pt x="1329773" y="817444"/>
                  </a:cubicBezTo>
                  <a:cubicBezTo>
                    <a:pt x="1159705" y="1069838"/>
                    <a:pt x="1017029" y="1338643"/>
                    <a:pt x="863410" y="1601980"/>
                  </a:cubicBezTo>
                  <a:cubicBezTo>
                    <a:pt x="759158" y="1777564"/>
                    <a:pt x="638458" y="1947633"/>
                    <a:pt x="539722" y="2123178"/>
                  </a:cubicBezTo>
                  <a:cubicBezTo>
                    <a:pt x="446458" y="2287780"/>
                    <a:pt x="325752" y="2424940"/>
                    <a:pt x="177610" y="2540135"/>
                  </a:cubicBezTo>
                  <a:cubicBezTo>
                    <a:pt x="150208" y="2545684"/>
                    <a:pt x="122768" y="2567651"/>
                    <a:pt x="95329" y="2584107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0AAC76B8-D3BB-EA26-458C-FDC374658C60}"/>
                </a:ext>
              </a:extLst>
            </p:cNvPr>
            <p:cNvSpPr/>
            <p:nvPr/>
          </p:nvSpPr>
          <p:spPr>
            <a:xfrm rot="2024741" flipV="1">
              <a:off x="9064829" y="5048502"/>
              <a:ext cx="155128" cy="134614"/>
            </a:xfrm>
            <a:custGeom>
              <a:avLst/>
              <a:gdLst>
                <a:gd name="connsiteX0" fmla="*/ 20076 w 831616"/>
                <a:gd name="connsiteY0" fmla="*/ 667744 h 667743"/>
                <a:gd name="connsiteX1" fmla="*/ 42005 w 831616"/>
                <a:gd name="connsiteY1" fmla="*/ 475700 h 667743"/>
                <a:gd name="connsiteX2" fmla="*/ 239515 w 831616"/>
                <a:gd name="connsiteY2" fmla="*/ 256264 h 667743"/>
                <a:gd name="connsiteX3" fmla="*/ 672921 w 831616"/>
                <a:gd name="connsiteY3" fmla="*/ 20368 h 667743"/>
                <a:gd name="connsiteX4" fmla="*/ 815558 w 831616"/>
                <a:gd name="connsiteY4" fmla="*/ 47808 h 667743"/>
                <a:gd name="connsiteX5" fmla="*/ 788118 w 831616"/>
                <a:gd name="connsiteY5" fmla="*/ 179491 h 667743"/>
                <a:gd name="connsiteX6" fmla="*/ 20071 w 831616"/>
                <a:gd name="connsiteY6" fmla="*/ 667742 h 667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1616" h="667743">
                  <a:moveTo>
                    <a:pt x="20076" y="667744"/>
                  </a:moveTo>
                  <a:cubicBezTo>
                    <a:pt x="-18348" y="590936"/>
                    <a:pt x="3620" y="525107"/>
                    <a:pt x="42005" y="475700"/>
                  </a:cubicBezTo>
                  <a:cubicBezTo>
                    <a:pt x="102357" y="393420"/>
                    <a:pt x="162706" y="311098"/>
                    <a:pt x="239515" y="256264"/>
                  </a:cubicBezTo>
                  <a:cubicBezTo>
                    <a:pt x="376675" y="163000"/>
                    <a:pt x="524818" y="97178"/>
                    <a:pt x="672921" y="20368"/>
                  </a:cubicBezTo>
                  <a:cubicBezTo>
                    <a:pt x="727801" y="-12544"/>
                    <a:pt x="777173" y="-7072"/>
                    <a:pt x="815558" y="47808"/>
                  </a:cubicBezTo>
                  <a:cubicBezTo>
                    <a:pt x="848470" y="97177"/>
                    <a:pt x="826542" y="146544"/>
                    <a:pt x="788118" y="179491"/>
                  </a:cubicBezTo>
                  <a:cubicBezTo>
                    <a:pt x="552262" y="371496"/>
                    <a:pt x="343769" y="596409"/>
                    <a:pt x="20071" y="667742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B50593C2-6591-C49A-0E81-F5A615CA980E}"/>
                </a:ext>
              </a:extLst>
            </p:cNvPr>
            <p:cNvSpPr/>
            <p:nvPr/>
          </p:nvSpPr>
          <p:spPr>
            <a:xfrm rot="18805949" flipV="1">
              <a:off x="9512625" y="4991635"/>
              <a:ext cx="135734" cy="226732"/>
            </a:xfrm>
            <a:custGeom>
              <a:avLst/>
              <a:gdLst>
                <a:gd name="connsiteX0" fmla="*/ 1771400 w 1916813"/>
                <a:gd name="connsiteY0" fmla="*/ 3201851 h 3201880"/>
                <a:gd name="connsiteX1" fmla="*/ 1579357 w 1916813"/>
                <a:gd name="connsiteY1" fmla="*/ 3004341 h 3201880"/>
                <a:gd name="connsiteX2" fmla="*/ 992292 w 1916813"/>
                <a:gd name="connsiteY2" fmla="*/ 2137490 h 3201880"/>
                <a:gd name="connsiteX3" fmla="*/ 717972 w 1916813"/>
                <a:gd name="connsiteY3" fmla="*/ 1638217 h 3201880"/>
                <a:gd name="connsiteX4" fmla="*/ 191258 w 1916813"/>
                <a:gd name="connsiteY4" fmla="*/ 562883 h 3201880"/>
                <a:gd name="connsiteX5" fmla="*/ 59575 w 1916813"/>
                <a:gd name="connsiteY5" fmla="*/ 310489 h 3201880"/>
                <a:gd name="connsiteX6" fmla="*/ 10206 w 1916813"/>
                <a:gd name="connsiteY6" fmla="*/ 200771 h 3201880"/>
                <a:gd name="connsiteX7" fmla="*/ 97997 w 1916813"/>
                <a:gd name="connsiteY7" fmla="*/ 19720 h 3201880"/>
                <a:gd name="connsiteX8" fmla="*/ 300984 w 1916813"/>
                <a:gd name="connsiteY8" fmla="*/ 80072 h 3201880"/>
                <a:gd name="connsiteX9" fmla="*/ 975802 w 1916813"/>
                <a:gd name="connsiteY9" fmla="*/ 1193811 h 3201880"/>
                <a:gd name="connsiteX10" fmla="*/ 992258 w 1916813"/>
                <a:gd name="connsiteY10" fmla="*/ 1221251 h 3201880"/>
                <a:gd name="connsiteX11" fmla="*/ 1206228 w 1916813"/>
                <a:gd name="connsiteY11" fmla="*/ 1621748 h 3201880"/>
                <a:gd name="connsiteX12" fmla="*/ 1595781 w 1916813"/>
                <a:gd name="connsiteY12" fmla="*/ 2274640 h 3201880"/>
                <a:gd name="connsiteX13" fmla="*/ 1815218 w 1916813"/>
                <a:gd name="connsiteY13" fmla="*/ 2680643 h 3201880"/>
                <a:gd name="connsiteX14" fmla="*/ 1859114 w 1916813"/>
                <a:gd name="connsiteY14" fmla="*/ 2790361 h 3201880"/>
                <a:gd name="connsiteX15" fmla="*/ 1771399 w 1916813"/>
                <a:gd name="connsiteY15" fmla="*/ 3201881 h 3201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16813" h="3201880">
                  <a:moveTo>
                    <a:pt x="1771400" y="3201851"/>
                  </a:moveTo>
                  <a:cubicBezTo>
                    <a:pt x="1700065" y="3130516"/>
                    <a:pt x="1628764" y="3075674"/>
                    <a:pt x="1579357" y="3004341"/>
                  </a:cubicBezTo>
                  <a:cubicBezTo>
                    <a:pt x="1376370" y="2719038"/>
                    <a:pt x="1178859" y="2428259"/>
                    <a:pt x="992292" y="2137490"/>
                  </a:cubicBezTo>
                  <a:cubicBezTo>
                    <a:pt x="888041" y="1978404"/>
                    <a:pt x="805764" y="1808286"/>
                    <a:pt x="717972" y="1638217"/>
                  </a:cubicBezTo>
                  <a:cubicBezTo>
                    <a:pt x="536921" y="1281621"/>
                    <a:pt x="322951" y="941435"/>
                    <a:pt x="191258" y="562883"/>
                  </a:cubicBezTo>
                  <a:cubicBezTo>
                    <a:pt x="158346" y="475092"/>
                    <a:pt x="103467" y="392814"/>
                    <a:pt x="59575" y="310489"/>
                  </a:cubicBezTo>
                  <a:cubicBezTo>
                    <a:pt x="43119" y="277577"/>
                    <a:pt x="21151" y="239154"/>
                    <a:pt x="10206" y="200771"/>
                  </a:cubicBezTo>
                  <a:cubicBezTo>
                    <a:pt x="-17234" y="107507"/>
                    <a:pt x="10206" y="52628"/>
                    <a:pt x="97997" y="19720"/>
                  </a:cubicBezTo>
                  <a:cubicBezTo>
                    <a:pt x="196733" y="-18704"/>
                    <a:pt x="251616" y="-2209"/>
                    <a:pt x="300984" y="80072"/>
                  </a:cubicBezTo>
                  <a:cubicBezTo>
                    <a:pt x="525936" y="453128"/>
                    <a:pt x="750889" y="820756"/>
                    <a:pt x="975802" y="1193811"/>
                  </a:cubicBezTo>
                  <a:cubicBezTo>
                    <a:pt x="981274" y="1204795"/>
                    <a:pt x="986785" y="1210268"/>
                    <a:pt x="992258" y="1221251"/>
                  </a:cubicBezTo>
                  <a:cubicBezTo>
                    <a:pt x="1107492" y="1330969"/>
                    <a:pt x="1151344" y="1479112"/>
                    <a:pt x="1206228" y="1621748"/>
                  </a:cubicBezTo>
                  <a:cubicBezTo>
                    <a:pt x="1299491" y="1857644"/>
                    <a:pt x="1420197" y="2077120"/>
                    <a:pt x="1595781" y="2274640"/>
                  </a:cubicBezTo>
                  <a:cubicBezTo>
                    <a:pt x="1694517" y="2389874"/>
                    <a:pt x="1743924" y="2543483"/>
                    <a:pt x="1815218" y="2680643"/>
                  </a:cubicBezTo>
                  <a:cubicBezTo>
                    <a:pt x="1831674" y="2713556"/>
                    <a:pt x="1842658" y="2757451"/>
                    <a:pt x="1859114" y="2790361"/>
                  </a:cubicBezTo>
                  <a:cubicBezTo>
                    <a:pt x="1946944" y="2993388"/>
                    <a:pt x="1946944" y="3015314"/>
                    <a:pt x="1771399" y="3201881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0D0E044F-0C76-5F1A-C5A8-FEA2E363AACD}"/>
                </a:ext>
              </a:extLst>
            </p:cNvPr>
            <p:cNvSpPr/>
            <p:nvPr/>
          </p:nvSpPr>
          <p:spPr>
            <a:xfrm rot="18805949" flipV="1">
              <a:off x="9965723" y="5018504"/>
              <a:ext cx="135734" cy="226732"/>
            </a:xfrm>
            <a:custGeom>
              <a:avLst/>
              <a:gdLst>
                <a:gd name="connsiteX0" fmla="*/ 1771400 w 1916813"/>
                <a:gd name="connsiteY0" fmla="*/ 3201851 h 3201880"/>
                <a:gd name="connsiteX1" fmla="*/ 1579357 w 1916813"/>
                <a:gd name="connsiteY1" fmla="*/ 3004341 h 3201880"/>
                <a:gd name="connsiteX2" fmla="*/ 992292 w 1916813"/>
                <a:gd name="connsiteY2" fmla="*/ 2137490 h 3201880"/>
                <a:gd name="connsiteX3" fmla="*/ 717972 w 1916813"/>
                <a:gd name="connsiteY3" fmla="*/ 1638217 h 3201880"/>
                <a:gd name="connsiteX4" fmla="*/ 191258 w 1916813"/>
                <a:gd name="connsiteY4" fmla="*/ 562883 h 3201880"/>
                <a:gd name="connsiteX5" fmla="*/ 59575 w 1916813"/>
                <a:gd name="connsiteY5" fmla="*/ 310489 h 3201880"/>
                <a:gd name="connsiteX6" fmla="*/ 10206 w 1916813"/>
                <a:gd name="connsiteY6" fmla="*/ 200771 h 3201880"/>
                <a:gd name="connsiteX7" fmla="*/ 97997 w 1916813"/>
                <a:gd name="connsiteY7" fmla="*/ 19720 h 3201880"/>
                <a:gd name="connsiteX8" fmla="*/ 300984 w 1916813"/>
                <a:gd name="connsiteY8" fmla="*/ 80072 h 3201880"/>
                <a:gd name="connsiteX9" fmla="*/ 975802 w 1916813"/>
                <a:gd name="connsiteY9" fmla="*/ 1193811 h 3201880"/>
                <a:gd name="connsiteX10" fmla="*/ 992258 w 1916813"/>
                <a:gd name="connsiteY10" fmla="*/ 1221251 h 3201880"/>
                <a:gd name="connsiteX11" fmla="*/ 1206228 w 1916813"/>
                <a:gd name="connsiteY11" fmla="*/ 1621748 h 3201880"/>
                <a:gd name="connsiteX12" fmla="*/ 1595781 w 1916813"/>
                <a:gd name="connsiteY12" fmla="*/ 2274640 h 3201880"/>
                <a:gd name="connsiteX13" fmla="*/ 1815218 w 1916813"/>
                <a:gd name="connsiteY13" fmla="*/ 2680643 h 3201880"/>
                <a:gd name="connsiteX14" fmla="*/ 1859114 w 1916813"/>
                <a:gd name="connsiteY14" fmla="*/ 2790361 h 3201880"/>
                <a:gd name="connsiteX15" fmla="*/ 1771399 w 1916813"/>
                <a:gd name="connsiteY15" fmla="*/ 3201881 h 3201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16813" h="3201880">
                  <a:moveTo>
                    <a:pt x="1771400" y="3201851"/>
                  </a:moveTo>
                  <a:cubicBezTo>
                    <a:pt x="1700065" y="3130516"/>
                    <a:pt x="1628764" y="3075674"/>
                    <a:pt x="1579357" y="3004341"/>
                  </a:cubicBezTo>
                  <a:cubicBezTo>
                    <a:pt x="1376370" y="2719038"/>
                    <a:pt x="1178859" y="2428259"/>
                    <a:pt x="992292" y="2137490"/>
                  </a:cubicBezTo>
                  <a:cubicBezTo>
                    <a:pt x="888041" y="1978404"/>
                    <a:pt x="805764" y="1808286"/>
                    <a:pt x="717972" y="1638217"/>
                  </a:cubicBezTo>
                  <a:cubicBezTo>
                    <a:pt x="536921" y="1281621"/>
                    <a:pt x="322951" y="941435"/>
                    <a:pt x="191258" y="562883"/>
                  </a:cubicBezTo>
                  <a:cubicBezTo>
                    <a:pt x="158346" y="475092"/>
                    <a:pt x="103467" y="392814"/>
                    <a:pt x="59575" y="310489"/>
                  </a:cubicBezTo>
                  <a:cubicBezTo>
                    <a:pt x="43119" y="277577"/>
                    <a:pt x="21151" y="239154"/>
                    <a:pt x="10206" y="200771"/>
                  </a:cubicBezTo>
                  <a:cubicBezTo>
                    <a:pt x="-17234" y="107507"/>
                    <a:pt x="10206" y="52628"/>
                    <a:pt x="97997" y="19720"/>
                  </a:cubicBezTo>
                  <a:cubicBezTo>
                    <a:pt x="196733" y="-18704"/>
                    <a:pt x="251616" y="-2209"/>
                    <a:pt x="300984" y="80072"/>
                  </a:cubicBezTo>
                  <a:cubicBezTo>
                    <a:pt x="525936" y="453128"/>
                    <a:pt x="750889" y="820756"/>
                    <a:pt x="975802" y="1193811"/>
                  </a:cubicBezTo>
                  <a:cubicBezTo>
                    <a:pt x="981274" y="1204795"/>
                    <a:pt x="986785" y="1210268"/>
                    <a:pt x="992258" y="1221251"/>
                  </a:cubicBezTo>
                  <a:cubicBezTo>
                    <a:pt x="1107492" y="1330969"/>
                    <a:pt x="1151344" y="1479112"/>
                    <a:pt x="1206228" y="1621748"/>
                  </a:cubicBezTo>
                  <a:cubicBezTo>
                    <a:pt x="1299491" y="1857644"/>
                    <a:pt x="1420197" y="2077120"/>
                    <a:pt x="1595781" y="2274640"/>
                  </a:cubicBezTo>
                  <a:cubicBezTo>
                    <a:pt x="1694517" y="2389874"/>
                    <a:pt x="1743924" y="2543483"/>
                    <a:pt x="1815218" y="2680643"/>
                  </a:cubicBezTo>
                  <a:cubicBezTo>
                    <a:pt x="1831674" y="2713556"/>
                    <a:pt x="1842658" y="2757451"/>
                    <a:pt x="1859114" y="2790361"/>
                  </a:cubicBezTo>
                  <a:cubicBezTo>
                    <a:pt x="1946944" y="2993388"/>
                    <a:pt x="1946944" y="3015314"/>
                    <a:pt x="1771399" y="3201881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54A485D4-6220-D6D4-A9ED-7C414FBBFB28}"/>
                </a:ext>
              </a:extLst>
            </p:cNvPr>
            <p:cNvSpPr/>
            <p:nvPr/>
          </p:nvSpPr>
          <p:spPr>
            <a:xfrm rot="16893126" flipV="1">
              <a:off x="10361795" y="4904365"/>
              <a:ext cx="244928" cy="231914"/>
            </a:xfrm>
            <a:custGeom>
              <a:avLst/>
              <a:gdLst>
                <a:gd name="connsiteX0" fmla="*/ 1793065 w 1812891"/>
                <a:gd name="connsiteY0" fmla="*/ 1716556 h 1716556"/>
                <a:gd name="connsiteX1" fmla="*/ 1650429 w 1812891"/>
                <a:gd name="connsiteY1" fmla="*/ 1672660 h 1716556"/>
                <a:gd name="connsiteX2" fmla="*/ 909745 w 1812891"/>
                <a:gd name="connsiteY2" fmla="*/ 1195353 h 1716556"/>
                <a:gd name="connsiteX3" fmla="*/ 212962 w 1812891"/>
                <a:gd name="connsiteY3" fmla="*/ 586363 h 1716556"/>
                <a:gd name="connsiteX4" fmla="*/ 81279 w 1812891"/>
                <a:gd name="connsiteY4" fmla="*/ 443726 h 1716556"/>
                <a:gd name="connsiteX5" fmla="*/ 81279 w 1812891"/>
                <a:gd name="connsiteY5" fmla="*/ 48705 h 1716556"/>
                <a:gd name="connsiteX6" fmla="*/ 234898 w 1812891"/>
                <a:gd name="connsiteY6" fmla="*/ 54178 h 1716556"/>
                <a:gd name="connsiteX7" fmla="*/ 487292 w 1812891"/>
                <a:gd name="connsiteY7" fmla="*/ 273614 h 1716556"/>
                <a:gd name="connsiteX8" fmla="*/ 767089 w 1812891"/>
                <a:gd name="connsiteY8" fmla="*/ 536952 h 1716556"/>
                <a:gd name="connsiteX9" fmla="*/ 1167586 w 1812891"/>
                <a:gd name="connsiteY9" fmla="*/ 997799 h 1716556"/>
                <a:gd name="connsiteX10" fmla="*/ 1732685 w 1812891"/>
                <a:gd name="connsiteY10" fmla="*/ 1480612 h 1716556"/>
                <a:gd name="connsiteX11" fmla="*/ 1793076 w 1812891"/>
                <a:gd name="connsiteY11" fmla="*/ 1716547 h 1716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12891" h="1716556">
                  <a:moveTo>
                    <a:pt x="1793065" y="1716556"/>
                  </a:moveTo>
                  <a:cubicBezTo>
                    <a:pt x="1743696" y="1700100"/>
                    <a:pt x="1694329" y="1694627"/>
                    <a:pt x="1650429" y="1672660"/>
                  </a:cubicBezTo>
                  <a:cubicBezTo>
                    <a:pt x="1381585" y="1546483"/>
                    <a:pt x="1134697" y="1387358"/>
                    <a:pt x="909745" y="1195353"/>
                  </a:cubicBezTo>
                  <a:cubicBezTo>
                    <a:pt x="673849" y="992366"/>
                    <a:pt x="443381" y="789350"/>
                    <a:pt x="212962" y="586363"/>
                  </a:cubicBezTo>
                  <a:cubicBezTo>
                    <a:pt x="163593" y="542467"/>
                    <a:pt x="125171" y="493099"/>
                    <a:pt x="81279" y="443726"/>
                  </a:cubicBezTo>
                  <a:cubicBezTo>
                    <a:pt x="-50405" y="295583"/>
                    <a:pt x="-1001" y="191332"/>
                    <a:pt x="81279" y="48705"/>
                  </a:cubicBezTo>
                  <a:cubicBezTo>
                    <a:pt x="125175" y="-17120"/>
                    <a:pt x="196513" y="-17120"/>
                    <a:pt x="234898" y="54178"/>
                  </a:cubicBezTo>
                  <a:cubicBezTo>
                    <a:pt x="295250" y="163896"/>
                    <a:pt x="388517" y="213264"/>
                    <a:pt x="487292" y="273614"/>
                  </a:cubicBezTo>
                  <a:cubicBezTo>
                    <a:pt x="591543" y="339439"/>
                    <a:pt x="684802" y="438216"/>
                    <a:pt x="767089" y="536952"/>
                  </a:cubicBezTo>
                  <a:cubicBezTo>
                    <a:pt x="893266" y="696038"/>
                    <a:pt x="1024950" y="849696"/>
                    <a:pt x="1167586" y="997799"/>
                  </a:cubicBezTo>
                  <a:cubicBezTo>
                    <a:pt x="1348637" y="1173384"/>
                    <a:pt x="1557140" y="1305028"/>
                    <a:pt x="1732685" y="1480612"/>
                  </a:cubicBezTo>
                  <a:cubicBezTo>
                    <a:pt x="1804020" y="1546476"/>
                    <a:pt x="1836976" y="1612296"/>
                    <a:pt x="1793076" y="1716547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06" name="组合 205">
            <a:extLst>
              <a:ext uri="{FF2B5EF4-FFF2-40B4-BE49-F238E27FC236}">
                <a16:creationId xmlns:a16="http://schemas.microsoft.com/office/drawing/2014/main" id="{C351B373-DBC3-A1F0-6326-6ECDBA7B778F}"/>
              </a:ext>
            </a:extLst>
          </p:cNvPr>
          <p:cNvGrpSpPr/>
          <p:nvPr/>
        </p:nvGrpSpPr>
        <p:grpSpPr>
          <a:xfrm>
            <a:off x="9867022" y="967101"/>
            <a:ext cx="1141174" cy="1150972"/>
            <a:chOff x="-5597756" y="1761131"/>
            <a:chExt cx="4782685" cy="4823750"/>
          </a:xfrm>
          <a:solidFill>
            <a:srgbClr val="79F7AB"/>
          </a:solidFill>
        </p:grpSpPr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E979C2DF-EA6A-8807-2993-1843EC9BA423}"/>
                </a:ext>
              </a:extLst>
            </p:cNvPr>
            <p:cNvSpPr/>
            <p:nvPr/>
          </p:nvSpPr>
          <p:spPr>
            <a:xfrm>
              <a:off x="-5597756" y="1761131"/>
              <a:ext cx="4782685" cy="2855337"/>
            </a:xfrm>
            <a:custGeom>
              <a:avLst/>
              <a:gdLst>
                <a:gd name="connsiteX0" fmla="*/ 2392553 w 4782685"/>
                <a:gd name="connsiteY0" fmla="*/ 3116 h 2855337"/>
                <a:gd name="connsiteX1" fmla="*/ 1987921 w 4782685"/>
                <a:gd name="connsiteY1" fmla="*/ 90449 h 2855337"/>
                <a:gd name="connsiteX2" fmla="*/ 1538517 w 4782685"/>
                <a:gd name="connsiteY2" fmla="*/ 379847 h 2855337"/>
                <a:gd name="connsiteX3" fmla="*/ 1322254 w 4782685"/>
                <a:gd name="connsiteY3" fmla="*/ 693052 h 2855337"/>
                <a:gd name="connsiteX4" fmla="*/ 1190110 w 4782685"/>
                <a:gd name="connsiteY4" fmla="*/ 1111380 h 2855337"/>
                <a:gd name="connsiteX5" fmla="*/ 1158575 w 4782685"/>
                <a:gd name="connsiteY5" fmla="*/ 1134227 h 2855337"/>
                <a:gd name="connsiteX6" fmla="*/ 970666 w 4782685"/>
                <a:gd name="connsiteY6" fmla="*/ 1040963 h 2855337"/>
                <a:gd name="connsiteX7" fmla="*/ 691751 w 4782685"/>
                <a:gd name="connsiteY7" fmla="*/ 997067 h 2855337"/>
                <a:gd name="connsiteX8" fmla="*/ 344296 w 4782685"/>
                <a:gd name="connsiteY8" fmla="*/ 1080725 h 2855337"/>
                <a:gd name="connsiteX9" fmla="*/ 111114 w 4782685"/>
                <a:gd name="connsiteY9" fmla="*/ 1330817 h 2855337"/>
                <a:gd name="connsiteX10" fmla="*/ 475 w 4782685"/>
                <a:gd name="connsiteY10" fmla="*/ 1767437 h 2855337"/>
                <a:gd name="connsiteX11" fmla="*/ 79579 w 4782685"/>
                <a:gd name="connsiteY11" fmla="*/ 2165671 h 2855337"/>
                <a:gd name="connsiteX12" fmla="*/ 183370 w 4782685"/>
                <a:gd name="connsiteY12" fmla="*/ 2370951 h 2855337"/>
                <a:gd name="connsiteX13" fmla="*/ 349314 w 4782685"/>
                <a:gd name="connsiteY13" fmla="*/ 2541019 h 2855337"/>
                <a:gd name="connsiteX14" fmla="*/ 420190 w 4782685"/>
                <a:gd name="connsiteY14" fmla="*/ 2538264 h 2855337"/>
                <a:gd name="connsiteX15" fmla="*/ 430255 w 4782685"/>
                <a:gd name="connsiteY15" fmla="*/ 2514038 h 2855337"/>
                <a:gd name="connsiteX16" fmla="*/ 499294 w 4782685"/>
                <a:gd name="connsiteY16" fmla="*/ 2549706 h 2855337"/>
                <a:gd name="connsiteX17" fmla="*/ 840352 w 4782685"/>
                <a:gd name="connsiteY17" fmla="*/ 2691421 h 2855337"/>
                <a:gd name="connsiteX18" fmla="*/ 1455280 w 4782685"/>
                <a:gd name="connsiteY18" fmla="*/ 2782428 h 2855337"/>
                <a:gd name="connsiteX19" fmla="*/ 2479473 w 4782685"/>
                <a:gd name="connsiteY19" fmla="*/ 2851467 h 2855337"/>
                <a:gd name="connsiteX20" fmla="*/ 3800814 w 4782685"/>
                <a:gd name="connsiteY20" fmla="*/ 2809408 h 2855337"/>
                <a:gd name="connsiteX21" fmla="*/ 4562042 w 4782685"/>
                <a:gd name="connsiteY21" fmla="*/ 2535970 h 2855337"/>
                <a:gd name="connsiteX22" fmla="*/ 4681832 w 4782685"/>
                <a:gd name="connsiteY22" fmla="*/ 2364520 h 2855337"/>
                <a:gd name="connsiteX23" fmla="*/ 4781028 w 4782685"/>
                <a:gd name="connsiteY23" fmla="*/ 1940255 h 2855337"/>
                <a:gd name="connsiteX24" fmla="*/ 4631543 w 4782685"/>
                <a:gd name="connsiteY24" fmla="*/ 1638493 h 2855337"/>
                <a:gd name="connsiteX25" fmla="*/ 4150102 w 4782685"/>
                <a:gd name="connsiteY25" fmla="*/ 1411287 h 2855337"/>
                <a:gd name="connsiteX26" fmla="*/ 3722623 w 4782685"/>
                <a:gd name="connsiteY26" fmla="*/ 1419056 h 2855337"/>
                <a:gd name="connsiteX27" fmla="*/ 3703870 w 4782685"/>
                <a:gd name="connsiteY27" fmla="*/ 1423151 h 2855337"/>
                <a:gd name="connsiteX28" fmla="*/ 3718949 w 4782685"/>
                <a:gd name="connsiteY28" fmla="*/ 1362799 h 2855337"/>
                <a:gd name="connsiteX29" fmla="*/ 3727177 w 4782685"/>
                <a:gd name="connsiteY29" fmla="*/ 757482 h 2855337"/>
                <a:gd name="connsiteX30" fmla="*/ 3520056 w 4782685"/>
                <a:gd name="connsiteY30" fmla="*/ 400886 h 2855337"/>
                <a:gd name="connsiteX31" fmla="*/ 3182662 w 4782685"/>
                <a:gd name="connsiteY31" fmla="*/ 152626 h 2855337"/>
                <a:gd name="connsiteX32" fmla="*/ 2753811 w 4782685"/>
                <a:gd name="connsiteY32" fmla="*/ 13624 h 2855337"/>
                <a:gd name="connsiteX33" fmla="*/ 2550325 w 4782685"/>
                <a:gd name="connsiteY33" fmla="*/ 344 h 2855337"/>
                <a:gd name="connsiteX34" fmla="*/ 2392610 w 4782685"/>
                <a:gd name="connsiteY34" fmla="*/ 3100 h 2855337"/>
                <a:gd name="connsiteX35" fmla="*/ 2762895 w 4782685"/>
                <a:gd name="connsiteY35" fmla="*/ 357459 h 2855337"/>
                <a:gd name="connsiteX36" fmla="*/ 3401130 w 4782685"/>
                <a:gd name="connsiteY36" fmla="*/ 673838 h 2855337"/>
                <a:gd name="connsiteX37" fmla="*/ 3476560 w 4782685"/>
                <a:gd name="connsiteY37" fmla="*/ 802769 h 2855337"/>
                <a:gd name="connsiteX38" fmla="*/ 3512227 w 4782685"/>
                <a:gd name="connsiteY38" fmla="*/ 1042799 h 2855337"/>
                <a:gd name="connsiteX39" fmla="*/ 3482530 w 4782685"/>
                <a:gd name="connsiteY39" fmla="*/ 1318921 h 2855337"/>
                <a:gd name="connsiteX40" fmla="*/ 3415749 w 4782685"/>
                <a:gd name="connsiteY40" fmla="*/ 1532009 h 2855337"/>
                <a:gd name="connsiteX41" fmla="*/ 3397915 w 4782685"/>
                <a:gd name="connsiteY41" fmla="*/ 1615209 h 2855337"/>
                <a:gd name="connsiteX42" fmla="*/ 3420342 w 4782685"/>
                <a:gd name="connsiteY42" fmla="*/ 1665495 h 2855337"/>
                <a:gd name="connsiteX43" fmla="*/ 3445945 w 4782685"/>
                <a:gd name="connsiteY43" fmla="*/ 1711228 h 2855337"/>
                <a:gd name="connsiteX44" fmla="*/ 3523212 w 4782685"/>
                <a:gd name="connsiteY44" fmla="*/ 1772958 h 2855337"/>
                <a:gd name="connsiteX45" fmla="*/ 3561635 w 4782685"/>
                <a:gd name="connsiteY45" fmla="*/ 1753288 h 2855337"/>
                <a:gd name="connsiteX46" fmla="*/ 4200782 w 4782685"/>
                <a:gd name="connsiteY46" fmla="*/ 1699786 h 2855337"/>
                <a:gd name="connsiteX47" fmla="*/ 4391444 w 4782685"/>
                <a:gd name="connsiteY47" fmla="*/ 1787119 h 2855337"/>
                <a:gd name="connsiteX48" fmla="*/ 4486544 w 4782685"/>
                <a:gd name="connsiteY48" fmla="*/ 1877169 h 2855337"/>
                <a:gd name="connsiteX49" fmla="*/ 4468711 w 4782685"/>
                <a:gd name="connsiteY49" fmla="*/ 2126349 h 2855337"/>
                <a:gd name="connsiteX50" fmla="*/ 4180194 w 4782685"/>
                <a:gd name="connsiteY50" fmla="*/ 2361823 h 2855337"/>
                <a:gd name="connsiteX51" fmla="*/ 3345831 w 4782685"/>
                <a:gd name="connsiteY51" fmla="*/ 2444563 h 2855337"/>
                <a:gd name="connsiteX52" fmla="*/ 2522871 w 4782685"/>
                <a:gd name="connsiteY52" fmla="*/ 2449156 h 2855337"/>
                <a:gd name="connsiteX53" fmla="*/ 1163615 w 4782685"/>
                <a:gd name="connsiteY53" fmla="*/ 2361823 h 2855337"/>
                <a:gd name="connsiteX54" fmla="*/ 795115 w 4782685"/>
                <a:gd name="connsiteY54" fmla="*/ 2334383 h 2855337"/>
                <a:gd name="connsiteX55" fmla="*/ 430750 w 4782685"/>
                <a:gd name="connsiteY55" fmla="*/ 2352217 h 2855337"/>
                <a:gd name="connsiteX56" fmla="*/ 332435 w 4782685"/>
                <a:gd name="connsiteY56" fmla="*/ 2359986 h 2855337"/>
                <a:gd name="connsiteX57" fmla="*/ 310506 w 4782685"/>
                <a:gd name="connsiteY57" fmla="*/ 2325236 h 2855337"/>
                <a:gd name="connsiteX58" fmla="*/ 260219 w 4782685"/>
                <a:gd name="connsiteY58" fmla="*/ 2222827 h 2855337"/>
                <a:gd name="connsiteX59" fmla="*/ 218582 w 4782685"/>
                <a:gd name="connsiteY59" fmla="*/ 1970011 h 2855337"/>
                <a:gd name="connsiteX60" fmla="*/ 241926 w 4782685"/>
                <a:gd name="connsiteY60" fmla="*/ 1568103 h 2855337"/>
                <a:gd name="connsiteX61" fmla="*/ 329679 w 4782685"/>
                <a:gd name="connsiteY61" fmla="*/ 1400788 h 2855337"/>
                <a:gd name="connsiteX62" fmla="*/ 485131 w 4782685"/>
                <a:gd name="connsiteY62" fmla="*/ 1280547 h 2855337"/>
                <a:gd name="connsiteX63" fmla="*/ 732469 w 4782685"/>
                <a:gd name="connsiteY63" fmla="*/ 1233896 h 2855337"/>
                <a:gd name="connsiteX64" fmla="*/ 1071274 w 4782685"/>
                <a:gd name="connsiteY64" fmla="*/ 1349130 h 2855337"/>
                <a:gd name="connsiteX65" fmla="*/ 1183295 w 4782685"/>
                <a:gd name="connsiteY65" fmla="*/ 1451540 h 2855337"/>
                <a:gd name="connsiteX66" fmla="*/ 1209357 w 4782685"/>
                <a:gd name="connsiteY66" fmla="*/ 1546182 h 2855337"/>
                <a:gd name="connsiteX67" fmla="*/ 1293016 w 4782685"/>
                <a:gd name="connsiteY67" fmla="*/ 1685635 h 2855337"/>
                <a:gd name="connsiteX68" fmla="*/ 1328683 w 4782685"/>
                <a:gd name="connsiteY68" fmla="*/ 1714414 h 2855337"/>
                <a:gd name="connsiteX69" fmla="*/ 1362514 w 4782685"/>
                <a:gd name="connsiteY69" fmla="*/ 1726315 h 2855337"/>
                <a:gd name="connsiteX70" fmla="*/ 1414178 w 4782685"/>
                <a:gd name="connsiteY70" fmla="*/ 1669178 h 2855337"/>
                <a:gd name="connsiteX71" fmla="*/ 1456696 w 4782685"/>
                <a:gd name="connsiteY71" fmla="*/ 1497728 h 2855337"/>
                <a:gd name="connsiteX72" fmla="*/ 1419651 w 4782685"/>
                <a:gd name="connsiteY72" fmla="*/ 1386629 h 2855337"/>
                <a:gd name="connsiteX73" fmla="*/ 1413719 w 4782685"/>
                <a:gd name="connsiteY73" fmla="*/ 1340896 h 2855337"/>
                <a:gd name="connsiteX74" fmla="*/ 1481839 w 4782685"/>
                <a:gd name="connsiteY74" fmla="*/ 1055133 h 2855337"/>
                <a:gd name="connsiteX75" fmla="*/ 1752946 w 4782685"/>
                <a:gd name="connsiteY75" fmla="*/ 693481 h 2855337"/>
                <a:gd name="connsiteX76" fmla="*/ 2303878 w 4782685"/>
                <a:gd name="connsiteY76" fmla="*/ 384450 h 2855337"/>
                <a:gd name="connsiteX77" fmla="*/ 2762924 w 4782685"/>
                <a:gd name="connsiteY77" fmla="*/ 357469 h 2855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4782685" h="2855337">
                  <a:moveTo>
                    <a:pt x="2392553" y="3116"/>
                  </a:moveTo>
                  <a:cubicBezTo>
                    <a:pt x="2249005" y="21869"/>
                    <a:pt x="2104037" y="53403"/>
                    <a:pt x="1987921" y="90449"/>
                  </a:cubicBezTo>
                  <a:cubicBezTo>
                    <a:pt x="1804607" y="148964"/>
                    <a:pt x="1671542" y="234917"/>
                    <a:pt x="1538517" y="379847"/>
                  </a:cubicBezTo>
                  <a:cubicBezTo>
                    <a:pt x="1445214" y="481796"/>
                    <a:pt x="1381684" y="574144"/>
                    <a:pt x="1322254" y="693052"/>
                  </a:cubicBezTo>
                  <a:cubicBezTo>
                    <a:pt x="1258687" y="820150"/>
                    <a:pt x="1206109" y="987005"/>
                    <a:pt x="1190110" y="1111380"/>
                  </a:cubicBezTo>
                  <a:cubicBezTo>
                    <a:pt x="1184638" y="1152520"/>
                    <a:pt x="1185556" y="1151602"/>
                    <a:pt x="1158575" y="1134227"/>
                  </a:cubicBezTo>
                  <a:cubicBezTo>
                    <a:pt x="1117895" y="1108164"/>
                    <a:pt x="1014107" y="1056500"/>
                    <a:pt x="970666" y="1040963"/>
                  </a:cubicBezTo>
                  <a:cubicBezTo>
                    <a:pt x="886089" y="1009887"/>
                    <a:pt x="766729" y="991594"/>
                    <a:pt x="691751" y="997067"/>
                  </a:cubicBezTo>
                  <a:cubicBezTo>
                    <a:pt x="562361" y="1007131"/>
                    <a:pt x="425661" y="1040044"/>
                    <a:pt x="344296" y="1080725"/>
                  </a:cubicBezTo>
                  <a:cubicBezTo>
                    <a:pt x="240965" y="1132390"/>
                    <a:pt x="172846" y="1205561"/>
                    <a:pt x="111114" y="1330817"/>
                  </a:cubicBezTo>
                  <a:cubicBezTo>
                    <a:pt x="30632" y="1494498"/>
                    <a:pt x="-4581" y="1633951"/>
                    <a:pt x="475" y="1767437"/>
                  </a:cubicBezTo>
                  <a:cubicBezTo>
                    <a:pt x="4570" y="1874441"/>
                    <a:pt x="39778" y="2050907"/>
                    <a:pt x="79579" y="2165671"/>
                  </a:cubicBezTo>
                  <a:cubicBezTo>
                    <a:pt x="98293" y="2220512"/>
                    <a:pt x="149498" y="2320662"/>
                    <a:pt x="183370" y="2370951"/>
                  </a:cubicBezTo>
                  <a:cubicBezTo>
                    <a:pt x="209432" y="2408417"/>
                    <a:pt x="306334" y="2508111"/>
                    <a:pt x="349314" y="2541019"/>
                  </a:cubicBezTo>
                  <a:cubicBezTo>
                    <a:pt x="394128" y="2575309"/>
                    <a:pt x="404193" y="2574850"/>
                    <a:pt x="420190" y="2538264"/>
                  </a:cubicBezTo>
                  <a:lnTo>
                    <a:pt x="430255" y="2514038"/>
                  </a:lnTo>
                  <a:lnTo>
                    <a:pt x="499294" y="2549706"/>
                  </a:lnTo>
                  <a:cubicBezTo>
                    <a:pt x="632320" y="2618286"/>
                    <a:pt x="760339" y="2671788"/>
                    <a:pt x="840352" y="2691421"/>
                  </a:cubicBezTo>
                  <a:cubicBezTo>
                    <a:pt x="976131" y="2724793"/>
                    <a:pt x="1218924" y="2760461"/>
                    <a:pt x="1455280" y="2782428"/>
                  </a:cubicBezTo>
                  <a:cubicBezTo>
                    <a:pt x="1698984" y="2804357"/>
                    <a:pt x="2262702" y="2842780"/>
                    <a:pt x="2479473" y="2851467"/>
                  </a:cubicBezTo>
                  <a:cubicBezTo>
                    <a:pt x="2801780" y="2864709"/>
                    <a:pt x="3509545" y="2842321"/>
                    <a:pt x="3800814" y="2809408"/>
                  </a:cubicBezTo>
                  <a:cubicBezTo>
                    <a:pt x="4162426" y="2768690"/>
                    <a:pt x="4421669" y="2675423"/>
                    <a:pt x="4562042" y="2535970"/>
                  </a:cubicBezTo>
                  <a:cubicBezTo>
                    <a:pt x="4612788" y="2485224"/>
                    <a:pt x="4642027" y="2443165"/>
                    <a:pt x="4681832" y="2364520"/>
                  </a:cubicBezTo>
                  <a:cubicBezTo>
                    <a:pt x="4758640" y="2211822"/>
                    <a:pt x="4790629" y="2073741"/>
                    <a:pt x="4781028" y="1940255"/>
                  </a:cubicBezTo>
                  <a:cubicBezTo>
                    <a:pt x="4772341" y="1828695"/>
                    <a:pt x="4717959" y="1718977"/>
                    <a:pt x="4631543" y="1638493"/>
                  </a:cubicBezTo>
                  <a:cubicBezTo>
                    <a:pt x="4524539" y="1540218"/>
                    <a:pt x="4322473" y="1444657"/>
                    <a:pt x="4150102" y="1411287"/>
                  </a:cubicBezTo>
                  <a:cubicBezTo>
                    <a:pt x="4017498" y="1385685"/>
                    <a:pt x="3857490" y="1388861"/>
                    <a:pt x="3722623" y="1419056"/>
                  </a:cubicBezTo>
                  <a:lnTo>
                    <a:pt x="3703870" y="1423151"/>
                  </a:lnTo>
                  <a:lnTo>
                    <a:pt x="3718949" y="1362799"/>
                  </a:lnTo>
                  <a:cubicBezTo>
                    <a:pt x="3772450" y="1145195"/>
                    <a:pt x="3775168" y="933488"/>
                    <a:pt x="3727177" y="757482"/>
                  </a:cubicBezTo>
                  <a:cubicBezTo>
                    <a:pt x="3689251" y="619862"/>
                    <a:pt x="3622926" y="505549"/>
                    <a:pt x="3520056" y="400886"/>
                  </a:cubicBezTo>
                  <a:cubicBezTo>
                    <a:pt x="3413551" y="292510"/>
                    <a:pt x="3313855" y="219374"/>
                    <a:pt x="3182662" y="152626"/>
                  </a:cubicBezTo>
                  <a:cubicBezTo>
                    <a:pt x="3029503" y="74440"/>
                    <a:pt x="2918403" y="38774"/>
                    <a:pt x="2753811" y="13624"/>
                  </a:cubicBezTo>
                  <a:cubicBezTo>
                    <a:pt x="2687948" y="3560"/>
                    <a:pt x="2656874" y="1723"/>
                    <a:pt x="2550325" y="344"/>
                  </a:cubicBezTo>
                  <a:cubicBezTo>
                    <a:pt x="2481285" y="-574"/>
                    <a:pt x="2410451" y="344"/>
                    <a:pt x="2392610" y="3100"/>
                  </a:cubicBezTo>
                  <a:close/>
                  <a:moveTo>
                    <a:pt x="2762895" y="357459"/>
                  </a:moveTo>
                  <a:cubicBezTo>
                    <a:pt x="3028985" y="386698"/>
                    <a:pt x="3253898" y="498254"/>
                    <a:pt x="3401130" y="673838"/>
                  </a:cubicBezTo>
                  <a:cubicBezTo>
                    <a:pt x="3447321" y="729138"/>
                    <a:pt x="3456927" y="745595"/>
                    <a:pt x="3476560" y="802769"/>
                  </a:cubicBezTo>
                  <a:cubicBezTo>
                    <a:pt x="3505377" y="885508"/>
                    <a:pt x="3511769" y="929407"/>
                    <a:pt x="3512227" y="1042799"/>
                  </a:cubicBezTo>
                  <a:cubicBezTo>
                    <a:pt x="3512227" y="1152057"/>
                    <a:pt x="3507214" y="1198671"/>
                    <a:pt x="3482530" y="1318921"/>
                  </a:cubicBezTo>
                  <a:cubicBezTo>
                    <a:pt x="3466993" y="1392553"/>
                    <a:pt x="3436339" y="1490371"/>
                    <a:pt x="3415749" y="1532009"/>
                  </a:cubicBezTo>
                  <a:cubicBezTo>
                    <a:pt x="3393361" y="1576785"/>
                    <a:pt x="3390606" y="1588228"/>
                    <a:pt x="3397915" y="1615209"/>
                  </a:cubicBezTo>
                  <a:cubicBezTo>
                    <a:pt x="3401589" y="1628450"/>
                    <a:pt x="3411654" y="1650876"/>
                    <a:pt x="3420342" y="1665495"/>
                  </a:cubicBezTo>
                  <a:cubicBezTo>
                    <a:pt x="3429029" y="1680115"/>
                    <a:pt x="3440472" y="1700704"/>
                    <a:pt x="3445945" y="1711228"/>
                  </a:cubicBezTo>
                  <a:cubicBezTo>
                    <a:pt x="3457388" y="1734075"/>
                    <a:pt x="3507675" y="1774298"/>
                    <a:pt x="3523212" y="1772958"/>
                  </a:cubicBezTo>
                  <a:cubicBezTo>
                    <a:pt x="3529144" y="1772499"/>
                    <a:pt x="3546059" y="1763812"/>
                    <a:pt x="3561635" y="1753288"/>
                  </a:cubicBezTo>
                  <a:cubicBezTo>
                    <a:pt x="3720721" y="1644941"/>
                    <a:pt x="3967149" y="1624357"/>
                    <a:pt x="4200782" y="1699786"/>
                  </a:cubicBezTo>
                  <a:cubicBezTo>
                    <a:pt x="4266147" y="1720835"/>
                    <a:pt x="4345250" y="1756923"/>
                    <a:pt x="4391444" y="1787119"/>
                  </a:cubicBezTo>
                  <a:cubicBezTo>
                    <a:pt x="4424356" y="1808129"/>
                    <a:pt x="4476021" y="1857077"/>
                    <a:pt x="4486544" y="1877169"/>
                  </a:cubicBezTo>
                  <a:cubicBezTo>
                    <a:pt x="4512607" y="1926576"/>
                    <a:pt x="4503919" y="2046816"/>
                    <a:pt x="4468711" y="2126349"/>
                  </a:cubicBezTo>
                  <a:cubicBezTo>
                    <a:pt x="4426193" y="2222369"/>
                    <a:pt x="4326956" y="2303305"/>
                    <a:pt x="4180194" y="2361823"/>
                  </a:cubicBezTo>
                  <a:cubicBezTo>
                    <a:pt x="4026115" y="2423553"/>
                    <a:pt x="3945671" y="2431781"/>
                    <a:pt x="3345831" y="2444563"/>
                  </a:cubicBezTo>
                  <a:cubicBezTo>
                    <a:pt x="2927463" y="2453251"/>
                    <a:pt x="2685631" y="2454628"/>
                    <a:pt x="2522871" y="2449156"/>
                  </a:cubicBezTo>
                  <a:cubicBezTo>
                    <a:pt x="2109549" y="2435417"/>
                    <a:pt x="1722297" y="2410273"/>
                    <a:pt x="1163615" y="2361823"/>
                  </a:cubicBezTo>
                  <a:cubicBezTo>
                    <a:pt x="990323" y="2346744"/>
                    <a:pt x="824850" y="2334383"/>
                    <a:pt x="795115" y="2334383"/>
                  </a:cubicBezTo>
                  <a:cubicBezTo>
                    <a:pt x="720144" y="2334383"/>
                    <a:pt x="547316" y="2342611"/>
                    <a:pt x="430750" y="2352217"/>
                  </a:cubicBezTo>
                  <a:lnTo>
                    <a:pt x="332435" y="2359986"/>
                  </a:lnTo>
                  <a:lnTo>
                    <a:pt x="310506" y="2325236"/>
                  </a:lnTo>
                  <a:cubicBezTo>
                    <a:pt x="281689" y="2280422"/>
                    <a:pt x="277135" y="2271276"/>
                    <a:pt x="260219" y="2222827"/>
                  </a:cubicBezTo>
                  <a:cubicBezTo>
                    <a:pt x="241467" y="2169326"/>
                    <a:pt x="234617" y="2130021"/>
                    <a:pt x="218582" y="1970011"/>
                  </a:cubicBezTo>
                  <a:cubicBezTo>
                    <a:pt x="196193" y="1753289"/>
                    <a:pt x="200327" y="1689264"/>
                    <a:pt x="241926" y="1568103"/>
                  </a:cubicBezTo>
                  <a:cubicBezTo>
                    <a:pt x="266610" y="1496806"/>
                    <a:pt x="294509" y="1442847"/>
                    <a:pt x="329679" y="1400788"/>
                  </a:cubicBezTo>
                  <a:cubicBezTo>
                    <a:pt x="377249" y="1343191"/>
                    <a:pt x="417471" y="1312537"/>
                    <a:pt x="485131" y="1280547"/>
                  </a:cubicBezTo>
                  <a:cubicBezTo>
                    <a:pt x="563775" y="1243502"/>
                    <a:pt x="638289" y="1229801"/>
                    <a:pt x="732469" y="1233896"/>
                  </a:cubicBezTo>
                  <a:cubicBezTo>
                    <a:pt x="849075" y="1239407"/>
                    <a:pt x="963349" y="1278251"/>
                    <a:pt x="1071274" y="1349130"/>
                  </a:cubicBezTo>
                  <a:cubicBezTo>
                    <a:pt x="1114711" y="1377488"/>
                    <a:pt x="1183295" y="1440099"/>
                    <a:pt x="1183295" y="1451540"/>
                  </a:cubicBezTo>
                  <a:cubicBezTo>
                    <a:pt x="1183295" y="1464360"/>
                    <a:pt x="1200669" y="1526510"/>
                    <a:pt x="1209357" y="1546182"/>
                  </a:cubicBezTo>
                  <a:cubicBezTo>
                    <a:pt x="1233582" y="1599225"/>
                    <a:pt x="1278396" y="1673741"/>
                    <a:pt x="1293016" y="1685635"/>
                  </a:cubicBezTo>
                  <a:cubicBezTo>
                    <a:pt x="1301703" y="1692944"/>
                    <a:pt x="1317700" y="1705727"/>
                    <a:pt x="1328683" y="1714414"/>
                  </a:cubicBezTo>
                  <a:cubicBezTo>
                    <a:pt x="1345599" y="1728612"/>
                    <a:pt x="1349693" y="1729531"/>
                    <a:pt x="1362514" y="1726315"/>
                  </a:cubicBezTo>
                  <a:cubicBezTo>
                    <a:pt x="1383562" y="1719924"/>
                    <a:pt x="1397263" y="1704808"/>
                    <a:pt x="1414178" y="1669178"/>
                  </a:cubicBezTo>
                  <a:cubicBezTo>
                    <a:pt x="1449845" y="1594169"/>
                    <a:pt x="1458992" y="1557618"/>
                    <a:pt x="1456696" y="1497728"/>
                  </a:cubicBezTo>
                  <a:cubicBezTo>
                    <a:pt x="1454859" y="1447863"/>
                    <a:pt x="1447090" y="1425474"/>
                    <a:pt x="1419651" y="1386629"/>
                  </a:cubicBezTo>
                  <a:cubicBezTo>
                    <a:pt x="1411882" y="1375186"/>
                    <a:pt x="1410963" y="1369254"/>
                    <a:pt x="1413719" y="1340896"/>
                  </a:cubicBezTo>
                  <a:cubicBezTo>
                    <a:pt x="1422406" y="1245335"/>
                    <a:pt x="1451683" y="1124173"/>
                    <a:pt x="1481839" y="1055133"/>
                  </a:cubicBezTo>
                  <a:cubicBezTo>
                    <a:pt x="1533045" y="938566"/>
                    <a:pt x="1622213" y="819697"/>
                    <a:pt x="1752946" y="693481"/>
                  </a:cubicBezTo>
                  <a:cubicBezTo>
                    <a:pt x="1924396" y="527997"/>
                    <a:pt x="2082149" y="439754"/>
                    <a:pt x="2303878" y="384450"/>
                  </a:cubicBezTo>
                  <a:cubicBezTo>
                    <a:pt x="2448808" y="348782"/>
                    <a:pt x="2601045" y="339635"/>
                    <a:pt x="2762924" y="35746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54FD30D5-68EC-A95C-EF25-30012EA98F9B}"/>
                </a:ext>
              </a:extLst>
            </p:cNvPr>
            <p:cNvSpPr/>
            <p:nvPr/>
          </p:nvSpPr>
          <p:spPr>
            <a:xfrm>
              <a:off x="-2043047" y="4708458"/>
              <a:ext cx="417269" cy="1214213"/>
            </a:xfrm>
            <a:custGeom>
              <a:avLst/>
              <a:gdLst>
                <a:gd name="connsiteX0" fmla="*/ 335142 w 417269"/>
                <a:gd name="connsiteY0" fmla="*/ 23519 h 1214213"/>
                <a:gd name="connsiteX1" fmla="*/ 54434 w 417269"/>
                <a:gd name="connsiteY1" fmla="*/ 593175 h 1214213"/>
                <a:gd name="connsiteX2" fmla="*/ 14 w 417269"/>
                <a:gd name="connsiteY2" fmla="*/ 909554 h 1214213"/>
                <a:gd name="connsiteX3" fmla="*/ 42073 w 417269"/>
                <a:gd name="connsiteY3" fmla="*/ 1094739 h 1214213"/>
                <a:gd name="connsiteX4" fmla="*/ 66298 w 417269"/>
                <a:gd name="connsiteY4" fmla="*/ 1139056 h 1214213"/>
                <a:gd name="connsiteX5" fmla="*/ 138552 w 417269"/>
                <a:gd name="connsiteY5" fmla="*/ 1210390 h 1214213"/>
                <a:gd name="connsiteX6" fmla="*/ 193394 w 417269"/>
                <a:gd name="connsiteY6" fmla="*/ 1188921 h 1214213"/>
                <a:gd name="connsiteX7" fmla="*/ 394117 w 417269"/>
                <a:gd name="connsiteY7" fmla="*/ 646669 h 1214213"/>
                <a:gd name="connsiteX8" fmla="*/ 400968 w 417269"/>
                <a:gd name="connsiteY8" fmla="*/ 72889 h 1214213"/>
                <a:gd name="connsiteX9" fmla="*/ 335143 w 417269"/>
                <a:gd name="connsiteY9" fmla="*/ 23521 h 1214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7269" h="1214213">
                  <a:moveTo>
                    <a:pt x="335142" y="23519"/>
                  </a:moveTo>
                  <a:cubicBezTo>
                    <a:pt x="278885" y="93936"/>
                    <a:pt x="106055" y="445522"/>
                    <a:pt x="54434" y="593175"/>
                  </a:cubicBezTo>
                  <a:cubicBezTo>
                    <a:pt x="21943" y="687357"/>
                    <a:pt x="473" y="810358"/>
                    <a:pt x="14" y="909554"/>
                  </a:cubicBezTo>
                  <a:cubicBezTo>
                    <a:pt x="-445" y="995967"/>
                    <a:pt x="10538" y="1043539"/>
                    <a:pt x="42073" y="1094739"/>
                  </a:cubicBezTo>
                  <a:cubicBezTo>
                    <a:pt x="48005" y="1104804"/>
                    <a:pt x="58989" y="1124896"/>
                    <a:pt x="66298" y="1139056"/>
                  </a:cubicBezTo>
                  <a:cubicBezTo>
                    <a:pt x="78659" y="1163778"/>
                    <a:pt x="87346" y="1172466"/>
                    <a:pt x="138552" y="1210390"/>
                  </a:cubicBezTo>
                  <a:cubicBezTo>
                    <a:pt x="151335" y="1219537"/>
                    <a:pt x="170087" y="1212227"/>
                    <a:pt x="193394" y="1188921"/>
                  </a:cubicBezTo>
                  <a:cubicBezTo>
                    <a:pt x="254205" y="1127651"/>
                    <a:pt x="367136" y="822714"/>
                    <a:pt x="394117" y="646669"/>
                  </a:cubicBezTo>
                  <a:cubicBezTo>
                    <a:pt x="422017" y="464697"/>
                    <a:pt x="425193" y="191298"/>
                    <a:pt x="400968" y="72889"/>
                  </a:cubicBezTo>
                  <a:cubicBezTo>
                    <a:pt x="384512" y="-6215"/>
                    <a:pt x="368515" y="-18079"/>
                    <a:pt x="335143" y="2352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B35A05D9-A0E0-16E9-2648-996FDED07D0E}"/>
                </a:ext>
              </a:extLst>
            </p:cNvPr>
            <p:cNvSpPr/>
            <p:nvPr/>
          </p:nvSpPr>
          <p:spPr>
            <a:xfrm>
              <a:off x="-3456731" y="4819236"/>
              <a:ext cx="392377" cy="1223592"/>
            </a:xfrm>
            <a:custGeom>
              <a:avLst/>
              <a:gdLst>
                <a:gd name="connsiteX0" fmla="*/ 349793 w 392377"/>
                <a:gd name="connsiteY0" fmla="*/ 18355 h 1223592"/>
                <a:gd name="connsiteX1" fmla="*/ 123459 w 392377"/>
                <a:gd name="connsiteY1" fmla="*/ 400100 h 1223592"/>
                <a:gd name="connsiteX2" fmla="*/ 32032 w 392377"/>
                <a:gd name="connsiteY2" fmla="*/ 747135 h 1223592"/>
                <a:gd name="connsiteX3" fmla="*/ 459 w 392377"/>
                <a:gd name="connsiteY3" fmla="*/ 1012304 h 1223592"/>
                <a:gd name="connsiteX4" fmla="*/ 0 w 392377"/>
                <a:gd name="connsiteY4" fmla="*/ 1076751 h 1223592"/>
                <a:gd name="connsiteX5" fmla="*/ 27440 w 392377"/>
                <a:gd name="connsiteY5" fmla="*/ 1130252 h 1223592"/>
                <a:gd name="connsiteX6" fmla="*/ 70417 w 392377"/>
                <a:gd name="connsiteY6" fmla="*/ 1196077 h 1223592"/>
                <a:gd name="connsiteX7" fmla="*/ 94183 w 392377"/>
                <a:gd name="connsiteY7" fmla="*/ 1215748 h 1223592"/>
                <a:gd name="connsiteX8" fmla="*/ 133984 w 392377"/>
                <a:gd name="connsiteY8" fmla="*/ 1216666 h 1223592"/>
                <a:gd name="connsiteX9" fmla="*/ 308608 w 392377"/>
                <a:gd name="connsiteY9" fmla="*/ 666184 h 1223592"/>
                <a:gd name="connsiteX10" fmla="*/ 349787 w 392377"/>
                <a:gd name="connsiteY10" fmla="*/ 353019 h 1223592"/>
                <a:gd name="connsiteX11" fmla="*/ 384995 w 392377"/>
                <a:gd name="connsiteY11" fmla="*/ 53559 h 1223592"/>
                <a:gd name="connsiteX12" fmla="*/ 392305 w 392377"/>
                <a:gd name="connsiteY12" fmla="*/ 10123 h 1223592"/>
                <a:gd name="connsiteX13" fmla="*/ 349787 w 392377"/>
                <a:gd name="connsiteY13" fmla="*/ 18351 h 1223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92377" h="1223592">
                  <a:moveTo>
                    <a:pt x="349793" y="18355"/>
                  </a:moveTo>
                  <a:cubicBezTo>
                    <a:pt x="278917" y="74114"/>
                    <a:pt x="195713" y="214494"/>
                    <a:pt x="123459" y="400100"/>
                  </a:cubicBezTo>
                  <a:cubicBezTo>
                    <a:pt x="80482" y="511661"/>
                    <a:pt x="64026" y="572932"/>
                    <a:pt x="32032" y="747135"/>
                  </a:cubicBezTo>
                  <a:cubicBezTo>
                    <a:pt x="8726" y="876525"/>
                    <a:pt x="919" y="939600"/>
                    <a:pt x="459" y="1012304"/>
                  </a:cubicBezTo>
                  <a:lnTo>
                    <a:pt x="0" y="1076751"/>
                  </a:lnTo>
                  <a:lnTo>
                    <a:pt x="27440" y="1130252"/>
                  </a:lnTo>
                  <a:cubicBezTo>
                    <a:pt x="45733" y="1166379"/>
                    <a:pt x="59893" y="1187848"/>
                    <a:pt x="70417" y="1196077"/>
                  </a:cubicBezTo>
                  <a:cubicBezTo>
                    <a:pt x="79104" y="1202507"/>
                    <a:pt x="89628" y="1211615"/>
                    <a:pt x="94183" y="1215748"/>
                  </a:cubicBezTo>
                  <a:cubicBezTo>
                    <a:pt x="104707" y="1225812"/>
                    <a:pt x="120704" y="1226272"/>
                    <a:pt x="133984" y="1216666"/>
                  </a:cubicBezTo>
                  <a:cubicBezTo>
                    <a:pt x="173747" y="1188767"/>
                    <a:pt x="254684" y="934577"/>
                    <a:pt x="308608" y="666184"/>
                  </a:cubicBezTo>
                  <a:cubicBezTo>
                    <a:pt x="330116" y="558298"/>
                    <a:pt x="331953" y="544102"/>
                    <a:pt x="349787" y="353019"/>
                  </a:cubicBezTo>
                  <a:cubicBezTo>
                    <a:pt x="365324" y="182911"/>
                    <a:pt x="374930" y="103387"/>
                    <a:pt x="384995" y="53559"/>
                  </a:cubicBezTo>
                  <a:cubicBezTo>
                    <a:pt x="388631" y="34807"/>
                    <a:pt x="392305" y="15136"/>
                    <a:pt x="392305" y="10123"/>
                  </a:cubicBezTo>
                  <a:cubicBezTo>
                    <a:pt x="393644" y="-5912"/>
                    <a:pt x="376270" y="-2698"/>
                    <a:pt x="349787" y="1835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5551DCF5-E2CD-B785-FF9A-29EC5132E5A4}"/>
                </a:ext>
              </a:extLst>
            </p:cNvPr>
            <p:cNvSpPr/>
            <p:nvPr/>
          </p:nvSpPr>
          <p:spPr>
            <a:xfrm>
              <a:off x="-4290619" y="4845612"/>
              <a:ext cx="505310" cy="1617931"/>
            </a:xfrm>
            <a:custGeom>
              <a:avLst/>
              <a:gdLst>
                <a:gd name="connsiteX0" fmla="*/ 434788 w 505310"/>
                <a:gd name="connsiteY0" fmla="*/ 7948 h 1617931"/>
                <a:gd name="connsiteX1" fmla="*/ 248720 w 505310"/>
                <a:gd name="connsiteY1" fmla="*/ 420349 h 1617931"/>
                <a:gd name="connsiteX2" fmla="*/ 59439 w 505310"/>
                <a:gd name="connsiteY2" fmla="*/ 968989 h 1617931"/>
                <a:gd name="connsiteX3" fmla="*/ 466 w 505310"/>
                <a:gd name="connsiteY3" fmla="*/ 1326507 h 1617931"/>
                <a:gd name="connsiteX4" fmla="*/ 49375 w 505310"/>
                <a:gd name="connsiteY4" fmla="*/ 1482418 h 1617931"/>
                <a:gd name="connsiteX5" fmla="*/ 81368 w 505310"/>
                <a:gd name="connsiteY5" fmla="*/ 1539097 h 1617931"/>
                <a:gd name="connsiteX6" fmla="*/ 107889 w 505310"/>
                <a:gd name="connsiteY6" fmla="*/ 1571129 h 1617931"/>
                <a:gd name="connsiteX7" fmla="*/ 143557 w 505310"/>
                <a:gd name="connsiteY7" fmla="*/ 1601285 h 1617931"/>
                <a:gd name="connsiteX8" fmla="*/ 199776 w 505310"/>
                <a:gd name="connsiteY8" fmla="*/ 1611809 h 1617931"/>
                <a:gd name="connsiteX9" fmla="*/ 249183 w 505310"/>
                <a:gd name="connsiteY9" fmla="*/ 1547325 h 1617931"/>
                <a:gd name="connsiteX10" fmla="*/ 271571 w 505310"/>
                <a:gd name="connsiteY10" fmla="*/ 1503888 h 1617931"/>
                <a:gd name="connsiteX11" fmla="*/ 472295 w 505310"/>
                <a:gd name="connsiteY11" fmla="*/ 834126 h 1617931"/>
                <a:gd name="connsiteX12" fmla="*/ 491009 w 505310"/>
                <a:gd name="connsiteY12" fmla="*/ 130035 h 1617931"/>
                <a:gd name="connsiteX13" fmla="*/ 464947 w 505310"/>
                <a:gd name="connsiteY13" fmla="*/ 7492 h 1617931"/>
                <a:gd name="connsiteX14" fmla="*/ 434791 w 505310"/>
                <a:gd name="connsiteY14" fmla="*/ 7951 h 1617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05310" h="1617931">
                  <a:moveTo>
                    <a:pt x="434788" y="7948"/>
                  </a:moveTo>
                  <a:cubicBezTo>
                    <a:pt x="412399" y="30337"/>
                    <a:pt x="350211" y="167495"/>
                    <a:pt x="248720" y="420349"/>
                  </a:cubicBezTo>
                  <a:cubicBezTo>
                    <a:pt x="128480" y="719809"/>
                    <a:pt x="109268" y="775114"/>
                    <a:pt x="59439" y="968989"/>
                  </a:cubicBezTo>
                  <a:cubicBezTo>
                    <a:pt x="10032" y="1160573"/>
                    <a:pt x="-2750" y="1240096"/>
                    <a:pt x="466" y="1326507"/>
                  </a:cubicBezTo>
                  <a:cubicBezTo>
                    <a:pt x="3183" y="1391911"/>
                    <a:pt x="12329" y="1421608"/>
                    <a:pt x="49375" y="1482418"/>
                  </a:cubicBezTo>
                  <a:cubicBezTo>
                    <a:pt x="61698" y="1503008"/>
                    <a:pt x="75896" y="1528610"/>
                    <a:pt x="81368" y="1539097"/>
                  </a:cubicBezTo>
                  <a:cubicBezTo>
                    <a:pt x="86420" y="1549621"/>
                    <a:pt x="98284" y="1564240"/>
                    <a:pt x="107889" y="1571129"/>
                  </a:cubicBezTo>
                  <a:cubicBezTo>
                    <a:pt x="117036" y="1577979"/>
                    <a:pt x="133033" y="1591680"/>
                    <a:pt x="143557" y="1601285"/>
                  </a:cubicBezTo>
                  <a:cubicBezTo>
                    <a:pt x="164567" y="1619579"/>
                    <a:pt x="179224" y="1622334"/>
                    <a:pt x="199776" y="1611809"/>
                  </a:cubicBezTo>
                  <a:cubicBezTo>
                    <a:pt x="219446" y="1601745"/>
                    <a:pt x="231349" y="1586207"/>
                    <a:pt x="249183" y="1547325"/>
                  </a:cubicBezTo>
                  <a:cubicBezTo>
                    <a:pt x="258291" y="1527232"/>
                    <a:pt x="268356" y="1507562"/>
                    <a:pt x="271571" y="1503888"/>
                  </a:cubicBezTo>
                  <a:cubicBezTo>
                    <a:pt x="295797" y="1475568"/>
                    <a:pt x="443021" y="984982"/>
                    <a:pt x="472295" y="834126"/>
                  </a:cubicBezTo>
                  <a:cubicBezTo>
                    <a:pt x="507045" y="656709"/>
                    <a:pt x="516153" y="309254"/>
                    <a:pt x="491009" y="130035"/>
                  </a:cubicBezTo>
                  <a:cubicBezTo>
                    <a:pt x="483700" y="77451"/>
                    <a:pt x="471377" y="19856"/>
                    <a:pt x="464947" y="7492"/>
                  </a:cubicBezTo>
                  <a:cubicBezTo>
                    <a:pt x="459934" y="-2573"/>
                    <a:pt x="445315" y="-2573"/>
                    <a:pt x="434791" y="795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57D49E3C-D0A9-7739-FDF2-C54A84F93262}"/>
                </a:ext>
              </a:extLst>
            </p:cNvPr>
            <p:cNvSpPr/>
            <p:nvPr/>
          </p:nvSpPr>
          <p:spPr>
            <a:xfrm>
              <a:off x="-4931175" y="4881892"/>
              <a:ext cx="423357" cy="1233393"/>
            </a:xfrm>
            <a:custGeom>
              <a:avLst/>
              <a:gdLst>
                <a:gd name="connsiteX0" fmla="*/ 344281 w 423357"/>
                <a:gd name="connsiteY0" fmla="*/ 37505 h 1233393"/>
                <a:gd name="connsiteX1" fmla="*/ 133065 w 423357"/>
                <a:gd name="connsiteY1" fmla="*/ 357519 h 1233393"/>
                <a:gd name="connsiteX2" fmla="*/ 68580 w 423357"/>
                <a:gd name="connsiteY2" fmla="*/ 562338 h 1233393"/>
                <a:gd name="connsiteX3" fmla="*/ 0 w 423357"/>
                <a:gd name="connsiteY3" fmla="*/ 993491 h 1233393"/>
                <a:gd name="connsiteX4" fmla="*/ 40719 w 423357"/>
                <a:gd name="connsiteY4" fmla="*/ 1142094 h 1233393"/>
                <a:gd name="connsiteX5" fmla="*/ 104706 w 423357"/>
                <a:gd name="connsiteY5" fmla="*/ 1220280 h 1233393"/>
                <a:gd name="connsiteX6" fmla="*/ 138996 w 423357"/>
                <a:gd name="connsiteY6" fmla="*/ 1232603 h 1233393"/>
                <a:gd name="connsiteX7" fmla="*/ 201185 w 423357"/>
                <a:gd name="connsiteY7" fmla="*/ 1156713 h 1233393"/>
                <a:gd name="connsiteX8" fmla="*/ 400077 w 423357"/>
                <a:gd name="connsiteY8" fmla="*/ 528050 h 1233393"/>
                <a:gd name="connsiteX9" fmla="*/ 413319 w 423357"/>
                <a:gd name="connsiteY9" fmla="*/ 21469 h 1233393"/>
                <a:gd name="connsiteX10" fmla="*/ 396863 w 423357"/>
                <a:gd name="connsiteY10" fmla="*/ 0 h 1233393"/>
                <a:gd name="connsiteX11" fmla="*/ 344279 w 423357"/>
                <a:gd name="connsiteY11" fmla="*/ 37504 h 12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23357" h="1233393">
                  <a:moveTo>
                    <a:pt x="344281" y="37505"/>
                  </a:moveTo>
                  <a:cubicBezTo>
                    <a:pt x="263838" y="114734"/>
                    <a:pt x="192504" y="222652"/>
                    <a:pt x="133065" y="357519"/>
                  </a:cubicBezTo>
                  <a:cubicBezTo>
                    <a:pt x="102449" y="426559"/>
                    <a:pt x="90088" y="466816"/>
                    <a:pt x="68580" y="562338"/>
                  </a:cubicBezTo>
                  <a:cubicBezTo>
                    <a:pt x="24722" y="759388"/>
                    <a:pt x="0" y="914839"/>
                    <a:pt x="0" y="993491"/>
                  </a:cubicBezTo>
                  <a:cubicBezTo>
                    <a:pt x="0" y="1056598"/>
                    <a:pt x="6429" y="1080364"/>
                    <a:pt x="40719" y="1142094"/>
                  </a:cubicBezTo>
                  <a:cubicBezTo>
                    <a:pt x="64025" y="1183694"/>
                    <a:pt x="72712" y="1194639"/>
                    <a:pt x="104706" y="1220280"/>
                  </a:cubicBezTo>
                  <a:cubicBezTo>
                    <a:pt x="120703" y="1232603"/>
                    <a:pt x="126673" y="1234899"/>
                    <a:pt x="138996" y="1232603"/>
                  </a:cubicBezTo>
                  <a:cubicBezTo>
                    <a:pt x="160044" y="1228508"/>
                    <a:pt x="173745" y="1211593"/>
                    <a:pt x="201185" y="1156713"/>
                  </a:cubicBezTo>
                  <a:cubicBezTo>
                    <a:pt x="256983" y="1045614"/>
                    <a:pt x="363485" y="708651"/>
                    <a:pt x="400077" y="528050"/>
                  </a:cubicBezTo>
                  <a:cubicBezTo>
                    <a:pt x="424302" y="407389"/>
                    <a:pt x="431153" y="151321"/>
                    <a:pt x="413319" y="21469"/>
                  </a:cubicBezTo>
                  <a:cubicBezTo>
                    <a:pt x="410563" y="1377"/>
                    <a:pt x="409224" y="0"/>
                    <a:pt x="396863" y="0"/>
                  </a:cubicBezTo>
                  <a:cubicBezTo>
                    <a:pt x="386798" y="0"/>
                    <a:pt x="375393" y="8228"/>
                    <a:pt x="344279" y="3750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96CF7850-3EAB-36D1-E9B0-2859C9BE6184}"/>
                </a:ext>
              </a:extLst>
            </p:cNvPr>
            <p:cNvSpPr/>
            <p:nvPr/>
          </p:nvSpPr>
          <p:spPr>
            <a:xfrm>
              <a:off x="-2892096" y="4899449"/>
              <a:ext cx="532679" cy="1685432"/>
            </a:xfrm>
            <a:custGeom>
              <a:avLst/>
              <a:gdLst>
                <a:gd name="connsiteX0" fmla="*/ 444016 w 532679"/>
                <a:gd name="connsiteY0" fmla="*/ 36407 h 1685432"/>
                <a:gd name="connsiteX1" fmla="*/ 282167 w 532679"/>
                <a:gd name="connsiteY1" fmla="*/ 302497 h 1685432"/>
                <a:gd name="connsiteX2" fmla="*/ 41637 w 532679"/>
                <a:gd name="connsiteY2" fmla="*/ 1011183 h 1685432"/>
                <a:gd name="connsiteX3" fmla="*/ 6926 w 532679"/>
                <a:gd name="connsiteY3" fmla="*/ 1441376 h 1685432"/>
                <a:gd name="connsiteX4" fmla="*/ 60849 w 532679"/>
                <a:gd name="connsiteY4" fmla="*/ 1584503 h 1685432"/>
                <a:gd name="connsiteX5" fmla="*/ 123956 w 532679"/>
                <a:gd name="connsiteY5" fmla="*/ 1663607 h 1685432"/>
                <a:gd name="connsiteX6" fmla="*/ 171947 w 532679"/>
                <a:gd name="connsiteY6" fmla="*/ 1683239 h 1685432"/>
                <a:gd name="connsiteX7" fmla="*/ 200304 w 532679"/>
                <a:gd name="connsiteY7" fmla="*/ 1663147 h 1685432"/>
                <a:gd name="connsiteX8" fmla="*/ 283504 w 532679"/>
                <a:gd name="connsiteY8" fmla="*/ 1493078 h 1685432"/>
                <a:gd name="connsiteX9" fmla="*/ 443089 w 532679"/>
                <a:gd name="connsiteY9" fmla="*/ 965453 h 1685432"/>
                <a:gd name="connsiteX10" fmla="*/ 532679 w 532679"/>
                <a:gd name="connsiteY10" fmla="*/ 291096 h 1685432"/>
                <a:gd name="connsiteX11" fmla="*/ 523992 w 532679"/>
                <a:gd name="connsiteY11" fmla="*/ 76206 h 1685432"/>
                <a:gd name="connsiteX12" fmla="*/ 444007 w 532679"/>
                <a:gd name="connsiteY12" fmla="*/ 36405 h 1685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32679" h="1685432">
                  <a:moveTo>
                    <a:pt x="444016" y="36407"/>
                  </a:moveTo>
                  <a:cubicBezTo>
                    <a:pt x="397824" y="83977"/>
                    <a:pt x="361238" y="143411"/>
                    <a:pt x="282167" y="302497"/>
                  </a:cubicBezTo>
                  <a:cubicBezTo>
                    <a:pt x="162799" y="541185"/>
                    <a:pt x="113431" y="686575"/>
                    <a:pt x="41637" y="1011183"/>
                  </a:cubicBezTo>
                  <a:cubicBezTo>
                    <a:pt x="2794" y="1187650"/>
                    <a:pt x="-9109" y="1335792"/>
                    <a:pt x="6926" y="1441376"/>
                  </a:cubicBezTo>
                  <a:cubicBezTo>
                    <a:pt x="15154" y="1495796"/>
                    <a:pt x="22464" y="1515926"/>
                    <a:pt x="60849" y="1584503"/>
                  </a:cubicBezTo>
                  <a:cubicBezTo>
                    <a:pt x="88748" y="1634330"/>
                    <a:pt x="93761" y="1641181"/>
                    <a:pt x="123956" y="1663607"/>
                  </a:cubicBezTo>
                  <a:cubicBezTo>
                    <a:pt x="155032" y="1686913"/>
                    <a:pt x="157327" y="1687832"/>
                    <a:pt x="171947" y="1683239"/>
                  </a:cubicBezTo>
                  <a:cubicBezTo>
                    <a:pt x="180174" y="1680522"/>
                    <a:pt x="192994" y="1671376"/>
                    <a:pt x="200304" y="1663147"/>
                  </a:cubicBezTo>
                  <a:cubicBezTo>
                    <a:pt x="216761" y="1644395"/>
                    <a:pt x="260657" y="1554771"/>
                    <a:pt x="283504" y="1493078"/>
                  </a:cubicBezTo>
                  <a:cubicBezTo>
                    <a:pt x="326940" y="1376933"/>
                    <a:pt x="396896" y="1146044"/>
                    <a:pt x="443089" y="965453"/>
                  </a:cubicBezTo>
                  <a:cubicBezTo>
                    <a:pt x="518979" y="670540"/>
                    <a:pt x="532679" y="566759"/>
                    <a:pt x="532679" y="291096"/>
                  </a:cubicBezTo>
                  <a:cubicBezTo>
                    <a:pt x="532679" y="146167"/>
                    <a:pt x="531302" y="115512"/>
                    <a:pt x="523992" y="76206"/>
                  </a:cubicBezTo>
                  <a:cubicBezTo>
                    <a:pt x="507535" y="-14801"/>
                    <a:pt x="498389" y="-19354"/>
                    <a:pt x="444007" y="3640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11" name="任意多边形: 形状 210">
            <a:extLst>
              <a:ext uri="{FF2B5EF4-FFF2-40B4-BE49-F238E27FC236}">
                <a16:creationId xmlns:a16="http://schemas.microsoft.com/office/drawing/2014/main" id="{EBAC74AB-00DD-F004-DF0B-F74364C83F4F}"/>
              </a:ext>
            </a:extLst>
          </p:cNvPr>
          <p:cNvSpPr/>
          <p:nvPr/>
        </p:nvSpPr>
        <p:spPr>
          <a:xfrm rot="16993028" flipV="1">
            <a:off x="3428827" y="1135992"/>
            <a:ext cx="494127" cy="997266"/>
          </a:xfrm>
          <a:custGeom>
            <a:avLst/>
            <a:gdLst>
              <a:gd name="connsiteX0" fmla="*/ 1282085 w 2310051"/>
              <a:gd name="connsiteY0" fmla="*/ 6640 h 4662235"/>
              <a:gd name="connsiteX1" fmla="*/ 1206655 w 2310051"/>
              <a:gd name="connsiteY1" fmla="*/ 17164 h 4662235"/>
              <a:gd name="connsiteX2" fmla="*/ 1115190 w 2310051"/>
              <a:gd name="connsiteY2" fmla="*/ 37294 h 4662235"/>
              <a:gd name="connsiteX3" fmla="*/ 1036584 w 2310051"/>
              <a:gd name="connsiteY3" fmla="*/ 58304 h 4662235"/>
              <a:gd name="connsiteX4" fmla="*/ 960196 w 2310051"/>
              <a:gd name="connsiteY4" fmla="*/ 84367 h 4662235"/>
              <a:gd name="connsiteX5" fmla="*/ 512173 w 2310051"/>
              <a:gd name="connsiteY5" fmla="*/ 440542 h 4662235"/>
              <a:gd name="connsiteX6" fmla="*/ 457293 w 2310051"/>
              <a:gd name="connsiteY6" fmla="*/ 506825 h 4662235"/>
              <a:gd name="connsiteX7" fmla="*/ 311443 w 2310051"/>
              <a:gd name="connsiteY7" fmla="*/ 718953 h 4662235"/>
              <a:gd name="connsiteX8" fmla="*/ 244241 w 2310051"/>
              <a:gd name="connsiteY8" fmla="*/ 850636 h 4662235"/>
              <a:gd name="connsiteX9" fmla="*/ 230961 w 2310051"/>
              <a:gd name="connsiteY9" fmla="*/ 882630 h 4662235"/>
              <a:gd name="connsiteX10" fmla="*/ 112092 w 2310051"/>
              <a:gd name="connsiteY10" fmla="*/ 1240608 h 4662235"/>
              <a:gd name="connsiteX11" fmla="*/ 77342 w 2310051"/>
              <a:gd name="connsiteY11" fmla="*/ 1377768 h 4662235"/>
              <a:gd name="connsiteX12" fmla="*/ 20205 w 2310051"/>
              <a:gd name="connsiteY12" fmla="*/ 1661238 h 4662235"/>
              <a:gd name="connsiteX13" fmla="*/ 1912 w 2310051"/>
              <a:gd name="connsiteY13" fmla="*/ 2085082 h 4662235"/>
              <a:gd name="connsiteX14" fmla="*/ 26596 w 2310051"/>
              <a:gd name="connsiteY14" fmla="*/ 2246931 h 4662235"/>
              <a:gd name="connsiteX15" fmla="*/ 96554 w 2310051"/>
              <a:gd name="connsiteY15" fmla="*/ 2356649 h 4662235"/>
              <a:gd name="connsiteX16" fmla="*/ 147300 w 2310051"/>
              <a:gd name="connsiteY16" fmla="*/ 2366255 h 4662235"/>
              <a:gd name="connsiteX17" fmla="*/ 180212 w 2310051"/>
              <a:gd name="connsiteY17" fmla="*/ 2297675 h 4662235"/>
              <a:gd name="connsiteX18" fmla="*/ 184346 w 2310051"/>
              <a:gd name="connsiteY18" fmla="*/ 2287611 h 4662235"/>
              <a:gd name="connsiteX19" fmla="*/ 207652 w 2310051"/>
              <a:gd name="connsiteY19" fmla="*/ 2151371 h 4662235"/>
              <a:gd name="connsiteX20" fmla="*/ 220932 w 2310051"/>
              <a:gd name="connsiteY20" fmla="*/ 2020139 h 4662235"/>
              <a:gd name="connsiteX21" fmla="*/ 237388 w 2310051"/>
              <a:gd name="connsiteY21" fmla="*/ 1926415 h 4662235"/>
              <a:gd name="connsiteX22" fmla="*/ 344814 w 2310051"/>
              <a:gd name="connsiteY22" fmla="*/ 1473797 h 4662235"/>
              <a:gd name="connsiteX23" fmla="*/ 376846 w 2310051"/>
              <a:gd name="connsiteY23" fmla="*/ 1368635 h 4662235"/>
              <a:gd name="connsiteX24" fmla="*/ 641104 w 2310051"/>
              <a:gd name="connsiteY24" fmla="*/ 762397 h 4662235"/>
              <a:gd name="connsiteX25" fmla="*/ 1138995 w 2310051"/>
              <a:gd name="connsiteY25" fmla="*/ 312532 h 4662235"/>
              <a:gd name="connsiteX26" fmla="*/ 1300383 w 2310051"/>
              <a:gd name="connsiteY26" fmla="*/ 277782 h 4662235"/>
              <a:gd name="connsiteX27" fmla="*/ 1424719 w 2310051"/>
              <a:gd name="connsiteY27" fmla="*/ 279581 h 4662235"/>
              <a:gd name="connsiteX28" fmla="*/ 1638228 w 2310051"/>
              <a:gd name="connsiteY28" fmla="*/ 345444 h 4662235"/>
              <a:gd name="connsiteX29" fmla="*/ 1756675 w 2310051"/>
              <a:gd name="connsiteY29" fmla="*/ 445101 h 4662235"/>
              <a:gd name="connsiteX30" fmla="*/ 1854951 w 2310051"/>
              <a:gd name="connsiteY30" fmla="*/ 639398 h 4662235"/>
              <a:gd name="connsiteX31" fmla="*/ 1926745 w 2310051"/>
              <a:gd name="connsiteY31" fmla="*/ 1009740 h 4662235"/>
              <a:gd name="connsiteX32" fmla="*/ 1968804 w 2310051"/>
              <a:gd name="connsiteY32" fmla="*/ 1588114 h 4662235"/>
              <a:gd name="connsiteX33" fmla="*/ 1968804 w 2310051"/>
              <a:gd name="connsiteY33" fmla="*/ 2372189 h 4662235"/>
              <a:gd name="connsiteX34" fmla="*/ 1908452 w 2310051"/>
              <a:gd name="connsiteY34" fmla="*/ 3231732 h 4662235"/>
              <a:gd name="connsiteX35" fmla="*/ 1813809 w 2310051"/>
              <a:gd name="connsiteY35" fmla="*/ 3743789 h 4662235"/>
              <a:gd name="connsiteX36" fmla="*/ 1656516 w 2310051"/>
              <a:gd name="connsiteY36" fmla="*/ 4086689 h 4662235"/>
              <a:gd name="connsiteX37" fmla="*/ 1495588 w 2310051"/>
              <a:gd name="connsiteY37" fmla="*/ 4223849 h 4662235"/>
              <a:gd name="connsiteX38" fmla="*/ 1394100 w 2310051"/>
              <a:gd name="connsiteY38" fmla="*/ 4235751 h 4662235"/>
              <a:gd name="connsiteX39" fmla="*/ 1288937 w 2310051"/>
              <a:gd name="connsiteY39" fmla="*/ 4199164 h 4662235"/>
              <a:gd name="connsiteX40" fmla="*/ 1000000 w 2310051"/>
              <a:gd name="connsiteY40" fmla="*/ 3875937 h 4662235"/>
              <a:gd name="connsiteX41" fmla="*/ 888900 w 2310051"/>
              <a:gd name="connsiteY41" fmla="*/ 3558637 h 4662235"/>
              <a:gd name="connsiteX42" fmla="*/ 873363 w 2310051"/>
              <a:gd name="connsiteY42" fmla="*/ 3464914 h 4662235"/>
              <a:gd name="connsiteX43" fmla="*/ 839953 w 2310051"/>
              <a:gd name="connsiteY43" fmla="*/ 2881984 h 4662235"/>
              <a:gd name="connsiteX44" fmla="*/ 852314 w 2310051"/>
              <a:gd name="connsiteY44" fmla="*/ 2207627 h 4662235"/>
              <a:gd name="connsiteX45" fmla="*/ 932795 w 2310051"/>
              <a:gd name="connsiteY45" fmla="*/ 1594962 h 4662235"/>
              <a:gd name="connsiteX46" fmla="*/ 1071337 w 2310051"/>
              <a:gd name="connsiteY46" fmla="*/ 1259371 h 4662235"/>
              <a:gd name="connsiteX47" fmla="*/ 1195222 w 2310051"/>
              <a:gd name="connsiteY47" fmla="*/ 1222784 h 4662235"/>
              <a:gd name="connsiteX48" fmla="*/ 1301305 w 2310051"/>
              <a:gd name="connsiteY48" fmla="*/ 1316086 h 4662235"/>
              <a:gd name="connsiteX49" fmla="*/ 1358902 w 2310051"/>
              <a:gd name="connsiteY49" fmla="*/ 1430821 h 4662235"/>
              <a:gd name="connsiteX50" fmla="*/ 1417875 w 2310051"/>
              <a:gd name="connsiteY50" fmla="*/ 1988151 h 4662235"/>
              <a:gd name="connsiteX51" fmla="*/ 1391355 w 2310051"/>
              <a:gd name="connsiteY51" fmla="*/ 2340201 h 4662235"/>
              <a:gd name="connsiteX52" fmla="*/ 1284389 w 2310051"/>
              <a:gd name="connsiteY52" fmla="*/ 2842188 h 4662235"/>
              <a:gd name="connsiteX53" fmla="*/ 1256950 w 2310051"/>
              <a:gd name="connsiteY53" fmla="*/ 2991711 h 4662235"/>
              <a:gd name="connsiteX54" fmla="*/ 1238656 w 2310051"/>
              <a:gd name="connsiteY54" fmla="*/ 3039702 h 4662235"/>
              <a:gd name="connsiteX55" fmla="*/ 1213513 w 2310051"/>
              <a:gd name="connsiteY55" fmla="*/ 3057536 h 4662235"/>
              <a:gd name="connsiteX56" fmla="*/ 1244588 w 2310051"/>
              <a:gd name="connsiteY56" fmla="*/ 3158603 h 4662235"/>
              <a:gd name="connsiteX57" fmla="*/ 1265178 w 2310051"/>
              <a:gd name="connsiteY57" fmla="*/ 3193812 h 4662235"/>
              <a:gd name="connsiteX58" fmla="*/ 1406894 w 2310051"/>
              <a:gd name="connsiteY58" fmla="*/ 3293929 h 4662235"/>
              <a:gd name="connsiteX59" fmla="*/ 1504291 w 2310051"/>
              <a:gd name="connsiteY59" fmla="*/ 3241805 h 4662235"/>
              <a:gd name="connsiteX60" fmla="*/ 1571952 w 2310051"/>
              <a:gd name="connsiteY60" fmla="*/ 3137093 h 4662235"/>
              <a:gd name="connsiteX61" fmla="*/ 1594837 w 2310051"/>
              <a:gd name="connsiteY61" fmla="*/ 3092739 h 4662235"/>
              <a:gd name="connsiteX62" fmla="*/ 1611294 w 2310051"/>
              <a:gd name="connsiteY62" fmla="*/ 3059368 h 4662235"/>
              <a:gd name="connsiteX63" fmla="*/ 1627750 w 2310051"/>
              <a:gd name="connsiteY63" fmla="*/ 3010918 h 4662235"/>
              <a:gd name="connsiteX64" fmla="*/ 1715044 w 2310051"/>
              <a:gd name="connsiteY64" fmla="*/ 2593932 h 4662235"/>
              <a:gd name="connsiteX65" fmla="*/ 1715044 w 2310051"/>
              <a:gd name="connsiteY65" fmla="*/ 2038444 h 4662235"/>
              <a:gd name="connsiteX66" fmla="*/ 1662921 w 2310051"/>
              <a:gd name="connsiteY66" fmla="*/ 1656698 h 4662235"/>
              <a:gd name="connsiteX67" fmla="*/ 1647842 w 2310051"/>
              <a:gd name="connsiteY67" fmla="*/ 1581689 h 4662235"/>
              <a:gd name="connsiteX68" fmla="*/ 1544051 w 2310051"/>
              <a:gd name="connsiteY68" fmla="*/ 1289117 h 4662235"/>
              <a:gd name="connsiteX69" fmla="*/ 1473213 w 2310051"/>
              <a:gd name="connsiteY69" fmla="*/ 1172051 h 4662235"/>
              <a:gd name="connsiteX70" fmla="*/ 1373517 w 2310051"/>
              <a:gd name="connsiteY70" fmla="*/ 1051350 h 4662235"/>
              <a:gd name="connsiteX71" fmla="*/ 1250093 w 2310051"/>
              <a:gd name="connsiteY71" fmla="*/ 958086 h 4662235"/>
              <a:gd name="connsiteX72" fmla="*/ 1167774 w 2310051"/>
              <a:gd name="connsiteY72" fmla="*/ 928848 h 4662235"/>
              <a:gd name="connsiteX73" fmla="*/ 1048905 w 2310051"/>
              <a:gd name="connsiteY73" fmla="*/ 943467 h 4662235"/>
              <a:gd name="connsiteX74" fmla="*/ 992227 w 2310051"/>
              <a:gd name="connsiteY74" fmla="*/ 960383 h 4662235"/>
              <a:gd name="connsiteX75" fmla="*/ 930497 w 2310051"/>
              <a:gd name="connsiteY75" fmla="*/ 989659 h 4662235"/>
              <a:gd name="connsiteX76" fmla="*/ 802027 w 2310051"/>
              <a:gd name="connsiteY76" fmla="*/ 1167037 h 4662235"/>
              <a:gd name="connsiteX77" fmla="*/ 779180 w 2310051"/>
              <a:gd name="connsiteY77" fmla="*/ 1210473 h 4662235"/>
              <a:gd name="connsiteX78" fmla="*/ 642941 w 2310051"/>
              <a:gd name="connsiteY78" fmla="*/ 1576681 h 4662235"/>
              <a:gd name="connsiteX79" fmla="*/ 547802 w 2310051"/>
              <a:gd name="connsiteY79" fmla="*/ 2065891 h 4662235"/>
              <a:gd name="connsiteX80" fmla="*/ 536397 w 2310051"/>
              <a:gd name="connsiteY80" fmla="*/ 2180204 h 4662235"/>
              <a:gd name="connsiteX81" fmla="*/ 512172 w 2310051"/>
              <a:gd name="connsiteY81" fmla="*/ 2641973 h 4662235"/>
              <a:gd name="connsiteX82" fmla="*/ 532723 w 2310051"/>
              <a:gd name="connsiteY82" fmla="*/ 3147173 h 4662235"/>
              <a:gd name="connsiteX83" fmla="*/ 546003 w 2310051"/>
              <a:gd name="connsiteY83" fmla="*/ 3329605 h 4662235"/>
              <a:gd name="connsiteX84" fmla="*/ 577997 w 2310051"/>
              <a:gd name="connsiteY84" fmla="*/ 3573270 h 4662235"/>
              <a:gd name="connsiteX85" fmla="*/ 587143 w 2310051"/>
              <a:gd name="connsiteY85" fmla="*/ 3625853 h 4662235"/>
              <a:gd name="connsiteX86" fmla="*/ 758593 w 2310051"/>
              <a:gd name="connsiteY86" fmla="*/ 4111840 h 4662235"/>
              <a:gd name="connsiteX87" fmla="*/ 790128 w 2310051"/>
              <a:gd name="connsiteY87" fmla="*/ 4169015 h 4662235"/>
              <a:gd name="connsiteX88" fmla="*/ 875624 w 2310051"/>
              <a:gd name="connsiteY88" fmla="*/ 4308889 h 4662235"/>
              <a:gd name="connsiteX89" fmla="*/ 1047074 w 2310051"/>
              <a:gd name="connsiteY89" fmla="*/ 4492703 h 4662235"/>
              <a:gd name="connsiteX90" fmla="*/ 1106048 w 2310051"/>
              <a:gd name="connsiteY90" fmla="*/ 4539355 h 4662235"/>
              <a:gd name="connsiteX91" fmla="*/ 1337388 w 2310051"/>
              <a:gd name="connsiteY91" fmla="*/ 4653628 h 4662235"/>
              <a:gd name="connsiteX92" fmla="*/ 1599844 w 2310051"/>
              <a:gd name="connsiteY92" fmla="*/ 4637632 h 4662235"/>
              <a:gd name="connsiteX93" fmla="*/ 1771294 w 2310051"/>
              <a:gd name="connsiteY93" fmla="*/ 4548462 h 4662235"/>
              <a:gd name="connsiteX94" fmla="*/ 1956900 w 2310051"/>
              <a:gd name="connsiteY94" fmla="*/ 4338166 h 4662235"/>
              <a:gd name="connsiteX95" fmla="*/ 2071674 w 2310051"/>
              <a:gd name="connsiteY95" fmla="*/ 4109579 h 4662235"/>
              <a:gd name="connsiteX96" fmla="*/ 2132485 w 2310051"/>
              <a:gd name="connsiteY96" fmla="*/ 3940382 h 4662235"/>
              <a:gd name="connsiteX97" fmla="*/ 2249051 w 2310051"/>
              <a:gd name="connsiteY97" fmla="*/ 3416882 h 4662235"/>
              <a:gd name="connsiteX98" fmla="*/ 2306188 w 2310051"/>
              <a:gd name="connsiteY98" fmla="*/ 2678540 h 4662235"/>
              <a:gd name="connsiteX99" fmla="*/ 2280624 w 2310051"/>
              <a:gd name="connsiteY99" fmla="*/ 1807554 h 4662235"/>
              <a:gd name="connsiteX100" fmla="*/ 2262790 w 2310051"/>
              <a:gd name="connsiteY100" fmla="*/ 1574373 h 4662235"/>
              <a:gd name="connsiteX101" fmla="*/ 2026395 w 2310051"/>
              <a:gd name="connsiteY101" fmla="*/ 383824 h 4662235"/>
              <a:gd name="connsiteX102" fmla="*/ 1945453 w 2310051"/>
              <a:gd name="connsiteY102" fmla="*/ 264494 h 4662235"/>
              <a:gd name="connsiteX103" fmla="*/ 1795048 w 2310051"/>
              <a:gd name="connsiteY103" fmla="*/ 129176 h 4662235"/>
              <a:gd name="connsiteX104" fmla="*/ 1618121 w 2310051"/>
              <a:gd name="connsiteY104" fmla="*/ 40466 h 4662235"/>
              <a:gd name="connsiteX105" fmla="*/ 1471811 w 2310051"/>
              <a:gd name="connsiteY105" fmla="*/ 5717 h 4662235"/>
              <a:gd name="connsiteX106" fmla="*/ 1282069 w 2310051"/>
              <a:gd name="connsiteY106" fmla="*/ 6635 h 4662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2310051" h="4662235">
                <a:moveTo>
                  <a:pt x="1282085" y="6640"/>
                </a:moveTo>
                <a:cubicBezTo>
                  <a:pt x="1260578" y="9855"/>
                  <a:pt x="1226747" y="14868"/>
                  <a:pt x="1206655" y="17164"/>
                </a:cubicBezTo>
                <a:cubicBezTo>
                  <a:pt x="1186525" y="19460"/>
                  <a:pt x="1145385" y="28607"/>
                  <a:pt x="1115190" y="37294"/>
                </a:cubicBezTo>
                <a:cubicBezTo>
                  <a:pt x="1085033" y="45982"/>
                  <a:pt x="1049365" y="55128"/>
                  <a:pt x="1036584" y="58304"/>
                </a:cubicBezTo>
                <a:cubicBezTo>
                  <a:pt x="1023304" y="61519"/>
                  <a:pt x="989014" y="72962"/>
                  <a:pt x="960196" y="84367"/>
                </a:cubicBezTo>
                <a:cubicBezTo>
                  <a:pt x="794713" y="147933"/>
                  <a:pt x="668085" y="248508"/>
                  <a:pt x="512173" y="440542"/>
                </a:cubicBezTo>
                <a:cubicBezTo>
                  <a:pt x="487489" y="470698"/>
                  <a:pt x="462766" y="500435"/>
                  <a:pt x="457293" y="506825"/>
                </a:cubicBezTo>
                <a:cubicBezTo>
                  <a:pt x="429854" y="537441"/>
                  <a:pt x="339345" y="668674"/>
                  <a:pt x="311443" y="718953"/>
                </a:cubicBezTo>
                <a:cubicBezTo>
                  <a:pt x="288596" y="759634"/>
                  <a:pt x="244241" y="846512"/>
                  <a:pt x="244241" y="850636"/>
                </a:cubicBezTo>
                <a:cubicBezTo>
                  <a:pt x="244241" y="852473"/>
                  <a:pt x="238309" y="866633"/>
                  <a:pt x="230961" y="882630"/>
                </a:cubicBezTo>
                <a:cubicBezTo>
                  <a:pt x="193494" y="964030"/>
                  <a:pt x="145503" y="1108503"/>
                  <a:pt x="112092" y="1240608"/>
                </a:cubicBezTo>
                <a:cubicBezTo>
                  <a:pt x="102027" y="1280868"/>
                  <a:pt x="86069" y="1342557"/>
                  <a:pt x="77342" y="1377768"/>
                </a:cubicBezTo>
                <a:cubicBezTo>
                  <a:pt x="58169" y="1452318"/>
                  <a:pt x="27056" y="1608226"/>
                  <a:pt x="20205" y="1661238"/>
                </a:cubicBezTo>
                <a:cubicBezTo>
                  <a:pt x="6046" y="1776933"/>
                  <a:pt x="-4479" y="2015581"/>
                  <a:pt x="1912" y="2085082"/>
                </a:cubicBezTo>
                <a:cubicBezTo>
                  <a:pt x="7882" y="2154581"/>
                  <a:pt x="18828" y="2225456"/>
                  <a:pt x="26596" y="2246931"/>
                </a:cubicBezTo>
                <a:cubicBezTo>
                  <a:pt x="42172" y="2288990"/>
                  <a:pt x="72788" y="2337440"/>
                  <a:pt x="96554" y="2356649"/>
                </a:cubicBezTo>
                <a:cubicBezTo>
                  <a:pt x="120358" y="2376320"/>
                  <a:pt x="131763" y="2378157"/>
                  <a:pt x="147300" y="2366255"/>
                </a:cubicBezTo>
                <a:cubicBezTo>
                  <a:pt x="155069" y="2359864"/>
                  <a:pt x="180212" y="2307740"/>
                  <a:pt x="180212" y="2297675"/>
                </a:cubicBezTo>
                <a:cubicBezTo>
                  <a:pt x="180212" y="2293542"/>
                  <a:pt x="182049" y="2289447"/>
                  <a:pt x="184346" y="2287611"/>
                </a:cubicBezTo>
                <a:cubicBezTo>
                  <a:pt x="194870" y="2281219"/>
                  <a:pt x="204016" y="2230014"/>
                  <a:pt x="207652" y="2151371"/>
                </a:cubicBezTo>
                <a:cubicBezTo>
                  <a:pt x="210407" y="2105638"/>
                  <a:pt x="215880" y="2046659"/>
                  <a:pt x="220932" y="2020139"/>
                </a:cubicBezTo>
                <a:cubicBezTo>
                  <a:pt x="225945" y="1993656"/>
                  <a:pt x="233255" y="1951559"/>
                  <a:pt x="237388" y="1926415"/>
                </a:cubicBezTo>
                <a:cubicBezTo>
                  <a:pt x="265746" y="1752712"/>
                  <a:pt x="296362" y="1623772"/>
                  <a:pt x="344814" y="1473797"/>
                </a:cubicBezTo>
                <a:cubicBezTo>
                  <a:pt x="352124" y="1450950"/>
                  <a:pt x="366322" y="1403840"/>
                  <a:pt x="376846" y="1368635"/>
                </a:cubicBezTo>
                <a:cubicBezTo>
                  <a:pt x="469192" y="1059603"/>
                  <a:pt x="517180" y="949385"/>
                  <a:pt x="641104" y="762397"/>
                </a:cubicBezTo>
                <a:cubicBezTo>
                  <a:pt x="816189" y="497678"/>
                  <a:pt x="952428" y="374224"/>
                  <a:pt x="1138995" y="312532"/>
                </a:cubicBezTo>
                <a:cubicBezTo>
                  <a:pt x="1210751" y="288728"/>
                  <a:pt x="1231800" y="284174"/>
                  <a:pt x="1300383" y="277782"/>
                </a:cubicBezTo>
                <a:cubicBezTo>
                  <a:pt x="1352966" y="273190"/>
                  <a:pt x="1371260" y="273190"/>
                  <a:pt x="1424719" y="279581"/>
                </a:cubicBezTo>
                <a:cubicBezTo>
                  <a:pt x="1498810" y="288268"/>
                  <a:pt x="1577417" y="312072"/>
                  <a:pt x="1638228" y="345444"/>
                </a:cubicBezTo>
                <a:cubicBezTo>
                  <a:pt x="1688974" y="372425"/>
                  <a:pt x="1709563" y="389799"/>
                  <a:pt x="1756675" y="445101"/>
                </a:cubicBezTo>
                <a:cubicBezTo>
                  <a:pt x="1802370" y="499062"/>
                  <a:pt x="1823419" y="541121"/>
                  <a:pt x="1854951" y="639398"/>
                </a:cubicBezTo>
                <a:cubicBezTo>
                  <a:pt x="1889241" y="747323"/>
                  <a:pt x="1903860" y="823672"/>
                  <a:pt x="1926745" y="1009740"/>
                </a:cubicBezTo>
                <a:cubicBezTo>
                  <a:pt x="1944579" y="1159264"/>
                  <a:pt x="1951889" y="1260752"/>
                  <a:pt x="1968804" y="1588114"/>
                </a:cubicBezTo>
                <a:cubicBezTo>
                  <a:pt x="1975655" y="1725734"/>
                  <a:pt x="1975655" y="2223625"/>
                  <a:pt x="1968804" y="2372189"/>
                </a:cubicBezTo>
                <a:cubicBezTo>
                  <a:pt x="1947296" y="2827110"/>
                  <a:pt x="1940905" y="2919908"/>
                  <a:pt x="1908452" y="3231732"/>
                </a:cubicBezTo>
                <a:cubicBezTo>
                  <a:pt x="1892455" y="3383049"/>
                  <a:pt x="1848099" y="3625381"/>
                  <a:pt x="1813809" y="3743789"/>
                </a:cubicBezTo>
                <a:cubicBezTo>
                  <a:pt x="1771292" y="3892853"/>
                  <a:pt x="1719626" y="4004863"/>
                  <a:pt x="1656516" y="4086689"/>
                </a:cubicBezTo>
                <a:cubicBezTo>
                  <a:pt x="1616294" y="4138813"/>
                  <a:pt x="1553186" y="4192773"/>
                  <a:pt x="1495588" y="4223849"/>
                </a:cubicBezTo>
                <a:cubicBezTo>
                  <a:pt x="1458543" y="4244439"/>
                  <a:pt x="1448516" y="4245357"/>
                  <a:pt x="1394100" y="4235751"/>
                </a:cubicBezTo>
                <a:cubicBezTo>
                  <a:pt x="1347908" y="4227063"/>
                  <a:pt x="1318210" y="4216998"/>
                  <a:pt x="1288937" y="4199164"/>
                </a:cubicBezTo>
                <a:cubicBezTo>
                  <a:pt x="1181512" y="4134258"/>
                  <a:pt x="1068119" y="4007620"/>
                  <a:pt x="1000000" y="3875937"/>
                </a:cubicBezTo>
                <a:cubicBezTo>
                  <a:pt x="957023" y="3793657"/>
                  <a:pt x="899422" y="3629059"/>
                  <a:pt x="888900" y="3558637"/>
                </a:cubicBezTo>
                <a:cubicBezTo>
                  <a:pt x="886604" y="3543558"/>
                  <a:pt x="879754" y="3501500"/>
                  <a:pt x="873363" y="3464914"/>
                </a:cubicBezTo>
                <a:cubicBezTo>
                  <a:pt x="850936" y="3332309"/>
                  <a:pt x="843168" y="3197442"/>
                  <a:pt x="839953" y="2881984"/>
                </a:cubicBezTo>
                <a:cubicBezTo>
                  <a:pt x="837695" y="2646049"/>
                  <a:pt x="840871" y="2461813"/>
                  <a:pt x="852314" y="2207627"/>
                </a:cubicBezTo>
                <a:cubicBezTo>
                  <a:pt x="861001" y="2013290"/>
                  <a:pt x="894373" y="1758643"/>
                  <a:pt x="932795" y="1594962"/>
                </a:cubicBezTo>
                <a:cubicBezTo>
                  <a:pt x="963871" y="1462358"/>
                  <a:pt x="1024682" y="1315166"/>
                  <a:pt x="1071337" y="1259371"/>
                </a:cubicBezTo>
                <a:cubicBezTo>
                  <a:pt x="1114276" y="1207707"/>
                  <a:pt x="1137620" y="1200855"/>
                  <a:pt x="1195222" y="1222784"/>
                </a:cubicBezTo>
                <a:cubicBezTo>
                  <a:pt x="1234525" y="1237901"/>
                  <a:pt x="1260166" y="1260289"/>
                  <a:pt x="1301305" y="1316086"/>
                </a:cubicBezTo>
                <a:cubicBezTo>
                  <a:pt x="1332840" y="1359485"/>
                  <a:pt x="1336475" y="1366373"/>
                  <a:pt x="1358902" y="1430821"/>
                </a:cubicBezTo>
                <a:cubicBezTo>
                  <a:pt x="1404175" y="1561593"/>
                  <a:pt x="1422009" y="1731201"/>
                  <a:pt x="1417875" y="1988151"/>
                </a:cubicBezTo>
                <a:cubicBezTo>
                  <a:pt x="1415579" y="2139928"/>
                  <a:pt x="1411944" y="2188875"/>
                  <a:pt x="1391355" y="2340201"/>
                </a:cubicBezTo>
                <a:cubicBezTo>
                  <a:pt x="1372143" y="2485591"/>
                  <a:pt x="1319598" y="2731088"/>
                  <a:pt x="1284389" y="2842188"/>
                </a:cubicBezTo>
                <a:cubicBezTo>
                  <a:pt x="1272028" y="2881071"/>
                  <a:pt x="1261963" y="2935031"/>
                  <a:pt x="1256950" y="2991711"/>
                </a:cubicBezTo>
                <a:cubicBezTo>
                  <a:pt x="1252816" y="3035608"/>
                  <a:pt x="1251439" y="3039702"/>
                  <a:pt x="1238656" y="3039702"/>
                </a:cubicBezTo>
                <a:cubicBezTo>
                  <a:pt x="1220363" y="3039702"/>
                  <a:pt x="1213513" y="3044754"/>
                  <a:pt x="1213513" y="3057536"/>
                </a:cubicBezTo>
                <a:cubicBezTo>
                  <a:pt x="1213513" y="3076288"/>
                  <a:pt x="1234523" y="3144868"/>
                  <a:pt x="1244588" y="3158603"/>
                </a:cubicBezTo>
                <a:cubicBezTo>
                  <a:pt x="1249640" y="3164994"/>
                  <a:pt x="1258787" y="3180991"/>
                  <a:pt x="1265178" y="3193812"/>
                </a:cubicBezTo>
                <a:cubicBezTo>
                  <a:pt x="1293078" y="3248194"/>
                  <a:pt x="1366667" y="3300317"/>
                  <a:pt x="1406894" y="3293929"/>
                </a:cubicBezTo>
                <a:cubicBezTo>
                  <a:pt x="1436630" y="3288877"/>
                  <a:pt x="1480067" y="3266030"/>
                  <a:pt x="1504291" y="3241805"/>
                </a:cubicBezTo>
                <a:cubicBezTo>
                  <a:pt x="1528057" y="3218499"/>
                  <a:pt x="1561428" y="3166834"/>
                  <a:pt x="1571952" y="3137093"/>
                </a:cubicBezTo>
                <a:cubicBezTo>
                  <a:pt x="1575626" y="3127487"/>
                  <a:pt x="1585691" y="3107396"/>
                  <a:pt x="1594837" y="3092739"/>
                </a:cubicBezTo>
                <a:cubicBezTo>
                  <a:pt x="1603946" y="3077660"/>
                  <a:pt x="1611294" y="3062582"/>
                  <a:pt x="1611294" y="3059368"/>
                </a:cubicBezTo>
                <a:cubicBezTo>
                  <a:pt x="1611294" y="3055732"/>
                  <a:pt x="1618603" y="3034224"/>
                  <a:pt x="1627750" y="3010918"/>
                </a:cubicBezTo>
                <a:cubicBezTo>
                  <a:pt x="1662920" y="2919911"/>
                  <a:pt x="1698588" y="2748923"/>
                  <a:pt x="1715044" y="2593932"/>
                </a:cubicBezTo>
                <a:cubicBezTo>
                  <a:pt x="1726488" y="2488348"/>
                  <a:pt x="1726488" y="2157312"/>
                  <a:pt x="1715044" y="2038444"/>
                </a:cubicBezTo>
                <a:cubicBezTo>
                  <a:pt x="1700425" y="1880269"/>
                  <a:pt x="1679875" y="1732126"/>
                  <a:pt x="1662921" y="1656698"/>
                </a:cubicBezTo>
                <a:cubicBezTo>
                  <a:pt x="1656989" y="1628799"/>
                  <a:pt x="1650138" y="1594968"/>
                  <a:pt x="1647842" y="1581689"/>
                </a:cubicBezTo>
                <a:cubicBezTo>
                  <a:pt x="1636437" y="1515864"/>
                  <a:pt x="1580639" y="1358157"/>
                  <a:pt x="1544051" y="1289117"/>
                </a:cubicBezTo>
                <a:cubicBezTo>
                  <a:pt x="1520745" y="1245221"/>
                  <a:pt x="1515731" y="1236534"/>
                  <a:pt x="1473213" y="1172051"/>
                </a:cubicBezTo>
                <a:cubicBezTo>
                  <a:pt x="1436168" y="1115372"/>
                  <a:pt x="1432494" y="1110780"/>
                  <a:pt x="1373517" y="1051350"/>
                </a:cubicBezTo>
                <a:cubicBezTo>
                  <a:pt x="1313165" y="990118"/>
                  <a:pt x="1313165" y="990539"/>
                  <a:pt x="1250093" y="958086"/>
                </a:cubicBezTo>
                <a:cubicBezTo>
                  <a:pt x="1206196" y="935239"/>
                  <a:pt x="1192458" y="930685"/>
                  <a:pt x="1167774" y="928848"/>
                </a:cubicBezTo>
                <a:cubicBezTo>
                  <a:pt x="1135321" y="926092"/>
                  <a:pt x="1081360" y="932942"/>
                  <a:pt x="1048905" y="943467"/>
                </a:cubicBezTo>
                <a:cubicBezTo>
                  <a:pt x="1037462" y="947141"/>
                  <a:pt x="1011899" y="954450"/>
                  <a:pt x="992227" y="960383"/>
                </a:cubicBezTo>
                <a:cubicBezTo>
                  <a:pt x="967083" y="967233"/>
                  <a:pt x="948331" y="976379"/>
                  <a:pt x="930497" y="989659"/>
                </a:cubicBezTo>
                <a:cubicBezTo>
                  <a:pt x="893452" y="1017521"/>
                  <a:pt x="845461" y="1083842"/>
                  <a:pt x="802027" y="1167037"/>
                </a:cubicBezTo>
                <a:cubicBezTo>
                  <a:pt x="791503" y="1186707"/>
                  <a:pt x="781437" y="1206340"/>
                  <a:pt x="779180" y="1210473"/>
                </a:cubicBezTo>
                <a:cubicBezTo>
                  <a:pt x="737580" y="1288200"/>
                  <a:pt x="679945" y="1443195"/>
                  <a:pt x="642941" y="1576681"/>
                </a:cubicBezTo>
                <a:cubicBezTo>
                  <a:pt x="602222" y="1722531"/>
                  <a:pt x="556068" y="1961179"/>
                  <a:pt x="547802" y="2065891"/>
                </a:cubicBezTo>
                <a:cubicBezTo>
                  <a:pt x="546462" y="2084644"/>
                  <a:pt x="541411" y="2136308"/>
                  <a:pt x="536397" y="2180204"/>
                </a:cubicBezTo>
                <a:cubicBezTo>
                  <a:pt x="517645" y="2355289"/>
                  <a:pt x="512631" y="2452683"/>
                  <a:pt x="512172" y="2641973"/>
                </a:cubicBezTo>
                <a:cubicBezTo>
                  <a:pt x="511712" y="2828501"/>
                  <a:pt x="515807" y="2928618"/>
                  <a:pt x="532723" y="3147173"/>
                </a:cubicBezTo>
                <a:cubicBezTo>
                  <a:pt x="537775" y="3212538"/>
                  <a:pt x="543707" y="3294855"/>
                  <a:pt x="546003" y="3329605"/>
                </a:cubicBezTo>
                <a:cubicBezTo>
                  <a:pt x="550557" y="3390837"/>
                  <a:pt x="568850" y="3532132"/>
                  <a:pt x="577997" y="3573270"/>
                </a:cubicBezTo>
                <a:cubicBezTo>
                  <a:pt x="580752" y="3584254"/>
                  <a:pt x="584847" y="3608019"/>
                  <a:pt x="587143" y="3625853"/>
                </a:cubicBezTo>
                <a:cubicBezTo>
                  <a:pt x="604977" y="3752951"/>
                  <a:pt x="695941" y="4010352"/>
                  <a:pt x="758593" y="4111840"/>
                </a:cubicBezTo>
                <a:cubicBezTo>
                  <a:pt x="766362" y="4124201"/>
                  <a:pt x="780522" y="4150264"/>
                  <a:pt x="790128" y="4169015"/>
                </a:cubicBezTo>
                <a:cubicBezTo>
                  <a:pt x="813894" y="4214289"/>
                  <a:pt x="855992" y="4283289"/>
                  <a:pt x="875624" y="4308889"/>
                </a:cubicBezTo>
                <a:cubicBezTo>
                  <a:pt x="947878" y="4403072"/>
                  <a:pt x="990858" y="4448802"/>
                  <a:pt x="1047074" y="4492703"/>
                </a:cubicBezTo>
                <a:cubicBezTo>
                  <a:pt x="1066745" y="4508241"/>
                  <a:pt x="1093725" y="4529290"/>
                  <a:pt x="1106048" y="4539355"/>
                </a:cubicBezTo>
                <a:cubicBezTo>
                  <a:pt x="1170992" y="4591899"/>
                  <a:pt x="1266094" y="4638551"/>
                  <a:pt x="1337388" y="4653628"/>
                </a:cubicBezTo>
                <a:cubicBezTo>
                  <a:pt x="1412856" y="4669625"/>
                  <a:pt x="1522573" y="4662775"/>
                  <a:pt x="1599844" y="4637632"/>
                </a:cubicBezTo>
                <a:cubicBezTo>
                  <a:pt x="1640984" y="4624390"/>
                  <a:pt x="1741099" y="4572266"/>
                  <a:pt x="1771294" y="4548462"/>
                </a:cubicBezTo>
                <a:cubicBezTo>
                  <a:pt x="1840793" y="4494080"/>
                  <a:pt x="1916223" y="4408128"/>
                  <a:pt x="1956900" y="4338166"/>
                </a:cubicBezTo>
                <a:cubicBezTo>
                  <a:pt x="1984800" y="4290176"/>
                  <a:pt x="2059310" y="4141577"/>
                  <a:pt x="2071674" y="4109579"/>
                </a:cubicBezTo>
                <a:cubicBezTo>
                  <a:pt x="2085374" y="4073452"/>
                  <a:pt x="2120583" y="3975133"/>
                  <a:pt x="2132485" y="3940382"/>
                </a:cubicBezTo>
                <a:cubicBezTo>
                  <a:pt x="2171788" y="3822895"/>
                  <a:pt x="2228505" y="3568699"/>
                  <a:pt x="2249051" y="3416882"/>
                </a:cubicBezTo>
                <a:cubicBezTo>
                  <a:pt x="2278787" y="3199278"/>
                  <a:pt x="2293865" y="3006323"/>
                  <a:pt x="2306188" y="2678540"/>
                </a:cubicBezTo>
                <a:cubicBezTo>
                  <a:pt x="2315794" y="2428909"/>
                  <a:pt x="2307566" y="2154589"/>
                  <a:pt x="2280624" y="1807554"/>
                </a:cubicBezTo>
                <a:cubicBezTo>
                  <a:pt x="2274653" y="1729368"/>
                  <a:pt x="2266426" y="1624700"/>
                  <a:pt x="2262790" y="1574373"/>
                </a:cubicBezTo>
                <a:cubicBezTo>
                  <a:pt x="2208370" y="864344"/>
                  <a:pt x="2161262" y="626616"/>
                  <a:pt x="2026395" y="383824"/>
                </a:cubicBezTo>
                <a:cubicBezTo>
                  <a:pt x="2012235" y="358680"/>
                  <a:pt x="1963747" y="286924"/>
                  <a:pt x="1945453" y="264494"/>
                </a:cubicBezTo>
                <a:cubicBezTo>
                  <a:pt x="1905691" y="215585"/>
                  <a:pt x="1845797" y="161624"/>
                  <a:pt x="1795048" y="129176"/>
                </a:cubicBezTo>
                <a:cubicBezTo>
                  <a:pt x="1752989" y="101736"/>
                  <a:pt x="1668870" y="59677"/>
                  <a:pt x="1618121" y="40466"/>
                </a:cubicBezTo>
                <a:cubicBezTo>
                  <a:pt x="1571930" y="23092"/>
                  <a:pt x="1557769" y="19456"/>
                  <a:pt x="1471811" y="5717"/>
                </a:cubicBezTo>
                <a:cubicBezTo>
                  <a:pt x="1421064" y="-2052"/>
                  <a:pt x="1333730" y="-2052"/>
                  <a:pt x="1282069" y="6635"/>
                </a:cubicBezTo>
                <a:close/>
              </a:path>
            </a:pathLst>
          </a:custGeom>
          <a:solidFill>
            <a:srgbClr val="79F7AB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177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9F7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矩形 108">
            <a:extLst>
              <a:ext uri="{FF2B5EF4-FFF2-40B4-BE49-F238E27FC236}">
                <a16:creationId xmlns:a16="http://schemas.microsoft.com/office/drawing/2014/main" id="{6F1CB86A-B7D6-961E-B5E2-8FFA342ABB5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9F7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角 3">
            <a:extLst>
              <a:ext uri="{FF2B5EF4-FFF2-40B4-BE49-F238E27FC236}">
                <a16:creationId xmlns:a16="http://schemas.microsoft.com/office/drawing/2014/main" id="{CE928DED-4C07-6C92-0F53-2B928C51B258}"/>
              </a:ext>
            </a:extLst>
          </p:cNvPr>
          <p:cNvSpPr/>
          <p:nvPr/>
        </p:nvSpPr>
        <p:spPr>
          <a:xfrm>
            <a:off x="446803" y="351098"/>
            <a:ext cx="5357098" cy="6155804"/>
          </a:xfrm>
          <a:custGeom>
            <a:avLst/>
            <a:gdLst>
              <a:gd name="connsiteX0" fmla="*/ 0 w 2185059"/>
              <a:gd name="connsiteY0" fmla="*/ 174171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85059 w 2185059"/>
              <a:gd name="connsiteY3" fmla="*/ 174171 h 2185059"/>
              <a:gd name="connsiteX4" fmla="*/ 2185059 w 2185059"/>
              <a:gd name="connsiteY4" fmla="*/ 2010888 h 2185059"/>
              <a:gd name="connsiteX5" fmla="*/ 2010888 w 2185059"/>
              <a:gd name="connsiteY5" fmla="*/ 2185059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0 w 2185059"/>
              <a:gd name="connsiteY8" fmla="*/ 174171 h 2185059"/>
              <a:gd name="connsiteX0" fmla="*/ 0 w 2185059"/>
              <a:gd name="connsiteY0" fmla="*/ 174171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01932 w 2185059"/>
              <a:gd name="connsiteY3" fmla="*/ 209797 h 2185059"/>
              <a:gd name="connsiteX4" fmla="*/ 2185059 w 2185059"/>
              <a:gd name="connsiteY4" fmla="*/ 2010888 h 2185059"/>
              <a:gd name="connsiteX5" fmla="*/ 2010888 w 2185059"/>
              <a:gd name="connsiteY5" fmla="*/ 2185059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0 w 2185059"/>
              <a:gd name="connsiteY8" fmla="*/ 174171 h 2185059"/>
              <a:gd name="connsiteX0" fmla="*/ 0 w 2185059"/>
              <a:gd name="connsiteY0" fmla="*/ 174171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01932 w 2185059"/>
              <a:gd name="connsiteY3" fmla="*/ 209797 h 2185059"/>
              <a:gd name="connsiteX4" fmla="*/ 2185059 w 2185059"/>
              <a:gd name="connsiteY4" fmla="*/ 2010888 h 2185059"/>
              <a:gd name="connsiteX5" fmla="*/ 1820883 w 2185059"/>
              <a:gd name="connsiteY5" fmla="*/ 2113807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0 w 2185059"/>
              <a:gd name="connsiteY8" fmla="*/ 174171 h 2185059"/>
              <a:gd name="connsiteX0" fmla="*/ 106878 w 2185059"/>
              <a:gd name="connsiteY0" fmla="*/ 269174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01932 w 2185059"/>
              <a:gd name="connsiteY3" fmla="*/ 209797 h 2185059"/>
              <a:gd name="connsiteX4" fmla="*/ 2185059 w 2185059"/>
              <a:gd name="connsiteY4" fmla="*/ 2010888 h 2185059"/>
              <a:gd name="connsiteX5" fmla="*/ 1820883 w 2185059"/>
              <a:gd name="connsiteY5" fmla="*/ 2113807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106878 w 2185059"/>
              <a:gd name="connsiteY8" fmla="*/ 269174 h 2185059"/>
              <a:gd name="connsiteX0" fmla="*/ 0 w 2196934"/>
              <a:gd name="connsiteY0" fmla="*/ 245423 h 2185059"/>
              <a:gd name="connsiteX1" fmla="*/ 186046 w 2196934"/>
              <a:gd name="connsiteY1" fmla="*/ 0 h 2185059"/>
              <a:gd name="connsiteX2" fmla="*/ 2022763 w 2196934"/>
              <a:gd name="connsiteY2" fmla="*/ 0 h 2185059"/>
              <a:gd name="connsiteX3" fmla="*/ 2113807 w 2196934"/>
              <a:gd name="connsiteY3" fmla="*/ 209797 h 2185059"/>
              <a:gd name="connsiteX4" fmla="*/ 2196934 w 2196934"/>
              <a:gd name="connsiteY4" fmla="*/ 2010888 h 2185059"/>
              <a:gd name="connsiteX5" fmla="*/ 1832758 w 2196934"/>
              <a:gd name="connsiteY5" fmla="*/ 2113807 h 2185059"/>
              <a:gd name="connsiteX6" fmla="*/ 186046 w 2196934"/>
              <a:gd name="connsiteY6" fmla="*/ 2185059 h 2185059"/>
              <a:gd name="connsiteX7" fmla="*/ 11875 w 2196934"/>
              <a:gd name="connsiteY7" fmla="*/ 2010888 h 2185059"/>
              <a:gd name="connsiteX8" fmla="*/ 0 w 2196934"/>
              <a:gd name="connsiteY8" fmla="*/ 245423 h 2185059"/>
              <a:gd name="connsiteX0" fmla="*/ 0 w 2113855"/>
              <a:gd name="connsiteY0" fmla="*/ 245423 h 2185059"/>
              <a:gd name="connsiteX1" fmla="*/ 186046 w 2113855"/>
              <a:gd name="connsiteY1" fmla="*/ 0 h 2185059"/>
              <a:gd name="connsiteX2" fmla="*/ 2022763 w 2113855"/>
              <a:gd name="connsiteY2" fmla="*/ 0 h 2185059"/>
              <a:gd name="connsiteX3" fmla="*/ 2113807 w 2113855"/>
              <a:gd name="connsiteY3" fmla="*/ 209797 h 2185059"/>
              <a:gd name="connsiteX4" fmla="*/ 2090802 w 2113855"/>
              <a:gd name="connsiteY4" fmla="*/ 1925982 h 2185059"/>
              <a:gd name="connsiteX5" fmla="*/ 1832758 w 2113855"/>
              <a:gd name="connsiteY5" fmla="*/ 2113807 h 2185059"/>
              <a:gd name="connsiteX6" fmla="*/ 186046 w 2113855"/>
              <a:gd name="connsiteY6" fmla="*/ 2185059 h 2185059"/>
              <a:gd name="connsiteX7" fmla="*/ 11875 w 2113855"/>
              <a:gd name="connsiteY7" fmla="*/ 2010888 h 2185059"/>
              <a:gd name="connsiteX8" fmla="*/ 0 w 2113855"/>
              <a:gd name="connsiteY8" fmla="*/ 245423 h 2185059"/>
              <a:gd name="connsiteX0" fmla="*/ 0 w 2113855"/>
              <a:gd name="connsiteY0" fmla="*/ 245423 h 2238125"/>
              <a:gd name="connsiteX1" fmla="*/ 186046 w 2113855"/>
              <a:gd name="connsiteY1" fmla="*/ 0 h 2238125"/>
              <a:gd name="connsiteX2" fmla="*/ 2022763 w 2113855"/>
              <a:gd name="connsiteY2" fmla="*/ 0 h 2238125"/>
              <a:gd name="connsiteX3" fmla="*/ 2113807 w 2113855"/>
              <a:gd name="connsiteY3" fmla="*/ 209797 h 2238125"/>
              <a:gd name="connsiteX4" fmla="*/ 2090802 w 2113855"/>
              <a:gd name="connsiteY4" fmla="*/ 1925982 h 2238125"/>
              <a:gd name="connsiteX5" fmla="*/ 1832758 w 2113855"/>
              <a:gd name="connsiteY5" fmla="*/ 2113807 h 2238125"/>
              <a:gd name="connsiteX6" fmla="*/ 217885 w 2113855"/>
              <a:gd name="connsiteY6" fmla="*/ 2238125 h 2238125"/>
              <a:gd name="connsiteX7" fmla="*/ 11875 w 2113855"/>
              <a:gd name="connsiteY7" fmla="*/ 2010888 h 2238125"/>
              <a:gd name="connsiteX8" fmla="*/ 0 w 2113855"/>
              <a:gd name="connsiteY8" fmla="*/ 245423 h 2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13855" h="2238125">
                <a:moveTo>
                  <a:pt x="0" y="245423"/>
                </a:moveTo>
                <a:cubicBezTo>
                  <a:pt x="0" y="149231"/>
                  <a:pt x="89854" y="0"/>
                  <a:pt x="186046" y="0"/>
                </a:cubicBezTo>
                <a:lnTo>
                  <a:pt x="2022763" y="0"/>
                </a:lnTo>
                <a:cubicBezTo>
                  <a:pt x="2118955" y="0"/>
                  <a:pt x="2113807" y="113605"/>
                  <a:pt x="2113807" y="209797"/>
                </a:cubicBezTo>
                <a:cubicBezTo>
                  <a:pt x="2113807" y="822036"/>
                  <a:pt x="2090802" y="1313743"/>
                  <a:pt x="2090802" y="1925982"/>
                </a:cubicBezTo>
                <a:cubicBezTo>
                  <a:pt x="2090802" y="2022174"/>
                  <a:pt x="1928950" y="2113807"/>
                  <a:pt x="1832758" y="2113807"/>
                </a:cubicBezTo>
                <a:lnTo>
                  <a:pt x="217885" y="2238125"/>
                </a:lnTo>
                <a:cubicBezTo>
                  <a:pt x="121693" y="2238125"/>
                  <a:pt x="11875" y="2107080"/>
                  <a:pt x="11875" y="2010888"/>
                </a:cubicBezTo>
                <a:cubicBezTo>
                  <a:pt x="7917" y="1422400"/>
                  <a:pt x="3958" y="833911"/>
                  <a:pt x="0" y="24542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3">
            <a:extLst>
              <a:ext uri="{FF2B5EF4-FFF2-40B4-BE49-F238E27FC236}">
                <a16:creationId xmlns:a16="http://schemas.microsoft.com/office/drawing/2014/main" id="{49DA3882-C118-F6D8-5FC1-9427583EE68F}"/>
              </a:ext>
            </a:extLst>
          </p:cNvPr>
          <p:cNvSpPr/>
          <p:nvPr/>
        </p:nvSpPr>
        <p:spPr>
          <a:xfrm>
            <a:off x="6233504" y="500174"/>
            <a:ext cx="5511694" cy="5857653"/>
          </a:xfrm>
          <a:custGeom>
            <a:avLst/>
            <a:gdLst>
              <a:gd name="connsiteX0" fmla="*/ 0 w 2185059"/>
              <a:gd name="connsiteY0" fmla="*/ 174171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85059 w 2185059"/>
              <a:gd name="connsiteY3" fmla="*/ 174171 h 2185059"/>
              <a:gd name="connsiteX4" fmla="*/ 2185059 w 2185059"/>
              <a:gd name="connsiteY4" fmla="*/ 2010888 h 2185059"/>
              <a:gd name="connsiteX5" fmla="*/ 2010888 w 2185059"/>
              <a:gd name="connsiteY5" fmla="*/ 2185059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0 w 2185059"/>
              <a:gd name="connsiteY8" fmla="*/ 174171 h 2185059"/>
              <a:gd name="connsiteX0" fmla="*/ 0 w 2185059"/>
              <a:gd name="connsiteY0" fmla="*/ 174171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01932 w 2185059"/>
              <a:gd name="connsiteY3" fmla="*/ 209797 h 2185059"/>
              <a:gd name="connsiteX4" fmla="*/ 2185059 w 2185059"/>
              <a:gd name="connsiteY4" fmla="*/ 2010888 h 2185059"/>
              <a:gd name="connsiteX5" fmla="*/ 2010888 w 2185059"/>
              <a:gd name="connsiteY5" fmla="*/ 2185059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0 w 2185059"/>
              <a:gd name="connsiteY8" fmla="*/ 174171 h 2185059"/>
              <a:gd name="connsiteX0" fmla="*/ 0 w 2185059"/>
              <a:gd name="connsiteY0" fmla="*/ 174171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01932 w 2185059"/>
              <a:gd name="connsiteY3" fmla="*/ 209797 h 2185059"/>
              <a:gd name="connsiteX4" fmla="*/ 2185059 w 2185059"/>
              <a:gd name="connsiteY4" fmla="*/ 2010888 h 2185059"/>
              <a:gd name="connsiteX5" fmla="*/ 1820883 w 2185059"/>
              <a:gd name="connsiteY5" fmla="*/ 2113807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0 w 2185059"/>
              <a:gd name="connsiteY8" fmla="*/ 174171 h 2185059"/>
              <a:gd name="connsiteX0" fmla="*/ 106878 w 2185059"/>
              <a:gd name="connsiteY0" fmla="*/ 269174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01932 w 2185059"/>
              <a:gd name="connsiteY3" fmla="*/ 209797 h 2185059"/>
              <a:gd name="connsiteX4" fmla="*/ 2185059 w 2185059"/>
              <a:gd name="connsiteY4" fmla="*/ 2010888 h 2185059"/>
              <a:gd name="connsiteX5" fmla="*/ 1820883 w 2185059"/>
              <a:gd name="connsiteY5" fmla="*/ 2113807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106878 w 2185059"/>
              <a:gd name="connsiteY8" fmla="*/ 269174 h 2185059"/>
              <a:gd name="connsiteX0" fmla="*/ 0 w 2196934"/>
              <a:gd name="connsiteY0" fmla="*/ 245423 h 2185059"/>
              <a:gd name="connsiteX1" fmla="*/ 186046 w 2196934"/>
              <a:gd name="connsiteY1" fmla="*/ 0 h 2185059"/>
              <a:gd name="connsiteX2" fmla="*/ 2022763 w 2196934"/>
              <a:gd name="connsiteY2" fmla="*/ 0 h 2185059"/>
              <a:gd name="connsiteX3" fmla="*/ 2113807 w 2196934"/>
              <a:gd name="connsiteY3" fmla="*/ 209797 h 2185059"/>
              <a:gd name="connsiteX4" fmla="*/ 2196934 w 2196934"/>
              <a:gd name="connsiteY4" fmla="*/ 2010888 h 2185059"/>
              <a:gd name="connsiteX5" fmla="*/ 1832758 w 2196934"/>
              <a:gd name="connsiteY5" fmla="*/ 2113807 h 2185059"/>
              <a:gd name="connsiteX6" fmla="*/ 186046 w 2196934"/>
              <a:gd name="connsiteY6" fmla="*/ 2185059 h 2185059"/>
              <a:gd name="connsiteX7" fmla="*/ 11875 w 2196934"/>
              <a:gd name="connsiteY7" fmla="*/ 2010888 h 2185059"/>
              <a:gd name="connsiteX8" fmla="*/ 0 w 2196934"/>
              <a:gd name="connsiteY8" fmla="*/ 245423 h 2185059"/>
              <a:gd name="connsiteX0" fmla="*/ 0 w 2196934"/>
              <a:gd name="connsiteY0" fmla="*/ 245423 h 2113807"/>
              <a:gd name="connsiteX1" fmla="*/ 186046 w 2196934"/>
              <a:gd name="connsiteY1" fmla="*/ 0 h 2113807"/>
              <a:gd name="connsiteX2" fmla="*/ 2022763 w 2196934"/>
              <a:gd name="connsiteY2" fmla="*/ 0 h 2113807"/>
              <a:gd name="connsiteX3" fmla="*/ 2113807 w 2196934"/>
              <a:gd name="connsiteY3" fmla="*/ 209797 h 2113807"/>
              <a:gd name="connsiteX4" fmla="*/ 2196934 w 2196934"/>
              <a:gd name="connsiteY4" fmla="*/ 2010888 h 2113807"/>
              <a:gd name="connsiteX5" fmla="*/ 1832758 w 2196934"/>
              <a:gd name="connsiteY5" fmla="*/ 2113807 h 2113807"/>
              <a:gd name="connsiteX6" fmla="*/ 430149 w 2196934"/>
              <a:gd name="connsiteY6" fmla="*/ 2057700 h 2113807"/>
              <a:gd name="connsiteX7" fmla="*/ 11875 w 2196934"/>
              <a:gd name="connsiteY7" fmla="*/ 2010888 h 2113807"/>
              <a:gd name="connsiteX8" fmla="*/ 0 w 2196934"/>
              <a:gd name="connsiteY8" fmla="*/ 245423 h 2113807"/>
              <a:gd name="connsiteX0" fmla="*/ 0 w 2230552"/>
              <a:gd name="connsiteY0" fmla="*/ 245423 h 2113807"/>
              <a:gd name="connsiteX1" fmla="*/ 186046 w 2230552"/>
              <a:gd name="connsiteY1" fmla="*/ 0 h 2113807"/>
              <a:gd name="connsiteX2" fmla="*/ 2022763 w 2230552"/>
              <a:gd name="connsiteY2" fmla="*/ 0 h 2113807"/>
              <a:gd name="connsiteX3" fmla="*/ 2230552 w 2230552"/>
              <a:gd name="connsiteY3" fmla="*/ 305316 h 2113807"/>
              <a:gd name="connsiteX4" fmla="*/ 2196934 w 2230552"/>
              <a:gd name="connsiteY4" fmla="*/ 2010888 h 2113807"/>
              <a:gd name="connsiteX5" fmla="*/ 1832758 w 2230552"/>
              <a:gd name="connsiteY5" fmla="*/ 2113807 h 2113807"/>
              <a:gd name="connsiteX6" fmla="*/ 430149 w 2230552"/>
              <a:gd name="connsiteY6" fmla="*/ 2057700 h 2113807"/>
              <a:gd name="connsiteX7" fmla="*/ 11875 w 2230552"/>
              <a:gd name="connsiteY7" fmla="*/ 2010888 h 2113807"/>
              <a:gd name="connsiteX8" fmla="*/ 0 w 2230552"/>
              <a:gd name="connsiteY8" fmla="*/ 245423 h 2113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30552" h="2113807">
                <a:moveTo>
                  <a:pt x="0" y="245423"/>
                </a:moveTo>
                <a:cubicBezTo>
                  <a:pt x="0" y="149231"/>
                  <a:pt x="89854" y="0"/>
                  <a:pt x="186046" y="0"/>
                </a:cubicBezTo>
                <a:lnTo>
                  <a:pt x="2022763" y="0"/>
                </a:lnTo>
                <a:cubicBezTo>
                  <a:pt x="2118955" y="0"/>
                  <a:pt x="2230552" y="209124"/>
                  <a:pt x="2230552" y="305316"/>
                </a:cubicBezTo>
                <a:cubicBezTo>
                  <a:pt x="2230552" y="917555"/>
                  <a:pt x="2196934" y="1398649"/>
                  <a:pt x="2196934" y="2010888"/>
                </a:cubicBezTo>
                <a:cubicBezTo>
                  <a:pt x="2196934" y="2107080"/>
                  <a:pt x="1928950" y="2113807"/>
                  <a:pt x="1832758" y="2113807"/>
                </a:cubicBezTo>
                <a:lnTo>
                  <a:pt x="430149" y="2057700"/>
                </a:lnTo>
                <a:cubicBezTo>
                  <a:pt x="333957" y="2057700"/>
                  <a:pt x="11875" y="2107080"/>
                  <a:pt x="11875" y="2010888"/>
                </a:cubicBezTo>
                <a:cubicBezTo>
                  <a:pt x="7917" y="1422400"/>
                  <a:pt x="3958" y="833911"/>
                  <a:pt x="0" y="24542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4B06990F-AF0B-DFEE-7D08-8EFC9B029898}"/>
              </a:ext>
            </a:extLst>
          </p:cNvPr>
          <p:cNvGrpSpPr/>
          <p:nvPr/>
        </p:nvGrpSpPr>
        <p:grpSpPr>
          <a:xfrm flipV="1">
            <a:off x="6922049" y="1195349"/>
            <a:ext cx="4134605" cy="4467302"/>
            <a:chOff x="1054159" y="1188722"/>
            <a:chExt cx="4134605" cy="4467302"/>
          </a:xfrm>
        </p:grpSpPr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5E867578-FD9D-6484-6602-BD2ED8BD1DFB}"/>
                </a:ext>
              </a:extLst>
            </p:cNvPr>
            <p:cNvSpPr/>
            <p:nvPr/>
          </p:nvSpPr>
          <p:spPr>
            <a:xfrm>
              <a:off x="3691241" y="1188722"/>
              <a:ext cx="96846" cy="90580"/>
            </a:xfrm>
            <a:custGeom>
              <a:avLst/>
              <a:gdLst>
                <a:gd name="connsiteX0" fmla="*/ 182398 w 292574"/>
                <a:gd name="connsiteY0" fmla="*/ 1836 h 273642"/>
                <a:gd name="connsiteX1" fmla="*/ 152701 w 292574"/>
                <a:gd name="connsiteY1" fmla="*/ 8687 h 273642"/>
                <a:gd name="connsiteX2" fmla="*/ 6851 w 292574"/>
                <a:gd name="connsiteY2" fmla="*/ 71794 h 273642"/>
                <a:gd name="connsiteX3" fmla="*/ 33371 w 292574"/>
                <a:gd name="connsiteY3" fmla="*/ 184236 h 273642"/>
                <a:gd name="connsiteX4" fmla="*/ 85916 w 292574"/>
                <a:gd name="connsiteY4" fmla="*/ 247343 h 273642"/>
                <a:gd name="connsiteX5" fmla="*/ 132108 w 292574"/>
                <a:gd name="connsiteY5" fmla="*/ 272487 h 273642"/>
                <a:gd name="connsiteX6" fmla="*/ 216685 w 292574"/>
                <a:gd name="connsiteY6" fmla="*/ 252816 h 273642"/>
                <a:gd name="connsiteX7" fmla="*/ 269268 w 292574"/>
                <a:gd name="connsiteY7" fmla="*/ 166440 h 273642"/>
                <a:gd name="connsiteX8" fmla="*/ 274281 w 292574"/>
                <a:gd name="connsiteY8" fmla="*/ 152702 h 273642"/>
                <a:gd name="connsiteX9" fmla="*/ 292574 w 292574"/>
                <a:gd name="connsiteY9" fmla="*/ 72679 h 273642"/>
                <a:gd name="connsiteX10" fmla="*/ 279333 w 292574"/>
                <a:gd name="connsiteY10" fmla="*/ 36131 h 273642"/>
                <a:gd name="connsiteX11" fmla="*/ 258284 w 292574"/>
                <a:gd name="connsiteY11" fmla="*/ 22851 h 273642"/>
                <a:gd name="connsiteX12" fmla="*/ 238193 w 292574"/>
                <a:gd name="connsiteY12" fmla="*/ 13245 h 273642"/>
                <a:gd name="connsiteX13" fmla="*/ 182395 w 292574"/>
                <a:gd name="connsiteY13" fmla="*/ 1840 h 27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92574" h="273642">
                  <a:moveTo>
                    <a:pt x="182398" y="1836"/>
                  </a:moveTo>
                  <a:cubicBezTo>
                    <a:pt x="181020" y="3214"/>
                    <a:pt x="167778" y="6391"/>
                    <a:pt x="152701" y="8687"/>
                  </a:cubicBezTo>
                  <a:cubicBezTo>
                    <a:pt x="73137" y="21469"/>
                    <a:pt x="17794" y="45273"/>
                    <a:pt x="6851" y="71794"/>
                  </a:cubicBezTo>
                  <a:cubicBezTo>
                    <a:pt x="-6429" y="102870"/>
                    <a:pt x="-1837" y="122540"/>
                    <a:pt x="33371" y="184236"/>
                  </a:cubicBezTo>
                  <a:cubicBezTo>
                    <a:pt x="52086" y="217646"/>
                    <a:pt x="61691" y="229050"/>
                    <a:pt x="85916" y="247343"/>
                  </a:cubicBezTo>
                  <a:cubicBezTo>
                    <a:pt x="101951" y="259704"/>
                    <a:pt x="122961" y="271109"/>
                    <a:pt x="132108" y="272487"/>
                  </a:cubicBezTo>
                  <a:cubicBezTo>
                    <a:pt x="155414" y="277079"/>
                    <a:pt x="195675" y="267473"/>
                    <a:pt x="216685" y="252816"/>
                  </a:cubicBezTo>
                  <a:cubicBezTo>
                    <a:pt x="235438" y="239574"/>
                    <a:pt x="268808" y="185155"/>
                    <a:pt x="269268" y="166440"/>
                  </a:cubicBezTo>
                  <a:cubicBezTo>
                    <a:pt x="269727" y="161389"/>
                    <a:pt x="272023" y="154997"/>
                    <a:pt x="274281" y="152702"/>
                  </a:cubicBezTo>
                  <a:cubicBezTo>
                    <a:pt x="281629" y="145392"/>
                    <a:pt x="292574" y="97402"/>
                    <a:pt x="292574" y="72679"/>
                  </a:cubicBezTo>
                  <a:cubicBezTo>
                    <a:pt x="292574" y="53506"/>
                    <a:pt x="290317" y="47535"/>
                    <a:pt x="279333" y="36131"/>
                  </a:cubicBezTo>
                  <a:cubicBezTo>
                    <a:pt x="272023" y="28821"/>
                    <a:pt x="262417" y="22851"/>
                    <a:pt x="258284" y="22851"/>
                  </a:cubicBezTo>
                  <a:cubicBezTo>
                    <a:pt x="254190" y="22851"/>
                    <a:pt x="245043" y="18756"/>
                    <a:pt x="238193" y="13245"/>
                  </a:cubicBezTo>
                  <a:cubicBezTo>
                    <a:pt x="225372" y="4098"/>
                    <a:pt x="187906" y="-3671"/>
                    <a:pt x="182395" y="1840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98DD1646-CBDA-ECAD-2075-BB8E31920E32}"/>
                </a:ext>
              </a:extLst>
            </p:cNvPr>
            <p:cNvSpPr/>
            <p:nvPr/>
          </p:nvSpPr>
          <p:spPr>
            <a:xfrm>
              <a:off x="4890836" y="1690422"/>
              <a:ext cx="147904" cy="129454"/>
            </a:xfrm>
            <a:custGeom>
              <a:avLst/>
              <a:gdLst>
                <a:gd name="connsiteX0" fmla="*/ 203002 w 446824"/>
                <a:gd name="connsiteY0" fmla="*/ 3942 h 391083"/>
                <a:gd name="connsiteX1" fmla="*/ 95116 w 446824"/>
                <a:gd name="connsiteY1" fmla="*/ 31343 h 391083"/>
                <a:gd name="connsiteX2" fmla="*/ 72727 w 446824"/>
                <a:gd name="connsiteY2" fmla="*/ 87141 h 391083"/>
                <a:gd name="connsiteX3" fmla="*/ 88265 w 446824"/>
                <a:gd name="connsiteY3" fmla="*/ 145656 h 391083"/>
                <a:gd name="connsiteX4" fmla="*/ 26075 w 446824"/>
                <a:gd name="connsiteY4" fmla="*/ 170340 h 391083"/>
                <a:gd name="connsiteX5" fmla="*/ 13 w 446824"/>
                <a:gd name="connsiteY5" fmla="*/ 212858 h 391083"/>
                <a:gd name="connsiteX6" fmla="*/ 37977 w 446824"/>
                <a:gd name="connsiteY6" fmla="*/ 301108 h 391083"/>
                <a:gd name="connsiteX7" fmla="*/ 133997 w 446824"/>
                <a:gd name="connsiteY7" fmla="*/ 388441 h 391083"/>
                <a:gd name="connsiteX8" fmla="*/ 284853 w 446824"/>
                <a:gd name="connsiteY8" fmla="*/ 341331 h 391083"/>
                <a:gd name="connsiteX9" fmla="*/ 319143 w 446824"/>
                <a:gd name="connsiteY9" fmla="*/ 327630 h 391083"/>
                <a:gd name="connsiteX10" fmla="*/ 356188 w 446824"/>
                <a:gd name="connsiteY10" fmla="*/ 318484 h 391083"/>
                <a:gd name="connsiteX11" fmla="*/ 397788 w 446824"/>
                <a:gd name="connsiteY11" fmla="*/ 265901 h 391083"/>
                <a:gd name="connsiteX12" fmla="*/ 416961 w 446824"/>
                <a:gd name="connsiteY12" fmla="*/ 214236 h 391083"/>
                <a:gd name="connsiteX13" fmla="*/ 423849 w 446824"/>
                <a:gd name="connsiteY13" fmla="*/ 194566 h 391083"/>
                <a:gd name="connsiteX14" fmla="*/ 446238 w 446824"/>
                <a:gd name="connsiteY14" fmla="*/ 109989 h 391083"/>
                <a:gd name="connsiteX15" fmla="*/ 415162 w 446824"/>
                <a:gd name="connsiteY15" fmla="*/ 51933 h 391083"/>
                <a:gd name="connsiteX16" fmla="*/ 386345 w 446824"/>
                <a:gd name="connsiteY16" fmla="*/ 37314 h 391083"/>
                <a:gd name="connsiteX17" fmla="*/ 344745 w 446824"/>
                <a:gd name="connsiteY17" fmla="*/ 22197 h 391083"/>
                <a:gd name="connsiteX18" fmla="*/ 294459 w 446824"/>
                <a:gd name="connsiteY18" fmla="*/ 8496 h 391083"/>
                <a:gd name="connsiteX19" fmla="*/ 202993 w 446824"/>
                <a:gd name="connsiteY19" fmla="*/ 3942 h 391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46824" h="391083">
                  <a:moveTo>
                    <a:pt x="203002" y="3942"/>
                  </a:moveTo>
                  <a:cubicBezTo>
                    <a:pt x="176022" y="7577"/>
                    <a:pt x="106102" y="25871"/>
                    <a:pt x="95116" y="31343"/>
                  </a:cubicBezTo>
                  <a:cubicBezTo>
                    <a:pt x="83673" y="37773"/>
                    <a:pt x="72727" y="64714"/>
                    <a:pt x="72727" y="87141"/>
                  </a:cubicBezTo>
                  <a:cubicBezTo>
                    <a:pt x="73148" y="104515"/>
                    <a:pt x="77281" y="120512"/>
                    <a:pt x="88265" y="145656"/>
                  </a:cubicBezTo>
                  <a:cubicBezTo>
                    <a:pt x="90982" y="152507"/>
                    <a:pt x="70891" y="160276"/>
                    <a:pt x="26075" y="170340"/>
                  </a:cubicBezTo>
                  <a:cubicBezTo>
                    <a:pt x="11456" y="173555"/>
                    <a:pt x="-446" y="193647"/>
                    <a:pt x="13" y="212858"/>
                  </a:cubicBezTo>
                  <a:cubicBezTo>
                    <a:pt x="13" y="229314"/>
                    <a:pt x="10537" y="253080"/>
                    <a:pt x="37977" y="301108"/>
                  </a:cubicBezTo>
                  <a:cubicBezTo>
                    <a:pt x="62661" y="345005"/>
                    <a:pt x="101046" y="379753"/>
                    <a:pt x="133997" y="388441"/>
                  </a:cubicBezTo>
                  <a:cubicBezTo>
                    <a:pt x="172382" y="398965"/>
                    <a:pt x="241883" y="376998"/>
                    <a:pt x="284853" y="341331"/>
                  </a:cubicBezTo>
                  <a:cubicBezTo>
                    <a:pt x="298554" y="329888"/>
                    <a:pt x="306322" y="327171"/>
                    <a:pt x="319143" y="327630"/>
                  </a:cubicBezTo>
                  <a:cubicBezTo>
                    <a:pt x="329208" y="328549"/>
                    <a:pt x="343368" y="324875"/>
                    <a:pt x="356188" y="318484"/>
                  </a:cubicBezTo>
                  <a:cubicBezTo>
                    <a:pt x="374022" y="309337"/>
                    <a:pt x="379035" y="302947"/>
                    <a:pt x="397788" y="265901"/>
                  </a:cubicBezTo>
                  <a:cubicBezTo>
                    <a:pt x="411488" y="238920"/>
                    <a:pt x="418339" y="220168"/>
                    <a:pt x="416961" y="214236"/>
                  </a:cubicBezTo>
                  <a:cubicBezTo>
                    <a:pt x="415162" y="208304"/>
                    <a:pt x="417879" y="200956"/>
                    <a:pt x="423849" y="194566"/>
                  </a:cubicBezTo>
                  <a:cubicBezTo>
                    <a:pt x="436172" y="181783"/>
                    <a:pt x="443941" y="152048"/>
                    <a:pt x="446238" y="109989"/>
                  </a:cubicBezTo>
                  <a:cubicBezTo>
                    <a:pt x="448993" y="67930"/>
                    <a:pt x="442602" y="56488"/>
                    <a:pt x="415162" y="51933"/>
                  </a:cubicBezTo>
                  <a:cubicBezTo>
                    <a:pt x="403261" y="49637"/>
                    <a:pt x="392277" y="44164"/>
                    <a:pt x="386345" y="37314"/>
                  </a:cubicBezTo>
                  <a:cubicBezTo>
                    <a:pt x="378576" y="28626"/>
                    <a:pt x="369888" y="25412"/>
                    <a:pt x="344745" y="22197"/>
                  </a:cubicBezTo>
                  <a:cubicBezTo>
                    <a:pt x="326912" y="19939"/>
                    <a:pt x="304523" y="13969"/>
                    <a:pt x="294459" y="8496"/>
                  </a:cubicBezTo>
                  <a:cubicBezTo>
                    <a:pt x="275706" y="-1109"/>
                    <a:pt x="247807" y="-2487"/>
                    <a:pt x="202993" y="3942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5E36F08C-A97B-8AFF-2C3C-291823D2B591}"/>
                </a:ext>
              </a:extLst>
            </p:cNvPr>
            <p:cNvSpPr/>
            <p:nvPr/>
          </p:nvSpPr>
          <p:spPr>
            <a:xfrm>
              <a:off x="1766843" y="1893336"/>
              <a:ext cx="123916" cy="131460"/>
            </a:xfrm>
            <a:custGeom>
              <a:avLst/>
              <a:gdLst>
                <a:gd name="connsiteX0" fmla="*/ 196079 w 374354"/>
                <a:gd name="connsiteY0" fmla="*/ 6492 h 397143"/>
                <a:gd name="connsiteX1" fmla="*/ 61173 w 374354"/>
                <a:gd name="connsiteY1" fmla="*/ 43959 h 397143"/>
                <a:gd name="connsiteX2" fmla="*/ 9049 w 374354"/>
                <a:gd name="connsiteY2" fmla="*/ 98838 h 397143"/>
                <a:gd name="connsiteX3" fmla="*/ 29179 w 374354"/>
                <a:gd name="connsiteY3" fmla="*/ 231443 h 397143"/>
                <a:gd name="connsiteX4" fmla="*/ 64388 w 374354"/>
                <a:gd name="connsiteY4" fmla="*/ 295430 h 397143"/>
                <a:gd name="connsiteX5" fmla="*/ 94545 w 374354"/>
                <a:gd name="connsiteY5" fmla="*/ 337947 h 397143"/>
                <a:gd name="connsiteX6" fmla="*/ 160408 w 374354"/>
                <a:gd name="connsiteY6" fmla="*/ 386857 h 397143"/>
                <a:gd name="connsiteX7" fmla="*/ 226691 w 374354"/>
                <a:gd name="connsiteY7" fmla="*/ 389153 h 397143"/>
                <a:gd name="connsiteX8" fmla="*/ 317660 w 374354"/>
                <a:gd name="connsiteY8" fmla="*/ 280356 h 397143"/>
                <a:gd name="connsiteX9" fmla="*/ 337331 w 374354"/>
                <a:gd name="connsiteY9" fmla="*/ 244229 h 397143"/>
                <a:gd name="connsiteX10" fmla="*/ 342344 w 374354"/>
                <a:gd name="connsiteY10" fmla="*/ 228232 h 397143"/>
                <a:gd name="connsiteX11" fmla="*/ 351031 w 374354"/>
                <a:gd name="connsiteY11" fmla="*/ 199874 h 397143"/>
                <a:gd name="connsiteX12" fmla="*/ 367947 w 374354"/>
                <a:gd name="connsiteY12" fmla="*/ 50389 h 397143"/>
                <a:gd name="connsiteX13" fmla="*/ 327725 w 374354"/>
                <a:gd name="connsiteY13" fmla="*/ 27045 h 397143"/>
                <a:gd name="connsiteX14" fmla="*/ 302581 w 374354"/>
                <a:gd name="connsiteY14" fmla="*/ 13344 h 397143"/>
                <a:gd name="connsiteX15" fmla="*/ 256390 w 374354"/>
                <a:gd name="connsiteY15" fmla="*/ 64 h 397143"/>
                <a:gd name="connsiteX16" fmla="*/ 196077 w 374354"/>
                <a:gd name="connsiteY16" fmla="*/ 6494 h 397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74354" h="397143">
                  <a:moveTo>
                    <a:pt x="196079" y="6492"/>
                  </a:moveTo>
                  <a:cubicBezTo>
                    <a:pt x="143956" y="16557"/>
                    <a:pt x="79934" y="34353"/>
                    <a:pt x="61173" y="43959"/>
                  </a:cubicBezTo>
                  <a:cubicBezTo>
                    <a:pt x="38784" y="55860"/>
                    <a:pt x="21869" y="73695"/>
                    <a:pt x="9049" y="98838"/>
                  </a:cubicBezTo>
                  <a:cubicBezTo>
                    <a:pt x="-7867" y="132209"/>
                    <a:pt x="-1016" y="176105"/>
                    <a:pt x="29179" y="231443"/>
                  </a:cubicBezTo>
                  <a:cubicBezTo>
                    <a:pt x="38785" y="248358"/>
                    <a:pt x="54322" y="277137"/>
                    <a:pt x="64388" y="295430"/>
                  </a:cubicBezTo>
                  <a:cubicBezTo>
                    <a:pt x="73994" y="313723"/>
                    <a:pt x="87694" y="332934"/>
                    <a:pt x="94545" y="337947"/>
                  </a:cubicBezTo>
                  <a:cubicBezTo>
                    <a:pt x="105528" y="346635"/>
                    <a:pt x="118349" y="356240"/>
                    <a:pt x="160408" y="386857"/>
                  </a:cubicBezTo>
                  <a:cubicBezTo>
                    <a:pt x="177324" y="399677"/>
                    <a:pt x="205643" y="400595"/>
                    <a:pt x="226691" y="389153"/>
                  </a:cubicBezTo>
                  <a:cubicBezTo>
                    <a:pt x="251375" y="375911"/>
                    <a:pt x="301204" y="316478"/>
                    <a:pt x="317660" y="280356"/>
                  </a:cubicBezTo>
                  <a:cubicBezTo>
                    <a:pt x="325888" y="262062"/>
                    <a:pt x="334576" y="246066"/>
                    <a:pt x="337331" y="244229"/>
                  </a:cubicBezTo>
                  <a:cubicBezTo>
                    <a:pt x="340086" y="242851"/>
                    <a:pt x="342344" y="235541"/>
                    <a:pt x="342344" y="228232"/>
                  </a:cubicBezTo>
                  <a:cubicBezTo>
                    <a:pt x="342344" y="220922"/>
                    <a:pt x="346477" y="208102"/>
                    <a:pt x="351031" y="199874"/>
                  </a:cubicBezTo>
                  <a:cubicBezTo>
                    <a:pt x="372079" y="163785"/>
                    <a:pt x="381685" y="77370"/>
                    <a:pt x="367947" y="50389"/>
                  </a:cubicBezTo>
                  <a:cubicBezTo>
                    <a:pt x="361097" y="37109"/>
                    <a:pt x="343722" y="27045"/>
                    <a:pt x="327725" y="27045"/>
                  </a:cubicBezTo>
                  <a:cubicBezTo>
                    <a:pt x="322711" y="27045"/>
                    <a:pt x="311269" y="20653"/>
                    <a:pt x="302581" y="13344"/>
                  </a:cubicBezTo>
                  <a:cubicBezTo>
                    <a:pt x="288422" y="983"/>
                    <a:pt x="284288" y="-356"/>
                    <a:pt x="256390" y="64"/>
                  </a:cubicBezTo>
                  <a:cubicBezTo>
                    <a:pt x="239474" y="64"/>
                    <a:pt x="212494" y="3279"/>
                    <a:pt x="196077" y="6494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1A52C3D5-C2C4-DEF6-3D89-FFFE5BB3C33F}"/>
                </a:ext>
              </a:extLst>
            </p:cNvPr>
            <p:cNvSpPr/>
            <p:nvPr/>
          </p:nvSpPr>
          <p:spPr>
            <a:xfrm>
              <a:off x="2973852" y="1913269"/>
              <a:ext cx="100802" cy="102114"/>
            </a:xfrm>
            <a:custGeom>
              <a:avLst/>
              <a:gdLst>
                <a:gd name="connsiteX0" fmla="*/ 167625 w 304522"/>
                <a:gd name="connsiteY0" fmla="*/ 2167 h 308487"/>
                <a:gd name="connsiteX1" fmla="*/ 137928 w 304522"/>
                <a:gd name="connsiteY1" fmla="*/ 9018 h 308487"/>
                <a:gd name="connsiteX2" fmla="*/ 39153 w 304522"/>
                <a:gd name="connsiteY2" fmla="*/ 32784 h 308487"/>
                <a:gd name="connsiteX3" fmla="*/ 310 w 304522"/>
                <a:gd name="connsiteY3" fmla="*/ 123293 h 308487"/>
                <a:gd name="connsiteX4" fmla="*/ 70727 w 304522"/>
                <a:gd name="connsiteY4" fmla="*/ 254976 h 308487"/>
                <a:gd name="connsiteX5" fmla="*/ 168086 w 304522"/>
                <a:gd name="connsiteY5" fmla="*/ 308477 h 308487"/>
                <a:gd name="connsiteX6" fmla="*/ 249486 w 304522"/>
                <a:gd name="connsiteY6" fmla="*/ 271432 h 308487"/>
                <a:gd name="connsiteX7" fmla="*/ 286952 w 304522"/>
                <a:gd name="connsiteY7" fmla="*/ 194625 h 308487"/>
                <a:gd name="connsiteX8" fmla="*/ 294262 w 304522"/>
                <a:gd name="connsiteY8" fmla="*/ 176332 h 308487"/>
                <a:gd name="connsiteX9" fmla="*/ 303868 w 304522"/>
                <a:gd name="connsiteY9" fmla="*/ 129259 h 308487"/>
                <a:gd name="connsiteX10" fmla="*/ 260469 w 304522"/>
                <a:gd name="connsiteY10" fmla="*/ 27310 h 308487"/>
                <a:gd name="connsiteX11" fmla="*/ 231193 w 304522"/>
                <a:gd name="connsiteY11" fmla="*/ 12653 h 308487"/>
                <a:gd name="connsiteX12" fmla="*/ 167626 w 304522"/>
                <a:gd name="connsiteY12" fmla="*/ 2167 h 308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4522" h="308487">
                  <a:moveTo>
                    <a:pt x="167625" y="2167"/>
                  </a:moveTo>
                  <a:cubicBezTo>
                    <a:pt x="166248" y="3507"/>
                    <a:pt x="153006" y="6722"/>
                    <a:pt x="137928" y="9018"/>
                  </a:cubicBezTo>
                  <a:cubicBezTo>
                    <a:pt x="105475" y="14490"/>
                    <a:pt x="56068" y="26392"/>
                    <a:pt x="39153" y="32784"/>
                  </a:cubicBezTo>
                  <a:cubicBezTo>
                    <a:pt x="18143" y="41471"/>
                    <a:pt x="11752" y="56090"/>
                    <a:pt x="310" y="123293"/>
                  </a:cubicBezTo>
                  <a:cubicBezTo>
                    <a:pt x="-3823" y="147556"/>
                    <a:pt x="34140" y="218394"/>
                    <a:pt x="70727" y="254976"/>
                  </a:cubicBezTo>
                  <a:cubicBezTo>
                    <a:pt x="110489" y="294279"/>
                    <a:pt x="136552" y="308937"/>
                    <a:pt x="168086" y="308477"/>
                  </a:cubicBezTo>
                  <a:cubicBezTo>
                    <a:pt x="197822" y="308477"/>
                    <a:pt x="235326" y="291103"/>
                    <a:pt x="249486" y="271432"/>
                  </a:cubicBezTo>
                  <a:cubicBezTo>
                    <a:pt x="262728" y="252680"/>
                    <a:pt x="286952" y="202852"/>
                    <a:pt x="286952" y="194625"/>
                  </a:cubicBezTo>
                  <a:cubicBezTo>
                    <a:pt x="286952" y="190491"/>
                    <a:pt x="290167" y="182264"/>
                    <a:pt x="294262" y="176332"/>
                  </a:cubicBezTo>
                  <a:cubicBezTo>
                    <a:pt x="298395" y="169940"/>
                    <a:pt x="302490" y="150729"/>
                    <a:pt x="303868" y="129259"/>
                  </a:cubicBezTo>
                  <a:cubicBezTo>
                    <a:pt x="308001" y="73462"/>
                    <a:pt x="292463" y="37794"/>
                    <a:pt x="260469" y="27310"/>
                  </a:cubicBezTo>
                  <a:cubicBezTo>
                    <a:pt x="251323" y="24095"/>
                    <a:pt x="238043" y="17704"/>
                    <a:pt x="231193" y="12653"/>
                  </a:cubicBezTo>
                  <a:cubicBezTo>
                    <a:pt x="219291" y="3506"/>
                    <a:pt x="173596" y="-3804"/>
                    <a:pt x="167626" y="2167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78DC6029-7507-0F1D-8A71-8B852BBD07B0}"/>
                </a:ext>
              </a:extLst>
            </p:cNvPr>
            <p:cNvSpPr/>
            <p:nvPr/>
          </p:nvSpPr>
          <p:spPr>
            <a:xfrm>
              <a:off x="4009365" y="2306464"/>
              <a:ext cx="113094" cy="123690"/>
            </a:xfrm>
            <a:custGeom>
              <a:avLst/>
              <a:gdLst>
                <a:gd name="connsiteX0" fmla="*/ 160011 w 341663"/>
                <a:gd name="connsiteY0" fmla="*/ 3853 h 373674"/>
                <a:gd name="connsiteX1" fmla="*/ 51664 w 341663"/>
                <a:gd name="connsiteY1" fmla="*/ 34009 h 373674"/>
                <a:gd name="connsiteX2" fmla="*/ 0 w 341663"/>
                <a:gd name="connsiteY2" fmla="*/ 128230 h 373674"/>
                <a:gd name="connsiteX3" fmla="*/ 44354 w 341663"/>
                <a:gd name="connsiteY3" fmla="*/ 253947 h 373674"/>
                <a:gd name="connsiteX4" fmla="*/ 125717 w 341663"/>
                <a:gd name="connsiteY4" fmla="*/ 356357 h 373674"/>
                <a:gd name="connsiteX5" fmla="*/ 171908 w 341663"/>
                <a:gd name="connsiteY5" fmla="*/ 373273 h 373674"/>
                <a:gd name="connsiteX6" fmla="*/ 231801 w 341663"/>
                <a:gd name="connsiteY6" fmla="*/ 333051 h 373674"/>
                <a:gd name="connsiteX7" fmla="*/ 246880 w 341663"/>
                <a:gd name="connsiteY7" fmla="*/ 314757 h 373674"/>
                <a:gd name="connsiteX8" fmla="*/ 299463 w 341663"/>
                <a:gd name="connsiteY8" fmla="*/ 265810 h 373674"/>
                <a:gd name="connsiteX9" fmla="*/ 323229 w 341663"/>
                <a:gd name="connsiteY9" fmla="*/ 60530 h 373674"/>
                <a:gd name="connsiteX10" fmla="*/ 272024 w 341663"/>
                <a:gd name="connsiteY10" fmla="*/ 20768 h 373674"/>
                <a:gd name="connsiteX11" fmla="*/ 244584 w 341663"/>
                <a:gd name="connsiteY11" fmla="*/ 6608 h 373674"/>
                <a:gd name="connsiteX12" fmla="*/ 160007 w 341663"/>
                <a:gd name="connsiteY12" fmla="*/ 3852 h 37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41663" h="373674">
                  <a:moveTo>
                    <a:pt x="160011" y="3853"/>
                  </a:moveTo>
                  <a:cubicBezTo>
                    <a:pt x="132150" y="7986"/>
                    <a:pt x="69502" y="25782"/>
                    <a:pt x="51664" y="34009"/>
                  </a:cubicBezTo>
                  <a:cubicBezTo>
                    <a:pt x="26061" y="46370"/>
                    <a:pt x="0" y="93940"/>
                    <a:pt x="0" y="128230"/>
                  </a:cubicBezTo>
                  <a:cubicBezTo>
                    <a:pt x="0" y="161143"/>
                    <a:pt x="11405" y="193137"/>
                    <a:pt x="44354" y="253947"/>
                  </a:cubicBezTo>
                  <a:cubicBezTo>
                    <a:pt x="75430" y="312463"/>
                    <a:pt x="83198" y="322068"/>
                    <a:pt x="125717" y="356357"/>
                  </a:cubicBezTo>
                  <a:cubicBezTo>
                    <a:pt x="146765" y="373273"/>
                    <a:pt x="150401" y="374650"/>
                    <a:pt x="171908" y="373273"/>
                  </a:cubicBezTo>
                  <a:cubicBezTo>
                    <a:pt x="200726" y="370976"/>
                    <a:pt x="220358" y="357735"/>
                    <a:pt x="231801" y="333051"/>
                  </a:cubicBezTo>
                  <a:cubicBezTo>
                    <a:pt x="236355" y="322986"/>
                    <a:pt x="243244" y="314757"/>
                    <a:pt x="246880" y="314757"/>
                  </a:cubicBezTo>
                  <a:cubicBezTo>
                    <a:pt x="262877" y="314757"/>
                    <a:pt x="287102" y="291872"/>
                    <a:pt x="299463" y="265810"/>
                  </a:cubicBezTo>
                  <a:cubicBezTo>
                    <a:pt x="346536" y="167991"/>
                    <a:pt x="353884" y="104882"/>
                    <a:pt x="323229" y="60530"/>
                  </a:cubicBezTo>
                  <a:cubicBezTo>
                    <a:pt x="309070" y="40438"/>
                    <a:pt x="303099" y="35846"/>
                    <a:pt x="272024" y="20768"/>
                  </a:cubicBezTo>
                  <a:cubicBezTo>
                    <a:pt x="264714" y="17132"/>
                    <a:pt x="252353" y="10703"/>
                    <a:pt x="244584" y="6608"/>
                  </a:cubicBezTo>
                  <a:cubicBezTo>
                    <a:pt x="230424" y="-1161"/>
                    <a:pt x="197511" y="-2079"/>
                    <a:pt x="160007" y="3852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4D373377-4133-9492-68D4-F5CBBDEF2D6D}"/>
                </a:ext>
              </a:extLst>
            </p:cNvPr>
            <p:cNvSpPr/>
            <p:nvPr/>
          </p:nvSpPr>
          <p:spPr>
            <a:xfrm>
              <a:off x="5030218" y="2588007"/>
              <a:ext cx="158546" cy="158738"/>
            </a:xfrm>
            <a:custGeom>
              <a:avLst/>
              <a:gdLst>
                <a:gd name="connsiteX0" fmla="*/ 235732 w 478972"/>
                <a:gd name="connsiteY0" fmla="*/ 2262 h 479552"/>
                <a:gd name="connsiteX1" fmla="*/ 197347 w 478972"/>
                <a:gd name="connsiteY1" fmla="*/ 9150 h 479552"/>
                <a:gd name="connsiteX2" fmla="*/ 142926 w 478972"/>
                <a:gd name="connsiteY2" fmla="*/ 20096 h 479552"/>
                <a:gd name="connsiteX3" fmla="*/ 89425 w 478972"/>
                <a:gd name="connsiteY3" fmla="*/ 34294 h 479552"/>
                <a:gd name="connsiteX4" fmla="*/ 11277 w 478972"/>
                <a:gd name="connsiteY4" fmla="*/ 86877 h 479552"/>
                <a:gd name="connsiteX5" fmla="*/ 1213 w 478972"/>
                <a:gd name="connsiteY5" fmla="*/ 139422 h 479552"/>
                <a:gd name="connsiteX6" fmla="*/ 35503 w 478972"/>
                <a:gd name="connsiteY6" fmla="*/ 237736 h 479552"/>
                <a:gd name="connsiteX7" fmla="*/ 46908 w 478972"/>
                <a:gd name="connsiteY7" fmla="*/ 260583 h 479552"/>
                <a:gd name="connsiteX8" fmla="*/ 83035 w 478972"/>
                <a:gd name="connsiteY8" fmla="*/ 330541 h 479552"/>
                <a:gd name="connsiteX9" fmla="*/ 134699 w 478972"/>
                <a:gd name="connsiteY9" fmla="*/ 405971 h 479552"/>
                <a:gd name="connsiteX10" fmla="*/ 250844 w 478972"/>
                <a:gd name="connsiteY10" fmla="*/ 469078 h 479552"/>
                <a:gd name="connsiteX11" fmla="*/ 293362 w 478972"/>
                <a:gd name="connsiteY11" fmla="*/ 475469 h 479552"/>
                <a:gd name="connsiteX12" fmla="*/ 384330 w 478972"/>
                <a:gd name="connsiteY12" fmla="*/ 448489 h 479552"/>
                <a:gd name="connsiteX13" fmla="*/ 442386 w 478972"/>
                <a:gd name="connsiteY13" fmla="*/ 325064 h 479552"/>
                <a:gd name="connsiteX14" fmla="*/ 451992 w 478972"/>
                <a:gd name="connsiteY14" fmla="*/ 302179 h 479552"/>
                <a:gd name="connsiteX15" fmla="*/ 478972 w 478972"/>
                <a:gd name="connsiteY15" fmla="*/ 184692 h 479552"/>
                <a:gd name="connsiteX16" fmla="*/ 469366 w 478972"/>
                <a:gd name="connsiteY16" fmla="*/ 135323 h 479552"/>
                <a:gd name="connsiteX17" fmla="*/ 451992 w 478972"/>
                <a:gd name="connsiteY17" fmla="*/ 123421 h 479552"/>
                <a:gd name="connsiteX18" fmla="*/ 433699 w 478972"/>
                <a:gd name="connsiteY18" fmla="*/ 98278 h 479552"/>
                <a:gd name="connsiteX19" fmla="*/ 371547 w 478972"/>
                <a:gd name="connsiteY19" fmla="*/ 40222 h 479552"/>
                <a:gd name="connsiteX20" fmla="*/ 339056 w 478972"/>
                <a:gd name="connsiteY20" fmla="*/ 24225 h 479552"/>
                <a:gd name="connsiteX21" fmla="*/ 261789 w 478972"/>
                <a:gd name="connsiteY21" fmla="*/ 0 h 479552"/>
                <a:gd name="connsiteX22" fmla="*/ 235727 w 478972"/>
                <a:gd name="connsiteY22" fmla="*/ 2258 h 479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78972" h="479552">
                  <a:moveTo>
                    <a:pt x="235732" y="2262"/>
                  </a:moveTo>
                  <a:cubicBezTo>
                    <a:pt x="234813" y="3639"/>
                    <a:pt x="217439" y="6854"/>
                    <a:pt x="197347" y="9150"/>
                  </a:cubicBezTo>
                  <a:cubicBezTo>
                    <a:pt x="177676" y="11867"/>
                    <a:pt x="152992" y="16919"/>
                    <a:pt x="142926" y="20096"/>
                  </a:cubicBezTo>
                  <a:cubicBezTo>
                    <a:pt x="132862" y="23769"/>
                    <a:pt x="108636" y="30160"/>
                    <a:pt x="89425" y="34294"/>
                  </a:cubicBezTo>
                  <a:cubicBezTo>
                    <a:pt x="44649" y="43440"/>
                    <a:pt x="27274" y="55304"/>
                    <a:pt x="11277" y="86877"/>
                  </a:cubicBezTo>
                  <a:cubicBezTo>
                    <a:pt x="-166" y="109265"/>
                    <a:pt x="-1543" y="115196"/>
                    <a:pt x="1213" y="139422"/>
                  </a:cubicBezTo>
                  <a:cubicBezTo>
                    <a:pt x="4389" y="167780"/>
                    <a:pt x="21764" y="217608"/>
                    <a:pt x="35503" y="237736"/>
                  </a:cubicBezTo>
                  <a:cubicBezTo>
                    <a:pt x="40057" y="244127"/>
                    <a:pt x="45108" y="254192"/>
                    <a:pt x="46908" y="260583"/>
                  </a:cubicBezTo>
                  <a:cubicBezTo>
                    <a:pt x="48745" y="267013"/>
                    <a:pt x="64741" y="298547"/>
                    <a:pt x="83035" y="330541"/>
                  </a:cubicBezTo>
                  <a:cubicBezTo>
                    <a:pt x="105002" y="370763"/>
                    <a:pt x="121918" y="395025"/>
                    <a:pt x="134699" y="405971"/>
                  </a:cubicBezTo>
                  <a:cubicBezTo>
                    <a:pt x="198725" y="461309"/>
                    <a:pt x="210129" y="467241"/>
                    <a:pt x="250844" y="469078"/>
                  </a:cubicBezTo>
                  <a:cubicBezTo>
                    <a:pt x="267760" y="469996"/>
                    <a:pt x="286933" y="472752"/>
                    <a:pt x="293362" y="475469"/>
                  </a:cubicBezTo>
                  <a:cubicBezTo>
                    <a:pt x="322600" y="486453"/>
                    <a:pt x="361942" y="474551"/>
                    <a:pt x="384330" y="448489"/>
                  </a:cubicBezTo>
                  <a:cubicBezTo>
                    <a:pt x="402623" y="426560"/>
                    <a:pt x="442386" y="342445"/>
                    <a:pt x="442386" y="325064"/>
                  </a:cubicBezTo>
                  <a:cubicBezTo>
                    <a:pt x="442386" y="315459"/>
                    <a:pt x="445601" y="307231"/>
                    <a:pt x="451992" y="302179"/>
                  </a:cubicBezTo>
                  <a:cubicBezTo>
                    <a:pt x="464812" y="291693"/>
                    <a:pt x="478512" y="231800"/>
                    <a:pt x="478972" y="184692"/>
                  </a:cubicBezTo>
                  <a:cubicBezTo>
                    <a:pt x="478972" y="154076"/>
                    <a:pt x="477135" y="145389"/>
                    <a:pt x="469366" y="135323"/>
                  </a:cubicBezTo>
                  <a:cubicBezTo>
                    <a:pt x="464353" y="128932"/>
                    <a:pt x="456584" y="123421"/>
                    <a:pt x="451992" y="123421"/>
                  </a:cubicBezTo>
                  <a:cubicBezTo>
                    <a:pt x="446519" y="123421"/>
                    <a:pt x="440549" y="115193"/>
                    <a:pt x="433699" y="98278"/>
                  </a:cubicBezTo>
                  <a:cubicBezTo>
                    <a:pt x="421836" y="69499"/>
                    <a:pt x="398949" y="47991"/>
                    <a:pt x="371547" y="40222"/>
                  </a:cubicBezTo>
                  <a:cubicBezTo>
                    <a:pt x="361483" y="37008"/>
                    <a:pt x="346826" y="30158"/>
                    <a:pt x="339056" y="24225"/>
                  </a:cubicBezTo>
                  <a:cubicBezTo>
                    <a:pt x="318964" y="9147"/>
                    <a:pt x="289229" y="0"/>
                    <a:pt x="261789" y="0"/>
                  </a:cubicBezTo>
                  <a:cubicBezTo>
                    <a:pt x="249007" y="0"/>
                    <a:pt x="237105" y="918"/>
                    <a:pt x="235727" y="2258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F2C70959-17EE-E9B3-054F-A32F6A1119D1}"/>
                </a:ext>
              </a:extLst>
            </p:cNvPr>
            <p:cNvSpPr/>
            <p:nvPr/>
          </p:nvSpPr>
          <p:spPr>
            <a:xfrm>
              <a:off x="2301232" y="2595818"/>
              <a:ext cx="116988" cy="107358"/>
            </a:xfrm>
            <a:custGeom>
              <a:avLst/>
              <a:gdLst>
                <a:gd name="connsiteX0" fmla="*/ 159931 w 353429"/>
                <a:gd name="connsiteY0" fmla="*/ 4744 h 324336"/>
                <a:gd name="connsiteX1" fmla="*/ 100497 w 353429"/>
                <a:gd name="connsiteY1" fmla="*/ 18445 h 324336"/>
                <a:gd name="connsiteX2" fmla="*/ 30998 w 353429"/>
                <a:gd name="connsiteY2" fmla="*/ 57786 h 324336"/>
                <a:gd name="connsiteX3" fmla="*/ 46077 w 353429"/>
                <a:gd name="connsiteY3" fmla="*/ 149673 h 324336"/>
                <a:gd name="connsiteX4" fmla="*/ 29161 w 353429"/>
                <a:gd name="connsiteY4" fmla="*/ 189014 h 324336"/>
                <a:gd name="connsiteX5" fmla="*/ 5855 w 353429"/>
                <a:gd name="connsiteY5" fmla="*/ 230154 h 324336"/>
                <a:gd name="connsiteX6" fmla="*/ 176384 w 353429"/>
                <a:gd name="connsiteY6" fmla="*/ 324337 h 324336"/>
                <a:gd name="connsiteX7" fmla="*/ 281547 w 353429"/>
                <a:gd name="connsiteY7" fmla="*/ 291884 h 324336"/>
                <a:gd name="connsiteX8" fmla="*/ 326782 w 353429"/>
                <a:gd name="connsiteY8" fmla="*/ 203174 h 324336"/>
                <a:gd name="connsiteX9" fmla="*/ 333671 w 353429"/>
                <a:gd name="connsiteY9" fmla="*/ 185340 h 324336"/>
                <a:gd name="connsiteX10" fmla="*/ 353303 w 353429"/>
                <a:gd name="connsiteY10" fmla="*/ 98467 h 324336"/>
                <a:gd name="connsiteX11" fmla="*/ 331374 w 353429"/>
                <a:gd name="connsiteY11" fmla="*/ 55949 h 324336"/>
                <a:gd name="connsiteX12" fmla="*/ 294788 w 353429"/>
                <a:gd name="connsiteY12" fmla="*/ 33561 h 324336"/>
                <a:gd name="connsiteX13" fmla="*/ 271941 w 353429"/>
                <a:gd name="connsiteY13" fmla="*/ 22118 h 324336"/>
                <a:gd name="connsiteX14" fmla="*/ 159920 w 353429"/>
                <a:gd name="connsiteY14" fmla="*/ 4743 h 324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53429" h="324336">
                  <a:moveTo>
                    <a:pt x="159931" y="4744"/>
                  </a:moveTo>
                  <a:cubicBezTo>
                    <a:pt x="149866" y="7041"/>
                    <a:pt x="123344" y="13432"/>
                    <a:pt x="100497" y="18445"/>
                  </a:cubicBezTo>
                  <a:cubicBezTo>
                    <a:pt x="51550" y="29888"/>
                    <a:pt x="40145" y="36278"/>
                    <a:pt x="30998" y="57786"/>
                  </a:cubicBezTo>
                  <a:cubicBezTo>
                    <a:pt x="21852" y="80633"/>
                    <a:pt x="26865" y="113086"/>
                    <a:pt x="46077" y="149673"/>
                  </a:cubicBezTo>
                  <a:cubicBezTo>
                    <a:pt x="63911" y="183503"/>
                    <a:pt x="62993" y="184422"/>
                    <a:pt x="29161" y="189014"/>
                  </a:cubicBezTo>
                  <a:cubicBezTo>
                    <a:pt x="-536" y="193109"/>
                    <a:pt x="-6048" y="202714"/>
                    <a:pt x="5855" y="230154"/>
                  </a:cubicBezTo>
                  <a:cubicBezTo>
                    <a:pt x="25487" y="274050"/>
                    <a:pt x="116034" y="324337"/>
                    <a:pt x="176384" y="324337"/>
                  </a:cubicBezTo>
                  <a:cubicBezTo>
                    <a:pt x="201068" y="324337"/>
                    <a:pt x="262798" y="305584"/>
                    <a:pt x="281547" y="291884"/>
                  </a:cubicBezTo>
                  <a:cubicBezTo>
                    <a:pt x="295706" y="282278"/>
                    <a:pt x="326782" y="221007"/>
                    <a:pt x="326782" y="203174"/>
                  </a:cubicBezTo>
                  <a:cubicBezTo>
                    <a:pt x="326782" y="197242"/>
                    <a:pt x="329997" y="189014"/>
                    <a:pt x="333671" y="185340"/>
                  </a:cubicBezTo>
                  <a:cubicBezTo>
                    <a:pt x="344616" y="174356"/>
                    <a:pt x="354681" y="129121"/>
                    <a:pt x="353303" y="98467"/>
                  </a:cubicBezTo>
                  <a:cubicBezTo>
                    <a:pt x="351926" y="71946"/>
                    <a:pt x="351505" y="71027"/>
                    <a:pt x="331374" y="55949"/>
                  </a:cubicBezTo>
                  <a:cubicBezTo>
                    <a:pt x="319931" y="47721"/>
                    <a:pt x="303475" y="37656"/>
                    <a:pt x="294788" y="33561"/>
                  </a:cubicBezTo>
                  <a:cubicBezTo>
                    <a:pt x="286100" y="29427"/>
                    <a:pt x="275576" y="24414"/>
                    <a:pt x="271941" y="22118"/>
                  </a:cubicBezTo>
                  <a:cubicBezTo>
                    <a:pt x="234896" y="-271"/>
                    <a:pt x="202901" y="-4863"/>
                    <a:pt x="159920" y="4743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897B1190-38B1-EDB0-44A2-DB72AC378D7C}"/>
                </a:ext>
              </a:extLst>
            </p:cNvPr>
            <p:cNvSpPr/>
            <p:nvPr/>
          </p:nvSpPr>
          <p:spPr>
            <a:xfrm>
              <a:off x="1279266" y="2857855"/>
              <a:ext cx="141240" cy="144320"/>
            </a:xfrm>
            <a:custGeom>
              <a:avLst/>
              <a:gdLst>
                <a:gd name="connsiteX0" fmla="*/ 218851 w 426693"/>
                <a:gd name="connsiteY0" fmla="*/ 4607 h 435998"/>
                <a:gd name="connsiteX1" fmla="*/ 159418 w 426693"/>
                <a:gd name="connsiteY1" fmla="*/ 18308 h 435998"/>
                <a:gd name="connsiteX2" fmla="*/ 101362 w 426693"/>
                <a:gd name="connsiteY2" fmla="*/ 36601 h 435998"/>
                <a:gd name="connsiteX3" fmla="*/ 61102 w 426693"/>
                <a:gd name="connsiteY3" fmla="*/ 104262 h 435998"/>
                <a:gd name="connsiteX4" fmla="*/ 92675 w 426693"/>
                <a:gd name="connsiteY4" fmla="*/ 197105 h 435998"/>
                <a:gd name="connsiteX5" fmla="*/ 91756 w 426693"/>
                <a:gd name="connsiteY5" fmla="*/ 247852 h 435998"/>
                <a:gd name="connsiteX6" fmla="*/ 19043 w 426693"/>
                <a:gd name="connsiteY6" fmla="*/ 352103 h 435998"/>
                <a:gd name="connsiteX7" fmla="*/ 82150 w 426693"/>
                <a:gd name="connsiteY7" fmla="*/ 418846 h 435998"/>
                <a:gd name="connsiteX8" fmla="*/ 129682 w 426693"/>
                <a:gd name="connsiteY8" fmla="*/ 431628 h 435998"/>
                <a:gd name="connsiteX9" fmla="*/ 252225 w 426693"/>
                <a:gd name="connsiteY9" fmla="*/ 414713 h 435998"/>
                <a:gd name="connsiteX10" fmla="*/ 314873 w 426693"/>
                <a:gd name="connsiteY10" fmla="*/ 347052 h 435998"/>
                <a:gd name="connsiteX11" fmla="*/ 337720 w 426693"/>
                <a:gd name="connsiteY11" fmla="*/ 326042 h 435998"/>
                <a:gd name="connsiteX12" fmla="*/ 415906 w 426693"/>
                <a:gd name="connsiteY12" fmla="*/ 201207 h 435998"/>
                <a:gd name="connsiteX13" fmla="*/ 404463 w 426693"/>
                <a:gd name="connsiteY13" fmla="*/ 108861 h 435998"/>
                <a:gd name="connsiteX14" fmla="*/ 388006 w 426693"/>
                <a:gd name="connsiteY14" fmla="*/ 99714 h 435998"/>
                <a:gd name="connsiteX15" fmla="*/ 374306 w 426693"/>
                <a:gd name="connsiteY15" fmla="*/ 90568 h 435998"/>
                <a:gd name="connsiteX16" fmla="*/ 365159 w 426693"/>
                <a:gd name="connsiteY16" fmla="*/ 77785 h 435998"/>
                <a:gd name="connsiteX17" fmla="*/ 318049 w 426693"/>
                <a:gd name="connsiteY17" fmla="*/ 24743 h 435998"/>
                <a:gd name="connsiteX18" fmla="*/ 282879 w 426693"/>
                <a:gd name="connsiteY18" fmla="*/ 6449 h 435998"/>
                <a:gd name="connsiteX19" fmla="*/ 218853 w 426693"/>
                <a:gd name="connsiteY19" fmla="*/ 4612 h 435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26693" h="435998">
                  <a:moveTo>
                    <a:pt x="218851" y="4607"/>
                  </a:moveTo>
                  <a:cubicBezTo>
                    <a:pt x="208787" y="6904"/>
                    <a:pt x="182265" y="13295"/>
                    <a:pt x="159418" y="18308"/>
                  </a:cubicBezTo>
                  <a:cubicBezTo>
                    <a:pt x="137030" y="23359"/>
                    <a:pt x="110968" y="31588"/>
                    <a:pt x="101362" y="36601"/>
                  </a:cubicBezTo>
                  <a:cubicBezTo>
                    <a:pt x="81691" y="47584"/>
                    <a:pt x="61102" y="82334"/>
                    <a:pt x="61102" y="104262"/>
                  </a:cubicBezTo>
                  <a:cubicBezTo>
                    <a:pt x="61102" y="127607"/>
                    <a:pt x="73463" y="163695"/>
                    <a:pt x="92675" y="197105"/>
                  </a:cubicBezTo>
                  <a:cubicBezTo>
                    <a:pt x="120536" y="244178"/>
                    <a:pt x="120536" y="244178"/>
                    <a:pt x="91756" y="247852"/>
                  </a:cubicBezTo>
                  <a:cubicBezTo>
                    <a:pt x="-2886" y="259715"/>
                    <a:pt x="-18883" y="283022"/>
                    <a:pt x="19043" y="352103"/>
                  </a:cubicBezTo>
                  <a:cubicBezTo>
                    <a:pt x="36417" y="383179"/>
                    <a:pt x="57926" y="405566"/>
                    <a:pt x="82150" y="418846"/>
                  </a:cubicBezTo>
                  <a:cubicBezTo>
                    <a:pt x="87164" y="421563"/>
                    <a:pt x="108671" y="427074"/>
                    <a:pt x="129682" y="431628"/>
                  </a:cubicBezTo>
                  <a:cubicBezTo>
                    <a:pt x="176793" y="440775"/>
                    <a:pt x="215636" y="435762"/>
                    <a:pt x="252225" y="414713"/>
                  </a:cubicBezTo>
                  <a:cubicBezTo>
                    <a:pt x="275072" y="401930"/>
                    <a:pt x="308941" y="364885"/>
                    <a:pt x="314873" y="347052"/>
                  </a:cubicBezTo>
                  <a:cubicBezTo>
                    <a:pt x="316250" y="342038"/>
                    <a:pt x="326736" y="332892"/>
                    <a:pt x="337720" y="326042"/>
                  </a:cubicBezTo>
                  <a:cubicBezTo>
                    <a:pt x="369293" y="307748"/>
                    <a:pt x="393977" y="268867"/>
                    <a:pt x="415906" y="201207"/>
                  </a:cubicBezTo>
                  <a:cubicBezTo>
                    <a:pt x="433739" y="146786"/>
                    <a:pt x="429148" y="108861"/>
                    <a:pt x="404463" y="108861"/>
                  </a:cubicBezTo>
                  <a:cubicBezTo>
                    <a:pt x="399909" y="108861"/>
                    <a:pt x="392599" y="104727"/>
                    <a:pt x="388006" y="99714"/>
                  </a:cubicBezTo>
                  <a:cubicBezTo>
                    <a:pt x="383452" y="94701"/>
                    <a:pt x="377023" y="90568"/>
                    <a:pt x="374306" y="90568"/>
                  </a:cubicBezTo>
                  <a:cubicBezTo>
                    <a:pt x="371091" y="90568"/>
                    <a:pt x="366996" y="85095"/>
                    <a:pt x="365159" y="77785"/>
                  </a:cubicBezTo>
                  <a:cubicBezTo>
                    <a:pt x="360146" y="58114"/>
                    <a:pt x="340934" y="36147"/>
                    <a:pt x="318049" y="24743"/>
                  </a:cubicBezTo>
                  <a:cubicBezTo>
                    <a:pt x="306186" y="18772"/>
                    <a:pt x="290647" y="10544"/>
                    <a:pt x="282879" y="6449"/>
                  </a:cubicBezTo>
                  <a:cubicBezTo>
                    <a:pt x="267762" y="-1320"/>
                    <a:pt x="247212" y="-2238"/>
                    <a:pt x="218853" y="4612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516115F6-26ED-1C13-69E2-F80BDF775216}"/>
                </a:ext>
              </a:extLst>
            </p:cNvPr>
            <p:cNvSpPr/>
            <p:nvPr/>
          </p:nvSpPr>
          <p:spPr>
            <a:xfrm>
              <a:off x="3226867" y="2893050"/>
              <a:ext cx="148158" cy="116444"/>
            </a:xfrm>
            <a:custGeom>
              <a:avLst/>
              <a:gdLst>
                <a:gd name="connsiteX0" fmla="*/ 283029 w 447589"/>
                <a:gd name="connsiteY0" fmla="*/ 6590 h 351782"/>
                <a:gd name="connsiteX1" fmla="*/ 144947 w 447589"/>
                <a:gd name="connsiteY1" fmla="*/ 53241 h 351782"/>
                <a:gd name="connsiteX2" fmla="*/ 110657 w 447589"/>
                <a:gd name="connsiteY2" fmla="*/ 61469 h 351782"/>
                <a:gd name="connsiteX3" fmla="*/ 19193 w 447589"/>
                <a:gd name="connsiteY3" fmla="*/ 81139 h 351782"/>
                <a:gd name="connsiteX4" fmla="*/ 478 w 447589"/>
                <a:gd name="connsiteY4" fmla="*/ 145586 h 351782"/>
                <a:gd name="connsiteX5" fmla="*/ 28797 w 447589"/>
                <a:gd name="connsiteY5" fmla="*/ 226987 h 351782"/>
                <a:gd name="connsiteX6" fmla="*/ 180154 w 447589"/>
                <a:gd name="connsiteY6" fmla="*/ 351782 h 351782"/>
                <a:gd name="connsiteX7" fmla="*/ 364849 w 447589"/>
                <a:gd name="connsiteY7" fmla="*/ 289593 h 351782"/>
                <a:gd name="connsiteX8" fmla="*/ 447589 w 447589"/>
                <a:gd name="connsiteY8" fmla="*/ 83853 h 351782"/>
                <a:gd name="connsiteX9" fmla="*/ 432052 w 447589"/>
                <a:gd name="connsiteY9" fmla="*/ 38158 h 351782"/>
                <a:gd name="connsiteX10" fmla="*/ 408746 w 447589"/>
                <a:gd name="connsiteY10" fmla="*/ 22621 h 351782"/>
                <a:gd name="connsiteX11" fmla="*/ 384520 w 447589"/>
                <a:gd name="connsiteY11" fmla="*/ 11178 h 351782"/>
                <a:gd name="connsiteX12" fmla="*/ 283031 w 447589"/>
                <a:gd name="connsiteY12" fmla="*/ 6586 h 351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7589" h="351782">
                  <a:moveTo>
                    <a:pt x="283029" y="6590"/>
                  </a:moveTo>
                  <a:cubicBezTo>
                    <a:pt x="205761" y="22165"/>
                    <a:pt x="164581" y="36326"/>
                    <a:pt x="144947" y="53241"/>
                  </a:cubicBezTo>
                  <a:cubicBezTo>
                    <a:pt x="140814" y="56915"/>
                    <a:pt x="125736" y="60550"/>
                    <a:pt x="110657" y="61469"/>
                  </a:cubicBezTo>
                  <a:cubicBezTo>
                    <a:pt x="80921" y="63306"/>
                    <a:pt x="33390" y="73830"/>
                    <a:pt x="19193" y="81139"/>
                  </a:cubicBezTo>
                  <a:cubicBezTo>
                    <a:pt x="4114" y="89367"/>
                    <a:pt x="-1817" y="110836"/>
                    <a:pt x="478" y="145586"/>
                  </a:cubicBezTo>
                  <a:cubicBezTo>
                    <a:pt x="2736" y="173026"/>
                    <a:pt x="6410" y="184009"/>
                    <a:pt x="28797" y="226987"/>
                  </a:cubicBezTo>
                  <a:cubicBezTo>
                    <a:pt x="69938" y="305631"/>
                    <a:pt x="126195" y="351782"/>
                    <a:pt x="180154" y="351782"/>
                  </a:cubicBezTo>
                  <a:cubicBezTo>
                    <a:pt x="245519" y="351323"/>
                    <a:pt x="322790" y="325720"/>
                    <a:pt x="364849" y="289593"/>
                  </a:cubicBezTo>
                  <a:cubicBezTo>
                    <a:pt x="403235" y="256222"/>
                    <a:pt x="447589" y="146506"/>
                    <a:pt x="447589" y="83853"/>
                  </a:cubicBezTo>
                  <a:cubicBezTo>
                    <a:pt x="447589" y="55534"/>
                    <a:pt x="446671" y="52778"/>
                    <a:pt x="432052" y="38158"/>
                  </a:cubicBezTo>
                  <a:cubicBezTo>
                    <a:pt x="423364" y="29471"/>
                    <a:pt x="413299" y="22621"/>
                    <a:pt x="408746" y="22621"/>
                  </a:cubicBezTo>
                  <a:cubicBezTo>
                    <a:pt x="404612" y="22621"/>
                    <a:pt x="393667" y="17569"/>
                    <a:pt x="384520" y="11178"/>
                  </a:cubicBezTo>
                  <a:cubicBezTo>
                    <a:pt x="364849" y="-2102"/>
                    <a:pt x="333314" y="-3441"/>
                    <a:pt x="283031" y="6586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5BB5A034-3F96-7872-F989-8D788935E6C1}"/>
                </a:ext>
              </a:extLst>
            </p:cNvPr>
            <p:cNvSpPr/>
            <p:nvPr/>
          </p:nvSpPr>
          <p:spPr>
            <a:xfrm>
              <a:off x="4193601" y="3243436"/>
              <a:ext cx="145448" cy="153358"/>
            </a:xfrm>
            <a:custGeom>
              <a:avLst/>
              <a:gdLst>
                <a:gd name="connsiteX0" fmla="*/ 218814 w 439405"/>
                <a:gd name="connsiteY0" fmla="*/ 2607 h 463304"/>
                <a:gd name="connsiteX1" fmla="*/ 65655 w 439405"/>
                <a:gd name="connsiteY1" fmla="*/ 39652 h 463304"/>
                <a:gd name="connsiteX2" fmla="*/ 12154 w 439405"/>
                <a:gd name="connsiteY2" fmla="*/ 92236 h 463304"/>
                <a:gd name="connsiteX3" fmla="*/ 1170 w 439405"/>
                <a:gd name="connsiteY3" fmla="*/ 148914 h 463304"/>
                <a:gd name="connsiteX4" fmla="*/ 50577 w 439405"/>
                <a:gd name="connsiteY4" fmla="*/ 274210 h 463304"/>
                <a:gd name="connsiteX5" fmla="*/ 131480 w 439405"/>
                <a:gd name="connsiteY5" fmla="*/ 387141 h 463304"/>
                <a:gd name="connsiteX6" fmla="*/ 176754 w 439405"/>
                <a:gd name="connsiteY6" fmla="*/ 423230 h 463304"/>
                <a:gd name="connsiteX7" fmla="*/ 333587 w 439405"/>
                <a:gd name="connsiteY7" fmla="*/ 437428 h 463304"/>
                <a:gd name="connsiteX8" fmla="*/ 401707 w 439405"/>
                <a:gd name="connsiteY8" fmla="*/ 306196 h 463304"/>
                <a:gd name="connsiteX9" fmla="*/ 411313 w 439405"/>
                <a:gd name="connsiteY9" fmla="*/ 282889 h 463304"/>
                <a:gd name="connsiteX10" fmla="*/ 431864 w 439405"/>
                <a:gd name="connsiteY10" fmla="*/ 100456 h 463304"/>
                <a:gd name="connsiteX11" fmla="*/ 411772 w 439405"/>
                <a:gd name="connsiteY11" fmla="*/ 81245 h 463304"/>
                <a:gd name="connsiteX12" fmla="*/ 382036 w 439405"/>
                <a:gd name="connsiteY12" fmla="*/ 56102 h 463304"/>
                <a:gd name="connsiteX13" fmla="*/ 348205 w 439405"/>
                <a:gd name="connsiteY13" fmla="*/ 33713 h 463304"/>
                <a:gd name="connsiteX14" fmla="*/ 310701 w 439405"/>
                <a:gd name="connsiteY14" fmla="*/ 15880 h 463304"/>
                <a:gd name="connsiteX15" fmla="*/ 218814 w 439405"/>
                <a:gd name="connsiteY15" fmla="*/ 2600 h 46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39405" h="463304">
                  <a:moveTo>
                    <a:pt x="218814" y="2607"/>
                  </a:moveTo>
                  <a:cubicBezTo>
                    <a:pt x="170364" y="10874"/>
                    <a:pt x="90344" y="30047"/>
                    <a:pt x="65655" y="39652"/>
                  </a:cubicBezTo>
                  <a:cubicBezTo>
                    <a:pt x="39134" y="49717"/>
                    <a:pt x="25854" y="62959"/>
                    <a:pt x="12154" y="92236"/>
                  </a:cubicBezTo>
                  <a:cubicBezTo>
                    <a:pt x="-169" y="118298"/>
                    <a:pt x="-1546" y="124689"/>
                    <a:pt x="1170" y="148914"/>
                  </a:cubicBezTo>
                  <a:cubicBezTo>
                    <a:pt x="5763" y="186419"/>
                    <a:pt x="13072" y="205631"/>
                    <a:pt x="50577" y="274210"/>
                  </a:cubicBezTo>
                  <a:cubicBezTo>
                    <a:pt x="94435" y="354653"/>
                    <a:pt x="101324" y="364719"/>
                    <a:pt x="131480" y="387141"/>
                  </a:cubicBezTo>
                  <a:cubicBezTo>
                    <a:pt x="145640" y="397627"/>
                    <a:pt x="165770" y="414083"/>
                    <a:pt x="176754" y="423230"/>
                  </a:cubicBezTo>
                  <a:cubicBezTo>
                    <a:pt x="232513" y="471259"/>
                    <a:pt x="290606" y="476273"/>
                    <a:pt x="333587" y="437428"/>
                  </a:cubicBezTo>
                  <a:cubicBezTo>
                    <a:pt x="354596" y="418675"/>
                    <a:pt x="401707" y="327671"/>
                    <a:pt x="401707" y="306196"/>
                  </a:cubicBezTo>
                  <a:cubicBezTo>
                    <a:pt x="401707" y="298886"/>
                    <a:pt x="406261" y="288362"/>
                    <a:pt x="411313" y="282889"/>
                  </a:cubicBezTo>
                  <a:cubicBezTo>
                    <a:pt x="434160" y="258205"/>
                    <a:pt x="449238" y="126977"/>
                    <a:pt x="431864" y="100456"/>
                  </a:cubicBezTo>
                  <a:cubicBezTo>
                    <a:pt x="427769" y="94525"/>
                    <a:pt x="418622" y="85378"/>
                    <a:pt x="411772" y="81245"/>
                  </a:cubicBezTo>
                  <a:cubicBezTo>
                    <a:pt x="404884" y="76691"/>
                    <a:pt x="391642" y="65708"/>
                    <a:pt x="382036" y="56102"/>
                  </a:cubicBezTo>
                  <a:cubicBezTo>
                    <a:pt x="372430" y="46955"/>
                    <a:pt x="357352" y="36891"/>
                    <a:pt x="348205" y="33713"/>
                  </a:cubicBezTo>
                  <a:cubicBezTo>
                    <a:pt x="339518" y="30958"/>
                    <a:pt x="322602" y="22730"/>
                    <a:pt x="310701" y="15880"/>
                  </a:cubicBezTo>
                  <a:cubicBezTo>
                    <a:pt x="286475" y="801"/>
                    <a:pt x="255859" y="-3332"/>
                    <a:pt x="218814" y="2600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D26CFEA9-5920-FC89-4A6A-2096A15ED905}"/>
                </a:ext>
              </a:extLst>
            </p:cNvPr>
            <p:cNvSpPr/>
            <p:nvPr/>
          </p:nvSpPr>
          <p:spPr>
            <a:xfrm>
              <a:off x="1910162" y="3448569"/>
              <a:ext cx="124374" cy="112992"/>
            </a:xfrm>
            <a:custGeom>
              <a:avLst/>
              <a:gdLst>
                <a:gd name="connsiteX0" fmla="*/ 185877 w 375738"/>
                <a:gd name="connsiteY0" fmla="*/ 2590 h 341354"/>
                <a:gd name="connsiteX1" fmla="*/ 158897 w 375738"/>
                <a:gd name="connsiteY1" fmla="*/ 7144 h 341354"/>
                <a:gd name="connsiteX2" fmla="*/ 120053 w 375738"/>
                <a:gd name="connsiteY2" fmla="*/ 14454 h 341354"/>
                <a:gd name="connsiteX3" fmla="*/ 70646 w 375738"/>
                <a:gd name="connsiteY3" fmla="*/ 28193 h 341354"/>
                <a:gd name="connsiteX4" fmla="*/ 5740 w 375738"/>
                <a:gd name="connsiteY4" fmla="*/ 83034 h 341354"/>
                <a:gd name="connsiteX5" fmla="*/ 2984 w 375738"/>
                <a:gd name="connsiteY5" fmla="*/ 129685 h 341354"/>
                <a:gd name="connsiteX6" fmla="*/ 90776 w 375738"/>
                <a:gd name="connsiteY6" fmla="*/ 292445 h 341354"/>
                <a:gd name="connsiteX7" fmla="*/ 121851 w 375738"/>
                <a:gd name="connsiteY7" fmla="*/ 317588 h 341354"/>
                <a:gd name="connsiteX8" fmla="*/ 213316 w 375738"/>
                <a:gd name="connsiteY8" fmla="*/ 341355 h 341354"/>
                <a:gd name="connsiteX9" fmla="*/ 279600 w 375738"/>
                <a:gd name="connsiteY9" fmla="*/ 330371 h 341354"/>
                <a:gd name="connsiteX10" fmla="*/ 310216 w 375738"/>
                <a:gd name="connsiteY10" fmla="*/ 310738 h 341354"/>
                <a:gd name="connsiteX11" fmla="*/ 350476 w 375738"/>
                <a:gd name="connsiteY11" fmla="*/ 229338 h 341354"/>
                <a:gd name="connsiteX12" fmla="*/ 359164 w 375738"/>
                <a:gd name="connsiteY12" fmla="*/ 207868 h 341354"/>
                <a:gd name="connsiteX13" fmla="*/ 374242 w 375738"/>
                <a:gd name="connsiteY13" fmla="*/ 98111 h 341354"/>
                <a:gd name="connsiteX14" fmla="*/ 312972 w 375738"/>
                <a:gd name="connsiteY14" fmla="*/ 29531 h 341354"/>
                <a:gd name="connsiteX15" fmla="*/ 280519 w 375738"/>
                <a:gd name="connsiteY15" fmla="*/ 13075 h 341354"/>
                <a:gd name="connsiteX16" fmla="*/ 230232 w 375738"/>
                <a:gd name="connsiteY16" fmla="*/ 292 h 341354"/>
                <a:gd name="connsiteX17" fmla="*/ 185878 w 375738"/>
                <a:gd name="connsiteY17" fmla="*/ 2589 h 341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75738" h="341354">
                  <a:moveTo>
                    <a:pt x="185877" y="2590"/>
                  </a:moveTo>
                  <a:cubicBezTo>
                    <a:pt x="179486" y="4848"/>
                    <a:pt x="167584" y="6685"/>
                    <a:pt x="158897" y="7144"/>
                  </a:cubicBezTo>
                  <a:cubicBezTo>
                    <a:pt x="150210" y="7604"/>
                    <a:pt x="132834" y="10818"/>
                    <a:pt x="120053" y="14454"/>
                  </a:cubicBezTo>
                  <a:cubicBezTo>
                    <a:pt x="107232" y="18128"/>
                    <a:pt x="84844" y="24519"/>
                    <a:pt x="70646" y="28193"/>
                  </a:cubicBezTo>
                  <a:cubicBezTo>
                    <a:pt x="38193" y="36880"/>
                    <a:pt x="15805" y="55594"/>
                    <a:pt x="5740" y="83034"/>
                  </a:cubicBezTo>
                  <a:cubicBezTo>
                    <a:pt x="-1111" y="100408"/>
                    <a:pt x="-1570" y="107260"/>
                    <a:pt x="2984" y="129685"/>
                  </a:cubicBezTo>
                  <a:cubicBezTo>
                    <a:pt x="9835" y="163056"/>
                    <a:pt x="71564" y="277788"/>
                    <a:pt x="90776" y="292445"/>
                  </a:cubicBezTo>
                  <a:cubicBezTo>
                    <a:pt x="98085" y="297918"/>
                    <a:pt x="111786" y="309361"/>
                    <a:pt x="121851" y="317588"/>
                  </a:cubicBezTo>
                  <a:cubicBezTo>
                    <a:pt x="144736" y="337259"/>
                    <a:pt x="160734" y="341355"/>
                    <a:pt x="213316" y="341355"/>
                  </a:cubicBezTo>
                  <a:cubicBezTo>
                    <a:pt x="249405" y="341355"/>
                    <a:pt x="260848" y="339518"/>
                    <a:pt x="279600" y="330371"/>
                  </a:cubicBezTo>
                  <a:cubicBezTo>
                    <a:pt x="292420" y="324439"/>
                    <a:pt x="306121" y="315752"/>
                    <a:pt x="310216" y="310738"/>
                  </a:cubicBezTo>
                  <a:cubicBezTo>
                    <a:pt x="320281" y="299755"/>
                    <a:pt x="350476" y="238484"/>
                    <a:pt x="350476" y="229338"/>
                  </a:cubicBezTo>
                  <a:cubicBezTo>
                    <a:pt x="350476" y="226161"/>
                    <a:pt x="354571" y="216096"/>
                    <a:pt x="359164" y="207868"/>
                  </a:cubicBezTo>
                  <a:cubicBezTo>
                    <a:pt x="371027" y="188198"/>
                    <a:pt x="379256" y="126008"/>
                    <a:pt x="374242" y="98111"/>
                  </a:cubicBezTo>
                  <a:cubicBezTo>
                    <a:pt x="368311" y="67035"/>
                    <a:pt x="344506" y="40515"/>
                    <a:pt x="312972" y="29531"/>
                  </a:cubicBezTo>
                  <a:cubicBezTo>
                    <a:pt x="304744" y="26814"/>
                    <a:pt x="290125" y="19045"/>
                    <a:pt x="280519" y="13075"/>
                  </a:cubicBezTo>
                  <a:cubicBezTo>
                    <a:pt x="267239" y="3928"/>
                    <a:pt x="256294" y="1211"/>
                    <a:pt x="230232" y="292"/>
                  </a:cubicBezTo>
                  <a:cubicBezTo>
                    <a:pt x="211939" y="-626"/>
                    <a:pt x="192268" y="752"/>
                    <a:pt x="185878" y="2589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6CF12087-6439-7745-5FD4-EF075DD40996}"/>
                </a:ext>
              </a:extLst>
            </p:cNvPr>
            <p:cNvSpPr/>
            <p:nvPr/>
          </p:nvSpPr>
          <p:spPr>
            <a:xfrm>
              <a:off x="3057391" y="3719056"/>
              <a:ext cx="143798" cy="154330"/>
            </a:xfrm>
            <a:custGeom>
              <a:avLst/>
              <a:gdLst>
                <a:gd name="connsiteX0" fmla="*/ 182889 w 434416"/>
                <a:gd name="connsiteY0" fmla="*/ 4793 h 466233"/>
                <a:gd name="connsiteX1" fmla="*/ 47110 w 434416"/>
                <a:gd name="connsiteY1" fmla="*/ 42719 h 466233"/>
                <a:gd name="connsiteX2" fmla="*/ 0 w 434416"/>
                <a:gd name="connsiteY2" fmla="*/ 121823 h 466233"/>
                <a:gd name="connsiteX3" fmla="*/ 44354 w 434416"/>
                <a:gd name="connsiteY3" fmla="*/ 252135 h 466233"/>
                <a:gd name="connsiteX4" fmla="*/ 193418 w 434416"/>
                <a:gd name="connsiteY4" fmla="*/ 420371 h 466233"/>
                <a:gd name="connsiteX5" fmla="*/ 291693 w 434416"/>
                <a:gd name="connsiteY5" fmla="*/ 460172 h 466233"/>
                <a:gd name="connsiteX6" fmla="*/ 345654 w 434416"/>
                <a:gd name="connsiteY6" fmla="*/ 401160 h 466233"/>
                <a:gd name="connsiteX7" fmla="*/ 368960 w 434416"/>
                <a:gd name="connsiteY7" fmla="*/ 356384 h 466233"/>
                <a:gd name="connsiteX8" fmla="*/ 379484 w 434416"/>
                <a:gd name="connsiteY8" fmla="*/ 331241 h 466233"/>
                <a:gd name="connsiteX9" fmla="*/ 392764 w 434416"/>
                <a:gd name="connsiteY9" fmla="*/ 293277 h 466233"/>
                <a:gd name="connsiteX10" fmla="*/ 429771 w 434416"/>
                <a:gd name="connsiteY10" fmla="*/ 98519 h 466233"/>
                <a:gd name="connsiteX11" fmla="*/ 374012 w 434416"/>
                <a:gd name="connsiteY11" fmla="*/ 37708 h 466233"/>
                <a:gd name="connsiteX12" fmla="*/ 347491 w 434416"/>
                <a:gd name="connsiteY12" fmla="*/ 25347 h 466233"/>
                <a:gd name="connsiteX13" fmla="*/ 258321 w 434416"/>
                <a:gd name="connsiteY13" fmla="*/ 204 h 466233"/>
                <a:gd name="connsiteX14" fmla="*/ 182891 w 434416"/>
                <a:gd name="connsiteY14" fmla="*/ 4797 h 46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34416" h="466233">
                  <a:moveTo>
                    <a:pt x="182889" y="4793"/>
                  </a:moveTo>
                  <a:cubicBezTo>
                    <a:pt x="128048" y="16236"/>
                    <a:pt x="64481" y="33572"/>
                    <a:pt x="47110" y="42719"/>
                  </a:cubicBezTo>
                  <a:cubicBezTo>
                    <a:pt x="22885" y="55080"/>
                    <a:pt x="0" y="93465"/>
                    <a:pt x="0" y="121823"/>
                  </a:cubicBezTo>
                  <a:cubicBezTo>
                    <a:pt x="0" y="157032"/>
                    <a:pt x="12820" y="194536"/>
                    <a:pt x="44354" y="252135"/>
                  </a:cubicBezTo>
                  <a:cubicBezTo>
                    <a:pt x="95560" y="344940"/>
                    <a:pt x="99234" y="349494"/>
                    <a:pt x="193418" y="420371"/>
                  </a:cubicBezTo>
                  <a:cubicBezTo>
                    <a:pt x="259243" y="470198"/>
                    <a:pt x="264294" y="472035"/>
                    <a:pt x="291693" y="460172"/>
                  </a:cubicBezTo>
                  <a:cubicBezTo>
                    <a:pt x="321430" y="446892"/>
                    <a:pt x="331494" y="436368"/>
                    <a:pt x="345654" y="401160"/>
                  </a:cubicBezTo>
                  <a:cubicBezTo>
                    <a:pt x="352504" y="384704"/>
                    <a:pt x="363028" y="364612"/>
                    <a:pt x="368960" y="356384"/>
                  </a:cubicBezTo>
                  <a:cubicBezTo>
                    <a:pt x="374931" y="348615"/>
                    <a:pt x="379484" y="337173"/>
                    <a:pt x="379484" y="331241"/>
                  </a:cubicBezTo>
                  <a:cubicBezTo>
                    <a:pt x="379484" y="325271"/>
                    <a:pt x="385416" y="308355"/>
                    <a:pt x="392764" y="293277"/>
                  </a:cubicBezTo>
                  <a:cubicBezTo>
                    <a:pt x="428432" y="218765"/>
                    <a:pt x="442592" y="144252"/>
                    <a:pt x="429771" y="98519"/>
                  </a:cubicBezTo>
                  <a:cubicBezTo>
                    <a:pt x="423380" y="75672"/>
                    <a:pt x="397318" y="47314"/>
                    <a:pt x="374012" y="37708"/>
                  </a:cubicBezTo>
                  <a:cubicBezTo>
                    <a:pt x="363488" y="33116"/>
                    <a:pt x="351127" y="27644"/>
                    <a:pt x="347491" y="25347"/>
                  </a:cubicBezTo>
                  <a:cubicBezTo>
                    <a:pt x="309067" y="2500"/>
                    <a:pt x="304054" y="1122"/>
                    <a:pt x="258321" y="204"/>
                  </a:cubicBezTo>
                  <a:cubicBezTo>
                    <a:pt x="233178" y="-714"/>
                    <a:pt x="199347" y="1582"/>
                    <a:pt x="182891" y="4797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F439980C-C981-E29E-25CA-6985C2E6156E}"/>
                </a:ext>
              </a:extLst>
            </p:cNvPr>
            <p:cNvSpPr/>
            <p:nvPr/>
          </p:nvSpPr>
          <p:spPr>
            <a:xfrm>
              <a:off x="1054159" y="3884613"/>
              <a:ext cx="126244" cy="128708"/>
            </a:xfrm>
            <a:custGeom>
              <a:avLst/>
              <a:gdLst>
                <a:gd name="connsiteX0" fmla="*/ 200136 w 381384"/>
                <a:gd name="connsiteY0" fmla="*/ 3604 h 388826"/>
                <a:gd name="connsiteX1" fmla="*/ 158996 w 381384"/>
                <a:gd name="connsiteY1" fmla="*/ 11832 h 388826"/>
                <a:gd name="connsiteX2" fmla="*/ 17702 w 381384"/>
                <a:gd name="connsiteY2" fmla="*/ 64377 h 388826"/>
                <a:gd name="connsiteX3" fmla="*/ 40549 w 381384"/>
                <a:gd name="connsiteY3" fmla="*/ 233573 h 388826"/>
                <a:gd name="connsiteX4" fmla="*/ 112343 w 381384"/>
                <a:gd name="connsiteY4" fmla="*/ 335983 h 388826"/>
                <a:gd name="connsiteX5" fmla="*/ 151226 w 381384"/>
                <a:gd name="connsiteY5" fmla="*/ 365680 h 388826"/>
                <a:gd name="connsiteX6" fmla="*/ 270555 w 381384"/>
                <a:gd name="connsiteY6" fmla="*/ 374406 h 388826"/>
                <a:gd name="connsiteX7" fmla="*/ 328611 w 381384"/>
                <a:gd name="connsiteY7" fmla="*/ 297559 h 388826"/>
                <a:gd name="connsiteX8" fmla="*/ 372048 w 381384"/>
                <a:gd name="connsiteY8" fmla="*/ 74448 h 388826"/>
                <a:gd name="connsiteX9" fmla="*/ 327233 w 381384"/>
                <a:gd name="connsiteY9" fmla="*/ 31012 h 388826"/>
                <a:gd name="connsiteX10" fmla="*/ 296617 w 381384"/>
                <a:gd name="connsiteY10" fmla="*/ 16852 h 388826"/>
                <a:gd name="connsiteX11" fmla="*/ 200138 w 381384"/>
                <a:gd name="connsiteY11" fmla="*/ 3610 h 388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1384" h="388826">
                  <a:moveTo>
                    <a:pt x="200136" y="3604"/>
                  </a:moveTo>
                  <a:cubicBezTo>
                    <a:pt x="190071" y="5862"/>
                    <a:pt x="171778" y="9536"/>
                    <a:pt x="158996" y="11832"/>
                  </a:cubicBezTo>
                  <a:cubicBezTo>
                    <a:pt x="78055" y="27828"/>
                    <a:pt x="29605" y="45662"/>
                    <a:pt x="17702" y="64377"/>
                  </a:cubicBezTo>
                  <a:cubicBezTo>
                    <a:pt x="-11116" y="108273"/>
                    <a:pt x="-5605" y="149451"/>
                    <a:pt x="40549" y="233573"/>
                  </a:cubicBezTo>
                  <a:cubicBezTo>
                    <a:pt x="84445" y="313137"/>
                    <a:pt x="90414" y="322245"/>
                    <a:pt x="112343" y="335983"/>
                  </a:cubicBezTo>
                  <a:cubicBezTo>
                    <a:pt x="122867" y="342833"/>
                    <a:pt x="140242" y="356075"/>
                    <a:pt x="151226" y="365680"/>
                  </a:cubicBezTo>
                  <a:cubicBezTo>
                    <a:pt x="183679" y="393120"/>
                    <a:pt x="226656" y="396334"/>
                    <a:pt x="270555" y="374406"/>
                  </a:cubicBezTo>
                  <a:cubicBezTo>
                    <a:pt x="292025" y="363422"/>
                    <a:pt x="300712" y="351520"/>
                    <a:pt x="328611" y="297559"/>
                  </a:cubicBezTo>
                  <a:cubicBezTo>
                    <a:pt x="377520" y="202916"/>
                    <a:pt x="393517" y="121093"/>
                    <a:pt x="372048" y="74448"/>
                  </a:cubicBezTo>
                  <a:cubicBezTo>
                    <a:pt x="362901" y="54356"/>
                    <a:pt x="338677" y="31012"/>
                    <a:pt x="327233" y="31012"/>
                  </a:cubicBezTo>
                  <a:cubicBezTo>
                    <a:pt x="323139" y="31012"/>
                    <a:pt x="309400" y="24620"/>
                    <a:pt x="296617" y="16852"/>
                  </a:cubicBezTo>
                  <a:cubicBezTo>
                    <a:pt x="271015" y="855"/>
                    <a:pt x="234888" y="-4196"/>
                    <a:pt x="200138" y="3610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0D8ACDBE-EC22-0CAF-D509-C48962DD9409}"/>
                </a:ext>
              </a:extLst>
            </p:cNvPr>
            <p:cNvSpPr/>
            <p:nvPr/>
          </p:nvSpPr>
          <p:spPr>
            <a:xfrm>
              <a:off x="5000420" y="4022048"/>
              <a:ext cx="149714" cy="150520"/>
            </a:xfrm>
            <a:custGeom>
              <a:avLst/>
              <a:gdLst>
                <a:gd name="connsiteX0" fmla="*/ 223296 w 452295"/>
                <a:gd name="connsiteY0" fmla="*/ 2938 h 454728"/>
                <a:gd name="connsiteX1" fmla="*/ 177564 w 452295"/>
                <a:gd name="connsiteY1" fmla="*/ 11625 h 454728"/>
                <a:gd name="connsiteX2" fmla="*/ 120426 w 452295"/>
                <a:gd name="connsiteY2" fmla="*/ 23527 h 454728"/>
                <a:gd name="connsiteX3" fmla="*/ 6574 w 452295"/>
                <a:gd name="connsiteY3" fmla="*/ 91188 h 454728"/>
                <a:gd name="connsiteX4" fmla="*/ 6115 w 452295"/>
                <a:gd name="connsiteY4" fmla="*/ 154717 h 454728"/>
                <a:gd name="connsiteX5" fmla="*/ 12047 w 452295"/>
                <a:gd name="connsiteY5" fmla="*/ 217824 h 454728"/>
                <a:gd name="connsiteX6" fmla="*/ 38568 w 452295"/>
                <a:gd name="connsiteY6" fmla="*/ 298305 h 454728"/>
                <a:gd name="connsiteX7" fmla="*/ 83841 w 452295"/>
                <a:gd name="connsiteY7" fmla="*/ 372358 h 454728"/>
                <a:gd name="connsiteX8" fmla="*/ 189003 w 452295"/>
                <a:gd name="connsiteY8" fmla="*/ 446411 h 454728"/>
                <a:gd name="connsiteX9" fmla="*/ 349932 w 452295"/>
                <a:gd name="connsiteY9" fmla="*/ 413498 h 454728"/>
                <a:gd name="connsiteX10" fmla="*/ 387895 w 452295"/>
                <a:gd name="connsiteY10" fmla="*/ 343999 h 454728"/>
                <a:gd name="connsiteX11" fmla="*/ 411202 w 452295"/>
                <a:gd name="connsiteY11" fmla="*/ 276797 h 454728"/>
                <a:gd name="connsiteX12" fmla="*/ 415756 w 452295"/>
                <a:gd name="connsiteY12" fmla="*/ 259881 h 454728"/>
                <a:gd name="connsiteX13" fmla="*/ 441819 w 452295"/>
                <a:gd name="connsiteY13" fmla="*/ 199070 h 454728"/>
                <a:gd name="connsiteX14" fmla="*/ 450047 w 452295"/>
                <a:gd name="connsiteY14" fmla="*/ 96661 h 454728"/>
                <a:gd name="connsiteX15" fmla="*/ 407069 w 452295"/>
                <a:gd name="connsiteY15" fmla="*/ 53224 h 454728"/>
                <a:gd name="connsiteX16" fmla="*/ 370942 w 452295"/>
                <a:gd name="connsiteY16" fmla="*/ 34931 h 454728"/>
                <a:gd name="connsiteX17" fmla="*/ 339407 w 452295"/>
                <a:gd name="connsiteY17" fmla="*/ 20771 h 454728"/>
                <a:gd name="connsiteX18" fmla="*/ 306954 w 452295"/>
                <a:gd name="connsiteY18" fmla="*/ 11624 h 454728"/>
                <a:gd name="connsiteX19" fmla="*/ 223295 w 452295"/>
                <a:gd name="connsiteY19" fmla="*/ 2937 h 454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52295" h="454728">
                  <a:moveTo>
                    <a:pt x="223296" y="2938"/>
                  </a:moveTo>
                  <a:cubicBezTo>
                    <a:pt x="213232" y="5693"/>
                    <a:pt x="192643" y="9329"/>
                    <a:pt x="177564" y="11625"/>
                  </a:cubicBezTo>
                  <a:cubicBezTo>
                    <a:pt x="162485" y="13921"/>
                    <a:pt x="136883" y="18935"/>
                    <a:pt x="120426" y="23527"/>
                  </a:cubicBezTo>
                  <a:cubicBezTo>
                    <a:pt x="30798" y="46374"/>
                    <a:pt x="21191" y="52306"/>
                    <a:pt x="6574" y="91188"/>
                  </a:cubicBezTo>
                  <a:cubicBezTo>
                    <a:pt x="-2113" y="115413"/>
                    <a:pt x="-2113" y="115872"/>
                    <a:pt x="6115" y="154717"/>
                  </a:cubicBezTo>
                  <a:cubicBezTo>
                    <a:pt x="12047" y="181237"/>
                    <a:pt x="13884" y="202287"/>
                    <a:pt x="12047" y="217824"/>
                  </a:cubicBezTo>
                  <a:cubicBezTo>
                    <a:pt x="9330" y="240212"/>
                    <a:pt x="10669" y="244345"/>
                    <a:pt x="38568" y="298305"/>
                  </a:cubicBezTo>
                  <a:cubicBezTo>
                    <a:pt x="54564" y="329840"/>
                    <a:pt x="75154" y="363211"/>
                    <a:pt x="83841" y="372358"/>
                  </a:cubicBezTo>
                  <a:cubicBezTo>
                    <a:pt x="110362" y="399798"/>
                    <a:pt x="162027" y="436384"/>
                    <a:pt x="189003" y="446411"/>
                  </a:cubicBezTo>
                  <a:cubicBezTo>
                    <a:pt x="240668" y="466081"/>
                    <a:pt x="323411" y="449166"/>
                    <a:pt x="349932" y="413498"/>
                  </a:cubicBezTo>
                  <a:cubicBezTo>
                    <a:pt x="356323" y="404811"/>
                    <a:pt x="373238" y="373736"/>
                    <a:pt x="387895" y="343999"/>
                  </a:cubicBezTo>
                  <a:cubicBezTo>
                    <a:pt x="408906" y="301482"/>
                    <a:pt x="413498" y="287780"/>
                    <a:pt x="411202" y="276797"/>
                  </a:cubicBezTo>
                  <a:cubicBezTo>
                    <a:pt x="409365" y="266732"/>
                    <a:pt x="410743" y="262177"/>
                    <a:pt x="415756" y="259881"/>
                  </a:cubicBezTo>
                  <a:cubicBezTo>
                    <a:pt x="425821" y="256245"/>
                    <a:pt x="433590" y="237493"/>
                    <a:pt x="441819" y="199070"/>
                  </a:cubicBezTo>
                  <a:cubicBezTo>
                    <a:pt x="452342" y="147406"/>
                    <a:pt x="454639" y="120884"/>
                    <a:pt x="450047" y="96661"/>
                  </a:cubicBezTo>
                  <a:cubicBezTo>
                    <a:pt x="445033" y="68761"/>
                    <a:pt x="434509" y="58735"/>
                    <a:pt x="407069" y="53224"/>
                  </a:cubicBezTo>
                  <a:cubicBezTo>
                    <a:pt x="391990" y="50507"/>
                    <a:pt x="380548" y="44996"/>
                    <a:pt x="370942" y="34931"/>
                  </a:cubicBezTo>
                  <a:cubicBezTo>
                    <a:pt x="359997" y="23985"/>
                    <a:pt x="353147" y="20771"/>
                    <a:pt x="339407" y="20771"/>
                  </a:cubicBezTo>
                  <a:cubicBezTo>
                    <a:pt x="329801" y="20771"/>
                    <a:pt x="315182" y="16638"/>
                    <a:pt x="306954" y="11624"/>
                  </a:cubicBezTo>
                  <a:cubicBezTo>
                    <a:pt x="288661" y="1100"/>
                    <a:pt x="248439" y="-3454"/>
                    <a:pt x="223295" y="2937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D62321ED-A85B-C490-685C-2B17AC2C3D19}"/>
                </a:ext>
              </a:extLst>
            </p:cNvPr>
            <p:cNvSpPr/>
            <p:nvPr/>
          </p:nvSpPr>
          <p:spPr>
            <a:xfrm>
              <a:off x="2024556" y="4318167"/>
              <a:ext cx="161754" cy="142116"/>
            </a:xfrm>
            <a:custGeom>
              <a:avLst/>
              <a:gdLst>
                <a:gd name="connsiteX0" fmla="*/ 289817 w 488664"/>
                <a:gd name="connsiteY0" fmla="*/ 3702 h 429336"/>
                <a:gd name="connsiteX1" fmla="*/ 244122 w 488664"/>
                <a:gd name="connsiteY1" fmla="*/ 10552 h 429336"/>
                <a:gd name="connsiteX2" fmla="*/ 37462 w 488664"/>
                <a:gd name="connsiteY2" fmla="*/ 55788 h 429336"/>
                <a:gd name="connsiteX3" fmla="*/ 10481 w 488664"/>
                <a:gd name="connsiteY3" fmla="*/ 89159 h 429336"/>
                <a:gd name="connsiteX4" fmla="*/ 3172 w 488664"/>
                <a:gd name="connsiteY4" fmla="*/ 146793 h 429336"/>
                <a:gd name="connsiteX5" fmla="*/ 52081 w 488664"/>
                <a:gd name="connsiteY5" fmla="*/ 259265 h 429336"/>
                <a:gd name="connsiteX6" fmla="*/ 63524 w 488664"/>
                <a:gd name="connsiteY6" fmla="*/ 280275 h 429336"/>
                <a:gd name="connsiteX7" fmla="*/ 112433 w 488664"/>
                <a:gd name="connsiteY7" fmla="*/ 342464 h 429336"/>
                <a:gd name="connsiteX8" fmla="*/ 148101 w 488664"/>
                <a:gd name="connsiteY8" fmla="*/ 370363 h 429336"/>
                <a:gd name="connsiteX9" fmla="*/ 186026 w 488664"/>
                <a:gd name="connsiteY9" fmla="*/ 395047 h 429336"/>
                <a:gd name="connsiteX10" fmla="*/ 321384 w 488664"/>
                <a:gd name="connsiteY10" fmla="*/ 429337 h 429336"/>
                <a:gd name="connsiteX11" fmla="*/ 420580 w 488664"/>
                <a:gd name="connsiteY11" fmla="*/ 351610 h 429336"/>
                <a:gd name="connsiteX12" fmla="*/ 441131 w 488664"/>
                <a:gd name="connsiteY12" fmla="*/ 310011 h 429336"/>
                <a:gd name="connsiteX13" fmla="*/ 449398 w 488664"/>
                <a:gd name="connsiteY13" fmla="*/ 281193 h 429336"/>
                <a:gd name="connsiteX14" fmla="*/ 456707 w 488664"/>
                <a:gd name="connsiteY14" fmla="*/ 257887 h 429336"/>
                <a:gd name="connsiteX15" fmla="*/ 481851 w 488664"/>
                <a:gd name="connsiteY15" fmla="*/ 77747 h 429336"/>
                <a:gd name="connsiteX16" fmla="*/ 429727 w 488664"/>
                <a:gd name="connsiteY16" fmla="*/ 38864 h 429336"/>
                <a:gd name="connsiteX17" fmla="*/ 399532 w 488664"/>
                <a:gd name="connsiteY17" fmla="*/ 25164 h 429336"/>
                <a:gd name="connsiteX18" fmla="*/ 327776 w 488664"/>
                <a:gd name="connsiteY18" fmla="*/ 20 h 429336"/>
                <a:gd name="connsiteX19" fmla="*/ 289812 w 488664"/>
                <a:gd name="connsiteY19" fmla="*/ 3694 h 429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88664" h="429336">
                  <a:moveTo>
                    <a:pt x="289817" y="3702"/>
                  </a:moveTo>
                  <a:cubicBezTo>
                    <a:pt x="284804" y="5960"/>
                    <a:pt x="264214" y="8715"/>
                    <a:pt x="244122" y="10552"/>
                  </a:cubicBezTo>
                  <a:cubicBezTo>
                    <a:pt x="179178" y="16025"/>
                    <a:pt x="67166" y="40709"/>
                    <a:pt x="37462" y="55788"/>
                  </a:cubicBezTo>
                  <a:cubicBezTo>
                    <a:pt x="27856" y="60839"/>
                    <a:pt x="19168" y="71784"/>
                    <a:pt x="10481" y="89159"/>
                  </a:cubicBezTo>
                  <a:cubicBezTo>
                    <a:pt x="-1880" y="114302"/>
                    <a:pt x="-1880" y="116139"/>
                    <a:pt x="3172" y="146793"/>
                  </a:cubicBezTo>
                  <a:cubicBezTo>
                    <a:pt x="8644" y="178328"/>
                    <a:pt x="29234" y="225438"/>
                    <a:pt x="52081" y="259265"/>
                  </a:cubicBezTo>
                  <a:cubicBezTo>
                    <a:pt x="58472" y="268411"/>
                    <a:pt x="63524" y="278017"/>
                    <a:pt x="63524" y="280275"/>
                  </a:cubicBezTo>
                  <a:cubicBezTo>
                    <a:pt x="63524" y="291258"/>
                    <a:pt x="93221" y="328762"/>
                    <a:pt x="112433" y="342464"/>
                  </a:cubicBezTo>
                  <a:cubicBezTo>
                    <a:pt x="124794" y="350692"/>
                    <a:pt x="140791" y="363474"/>
                    <a:pt x="148101" y="370363"/>
                  </a:cubicBezTo>
                  <a:cubicBezTo>
                    <a:pt x="155870" y="377213"/>
                    <a:pt x="172785" y="388197"/>
                    <a:pt x="186026" y="395047"/>
                  </a:cubicBezTo>
                  <a:cubicBezTo>
                    <a:pt x="217140" y="410584"/>
                    <a:pt x="291189" y="429337"/>
                    <a:pt x="321384" y="429337"/>
                  </a:cubicBezTo>
                  <a:cubicBezTo>
                    <a:pt x="367079" y="428878"/>
                    <a:pt x="401827" y="401897"/>
                    <a:pt x="420580" y="351610"/>
                  </a:cubicBezTo>
                  <a:cubicBezTo>
                    <a:pt x="425593" y="337910"/>
                    <a:pt x="434740" y="319157"/>
                    <a:pt x="441131" y="310011"/>
                  </a:cubicBezTo>
                  <a:cubicBezTo>
                    <a:pt x="449857" y="297650"/>
                    <a:pt x="451655" y="289881"/>
                    <a:pt x="449398" y="281193"/>
                  </a:cubicBezTo>
                  <a:cubicBezTo>
                    <a:pt x="447101" y="271588"/>
                    <a:pt x="448938" y="266115"/>
                    <a:pt x="456707" y="257887"/>
                  </a:cubicBezTo>
                  <a:cubicBezTo>
                    <a:pt x="481851" y="231366"/>
                    <a:pt x="498766" y="109744"/>
                    <a:pt x="481851" y="77747"/>
                  </a:cubicBezTo>
                  <a:cubicBezTo>
                    <a:pt x="471786" y="58076"/>
                    <a:pt x="450737" y="42538"/>
                    <a:pt x="429727" y="38864"/>
                  </a:cubicBezTo>
                  <a:cubicBezTo>
                    <a:pt x="419662" y="37486"/>
                    <a:pt x="405961" y="31095"/>
                    <a:pt x="399532" y="25164"/>
                  </a:cubicBezTo>
                  <a:cubicBezTo>
                    <a:pt x="379900" y="6870"/>
                    <a:pt x="359310" y="-439"/>
                    <a:pt x="327776" y="20"/>
                  </a:cubicBezTo>
                  <a:cubicBezTo>
                    <a:pt x="312239" y="20"/>
                    <a:pt x="294863" y="1857"/>
                    <a:pt x="289812" y="3694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0BF7DE2D-AA00-1488-A032-F4AD175B64B1}"/>
                </a:ext>
              </a:extLst>
            </p:cNvPr>
            <p:cNvSpPr/>
            <p:nvPr/>
          </p:nvSpPr>
          <p:spPr>
            <a:xfrm>
              <a:off x="4034880" y="4525635"/>
              <a:ext cx="128306" cy="129380"/>
            </a:xfrm>
            <a:custGeom>
              <a:avLst/>
              <a:gdLst>
                <a:gd name="connsiteX0" fmla="*/ 161329 w 387617"/>
                <a:gd name="connsiteY0" fmla="*/ 5565 h 390861"/>
                <a:gd name="connsiteX1" fmla="*/ 41540 w 387617"/>
                <a:gd name="connsiteY1" fmla="*/ 38018 h 390861"/>
                <a:gd name="connsiteX2" fmla="*/ 12722 w 387617"/>
                <a:gd name="connsiteY2" fmla="*/ 96533 h 390861"/>
                <a:gd name="connsiteX3" fmla="*/ 3117 w 387617"/>
                <a:gd name="connsiteY3" fmla="*/ 134497 h 390861"/>
                <a:gd name="connsiteX4" fmla="*/ 34690 w 387617"/>
                <a:gd name="connsiteY4" fmla="*/ 243295 h 390861"/>
                <a:gd name="connsiteX5" fmla="*/ 107365 w 387617"/>
                <a:gd name="connsiteY5" fmla="*/ 338396 h 390861"/>
                <a:gd name="connsiteX6" fmla="*/ 190105 w 387617"/>
                <a:gd name="connsiteY6" fmla="*/ 385468 h 390861"/>
                <a:gd name="connsiteX7" fmla="*/ 244525 w 387617"/>
                <a:gd name="connsiteY7" fmla="*/ 387305 h 390861"/>
                <a:gd name="connsiteX8" fmla="*/ 313105 w 387617"/>
                <a:gd name="connsiteY8" fmla="*/ 347542 h 390861"/>
                <a:gd name="connsiteX9" fmla="*/ 360216 w 387617"/>
                <a:gd name="connsiteY9" fmla="*/ 250604 h 390861"/>
                <a:gd name="connsiteX10" fmla="*/ 364311 w 387617"/>
                <a:gd name="connsiteY10" fmla="*/ 238281 h 390861"/>
                <a:gd name="connsiteX11" fmla="*/ 387617 w 387617"/>
                <a:gd name="connsiteY11" fmla="*/ 131737 h 390861"/>
                <a:gd name="connsiteX12" fmla="*/ 347854 w 387617"/>
                <a:gd name="connsiteY12" fmla="*/ 44864 h 390861"/>
                <a:gd name="connsiteX13" fmla="*/ 320874 w 387617"/>
                <a:gd name="connsiteY13" fmla="*/ 30704 h 390861"/>
                <a:gd name="connsiteX14" fmla="*/ 291177 w 387617"/>
                <a:gd name="connsiteY14" fmla="*/ 15587 h 390861"/>
                <a:gd name="connsiteX15" fmla="*/ 230366 w 387617"/>
                <a:gd name="connsiteY15" fmla="*/ 50 h 390861"/>
                <a:gd name="connsiteX16" fmla="*/ 161327 w 387617"/>
                <a:gd name="connsiteY16" fmla="*/ 5561 h 39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7617" h="390861">
                  <a:moveTo>
                    <a:pt x="161329" y="5565"/>
                  </a:moveTo>
                  <a:cubicBezTo>
                    <a:pt x="106909" y="16051"/>
                    <a:pt x="52033" y="30708"/>
                    <a:pt x="41540" y="38018"/>
                  </a:cubicBezTo>
                  <a:cubicBezTo>
                    <a:pt x="27801" y="46705"/>
                    <a:pt x="16856" y="68634"/>
                    <a:pt x="12722" y="96533"/>
                  </a:cubicBezTo>
                  <a:cubicBezTo>
                    <a:pt x="10885" y="109354"/>
                    <a:pt x="6331" y="126270"/>
                    <a:pt x="3117" y="134497"/>
                  </a:cubicBezTo>
                  <a:cubicBezTo>
                    <a:pt x="-5571" y="155967"/>
                    <a:pt x="3576" y="187960"/>
                    <a:pt x="34690" y="243295"/>
                  </a:cubicBezTo>
                  <a:cubicBezTo>
                    <a:pt x="68061" y="303187"/>
                    <a:pt x="77207" y="315089"/>
                    <a:pt x="107365" y="338396"/>
                  </a:cubicBezTo>
                  <a:cubicBezTo>
                    <a:pt x="152179" y="372226"/>
                    <a:pt x="160866" y="377239"/>
                    <a:pt x="190105" y="385468"/>
                  </a:cubicBezTo>
                  <a:cubicBezTo>
                    <a:pt x="214827" y="392318"/>
                    <a:pt x="222137" y="392318"/>
                    <a:pt x="244525" y="387305"/>
                  </a:cubicBezTo>
                  <a:cubicBezTo>
                    <a:pt x="274720" y="380914"/>
                    <a:pt x="300782" y="365835"/>
                    <a:pt x="313105" y="347542"/>
                  </a:cubicBezTo>
                  <a:cubicBezTo>
                    <a:pt x="326844" y="327871"/>
                    <a:pt x="360216" y="259291"/>
                    <a:pt x="360216" y="250604"/>
                  </a:cubicBezTo>
                  <a:cubicBezTo>
                    <a:pt x="360216" y="246509"/>
                    <a:pt x="362014" y="240998"/>
                    <a:pt x="364311" y="238281"/>
                  </a:cubicBezTo>
                  <a:cubicBezTo>
                    <a:pt x="373457" y="229135"/>
                    <a:pt x="387617" y="164650"/>
                    <a:pt x="387617" y="131737"/>
                  </a:cubicBezTo>
                  <a:cubicBezTo>
                    <a:pt x="387617" y="87383"/>
                    <a:pt x="376671" y="64076"/>
                    <a:pt x="347854" y="44864"/>
                  </a:cubicBezTo>
                  <a:cubicBezTo>
                    <a:pt x="335953" y="37095"/>
                    <a:pt x="324088" y="30704"/>
                    <a:pt x="320874" y="30704"/>
                  </a:cubicBezTo>
                  <a:cubicBezTo>
                    <a:pt x="317698" y="30704"/>
                    <a:pt x="304418" y="23816"/>
                    <a:pt x="291177" y="15587"/>
                  </a:cubicBezTo>
                  <a:cubicBezTo>
                    <a:pt x="269669" y="2346"/>
                    <a:pt x="263277" y="968"/>
                    <a:pt x="230366" y="50"/>
                  </a:cubicBezTo>
                  <a:cubicBezTo>
                    <a:pt x="209776" y="-409"/>
                    <a:pt x="179160" y="2346"/>
                    <a:pt x="161327" y="5561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BCA18E4F-0630-3D05-5821-FBC6831D2E77}"/>
                </a:ext>
              </a:extLst>
            </p:cNvPr>
            <p:cNvSpPr/>
            <p:nvPr/>
          </p:nvSpPr>
          <p:spPr>
            <a:xfrm>
              <a:off x="2884314" y="4702556"/>
              <a:ext cx="121170" cy="105306"/>
            </a:xfrm>
            <a:custGeom>
              <a:avLst/>
              <a:gdLst>
                <a:gd name="connsiteX0" fmla="*/ 191438 w 366065"/>
                <a:gd name="connsiteY0" fmla="*/ 1339 h 318138"/>
                <a:gd name="connsiteX1" fmla="*/ 73912 w 366065"/>
                <a:gd name="connsiteY1" fmla="*/ 33830 h 318138"/>
                <a:gd name="connsiteX2" fmla="*/ 40540 w 366065"/>
                <a:gd name="connsiteY2" fmla="*/ 65823 h 318138"/>
                <a:gd name="connsiteX3" fmla="*/ 33690 w 366065"/>
                <a:gd name="connsiteY3" fmla="*/ 102410 h 318138"/>
                <a:gd name="connsiteX4" fmla="*/ 25003 w 366065"/>
                <a:gd name="connsiteY4" fmla="*/ 121621 h 318138"/>
                <a:gd name="connsiteX5" fmla="*/ 18152 w 366065"/>
                <a:gd name="connsiteY5" fmla="*/ 217603 h 318138"/>
                <a:gd name="connsiteX6" fmla="*/ 158986 w 366065"/>
                <a:gd name="connsiteY6" fmla="*/ 303557 h 318138"/>
                <a:gd name="connsiteX7" fmla="*/ 201925 w 366065"/>
                <a:gd name="connsiteY7" fmla="*/ 309986 h 318138"/>
                <a:gd name="connsiteX8" fmla="*/ 271424 w 366065"/>
                <a:gd name="connsiteY8" fmla="*/ 309527 h 318138"/>
                <a:gd name="connsiteX9" fmla="*/ 315779 w 366065"/>
                <a:gd name="connsiteY9" fmla="*/ 240028 h 318138"/>
                <a:gd name="connsiteX10" fmla="*/ 364267 w 366065"/>
                <a:gd name="connsiteY10" fmla="*/ 100115 h 318138"/>
                <a:gd name="connsiteX11" fmla="*/ 366065 w 366065"/>
                <a:gd name="connsiteY11" fmla="*/ 57138 h 318138"/>
                <a:gd name="connsiteX12" fmla="*/ 351446 w 366065"/>
                <a:gd name="connsiteY12" fmla="*/ 42059 h 318138"/>
                <a:gd name="connsiteX13" fmla="*/ 325384 w 366065"/>
                <a:gd name="connsiteY13" fmla="*/ 23766 h 318138"/>
                <a:gd name="connsiteX14" fmla="*/ 300241 w 366065"/>
                <a:gd name="connsiteY14" fmla="*/ 10946 h 318138"/>
                <a:gd name="connsiteX15" fmla="*/ 244941 w 366065"/>
                <a:gd name="connsiteY15" fmla="*/ 0 h 318138"/>
                <a:gd name="connsiteX16" fmla="*/ 191439 w 366065"/>
                <a:gd name="connsiteY16" fmla="*/ 1339 h 31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6065" h="318138">
                  <a:moveTo>
                    <a:pt x="191438" y="1339"/>
                  </a:moveTo>
                  <a:cubicBezTo>
                    <a:pt x="153015" y="8227"/>
                    <a:pt x="94500" y="24224"/>
                    <a:pt x="73912" y="33830"/>
                  </a:cubicBezTo>
                  <a:cubicBezTo>
                    <a:pt x="54739" y="42517"/>
                    <a:pt x="48768" y="48449"/>
                    <a:pt x="40540" y="65823"/>
                  </a:cubicBezTo>
                  <a:cubicBezTo>
                    <a:pt x="33690" y="80902"/>
                    <a:pt x="31394" y="91426"/>
                    <a:pt x="33690" y="102410"/>
                  </a:cubicBezTo>
                  <a:cubicBezTo>
                    <a:pt x="35986" y="115652"/>
                    <a:pt x="35068" y="117947"/>
                    <a:pt x="25003" y="121621"/>
                  </a:cubicBezTo>
                  <a:cubicBezTo>
                    <a:pt x="-5613" y="133485"/>
                    <a:pt x="-8368" y="165479"/>
                    <a:pt x="18152" y="217603"/>
                  </a:cubicBezTo>
                  <a:cubicBezTo>
                    <a:pt x="49228" y="280251"/>
                    <a:pt x="98634" y="310446"/>
                    <a:pt x="158986" y="303557"/>
                  </a:cubicBezTo>
                  <a:cubicBezTo>
                    <a:pt x="173146" y="302217"/>
                    <a:pt x="186388" y="304016"/>
                    <a:pt x="201925" y="309986"/>
                  </a:cubicBezTo>
                  <a:cubicBezTo>
                    <a:pt x="229825" y="320932"/>
                    <a:pt x="252710" y="320932"/>
                    <a:pt x="271424" y="309527"/>
                  </a:cubicBezTo>
                  <a:cubicBezTo>
                    <a:pt x="282408" y="302639"/>
                    <a:pt x="292932" y="286183"/>
                    <a:pt x="315779" y="240028"/>
                  </a:cubicBezTo>
                  <a:cubicBezTo>
                    <a:pt x="361512" y="148142"/>
                    <a:pt x="361971" y="146764"/>
                    <a:pt x="364267" y="100115"/>
                  </a:cubicBezTo>
                  <a:lnTo>
                    <a:pt x="366065" y="57138"/>
                  </a:lnTo>
                  <a:lnTo>
                    <a:pt x="351446" y="42059"/>
                  </a:lnTo>
                  <a:cubicBezTo>
                    <a:pt x="343218" y="33831"/>
                    <a:pt x="331316" y="25603"/>
                    <a:pt x="325384" y="23766"/>
                  </a:cubicBezTo>
                  <a:cubicBezTo>
                    <a:pt x="318993" y="22388"/>
                    <a:pt x="308010" y="16456"/>
                    <a:pt x="300241" y="10946"/>
                  </a:cubicBezTo>
                  <a:cubicBezTo>
                    <a:pt x="288798" y="2258"/>
                    <a:pt x="280110" y="919"/>
                    <a:pt x="244941" y="0"/>
                  </a:cubicBezTo>
                  <a:cubicBezTo>
                    <a:pt x="221596" y="0"/>
                    <a:pt x="197830" y="459"/>
                    <a:pt x="191439" y="1339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94C169B0-5B14-F611-3AD0-FC5229862E7F}"/>
                </a:ext>
              </a:extLst>
            </p:cNvPr>
            <p:cNvSpPr/>
            <p:nvPr/>
          </p:nvSpPr>
          <p:spPr>
            <a:xfrm>
              <a:off x="1438000" y="5058589"/>
              <a:ext cx="114892" cy="126330"/>
            </a:xfrm>
            <a:custGeom>
              <a:avLst/>
              <a:gdLst>
                <a:gd name="connsiteX0" fmla="*/ 161442 w 347094"/>
                <a:gd name="connsiteY0" fmla="*/ 3079 h 381645"/>
                <a:gd name="connsiteX1" fmla="*/ 59953 w 347094"/>
                <a:gd name="connsiteY1" fmla="*/ 27763 h 381645"/>
                <a:gd name="connsiteX2" fmla="*/ 1438 w 347094"/>
                <a:gd name="connsiteY2" fmla="*/ 122902 h 381645"/>
                <a:gd name="connsiteX3" fmla="*/ 979 w 347094"/>
                <a:gd name="connsiteY3" fmla="*/ 193741 h 381645"/>
                <a:gd name="connsiteX4" fmla="*/ 17894 w 347094"/>
                <a:gd name="connsiteY4" fmla="*/ 252715 h 381645"/>
                <a:gd name="connsiteX5" fmla="*/ 60872 w 347094"/>
                <a:gd name="connsiteY5" fmla="*/ 309890 h 381645"/>
                <a:gd name="connsiteX6" fmla="*/ 126237 w 347094"/>
                <a:gd name="connsiteY6" fmla="*/ 340506 h 381645"/>
                <a:gd name="connsiteX7" fmla="*/ 145908 w 347094"/>
                <a:gd name="connsiteY7" fmla="*/ 347815 h 381645"/>
                <a:gd name="connsiteX8" fmla="*/ 213110 w 347094"/>
                <a:gd name="connsiteY8" fmla="*/ 381646 h 381645"/>
                <a:gd name="connsiteX9" fmla="*/ 273463 w 347094"/>
                <a:gd name="connsiteY9" fmla="*/ 351489 h 381645"/>
                <a:gd name="connsiteX10" fmla="*/ 323749 w 347094"/>
                <a:gd name="connsiteY10" fmla="*/ 250912 h 381645"/>
                <a:gd name="connsiteX11" fmla="*/ 330179 w 347094"/>
                <a:gd name="connsiteY11" fmla="*/ 235336 h 381645"/>
                <a:gd name="connsiteX12" fmla="*/ 347095 w 347094"/>
                <a:gd name="connsiteY12" fmla="*/ 154893 h 381645"/>
                <a:gd name="connsiteX13" fmla="*/ 316900 w 347094"/>
                <a:gd name="connsiteY13" fmla="*/ 106864 h 381645"/>
                <a:gd name="connsiteX14" fmla="*/ 299066 w 347094"/>
                <a:gd name="connsiteY14" fmla="*/ 80802 h 381645"/>
                <a:gd name="connsiteX15" fmla="*/ 256548 w 347094"/>
                <a:gd name="connsiteY15" fmla="*/ 24583 h 381645"/>
                <a:gd name="connsiteX16" fmla="*/ 227769 w 347094"/>
                <a:gd name="connsiteY16" fmla="*/ 10423 h 381645"/>
                <a:gd name="connsiteX17" fmla="*/ 161447 w 347094"/>
                <a:gd name="connsiteY17" fmla="*/ 3076 h 381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47094" h="381645">
                  <a:moveTo>
                    <a:pt x="161442" y="3079"/>
                  </a:moveTo>
                  <a:cubicBezTo>
                    <a:pt x="135380" y="8131"/>
                    <a:pt x="94699" y="18196"/>
                    <a:pt x="59953" y="27763"/>
                  </a:cubicBezTo>
                  <a:cubicBezTo>
                    <a:pt x="18354" y="39665"/>
                    <a:pt x="-5412" y="78088"/>
                    <a:pt x="1438" y="122902"/>
                  </a:cubicBezTo>
                  <a:cubicBezTo>
                    <a:pt x="5571" y="149385"/>
                    <a:pt x="5571" y="165420"/>
                    <a:pt x="979" y="193741"/>
                  </a:cubicBezTo>
                  <a:cubicBezTo>
                    <a:pt x="-1777" y="211574"/>
                    <a:pt x="519" y="217966"/>
                    <a:pt x="17894" y="252715"/>
                  </a:cubicBezTo>
                  <a:cubicBezTo>
                    <a:pt x="32973" y="281991"/>
                    <a:pt x="43497" y="296151"/>
                    <a:pt x="60872" y="309890"/>
                  </a:cubicBezTo>
                  <a:cubicBezTo>
                    <a:pt x="87392" y="330900"/>
                    <a:pt x="107522" y="340506"/>
                    <a:pt x="126237" y="340506"/>
                  </a:cubicBezTo>
                  <a:cubicBezTo>
                    <a:pt x="133585" y="340506"/>
                    <a:pt x="142732" y="343720"/>
                    <a:pt x="145908" y="347815"/>
                  </a:cubicBezTo>
                  <a:cubicBezTo>
                    <a:pt x="156891" y="361095"/>
                    <a:pt x="197572" y="381646"/>
                    <a:pt x="213110" y="381646"/>
                  </a:cubicBezTo>
                  <a:cubicBezTo>
                    <a:pt x="234159" y="381646"/>
                    <a:pt x="257006" y="370241"/>
                    <a:pt x="273463" y="351489"/>
                  </a:cubicBezTo>
                  <a:cubicBezTo>
                    <a:pt x="289919" y="332736"/>
                    <a:pt x="323749" y="265076"/>
                    <a:pt x="323749" y="250912"/>
                  </a:cubicBezTo>
                  <a:cubicBezTo>
                    <a:pt x="323749" y="245401"/>
                    <a:pt x="326964" y="238551"/>
                    <a:pt x="330179" y="235336"/>
                  </a:cubicBezTo>
                  <a:cubicBezTo>
                    <a:pt x="338866" y="228486"/>
                    <a:pt x="347095" y="187804"/>
                    <a:pt x="347095" y="154893"/>
                  </a:cubicBezTo>
                  <a:cubicBezTo>
                    <a:pt x="347095" y="126076"/>
                    <a:pt x="340665" y="115092"/>
                    <a:pt x="316900" y="106864"/>
                  </a:cubicBezTo>
                  <a:cubicBezTo>
                    <a:pt x="303658" y="101851"/>
                    <a:pt x="301821" y="98636"/>
                    <a:pt x="299066" y="80802"/>
                  </a:cubicBezTo>
                  <a:cubicBezTo>
                    <a:pt x="295430" y="54319"/>
                    <a:pt x="278515" y="31893"/>
                    <a:pt x="256548" y="24583"/>
                  </a:cubicBezTo>
                  <a:cubicBezTo>
                    <a:pt x="246943" y="21368"/>
                    <a:pt x="234160" y="14977"/>
                    <a:pt x="227769" y="10423"/>
                  </a:cubicBezTo>
                  <a:cubicBezTo>
                    <a:pt x="213112" y="-101"/>
                    <a:pt x="190724" y="-2857"/>
                    <a:pt x="161447" y="3076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F7217049-BE24-E849-44E0-2854517BFEED}"/>
                </a:ext>
              </a:extLst>
            </p:cNvPr>
            <p:cNvSpPr/>
            <p:nvPr/>
          </p:nvSpPr>
          <p:spPr>
            <a:xfrm>
              <a:off x="4825890" y="5222849"/>
              <a:ext cx="135720" cy="149744"/>
            </a:xfrm>
            <a:custGeom>
              <a:avLst/>
              <a:gdLst>
                <a:gd name="connsiteX0" fmla="*/ 219092 w 410016"/>
                <a:gd name="connsiteY0" fmla="*/ 2876 h 452385"/>
                <a:gd name="connsiteX1" fmla="*/ 187979 w 410016"/>
                <a:gd name="connsiteY1" fmla="*/ 7430 h 452385"/>
                <a:gd name="connsiteX2" fmla="*/ 150972 w 410016"/>
                <a:gd name="connsiteY2" fmla="*/ 14319 h 452385"/>
                <a:gd name="connsiteX3" fmla="*/ 99308 w 410016"/>
                <a:gd name="connsiteY3" fmla="*/ 28478 h 452385"/>
                <a:gd name="connsiteX4" fmla="*/ 13353 w 410016"/>
                <a:gd name="connsiteY4" fmla="*/ 78306 h 452385"/>
                <a:gd name="connsiteX5" fmla="*/ 73 w 410016"/>
                <a:gd name="connsiteY5" fmla="*/ 137739 h 452385"/>
                <a:gd name="connsiteX6" fmla="*/ 41673 w 410016"/>
                <a:gd name="connsiteY6" fmla="*/ 261653 h 452385"/>
                <a:gd name="connsiteX7" fmla="*/ 80556 w 410016"/>
                <a:gd name="connsiteY7" fmla="*/ 332950 h 452385"/>
                <a:gd name="connsiteX8" fmla="*/ 170605 w 410016"/>
                <a:gd name="connsiteY8" fmla="*/ 425334 h 452385"/>
                <a:gd name="connsiteX9" fmla="*/ 237386 w 410016"/>
                <a:gd name="connsiteY9" fmla="*/ 448641 h 452385"/>
                <a:gd name="connsiteX10" fmla="*/ 293146 w 410016"/>
                <a:gd name="connsiteY10" fmla="*/ 402908 h 452385"/>
                <a:gd name="connsiteX11" fmla="*/ 312357 w 410016"/>
                <a:gd name="connsiteY11" fmla="*/ 376387 h 452385"/>
                <a:gd name="connsiteX12" fmla="*/ 329732 w 410016"/>
                <a:gd name="connsiteY12" fmla="*/ 359931 h 452385"/>
                <a:gd name="connsiteX13" fmla="*/ 381396 w 410016"/>
                <a:gd name="connsiteY13" fmla="*/ 260734 h 452385"/>
                <a:gd name="connsiteX14" fmla="*/ 385950 w 410016"/>
                <a:gd name="connsiteY14" fmla="*/ 247914 h 452385"/>
                <a:gd name="connsiteX15" fmla="*/ 399688 w 410016"/>
                <a:gd name="connsiteY15" fmla="*/ 213164 h 452385"/>
                <a:gd name="connsiteX16" fmla="*/ 400109 w 410016"/>
                <a:gd name="connsiteY16" fmla="*/ 79218 h 452385"/>
                <a:gd name="connsiteX17" fmla="*/ 345727 w 410016"/>
                <a:gd name="connsiteY17" fmla="*/ 33026 h 452385"/>
                <a:gd name="connsiteX18" fmla="*/ 311897 w 410016"/>
                <a:gd name="connsiteY18" fmla="*/ 15652 h 452385"/>
                <a:gd name="connsiteX19" fmla="*/ 258396 w 410016"/>
                <a:gd name="connsiteY19" fmla="*/ 115 h 452385"/>
                <a:gd name="connsiteX20" fmla="*/ 219092 w 410016"/>
                <a:gd name="connsiteY20" fmla="*/ 2870 h 45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10016" h="452385">
                  <a:moveTo>
                    <a:pt x="219092" y="2876"/>
                  </a:moveTo>
                  <a:cubicBezTo>
                    <a:pt x="214041" y="5172"/>
                    <a:pt x="199881" y="7430"/>
                    <a:pt x="187979" y="7430"/>
                  </a:cubicBezTo>
                  <a:cubicBezTo>
                    <a:pt x="176115" y="7889"/>
                    <a:pt x="159200" y="10645"/>
                    <a:pt x="150972" y="14319"/>
                  </a:cubicBezTo>
                  <a:cubicBezTo>
                    <a:pt x="142744" y="17495"/>
                    <a:pt x="119399" y="23886"/>
                    <a:pt x="99308" y="28478"/>
                  </a:cubicBezTo>
                  <a:cubicBezTo>
                    <a:pt x="50820" y="39003"/>
                    <a:pt x="30728" y="50867"/>
                    <a:pt x="13353" y="78306"/>
                  </a:cubicBezTo>
                  <a:cubicBezTo>
                    <a:pt x="992" y="98895"/>
                    <a:pt x="-385" y="104368"/>
                    <a:pt x="73" y="137739"/>
                  </a:cubicBezTo>
                  <a:cubicBezTo>
                    <a:pt x="992" y="182094"/>
                    <a:pt x="7383" y="200847"/>
                    <a:pt x="41673" y="261653"/>
                  </a:cubicBezTo>
                  <a:cubicBezTo>
                    <a:pt x="56330" y="286797"/>
                    <a:pt x="73705" y="318790"/>
                    <a:pt x="80556" y="332950"/>
                  </a:cubicBezTo>
                  <a:cubicBezTo>
                    <a:pt x="93338" y="359012"/>
                    <a:pt x="116683" y="382816"/>
                    <a:pt x="170605" y="425334"/>
                  </a:cubicBezTo>
                  <a:cubicBezTo>
                    <a:pt x="206732" y="453654"/>
                    <a:pt x="214960" y="456410"/>
                    <a:pt x="237386" y="448641"/>
                  </a:cubicBezTo>
                  <a:cubicBezTo>
                    <a:pt x="262530" y="439953"/>
                    <a:pt x="276230" y="428970"/>
                    <a:pt x="293146" y="402908"/>
                  </a:cubicBezTo>
                  <a:cubicBezTo>
                    <a:pt x="301374" y="390585"/>
                    <a:pt x="310062" y="378682"/>
                    <a:pt x="312357" y="376387"/>
                  </a:cubicBezTo>
                  <a:cubicBezTo>
                    <a:pt x="314653" y="374588"/>
                    <a:pt x="322422" y="366819"/>
                    <a:pt x="329732" y="359931"/>
                  </a:cubicBezTo>
                  <a:cubicBezTo>
                    <a:pt x="344810" y="345311"/>
                    <a:pt x="381396" y="275354"/>
                    <a:pt x="381396" y="260734"/>
                  </a:cubicBezTo>
                  <a:cubicBezTo>
                    <a:pt x="381396" y="255224"/>
                    <a:pt x="383233" y="249291"/>
                    <a:pt x="385950" y="247914"/>
                  </a:cubicBezTo>
                  <a:cubicBezTo>
                    <a:pt x="388246" y="246574"/>
                    <a:pt x="394637" y="230998"/>
                    <a:pt x="399688" y="213164"/>
                  </a:cubicBezTo>
                  <a:cubicBezTo>
                    <a:pt x="413389" y="168388"/>
                    <a:pt x="413389" y="106660"/>
                    <a:pt x="400109" y="79218"/>
                  </a:cubicBezTo>
                  <a:cubicBezTo>
                    <a:pt x="390542" y="59547"/>
                    <a:pt x="366738" y="39455"/>
                    <a:pt x="345727" y="33026"/>
                  </a:cubicBezTo>
                  <a:cubicBezTo>
                    <a:pt x="339795" y="31227"/>
                    <a:pt x="324679" y="23459"/>
                    <a:pt x="311897" y="15652"/>
                  </a:cubicBezTo>
                  <a:cubicBezTo>
                    <a:pt x="293144" y="3789"/>
                    <a:pt x="283080" y="1033"/>
                    <a:pt x="258396" y="115"/>
                  </a:cubicBezTo>
                  <a:cubicBezTo>
                    <a:pt x="241939" y="-344"/>
                    <a:pt x="224106" y="574"/>
                    <a:pt x="219092" y="2870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74E3E244-8E43-2EA5-9E13-6372A5DA05F4}"/>
                </a:ext>
              </a:extLst>
            </p:cNvPr>
            <p:cNvSpPr/>
            <p:nvPr/>
          </p:nvSpPr>
          <p:spPr>
            <a:xfrm>
              <a:off x="2426661" y="5462191"/>
              <a:ext cx="125484" cy="133484"/>
            </a:xfrm>
            <a:custGeom>
              <a:avLst/>
              <a:gdLst>
                <a:gd name="connsiteX0" fmla="*/ 182500 w 379096"/>
                <a:gd name="connsiteY0" fmla="*/ 3984 h 403264"/>
                <a:gd name="connsiteX1" fmla="*/ 27049 w 379096"/>
                <a:gd name="connsiteY1" fmla="*/ 56567 h 403264"/>
                <a:gd name="connsiteX2" fmla="*/ 6039 w 379096"/>
                <a:gd name="connsiteY2" fmla="*/ 166286 h 403264"/>
                <a:gd name="connsiteX3" fmla="*/ 102518 w 379096"/>
                <a:gd name="connsiteY3" fmla="*/ 333640 h 403264"/>
                <a:gd name="connsiteX4" fmla="*/ 128581 w 379096"/>
                <a:gd name="connsiteY4" fmla="*/ 355569 h 403264"/>
                <a:gd name="connsiteX5" fmla="*/ 150050 w 379096"/>
                <a:gd name="connsiteY5" fmla="*/ 371566 h 403264"/>
                <a:gd name="connsiteX6" fmla="*/ 188014 w 379096"/>
                <a:gd name="connsiteY6" fmla="*/ 396710 h 403264"/>
                <a:gd name="connsiteX7" fmla="*/ 225940 w 379096"/>
                <a:gd name="connsiteY7" fmla="*/ 400843 h 403264"/>
                <a:gd name="connsiteX8" fmla="*/ 276686 w 379096"/>
                <a:gd name="connsiteY8" fmla="*/ 360124 h 403264"/>
                <a:gd name="connsiteX9" fmla="*/ 300031 w 379096"/>
                <a:gd name="connsiteY9" fmla="*/ 340491 h 403264"/>
                <a:gd name="connsiteX10" fmla="*/ 379096 w 379096"/>
                <a:gd name="connsiteY10" fmla="*/ 142520 h 403264"/>
                <a:gd name="connsiteX11" fmla="*/ 367692 w 379096"/>
                <a:gd name="connsiteY11" fmla="*/ 82627 h 403264"/>
                <a:gd name="connsiteX12" fmla="*/ 299112 w 379096"/>
                <a:gd name="connsiteY12" fmla="*/ 24112 h 403264"/>
                <a:gd name="connsiteX13" fmla="*/ 182506 w 379096"/>
                <a:gd name="connsiteY13" fmla="*/ 3982 h 403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9096" h="403264">
                  <a:moveTo>
                    <a:pt x="182500" y="3984"/>
                  </a:moveTo>
                  <a:cubicBezTo>
                    <a:pt x="67305" y="28668"/>
                    <a:pt x="44880" y="36437"/>
                    <a:pt x="27049" y="56567"/>
                  </a:cubicBezTo>
                  <a:cubicBezTo>
                    <a:pt x="107" y="87643"/>
                    <a:pt x="-6322" y="120096"/>
                    <a:pt x="6039" y="166286"/>
                  </a:cubicBezTo>
                  <a:cubicBezTo>
                    <a:pt x="16103" y="204250"/>
                    <a:pt x="75996" y="308922"/>
                    <a:pt x="102518" y="333640"/>
                  </a:cubicBezTo>
                  <a:cubicBezTo>
                    <a:pt x="114841" y="345963"/>
                    <a:pt x="126744" y="355569"/>
                    <a:pt x="128581" y="355569"/>
                  </a:cubicBezTo>
                  <a:cubicBezTo>
                    <a:pt x="130379" y="355569"/>
                    <a:pt x="139985" y="362879"/>
                    <a:pt x="150050" y="371566"/>
                  </a:cubicBezTo>
                  <a:cubicBezTo>
                    <a:pt x="159656" y="380253"/>
                    <a:pt x="176571" y="391696"/>
                    <a:pt x="188014" y="396710"/>
                  </a:cubicBezTo>
                  <a:cubicBezTo>
                    <a:pt x="204930" y="404019"/>
                    <a:pt x="211320" y="404938"/>
                    <a:pt x="225940" y="400843"/>
                  </a:cubicBezTo>
                  <a:cubicBezTo>
                    <a:pt x="242396" y="396250"/>
                    <a:pt x="266162" y="377077"/>
                    <a:pt x="276686" y="360124"/>
                  </a:cubicBezTo>
                  <a:cubicBezTo>
                    <a:pt x="278982" y="356488"/>
                    <a:pt x="289506" y="347341"/>
                    <a:pt x="300031" y="340491"/>
                  </a:cubicBezTo>
                  <a:cubicBezTo>
                    <a:pt x="338874" y="313970"/>
                    <a:pt x="379096" y="213854"/>
                    <a:pt x="379096" y="142520"/>
                  </a:cubicBezTo>
                  <a:cubicBezTo>
                    <a:pt x="379096" y="112326"/>
                    <a:pt x="377259" y="101840"/>
                    <a:pt x="367692" y="82627"/>
                  </a:cubicBezTo>
                  <a:cubicBezTo>
                    <a:pt x="353034" y="53351"/>
                    <a:pt x="348939" y="49715"/>
                    <a:pt x="299112" y="24112"/>
                  </a:cubicBezTo>
                  <a:cubicBezTo>
                    <a:pt x="254298" y="308"/>
                    <a:pt x="223184" y="-4705"/>
                    <a:pt x="182506" y="3982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8DF2DA65-0A23-56C3-BCB5-F6B72BA6310B}"/>
                </a:ext>
              </a:extLst>
            </p:cNvPr>
            <p:cNvSpPr/>
            <p:nvPr/>
          </p:nvSpPr>
          <p:spPr>
            <a:xfrm>
              <a:off x="3639266" y="5510426"/>
              <a:ext cx="147762" cy="145598"/>
            </a:xfrm>
            <a:custGeom>
              <a:avLst/>
              <a:gdLst>
                <a:gd name="connsiteX0" fmla="*/ 224593 w 446395"/>
                <a:gd name="connsiteY0" fmla="*/ 4139 h 439856"/>
                <a:gd name="connsiteX1" fmla="*/ 181157 w 446395"/>
                <a:gd name="connsiteY1" fmla="*/ 12827 h 439856"/>
                <a:gd name="connsiteX2" fmla="*/ 61827 w 446395"/>
                <a:gd name="connsiteY2" fmla="*/ 44362 h 439856"/>
                <a:gd name="connsiteX3" fmla="*/ 7445 w 446395"/>
                <a:gd name="connsiteY3" fmla="*/ 103795 h 439856"/>
                <a:gd name="connsiteX4" fmla="*/ 2853 w 446395"/>
                <a:gd name="connsiteY4" fmla="*/ 158215 h 439856"/>
                <a:gd name="connsiteX5" fmla="*/ 43993 w 446395"/>
                <a:gd name="connsiteY5" fmla="*/ 258332 h 439856"/>
                <a:gd name="connsiteX6" fmla="*/ 69136 w 446395"/>
                <a:gd name="connsiteY6" fmla="*/ 303606 h 439856"/>
                <a:gd name="connsiteX7" fmla="*/ 124934 w 446395"/>
                <a:gd name="connsiteY7" fmla="*/ 370349 h 439856"/>
                <a:gd name="connsiteX8" fmla="*/ 164697 w 446395"/>
                <a:gd name="connsiteY8" fmla="*/ 400965 h 439856"/>
                <a:gd name="connsiteX9" fmla="*/ 254325 w 446395"/>
                <a:gd name="connsiteY9" fmla="*/ 439848 h 439856"/>
                <a:gd name="connsiteX10" fmla="*/ 364964 w 446395"/>
                <a:gd name="connsiteY10" fmla="*/ 384510 h 439856"/>
                <a:gd name="connsiteX11" fmla="*/ 421643 w 446395"/>
                <a:gd name="connsiteY11" fmla="*/ 278466 h 439856"/>
                <a:gd name="connsiteX12" fmla="*/ 430789 w 446395"/>
                <a:gd name="connsiteY12" fmla="*/ 85050 h 439856"/>
                <a:gd name="connsiteX13" fmla="*/ 374111 w 446395"/>
                <a:gd name="connsiteY13" fmla="*/ 36141 h 439856"/>
                <a:gd name="connsiteX14" fmla="*/ 344834 w 446395"/>
                <a:gd name="connsiteY14" fmla="*/ 22441 h 439856"/>
                <a:gd name="connsiteX15" fmla="*/ 224593 w 446395"/>
                <a:gd name="connsiteY15" fmla="*/ 4147 h 439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395" h="439856">
                  <a:moveTo>
                    <a:pt x="224593" y="4139"/>
                  </a:moveTo>
                  <a:cubicBezTo>
                    <a:pt x="214529" y="6436"/>
                    <a:pt x="194896" y="10071"/>
                    <a:pt x="181157" y="12827"/>
                  </a:cubicBezTo>
                  <a:cubicBezTo>
                    <a:pt x="149163" y="19218"/>
                    <a:pt x="77366" y="37970"/>
                    <a:pt x="61827" y="44362"/>
                  </a:cubicBezTo>
                  <a:cubicBezTo>
                    <a:pt x="38980" y="53508"/>
                    <a:pt x="17473" y="76815"/>
                    <a:pt x="7445" y="103795"/>
                  </a:cubicBezTo>
                  <a:cubicBezTo>
                    <a:pt x="-1242" y="126680"/>
                    <a:pt x="-1701" y="132613"/>
                    <a:pt x="2853" y="158215"/>
                  </a:cubicBezTo>
                  <a:cubicBezTo>
                    <a:pt x="8785" y="192505"/>
                    <a:pt x="18390" y="216271"/>
                    <a:pt x="43993" y="258332"/>
                  </a:cubicBezTo>
                  <a:cubicBezTo>
                    <a:pt x="54517" y="275707"/>
                    <a:pt x="65960" y="295837"/>
                    <a:pt x="69136" y="303606"/>
                  </a:cubicBezTo>
                  <a:cubicBezTo>
                    <a:pt x="79201" y="327372"/>
                    <a:pt x="102087" y="354812"/>
                    <a:pt x="124934" y="370349"/>
                  </a:cubicBezTo>
                  <a:cubicBezTo>
                    <a:pt x="136798" y="378577"/>
                    <a:pt x="154631" y="392316"/>
                    <a:pt x="164697" y="400965"/>
                  </a:cubicBezTo>
                  <a:cubicBezTo>
                    <a:pt x="189381" y="422932"/>
                    <a:pt x="229182" y="440307"/>
                    <a:pt x="254325" y="439848"/>
                  </a:cubicBezTo>
                  <a:cubicBezTo>
                    <a:pt x="281305" y="439848"/>
                    <a:pt x="342997" y="408773"/>
                    <a:pt x="364964" y="384510"/>
                  </a:cubicBezTo>
                  <a:cubicBezTo>
                    <a:pt x="380502" y="367174"/>
                    <a:pt x="407482" y="317307"/>
                    <a:pt x="421643" y="278466"/>
                  </a:cubicBezTo>
                  <a:cubicBezTo>
                    <a:pt x="450919" y="197524"/>
                    <a:pt x="454555" y="125307"/>
                    <a:pt x="430789" y="85050"/>
                  </a:cubicBezTo>
                  <a:cubicBezTo>
                    <a:pt x="417969" y="63121"/>
                    <a:pt x="386893" y="36141"/>
                    <a:pt x="374111" y="36141"/>
                  </a:cubicBezTo>
                  <a:cubicBezTo>
                    <a:pt x="370437" y="36141"/>
                    <a:pt x="357195" y="30209"/>
                    <a:pt x="344834" y="22441"/>
                  </a:cubicBezTo>
                  <a:cubicBezTo>
                    <a:pt x="310084" y="933"/>
                    <a:pt x="270781" y="-4999"/>
                    <a:pt x="224593" y="4147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1BF385FD-DF29-C7DB-B854-5ADDC3745910}"/>
              </a:ext>
            </a:extLst>
          </p:cNvPr>
          <p:cNvGrpSpPr/>
          <p:nvPr/>
        </p:nvGrpSpPr>
        <p:grpSpPr>
          <a:xfrm>
            <a:off x="1058050" y="1195349"/>
            <a:ext cx="4134605" cy="4467302"/>
            <a:chOff x="1054159" y="1188722"/>
            <a:chExt cx="4134605" cy="4467302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F5BBB9C2-1AF2-B73E-7A90-DDD4A50F37B7}"/>
                </a:ext>
              </a:extLst>
            </p:cNvPr>
            <p:cNvSpPr/>
            <p:nvPr/>
          </p:nvSpPr>
          <p:spPr>
            <a:xfrm>
              <a:off x="3691241" y="1188722"/>
              <a:ext cx="96846" cy="90580"/>
            </a:xfrm>
            <a:custGeom>
              <a:avLst/>
              <a:gdLst>
                <a:gd name="connsiteX0" fmla="*/ 182398 w 292574"/>
                <a:gd name="connsiteY0" fmla="*/ 1836 h 273642"/>
                <a:gd name="connsiteX1" fmla="*/ 152701 w 292574"/>
                <a:gd name="connsiteY1" fmla="*/ 8687 h 273642"/>
                <a:gd name="connsiteX2" fmla="*/ 6851 w 292574"/>
                <a:gd name="connsiteY2" fmla="*/ 71794 h 273642"/>
                <a:gd name="connsiteX3" fmla="*/ 33371 w 292574"/>
                <a:gd name="connsiteY3" fmla="*/ 184236 h 273642"/>
                <a:gd name="connsiteX4" fmla="*/ 85916 w 292574"/>
                <a:gd name="connsiteY4" fmla="*/ 247343 h 273642"/>
                <a:gd name="connsiteX5" fmla="*/ 132108 w 292574"/>
                <a:gd name="connsiteY5" fmla="*/ 272487 h 273642"/>
                <a:gd name="connsiteX6" fmla="*/ 216685 w 292574"/>
                <a:gd name="connsiteY6" fmla="*/ 252816 h 273642"/>
                <a:gd name="connsiteX7" fmla="*/ 269268 w 292574"/>
                <a:gd name="connsiteY7" fmla="*/ 166440 h 273642"/>
                <a:gd name="connsiteX8" fmla="*/ 274281 w 292574"/>
                <a:gd name="connsiteY8" fmla="*/ 152702 h 273642"/>
                <a:gd name="connsiteX9" fmla="*/ 292574 w 292574"/>
                <a:gd name="connsiteY9" fmla="*/ 72679 h 273642"/>
                <a:gd name="connsiteX10" fmla="*/ 279333 w 292574"/>
                <a:gd name="connsiteY10" fmla="*/ 36131 h 273642"/>
                <a:gd name="connsiteX11" fmla="*/ 258284 w 292574"/>
                <a:gd name="connsiteY11" fmla="*/ 22851 h 273642"/>
                <a:gd name="connsiteX12" fmla="*/ 238193 w 292574"/>
                <a:gd name="connsiteY12" fmla="*/ 13245 h 273642"/>
                <a:gd name="connsiteX13" fmla="*/ 182395 w 292574"/>
                <a:gd name="connsiteY13" fmla="*/ 1840 h 27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92574" h="273642">
                  <a:moveTo>
                    <a:pt x="182398" y="1836"/>
                  </a:moveTo>
                  <a:cubicBezTo>
                    <a:pt x="181020" y="3214"/>
                    <a:pt x="167778" y="6391"/>
                    <a:pt x="152701" y="8687"/>
                  </a:cubicBezTo>
                  <a:cubicBezTo>
                    <a:pt x="73137" y="21469"/>
                    <a:pt x="17794" y="45273"/>
                    <a:pt x="6851" y="71794"/>
                  </a:cubicBezTo>
                  <a:cubicBezTo>
                    <a:pt x="-6429" y="102870"/>
                    <a:pt x="-1837" y="122540"/>
                    <a:pt x="33371" y="184236"/>
                  </a:cubicBezTo>
                  <a:cubicBezTo>
                    <a:pt x="52086" y="217646"/>
                    <a:pt x="61691" y="229050"/>
                    <a:pt x="85916" y="247343"/>
                  </a:cubicBezTo>
                  <a:cubicBezTo>
                    <a:pt x="101951" y="259704"/>
                    <a:pt x="122961" y="271109"/>
                    <a:pt x="132108" y="272487"/>
                  </a:cubicBezTo>
                  <a:cubicBezTo>
                    <a:pt x="155414" y="277079"/>
                    <a:pt x="195675" y="267473"/>
                    <a:pt x="216685" y="252816"/>
                  </a:cubicBezTo>
                  <a:cubicBezTo>
                    <a:pt x="235438" y="239574"/>
                    <a:pt x="268808" y="185155"/>
                    <a:pt x="269268" y="166440"/>
                  </a:cubicBezTo>
                  <a:cubicBezTo>
                    <a:pt x="269727" y="161389"/>
                    <a:pt x="272023" y="154997"/>
                    <a:pt x="274281" y="152702"/>
                  </a:cubicBezTo>
                  <a:cubicBezTo>
                    <a:pt x="281629" y="145392"/>
                    <a:pt x="292574" y="97402"/>
                    <a:pt x="292574" y="72679"/>
                  </a:cubicBezTo>
                  <a:cubicBezTo>
                    <a:pt x="292574" y="53506"/>
                    <a:pt x="290317" y="47535"/>
                    <a:pt x="279333" y="36131"/>
                  </a:cubicBezTo>
                  <a:cubicBezTo>
                    <a:pt x="272023" y="28821"/>
                    <a:pt x="262417" y="22851"/>
                    <a:pt x="258284" y="22851"/>
                  </a:cubicBezTo>
                  <a:cubicBezTo>
                    <a:pt x="254190" y="22851"/>
                    <a:pt x="245043" y="18756"/>
                    <a:pt x="238193" y="13245"/>
                  </a:cubicBezTo>
                  <a:cubicBezTo>
                    <a:pt x="225372" y="4098"/>
                    <a:pt x="187906" y="-3671"/>
                    <a:pt x="182395" y="1840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F3DCAE97-1C3D-0A5E-D5C1-DCDAC276490D}"/>
                </a:ext>
              </a:extLst>
            </p:cNvPr>
            <p:cNvSpPr/>
            <p:nvPr/>
          </p:nvSpPr>
          <p:spPr>
            <a:xfrm>
              <a:off x="4890836" y="1690422"/>
              <a:ext cx="147904" cy="129454"/>
            </a:xfrm>
            <a:custGeom>
              <a:avLst/>
              <a:gdLst>
                <a:gd name="connsiteX0" fmla="*/ 203002 w 446824"/>
                <a:gd name="connsiteY0" fmla="*/ 3942 h 391083"/>
                <a:gd name="connsiteX1" fmla="*/ 95116 w 446824"/>
                <a:gd name="connsiteY1" fmla="*/ 31343 h 391083"/>
                <a:gd name="connsiteX2" fmla="*/ 72727 w 446824"/>
                <a:gd name="connsiteY2" fmla="*/ 87141 h 391083"/>
                <a:gd name="connsiteX3" fmla="*/ 88265 w 446824"/>
                <a:gd name="connsiteY3" fmla="*/ 145656 h 391083"/>
                <a:gd name="connsiteX4" fmla="*/ 26075 w 446824"/>
                <a:gd name="connsiteY4" fmla="*/ 170340 h 391083"/>
                <a:gd name="connsiteX5" fmla="*/ 13 w 446824"/>
                <a:gd name="connsiteY5" fmla="*/ 212858 h 391083"/>
                <a:gd name="connsiteX6" fmla="*/ 37977 w 446824"/>
                <a:gd name="connsiteY6" fmla="*/ 301108 h 391083"/>
                <a:gd name="connsiteX7" fmla="*/ 133997 w 446824"/>
                <a:gd name="connsiteY7" fmla="*/ 388441 h 391083"/>
                <a:gd name="connsiteX8" fmla="*/ 284853 w 446824"/>
                <a:gd name="connsiteY8" fmla="*/ 341331 h 391083"/>
                <a:gd name="connsiteX9" fmla="*/ 319143 w 446824"/>
                <a:gd name="connsiteY9" fmla="*/ 327630 h 391083"/>
                <a:gd name="connsiteX10" fmla="*/ 356188 w 446824"/>
                <a:gd name="connsiteY10" fmla="*/ 318484 h 391083"/>
                <a:gd name="connsiteX11" fmla="*/ 397788 w 446824"/>
                <a:gd name="connsiteY11" fmla="*/ 265901 h 391083"/>
                <a:gd name="connsiteX12" fmla="*/ 416961 w 446824"/>
                <a:gd name="connsiteY12" fmla="*/ 214236 h 391083"/>
                <a:gd name="connsiteX13" fmla="*/ 423849 w 446824"/>
                <a:gd name="connsiteY13" fmla="*/ 194566 h 391083"/>
                <a:gd name="connsiteX14" fmla="*/ 446238 w 446824"/>
                <a:gd name="connsiteY14" fmla="*/ 109989 h 391083"/>
                <a:gd name="connsiteX15" fmla="*/ 415162 w 446824"/>
                <a:gd name="connsiteY15" fmla="*/ 51933 h 391083"/>
                <a:gd name="connsiteX16" fmla="*/ 386345 w 446824"/>
                <a:gd name="connsiteY16" fmla="*/ 37314 h 391083"/>
                <a:gd name="connsiteX17" fmla="*/ 344745 w 446824"/>
                <a:gd name="connsiteY17" fmla="*/ 22197 h 391083"/>
                <a:gd name="connsiteX18" fmla="*/ 294459 w 446824"/>
                <a:gd name="connsiteY18" fmla="*/ 8496 h 391083"/>
                <a:gd name="connsiteX19" fmla="*/ 202993 w 446824"/>
                <a:gd name="connsiteY19" fmla="*/ 3942 h 391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46824" h="391083">
                  <a:moveTo>
                    <a:pt x="203002" y="3942"/>
                  </a:moveTo>
                  <a:cubicBezTo>
                    <a:pt x="176022" y="7577"/>
                    <a:pt x="106102" y="25871"/>
                    <a:pt x="95116" y="31343"/>
                  </a:cubicBezTo>
                  <a:cubicBezTo>
                    <a:pt x="83673" y="37773"/>
                    <a:pt x="72727" y="64714"/>
                    <a:pt x="72727" y="87141"/>
                  </a:cubicBezTo>
                  <a:cubicBezTo>
                    <a:pt x="73148" y="104515"/>
                    <a:pt x="77281" y="120512"/>
                    <a:pt x="88265" y="145656"/>
                  </a:cubicBezTo>
                  <a:cubicBezTo>
                    <a:pt x="90982" y="152507"/>
                    <a:pt x="70891" y="160276"/>
                    <a:pt x="26075" y="170340"/>
                  </a:cubicBezTo>
                  <a:cubicBezTo>
                    <a:pt x="11456" y="173555"/>
                    <a:pt x="-446" y="193647"/>
                    <a:pt x="13" y="212858"/>
                  </a:cubicBezTo>
                  <a:cubicBezTo>
                    <a:pt x="13" y="229314"/>
                    <a:pt x="10537" y="253080"/>
                    <a:pt x="37977" y="301108"/>
                  </a:cubicBezTo>
                  <a:cubicBezTo>
                    <a:pt x="62661" y="345005"/>
                    <a:pt x="101046" y="379753"/>
                    <a:pt x="133997" y="388441"/>
                  </a:cubicBezTo>
                  <a:cubicBezTo>
                    <a:pt x="172382" y="398965"/>
                    <a:pt x="241883" y="376998"/>
                    <a:pt x="284853" y="341331"/>
                  </a:cubicBezTo>
                  <a:cubicBezTo>
                    <a:pt x="298554" y="329888"/>
                    <a:pt x="306322" y="327171"/>
                    <a:pt x="319143" y="327630"/>
                  </a:cubicBezTo>
                  <a:cubicBezTo>
                    <a:pt x="329208" y="328549"/>
                    <a:pt x="343368" y="324875"/>
                    <a:pt x="356188" y="318484"/>
                  </a:cubicBezTo>
                  <a:cubicBezTo>
                    <a:pt x="374022" y="309337"/>
                    <a:pt x="379035" y="302947"/>
                    <a:pt x="397788" y="265901"/>
                  </a:cubicBezTo>
                  <a:cubicBezTo>
                    <a:pt x="411488" y="238920"/>
                    <a:pt x="418339" y="220168"/>
                    <a:pt x="416961" y="214236"/>
                  </a:cubicBezTo>
                  <a:cubicBezTo>
                    <a:pt x="415162" y="208304"/>
                    <a:pt x="417879" y="200956"/>
                    <a:pt x="423849" y="194566"/>
                  </a:cubicBezTo>
                  <a:cubicBezTo>
                    <a:pt x="436172" y="181783"/>
                    <a:pt x="443941" y="152048"/>
                    <a:pt x="446238" y="109989"/>
                  </a:cubicBezTo>
                  <a:cubicBezTo>
                    <a:pt x="448993" y="67930"/>
                    <a:pt x="442602" y="56488"/>
                    <a:pt x="415162" y="51933"/>
                  </a:cubicBezTo>
                  <a:cubicBezTo>
                    <a:pt x="403261" y="49637"/>
                    <a:pt x="392277" y="44164"/>
                    <a:pt x="386345" y="37314"/>
                  </a:cubicBezTo>
                  <a:cubicBezTo>
                    <a:pt x="378576" y="28626"/>
                    <a:pt x="369888" y="25412"/>
                    <a:pt x="344745" y="22197"/>
                  </a:cubicBezTo>
                  <a:cubicBezTo>
                    <a:pt x="326912" y="19939"/>
                    <a:pt x="304523" y="13969"/>
                    <a:pt x="294459" y="8496"/>
                  </a:cubicBezTo>
                  <a:cubicBezTo>
                    <a:pt x="275706" y="-1109"/>
                    <a:pt x="247807" y="-2487"/>
                    <a:pt x="202993" y="3942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52C99ACD-4FC6-5FA3-D0DB-5E0E1A74D785}"/>
                </a:ext>
              </a:extLst>
            </p:cNvPr>
            <p:cNvSpPr/>
            <p:nvPr/>
          </p:nvSpPr>
          <p:spPr>
            <a:xfrm>
              <a:off x="1766843" y="1893336"/>
              <a:ext cx="123916" cy="131460"/>
            </a:xfrm>
            <a:custGeom>
              <a:avLst/>
              <a:gdLst>
                <a:gd name="connsiteX0" fmla="*/ 196079 w 374354"/>
                <a:gd name="connsiteY0" fmla="*/ 6492 h 397143"/>
                <a:gd name="connsiteX1" fmla="*/ 61173 w 374354"/>
                <a:gd name="connsiteY1" fmla="*/ 43959 h 397143"/>
                <a:gd name="connsiteX2" fmla="*/ 9049 w 374354"/>
                <a:gd name="connsiteY2" fmla="*/ 98838 h 397143"/>
                <a:gd name="connsiteX3" fmla="*/ 29179 w 374354"/>
                <a:gd name="connsiteY3" fmla="*/ 231443 h 397143"/>
                <a:gd name="connsiteX4" fmla="*/ 64388 w 374354"/>
                <a:gd name="connsiteY4" fmla="*/ 295430 h 397143"/>
                <a:gd name="connsiteX5" fmla="*/ 94545 w 374354"/>
                <a:gd name="connsiteY5" fmla="*/ 337947 h 397143"/>
                <a:gd name="connsiteX6" fmla="*/ 160408 w 374354"/>
                <a:gd name="connsiteY6" fmla="*/ 386857 h 397143"/>
                <a:gd name="connsiteX7" fmla="*/ 226691 w 374354"/>
                <a:gd name="connsiteY7" fmla="*/ 389153 h 397143"/>
                <a:gd name="connsiteX8" fmla="*/ 317660 w 374354"/>
                <a:gd name="connsiteY8" fmla="*/ 280356 h 397143"/>
                <a:gd name="connsiteX9" fmla="*/ 337331 w 374354"/>
                <a:gd name="connsiteY9" fmla="*/ 244229 h 397143"/>
                <a:gd name="connsiteX10" fmla="*/ 342344 w 374354"/>
                <a:gd name="connsiteY10" fmla="*/ 228232 h 397143"/>
                <a:gd name="connsiteX11" fmla="*/ 351031 w 374354"/>
                <a:gd name="connsiteY11" fmla="*/ 199874 h 397143"/>
                <a:gd name="connsiteX12" fmla="*/ 367947 w 374354"/>
                <a:gd name="connsiteY12" fmla="*/ 50389 h 397143"/>
                <a:gd name="connsiteX13" fmla="*/ 327725 w 374354"/>
                <a:gd name="connsiteY13" fmla="*/ 27045 h 397143"/>
                <a:gd name="connsiteX14" fmla="*/ 302581 w 374354"/>
                <a:gd name="connsiteY14" fmla="*/ 13344 h 397143"/>
                <a:gd name="connsiteX15" fmla="*/ 256390 w 374354"/>
                <a:gd name="connsiteY15" fmla="*/ 64 h 397143"/>
                <a:gd name="connsiteX16" fmla="*/ 196077 w 374354"/>
                <a:gd name="connsiteY16" fmla="*/ 6494 h 397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74354" h="397143">
                  <a:moveTo>
                    <a:pt x="196079" y="6492"/>
                  </a:moveTo>
                  <a:cubicBezTo>
                    <a:pt x="143956" y="16557"/>
                    <a:pt x="79934" y="34353"/>
                    <a:pt x="61173" y="43959"/>
                  </a:cubicBezTo>
                  <a:cubicBezTo>
                    <a:pt x="38784" y="55860"/>
                    <a:pt x="21869" y="73695"/>
                    <a:pt x="9049" y="98838"/>
                  </a:cubicBezTo>
                  <a:cubicBezTo>
                    <a:pt x="-7867" y="132209"/>
                    <a:pt x="-1016" y="176105"/>
                    <a:pt x="29179" y="231443"/>
                  </a:cubicBezTo>
                  <a:cubicBezTo>
                    <a:pt x="38785" y="248358"/>
                    <a:pt x="54322" y="277137"/>
                    <a:pt x="64388" y="295430"/>
                  </a:cubicBezTo>
                  <a:cubicBezTo>
                    <a:pt x="73994" y="313723"/>
                    <a:pt x="87694" y="332934"/>
                    <a:pt x="94545" y="337947"/>
                  </a:cubicBezTo>
                  <a:cubicBezTo>
                    <a:pt x="105528" y="346635"/>
                    <a:pt x="118349" y="356240"/>
                    <a:pt x="160408" y="386857"/>
                  </a:cubicBezTo>
                  <a:cubicBezTo>
                    <a:pt x="177324" y="399677"/>
                    <a:pt x="205643" y="400595"/>
                    <a:pt x="226691" y="389153"/>
                  </a:cubicBezTo>
                  <a:cubicBezTo>
                    <a:pt x="251375" y="375911"/>
                    <a:pt x="301204" y="316478"/>
                    <a:pt x="317660" y="280356"/>
                  </a:cubicBezTo>
                  <a:cubicBezTo>
                    <a:pt x="325888" y="262062"/>
                    <a:pt x="334576" y="246066"/>
                    <a:pt x="337331" y="244229"/>
                  </a:cubicBezTo>
                  <a:cubicBezTo>
                    <a:pt x="340086" y="242851"/>
                    <a:pt x="342344" y="235541"/>
                    <a:pt x="342344" y="228232"/>
                  </a:cubicBezTo>
                  <a:cubicBezTo>
                    <a:pt x="342344" y="220922"/>
                    <a:pt x="346477" y="208102"/>
                    <a:pt x="351031" y="199874"/>
                  </a:cubicBezTo>
                  <a:cubicBezTo>
                    <a:pt x="372079" y="163785"/>
                    <a:pt x="381685" y="77370"/>
                    <a:pt x="367947" y="50389"/>
                  </a:cubicBezTo>
                  <a:cubicBezTo>
                    <a:pt x="361097" y="37109"/>
                    <a:pt x="343722" y="27045"/>
                    <a:pt x="327725" y="27045"/>
                  </a:cubicBezTo>
                  <a:cubicBezTo>
                    <a:pt x="322711" y="27045"/>
                    <a:pt x="311269" y="20653"/>
                    <a:pt x="302581" y="13344"/>
                  </a:cubicBezTo>
                  <a:cubicBezTo>
                    <a:pt x="288422" y="983"/>
                    <a:pt x="284288" y="-356"/>
                    <a:pt x="256390" y="64"/>
                  </a:cubicBezTo>
                  <a:cubicBezTo>
                    <a:pt x="239474" y="64"/>
                    <a:pt x="212494" y="3279"/>
                    <a:pt x="196077" y="6494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A5534D06-3466-9DC0-93F8-2034CC703C93}"/>
                </a:ext>
              </a:extLst>
            </p:cNvPr>
            <p:cNvSpPr/>
            <p:nvPr/>
          </p:nvSpPr>
          <p:spPr>
            <a:xfrm>
              <a:off x="2973852" y="1913269"/>
              <a:ext cx="100802" cy="102114"/>
            </a:xfrm>
            <a:custGeom>
              <a:avLst/>
              <a:gdLst>
                <a:gd name="connsiteX0" fmla="*/ 167625 w 304522"/>
                <a:gd name="connsiteY0" fmla="*/ 2167 h 308487"/>
                <a:gd name="connsiteX1" fmla="*/ 137928 w 304522"/>
                <a:gd name="connsiteY1" fmla="*/ 9018 h 308487"/>
                <a:gd name="connsiteX2" fmla="*/ 39153 w 304522"/>
                <a:gd name="connsiteY2" fmla="*/ 32784 h 308487"/>
                <a:gd name="connsiteX3" fmla="*/ 310 w 304522"/>
                <a:gd name="connsiteY3" fmla="*/ 123293 h 308487"/>
                <a:gd name="connsiteX4" fmla="*/ 70727 w 304522"/>
                <a:gd name="connsiteY4" fmla="*/ 254976 h 308487"/>
                <a:gd name="connsiteX5" fmla="*/ 168086 w 304522"/>
                <a:gd name="connsiteY5" fmla="*/ 308477 h 308487"/>
                <a:gd name="connsiteX6" fmla="*/ 249486 w 304522"/>
                <a:gd name="connsiteY6" fmla="*/ 271432 h 308487"/>
                <a:gd name="connsiteX7" fmla="*/ 286952 w 304522"/>
                <a:gd name="connsiteY7" fmla="*/ 194625 h 308487"/>
                <a:gd name="connsiteX8" fmla="*/ 294262 w 304522"/>
                <a:gd name="connsiteY8" fmla="*/ 176332 h 308487"/>
                <a:gd name="connsiteX9" fmla="*/ 303868 w 304522"/>
                <a:gd name="connsiteY9" fmla="*/ 129259 h 308487"/>
                <a:gd name="connsiteX10" fmla="*/ 260469 w 304522"/>
                <a:gd name="connsiteY10" fmla="*/ 27310 h 308487"/>
                <a:gd name="connsiteX11" fmla="*/ 231193 w 304522"/>
                <a:gd name="connsiteY11" fmla="*/ 12653 h 308487"/>
                <a:gd name="connsiteX12" fmla="*/ 167626 w 304522"/>
                <a:gd name="connsiteY12" fmla="*/ 2167 h 308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4522" h="308487">
                  <a:moveTo>
                    <a:pt x="167625" y="2167"/>
                  </a:moveTo>
                  <a:cubicBezTo>
                    <a:pt x="166248" y="3507"/>
                    <a:pt x="153006" y="6722"/>
                    <a:pt x="137928" y="9018"/>
                  </a:cubicBezTo>
                  <a:cubicBezTo>
                    <a:pt x="105475" y="14490"/>
                    <a:pt x="56068" y="26392"/>
                    <a:pt x="39153" y="32784"/>
                  </a:cubicBezTo>
                  <a:cubicBezTo>
                    <a:pt x="18143" y="41471"/>
                    <a:pt x="11752" y="56090"/>
                    <a:pt x="310" y="123293"/>
                  </a:cubicBezTo>
                  <a:cubicBezTo>
                    <a:pt x="-3823" y="147556"/>
                    <a:pt x="34140" y="218394"/>
                    <a:pt x="70727" y="254976"/>
                  </a:cubicBezTo>
                  <a:cubicBezTo>
                    <a:pt x="110489" y="294279"/>
                    <a:pt x="136552" y="308937"/>
                    <a:pt x="168086" y="308477"/>
                  </a:cubicBezTo>
                  <a:cubicBezTo>
                    <a:pt x="197822" y="308477"/>
                    <a:pt x="235326" y="291103"/>
                    <a:pt x="249486" y="271432"/>
                  </a:cubicBezTo>
                  <a:cubicBezTo>
                    <a:pt x="262728" y="252680"/>
                    <a:pt x="286952" y="202852"/>
                    <a:pt x="286952" y="194625"/>
                  </a:cubicBezTo>
                  <a:cubicBezTo>
                    <a:pt x="286952" y="190491"/>
                    <a:pt x="290167" y="182264"/>
                    <a:pt x="294262" y="176332"/>
                  </a:cubicBezTo>
                  <a:cubicBezTo>
                    <a:pt x="298395" y="169940"/>
                    <a:pt x="302490" y="150729"/>
                    <a:pt x="303868" y="129259"/>
                  </a:cubicBezTo>
                  <a:cubicBezTo>
                    <a:pt x="308001" y="73462"/>
                    <a:pt x="292463" y="37794"/>
                    <a:pt x="260469" y="27310"/>
                  </a:cubicBezTo>
                  <a:cubicBezTo>
                    <a:pt x="251323" y="24095"/>
                    <a:pt x="238043" y="17704"/>
                    <a:pt x="231193" y="12653"/>
                  </a:cubicBezTo>
                  <a:cubicBezTo>
                    <a:pt x="219291" y="3506"/>
                    <a:pt x="173596" y="-3804"/>
                    <a:pt x="167626" y="2167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ED755EDA-5E05-5BDD-7721-BD3ED430767F}"/>
                </a:ext>
              </a:extLst>
            </p:cNvPr>
            <p:cNvSpPr/>
            <p:nvPr/>
          </p:nvSpPr>
          <p:spPr>
            <a:xfrm>
              <a:off x="4009365" y="2306464"/>
              <a:ext cx="113094" cy="123690"/>
            </a:xfrm>
            <a:custGeom>
              <a:avLst/>
              <a:gdLst>
                <a:gd name="connsiteX0" fmla="*/ 160011 w 341663"/>
                <a:gd name="connsiteY0" fmla="*/ 3853 h 373674"/>
                <a:gd name="connsiteX1" fmla="*/ 51664 w 341663"/>
                <a:gd name="connsiteY1" fmla="*/ 34009 h 373674"/>
                <a:gd name="connsiteX2" fmla="*/ 0 w 341663"/>
                <a:gd name="connsiteY2" fmla="*/ 128230 h 373674"/>
                <a:gd name="connsiteX3" fmla="*/ 44354 w 341663"/>
                <a:gd name="connsiteY3" fmla="*/ 253947 h 373674"/>
                <a:gd name="connsiteX4" fmla="*/ 125717 w 341663"/>
                <a:gd name="connsiteY4" fmla="*/ 356357 h 373674"/>
                <a:gd name="connsiteX5" fmla="*/ 171908 w 341663"/>
                <a:gd name="connsiteY5" fmla="*/ 373273 h 373674"/>
                <a:gd name="connsiteX6" fmla="*/ 231801 w 341663"/>
                <a:gd name="connsiteY6" fmla="*/ 333051 h 373674"/>
                <a:gd name="connsiteX7" fmla="*/ 246880 w 341663"/>
                <a:gd name="connsiteY7" fmla="*/ 314757 h 373674"/>
                <a:gd name="connsiteX8" fmla="*/ 299463 w 341663"/>
                <a:gd name="connsiteY8" fmla="*/ 265810 h 373674"/>
                <a:gd name="connsiteX9" fmla="*/ 323229 w 341663"/>
                <a:gd name="connsiteY9" fmla="*/ 60530 h 373674"/>
                <a:gd name="connsiteX10" fmla="*/ 272024 w 341663"/>
                <a:gd name="connsiteY10" fmla="*/ 20768 h 373674"/>
                <a:gd name="connsiteX11" fmla="*/ 244584 w 341663"/>
                <a:gd name="connsiteY11" fmla="*/ 6608 h 373674"/>
                <a:gd name="connsiteX12" fmla="*/ 160007 w 341663"/>
                <a:gd name="connsiteY12" fmla="*/ 3852 h 37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41663" h="373674">
                  <a:moveTo>
                    <a:pt x="160011" y="3853"/>
                  </a:moveTo>
                  <a:cubicBezTo>
                    <a:pt x="132150" y="7986"/>
                    <a:pt x="69502" y="25782"/>
                    <a:pt x="51664" y="34009"/>
                  </a:cubicBezTo>
                  <a:cubicBezTo>
                    <a:pt x="26061" y="46370"/>
                    <a:pt x="0" y="93940"/>
                    <a:pt x="0" y="128230"/>
                  </a:cubicBezTo>
                  <a:cubicBezTo>
                    <a:pt x="0" y="161143"/>
                    <a:pt x="11405" y="193137"/>
                    <a:pt x="44354" y="253947"/>
                  </a:cubicBezTo>
                  <a:cubicBezTo>
                    <a:pt x="75430" y="312463"/>
                    <a:pt x="83198" y="322068"/>
                    <a:pt x="125717" y="356357"/>
                  </a:cubicBezTo>
                  <a:cubicBezTo>
                    <a:pt x="146765" y="373273"/>
                    <a:pt x="150401" y="374650"/>
                    <a:pt x="171908" y="373273"/>
                  </a:cubicBezTo>
                  <a:cubicBezTo>
                    <a:pt x="200726" y="370976"/>
                    <a:pt x="220358" y="357735"/>
                    <a:pt x="231801" y="333051"/>
                  </a:cubicBezTo>
                  <a:cubicBezTo>
                    <a:pt x="236355" y="322986"/>
                    <a:pt x="243244" y="314757"/>
                    <a:pt x="246880" y="314757"/>
                  </a:cubicBezTo>
                  <a:cubicBezTo>
                    <a:pt x="262877" y="314757"/>
                    <a:pt x="287102" y="291872"/>
                    <a:pt x="299463" y="265810"/>
                  </a:cubicBezTo>
                  <a:cubicBezTo>
                    <a:pt x="346536" y="167991"/>
                    <a:pt x="353884" y="104882"/>
                    <a:pt x="323229" y="60530"/>
                  </a:cubicBezTo>
                  <a:cubicBezTo>
                    <a:pt x="309070" y="40438"/>
                    <a:pt x="303099" y="35846"/>
                    <a:pt x="272024" y="20768"/>
                  </a:cubicBezTo>
                  <a:cubicBezTo>
                    <a:pt x="264714" y="17132"/>
                    <a:pt x="252353" y="10703"/>
                    <a:pt x="244584" y="6608"/>
                  </a:cubicBezTo>
                  <a:cubicBezTo>
                    <a:pt x="230424" y="-1161"/>
                    <a:pt x="197511" y="-2079"/>
                    <a:pt x="160007" y="3852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BAEDDCA2-F277-C841-DDB4-FBDDFBA8AACA}"/>
                </a:ext>
              </a:extLst>
            </p:cNvPr>
            <p:cNvSpPr/>
            <p:nvPr/>
          </p:nvSpPr>
          <p:spPr>
            <a:xfrm>
              <a:off x="5030218" y="2588007"/>
              <a:ext cx="158546" cy="158738"/>
            </a:xfrm>
            <a:custGeom>
              <a:avLst/>
              <a:gdLst>
                <a:gd name="connsiteX0" fmla="*/ 235732 w 478972"/>
                <a:gd name="connsiteY0" fmla="*/ 2262 h 479552"/>
                <a:gd name="connsiteX1" fmla="*/ 197347 w 478972"/>
                <a:gd name="connsiteY1" fmla="*/ 9150 h 479552"/>
                <a:gd name="connsiteX2" fmla="*/ 142926 w 478972"/>
                <a:gd name="connsiteY2" fmla="*/ 20096 h 479552"/>
                <a:gd name="connsiteX3" fmla="*/ 89425 w 478972"/>
                <a:gd name="connsiteY3" fmla="*/ 34294 h 479552"/>
                <a:gd name="connsiteX4" fmla="*/ 11277 w 478972"/>
                <a:gd name="connsiteY4" fmla="*/ 86877 h 479552"/>
                <a:gd name="connsiteX5" fmla="*/ 1213 w 478972"/>
                <a:gd name="connsiteY5" fmla="*/ 139422 h 479552"/>
                <a:gd name="connsiteX6" fmla="*/ 35503 w 478972"/>
                <a:gd name="connsiteY6" fmla="*/ 237736 h 479552"/>
                <a:gd name="connsiteX7" fmla="*/ 46908 w 478972"/>
                <a:gd name="connsiteY7" fmla="*/ 260583 h 479552"/>
                <a:gd name="connsiteX8" fmla="*/ 83035 w 478972"/>
                <a:gd name="connsiteY8" fmla="*/ 330541 h 479552"/>
                <a:gd name="connsiteX9" fmla="*/ 134699 w 478972"/>
                <a:gd name="connsiteY9" fmla="*/ 405971 h 479552"/>
                <a:gd name="connsiteX10" fmla="*/ 250844 w 478972"/>
                <a:gd name="connsiteY10" fmla="*/ 469078 h 479552"/>
                <a:gd name="connsiteX11" fmla="*/ 293362 w 478972"/>
                <a:gd name="connsiteY11" fmla="*/ 475469 h 479552"/>
                <a:gd name="connsiteX12" fmla="*/ 384330 w 478972"/>
                <a:gd name="connsiteY12" fmla="*/ 448489 h 479552"/>
                <a:gd name="connsiteX13" fmla="*/ 442386 w 478972"/>
                <a:gd name="connsiteY13" fmla="*/ 325064 h 479552"/>
                <a:gd name="connsiteX14" fmla="*/ 451992 w 478972"/>
                <a:gd name="connsiteY14" fmla="*/ 302179 h 479552"/>
                <a:gd name="connsiteX15" fmla="*/ 478972 w 478972"/>
                <a:gd name="connsiteY15" fmla="*/ 184692 h 479552"/>
                <a:gd name="connsiteX16" fmla="*/ 469366 w 478972"/>
                <a:gd name="connsiteY16" fmla="*/ 135323 h 479552"/>
                <a:gd name="connsiteX17" fmla="*/ 451992 w 478972"/>
                <a:gd name="connsiteY17" fmla="*/ 123421 h 479552"/>
                <a:gd name="connsiteX18" fmla="*/ 433699 w 478972"/>
                <a:gd name="connsiteY18" fmla="*/ 98278 h 479552"/>
                <a:gd name="connsiteX19" fmla="*/ 371547 w 478972"/>
                <a:gd name="connsiteY19" fmla="*/ 40222 h 479552"/>
                <a:gd name="connsiteX20" fmla="*/ 339056 w 478972"/>
                <a:gd name="connsiteY20" fmla="*/ 24225 h 479552"/>
                <a:gd name="connsiteX21" fmla="*/ 261789 w 478972"/>
                <a:gd name="connsiteY21" fmla="*/ 0 h 479552"/>
                <a:gd name="connsiteX22" fmla="*/ 235727 w 478972"/>
                <a:gd name="connsiteY22" fmla="*/ 2258 h 479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78972" h="479552">
                  <a:moveTo>
                    <a:pt x="235732" y="2262"/>
                  </a:moveTo>
                  <a:cubicBezTo>
                    <a:pt x="234813" y="3639"/>
                    <a:pt x="217439" y="6854"/>
                    <a:pt x="197347" y="9150"/>
                  </a:cubicBezTo>
                  <a:cubicBezTo>
                    <a:pt x="177676" y="11867"/>
                    <a:pt x="152992" y="16919"/>
                    <a:pt x="142926" y="20096"/>
                  </a:cubicBezTo>
                  <a:cubicBezTo>
                    <a:pt x="132862" y="23769"/>
                    <a:pt x="108636" y="30160"/>
                    <a:pt x="89425" y="34294"/>
                  </a:cubicBezTo>
                  <a:cubicBezTo>
                    <a:pt x="44649" y="43440"/>
                    <a:pt x="27274" y="55304"/>
                    <a:pt x="11277" y="86877"/>
                  </a:cubicBezTo>
                  <a:cubicBezTo>
                    <a:pt x="-166" y="109265"/>
                    <a:pt x="-1543" y="115196"/>
                    <a:pt x="1213" y="139422"/>
                  </a:cubicBezTo>
                  <a:cubicBezTo>
                    <a:pt x="4389" y="167780"/>
                    <a:pt x="21764" y="217608"/>
                    <a:pt x="35503" y="237736"/>
                  </a:cubicBezTo>
                  <a:cubicBezTo>
                    <a:pt x="40057" y="244127"/>
                    <a:pt x="45108" y="254192"/>
                    <a:pt x="46908" y="260583"/>
                  </a:cubicBezTo>
                  <a:cubicBezTo>
                    <a:pt x="48745" y="267013"/>
                    <a:pt x="64741" y="298547"/>
                    <a:pt x="83035" y="330541"/>
                  </a:cubicBezTo>
                  <a:cubicBezTo>
                    <a:pt x="105002" y="370763"/>
                    <a:pt x="121918" y="395025"/>
                    <a:pt x="134699" y="405971"/>
                  </a:cubicBezTo>
                  <a:cubicBezTo>
                    <a:pt x="198725" y="461309"/>
                    <a:pt x="210129" y="467241"/>
                    <a:pt x="250844" y="469078"/>
                  </a:cubicBezTo>
                  <a:cubicBezTo>
                    <a:pt x="267760" y="469996"/>
                    <a:pt x="286933" y="472752"/>
                    <a:pt x="293362" y="475469"/>
                  </a:cubicBezTo>
                  <a:cubicBezTo>
                    <a:pt x="322600" y="486453"/>
                    <a:pt x="361942" y="474551"/>
                    <a:pt x="384330" y="448489"/>
                  </a:cubicBezTo>
                  <a:cubicBezTo>
                    <a:pt x="402623" y="426560"/>
                    <a:pt x="442386" y="342445"/>
                    <a:pt x="442386" y="325064"/>
                  </a:cubicBezTo>
                  <a:cubicBezTo>
                    <a:pt x="442386" y="315459"/>
                    <a:pt x="445601" y="307231"/>
                    <a:pt x="451992" y="302179"/>
                  </a:cubicBezTo>
                  <a:cubicBezTo>
                    <a:pt x="464812" y="291693"/>
                    <a:pt x="478512" y="231800"/>
                    <a:pt x="478972" y="184692"/>
                  </a:cubicBezTo>
                  <a:cubicBezTo>
                    <a:pt x="478972" y="154076"/>
                    <a:pt x="477135" y="145389"/>
                    <a:pt x="469366" y="135323"/>
                  </a:cubicBezTo>
                  <a:cubicBezTo>
                    <a:pt x="464353" y="128932"/>
                    <a:pt x="456584" y="123421"/>
                    <a:pt x="451992" y="123421"/>
                  </a:cubicBezTo>
                  <a:cubicBezTo>
                    <a:pt x="446519" y="123421"/>
                    <a:pt x="440549" y="115193"/>
                    <a:pt x="433699" y="98278"/>
                  </a:cubicBezTo>
                  <a:cubicBezTo>
                    <a:pt x="421836" y="69499"/>
                    <a:pt x="398949" y="47991"/>
                    <a:pt x="371547" y="40222"/>
                  </a:cubicBezTo>
                  <a:cubicBezTo>
                    <a:pt x="361483" y="37008"/>
                    <a:pt x="346826" y="30158"/>
                    <a:pt x="339056" y="24225"/>
                  </a:cubicBezTo>
                  <a:cubicBezTo>
                    <a:pt x="318964" y="9147"/>
                    <a:pt x="289229" y="0"/>
                    <a:pt x="261789" y="0"/>
                  </a:cubicBezTo>
                  <a:cubicBezTo>
                    <a:pt x="249007" y="0"/>
                    <a:pt x="237105" y="918"/>
                    <a:pt x="235727" y="2258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4E6B5742-ABEF-0D4F-0418-CC73EC3FDB4D}"/>
                </a:ext>
              </a:extLst>
            </p:cNvPr>
            <p:cNvSpPr/>
            <p:nvPr/>
          </p:nvSpPr>
          <p:spPr>
            <a:xfrm>
              <a:off x="2301232" y="2595818"/>
              <a:ext cx="116988" cy="107358"/>
            </a:xfrm>
            <a:custGeom>
              <a:avLst/>
              <a:gdLst>
                <a:gd name="connsiteX0" fmla="*/ 159931 w 353429"/>
                <a:gd name="connsiteY0" fmla="*/ 4744 h 324336"/>
                <a:gd name="connsiteX1" fmla="*/ 100497 w 353429"/>
                <a:gd name="connsiteY1" fmla="*/ 18445 h 324336"/>
                <a:gd name="connsiteX2" fmla="*/ 30998 w 353429"/>
                <a:gd name="connsiteY2" fmla="*/ 57786 h 324336"/>
                <a:gd name="connsiteX3" fmla="*/ 46077 w 353429"/>
                <a:gd name="connsiteY3" fmla="*/ 149673 h 324336"/>
                <a:gd name="connsiteX4" fmla="*/ 29161 w 353429"/>
                <a:gd name="connsiteY4" fmla="*/ 189014 h 324336"/>
                <a:gd name="connsiteX5" fmla="*/ 5855 w 353429"/>
                <a:gd name="connsiteY5" fmla="*/ 230154 h 324336"/>
                <a:gd name="connsiteX6" fmla="*/ 176384 w 353429"/>
                <a:gd name="connsiteY6" fmla="*/ 324337 h 324336"/>
                <a:gd name="connsiteX7" fmla="*/ 281547 w 353429"/>
                <a:gd name="connsiteY7" fmla="*/ 291884 h 324336"/>
                <a:gd name="connsiteX8" fmla="*/ 326782 w 353429"/>
                <a:gd name="connsiteY8" fmla="*/ 203174 h 324336"/>
                <a:gd name="connsiteX9" fmla="*/ 333671 w 353429"/>
                <a:gd name="connsiteY9" fmla="*/ 185340 h 324336"/>
                <a:gd name="connsiteX10" fmla="*/ 353303 w 353429"/>
                <a:gd name="connsiteY10" fmla="*/ 98467 h 324336"/>
                <a:gd name="connsiteX11" fmla="*/ 331374 w 353429"/>
                <a:gd name="connsiteY11" fmla="*/ 55949 h 324336"/>
                <a:gd name="connsiteX12" fmla="*/ 294788 w 353429"/>
                <a:gd name="connsiteY12" fmla="*/ 33561 h 324336"/>
                <a:gd name="connsiteX13" fmla="*/ 271941 w 353429"/>
                <a:gd name="connsiteY13" fmla="*/ 22118 h 324336"/>
                <a:gd name="connsiteX14" fmla="*/ 159920 w 353429"/>
                <a:gd name="connsiteY14" fmla="*/ 4743 h 324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53429" h="324336">
                  <a:moveTo>
                    <a:pt x="159931" y="4744"/>
                  </a:moveTo>
                  <a:cubicBezTo>
                    <a:pt x="149866" y="7041"/>
                    <a:pt x="123344" y="13432"/>
                    <a:pt x="100497" y="18445"/>
                  </a:cubicBezTo>
                  <a:cubicBezTo>
                    <a:pt x="51550" y="29888"/>
                    <a:pt x="40145" y="36278"/>
                    <a:pt x="30998" y="57786"/>
                  </a:cubicBezTo>
                  <a:cubicBezTo>
                    <a:pt x="21852" y="80633"/>
                    <a:pt x="26865" y="113086"/>
                    <a:pt x="46077" y="149673"/>
                  </a:cubicBezTo>
                  <a:cubicBezTo>
                    <a:pt x="63911" y="183503"/>
                    <a:pt x="62993" y="184422"/>
                    <a:pt x="29161" y="189014"/>
                  </a:cubicBezTo>
                  <a:cubicBezTo>
                    <a:pt x="-536" y="193109"/>
                    <a:pt x="-6048" y="202714"/>
                    <a:pt x="5855" y="230154"/>
                  </a:cubicBezTo>
                  <a:cubicBezTo>
                    <a:pt x="25487" y="274050"/>
                    <a:pt x="116034" y="324337"/>
                    <a:pt x="176384" y="324337"/>
                  </a:cubicBezTo>
                  <a:cubicBezTo>
                    <a:pt x="201068" y="324337"/>
                    <a:pt x="262798" y="305584"/>
                    <a:pt x="281547" y="291884"/>
                  </a:cubicBezTo>
                  <a:cubicBezTo>
                    <a:pt x="295706" y="282278"/>
                    <a:pt x="326782" y="221007"/>
                    <a:pt x="326782" y="203174"/>
                  </a:cubicBezTo>
                  <a:cubicBezTo>
                    <a:pt x="326782" y="197242"/>
                    <a:pt x="329997" y="189014"/>
                    <a:pt x="333671" y="185340"/>
                  </a:cubicBezTo>
                  <a:cubicBezTo>
                    <a:pt x="344616" y="174356"/>
                    <a:pt x="354681" y="129121"/>
                    <a:pt x="353303" y="98467"/>
                  </a:cubicBezTo>
                  <a:cubicBezTo>
                    <a:pt x="351926" y="71946"/>
                    <a:pt x="351505" y="71027"/>
                    <a:pt x="331374" y="55949"/>
                  </a:cubicBezTo>
                  <a:cubicBezTo>
                    <a:pt x="319931" y="47721"/>
                    <a:pt x="303475" y="37656"/>
                    <a:pt x="294788" y="33561"/>
                  </a:cubicBezTo>
                  <a:cubicBezTo>
                    <a:pt x="286100" y="29427"/>
                    <a:pt x="275576" y="24414"/>
                    <a:pt x="271941" y="22118"/>
                  </a:cubicBezTo>
                  <a:cubicBezTo>
                    <a:pt x="234896" y="-271"/>
                    <a:pt x="202901" y="-4863"/>
                    <a:pt x="159920" y="4743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07EEE4BA-842E-6372-AB47-EDC4A83B7470}"/>
                </a:ext>
              </a:extLst>
            </p:cNvPr>
            <p:cNvSpPr/>
            <p:nvPr/>
          </p:nvSpPr>
          <p:spPr>
            <a:xfrm>
              <a:off x="1279266" y="2857855"/>
              <a:ext cx="141240" cy="144320"/>
            </a:xfrm>
            <a:custGeom>
              <a:avLst/>
              <a:gdLst>
                <a:gd name="connsiteX0" fmla="*/ 218851 w 426693"/>
                <a:gd name="connsiteY0" fmla="*/ 4607 h 435998"/>
                <a:gd name="connsiteX1" fmla="*/ 159418 w 426693"/>
                <a:gd name="connsiteY1" fmla="*/ 18308 h 435998"/>
                <a:gd name="connsiteX2" fmla="*/ 101362 w 426693"/>
                <a:gd name="connsiteY2" fmla="*/ 36601 h 435998"/>
                <a:gd name="connsiteX3" fmla="*/ 61102 w 426693"/>
                <a:gd name="connsiteY3" fmla="*/ 104262 h 435998"/>
                <a:gd name="connsiteX4" fmla="*/ 92675 w 426693"/>
                <a:gd name="connsiteY4" fmla="*/ 197105 h 435998"/>
                <a:gd name="connsiteX5" fmla="*/ 91756 w 426693"/>
                <a:gd name="connsiteY5" fmla="*/ 247852 h 435998"/>
                <a:gd name="connsiteX6" fmla="*/ 19043 w 426693"/>
                <a:gd name="connsiteY6" fmla="*/ 352103 h 435998"/>
                <a:gd name="connsiteX7" fmla="*/ 82150 w 426693"/>
                <a:gd name="connsiteY7" fmla="*/ 418846 h 435998"/>
                <a:gd name="connsiteX8" fmla="*/ 129682 w 426693"/>
                <a:gd name="connsiteY8" fmla="*/ 431628 h 435998"/>
                <a:gd name="connsiteX9" fmla="*/ 252225 w 426693"/>
                <a:gd name="connsiteY9" fmla="*/ 414713 h 435998"/>
                <a:gd name="connsiteX10" fmla="*/ 314873 w 426693"/>
                <a:gd name="connsiteY10" fmla="*/ 347052 h 435998"/>
                <a:gd name="connsiteX11" fmla="*/ 337720 w 426693"/>
                <a:gd name="connsiteY11" fmla="*/ 326042 h 435998"/>
                <a:gd name="connsiteX12" fmla="*/ 415906 w 426693"/>
                <a:gd name="connsiteY12" fmla="*/ 201207 h 435998"/>
                <a:gd name="connsiteX13" fmla="*/ 404463 w 426693"/>
                <a:gd name="connsiteY13" fmla="*/ 108861 h 435998"/>
                <a:gd name="connsiteX14" fmla="*/ 388006 w 426693"/>
                <a:gd name="connsiteY14" fmla="*/ 99714 h 435998"/>
                <a:gd name="connsiteX15" fmla="*/ 374306 w 426693"/>
                <a:gd name="connsiteY15" fmla="*/ 90568 h 435998"/>
                <a:gd name="connsiteX16" fmla="*/ 365159 w 426693"/>
                <a:gd name="connsiteY16" fmla="*/ 77785 h 435998"/>
                <a:gd name="connsiteX17" fmla="*/ 318049 w 426693"/>
                <a:gd name="connsiteY17" fmla="*/ 24743 h 435998"/>
                <a:gd name="connsiteX18" fmla="*/ 282879 w 426693"/>
                <a:gd name="connsiteY18" fmla="*/ 6449 h 435998"/>
                <a:gd name="connsiteX19" fmla="*/ 218853 w 426693"/>
                <a:gd name="connsiteY19" fmla="*/ 4612 h 435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26693" h="435998">
                  <a:moveTo>
                    <a:pt x="218851" y="4607"/>
                  </a:moveTo>
                  <a:cubicBezTo>
                    <a:pt x="208787" y="6904"/>
                    <a:pt x="182265" y="13295"/>
                    <a:pt x="159418" y="18308"/>
                  </a:cubicBezTo>
                  <a:cubicBezTo>
                    <a:pt x="137030" y="23359"/>
                    <a:pt x="110968" y="31588"/>
                    <a:pt x="101362" y="36601"/>
                  </a:cubicBezTo>
                  <a:cubicBezTo>
                    <a:pt x="81691" y="47584"/>
                    <a:pt x="61102" y="82334"/>
                    <a:pt x="61102" y="104262"/>
                  </a:cubicBezTo>
                  <a:cubicBezTo>
                    <a:pt x="61102" y="127607"/>
                    <a:pt x="73463" y="163695"/>
                    <a:pt x="92675" y="197105"/>
                  </a:cubicBezTo>
                  <a:cubicBezTo>
                    <a:pt x="120536" y="244178"/>
                    <a:pt x="120536" y="244178"/>
                    <a:pt x="91756" y="247852"/>
                  </a:cubicBezTo>
                  <a:cubicBezTo>
                    <a:pt x="-2886" y="259715"/>
                    <a:pt x="-18883" y="283022"/>
                    <a:pt x="19043" y="352103"/>
                  </a:cubicBezTo>
                  <a:cubicBezTo>
                    <a:pt x="36417" y="383179"/>
                    <a:pt x="57926" y="405566"/>
                    <a:pt x="82150" y="418846"/>
                  </a:cubicBezTo>
                  <a:cubicBezTo>
                    <a:pt x="87164" y="421563"/>
                    <a:pt x="108671" y="427074"/>
                    <a:pt x="129682" y="431628"/>
                  </a:cubicBezTo>
                  <a:cubicBezTo>
                    <a:pt x="176793" y="440775"/>
                    <a:pt x="215636" y="435762"/>
                    <a:pt x="252225" y="414713"/>
                  </a:cubicBezTo>
                  <a:cubicBezTo>
                    <a:pt x="275072" y="401930"/>
                    <a:pt x="308941" y="364885"/>
                    <a:pt x="314873" y="347052"/>
                  </a:cubicBezTo>
                  <a:cubicBezTo>
                    <a:pt x="316250" y="342038"/>
                    <a:pt x="326736" y="332892"/>
                    <a:pt x="337720" y="326042"/>
                  </a:cubicBezTo>
                  <a:cubicBezTo>
                    <a:pt x="369293" y="307748"/>
                    <a:pt x="393977" y="268867"/>
                    <a:pt x="415906" y="201207"/>
                  </a:cubicBezTo>
                  <a:cubicBezTo>
                    <a:pt x="433739" y="146786"/>
                    <a:pt x="429148" y="108861"/>
                    <a:pt x="404463" y="108861"/>
                  </a:cubicBezTo>
                  <a:cubicBezTo>
                    <a:pt x="399909" y="108861"/>
                    <a:pt x="392599" y="104727"/>
                    <a:pt x="388006" y="99714"/>
                  </a:cubicBezTo>
                  <a:cubicBezTo>
                    <a:pt x="383452" y="94701"/>
                    <a:pt x="377023" y="90568"/>
                    <a:pt x="374306" y="90568"/>
                  </a:cubicBezTo>
                  <a:cubicBezTo>
                    <a:pt x="371091" y="90568"/>
                    <a:pt x="366996" y="85095"/>
                    <a:pt x="365159" y="77785"/>
                  </a:cubicBezTo>
                  <a:cubicBezTo>
                    <a:pt x="360146" y="58114"/>
                    <a:pt x="340934" y="36147"/>
                    <a:pt x="318049" y="24743"/>
                  </a:cubicBezTo>
                  <a:cubicBezTo>
                    <a:pt x="306186" y="18772"/>
                    <a:pt x="290647" y="10544"/>
                    <a:pt x="282879" y="6449"/>
                  </a:cubicBezTo>
                  <a:cubicBezTo>
                    <a:pt x="267762" y="-1320"/>
                    <a:pt x="247212" y="-2238"/>
                    <a:pt x="218853" y="4612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AE79360C-1A23-E302-4CC9-8B46F2507C9A}"/>
                </a:ext>
              </a:extLst>
            </p:cNvPr>
            <p:cNvSpPr/>
            <p:nvPr/>
          </p:nvSpPr>
          <p:spPr>
            <a:xfrm>
              <a:off x="3226867" y="2893050"/>
              <a:ext cx="148158" cy="116444"/>
            </a:xfrm>
            <a:custGeom>
              <a:avLst/>
              <a:gdLst>
                <a:gd name="connsiteX0" fmla="*/ 283029 w 447589"/>
                <a:gd name="connsiteY0" fmla="*/ 6590 h 351782"/>
                <a:gd name="connsiteX1" fmla="*/ 144947 w 447589"/>
                <a:gd name="connsiteY1" fmla="*/ 53241 h 351782"/>
                <a:gd name="connsiteX2" fmla="*/ 110657 w 447589"/>
                <a:gd name="connsiteY2" fmla="*/ 61469 h 351782"/>
                <a:gd name="connsiteX3" fmla="*/ 19193 w 447589"/>
                <a:gd name="connsiteY3" fmla="*/ 81139 h 351782"/>
                <a:gd name="connsiteX4" fmla="*/ 478 w 447589"/>
                <a:gd name="connsiteY4" fmla="*/ 145586 h 351782"/>
                <a:gd name="connsiteX5" fmla="*/ 28797 w 447589"/>
                <a:gd name="connsiteY5" fmla="*/ 226987 h 351782"/>
                <a:gd name="connsiteX6" fmla="*/ 180154 w 447589"/>
                <a:gd name="connsiteY6" fmla="*/ 351782 h 351782"/>
                <a:gd name="connsiteX7" fmla="*/ 364849 w 447589"/>
                <a:gd name="connsiteY7" fmla="*/ 289593 h 351782"/>
                <a:gd name="connsiteX8" fmla="*/ 447589 w 447589"/>
                <a:gd name="connsiteY8" fmla="*/ 83853 h 351782"/>
                <a:gd name="connsiteX9" fmla="*/ 432052 w 447589"/>
                <a:gd name="connsiteY9" fmla="*/ 38158 h 351782"/>
                <a:gd name="connsiteX10" fmla="*/ 408746 w 447589"/>
                <a:gd name="connsiteY10" fmla="*/ 22621 h 351782"/>
                <a:gd name="connsiteX11" fmla="*/ 384520 w 447589"/>
                <a:gd name="connsiteY11" fmla="*/ 11178 h 351782"/>
                <a:gd name="connsiteX12" fmla="*/ 283031 w 447589"/>
                <a:gd name="connsiteY12" fmla="*/ 6586 h 351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7589" h="351782">
                  <a:moveTo>
                    <a:pt x="283029" y="6590"/>
                  </a:moveTo>
                  <a:cubicBezTo>
                    <a:pt x="205761" y="22165"/>
                    <a:pt x="164581" y="36326"/>
                    <a:pt x="144947" y="53241"/>
                  </a:cubicBezTo>
                  <a:cubicBezTo>
                    <a:pt x="140814" y="56915"/>
                    <a:pt x="125736" y="60550"/>
                    <a:pt x="110657" y="61469"/>
                  </a:cubicBezTo>
                  <a:cubicBezTo>
                    <a:pt x="80921" y="63306"/>
                    <a:pt x="33390" y="73830"/>
                    <a:pt x="19193" y="81139"/>
                  </a:cubicBezTo>
                  <a:cubicBezTo>
                    <a:pt x="4114" y="89367"/>
                    <a:pt x="-1817" y="110836"/>
                    <a:pt x="478" y="145586"/>
                  </a:cubicBezTo>
                  <a:cubicBezTo>
                    <a:pt x="2736" y="173026"/>
                    <a:pt x="6410" y="184009"/>
                    <a:pt x="28797" y="226987"/>
                  </a:cubicBezTo>
                  <a:cubicBezTo>
                    <a:pt x="69938" y="305631"/>
                    <a:pt x="126195" y="351782"/>
                    <a:pt x="180154" y="351782"/>
                  </a:cubicBezTo>
                  <a:cubicBezTo>
                    <a:pt x="245519" y="351323"/>
                    <a:pt x="322790" y="325720"/>
                    <a:pt x="364849" y="289593"/>
                  </a:cubicBezTo>
                  <a:cubicBezTo>
                    <a:pt x="403235" y="256222"/>
                    <a:pt x="447589" y="146506"/>
                    <a:pt x="447589" y="83853"/>
                  </a:cubicBezTo>
                  <a:cubicBezTo>
                    <a:pt x="447589" y="55534"/>
                    <a:pt x="446671" y="52778"/>
                    <a:pt x="432052" y="38158"/>
                  </a:cubicBezTo>
                  <a:cubicBezTo>
                    <a:pt x="423364" y="29471"/>
                    <a:pt x="413299" y="22621"/>
                    <a:pt x="408746" y="22621"/>
                  </a:cubicBezTo>
                  <a:cubicBezTo>
                    <a:pt x="404612" y="22621"/>
                    <a:pt x="393667" y="17569"/>
                    <a:pt x="384520" y="11178"/>
                  </a:cubicBezTo>
                  <a:cubicBezTo>
                    <a:pt x="364849" y="-2102"/>
                    <a:pt x="333314" y="-3441"/>
                    <a:pt x="283031" y="6586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EDF7017A-5485-86DB-01AA-D6CBA1F324D4}"/>
                </a:ext>
              </a:extLst>
            </p:cNvPr>
            <p:cNvSpPr/>
            <p:nvPr/>
          </p:nvSpPr>
          <p:spPr>
            <a:xfrm>
              <a:off x="4193601" y="3243436"/>
              <a:ext cx="145448" cy="153358"/>
            </a:xfrm>
            <a:custGeom>
              <a:avLst/>
              <a:gdLst>
                <a:gd name="connsiteX0" fmla="*/ 218814 w 439405"/>
                <a:gd name="connsiteY0" fmla="*/ 2607 h 463304"/>
                <a:gd name="connsiteX1" fmla="*/ 65655 w 439405"/>
                <a:gd name="connsiteY1" fmla="*/ 39652 h 463304"/>
                <a:gd name="connsiteX2" fmla="*/ 12154 w 439405"/>
                <a:gd name="connsiteY2" fmla="*/ 92236 h 463304"/>
                <a:gd name="connsiteX3" fmla="*/ 1170 w 439405"/>
                <a:gd name="connsiteY3" fmla="*/ 148914 h 463304"/>
                <a:gd name="connsiteX4" fmla="*/ 50577 w 439405"/>
                <a:gd name="connsiteY4" fmla="*/ 274210 h 463304"/>
                <a:gd name="connsiteX5" fmla="*/ 131480 w 439405"/>
                <a:gd name="connsiteY5" fmla="*/ 387141 h 463304"/>
                <a:gd name="connsiteX6" fmla="*/ 176754 w 439405"/>
                <a:gd name="connsiteY6" fmla="*/ 423230 h 463304"/>
                <a:gd name="connsiteX7" fmla="*/ 333587 w 439405"/>
                <a:gd name="connsiteY7" fmla="*/ 437428 h 463304"/>
                <a:gd name="connsiteX8" fmla="*/ 401707 w 439405"/>
                <a:gd name="connsiteY8" fmla="*/ 306196 h 463304"/>
                <a:gd name="connsiteX9" fmla="*/ 411313 w 439405"/>
                <a:gd name="connsiteY9" fmla="*/ 282889 h 463304"/>
                <a:gd name="connsiteX10" fmla="*/ 431864 w 439405"/>
                <a:gd name="connsiteY10" fmla="*/ 100456 h 463304"/>
                <a:gd name="connsiteX11" fmla="*/ 411772 w 439405"/>
                <a:gd name="connsiteY11" fmla="*/ 81245 h 463304"/>
                <a:gd name="connsiteX12" fmla="*/ 382036 w 439405"/>
                <a:gd name="connsiteY12" fmla="*/ 56102 h 463304"/>
                <a:gd name="connsiteX13" fmla="*/ 348205 w 439405"/>
                <a:gd name="connsiteY13" fmla="*/ 33713 h 463304"/>
                <a:gd name="connsiteX14" fmla="*/ 310701 w 439405"/>
                <a:gd name="connsiteY14" fmla="*/ 15880 h 463304"/>
                <a:gd name="connsiteX15" fmla="*/ 218814 w 439405"/>
                <a:gd name="connsiteY15" fmla="*/ 2600 h 46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39405" h="463304">
                  <a:moveTo>
                    <a:pt x="218814" y="2607"/>
                  </a:moveTo>
                  <a:cubicBezTo>
                    <a:pt x="170364" y="10874"/>
                    <a:pt x="90344" y="30047"/>
                    <a:pt x="65655" y="39652"/>
                  </a:cubicBezTo>
                  <a:cubicBezTo>
                    <a:pt x="39134" y="49717"/>
                    <a:pt x="25854" y="62959"/>
                    <a:pt x="12154" y="92236"/>
                  </a:cubicBezTo>
                  <a:cubicBezTo>
                    <a:pt x="-169" y="118298"/>
                    <a:pt x="-1546" y="124689"/>
                    <a:pt x="1170" y="148914"/>
                  </a:cubicBezTo>
                  <a:cubicBezTo>
                    <a:pt x="5763" y="186419"/>
                    <a:pt x="13072" y="205631"/>
                    <a:pt x="50577" y="274210"/>
                  </a:cubicBezTo>
                  <a:cubicBezTo>
                    <a:pt x="94435" y="354653"/>
                    <a:pt x="101324" y="364719"/>
                    <a:pt x="131480" y="387141"/>
                  </a:cubicBezTo>
                  <a:cubicBezTo>
                    <a:pt x="145640" y="397627"/>
                    <a:pt x="165770" y="414083"/>
                    <a:pt x="176754" y="423230"/>
                  </a:cubicBezTo>
                  <a:cubicBezTo>
                    <a:pt x="232513" y="471259"/>
                    <a:pt x="290606" y="476273"/>
                    <a:pt x="333587" y="437428"/>
                  </a:cubicBezTo>
                  <a:cubicBezTo>
                    <a:pt x="354596" y="418675"/>
                    <a:pt x="401707" y="327671"/>
                    <a:pt x="401707" y="306196"/>
                  </a:cubicBezTo>
                  <a:cubicBezTo>
                    <a:pt x="401707" y="298886"/>
                    <a:pt x="406261" y="288362"/>
                    <a:pt x="411313" y="282889"/>
                  </a:cubicBezTo>
                  <a:cubicBezTo>
                    <a:pt x="434160" y="258205"/>
                    <a:pt x="449238" y="126977"/>
                    <a:pt x="431864" y="100456"/>
                  </a:cubicBezTo>
                  <a:cubicBezTo>
                    <a:pt x="427769" y="94525"/>
                    <a:pt x="418622" y="85378"/>
                    <a:pt x="411772" y="81245"/>
                  </a:cubicBezTo>
                  <a:cubicBezTo>
                    <a:pt x="404884" y="76691"/>
                    <a:pt x="391642" y="65708"/>
                    <a:pt x="382036" y="56102"/>
                  </a:cubicBezTo>
                  <a:cubicBezTo>
                    <a:pt x="372430" y="46955"/>
                    <a:pt x="357352" y="36891"/>
                    <a:pt x="348205" y="33713"/>
                  </a:cubicBezTo>
                  <a:cubicBezTo>
                    <a:pt x="339518" y="30958"/>
                    <a:pt x="322602" y="22730"/>
                    <a:pt x="310701" y="15880"/>
                  </a:cubicBezTo>
                  <a:cubicBezTo>
                    <a:pt x="286475" y="801"/>
                    <a:pt x="255859" y="-3332"/>
                    <a:pt x="218814" y="2600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E27FA88B-FA93-8A91-E780-E144C9B553F1}"/>
                </a:ext>
              </a:extLst>
            </p:cNvPr>
            <p:cNvSpPr/>
            <p:nvPr/>
          </p:nvSpPr>
          <p:spPr>
            <a:xfrm>
              <a:off x="1910162" y="3448569"/>
              <a:ext cx="124374" cy="112992"/>
            </a:xfrm>
            <a:custGeom>
              <a:avLst/>
              <a:gdLst>
                <a:gd name="connsiteX0" fmla="*/ 185877 w 375738"/>
                <a:gd name="connsiteY0" fmla="*/ 2590 h 341354"/>
                <a:gd name="connsiteX1" fmla="*/ 158897 w 375738"/>
                <a:gd name="connsiteY1" fmla="*/ 7144 h 341354"/>
                <a:gd name="connsiteX2" fmla="*/ 120053 w 375738"/>
                <a:gd name="connsiteY2" fmla="*/ 14454 h 341354"/>
                <a:gd name="connsiteX3" fmla="*/ 70646 w 375738"/>
                <a:gd name="connsiteY3" fmla="*/ 28193 h 341354"/>
                <a:gd name="connsiteX4" fmla="*/ 5740 w 375738"/>
                <a:gd name="connsiteY4" fmla="*/ 83034 h 341354"/>
                <a:gd name="connsiteX5" fmla="*/ 2984 w 375738"/>
                <a:gd name="connsiteY5" fmla="*/ 129685 h 341354"/>
                <a:gd name="connsiteX6" fmla="*/ 90776 w 375738"/>
                <a:gd name="connsiteY6" fmla="*/ 292445 h 341354"/>
                <a:gd name="connsiteX7" fmla="*/ 121851 w 375738"/>
                <a:gd name="connsiteY7" fmla="*/ 317588 h 341354"/>
                <a:gd name="connsiteX8" fmla="*/ 213316 w 375738"/>
                <a:gd name="connsiteY8" fmla="*/ 341355 h 341354"/>
                <a:gd name="connsiteX9" fmla="*/ 279600 w 375738"/>
                <a:gd name="connsiteY9" fmla="*/ 330371 h 341354"/>
                <a:gd name="connsiteX10" fmla="*/ 310216 w 375738"/>
                <a:gd name="connsiteY10" fmla="*/ 310738 h 341354"/>
                <a:gd name="connsiteX11" fmla="*/ 350476 w 375738"/>
                <a:gd name="connsiteY11" fmla="*/ 229338 h 341354"/>
                <a:gd name="connsiteX12" fmla="*/ 359164 w 375738"/>
                <a:gd name="connsiteY12" fmla="*/ 207868 h 341354"/>
                <a:gd name="connsiteX13" fmla="*/ 374242 w 375738"/>
                <a:gd name="connsiteY13" fmla="*/ 98111 h 341354"/>
                <a:gd name="connsiteX14" fmla="*/ 312972 w 375738"/>
                <a:gd name="connsiteY14" fmla="*/ 29531 h 341354"/>
                <a:gd name="connsiteX15" fmla="*/ 280519 w 375738"/>
                <a:gd name="connsiteY15" fmla="*/ 13075 h 341354"/>
                <a:gd name="connsiteX16" fmla="*/ 230232 w 375738"/>
                <a:gd name="connsiteY16" fmla="*/ 292 h 341354"/>
                <a:gd name="connsiteX17" fmla="*/ 185878 w 375738"/>
                <a:gd name="connsiteY17" fmla="*/ 2589 h 341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75738" h="341354">
                  <a:moveTo>
                    <a:pt x="185877" y="2590"/>
                  </a:moveTo>
                  <a:cubicBezTo>
                    <a:pt x="179486" y="4848"/>
                    <a:pt x="167584" y="6685"/>
                    <a:pt x="158897" y="7144"/>
                  </a:cubicBezTo>
                  <a:cubicBezTo>
                    <a:pt x="150210" y="7604"/>
                    <a:pt x="132834" y="10818"/>
                    <a:pt x="120053" y="14454"/>
                  </a:cubicBezTo>
                  <a:cubicBezTo>
                    <a:pt x="107232" y="18128"/>
                    <a:pt x="84844" y="24519"/>
                    <a:pt x="70646" y="28193"/>
                  </a:cubicBezTo>
                  <a:cubicBezTo>
                    <a:pt x="38193" y="36880"/>
                    <a:pt x="15805" y="55594"/>
                    <a:pt x="5740" y="83034"/>
                  </a:cubicBezTo>
                  <a:cubicBezTo>
                    <a:pt x="-1111" y="100408"/>
                    <a:pt x="-1570" y="107260"/>
                    <a:pt x="2984" y="129685"/>
                  </a:cubicBezTo>
                  <a:cubicBezTo>
                    <a:pt x="9835" y="163056"/>
                    <a:pt x="71564" y="277788"/>
                    <a:pt x="90776" y="292445"/>
                  </a:cubicBezTo>
                  <a:cubicBezTo>
                    <a:pt x="98085" y="297918"/>
                    <a:pt x="111786" y="309361"/>
                    <a:pt x="121851" y="317588"/>
                  </a:cubicBezTo>
                  <a:cubicBezTo>
                    <a:pt x="144736" y="337259"/>
                    <a:pt x="160734" y="341355"/>
                    <a:pt x="213316" y="341355"/>
                  </a:cubicBezTo>
                  <a:cubicBezTo>
                    <a:pt x="249405" y="341355"/>
                    <a:pt x="260848" y="339518"/>
                    <a:pt x="279600" y="330371"/>
                  </a:cubicBezTo>
                  <a:cubicBezTo>
                    <a:pt x="292420" y="324439"/>
                    <a:pt x="306121" y="315752"/>
                    <a:pt x="310216" y="310738"/>
                  </a:cubicBezTo>
                  <a:cubicBezTo>
                    <a:pt x="320281" y="299755"/>
                    <a:pt x="350476" y="238484"/>
                    <a:pt x="350476" y="229338"/>
                  </a:cubicBezTo>
                  <a:cubicBezTo>
                    <a:pt x="350476" y="226161"/>
                    <a:pt x="354571" y="216096"/>
                    <a:pt x="359164" y="207868"/>
                  </a:cubicBezTo>
                  <a:cubicBezTo>
                    <a:pt x="371027" y="188198"/>
                    <a:pt x="379256" y="126008"/>
                    <a:pt x="374242" y="98111"/>
                  </a:cubicBezTo>
                  <a:cubicBezTo>
                    <a:pt x="368311" y="67035"/>
                    <a:pt x="344506" y="40515"/>
                    <a:pt x="312972" y="29531"/>
                  </a:cubicBezTo>
                  <a:cubicBezTo>
                    <a:pt x="304744" y="26814"/>
                    <a:pt x="290125" y="19045"/>
                    <a:pt x="280519" y="13075"/>
                  </a:cubicBezTo>
                  <a:cubicBezTo>
                    <a:pt x="267239" y="3928"/>
                    <a:pt x="256294" y="1211"/>
                    <a:pt x="230232" y="292"/>
                  </a:cubicBezTo>
                  <a:cubicBezTo>
                    <a:pt x="211939" y="-626"/>
                    <a:pt x="192268" y="752"/>
                    <a:pt x="185878" y="2589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9E319E8A-3589-04E9-66C2-A061480F8359}"/>
                </a:ext>
              </a:extLst>
            </p:cNvPr>
            <p:cNvSpPr/>
            <p:nvPr/>
          </p:nvSpPr>
          <p:spPr>
            <a:xfrm>
              <a:off x="3057391" y="3719056"/>
              <a:ext cx="143798" cy="154330"/>
            </a:xfrm>
            <a:custGeom>
              <a:avLst/>
              <a:gdLst>
                <a:gd name="connsiteX0" fmla="*/ 182889 w 434416"/>
                <a:gd name="connsiteY0" fmla="*/ 4793 h 466233"/>
                <a:gd name="connsiteX1" fmla="*/ 47110 w 434416"/>
                <a:gd name="connsiteY1" fmla="*/ 42719 h 466233"/>
                <a:gd name="connsiteX2" fmla="*/ 0 w 434416"/>
                <a:gd name="connsiteY2" fmla="*/ 121823 h 466233"/>
                <a:gd name="connsiteX3" fmla="*/ 44354 w 434416"/>
                <a:gd name="connsiteY3" fmla="*/ 252135 h 466233"/>
                <a:gd name="connsiteX4" fmla="*/ 193418 w 434416"/>
                <a:gd name="connsiteY4" fmla="*/ 420371 h 466233"/>
                <a:gd name="connsiteX5" fmla="*/ 291693 w 434416"/>
                <a:gd name="connsiteY5" fmla="*/ 460172 h 466233"/>
                <a:gd name="connsiteX6" fmla="*/ 345654 w 434416"/>
                <a:gd name="connsiteY6" fmla="*/ 401160 h 466233"/>
                <a:gd name="connsiteX7" fmla="*/ 368960 w 434416"/>
                <a:gd name="connsiteY7" fmla="*/ 356384 h 466233"/>
                <a:gd name="connsiteX8" fmla="*/ 379484 w 434416"/>
                <a:gd name="connsiteY8" fmla="*/ 331241 h 466233"/>
                <a:gd name="connsiteX9" fmla="*/ 392764 w 434416"/>
                <a:gd name="connsiteY9" fmla="*/ 293277 h 466233"/>
                <a:gd name="connsiteX10" fmla="*/ 429771 w 434416"/>
                <a:gd name="connsiteY10" fmla="*/ 98519 h 466233"/>
                <a:gd name="connsiteX11" fmla="*/ 374012 w 434416"/>
                <a:gd name="connsiteY11" fmla="*/ 37708 h 466233"/>
                <a:gd name="connsiteX12" fmla="*/ 347491 w 434416"/>
                <a:gd name="connsiteY12" fmla="*/ 25347 h 466233"/>
                <a:gd name="connsiteX13" fmla="*/ 258321 w 434416"/>
                <a:gd name="connsiteY13" fmla="*/ 204 h 466233"/>
                <a:gd name="connsiteX14" fmla="*/ 182891 w 434416"/>
                <a:gd name="connsiteY14" fmla="*/ 4797 h 46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34416" h="466233">
                  <a:moveTo>
                    <a:pt x="182889" y="4793"/>
                  </a:moveTo>
                  <a:cubicBezTo>
                    <a:pt x="128048" y="16236"/>
                    <a:pt x="64481" y="33572"/>
                    <a:pt x="47110" y="42719"/>
                  </a:cubicBezTo>
                  <a:cubicBezTo>
                    <a:pt x="22885" y="55080"/>
                    <a:pt x="0" y="93465"/>
                    <a:pt x="0" y="121823"/>
                  </a:cubicBezTo>
                  <a:cubicBezTo>
                    <a:pt x="0" y="157032"/>
                    <a:pt x="12820" y="194536"/>
                    <a:pt x="44354" y="252135"/>
                  </a:cubicBezTo>
                  <a:cubicBezTo>
                    <a:pt x="95560" y="344940"/>
                    <a:pt x="99234" y="349494"/>
                    <a:pt x="193418" y="420371"/>
                  </a:cubicBezTo>
                  <a:cubicBezTo>
                    <a:pt x="259243" y="470198"/>
                    <a:pt x="264294" y="472035"/>
                    <a:pt x="291693" y="460172"/>
                  </a:cubicBezTo>
                  <a:cubicBezTo>
                    <a:pt x="321430" y="446892"/>
                    <a:pt x="331494" y="436368"/>
                    <a:pt x="345654" y="401160"/>
                  </a:cubicBezTo>
                  <a:cubicBezTo>
                    <a:pt x="352504" y="384704"/>
                    <a:pt x="363028" y="364612"/>
                    <a:pt x="368960" y="356384"/>
                  </a:cubicBezTo>
                  <a:cubicBezTo>
                    <a:pt x="374931" y="348615"/>
                    <a:pt x="379484" y="337173"/>
                    <a:pt x="379484" y="331241"/>
                  </a:cubicBezTo>
                  <a:cubicBezTo>
                    <a:pt x="379484" y="325271"/>
                    <a:pt x="385416" y="308355"/>
                    <a:pt x="392764" y="293277"/>
                  </a:cubicBezTo>
                  <a:cubicBezTo>
                    <a:pt x="428432" y="218765"/>
                    <a:pt x="442592" y="144252"/>
                    <a:pt x="429771" y="98519"/>
                  </a:cubicBezTo>
                  <a:cubicBezTo>
                    <a:pt x="423380" y="75672"/>
                    <a:pt x="397318" y="47314"/>
                    <a:pt x="374012" y="37708"/>
                  </a:cubicBezTo>
                  <a:cubicBezTo>
                    <a:pt x="363488" y="33116"/>
                    <a:pt x="351127" y="27644"/>
                    <a:pt x="347491" y="25347"/>
                  </a:cubicBezTo>
                  <a:cubicBezTo>
                    <a:pt x="309067" y="2500"/>
                    <a:pt x="304054" y="1122"/>
                    <a:pt x="258321" y="204"/>
                  </a:cubicBezTo>
                  <a:cubicBezTo>
                    <a:pt x="233178" y="-714"/>
                    <a:pt x="199347" y="1582"/>
                    <a:pt x="182891" y="4797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E050C3F2-2328-DBD3-C0C7-71C662AD05DD}"/>
                </a:ext>
              </a:extLst>
            </p:cNvPr>
            <p:cNvSpPr/>
            <p:nvPr/>
          </p:nvSpPr>
          <p:spPr>
            <a:xfrm>
              <a:off x="1054159" y="3884613"/>
              <a:ext cx="126244" cy="128708"/>
            </a:xfrm>
            <a:custGeom>
              <a:avLst/>
              <a:gdLst>
                <a:gd name="connsiteX0" fmla="*/ 200136 w 381384"/>
                <a:gd name="connsiteY0" fmla="*/ 3604 h 388826"/>
                <a:gd name="connsiteX1" fmla="*/ 158996 w 381384"/>
                <a:gd name="connsiteY1" fmla="*/ 11832 h 388826"/>
                <a:gd name="connsiteX2" fmla="*/ 17702 w 381384"/>
                <a:gd name="connsiteY2" fmla="*/ 64377 h 388826"/>
                <a:gd name="connsiteX3" fmla="*/ 40549 w 381384"/>
                <a:gd name="connsiteY3" fmla="*/ 233573 h 388826"/>
                <a:gd name="connsiteX4" fmla="*/ 112343 w 381384"/>
                <a:gd name="connsiteY4" fmla="*/ 335983 h 388826"/>
                <a:gd name="connsiteX5" fmla="*/ 151226 w 381384"/>
                <a:gd name="connsiteY5" fmla="*/ 365680 h 388826"/>
                <a:gd name="connsiteX6" fmla="*/ 270555 w 381384"/>
                <a:gd name="connsiteY6" fmla="*/ 374406 h 388826"/>
                <a:gd name="connsiteX7" fmla="*/ 328611 w 381384"/>
                <a:gd name="connsiteY7" fmla="*/ 297559 h 388826"/>
                <a:gd name="connsiteX8" fmla="*/ 372048 w 381384"/>
                <a:gd name="connsiteY8" fmla="*/ 74448 h 388826"/>
                <a:gd name="connsiteX9" fmla="*/ 327233 w 381384"/>
                <a:gd name="connsiteY9" fmla="*/ 31012 h 388826"/>
                <a:gd name="connsiteX10" fmla="*/ 296617 w 381384"/>
                <a:gd name="connsiteY10" fmla="*/ 16852 h 388826"/>
                <a:gd name="connsiteX11" fmla="*/ 200138 w 381384"/>
                <a:gd name="connsiteY11" fmla="*/ 3610 h 388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1384" h="388826">
                  <a:moveTo>
                    <a:pt x="200136" y="3604"/>
                  </a:moveTo>
                  <a:cubicBezTo>
                    <a:pt x="190071" y="5862"/>
                    <a:pt x="171778" y="9536"/>
                    <a:pt x="158996" y="11832"/>
                  </a:cubicBezTo>
                  <a:cubicBezTo>
                    <a:pt x="78055" y="27828"/>
                    <a:pt x="29605" y="45662"/>
                    <a:pt x="17702" y="64377"/>
                  </a:cubicBezTo>
                  <a:cubicBezTo>
                    <a:pt x="-11116" y="108273"/>
                    <a:pt x="-5605" y="149451"/>
                    <a:pt x="40549" y="233573"/>
                  </a:cubicBezTo>
                  <a:cubicBezTo>
                    <a:pt x="84445" y="313137"/>
                    <a:pt x="90414" y="322245"/>
                    <a:pt x="112343" y="335983"/>
                  </a:cubicBezTo>
                  <a:cubicBezTo>
                    <a:pt x="122867" y="342833"/>
                    <a:pt x="140242" y="356075"/>
                    <a:pt x="151226" y="365680"/>
                  </a:cubicBezTo>
                  <a:cubicBezTo>
                    <a:pt x="183679" y="393120"/>
                    <a:pt x="226656" y="396334"/>
                    <a:pt x="270555" y="374406"/>
                  </a:cubicBezTo>
                  <a:cubicBezTo>
                    <a:pt x="292025" y="363422"/>
                    <a:pt x="300712" y="351520"/>
                    <a:pt x="328611" y="297559"/>
                  </a:cubicBezTo>
                  <a:cubicBezTo>
                    <a:pt x="377520" y="202916"/>
                    <a:pt x="393517" y="121093"/>
                    <a:pt x="372048" y="74448"/>
                  </a:cubicBezTo>
                  <a:cubicBezTo>
                    <a:pt x="362901" y="54356"/>
                    <a:pt x="338677" y="31012"/>
                    <a:pt x="327233" y="31012"/>
                  </a:cubicBezTo>
                  <a:cubicBezTo>
                    <a:pt x="323139" y="31012"/>
                    <a:pt x="309400" y="24620"/>
                    <a:pt x="296617" y="16852"/>
                  </a:cubicBezTo>
                  <a:cubicBezTo>
                    <a:pt x="271015" y="855"/>
                    <a:pt x="234888" y="-4196"/>
                    <a:pt x="200138" y="3610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DFC4B04B-6497-A933-15BE-F6F98810DA7F}"/>
                </a:ext>
              </a:extLst>
            </p:cNvPr>
            <p:cNvSpPr/>
            <p:nvPr/>
          </p:nvSpPr>
          <p:spPr>
            <a:xfrm>
              <a:off x="5000420" y="4022048"/>
              <a:ext cx="149714" cy="150520"/>
            </a:xfrm>
            <a:custGeom>
              <a:avLst/>
              <a:gdLst>
                <a:gd name="connsiteX0" fmla="*/ 223296 w 452295"/>
                <a:gd name="connsiteY0" fmla="*/ 2938 h 454728"/>
                <a:gd name="connsiteX1" fmla="*/ 177564 w 452295"/>
                <a:gd name="connsiteY1" fmla="*/ 11625 h 454728"/>
                <a:gd name="connsiteX2" fmla="*/ 120426 w 452295"/>
                <a:gd name="connsiteY2" fmla="*/ 23527 h 454728"/>
                <a:gd name="connsiteX3" fmla="*/ 6574 w 452295"/>
                <a:gd name="connsiteY3" fmla="*/ 91188 h 454728"/>
                <a:gd name="connsiteX4" fmla="*/ 6115 w 452295"/>
                <a:gd name="connsiteY4" fmla="*/ 154717 h 454728"/>
                <a:gd name="connsiteX5" fmla="*/ 12047 w 452295"/>
                <a:gd name="connsiteY5" fmla="*/ 217824 h 454728"/>
                <a:gd name="connsiteX6" fmla="*/ 38568 w 452295"/>
                <a:gd name="connsiteY6" fmla="*/ 298305 h 454728"/>
                <a:gd name="connsiteX7" fmla="*/ 83841 w 452295"/>
                <a:gd name="connsiteY7" fmla="*/ 372358 h 454728"/>
                <a:gd name="connsiteX8" fmla="*/ 189003 w 452295"/>
                <a:gd name="connsiteY8" fmla="*/ 446411 h 454728"/>
                <a:gd name="connsiteX9" fmla="*/ 349932 w 452295"/>
                <a:gd name="connsiteY9" fmla="*/ 413498 h 454728"/>
                <a:gd name="connsiteX10" fmla="*/ 387895 w 452295"/>
                <a:gd name="connsiteY10" fmla="*/ 343999 h 454728"/>
                <a:gd name="connsiteX11" fmla="*/ 411202 w 452295"/>
                <a:gd name="connsiteY11" fmla="*/ 276797 h 454728"/>
                <a:gd name="connsiteX12" fmla="*/ 415756 w 452295"/>
                <a:gd name="connsiteY12" fmla="*/ 259881 h 454728"/>
                <a:gd name="connsiteX13" fmla="*/ 441819 w 452295"/>
                <a:gd name="connsiteY13" fmla="*/ 199070 h 454728"/>
                <a:gd name="connsiteX14" fmla="*/ 450047 w 452295"/>
                <a:gd name="connsiteY14" fmla="*/ 96661 h 454728"/>
                <a:gd name="connsiteX15" fmla="*/ 407069 w 452295"/>
                <a:gd name="connsiteY15" fmla="*/ 53224 h 454728"/>
                <a:gd name="connsiteX16" fmla="*/ 370942 w 452295"/>
                <a:gd name="connsiteY16" fmla="*/ 34931 h 454728"/>
                <a:gd name="connsiteX17" fmla="*/ 339407 w 452295"/>
                <a:gd name="connsiteY17" fmla="*/ 20771 h 454728"/>
                <a:gd name="connsiteX18" fmla="*/ 306954 w 452295"/>
                <a:gd name="connsiteY18" fmla="*/ 11624 h 454728"/>
                <a:gd name="connsiteX19" fmla="*/ 223295 w 452295"/>
                <a:gd name="connsiteY19" fmla="*/ 2937 h 454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52295" h="454728">
                  <a:moveTo>
                    <a:pt x="223296" y="2938"/>
                  </a:moveTo>
                  <a:cubicBezTo>
                    <a:pt x="213232" y="5693"/>
                    <a:pt x="192643" y="9329"/>
                    <a:pt x="177564" y="11625"/>
                  </a:cubicBezTo>
                  <a:cubicBezTo>
                    <a:pt x="162485" y="13921"/>
                    <a:pt x="136883" y="18935"/>
                    <a:pt x="120426" y="23527"/>
                  </a:cubicBezTo>
                  <a:cubicBezTo>
                    <a:pt x="30798" y="46374"/>
                    <a:pt x="21191" y="52306"/>
                    <a:pt x="6574" y="91188"/>
                  </a:cubicBezTo>
                  <a:cubicBezTo>
                    <a:pt x="-2113" y="115413"/>
                    <a:pt x="-2113" y="115872"/>
                    <a:pt x="6115" y="154717"/>
                  </a:cubicBezTo>
                  <a:cubicBezTo>
                    <a:pt x="12047" y="181237"/>
                    <a:pt x="13884" y="202287"/>
                    <a:pt x="12047" y="217824"/>
                  </a:cubicBezTo>
                  <a:cubicBezTo>
                    <a:pt x="9330" y="240212"/>
                    <a:pt x="10669" y="244345"/>
                    <a:pt x="38568" y="298305"/>
                  </a:cubicBezTo>
                  <a:cubicBezTo>
                    <a:pt x="54564" y="329840"/>
                    <a:pt x="75154" y="363211"/>
                    <a:pt x="83841" y="372358"/>
                  </a:cubicBezTo>
                  <a:cubicBezTo>
                    <a:pt x="110362" y="399798"/>
                    <a:pt x="162027" y="436384"/>
                    <a:pt x="189003" y="446411"/>
                  </a:cubicBezTo>
                  <a:cubicBezTo>
                    <a:pt x="240668" y="466081"/>
                    <a:pt x="323411" y="449166"/>
                    <a:pt x="349932" y="413498"/>
                  </a:cubicBezTo>
                  <a:cubicBezTo>
                    <a:pt x="356323" y="404811"/>
                    <a:pt x="373238" y="373736"/>
                    <a:pt x="387895" y="343999"/>
                  </a:cubicBezTo>
                  <a:cubicBezTo>
                    <a:pt x="408906" y="301482"/>
                    <a:pt x="413498" y="287780"/>
                    <a:pt x="411202" y="276797"/>
                  </a:cubicBezTo>
                  <a:cubicBezTo>
                    <a:pt x="409365" y="266732"/>
                    <a:pt x="410743" y="262177"/>
                    <a:pt x="415756" y="259881"/>
                  </a:cubicBezTo>
                  <a:cubicBezTo>
                    <a:pt x="425821" y="256245"/>
                    <a:pt x="433590" y="237493"/>
                    <a:pt x="441819" y="199070"/>
                  </a:cubicBezTo>
                  <a:cubicBezTo>
                    <a:pt x="452342" y="147406"/>
                    <a:pt x="454639" y="120884"/>
                    <a:pt x="450047" y="96661"/>
                  </a:cubicBezTo>
                  <a:cubicBezTo>
                    <a:pt x="445033" y="68761"/>
                    <a:pt x="434509" y="58735"/>
                    <a:pt x="407069" y="53224"/>
                  </a:cubicBezTo>
                  <a:cubicBezTo>
                    <a:pt x="391990" y="50507"/>
                    <a:pt x="380548" y="44996"/>
                    <a:pt x="370942" y="34931"/>
                  </a:cubicBezTo>
                  <a:cubicBezTo>
                    <a:pt x="359997" y="23985"/>
                    <a:pt x="353147" y="20771"/>
                    <a:pt x="339407" y="20771"/>
                  </a:cubicBezTo>
                  <a:cubicBezTo>
                    <a:pt x="329801" y="20771"/>
                    <a:pt x="315182" y="16638"/>
                    <a:pt x="306954" y="11624"/>
                  </a:cubicBezTo>
                  <a:cubicBezTo>
                    <a:pt x="288661" y="1100"/>
                    <a:pt x="248439" y="-3454"/>
                    <a:pt x="223295" y="2937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8CDC5EDE-E680-6BBD-1B53-FA9BA6DD32CF}"/>
                </a:ext>
              </a:extLst>
            </p:cNvPr>
            <p:cNvSpPr/>
            <p:nvPr/>
          </p:nvSpPr>
          <p:spPr>
            <a:xfrm>
              <a:off x="2024556" y="4318167"/>
              <a:ext cx="161754" cy="142116"/>
            </a:xfrm>
            <a:custGeom>
              <a:avLst/>
              <a:gdLst>
                <a:gd name="connsiteX0" fmla="*/ 289817 w 488664"/>
                <a:gd name="connsiteY0" fmla="*/ 3702 h 429336"/>
                <a:gd name="connsiteX1" fmla="*/ 244122 w 488664"/>
                <a:gd name="connsiteY1" fmla="*/ 10552 h 429336"/>
                <a:gd name="connsiteX2" fmla="*/ 37462 w 488664"/>
                <a:gd name="connsiteY2" fmla="*/ 55788 h 429336"/>
                <a:gd name="connsiteX3" fmla="*/ 10481 w 488664"/>
                <a:gd name="connsiteY3" fmla="*/ 89159 h 429336"/>
                <a:gd name="connsiteX4" fmla="*/ 3172 w 488664"/>
                <a:gd name="connsiteY4" fmla="*/ 146793 h 429336"/>
                <a:gd name="connsiteX5" fmla="*/ 52081 w 488664"/>
                <a:gd name="connsiteY5" fmla="*/ 259265 h 429336"/>
                <a:gd name="connsiteX6" fmla="*/ 63524 w 488664"/>
                <a:gd name="connsiteY6" fmla="*/ 280275 h 429336"/>
                <a:gd name="connsiteX7" fmla="*/ 112433 w 488664"/>
                <a:gd name="connsiteY7" fmla="*/ 342464 h 429336"/>
                <a:gd name="connsiteX8" fmla="*/ 148101 w 488664"/>
                <a:gd name="connsiteY8" fmla="*/ 370363 h 429336"/>
                <a:gd name="connsiteX9" fmla="*/ 186026 w 488664"/>
                <a:gd name="connsiteY9" fmla="*/ 395047 h 429336"/>
                <a:gd name="connsiteX10" fmla="*/ 321384 w 488664"/>
                <a:gd name="connsiteY10" fmla="*/ 429337 h 429336"/>
                <a:gd name="connsiteX11" fmla="*/ 420580 w 488664"/>
                <a:gd name="connsiteY11" fmla="*/ 351610 h 429336"/>
                <a:gd name="connsiteX12" fmla="*/ 441131 w 488664"/>
                <a:gd name="connsiteY12" fmla="*/ 310011 h 429336"/>
                <a:gd name="connsiteX13" fmla="*/ 449398 w 488664"/>
                <a:gd name="connsiteY13" fmla="*/ 281193 h 429336"/>
                <a:gd name="connsiteX14" fmla="*/ 456707 w 488664"/>
                <a:gd name="connsiteY14" fmla="*/ 257887 h 429336"/>
                <a:gd name="connsiteX15" fmla="*/ 481851 w 488664"/>
                <a:gd name="connsiteY15" fmla="*/ 77747 h 429336"/>
                <a:gd name="connsiteX16" fmla="*/ 429727 w 488664"/>
                <a:gd name="connsiteY16" fmla="*/ 38864 h 429336"/>
                <a:gd name="connsiteX17" fmla="*/ 399532 w 488664"/>
                <a:gd name="connsiteY17" fmla="*/ 25164 h 429336"/>
                <a:gd name="connsiteX18" fmla="*/ 327776 w 488664"/>
                <a:gd name="connsiteY18" fmla="*/ 20 h 429336"/>
                <a:gd name="connsiteX19" fmla="*/ 289812 w 488664"/>
                <a:gd name="connsiteY19" fmla="*/ 3694 h 429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88664" h="429336">
                  <a:moveTo>
                    <a:pt x="289817" y="3702"/>
                  </a:moveTo>
                  <a:cubicBezTo>
                    <a:pt x="284804" y="5960"/>
                    <a:pt x="264214" y="8715"/>
                    <a:pt x="244122" y="10552"/>
                  </a:cubicBezTo>
                  <a:cubicBezTo>
                    <a:pt x="179178" y="16025"/>
                    <a:pt x="67166" y="40709"/>
                    <a:pt x="37462" y="55788"/>
                  </a:cubicBezTo>
                  <a:cubicBezTo>
                    <a:pt x="27856" y="60839"/>
                    <a:pt x="19168" y="71784"/>
                    <a:pt x="10481" y="89159"/>
                  </a:cubicBezTo>
                  <a:cubicBezTo>
                    <a:pt x="-1880" y="114302"/>
                    <a:pt x="-1880" y="116139"/>
                    <a:pt x="3172" y="146793"/>
                  </a:cubicBezTo>
                  <a:cubicBezTo>
                    <a:pt x="8644" y="178328"/>
                    <a:pt x="29234" y="225438"/>
                    <a:pt x="52081" y="259265"/>
                  </a:cubicBezTo>
                  <a:cubicBezTo>
                    <a:pt x="58472" y="268411"/>
                    <a:pt x="63524" y="278017"/>
                    <a:pt x="63524" y="280275"/>
                  </a:cubicBezTo>
                  <a:cubicBezTo>
                    <a:pt x="63524" y="291258"/>
                    <a:pt x="93221" y="328762"/>
                    <a:pt x="112433" y="342464"/>
                  </a:cubicBezTo>
                  <a:cubicBezTo>
                    <a:pt x="124794" y="350692"/>
                    <a:pt x="140791" y="363474"/>
                    <a:pt x="148101" y="370363"/>
                  </a:cubicBezTo>
                  <a:cubicBezTo>
                    <a:pt x="155870" y="377213"/>
                    <a:pt x="172785" y="388197"/>
                    <a:pt x="186026" y="395047"/>
                  </a:cubicBezTo>
                  <a:cubicBezTo>
                    <a:pt x="217140" y="410584"/>
                    <a:pt x="291189" y="429337"/>
                    <a:pt x="321384" y="429337"/>
                  </a:cubicBezTo>
                  <a:cubicBezTo>
                    <a:pt x="367079" y="428878"/>
                    <a:pt x="401827" y="401897"/>
                    <a:pt x="420580" y="351610"/>
                  </a:cubicBezTo>
                  <a:cubicBezTo>
                    <a:pt x="425593" y="337910"/>
                    <a:pt x="434740" y="319157"/>
                    <a:pt x="441131" y="310011"/>
                  </a:cubicBezTo>
                  <a:cubicBezTo>
                    <a:pt x="449857" y="297650"/>
                    <a:pt x="451655" y="289881"/>
                    <a:pt x="449398" y="281193"/>
                  </a:cubicBezTo>
                  <a:cubicBezTo>
                    <a:pt x="447101" y="271588"/>
                    <a:pt x="448938" y="266115"/>
                    <a:pt x="456707" y="257887"/>
                  </a:cubicBezTo>
                  <a:cubicBezTo>
                    <a:pt x="481851" y="231366"/>
                    <a:pt x="498766" y="109744"/>
                    <a:pt x="481851" y="77747"/>
                  </a:cubicBezTo>
                  <a:cubicBezTo>
                    <a:pt x="471786" y="58076"/>
                    <a:pt x="450737" y="42538"/>
                    <a:pt x="429727" y="38864"/>
                  </a:cubicBezTo>
                  <a:cubicBezTo>
                    <a:pt x="419662" y="37486"/>
                    <a:pt x="405961" y="31095"/>
                    <a:pt x="399532" y="25164"/>
                  </a:cubicBezTo>
                  <a:cubicBezTo>
                    <a:pt x="379900" y="6870"/>
                    <a:pt x="359310" y="-439"/>
                    <a:pt x="327776" y="20"/>
                  </a:cubicBezTo>
                  <a:cubicBezTo>
                    <a:pt x="312239" y="20"/>
                    <a:pt x="294863" y="1857"/>
                    <a:pt x="289812" y="3694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47F5A3D5-DD5F-76C3-B2A8-8276E4DEE1E8}"/>
                </a:ext>
              </a:extLst>
            </p:cNvPr>
            <p:cNvSpPr/>
            <p:nvPr/>
          </p:nvSpPr>
          <p:spPr>
            <a:xfrm>
              <a:off x="4034880" y="4525635"/>
              <a:ext cx="128306" cy="129380"/>
            </a:xfrm>
            <a:custGeom>
              <a:avLst/>
              <a:gdLst>
                <a:gd name="connsiteX0" fmla="*/ 161329 w 387617"/>
                <a:gd name="connsiteY0" fmla="*/ 5565 h 390861"/>
                <a:gd name="connsiteX1" fmla="*/ 41540 w 387617"/>
                <a:gd name="connsiteY1" fmla="*/ 38018 h 390861"/>
                <a:gd name="connsiteX2" fmla="*/ 12722 w 387617"/>
                <a:gd name="connsiteY2" fmla="*/ 96533 h 390861"/>
                <a:gd name="connsiteX3" fmla="*/ 3117 w 387617"/>
                <a:gd name="connsiteY3" fmla="*/ 134497 h 390861"/>
                <a:gd name="connsiteX4" fmla="*/ 34690 w 387617"/>
                <a:gd name="connsiteY4" fmla="*/ 243295 h 390861"/>
                <a:gd name="connsiteX5" fmla="*/ 107365 w 387617"/>
                <a:gd name="connsiteY5" fmla="*/ 338396 h 390861"/>
                <a:gd name="connsiteX6" fmla="*/ 190105 w 387617"/>
                <a:gd name="connsiteY6" fmla="*/ 385468 h 390861"/>
                <a:gd name="connsiteX7" fmla="*/ 244525 w 387617"/>
                <a:gd name="connsiteY7" fmla="*/ 387305 h 390861"/>
                <a:gd name="connsiteX8" fmla="*/ 313105 w 387617"/>
                <a:gd name="connsiteY8" fmla="*/ 347542 h 390861"/>
                <a:gd name="connsiteX9" fmla="*/ 360216 w 387617"/>
                <a:gd name="connsiteY9" fmla="*/ 250604 h 390861"/>
                <a:gd name="connsiteX10" fmla="*/ 364311 w 387617"/>
                <a:gd name="connsiteY10" fmla="*/ 238281 h 390861"/>
                <a:gd name="connsiteX11" fmla="*/ 387617 w 387617"/>
                <a:gd name="connsiteY11" fmla="*/ 131737 h 390861"/>
                <a:gd name="connsiteX12" fmla="*/ 347854 w 387617"/>
                <a:gd name="connsiteY12" fmla="*/ 44864 h 390861"/>
                <a:gd name="connsiteX13" fmla="*/ 320874 w 387617"/>
                <a:gd name="connsiteY13" fmla="*/ 30704 h 390861"/>
                <a:gd name="connsiteX14" fmla="*/ 291177 w 387617"/>
                <a:gd name="connsiteY14" fmla="*/ 15587 h 390861"/>
                <a:gd name="connsiteX15" fmla="*/ 230366 w 387617"/>
                <a:gd name="connsiteY15" fmla="*/ 50 h 390861"/>
                <a:gd name="connsiteX16" fmla="*/ 161327 w 387617"/>
                <a:gd name="connsiteY16" fmla="*/ 5561 h 39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7617" h="390861">
                  <a:moveTo>
                    <a:pt x="161329" y="5565"/>
                  </a:moveTo>
                  <a:cubicBezTo>
                    <a:pt x="106909" y="16051"/>
                    <a:pt x="52033" y="30708"/>
                    <a:pt x="41540" y="38018"/>
                  </a:cubicBezTo>
                  <a:cubicBezTo>
                    <a:pt x="27801" y="46705"/>
                    <a:pt x="16856" y="68634"/>
                    <a:pt x="12722" y="96533"/>
                  </a:cubicBezTo>
                  <a:cubicBezTo>
                    <a:pt x="10885" y="109354"/>
                    <a:pt x="6331" y="126270"/>
                    <a:pt x="3117" y="134497"/>
                  </a:cubicBezTo>
                  <a:cubicBezTo>
                    <a:pt x="-5571" y="155967"/>
                    <a:pt x="3576" y="187960"/>
                    <a:pt x="34690" y="243295"/>
                  </a:cubicBezTo>
                  <a:cubicBezTo>
                    <a:pt x="68061" y="303187"/>
                    <a:pt x="77207" y="315089"/>
                    <a:pt x="107365" y="338396"/>
                  </a:cubicBezTo>
                  <a:cubicBezTo>
                    <a:pt x="152179" y="372226"/>
                    <a:pt x="160866" y="377239"/>
                    <a:pt x="190105" y="385468"/>
                  </a:cubicBezTo>
                  <a:cubicBezTo>
                    <a:pt x="214827" y="392318"/>
                    <a:pt x="222137" y="392318"/>
                    <a:pt x="244525" y="387305"/>
                  </a:cubicBezTo>
                  <a:cubicBezTo>
                    <a:pt x="274720" y="380914"/>
                    <a:pt x="300782" y="365835"/>
                    <a:pt x="313105" y="347542"/>
                  </a:cubicBezTo>
                  <a:cubicBezTo>
                    <a:pt x="326844" y="327871"/>
                    <a:pt x="360216" y="259291"/>
                    <a:pt x="360216" y="250604"/>
                  </a:cubicBezTo>
                  <a:cubicBezTo>
                    <a:pt x="360216" y="246509"/>
                    <a:pt x="362014" y="240998"/>
                    <a:pt x="364311" y="238281"/>
                  </a:cubicBezTo>
                  <a:cubicBezTo>
                    <a:pt x="373457" y="229135"/>
                    <a:pt x="387617" y="164650"/>
                    <a:pt x="387617" y="131737"/>
                  </a:cubicBezTo>
                  <a:cubicBezTo>
                    <a:pt x="387617" y="87383"/>
                    <a:pt x="376671" y="64076"/>
                    <a:pt x="347854" y="44864"/>
                  </a:cubicBezTo>
                  <a:cubicBezTo>
                    <a:pt x="335953" y="37095"/>
                    <a:pt x="324088" y="30704"/>
                    <a:pt x="320874" y="30704"/>
                  </a:cubicBezTo>
                  <a:cubicBezTo>
                    <a:pt x="317698" y="30704"/>
                    <a:pt x="304418" y="23816"/>
                    <a:pt x="291177" y="15587"/>
                  </a:cubicBezTo>
                  <a:cubicBezTo>
                    <a:pt x="269669" y="2346"/>
                    <a:pt x="263277" y="968"/>
                    <a:pt x="230366" y="50"/>
                  </a:cubicBezTo>
                  <a:cubicBezTo>
                    <a:pt x="209776" y="-409"/>
                    <a:pt x="179160" y="2346"/>
                    <a:pt x="161327" y="5561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5B49C814-4442-13C5-6FBF-0AB58B9EAD02}"/>
                </a:ext>
              </a:extLst>
            </p:cNvPr>
            <p:cNvSpPr/>
            <p:nvPr/>
          </p:nvSpPr>
          <p:spPr>
            <a:xfrm>
              <a:off x="2884314" y="4702556"/>
              <a:ext cx="121170" cy="105306"/>
            </a:xfrm>
            <a:custGeom>
              <a:avLst/>
              <a:gdLst>
                <a:gd name="connsiteX0" fmla="*/ 191438 w 366065"/>
                <a:gd name="connsiteY0" fmla="*/ 1339 h 318138"/>
                <a:gd name="connsiteX1" fmla="*/ 73912 w 366065"/>
                <a:gd name="connsiteY1" fmla="*/ 33830 h 318138"/>
                <a:gd name="connsiteX2" fmla="*/ 40540 w 366065"/>
                <a:gd name="connsiteY2" fmla="*/ 65823 h 318138"/>
                <a:gd name="connsiteX3" fmla="*/ 33690 w 366065"/>
                <a:gd name="connsiteY3" fmla="*/ 102410 h 318138"/>
                <a:gd name="connsiteX4" fmla="*/ 25003 w 366065"/>
                <a:gd name="connsiteY4" fmla="*/ 121621 h 318138"/>
                <a:gd name="connsiteX5" fmla="*/ 18152 w 366065"/>
                <a:gd name="connsiteY5" fmla="*/ 217603 h 318138"/>
                <a:gd name="connsiteX6" fmla="*/ 158986 w 366065"/>
                <a:gd name="connsiteY6" fmla="*/ 303557 h 318138"/>
                <a:gd name="connsiteX7" fmla="*/ 201925 w 366065"/>
                <a:gd name="connsiteY7" fmla="*/ 309986 h 318138"/>
                <a:gd name="connsiteX8" fmla="*/ 271424 w 366065"/>
                <a:gd name="connsiteY8" fmla="*/ 309527 h 318138"/>
                <a:gd name="connsiteX9" fmla="*/ 315779 w 366065"/>
                <a:gd name="connsiteY9" fmla="*/ 240028 h 318138"/>
                <a:gd name="connsiteX10" fmla="*/ 364267 w 366065"/>
                <a:gd name="connsiteY10" fmla="*/ 100115 h 318138"/>
                <a:gd name="connsiteX11" fmla="*/ 366065 w 366065"/>
                <a:gd name="connsiteY11" fmla="*/ 57138 h 318138"/>
                <a:gd name="connsiteX12" fmla="*/ 351446 w 366065"/>
                <a:gd name="connsiteY12" fmla="*/ 42059 h 318138"/>
                <a:gd name="connsiteX13" fmla="*/ 325384 w 366065"/>
                <a:gd name="connsiteY13" fmla="*/ 23766 h 318138"/>
                <a:gd name="connsiteX14" fmla="*/ 300241 w 366065"/>
                <a:gd name="connsiteY14" fmla="*/ 10946 h 318138"/>
                <a:gd name="connsiteX15" fmla="*/ 244941 w 366065"/>
                <a:gd name="connsiteY15" fmla="*/ 0 h 318138"/>
                <a:gd name="connsiteX16" fmla="*/ 191439 w 366065"/>
                <a:gd name="connsiteY16" fmla="*/ 1339 h 31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6065" h="318138">
                  <a:moveTo>
                    <a:pt x="191438" y="1339"/>
                  </a:moveTo>
                  <a:cubicBezTo>
                    <a:pt x="153015" y="8227"/>
                    <a:pt x="94500" y="24224"/>
                    <a:pt x="73912" y="33830"/>
                  </a:cubicBezTo>
                  <a:cubicBezTo>
                    <a:pt x="54739" y="42517"/>
                    <a:pt x="48768" y="48449"/>
                    <a:pt x="40540" y="65823"/>
                  </a:cubicBezTo>
                  <a:cubicBezTo>
                    <a:pt x="33690" y="80902"/>
                    <a:pt x="31394" y="91426"/>
                    <a:pt x="33690" y="102410"/>
                  </a:cubicBezTo>
                  <a:cubicBezTo>
                    <a:pt x="35986" y="115652"/>
                    <a:pt x="35068" y="117947"/>
                    <a:pt x="25003" y="121621"/>
                  </a:cubicBezTo>
                  <a:cubicBezTo>
                    <a:pt x="-5613" y="133485"/>
                    <a:pt x="-8368" y="165479"/>
                    <a:pt x="18152" y="217603"/>
                  </a:cubicBezTo>
                  <a:cubicBezTo>
                    <a:pt x="49228" y="280251"/>
                    <a:pt x="98634" y="310446"/>
                    <a:pt x="158986" y="303557"/>
                  </a:cubicBezTo>
                  <a:cubicBezTo>
                    <a:pt x="173146" y="302217"/>
                    <a:pt x="186388" y="304016"/>
                    <a:pt x="201925" y="309986"/>
                  </a:cubicBezTo>
                  <a:cubicBezTo>
                    <a:pt x="229825" y="320932"/>
                    <a:pt x="252710" y="320932"/>
                    <a:pt x="271424" y="309527"/>
                  </a:cubicBezTo>
                  <a:cubicBezTo>
                    <a:pt x="282408" y="302639"/>
                    <a:pt x="292932" y="286183"/>
                    <a:pt x="315779" y="240028"/>
                  </a:cubicBezTo>
                  <a:cubicBezTo>
                    <a:pt x="361512" y="148142"/>
                    <a:pt x="361971" y="146764"/>
                    <a:pt x="364267" y="100115"/>
                  </a:cubicBezTo>
                  <a:lnTo>
                    <a:pt x="366065" y="57138"/>
                  </a:lnTo>
                  <a:lnTo>
                    <a:pt x="351446" y="42059"/>
                  </a:lnTo>
                  <a:cubicBezTo>
                    <a:pt x="343218" y="33831"/>
                    <a:pt x="331316" y="25603"/>
                    <a:pt x="325384" y="23766"/>
                  </a:cubicBezTo>
                  <a:cubicBezTo>
                    <a:pt x="318993" y="22388"/>
                    <a:pt x="308010" y="16456"/>
                    <a:pt x="300241" y="10946"/>
                  </a:cubicBezTo>
                  <a:cubicBezTo>
                    <a:pt x="288798" y="2258"/>
                    <a:pt x="280110" y="919"/>
                    <a:pt x="244941" y="0"/>
                  </a:cubicBezTo>
                  <a:cubicBezTo>
                    <a:pt x="221596" y="0"/>
                    <a:pt x="197830" y="459"/>
                    <a:pt x="191439" y="1339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0CEF72CC-F21B-8298-4E2E-D1210E3F620D}"/>
                </a:ext>
              </a:extLst>
            </p:cNvPr>
            <p:cNvSpPr/>
            <p:nvPr/>
          </p:nvSpPr>
          <p:spPr>
            <a:xfrm>
              <a:off x="1438000" y="5058589"/>
              <a:ext cx="114892" cy="126330"/>
            </a:xfrm>
            <a:custGeom>
              <a:avLst/>
              <a:gdLst>
                <a:gd name="connsiteX0" fmla="*/ 161442 w 347094"/>
                <a:gd name="connsiteY0" fmla="*/ 3079 h 381645"/>
                <a:gd name="connsiteX1" fmla="*/ 59953 w 347094"/>
                <a:gd name="connsiteY1" fmla="*/ 27763 h 381645"/>
                <a:gd name="connsiteX2" fmla="*/ 1438 w 347094"/>
                <a:gd name="connsiteY2" fmla="*/ 122902 h 381645"/>
                <a:gd name="connsiteX3" fmla="*/ 979 w 347094"/>
                <a:gd name="connsiteY3" fmla="*/ 193741 h 381645"/>
                <a:gd name="connsiteX4" fmla="*/ 17894 w 347094"/>
                <a:gd name="connsiteY4" fmla="*/ 252715 h 381645"/>
                <a:gd name="connsiteX5" fmla="*/ 60872 w 347094"/>
                <a:gd name="connsiteY5" fmla="*/ 309890 h 381645"/>
                <a:gd name="connsiteX6" fmla="*/ 126237 w 347094"/>
                <a:gd name="connsiteY6" fmla="*/ 340506 h 381645"/>
                <a:gd name="connsiteX7" fmla="*/ 145908 w 347094"/>
                <a:gd name="connsiteY7" fmla="*/ 347815 h 381645"/>
                <a:gd name="connsiteX8" fmla="*/ 213110 w 347094"/>
                <a:gd name="connsiteY8" fmla="*/ 381646 h 381645"/>
                <a:gd name="connsiteX9" fmla="*/ 273463 w 347094"/>
                <a:gd name="connsiteY9" fmla="*/ 351489 h 381645"/>
                <a:gd name="connsiteX10" fmla="*/ 323749 w 347094"/>
                <a:gd name="connsiteY10" fmla="*/ 250912 h 381645"/>
                <a:gd name="connsiteX11" fmla="*/ 330179 w 347094"/>
                <a:gd name="connsiteY11" fmla="*/ 235336 h 381645"/>
                <a:gd name="connsiteX12" fmla="*/ 347095 w 347094"/>
                <a:gd name="connsiteY12" fmla="*/ 154893 h 381645"/>
                <a:gd name="connsiteX13" fmla="*/ 316900 w 347094"/>
                <a:gd name="connsiteY13" fmla="*/ 106864 h 381645"/>
                <a:gd name="connsiteX14" fmla="*/ 299066 w 347094"/>
                <a:gd name="connsiteY14" fmla="*/ 80802 h 381645"/>
                <a:gd name="connsiteX15" fmla="*/ 256548 w 347094"/>
                <a:gd name="connsiteY15" fmla="*/ 24583 h 381645"/>
                <a:gd name="connsiteX16" fmla="*/ 227769 w 347094"/>
                <a:gd name="connsiteY16" fmla="*/ 10423 h 381645"/>
                <a:gd name="connsiteX17" fmla="*/ 161447 w 347094"/>
                <a:gd name="connsiteY17" fmla="*/ 3076 h 381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47094" h="381645">
                  <a:moveTo>
                    <a:pt x="161442" y="3079"/>
                  </a:moveTo>
                  <a:cubicBezTo>
                    <a:pt x="135380" y="8131"/>
                    <a:pt x="94699" y="18196"/>
                    <a:pt x="59953" y="27763"/>
                  </a:cubicBezTo>
                  <a:cubicBezTo>
                    <a:pt x="18354" y="39665"/>
                    <a:pt x="-5412" y="78088"/>
                    <a:pt x="1438" y="122902"/>
                  </a:cubicBezTo>
                  <a:cubicBezTo>
                    <a:pt x="5571" y="149385"/>
                    <a:pt x="5571" y="165420"/>
                    <a:pt x="979" y="193741"/>
                  </a:cubicBezTo>
                  <a:cubicBezTo>
                    <a:pt x="-1777" y="211574"/>
                    <a:pt x="519" y="217966"/>
                    <a:pt x="17894" y="252715"/>
                  </a:cubicBezTo>
                  <a:cubicBezTo>
                    <a:pt x="32973" y="281991"/>
                    <a:pt x="43497" y="296151"/>
                    <a:pt x="60872" y="309890"/>
                  </a:cubicBezTo>
                  <a:cubicBezTo>
                    <a:pt x="87392" y="330900"/>
                    <a:pt x="107522" y="340506"/>
                    <a:pt x="126237" y="340506"/>
                  </a:cubicBezTo>
                  <a:cubicBezTo>
                    <a:pt x="133585" y="340506"/>
                    <a:pt x="142732" y="343720"/>
                    <a:pt x="145908" y="347815"/>
                  </a:cubicBezTo>
                  <a:cubicBezTo>
                    <a:pt x="156891" y="361095"/>
                    <a:pt x="197572" y="381646"/>
                    <a:pt x="213110" y="381646"/>
                  </a:cubicBezTo>
                  <a:cubicBezTo>
                    <a:pt x="234159" y="381646"/>
                    <a:pt x="257006" y="370241"/>
                    <a:pt x="273463" y="351489"/>
                  </a:cubicBezTo>
                  <a:cubicBezTo>
                    <a:pt x="289919" y="332736"/>
                    <a:pt x="323749" y="265076"/>
                    <a:pt x="323749" y="250912"/>
                  </a:cubicBezTo>
                  <a:cubicBezTo>
                    <a:pt x="323749" y="245401"/>
                    <a:pt x="326964" y="238551"/>
                    <a:pt x="330179" y="235336"/>
                  </a:cubicBezTo>
                  <a:cubicBezTo>
                    <a:pt x="338866" y="228486"/>
                    <a:pt x="347095" y="187804"/>
                    <a:pt x="347095" y="154893"/>
                  </a:cubicBezTo>
                  <a:cubicBezTo>
                    <a:pt x="347095" y="126076"/>
                    <a:pt x="340665" y="115092"/>
                    <a:pt x="316900" y="106864"/>
                  </a:cubicBezTo>
                  <a:cubicBezTo>
                    <a:pt x="303658" y="101851"/>
                    <a:pt x="301821" y="98636"/>
                    <a:pt x="299066" y="80802"/>
                  </a:cubicBezTo>
                  <a:cubicBezTo>
                    <a:pt x="295430" y="54319"/>
                    <a:pt x="278515" y="31893"/>
                    <a:pt x="256548" y="24583"/>
                  </a:cubicBezTo>
                  <a:cubicBezTo>
                    <a:pt x="246943" y="21368"/>
                    <a:pt x="234160" y="14977"/>
                    <a:pt x="227769" y="10423"/>
                  </a:cubicBezTo>
                  <a:cubicBezTo>
                    <a:pt x="213112" y="-101"/>
                    <a:pt x="190724" y="-2857"/>
                    <a:pt x="161447" y="3076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7987D4D-18D0-E0C1-311D-9DB973EF656A}"/>
                </a:ext>
              </a:extLst>
            </p:cNvPr>
            <p:cNvSpPr/>
            <p:nvPr/>
          </p:nvSpPr>
          <p:spPr>
            <a:xfrm>
              <a:off x="4825890" y="5222849"/>
              <a:ext cx="135720" cy="149744"/>
            </a:xfrm>
            <a:custGeom>
              <a:avLst/>
              <a:gdLst>
                <a:gd name="connsiteX0" fmla="*/ 219092 w 410016"/>
                <a:gd name="connsiteY0" fmla="*/ 2876 h 452385"/>
                <a:gd name="connsiteX1" fmla="*/ 187979 w 410016"/>
                <a:gd name="connsiteY1" fmla="*/ 7430 h 452385"/>
                <a:gd name="connsiteX2" fmla="*/ 150972 w 410016"/>
                <a:gd name="connsiteY2" fmla="*/ 14319 h 452385"/>
                <a:gd name="connsiteX3" fmla="*/ 99308 w 410016"/>
                <a:gd name="connsiteY3" fmla="*/ 28478 h 452385"/>
                <a:gd name="connsiteX4" fmla="*/ 13353 w 410016"/>
                <a:gd name="connsiteY4" fmla="*/ 78306 h 452385"/>
                <a:gd name="connsiteX5" fmla="*/ 73 w 410016"/>
                <a:gd name="connsiteY5" fmla="*/ 137739 h 452385"/>
                <a:gd name="connsiteX6" fmla="*/ 41673 w 410016"/>
                <a:gd name="connsiteY6" fmla="*/ 261653 h 452385"/>
                <a:gd name="connsiteX7" fmla="*/ 80556 w 410016"/>
                <a:gd name="connsiteY7" fmla="*/ 332950 h 452385"/>
                <a:gd name="connsiteX8" fmla="*/ 170605 w 410016"/>
                <a:gd name="connsiteY8" fmla="*/ 425334 h 452385"/>
                <a:gd name="connsiteX9" fmla="*/ 237386 w 410016"/>
                <a:gd name="connsiteY9" fmla="*/ 448641 h 452385"/>
                <a:gd name="connsiteX10" fmla="*/ 293146 w 410016"/>
                <a:gd name="connsiteY10" fmla="*/ 402908 h 452385"/>
                <a:gd name="connsiteX11" fmla="*/ 312357 w 410016"/>
                <a:gd name="connsiteY11" fmla="*/ 376387 h 452385"/>
                <a:gd name="connsiteX12" fmla="*/ 329732 w 410016"/>
                <a:gd name="connsiteY12" fmla="*/ 359931 h 452385"/>
                <a:gd name="connsiteX13" fmla="*/ 381396 w 410016"/>
                <a:gd name="connsiteY13" fmla="*/ 260734 h 452385"/>
                <a:gd name="connsiteX14" fmla="*/ 385950 w 410016"/>
                <a:gd name="connsiteY14" fmla="*/ 247914 h 452385"/>
                <a:gd name="connsiteX15" fmla="*/ 399688 w 410016"/>
                <a:gd name="connsiteY15" fmla="*/ 213164 h 452385"/>
                <a:gd name="connsiteX16" fmla="*/ 400109 w 410016"/>
                <a:gd name="connsiteY16" fmla="*/ 79218 h 452385"/>
                <a:gd name="connsiteX17" fmla="*/ 345727 w 410016"/>
                <a:gd name="connsiteY17" fmla="*/ 33026 h 452385"/>
                <a:gd name="connsiteX18" fmla="*/ 311897 w 410016"/>
                <a:gd name="connsiteY18" fmla="*/ 15652 h 452385"/>
                <a:gd name="connsiteX19" fmla="*/ 258396 w 410016"/>
                <a:gd name="connsiteY19" fmla="*/ 115 h 452385"/>
                <a:gd name="connsiteX20" fmla="*/ 219092 w 410016"/>
                <a:gd name="connsiteY20" fmla="*/ 2870 h 45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10016" h="452385">
                  <a:moveTo>
                    <a:pt x="219092" y="2876"/>
                  </a:moveTo>
                  <a:cubicBezTo>
                    <a:pt x="214041" y="5172"/>
                    <a:pt x="199881" y="7430"/>
                    <a:pt x="187979" y="7430"/>
                  </a:cubicBezTo>
                  <a:cubicBezTo>
                    <a:pt x="176115" y="7889"/>
                    <a:pt x="159200" y="10645"/>
                    <a:pt x="150972" y="14319"/>
                  </a:cubicBezTo>
                  <a:cubicBezTo>
                    <a:pt x="142744" y="17495"/>
                    <a:pt x="119399" y="23886"/>
                    <a:pt x="99308" y="28478"/>
                  </a:cubicBezTo>
                  <a:cubicBezTo>
                    <a:pt x="50820" y="39003"/>
                    <a:pt x="30728" y="50867"/>
                    <a:pt x="13353" y="78306"/>
                  </a:cubicBezTo>
                  <a:cubicBezTo>
                    <a:pt x="992" y="98895"/>
                    <a:pt x="-385" y="104368"/>
                    <a:pt x="73" y="137739"/>
                  </a:cubicBezTo>
                  <a:cubicBezTo>
                    <a:pt x="992" y="182094"/>
                    <a:pt x="7383" y="200847"/>
                    <a:pt x="41673" y="261653"/>
                  </a:cubicBezTo>
                  <a:cubicBezTo>
                    <a:pt x="56330" y="286797"/>
                    <a:pt x="73705" y="318790"/>
                    <a:pt x="80556" y="332950"/>
                  </a:cubicBezTo>
                  <a:cubicBezTo>
                    <a:pt x="93338" y="359012"/>
                    <a:pt x="116683" y="382816"/>
                    <a:pt x="170605" y="425334"/>
                  </a:cubicBezTo>
                  <a:cubicBezTo>
                    <a:pt x="206732" y="453654"/>
                    <a:pt x="214960" y="456410"/>
                    <a:pt x="237386" y="448641"/>
                  </a:cubicBezTo>
                  <a:cubicBezTo>
                    <a:pt x="262530" y="439953"/>
                    <a:pt x="276230" y="428970"/>
                    <a:pt x="293146" y="402908"/>
                  </a:cubicBezTo>
                  <a:cubicBezTo>
                    <a:pt x="301374" y="390585"/>
                    <a:pt x="310062" y="378682"/>
                    <a:pt x="312357" y="376387"/>
                  </a:cubicBezTo>
                  <a:cubicBezTo>
                    <a:pt x="314653" y="374588"/>
                    <a:pt x="322422" y="366819"/>
                    <a:pt x="329732" y="359931"/>
                  </a:cubicBezTo>
                  <a:cubicBezTo>
                    <a:pt x="344810" y="345311"/>
                    <a:pt x="381396" y="275354"/>
                    <a:pt x="381396" y="260734"/>
                  </a:cubicBezTo>
                  <a:cubicBezTo>
                    <a:pt x="381396" y="255224"/>
                    <a:pt x="383233" y="249291"/>
                    <a:pt x="385950" y="247914"/>
                  </a:cubicBezTo>
                  <a:cubicBezTo>
                    <a:pt x="388246" y="246574"/>
                    <a:pt x="394637" y="230998"/>
                    <a:pt x="399688" y="213164"/>
                  </a:cubicBezTo>
                  <a:cubicBezTo>
                    <a:pt x="413389" y="168388"/>
                    <a:pt x="413389" y="106660"/>
                    <a:pt x="400109" y="79218"/>
                  </a:cubicBezTo>
                  <a:cubicBezTo>
                    <a:pt x="390542" y="59547"/>
                    <a:pt x="366738" y="39455"/>
                    <a:pt x="345727" y="33026"/>
                  </a:cubicBezTo>
                  <a:cubicBezTo>
                    <a:pt x="339795" y="31227"/>
                    <a:pt x="324679" y="23459"/>
                    <a:pt x="311897" y="15652"/>
                  </a:cubicBezTo>
                  <a:cubicBezTo>
                    <a:pt x="293144" y="3789"/>
                    <a:pt x="283080" y="1033"/>
                    <a:pt x="258396" y="115"/>
                  </a:cubicBezTo>
                  <a:cubicBezTo>
                    <a:pt x="241939" y="-344"/>
                    <a:pt x="224106" y="574"/>
                    <a:pt x="219092" y="2870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603DB6AD-5513-EC36-02D1-8B1B144712A1}"/>
                </a:ext>
              </a:extLst>
            </p:cNvPr>
            <p:cNvSpPr/>
            <p:nvPr/>
          </p:nvSpPr>
          <p:spPr>
            <a:xfrm>
              <a:off x="2426661" y="5462191"/>
              <a:ext cx="125484" cy="133484"/>
            </a:xfrm>
            <a:custGeom>
              <a:avLst/>
              <a:gdLst>
                <a:gd name="connsiteX0" fmla="*/ 182500 w 379096"/>
                <a:gd name="connsiteY0" fmla="*/ 3984 h 403264"/>
                <a:gd name="connsiteX1" fmla="*/ 27049 w 379096"/>
                <a:gd name="connsiteY1" fmla="*/ 56567 h 403264"/>
                <a:gd name="connsiteX2" fmla="*/ 6039 w 379096"/>
                <a:gd name="connsiteY2" fmla="*/ 166286 h 403264"/>
                <a:gd name="connsiteX3" fmla="*/ 102518 w 379096"/>
                <a:gd name="connsiteY3" fmla="*/ 333640 h 403264"/>
                <a:gd name="connsiteX4" fmla="*/ 128581 w 379096"/>
                <a:gd name="connsiteY4" fmla="*/ 355569 h 403264"/>
                <a:gd name="connsiteX5" fmla="*/ 150050 w 379096"/>
                <a:gd name="connsiteY5" fmla="*/ 371566 h 403264"/>
                <a:gd name="connsiteX6" fmla="*/ 188014 w 379096"/>
                <a:gd name="connsiteY6" fmla="*/ 396710 h 403264"/>
                <a:gd name="connsiteX7" fmla="*/ 225940 w 379096"/>
                <a:gd name="connsiteY7" fmla="*/ 400843 h 403264"/>
                <a:gd name="connsiteX8" fmla="*/ 276686 w 379096"/>
                <a:gd name="connsiteY8" fmla="*/ 360124 h 403264"/>
                <a:gd name="connsiteX9" fmla="*/ 300031 w 379096"/>
                <a:gd name="connsiteY9" fmla="*/ 340491 h 403264"/>
                <a:gd name="connsiteX10" fmla="*/ 379096 w 379096"/>
                <a:gd name="connsiteY10" fmla="*/ 142520 h 403264"/>
                <a:gd name="connsiteX11" fmla="*/ 367692 w 379096"/>
                <a:gd name="connsiteY11" fmla="*/ 82627 h 403264"/>
                <a:gd name="connsiteX12" fmla="*/ 299112 w 379096"/>
                <a:gd name="connsiteY12" fmla="*/ 24112 h 403264"/>
                <a:gd name="connsiteX13" fmla="*/ 182506 w 379096"/>
                <a:gd name="connsiteY13" fmla="*/ 3982 h 403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9096" h="403264">
                  <a:moveTo>
                    <a:pt x="182500" y="3984"/>
                  </a:moveTo>
                  <a:cubicBezTo>
                    <a:pt x="67305" y="28668"/>
                    <a:pt x="44880" y="36437"/>
                    <a:pt x="27049" y="56567"/>
                  </a:cubicBezTo>
                  <a:cubicBezTo>
                    <a:pt x="107" y="87643"/>
                    <a:pt x="-6322" y="120096"/>
                    <a:pt x="6039" y="166286"/>
                  </a:cubicBezTo>
                  <a:cubicBezTo>
                    <a:pt x="16103" y="204250"/>
                    <a:pt x="75996" y="308922"/>
                    <a:pt x="102518" y="333640"/>
                  </a:cubicBezTo>
                  <a:cubicBezTo>
                    <a:pt x="114841" y="345963"/>
                    <a:pt x="126744" y="355569"/>
                    <a:pt x="128581" y="355569"/>
                  </a:cubicBezTo>
                  <a:cubicBezTo>
                    <a:pt x="130379" y="355569"/>
                    <a:pt x="139985" y="362879"/>
                    <a:pt x="150050" y="371566"/>
                  </a:cubicBezTo>
                  <a:cubicBezTo>
                    <a:pt x="159656" y="380253"/>
                    <a:pt x="176571" y="391696"/>
                    <a:pt x="188014" y="396710"/>
                  </a:cubicBezTo>
                  <a:cubicBezTo>
                    <a:pt x="204930" y="404019"/>
                    <a:pt x="211320" y="404938"/>
                    <a:pt x="225940" y="400843"/>
                  </a:cubicBezTo>
                  <a:cubicBezTo>
                    <a:pt x="242396" y="396250"/>
                    <a:pt x="266162" y="377077"/>
                    <a:pt x="276686" y="360124"/>
                  </a:cubicBezTo>
                  <a:cubicBezTo>
                    <a:pt x="278982" y="356488"/>
                    <a:pt x="289506" y="347341"/>
                    <a:pt x="300031" y="340491"/>
                  </a:cubicBezTo>
                  <a:cubicBezTo>
                    <a:pt x="338874" y="313970"/>
                    <a:pt x="379096" y="213854"/>
                    <a:pt x="379096" y="142520"/>
                  </a:cubicBezTo>
                  <a:cubicBezTo>
                    <a:pt x="379096" y="112326"/>
                    <a:pt x="377259" y="101840"/>
                    <a:pt x="367692" y="82627"/>
                  </a:cubicBezTo>
                  <a:cubicBezTo>
                    <a:pt x="353034" y="53351"/>
                    <a:pt x="348939" y="49715"/>
                    <a:pt x="299112" y="24112"/>
                  </a:cubicBezTo>
                  <a:cubicBezTo>
                    <a:pt x="254298" y="308"/>
                    <a:pt x="223184" y="-4705"/>
                    <a:pt x="182506" y="3982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E16E5D15-B288-46BB-3840-6218CBC324D2}"/>
                </a:ext>
              </a:extLst>
            </p:cNvPr>
            <p:cNvSpPr/>
            <p:nvPr/>
          </p:nvSpPr>
          <p:spPr>
            <a:xfrm>
              <a:off x="3639266" y="5510426"/>
              <a:ext cx="147762" cy="145598"/>
            </a:xfrm>
            <a:custGeom>
              <a:avLst/>
              <a:gdLst>
                <a:gd name="connsiteX0" fmla="*/ 224593 w 446395"/>
                <a:gd name="connsiteY0" fmla="*/ 4139 h 439856"/>
                <a:gd name="connsiteX1" fmla="*/ 181157 w 446395"/>
                <a:gd name="connsiteY1" fmla="*/ 12827 h 439856"/>
                <a:gd name="connsiteX2" fmla="*/ 61827 w 446395"/>
                <a:gd name="connsiteY2" fmla="*/ 44362 h 439856"/>
                <a:gd name="connsiteX3" fmla="*/ 7445 w 446395"/>
                <a:gd name="connsiteY3" fmla="*/ 103795 h 439856"/>
                <a:gd name="connsiteX4" fmla="*/ 2853 w 446395"/>
                <a:gd name="connsiteY4" fmla="*/ 158215 h 439856"/>
                <a:gd name="connsiteX5" fmla="*/ 43993 w 446395"/>
                <a:gd name="connsiteY5" fmla="*/ 258332 h 439856"/>
                <a:gd name="connsiteX6" fmla="*/ 69136 w 446395"/>
                <a:gd name="connsiteY6" fmla="*/ 303606 h 439856"/>
                <a:gd name="connsiteX7" fmla="*/ 124934 w 446395"/>
                <a:gd name="connsiteY7" fmla="*/ 370349 h 439856"/>
                <a:gd name="connsiteX8" fmla="*/ 164697 w 446395"/>
                <a:gd name="connsiteY8" fmla="*/ 400965 h 439856"/>
                <a:gd name="connsiteX9" fmla="*/ 254325 w 446395"/>
                <a:gd name="connsiteY9" fmla="*/ 439848 h 439856"/>
                <a:gd name="connsiteX10" fmla="*/ 364964 w 446395"/>
                <a:gd name="connsiteY10" fmla="*/ 384510 h 439856"/>
                <a:gd name="connsiteX11" fmla="*/ 421643 w 446395"/>
                <a:gd name="connsiteY11" fmla="*/ 278466 h 439856"/>
                <a:gd name="connsiteX12" fmla="*/ 430789 w 446395"/>
                <a:gd name="connsiteY12" fmla="*/ 85050 h 439856"/>
                <a:gd name="connsiteX13" fmla="*/ 374111 w 446395"/>
                <a:gd name="connsiteY13" fmla="*/ 36141 h 439856"/>
                <a:gd name="connsiteX14" fmla="*/ 344834 w 446395"/>
                <a:gd name="connsiteY14" fmla="*/ 22441 h 439856"/>
                <a:gd name="connsiteX15" fmla="*/ 224593 w 446395"/>
                <a:gd name="connsiteY15" fmla="*/ 4147 h 439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395" h="439856">
                  <a:moveTo>
                    <a:pt x="224593" y="4139"/>
                  </a:moveTo>
                  <a:cubicBezTo>
                    <a:pt x="214529" y="6436"/>
                    <a:pt x="194896" y="10071"/>
                    <a:pt x="181157" y="12827"/>
                  </a:cubicBezTo>
                  <a:cubicBezTo>
                    <a:pt x="149163" y="19218"/>
                    <a:pt x="77366" y="37970"/>
                    <a:pt x="61827" y="44362"/>
                  </a:cubicBezTo>
                  <a:cubicBezTo>
                    <a:pt x="38980" y="53508"/>
                    <a:pt x="17473" y="76815"/>
                    <a:pt x="7445" y="103795"/>
                  </a:cubicBezTo>
                  <a:cubicBezTo>
                    <a:pt x="-1242" y="126680"/>
                    <a:pt x="-1701" y="132613"/>
                    <a:pt x="2853" y="158215"/>
                  </a:cubicBezTo>
                  <a:cubicBezTo>
                    <a:pt x="8785" y="192505"/>
                    <a:pt x="18390" y="216271"/>
                    <a:pt x="43993" y="258332"/>
                  </a:cubicBezTo>
                  <a:cubicBezTo>
                    <a:pt x="54517" y="275707"/>
                    <a:pt x="65960" y="295837"/>
                    <a:pt x="69136" y="303606"/>
                  </a:cubicBezTo>
                  <a:cubicBezTo>
                    <a:pt x="79201" y="327372"/>
                    <a:pt x="102087" y="354812"/>
                    <a:pt x="124934" y="370349"/>
                  </a:cubicBezTo>
                  <a:cubicBezTo>
                    <a:pt x="136798" y="378577"/>
                    <a:pt x="154631" y="392316"/>
                    <a:pt x="164697" y="400965"/>
                  </a:cubicBezTo>
                  <a:cubicBezTo>
                    <a:pt x="189381" y="422932"/>
                    <a:pt x="229182" y="440307"/>
                    <a:pt x="254325" y="439848"/>
                  </a:cubicBezTo>
                  <a:cubicBezTo>
                    <a:pt x="281305" y="439848"/>
                    <a:pt x="342997" y="408773"/>
                    <a:pt x="364964" y="384510"/>
                  </a:cubicBezTo>
                  <a:cubicBezTo>
                    <a:pt x="380502" y="367174"/>
                    <a:pt x="407482" y="317307"/>
                    <a:pt x="421643" y="278466"/>
                  </a:cubicBezTo>
                  <a:cubicBezTo>
                    <a:pt x="450919" y="197524"/>
                    <a:pt x="454555" y="125307"/>
                    <a:pt x="430789" y="85050"/>
                  </a:cubicBezTo>
                  <a:cubicBezTo>
                    <a:pt x="417969" y="63121"/>
                    <a:pt x="386893" y="36141"/>
                    <a:pt x="374111" y="36141"/>
                  </a:cubicBezTo>
                  <a:cubicBezTo>
                    <a:pt x="370437" y="36141"/>
                    <a:pt x="357195" y="30209"/>
                    <a:pt x="344834" y="22441"/>
                  </a:cubicBezTo>
                  <a:cubicBezTo>
                    <a:pt x="310084" y="933"/>
                    <a:pt x="270781" y="-4999"/>
                    <a:pt x="224593" y="4147"/>
                  </a:cubicBezTo>
                  <a:close/>
                </a:path>
              </a:pathLst>
            </a:custGeom>
            <a:solidFill>
              <a:srgbClr val="79F7A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32183B60-A782-5639-D1FB-48A2D9D0AB7A}"/>
              </a:ext>
            </a:extLst>
          </p:cNvPr>
          <p:cNvSpPr txBox="1"/>
          <p:nvPr/>
        </p:nvSpPr>
        <p:spPr>
          <a:xfrm>
            <a:off x="1360337" y="1005260"/>
            <a:ext cx="32905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solidFill>
                  <a:schemeClr val="bg1"/>
                </a:solidFill>
                <a:latin typeface="Mistral" panose="03090702030407020403" pitchFamily="66" charset="0"/>
                <a:ea typeface="851tegakizatsu" panose="02000600000000000000" pitchFamily="2" charset="-122"/>
                <a:cs typeface="MV Boli" panose="02000500030200090000" pitchFamily="2" charset="0"/>
              </a:rPr>
              <a:t>Power Your Point</a:t>
            </a:r>
            <a:endParaRPr lang="zh-CN" altLang="en-US" sz="4000" b="1">
              <a:solidFill>
                <a:schemeClr val="bg1"/>
              </a:solidFill>
              <a:latin typeface="Mistral" panose="03090702030407020403" pitchFamily="66" charset="0"/>
              <a:ea typeface="851tegakizatsu" panose="02000600000000000000" pitchFamily="2" charset="-122"/>
              <a:cs typeface="MV Boli" panose="02000500030200090000" pitchFamily="2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1E77463-A404-87E0-74C0-E5B891F88CB4}"/>
              </a:ext>
            </a:extLst>
          </p:cNvPr>
          <p:cNvSpPr txBox="1"/>
          <p:nvPr/>
        </p:nvSpPr>
        <p:spPr>
          <a:xfrm>
            <a:off x="1360337" y="1713146"/>
            <a:ext cx="3530030" cy="4139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2000">
                <a:solidFill>
                  <a:schemeClr val="bg1"/>
                </a:solidFill>
                <a:latin typeface="Mistral" panose="03090702030407020403" pitchFamily="66" charset="0"/>
                <a:ea typeface="851tegakizatsu" panose="02000600000000000000" pitchFamily="2" charset="-122"/>
                <a:cs typeface="MV Boli" panose="02000500030200090000" pitchFamily="2" charset="0"/>
              </a:rPr>
              <a:t>Lorem ipsum dolor sit amet, consectetuer adipiscing elit. Maecenas porttitor congue massa. Fusce posuere, magna sed pulvinar ultricies, purus lectus</a:t>
            </a:r>
          </a:p>
          <a:p>
            <a:pPr>
              <a:lnSpc>
                <a:spcPct val="120000"/>
              </a:lnSpc>
            </a:pPr>
            <a:endParaRPr lang="fr-FR" altLang="zh-CN" sz="2000">
              <a:solidFill>
                <a:schemeClr val="bg1"/>
              </a:solidFill>
              <a:latin typeface="Mistral" panose="03090702030407020403" pitchFamily="66" charset="0"/>
              <a:ea typeface="851tegakizatsu" panose="02000600000000000000" pitchFamily="2" charset="-122"/>
              <a:cs typeface="MV Boli" panose="02000500030200090000" pitchFamily="2" charset="0"/>
            </a:endParaRPr>
          </a:p>
          <a:p>
            <a:pPr>
              <a:lnSpc>
                <a:spcPct val="120000"/>
              </a:lnSpc>
            </a:pPr>
            <a:r>
              <a:rPr lang="fr-FR" altLang="zh-CN" sz="2000">
                <a:solidFill>
                  <a:schemeClr val="bg1"/>
                </a:solidFill>
                <a:latin typeface="Mistral" panose="03090702030407020403" pitchFamily="66" charset="0"/>
                <a:ea typeface="851tegakizatsu" panose="02000600000000000000" pitchFamily="2" charset="-122"/>
                <a:cs typeface="MV Boli" panose="02000500030200090000" pitchFamily="2" charset="0"/>
              </a:rPr>
              <a:t>malesuada libero, sit amet commodo magna eros quis urna. Nunc viverra imperdiet enim.</a:t>
            </a:r>
          </a:p>
          <a:p>
            <a:pPr>
              <a:lnSpc>
                <a:spcPct val="120000"/>
              </a:lnSpc>
            </a:pPr>
            <a:endParaRPr lang="fr-FR" altLang="zh-CN" sz="2000">
              <a:solidFill>
                <a:schemeClr val="bg1"/>
              </a:solidFill>
              <a:latin typeface="Mistral" panose="03090702030407020403" pitchFamily="66" charset="0"/>
              <a:ea typeface="851tegakizatsu" panose="02000600000000000000" pitchFamily="2" charset="-122"/>
              <a:cs typeface="MV Boli" panose="02000500030200090000" pitchFamily="2" charset="0"/>
            </a:endParaRPr>
          </a:p>
          <a:p>
            <a:pPr>
              <a:lnSpc>
                <a:spcPct val="120000"/>
              </a:lnSpc>
            </a:pPr>
            <a:r>
              <a:rPr lang="fr-FR" altLang="zh-CN" sz="2000">
                <a:solidFill>
                  <a:schemeClr val="bg1"/>
                </a:solidFill>
                <a:latin typeface="Mistral" panose="03090702030407020403" pitchFamily="66" charset="0"/>
                <a:ea typeface="851tegakizatsu" panose="02000600000000000000" pitchFamily="2" charset="-122"/>
                <a:cs typeface="MV Boli" panose="02000500030200090000" pitchFamily="2" charset="0"/>
              </a:rPr>
              <a:t>Fusce est. Vivamus a tellus. Pellentesque habitant morbi tristique senectus et</a:t>
            </a: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86E69E39-4D1D-CAC8-4ED0-5123BEFBA89B}"/>
              </a:ext>
            </a:extLst>
          </p:cNvPr>
          <p:cNvGrpSpPr/>
          <p:nvPr/>
        </p:nvGrpSpPr>
        <p:grpSpPr>
          <a:xfrm>
            <a:off x="7477350" y="923270"/>
            <a:ext cx="3024002" cy="3285560"/>
            <a:chOff x="-6555063" y="2320302"/>
            <a:chExt cx="4168373" cy="4528913"/>
          </a:xfrm>
          <a:solidFill>
            <a:schemeClr val="bg1"/>
          </a:solidFill>
        </p:grpSpPr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1C64EB33-37AD-54F8-FCD7-E8C74F1A574F}"/>
                </a:ext>
              </a:extLst>
            </p:cNvPr>
            <p:cNvSpPr/>
            <p:nvPr/>
          </p:nvSpPr>
          <p:spPr>
            <a:xfrm>
              <a:off x="-6555063" y="2320302"/>
              <a:ext cx="4168373" cy="4528913"/>
            </a:xfrm>
            <a:custGeom>
              <a:avLst/>
              <a:gdLst>
                <a:gd name="connsiteX0" fmla="*/ 1899715 w 4168373"/>
                <a:gd name="connsiteY0" fmla="*/ 4258 h 4528913"/>
                <a:gd name="connsiteX1" fmla="*/ 1284337 w 4168373"/>
                <a:gd name="connsiteY1" fmla="*/ 142800 h 4528913"/>
                <a:gd name="connsiteX2" fmla="*/ 925860 w 4168373"/>
                <a:gd name="connsiteY2" fmla="*/ 348079 h 4528913"/>
                <a:gd name="connsiteX3" fmla="*/ 702750 w 4168373"/>
                <a:gd name="connsiteY3" fmla="*/ 577587 h 4528913"/>
                <a:gd name="connsiteX4" fmla="*/ 262035 w 4168373"/>
                <a:gd name="connsiteY4" fmla="*/ 1385930 h 4528913"/>
                <a:gd name="connsiteX5" fmla="*/ 127589 w 4168373"/>
                <a:gd name="connsiteY5" fmla="*/ 1834874 h 4528913"/>
                <a:gd name="connsiteX6" fmla="*/ 24258 w 4168373"/>
                <a:gd name="connsiteY6" fmla="*/ 2516118 h 4528913"/>
                <a:gd name="connsiteX7" fmla="*/ 33 w 4168373"/>
                <a:gd name="connsiteY7" fmla="*/ 3149337 h 4528913"/>
                <a:gd name="connsiteX8" fmla="*/ 26554 w 4168373"/>
                <a:gd name="connsiteY8" fmla="*/ 3601955 h 4528913"/>
                <a:gd name="connsiteX9" fmla="*/ 53994 w 4168373"/>
                <a:gd name="connsiteY9" fmla="*/ 3940300 h 4528913"/>
                <a:gd name="connsiteX10" fmla="*/ 83730 w 4168373"/>
                <a:gd name="connsiteY10" fmla="*/ 4148332 h 4528913"/>
                <a:gd name="connsiteX11" fmla="*/ 151850 w 4168373"/>
                <a:gd name="connsiteY11" fmla="*/ 4327552 h 4528913"/>
                <a:gd name="connsiteX12" fmla="*/ 229117 w 4168373"/>
                <a:gd name="connsiteY12" fmla="*/ 4397051 h 4528913"/>
                <a:gd name="connsiteX13" fmla="*/ 406044 w 4168373"/>
                <a:gd name="connsiteY13" fmla="*/ 4341712 h 4528913"/>
                <a:gd name="connsiteX14" fmla="*/ 648367 w 4168373"/>
                <a:gd name="connsiteY14" fmla="*/ 4173015 h 4528913"/>
                <a:gd name="connsiteX15" fmla="*/ 1012282 w 4168373"/>
                <a:gd name="connsiteY15" fmla="*/ 3909639 h 4528913"/>
                <a:gd name="connsiteX16" fmla="*/ 1123381 w 4168373"/>
                <a:gd name="connsiteY16" fmla="*/ 3871713 h 4528913"/>
                <a:gd name="connsiteX17" fmla="*/ 1274737 w 4168373"/>
                <a:gd name="connsiteY17" fmla="*/ 3901410 h 4528913"/>
                <a:gd name="connsiteX18" fmla="*/ 1493262 w 4168373"/>
                <a:gd name="connsiteY18" fmla="*/ 4168882 h 4528913"/>
                <a:gd name="connsiteX19" fmla="*/ 1750212 w 4168373"/>
                <a:gd name="connsiteY19" fmla="*/ 4463796 h 4528913"/>
                <a:gd name="connsiteX20" fmla="*/ 1937200 w 4168373"/>
                <a:gd name="connsiteY20" fmla="*/ 4526405 h 4528913"/>
                <a:gd name="connsiteX21" fmla="*/ 2312588 w 4168373"/>
                <a:gd name="connsiteY21" fmla="*/ 4244316 h 4528913"/>
                <a:gd name="connsiteX22" fmla="*/ 2712625 w 4168373"/>
                <a:gd name="connsiteY22" fmla="*/ 3866665 h 4528913"/>
                <a:gd name="connsiteX23" fmla="*/ 2785758 w 4168373"/>
                <a:gd name="connsiteY23" fmla="*/ 3851128 h 4528913"/>
                <a:gd name="connsiteX24" fmla="*/ 2864403 w 4168373"/>
                <a:gd name="connsiteY24" fmla="*/ 3868044 h 4528913"/>
                <a:gd name="connsiteX25" fmla="*/ 3082967 w 4168373"/>
                <a:gd name="connsiteY25" fmla="*/ 4109455 h 4528913"/>
                <a:gd name="connsiteX26" fmla="*/ 3334401 w 4168373"/>
                <a:gd name="connsiteY26" fmla="*/ 4385157 h 4528913"/>
                <a:gd name="connsiteX27" fmla="*/ 3627933 w 4168373"/>
                <a:gd name="connsiteY27" fmla="*/ 4525070 h 4528913"/>
                <a:gd name="connsiteX28" fmla="*/ 3987293 w 4168373"/>
                <a:gd name="connsiteY28" fmla="*/ 4354962 h 4528913"/>
                <a:gd name="connsiteX29" fmla="*/ 4013355 w 4168373"/>
                <a:gd name="connsiteY29" fmla="*/ 4310186 h 4528913"/>
                <a:gd name="connsiteX30" fmla="*/ 4030271 w 4168373"/>
                <a:gd name="connsiteY30" fmla="*/ 4315200 h 4528913"/>
                <a:gd name="connsiteX31" fmla="*/ 4097473 w 4168373"/>
                <a:gd name="connsiteY31" fmla="*/ 4263076 h 4528913"/>
                <a:gd name="connsiteX32" fmla="*/ 4134060 w 4168373"/>
                <a:gd name="connsiteY32" fmla="*/ 4098013 h 4528913"/>
                <a:gd name="connsiteX33" fmla="*/ 4168350 w 4168373"/>
                <a:gd name="connsiteY33" fmla="*/ 3181334 h 4528913"/>
                <a:gd name="connsiteX34" fmla="*/ 4136815 w 4168373"/>
                <a:gd name="connsiteY34" fmla="*/ 2180066 h 4528913"/>
                <a:gd name="connsiteX35" fmla="*/ 3792533 w 4168373"/>
                <a:gd name="connsiteY35" fmla="*/ 1023317 h 4528913"/>
                <a:gd name="connsiteX36" fmla="*/ 3293261 w 4168373"/>
                <a:gd name="connsiteY36" fmla="*/ 439466 h 4528913"/>
                <a:gd name="connsiteX37" fmla="*/ 2621197 w 4168373"/>
                <a:gd name="connsiteY37" fmla="*/ 93813 h 4528913"/>
                <a:gd name="connsiteX38" fmla="*/ 1899725 w 4168373"/>
                <a:gd name="connsiteY38" fmla="*/ 4223 h 4528913"/>
                <a:gd name="connsiteX39" fmla="*/ 2168980 w 4168373"/>
                <a:gd name="connsiteY39" fmla="*/ 227829 h 4528913"/>
                <a:gd name="connsiteX40" fmla="*/ 3066947 w 4168373"/>
                <a:gd name="connsiteY40" fmla="*/ 527289 h 4528913"/>
                <a:gd name="connsiteX41" fmla="*/ 3664955 w 4168373"/>
                <a:gd name="connsiteY41" fmla="*/ 1256529 h 4528913"/>
                <a:gd name="connsiteX42" fmla="*/ 3928753 w 4168373"/>
                <a:gd name="connsiteY42" fmla="*/ 2438359 h 4528913"/>
                <a:gd name="connsiteX43" fmla="*/ 3981336 w 4168373"/>
                <a:gd name="connsiteY43" fmla="*/ 3083020 h 4528913"/>
                <a:gd name="connsiteX44" fmla="*/ 4027527 w 4168373"/>
                <a:gd name="connsiteY44" fmla="*/ 3819109 h 4528913"/>
                <a:gd name="connsiteX45" fmla="*/ 4030704 w 4168373"/>
                <a:gd name="connsiteY45" fmla="*/ 3915588 h 4528913"/>
                <a:gd name="connsiteX46" fmla="*/ 4008316 w 4168373"/>
                <a:gd name="connsiteY46" fmla="*/ 3935221 h 4528913"/>
                <a:gd name="connsiteX47" fmla="*/ 3915932 w 4168373"/>
                <a:gd name="connsiteY47" fmla="*/ 4008394 h 4528913"/>
                <a:gd name="connsiteX48" fmla="*/ 3794809 w 4168373"/>
                <a:gd name="connsiteY48" fmla="*/ 4102577 h 4528913"/>
                <a:gd name="connsiteX49" fmla="*/ 3671346 w 4168373"/>
                <a:gd name="connsiteY49" fmla="*/ 4182600 h 4528913"/>
                <a:gd name="connsiteX50" fmla="*/ 3552017 w 4168373"/>
                <a:gd name="connsiteY50" fmla="*/ 4153783 h 4528913"/>
                <a:gd name="connsiteX51" fmla="*/ 3414396 w 4168373"/>
                <a:gd name="connsiteY51" fmla="*/ 4047699 h 4528913"/>
                <a:gd name="connsiteX52" fmla="*/ 3318836 w 4168373"/>
                <a:gd name="connsiteY52" fmla="*/ 3937981 h 4528913"/>
                <a:gd name="connsiteX53" fmla="*/ 3046358 w 4168373"/>
                <a:gd name="connsiteY53" fmla="*/ 3648123 h 4528913"/>
                <a:gd name="connsiteX54" fmla="*/ 2870773 w 4168373"/>
                <a:gd name="connsiteY54" fmla="*/ 3557576 h 4528913"/>
                <a:gd name="connsiteX55" fmla="*/ 2649035 w 4168373"/>
                <a:gd name="connsiteY55" fmla="*/ 3579083 h 4528913"/>
                <a:gd name="connsiteX56" fmla="*/ 2477124 w 4168373"/>
                <a:gd name="connsiteY56" fmla="*/ 3665497 h 4528913"/>
                <a:gd name="connsiteX57" fmla="*/ 2234380 w 4168373"/>
                <a:gd name="connsiteY57" fmla="*/ 3901393 h 4528913"/>
                <a:gd name="connsiteX58" fmla="*/ 2021753 w 4168373"/>
                <a:gd name="connsiteY58" fmla="*/ 4135495 h 4528913"/>
                <a:gd name="connsiteX59" fmla="*/ 1918462 w 4168373"/>
                <a:gd name="connsiteY59" fmla="*/ 4224665 h 4528913"/>
                <a:gd name="connsiteX60" fmla="*/ 1841195 w 4168373"/>
                <a:gd name="connsiteY60" fmla="*/ 4206372 h 4528913"/>
                <a:gd name="connsiteX61" fmla="*/ 1644145 w 4168373"/>
                <a:gd name="connsiteY61" fmla="*/ 3976864 h 4528913"/>
                <a:gd name="connsiteX62" fmla="*/ 1390379 w 4168373"/>
                <a:gd name="connsiteY62" fmla="*/ 3690180 h 4528913"/>
                <a:gd name="connsiteX63" fmla="*/ 1242697 w 4168373"/>
                <a:gd name="connsiteY63" fmla="*/ 3617926 h 4528913"/>
                <a:gd name="connsiteX64" fmla="*/ 903010 w 4168373"/>
                <a:gd name="connsiteY64" fmla="*/ 3677359 h 4528913"/>
                <a:gd name="connsiteX65" fmla="*/ 518051 w 4168373"/>
                <a:gd name="connsiteY65" fmla="*/ 3971812 h 4528913"/>
                <a:gd name="connsiteX66" fmla="*/ 415181 w 4168373"/>
                <a:gd name="connsiteY66" fmla="*/ 4063277 h 4528913"/>
                <a:gd name="connsiteX67" fmla="*/ 287172 w 4168373"/>
                <a:gd name="connsiteY67" fmla="*/ 4150572 h 4528913"/>
                <a:gd name="connsiteX68" fmla="*/ 242817 w 4168373"/>
                <a:gd name="connsiteY68" fmla="*/ 4029411 h 4528913"/>
                <a:gd name="connsiteX69" fmla="*/ 236885 w 4168373"/>
                <a:gd name="connsiteY69" fmla="*/ 3277323 h 4528913"/>
                <a:gd name="connsiteX70" fmla="*/ 278025 w 4168373"/>
                <a:gd name="connsiteY70" fmla="*/ 2936716 h 4528913"/>
                <a:gd name="connsiteX71" fmla="*/ 305465 w 4168373"/>
                <a:gd name="connsiteY71" fmla="*/ 2687535 h 4528913"/>
                <a:gd name="connsiteX72" fmla="*/ 420199 w 4168373"/>
                <a:gd name="connsiteY72" fmla="*/ 1972001 h 4528913"/>
                <a:gd name="connsiteX73" fmla="*/ 623226 w 4168373"/>
                <a:gd name="connsiteY73" fmla="*/ 1357073 h 4528913"/>
                <a:gd name="connsiteX74" fmla="*/ 842211 w 4168373"/>
                <a:gd name="connsiteY74" fmla="*/ 893012 h 4528913"/>
                <a:gd name="connsiteX75" fmla="*/ 1669306 w 4168373"/>
                <a:gd name="connsiteY75" fmla="*/ 269404 h 4528913"/>
                <a:gd name="connsiteX76" fmla="*/ 2168999 w 4168373"/>
                <a:gd name="connsiteY76" fmla="*/ 227805 h 452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4168373" h="4528913">
                  <a:moveTo>
                    <a:pt x="1899715" y="4258"/>
                  </a:moveTo>
                  <a:cubicBezTo>
                    <a:pt x="1715441" y="17500"/>
                    <a:pt x="1444795" y="78771"/>
                    <a:pt x="1284337" y="142800"/>
                  </a:cubicBezTo>
                  <a:cubicBezTo>
                    <a:pt x="1155407" y="194923"/>
                    <a:pt x="1022803" y="270809"/>
                    <a:pt x="925860" y="348079"/>
                  </a:cubicBezTo>
                  <a:cubicBezTo>
                    <a:pt x="859576" y="401122"/>
                    <a:pt x="779549" y="483397"/>
                    <a:pt x="702750" y="577587"/>
                  </a:cubicBezTo>
                  <a:cubicBezTo>
                    <a:pt x="577493" y="730746"/>
                    <a:pt x="373125" y="1106555"/>
                    <a:pt x="262035" y="1385930"/>
                  </a:cubicBezTo>
                  <a:cubicBezTo>
                    <a:pt x="214924" y="1505259"/>
                    <a:pt x="170110" y="1654744"/>
                    <a:pt x="127589" y="1834874"/>
                  </a:cubicBezTo>
                  <a:cubicBezTo>
                    <a:pt x="67236" y="2090942"/>
                    <a:pt x="40294" y="2270161"/>
                    <a:pt x="24258" y="2516118"/>
                  </a:cubicBezTo>
                  <a:cubicBezTo>
                    <a:pt x="12395" y="2705860"/>
                    <a:pt x="33" y="3023620"/>
                    <a:pt x="33" y="3149337"/>
                  </a:cubicBezTo>
                  <a:cubicBezTo>
                    <a:pt x="-426" y="3302036"/>
                    <a:pt x="3707" y="3365599"/>
                    <a:pt x="26554" y="3601955"/>
                  </a:cubicBezTo>
                  <a:cubicBezTo>
                    <a:pt x="40292" y="3743250"/>
                    <a:pt x="46224" y="3813201"/>
                    <a:pt x="53994" y="3940300"/>
                  </a:cubicBezTo>
                  <a:cubicBezTo>
                    <a:pt x="59007" y="4016189"/>
                    <a:pt x="66355" y="4066938"/>
                    <a:pt x="83730" y="4148332"/>
                  </a:cubicBezTo>
                  <a:cubicBezTo>
                    <a:pt x="101985" y="4231532"/>
                    <a:pt x="112968" y="4259892"/>
                    <a:pt x="151850" y="4327552"/>
                  </a:cubicBezTo>
                  <a:cubicBezTo>
                    <a:pt x="164173" y="4348562"/>
                    <a:pt x="201678" y="4382393"/>
                    <a:pt x="229117" y="4397051"/>
                  </a:cubicBezTo>
                  <a:cubicBezTo>
                    <a:pt x="258814" y="4413047"/>
                    <a:pt x="312317" y="4396132"/>
                    <a:pt x="406044" y="4341712"/>
                  </a:cubicBezTo>
                  <a:cubicBezTo>
                    <a:pt x="501604" y="4285915"/>
                    <a:pt x="543204" y="4257136"/>
                    <a:pt x="648367" y="4173015"/>
                  </a:cubicBezTo>
                  <a:cubicBezTo>
                    <a:pt x="875572" y="3991964"/>
                    <a:pt x="941438" y="3943929"/>
                    <a:pt x="1012282" y="3909639"/>
                  </a:cubicBezTo>
                  <a:cubicBezTo>
                    <a:pt x="1059852" y="3886332"/>
                    <a:pt x="1084995" y="3878104"/>
                    <a:pt x="1123381" y="3871713"/>
                  </a:cubicBezTo>
                  <a:cubicBezTo>
                    <a:pt x="1172750" y="3863944"/>
                    <a:pt x="1229925" y="3874889"/>
                    <a:pt x="1274737" y="3901410"/>
                  </a:cubicBezTo>
                  <a:cubicBezTo>
                    <a:pt x="1318174" y="3926553"/>
                    <a:pt x="1397701" y="4024413"/>
                    <a:pt x="1493262" y="4168882"/>
                  </a:cubicBezTo>
                  <a:cubicBezTo>
                    <a:pt x="1601638" y="4333484"/>
                    <a:pt x="1645961" y="4384683"/>
                    <a:pt x="1750212" y="4463796"/>
                  </a:cubicBezTo>
                  <a:cubicBezTo>
                    <a:pt x="1822466" y="4518637"/>
                    <a:pt x="1874587" y="4536011"/>
                    <a:pt x="1937200" y="4526405"/>
                  </a:cubicBezTo>
                  <a:cubicBezTo>
                    <a:pt x="2041452" y="4510408"/>
                    <a:pt x="2146154" y="4431763"/>
                    <a:pt x="2312588" y="4244316"/>
                  </a:cubicBezTo>
                  <a:cubicBezTo>
                    <a:pt x="2517867" y="4012976"/>
                    <a:pt x="2625293" y="3911938"/>
                    <a:pt x="2712625" y="3866665"/>
                  </a:cubicBezTo>
                  <a:cubicBezTo>
                    <a:pt x="2740064" y="3852506"/>
                    <a:pt x="2745537" y="3851128"/>
                    <a:pt x="2785758" y="3851128"/>
                  </a:cubicBezTo>
                  <a:cubicBezTo>
                    <a:pt x="2827396" y="3851128"/>
                    <a:pt x="2831491" y="3852047"/>
                    <a:pt x="2864403" y="3868044"/>
                  </a:cubicBezTo>
                  <a:cubicBezTo>
                    <a:pt x="2912891" y="3892269"/>
                    <a:pt x="2952654" y="3936164"/>
                    <a:pt x="3082967" y="4109455"/>
                  </a:cubicBezTo>
                  <a:cubicBezTo>
                    <a:pt x="3195860" y="4259891"/>
                    <a:pt x="3243435" y="4311982"/>
                    <a:pt x="3334401" y="4385157"/>
                  </a:cubicBezTo>
                  <a:cubicBezTo>
                    <a:pt x="3455102" y="4482095"/>
                    <a:pt x="3520047" y="4513166"/>
                    <a:pt x="3627933" y="4525070"/>
                  </a:cubicBezTo>
                  <a:cubicBezTo>
                    <a:pt x="3766936" y="4540607"/>
                    <a:pt x="3910483" y="4472487"/>
                    <a:pt x="3987293" y="4354962"/>
                  </a:cubicBezTo>
                  <a:cubicBezTo>
                    <a:pt x="4000113" y="4335329"/>
                    <a:pt x="4011977" y="4315199"/>
                    <a:pt x="4013355" y="4310186"/>
                  </a:cubicBezTo>
                  <a:cubicBezTo>
                    <a:pt x="4016110" y="4301958"/>
                    <a:pt x="4017488" y="4302417"/>
                    <a:pt x="4030271" y="4315200"/>
                  </a:cubicBezTo>
                  <a:cubicBezTo>
                    <a:pt x="4054496" y="4339884"/>
                    <a:pt x="4074167" y="4324346"/>
                    <a:pt x="4097473" y="4263076"/>
                  </a:cubicBezTo>
                  <a:cubicBezTo>
                    <a:pt x="4115307" y="4216463"/>
                    <a:pt x="4122617" y="4183972"/>
                    <a:pt x="4134060" y="4098013"/>
                  </a:cubicBezTo>
                  <a:cubicBezTo>
                    <a:pt x="4161500" y="3897329"/>
                    <a:pt x="4167890" y="3732727"/>
                    <a:pt x="4168350" y="3181334"/>
                  </a:cubicBezTo>
                  <a:cubicBezTo>
                    <a:pt x="4168809" y="2660136"/>
                    <a:pt x="4162877" y="2475440"/>
                    <a:pt x="4136815" y="2180066"/>
                  </a:cubicBezTo>
                  <a:cubicBezTo>
                    <a:pt x="4093838" y="1701848"/>
                    <a:pt x="3999194" y="1383627"/>
                    <a:pt x="3792533" y="1023317"/>
                  </a:cubicBezTo>
                  <a:cubicBezTo>
                    <a:pt x="3645772" y="767749"/>
                    <a:pt x="3501754" y="599052"/>
                    <a:pt x="3293261" y="439466"/>
                  </a:cubicBezTo>
                  <a:cubicBezTo>
                    <a:pt x="3109486" y="298672"/>
                    <a:pt x="2846110" y="163304"/>
                    <a:pt x="2621197" y="93813"/>
                  </a:cubicBezTo>
                  <a:cubicBezTo>
                    <a:pt x="2382048" y="19761"/>
                    <a:pt x="2126020" y="-12231"/>
                    <a:pt x="1899725" y="4223"/>
                  </a:cubicBezTo>
                  <a:close/>
                  <a:moveTo>
                    <a:pt x="2168980" y="227829"/>
                  </a:moveTo>
                  <a:cubicBezTo>
                    <a:pt x="2506864" y="253891"/>
                    <a:pt x="2803120" y="352165"/>
                    <a:pt x="3066947" y="527289"/>
                  </a:cubicBezTo>
                  <a:cubicBezTo>
                    <a:pt x="3334380" y="704666"/>
                    <a:pt x="3522740" y="934174"/>
                    <a:pt x="3664955" y="1256529"/>
                  </a:cubicBezTo>
                  <a:cubicBezTo>
                    <a:pt x="3813058" y="1593502"/>
                    <a:pt x="3879846" y="1891580"/>
                    <a:pt x="3928753" y="2438359"/>
                  </a:cubicBezTo>
                  <a:cubicBezTo>
                    <a:pt x="3943372" y="2605674"/>
                    <a:pt x="3973567" y="2973302"/>
                    <a:pt x="3981336" y="3083020"/>
                  </a:cubicBezTo>
                  <a:cubicBezTo>
                    <a:pt x="4013789" y="3549805"/>
                    <a:pt x="4023853" y="3713026"/>
                    <a:pt x="4027527" y="3819109"/>
                  </a:cubicBezTo>
                  <a:lnTo>
                    <a:pt x="4030704" y="3915588"/>
                  </a:lnTo>
                  <a:lnTo>
                    <a:pt x="4008316" y="3935221"/>
                  </a:lnTo>
                  <a:cubicBezTo>
                    <a:pt x="3995955" y="3946204"/>
                    <a:pt x="3954355" y="3978657"/>
                    <a:pt x="3915932" y="4008394"/>
                  </a:cubicBezTo>
                  <a:cubicBezTo>
                    <a:pt x="3877088" y="4037633"/>
                    <a:pt x="3822668" y="4079729"/>
                    <a:pt x="3794809" y="4102577"/>
                  </a:cubicBezTo>
                  <a:cubicBezTo>
                    <a:pt x="3721636" y="4161092"/>
                    <a:pt x="3688726" y="4182600"/>
                    <a:pt x="3671346" y="4182600"/>
                  </a:cubicBezTo>
                  <a:cubicBezTo>
                    <a:pt x="3647580" y="4182141"/>
                    <a:pt x="3577622" y="4165226"/>
                    <a:pt x="3552017" y="4153783"/>
                  </a:cubicBezTo>
                  <a:cubicBezTo>
                    <a:pt x="3519564" y="4138704"/>
                    <a:pt x="3457834" y="4091135"/>
                    <a:pt x="3414396" y="4047699"/>
                  </a:cubicBezTo>
                  <a:cubicBezTo>
                    <a:pt x="3394266" y="4027607"/>
                    <a:pt x="3351289" y="3978200"/>
                    <a:pt x="3318836" y="3937981"/>
                  </a:cubicBezTo>
                  <a:cubicBezTo>
                    <a:pt x="3188103" y="3776132"/>
                    <a:pt x="3108540" y="3692023"/>
                    <a:pt x="3046358" y="3648123"/>
                  </a:cubicBezTo>
                  <a:cubicBezTo>
                    <a:pt x="3007055" y="3620683"/>
                    <a:pt x="2904642" y="3567641"/>
                    <a:pt x="2870773" y="3557576"/>
                  </a:cubicBezTo>
                  <a:cubicBezTo>
                    <a:pt x="2825078" y="3543875"/>
                    <a:pt x="2750984" y="3551184"/>
                    <a:pt x="2649035" y="3579083"/>
                  </a:cubicBezTo>
                  <a:cubicBezTo>
                    <a:pt x="2585965" y="3595999"/>
                    <a:pt x="2537935" y="3620223"/>
                    <a:pt x="2477124" y="3665497"/>
                  </a:cubicBezTo>
                  <a:cubicBezTo>
                    <a:pt x="2427755" y="3702083"/>
                    <a:pt x="2299286" y="3827346"/>
                    <a:pt x="2234380" y="3901393"/>
                  </a:cubicBezTo>
                  <a:cubicBezTo>
                    <a:pt x="2109085" y="4045440"/>
                    <a:pt x="2067946" y="4090213"/>
                    <a:pt x="2021753" y="4135495"/>
                  </a:cubicBezTo>
                  <a:cubicBezTo>
                    <a:pt x="1975140" y="4180769"/>
                    <a:pt x="1949078" y="4203156"/>
                    <a:pt x="1918462" y="4224665"/>
                  </a:cubicBezTo>
                  <a:cubicBezTo>
                    <a:pt x="1892399" y="4242460"/>
                    <a:pt x="1881417" y="4239744"/>
                    <a:pt x="1841195" y="4206372"/>
                  </a:cubicBezTo>
                  <a:cubicBezTo>
                    <a:pt x="1781723" y="4157883"/>
                    <a:pt x="1731437" y="4098907"/>
                    <a:pt x="1644145" y="3976864"/>
                  </a:cubicBezTo>
                  <a:cubicBezTo>
                    <a:pt x="1543528" y="3836030"/>
                    <a:pt x="1452101" y="3732699"/>
                    <a:pt x="1390379" y="3690180"/>
                  </a:cubicBezTo>
                  <a:cubicBezTo>
                    <a:pt x="1348779" y="3661363"/>
                    <a:pt x="1278819" y="3627073"/>
                    <a:pt x="1242697" y="3617926"/>
                  </a:cubicBezTo>
                  <a:cubicBezTo>
                    <a:pt x="1166348" y="3598293"/>
                    <a:pt x="1011817" y="3625733"/>
                    <a:pt x="903010" y="3677359"/>
                  </a:cubicBezTo>
                  <a:cubicBezTo>
                    <a:pt x="797848" y="3727684"/>
                    <a:pt x="710967" y="3794425"/>
                    <a:pt x="518051" y="3971812"/>
                  </a:cubicBezTo>
                  <a:cubicBezTo>
                    <a:pt x="484221" y="4003347"/>
                    <a:pt x="438028" y="4044066"/>
                    <a:pt x="415181" y="4063277"/>
                  </a:cubicBezTo>
                  <a:cubicBezTo>
                    <a:pt x="374041" y="4097567"/>
                    <a:pt x="296312" y="4150572"/>
                    <a:pt x="287172" y="4150572"/>
                  </a:cubicBezTo>
                  <a:cubicBezTo>
                    <a:pt x="280321" y="4150572"/>
                    <a:pt x="253341" y="4076979"/>
                    <a:pt x="242817" y="4029411"/>
                  </a:cubicBezTo>
                  <a:cubicBezTo>
                    <a:pt x="224524" y="3942576"/>
                    <a:pt x="220429" y="3460677"/>
                    <a:pt x="236885" y="3277323"/>
                  </a:cubicBezTo>
                  <a:cubicBezTo>
                    <a:pt x="243735" y="3201893"/>
                    <a:pt x="250585" y="3145179"/>
                    <a:pt x="278025" y="2936716"/>
                  </a:cubicBezTo>
                  <a:cubicBezTo>
                    <a:pt x="284416" y="2888687"/>
                    <a:pt x="296778" y="2776709"/>
                    <a:pt x="305465" y="2687535"/>
                  </a:cubicBezTo>
                  <a:cubicBezTo>
                    <a:pt x="338836" y="2350563"/>
                    <a:pt x="361684" y="2206094"/>
                    <a:pt x="420199" y="1972001"/>
                  </a:cubicBezTo>
                  <a:cubicBezTo>
                    <a:pt x="490157" y="1693586"/>
                    <a:pt x="531299" y="1568329"/>
                    <a:pt x="623226" y="1357073"/>
                  </a:cubicBezTo>
                  <a:cubicBezTo>
                    <a:pt x="717409" y="1139890"/>
                    <a:pt x="796057" y="973496"/>
                    <a:pt x="842211" y="893012"/>
                  </a:cubicBezTo>
                  <a:cubicBezTo>
                    <a:pt x="1032413" y="561555"/>
                    <a:pt x="1295751" y="363124"/>
                    <a:pt x="1669306" y="269404"/>
                  </a:cubicBezTo>
                  <a:cubicBezTo>
                    <a:pt x="1832066" y="228724"/>
                    <a:pt x="1998010" y="214984"/>
                    <a:pt x="2168999" y="22780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7998F511-7251-C647-CF17-997518E77AAD}"/>
                </a:ext>
              </a:extLst>
            </p:cNvPr>
            <p:cNvSpPr/>
            <p:nvPr/>
          </p:nvSpPr>
          <p:spPr>
            <a:xfrm>
              <a:off x="-5372673" y="3714487"/>
              <a:ext cx="619437" cy="1340561"/>
            </a:xfrm>
            <a:custGeom>
              <a:avLst/>
              <a:gdLst>
                <a:gd name="connsiteX0" fmla="*/ 299869 w 619437"/>
                <a:gd name="connsiteY0" fmla="*/ 1296 h 1340561"/>
                <a:gd name="connsiteX1" fmla="*/ 267875 w 619437"/>
                <a:gd name="connsiteY1" fmla="*/ 8606 h 1340561"/>
                <a:gd name="connsiteX2" fmla="*/ 159989 w 619437"/>
                <a:gd name="connsiteY2" fmla="*/ 37883 h 1340561"/>
                <a:gd name="connsiteX3" fmla="*/ 12307 w 619437"/>
                <a:gd name="connsiteY3" fmla="*/ 304855 h 1340561"/>
                <a:gd name="connsiteX4" fmla="*/ 15942 w 619437"/>
                <a:gd name="connsiteY4" fmla="*/ 557249 h 1340561"/>
                <a:gd name="connsiteX5" fmla="*/ 24170 w 619437"/>
                <a:gd name="connsiteY5" fmla="*/ 644122 h 1340561"/>
                <a:gd name="connsiteX6" fmla="*/ 111503 w 619437"/>
                <a:gd name="connsiteY6" fmla="*/ 1112278 h 1340561"/>
                <a:gd name="connsiteX7" fmla="*/ 191985 w 619437"/>
                <a:gd name="connsiteY7" fmla="*/ 1255826 h 1340561"/>
                <a:gd name="connsiteX8" fmla="*/ 297608 w 619437"/>
                <a:gd name="connsiteY8" fmla="*/ 1336767 h 1340561"/>
                <a:gd name="connsiteX9" fmla="*/ 389494 w 619437"/>
                <a:gd name="connsiteY9" fmla="*/ 1326703 h 1340561"/>
                <a:gd name="connsiteX10" fmla="*/ 520727 w 619437"/>
                <a:gd name="connsiteY10" fmla="*/ 1176758 h 1340561"/>
                <a:gd name="connsiteX11" fmla="*/ 618546 w 619437"/>
                <a:gd name="connsiteY11" fmla="*/ 759311 h 1340561"/>
                <a:gd name="connsiteX12" fmla="*/ 460371 w 619437"/>
                <a:gd name="connsiteY12" fmla="*/ 68034 h 1340561"/>
                <a:gd name="connsiteX13" fmla="*/ 327766 w 619437"/>
                <a:gd name="connsiteY13" fmla="*/ 832 h 1340561"/>
                <a:gd name="connsiteX14" fmla="*/ 299867 w 619437"/>
                <a:gd name="connsiteY14" fmla="*/ 1291 h 1340561"/>
                <a:gd name="connsiteX15" fmla="*/ 326390 w 619437"/>
                <a:gd name="connsiteY15" fmla="*/ 265555 h 1340561"/>
                <a:gd name="connsiteX16" fmla="*/ 398644 w 619437"/>
                <a:gd name="connsiteY16" fmla="*/ 502832 h 1340561"/>
                <a:gd name="connsiteX17" fmla="*/ 419195 w 619437"/>
                <a:gd name="connsiteY17" fmla="*/ 886410 h 1340561"/>
                <a:gd name="connsiteX18" fmla="*/ 334159 w 619437"/>
                <a:gd name="connsiteY18" fmla="*/ 1127821 h 1340561"/>
                <a:gd name="connsiteX19" fmla="*/ 314067 w 619437"/>
                <a:gd name="connsiteY19" fmla="*/ 1149328 h 1340561"/>
                <a:gd name="connsiteX20" fmla="*/ 295314 w 619437"/>
                <a:gd name="connsiteY20" fmla="*/ 1128739 h 1340561"/>
                <a:gd name="connsiteX21" fmla="*/ 195197 w 619437"/>
                <a:gd name="connsiteY21" fmla="*/ 899231 h 1340561"/>
                <a:gd name="connsiteX22" fmla="*/ 126158 w 619437"/>
                <a:gd name="connsiteY22" fmla="*/ 501447 h 1340561"/>
                <a:gd name="connsiteX23" fmla="*/ 120647 w 619437"/>
                <a:gd name="connsiteY23" fmla="*/ 402712 h 1340561"/>
                <a:gd name="connsiteX24" fmla="*/ 147627 w 619437"/>
                <a:gd name="connsiteY24" fmla="*/ 371636 h 1340561"/>
                <a:gd name="connsiteX25" fmla="*/ 274265 w 619437"/>
                <a:gd name="connsiteY25" fmla="*/ 262800 h 1340561"/>
                <a:gd name="connsiteX26" fmla="*/ 326388 w 619437"/>
                <a:gd name="connsiteY26" fmla="*/ 265555 h 1340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19437" h="1340561">
                  <a:moveTo>
                    <a:pt x="299869" y="1296"/>
                  </a:moveTo>
                  <a:cubicBezTo>
                    <a:pt x="298491" y="2674"/>
                    <a:pt x="284331" y="5850"/>
                    <a:pt x="267875" y="8606"/>
                  </a:cubicBezTo>
                  <a:cubicBezTo>
                    <a:pt x="228112" y="14538"/>
                    <a:pt x="177826" y="28277"/>
                    <a:pt x="159989" y="37883"/>
                  </a:cubicBezTo>
                  <a:cubicBezTo>
                    <a:pt x="98259" y="69876"/>
                    <a:pt x="38367" y="177756"/>
                    <a:pt x="12307" y="304855"/>
                  </a:cubicBezTo>
                  <a:cubicBezTo>
                    <a:pt x="-5527" y="392646"/>
                    <a:pt x="-3690" y="512437"/>
                    <a:pt x="15942" y="557249"/>
                  </a:cubicBezTo>
                  <a:cubicBezTo>
                    <a:pt x="20994" y="568692"/>
                    <a:pt x="23290" y="592916"/>
                    <a:pt x="24170" y="644122"/>
                  </a:cubicBezTo>
                  <a:cubicBezTo>
                    <a:pt x="27385" y="801376"/>
                    <a:pt x="64431" y="1000718"/>
                    <a:pt x="111503" y="1112278"/>
                  </a:cubicBezTo>
                  <a:cubicBezTo>
                    <a:pt x="128419" y="1152959"/>
                    <a:pt x="170477" y="1227973"/>
                    <a:pt x="191985" y="1255826"/>
                  </a:cubicBezTo>
                  <a:cubicBezTo>
                    <a:pt x="216669" y="1288318"/>
                    <a:pt x="268793" y="1328540"/>
                    <a:pt x="297608" y="1336767"/>
                  </a:cubicBezTo>
                  <a:cubicBezTo>
                    <a:pt x="323211" y="1344536"/>
                    <a:pt x="362973" y="1339982"/>
                    <a:pt x="389494" y="1326703"/>
                  </a:cubicBezTo>
                  <a:cubicBezTo>
                    <a:pt x="437484" y="1302019"/>
                    <a:pt x="482758" y="1250354"/>
                    <a:pt x="520727" y="1176758"/>
                  </a:cubicBezTo>
                  <a:cubicBezTo>
                    <a:pt x="584714" y="1051001"/>
                    <a:pt x="613073" y="932133"/>
                    <a:pt x="618546" y="759311"/>
                  </a:cubicBezTo>
                  <a:cubicBezTo>
                    <a:pt x="628151" y="471745"/>
                    <a:pt x="559112" y="169533"/>
                    <a:pt x="460371" y="68034"/>
                  </a:cubicBezTo>
                  <a:cubicBezTo>
                    <a:pt x="432013" y="39217"/>
                    <a:pt x="362514" y="4008"/>
                    <a:pt x="327766" y="832"/>
                  </a:cubicBezTo>
                  <a:cubicBezTo>
                    <a:pt x="314066" y="-546"/>
                    <a:pt x="301246" y="-87"/>
                    <a:pt x="299867" y="1291"/>
                  </a:cubicBezTo>
                  <a:close/>
                  <a:moveTo>
                    <a:pt x="326390" y="265555"/>
                  </a:moveTo>
                  <a:cubicBezTo>
                    <a:pt x="340588" y="277418"/>
                    <a:pt x="382187" y="413697"/>
                    <a:pt x="398644" y="502832"/>
                  </a:cubicBezTo>
                  <a:cubicBezTo>
                    <a:pt x="420572" y="622161"/>
                    <a:pt x="429719" y="792690"/>
                    <a:pt x="419195" y="886410"/>
                  </a:cubicBezTo>
                  <a:cubicBezTo>
                    <a:pt x="407331" y="994785"/>
                    <a:pt x="376677" y="1082127"/>
                    <a:pt x="334159" y="1127821"/>
                  </a:cubicBezTo>
                  <a:lnTo>
                    <a:pt x="314067" y="1149328"/>
                  </a:lnTo>
                  <a:lnTo>
                    <a:pt x="295314" y="1128739"/>
                  </a:lnTo>
                  <a:cubicBezTo>
                    <a:pt x="261484" y="1091732"/>
                    <a:pt x="229910" y="1019481"/>
                    <a:pt x="195197" y="899231"/>
                  </a:cubicBezTo>
                  <a:cubicBezTo>
                    <a:pt x="150842" y="746533"/>
                    <a:pt x="134386" y="652353"/>
                    <a:pt x="126158" y="501447"/>
                  </a:cubicBezTo>
                  <a:lnTo>
                    <a:pt x="120647" y="402712"/>
                  </a:lnTo>
                  <a:lnTo>
                    <a:pt x="147627" y="371636"/>
                  </a:lnTo>
                  <a:cubicBezTo>
                    <a:pt x="177363" y="338226"/>
                    <a:pt x="250957" y="274239"/>
                    <a:pt x="274265" y="262800"/>
                  </a:cubicBezTo>
                  <a:cubicBezTo>
                    <a:pt x="289344" y="255031"/>
                    <a:pt x="315405" y="256409"/>
                    <a:pt x="326388" y="26555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5ADFA490-C022-41E1-D08B-A76CE0E445CB}"/>
                </a:ext>
              </a:extLst>
            </p:cNvPr>
            <p:cNvSpPr/>
            <p:nvPr/>
          </p:nvSpPr>
          <p:spPr>
            <a:xfrm>
              <a:off x="-4012933" y="3724923"/>
              <a:ext cx="636033" cy="1277091"/>
            </a:xfrm>
            <a:custGeom>
              <a:avLst/>
              <a:gdLst>
                <a:gd name="connsiteX0" fmla="*/ 369336 w 636033"/>
                <a:gd name="connsiteY0" fmla="*/ 3205 h 1277091"/>
                <a:gd name="connsiteX1" fmla="*/ 137996 w 636033"/>
                <a:gd name="connsiteY1" fmla="*/ 124827 h 1277091"/>
                <a:gd name="connsiteX2" fmla="*/ 67158 w 636033"/>
                <a:gd name="connsiteY2" fmla="*/ 386783 h 1277091"/>
                <a:gd name="connsiteX3" fmla="*/ 54796 w 636033"/>
                <a:gd name="connsiteY3" fmla="*/ 421992 h 1277091"/>
                <a:gd name="connsiteX4" fmla="*/ 29653 w 636033"/>
                <a:gd name="connsiteY4" fmla="*/ 416060 h 1277091"/>
                <a:gd name="connsiteX5" fmla="*/ 376 w 636033"/>
                <a:gd name="connsiteY5" fmla="*/ 504770 h 1277091"/>
                <a:gd name="connsiteX6" fmla="*/ 53878 w 636033"/>
                <a:gd name="connsiteY6" fmla="*/ 943232 h 1277091"/>
                <a:gd name="connsiteX7" fmla="*/ 189196 w 636033"/>
                <a:gd name="connsiteY7" fmla="*/ 1219354 h 1277091"/>
                <a:gd name="connsiteX8" fmla="*/ 330951 w 636033"/>
                <a:gd name="connsiteY8" fmla="*/ 1271938 h 1277091"/>
                <a:gd name="connsiteX9" fmla="*/ 463055 w 636033"/>
                <a:gd name="connsiteY9" fmla="*/ 1196507 h 1277091"/>
                <a:gd name="connsiteX10" fmla="*/ 528000 w 636033"/>
                <a:gd name="connsiteY10" fmla="*/ 1100028 h 1277091"/>
                <a:gd name="connsiteX11" fmla="*/ 635425 w 636033"/>
                <a:gd name="connsiteY11" fmla="*/ 492409 h 1277091"/>
                <a:gd name="connsiteX12" fmla="*/ 526167 w 636033"/>
                <a:gd name="connsiteY12" fmla="*/ 55329 h 1277091"/>
                <a:gd name="connsiteX13" fmla="*/ 491877 w 636033"/>
                <a:gd name="connsiteY13" fmla="*/ 32023 h 1277091"/>
                <a:gd name="connsiteX14" fmla="*/ 458047 w 636033"/>
                <a:gd name="connsiteY14" fmla="*/ 15567 h 1277091"/>
                <a:gd name="connsiteX15" fmla="*/ 369337 w 636033"/>
                <a:gd name="connsiteY15" fmla="*/ 3206 h 1277091"/>
                <a:gd name="connsiteX16" fmla="*/ 375306 w 636033"/>
                <a:gd name="connsiteY16" fmla="*/ 319124 h 1277091"/>
                <a:gd name="connsiteX17" fmla="*/ 387629 w 636033"/>
                <a:gd name="connsiteY17" fmla="*/ 840361 h 1277091"/>
                <a:gd name="connsiteX18" fmla="*/ 312658 w 636033"/>
                <a:gd name="connsiteY18" fmla="*/ 1035579 h 1277091"/>
                <a:gd name="connsiteX19" fmla="*/ 287515 w 636033"/>
                <a:gd name="connsiteY19" fmla="*/ 1060263 h 1277091"/>
                <a:gd name="connsiteX20" fmla="*/ 274235 w 636033"/>
                <a:gd name="connsiteY20" fmla="*/ 1044726 h 1277091"/>
                <a:gd name="connsiteX21" fmla="*/ 161793 w 636033"/>
                <a:gd name="connsiteY21" fmla="*/ 760805 h 1277091"/>
                <a:gd name="connsiteX22" fmla="*/ 147595 w 636033"/>
                <a:gd name="connsiteY22" fmla="*/ 702749 h 1277091"/>
                <a:gd name="connsiteX23" fmla="*/ 160875 w 636033"/>
                <a:gd name="connsiteY23" fmla="*/ 650166 h 1277091"/>
                <a:gd name="connsiteX24" fmla="*/ 332325 w 636033"/>
                <a:gd name="connsiteY24" fmla="*/ 313653 h 1277091"/>
                <a:gd name="connsiteX25" fmla="*/ 375302 w 636033"/>
                <a:gd name="connsiteY25" fmla="*/ 319126 h 1277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36033" h="1277091">
                  <a:moveTo>
                    <a:pt x="369336" y="3205"/>
                  </a:moveTo>
                  <a:cubicBezTo>
                    <a:pt x="223946" y="31105"/>
                    <a:pt x="186942" y="50775"/>
                    <a:pt x="137996" y="124827"/>
                  </a:cubicBezTo>
                  <a:cubicBezTo>
                    <a:pt x="99152" y="184261"/>
                    <a:pt x="74009" y="276144"/>
                    <a:pt x="67158" y="386783"/>
                  </a:cubicBezTo>
                  <a:cubicBezTo>
                    <a:pt x="63943" y="431138"/>
                    <a:pt x="63943" y="431138"/>
                    <a:pt x="54796" y="421992"/>
                  </a:cubicBezTo>
                  <a:cubicBezTo>
                    <a:pt x="47946" y="415142"/>
                    <a:pt x="42014" y="413764"/>
                    <a:pt x="29653" y="416060"/>
                  </a:cubicBezTo>
                  <a:cubicBezTo>
                    <a:pt x="-83" y="420653"/>
                    <a:pt x="-1001" y="424288"/>
                    <a:pt x="376" y="504770"/>
                  </a:cubicBezTo>
                  <a:cubicBezTo>
                    <a:pt x="3132" y="674379"/>
                    <a:pt x="20506" y="817476"/>
                    <a:pt x="53878" y="943232"/>
                  </a:cubicBezTo>
                  <a:cubicBezTo>
                    <a:pt x="83614" y="1054753"/>
                    <a:pt x="139832" y="1169987"/>
                    <a:pt x="189196" y="1219354"/>
                  </a:cubicBezTo>
                  <a:cubicBezTo>
                    <a:pt x="243156" y="1273315"/>
                    <a:pt x="276069" y="1285638"/>
                    <a:pt x="330951" y="1271938"/>
                  </a:cubicBezTo>
                  <a:cubicBezTo>
                    <a:pt x="382615" y="1259155"/>
                    <a:pt x="424674" y="1234893"/>
                    <a:pt x="463055" y="1196507"/>
                  </a:cubicBezTo>
                  <a:cubicBezTo>
                    <a:pt x="493710" y="1165891"/>
                    <a:pt x="501479" y="1154448"/>
                    <a:pt x="528000" y="1100028"/>
                  </a:cubicBezTo>
                  <a:cubicBezTo>
                    <a:pt x="609362" y="934084"/>
                    <a:pt x="640931" y="754875"/>
                    <a:pt x="635425" y="492409"/>
                  </a:cubicBezTo>
                  <a:cubicBezTo>
                    <a:pt x="630412" y="253300"/>
                    <a:pt x="597500" y="122068"/>
                    <a:pt x="526167" y="55329"/>
                  </a:cubicBezTo>
                  <a:cubicBezTo>
                    <a:pt x="514724" y="43886"/>
                    <a:pt x="499187" y="33860"/>
                    <a:pt x="491877" y="32023"/>
                  </a:cubicBezTo>
                  <a:cubicBezTo>
                    <a:pt x="485027" y="30645"/>
                    <a:pt x="469489" y="22876"/>
                    <a:pt x="458047" y="15567"/>
                  </a:cubicBezTo>
                  <a:cubicBezTo>
                    <a:pt x="433822" y="488"/>
                    <a:pt x="404546" y="-3645"/>
                    <a:pt x="369337" y="3206"/>
                  </a:cubicBezTo>
                  <a:close/>
                  <a:moveTo>
                    <a:pt x="375306" y="319124"/>
                  </a:moveTo>
                  <a:cubicBezTo>
                    <a:pt x="407300" y="464514"/>
                    <a:pt x="411854" y="668451"/>
                    <a:pt x="387629" y="840361"/>
                  </a:cubicBezTo>
                  <a:cubicBezTo>
                    <a:pt x="372550" y="945034"/>
                    <a:pt x="353339" y="995774"/>
                    <a:pt x="312658" y="1035579"/>
                  </a:cubicBezTo>
                  <a:lnTo>
                    <a:pt x="287515" y="1060263"/>
                  </a:lnTo>
                  <a:lnTo>
                    <a:pt x="274235" y="1044726"/>
                  </a:lnTo>
                  <a:cubicBezTo>
                    <a:pt x="239945" y="1004007"/>
                    <a:pt x="191036" y="880585"/>
                    <a:pt x="161793" y="760805"/>
                  </a:cubicBezTo>
                  <a:lnTo>
                    <a:pt x="147595" y="702749"/>
                  </a:lnTo>
                  <a:lnTo>
                    <a:pt x="160875" y="650166"/>
                  </a:lnTo>
                  <a:cubicBezTo>
                    <a:pt x="193787" y="520775"/>
                    <a:pt x="277902" y="355252"/>
                    <a:pt x="332325" y="313653"/>
                  </a:cubicBezTo>
                  <a:cubicBezTo>
                    <a:pt x="363860" y="289428"/>
                    <a:pt x="368873" y="289887"/>
                    <a:pt x="375302" y="31912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C758FD7D-3926-F479-9527-BB3EAD465112}"/>
              </a:ext>
            </a:extLst>
          </p:cNvPr>
          <p:cNvSpPr/>
          <p:nvPr/>
        </p:nvSpPr>
        <p:spPr>
          <a:xfrm>
            <a:off x="10347205" y="687469"/>
            <a:ext cx="968915" cy="1005011"/>
          </a:xfrm>
          <a:custGeom>
            <a:avLst/>
            <a:gdLst>
              <a:gd name="connsiteX0" fmla="*/ 2745879 w 4427653"/>
              <a:gd name="connsiteY0" fmla="*/ 2991 h 4592601"/>
              <a:gd name="connsiteX1" fmla="*/ 2602331 w 4427653"/>
              <a:gd name="connsiteY1" fmla="*/ 27675 h 4592601"/>
              <a:gd name="connsiteX2" fmla="*/ 2540142 w 4427653"/>
              <a:gd name="connsiteY2" fmla="*/ 54196 h 4592601"/>
              <a:gd name="connsiteX3" fmla="*/ 2613275 w 4427653"/>
              <a:gd name="connsiteY3" fmla="*/ 86649 h 4592601"/>
              <a:gd name="connsiteX4" fmla="*/ 3061338 w 4427653"/>
              <a:gd name="connsiteY4" fmla="*/ 237055 h 4592601"/>
              <a:gd name="connsiteX5" fmla="*/ 3792410 w 4427653"/>
              <a:gd name="connsiteY5" fmla="*/ 740922 h 4592601"/>
              <a:gd name="connsiteX6" fmla="*/ 4043423 w 4427653"/>
              <a:gd name="connsiteY6" fmla="*/ 1065070 h 4592601"/>
              <a:gd name="connsiteX7" fmla="*/ 4096886 w 4427653"/>
              <a:gd name="connsiteY7" fmla="*/ 1711074 h 4592601"/>
              <a:gd name="connsiteX8" fmla="*/ 3598574 w 4427653"/>
              <a:gd name="connsiteY8" fmla="*/ 2306829 h 4592601"/>
              <a:gd name="connsiteX9" fmla="*/ 3381851 w 4427653"/>
              <a:gd name="connsiteY9" fmla="*/ 2379504 h 4592601"/>
              <a:gd name="connsiteX10" fmla="*/ 3213576 w 4427653"/>
              <a:gd name="connsiteY10" fmla="*/ 2393702 h 4592601"/>
              <a:gd name="connsiteX11" fmla="*/ 3200334 w 4427653"/>
              <a:gd name="connsiteY11" fmla="*/ 2330595 h 4592601"/>
              <a:gd name="connsiteX12" fmla="*/ 2896740 w 4427653"/>
              <a:gd name="connsiteY12" fmla="*/ 1599982 h 4592601"/>
              <a:gd name="connsiteX13" fmla="*/ 2488473 w 4427653"/>
              <a:gd name="connsiteY13" fmla="*/ 1225085 h 4592601"/>
              <a:gd name="connsiteX14" fmla="*/ 2268576 w 4427653"/>
              <a:gd name="connsiteY14" fmla="*/ 1117659 h 4592601"/>
              <a:gd name="connsiteX15" fmla="*/ 1984655 w 4427653"/>
              <a:gd name="connsiteY15" fmla="*/ 1039473 h 4592601"/>
              <a:gd name="connsiteX16" fmla="*/ 1721739 w 4427653"/>
              <a:gd name="connsiteY16" fmla="*/ 1039014 h 4592601"/>
              <a:gd name="connsiteX17" fmla="*/ 1657752 w 4427653"/>
              <a:gd name="connsiteY17" fmla="*/ 1049079 h 4592601"/>
              <a:gd name="connsiteX18" fmla="*/ 1602872 w 4427653"/>
              <a:gd name="connsiteY18" fmla="*/ 1061401 h 4592601"/>
              <a:gd name="connsiteX19" fmla="*/ 1516459 w 4427653"/>
              <a:gd name="connsiteY19" fmla="*/ 1083828 h 4592601"/>
              <a:gd name="connsiteX20" fmla="*/ 1420477 w 4427653"/>
              <a:gd name="connsiteY20" fmla="*/ 1118118 h 4592601"/>
              <a:gd name="connsiteX21" fmla="*/ 1229815 w 4427653"/>
              <a:gd name="connsiteY21" fmla="*/ 1333459 h 4592601"/>
              <a:gd name="connsiteX22" fmla="*/ 1271874 w 4427653"/>
              <a:gd name="connsiteY22" fmla="*/ 1686382 h 4592601"/>
              <a:gd name="connsiteX23" fmla="*/ 1415882 w 4427653"/>
              <a:gd name="connsiteY23" fmla="*/ 1950180 h 4592601"/>
              <a:gd name="connsiteX24" fmla="*/ 2133219 w 4427653"/>
              <a:gd name="connsiteY24" fmla="*/ 2519413 h 4592601"/>
              <a:gd name="connsiteX25" fmla="*/ 2877998 w 4427653"/>
              <a:gd name="connsiteY25" fmla="*/ 2693156 h 4592601"/>
              <a:gd name="connsiteX26" fmla="*/ 2934715 w 4427653"/>
              <a:gd name="connsiteY26" fmla="*/ 2698628 h 4592601"/>
              <a:gd name="connsiteX27" fmla="*/ 2931959 w 4427653"/>
              <a:gd name="connsiteY27" fmla="*/ 2745739 h 4592601"/>
              <a:gd name="connsiteX28" fmla="*/ 2624730 w 4427653"/>
              <a:gd name="connsiteY28" fmla="*/ 3376655 h 4592601"/>
              <a:gd name="connsiteX29" fmla="*/ 2127751 w 4427653"/>
              <a:gd name="connsiteY29" fmla="*/ 3629510 h 4592601"/>
              <a:gd name="connsiteX30" fmla="*/ 1870350 w 4427653"/>
              <a:gd name="connsiteY30" fmla="*/ 3646425 h 4592601"/>
              <a:gd name="connsiteX31" fmla="*/ 1708051 w 4427653"/>
              <a:gd name="connsiteY31" fmla="*/ 3629969 h 4592601"/>
              <a:gd name="connsiteX32" fmla="*/ 1708051 w 4427653"/>
              <a:gd name="connsiteY32" fmla="*/ 3547191 h 4592601"/>
              <a:gd name="connsiteX33" fmla="*/ 1469402 w 4427653"/>
              <a:gd name="connsiteY33" fmla="*/ 2698171 h 4592601"/>
              <a:gd name="connsiteX34" fmla="*/ 919381 w 4427653"/>
              <a:gd name="connsiteY34" fmla="*/ 2221785 h 4592601"/>
              <a:gd name="connsiteX35" fmla="*/ 550421 w 4427653"/>
              <a:gd name="connsiteY35" fmla="*/ 2116622 h 4592601"/>
              <a:gd name="connsiteX36" fmla="*/ 350157 w 4427653"/>
              <a:gd name="connsiteY36" fmla="*/ 2142225 h 4592601"/>
              <a:gd name="connsiteX37" fmla="*/ 273808 w 4427653"/>
              <a:gd name="connsiteY37" fmla="*/ 2162815 h 4592601"/>
              <a:gd name="connsiteX38" fmla="*/ 30604 w 4427653"/>
              <a:gd name="connsiteY38" fmla="*/ 2358033 h 4592601"/>
              <a:gd name="connsiteX39" fmla="*/ 39291 w 4427653"/>
              <a:gd name="connsiteY39" fmla="*/ 2721066 h 4592601"/>
              <a:gd name="connsiteX40" fmla="*/ 266497 w 4427653"/>
              <a:gd name="connsiteY40" fmla="*/ 3137562 h 4592601"/>
              <a:gd name="connsiteX41" fmla="*/ 887391 w 4427653"/>
              <a:gd name="connsiteY41" fmla="*/ 3655125 h 4592601"/>
              <a:gd name="connsiteX42" fmla="*/ 1332240 w 4427653"/>
              <a:gd name="connsiteY42" fmla="*/ 3853978 h 4592601"/>
              <a:gd name="connsiteX43" fmla="*/ 1392592 w 4427653"/>
              <a:gd name="connsiteY43" fmla="*/ 3881877 h 4592601"/>
              <a:gd name="connsiteX44" fmla="*/ 1305719 w 4427653"/>
              <a:gd name="connsiteY44" fmla="*/ 4052406 h 4592601"/>
              <a:gd name="connsiteX45" fmla="*/ 765308 w 4427653"/>
              <a:gd name="connsiteY45" fmla="*/ 4422748 h 4592601"/>
              <a:gd name="connsiteX46" fmla="*/ 220342 w 4427653"/>
              <a:gd name="connsiteY46" fmla="*/ 4376557 h 4592601"/>
              <a:gd name="connsiteX47" fmla="*/ 77216 w 4427653"/>
              <a:gd name="connsiteY47" fmla="*/ 4299328 h 4592601"/>
              <a:gd name="connsiteX48" fmla="*/ 55287 w 4427653"/>
              <a:gd name="connsiteY48" fmla="*/ 4288344 h 4592601"/>
              <a:gd name="connsiteX49" fmla="*/ 42007 w 4427653"/>
              <a:gd name="connsiteY49" fmla="*/ 4336335 h 4592601"/>
              <a:gd name="connsiteX50" fmla="*/ 128421 w 4427653"/>
              <a:gd name="connsiteY50" fmla="*/ 4437363 h 4592601"/>
              <a:gd name="connsiteX51" fmla="*/ 533052 w 4427653"/>
              <a:gd name="connsiteY51" fmla="*/ 4581410 h 4592601"/>
              <a:gd name="connsiteX52" fmla="*/ 880547 w 4427653"/>
              <a:gd name="connsiteY52" fmla="*/ 4584127 h 4592601"/>
              <a:gd name="connsiteX53" fmla="*/ 1350546 w 4427653"/>
              <a:gd name="connsiteY53" fmla="*/ 4363310 h 4592601"/>
              <a:gd name="connsiteX54" fmla="*/ 1607946 w 4427653"/>
              <a:gd name="connsiteY54" fmla="*/ 3975137 h 4592601"/>
              <a:gd name="connsiteX55" fmla="*/ 1628498 w 4427653"/>
              <a:gd name="connsiteY55" fmla="*/ 3934915 h 4592601"/>
              <a:gd name="connsiteX56" fmla="*/ 2112692 w 4427653"/>
              <a:gd name="connsiteY56" fmla="*/ 3952289 h 4592601"/>
              <a:gd name="connsiteX57" fmla="*/ 2871628 w 4427653"/>
              <a:gd name="connsiteY57" fmla="*/ 3590637 h 4592601"/>
              <a:gd name="connsiteX58" fmla="*/ 3084676 w 4427653"/>
              <a:gd name="connsiteY58" fmla="*/ 3280185 h 4592601"/>
              <a:gd name="connsiteX59" fmla="*/ 3228263 w 4427653"/>
              <a:gd name="connsiteY59" fmla="*/ 2747583 h 4592601"/>
              <a:gd name="connsiteX60" fmla="*/ 3231440 w 4427653"/>
              <a:gd name="connsiteY60" fmla="*/ 2703687 h 4592601"/>
              <a:gd name="connsiteX61" fmla="*/ 3303694 w 4427653"/>
              <a:gd name="connsiteY61" fmla="*/ 2695918 h 4592601"/>
              <a:gd name="connsiteX62" fmla="*/ 4083674 w 4427653"/>
              <a:gd name="connsiteY62" fmla="*/ 2316886 h 4592601"/>
              <a:gd name="connsiteX63" fmla="*/ 4274796 w 4427653"/>
              <a:gd name="connsiteY63" fmla="*/ 2024275 h 4592601"/>
              <a:gd name="connsiteX64" fmla="*/ 4427034 w 4427653"/>
              <a:gd name="connsiteY64" fmla="*/ 1353092 h 4592601"/>
              <a:gd name="connsiteX65" fmla="*/ 4366223 w 4427653"/>
              <a:gd name="connsiteY65" fmla="*/ 1005176 h 4592601"/>
              <a:gd name="connsiteX66" fmla="*/ 3784674 w 4427653"/>
              <a:gd name="connsiteY66" fmla="*/ 309775 h 4592601"/>
              <a:gd name="connsiteX67" fmla="*/ 3045372 w 4427653"/>
              <a:gd name="connsiteY67" fmla="*/ 18535 h 4592601"/>
              <a:gd name="connsiteX68" fmla="*/ 2745913 w 4427653"/>
              <a:gd name="connsiteY68" fmla="*/ 2998 h 4592601"/>
              <a:gd name="connsiteX69" fmla="*/ 1996054 w 4427653"/>
              <a:gd name="connsiteY69" fmla="*/ 1430827 h 4592601"/>
              <a:gd name="connsiteX70" fmla="*/ 2208682 w 4427653"/>
              <a:gd name="connsiteY70" fmla="*/ 1488883 h 4592601"/>
              <a:gd name="connsiteX71" fmla="*/ 2437269 w 4427653"/>
              <a:gd name="connsiteY71" fmla="*/ 1605488 h 4592601"/>
              <a:gd name="connsiteX72" fmla="*/ 2775613 w 4427653"/>
              <a:gd name="connsiteY72" fmla="*/ 1993201 h 4592601"/>
              <a:gd name="connsiteX73" fmla="*/ 2886713 w 4427653"/>
              <a:gd name="connsiteY73" fmla="*/ 2302232 h 4592601"/>
              <a:gd name="connsiteX74" fmla="*/ 2888970 w 4427653"/>
              <a:gd name="connsiteY74" fmla="*/ 2379499 h 4592601"/>
              <a:gd name="connsiteX75" fmla="*/ 2501297 w 4427653"/>
              <a:gd name="connsiteY75" fmla="*/ 2307743 h 4592601"/>
              <a:gd name="connsiteX76" fmla="*/ 1961347 w 4427653"/>
              <a:gd name="connsiteY76" fmla="*/ 2061325 h 4592601"/>
              <a:gd name="connsiteX77" fmla="*/ 1557176 w 4427653"/>
              <a:gd name="connsiteY77" fmla="*/ 1526381 h 4592601"/>
              <a:gd name="connsiteX78" fmla="*/ 1548948 w 4427653"/>
              <a:gd name="connsiteY78" fmla="*/ 1495306 h 4592601"/>
              <a:gd name="connsiteX79" fmla="*/ 1570418 w 4427653"/>
              <a:gd name="connsiteY79" fmla="*/ 1481567 h 4592601"/>
              <a:gd name="connsiteX80" fmla="*/ 1746923 w 4427653"/>
              <a:gd name="connsiteY80" fmla="*/ 1422134 h 4592601"/>
              <a:gd name="connsiteX81" fmla="*/ 1996064 w 4427653"/>
              <a:gd name="connsiteY81" fmla="*/ 1430821 h 4592601"/>
              <a:gd name="connsiteX82" fmla="*/ 627687 w 4427653"/>
              <a:gd name="connsiteY82" fmla="*/ 2510276 h 4592601"/>
              <a:gd name="connsiteX83" fmla="*/ 1035954 w 4427653"/>
              <a:gd name="connsiteY83" fmla="*/ 2700938 h 4592601"/>
              <a:gd name="connsiteX84" fmla="*/ 1354165 w 4427653"/>
              <a:gd name="connsiteY84" fmla="*/ 3069899 h 4592601"/>
              <a:gd name="connsiteX85" fmla="*/ 1451562 w 4427653"/>
              <a:gd name="connsiteY85" fmla="*/ 3396800 h 4592601"/>
              <a:gd name="connsiteX86" fmla="*/ 1457494 w 4427653"/>
              <a:gd name="connsiteY86" fmla="*/ 3560021 h 4592601"/>
              <a:gd name="connsiteX87" fmla="*/ 1454318 w 4427653"/>
              <a:gd name="connsiteY87" fmla="*/ 3578773 h 4592601"/>
              <a:gd name="connsiteX88" fmla="*/ 1388914 w 4427653"/>
              <a:gd name="connsiteY88" fmla="*/ 3558643 h 4592601"/>
              <a:gd name="connsiteX89" fmla="*/ 1024999 w 4427653"/>
              <a:gd name="connsiteY89" fmla="*/ 3402731 h 4592601"/>
              <a:gd name="connsiteX90" fmla="*/ 425610 w 4427653"/>
              <a:gd name="connsiteY90" fmla="*/ 2848164 h 4592601"/>
              <a:gd name="connsiteX91" fmla="*/ 322740 w 4427653"/>
              <a:gd name="connsiteY91" fmla="*/ 2613611 h 4592601"/>
              <a:gd name="connsiteX92" fmla="*/ 351519 w 4427653"/>
              <a:gd name="connsiteY92" fmla="*/ 2533129 h 4592601"/>
              <a:gd name="connsiteX93" fmla="*/ 421018 w 4427653"/>
              <a:gd name="connsiteY93" fmla="*/ 2507986 h 4592601"/>
              <a:gd name="connsiteX94" fmla="*/ 627679 w 4427653"/>
              <a:gd name="connsiteY94" fmla="*/ 2510282 h 4592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4427653" h="4592601">
                <a:moveTo>
                  <a:pt x="2745879" y="2991"/>
                </a:moveTo>
                <a:cubicBezTo>
                  <a:pt x="2696969" y="7545"/>
                  <a:pt x="2650778" y="15774"/>
                  <a:pt x="2602331" y="27675"/>
                </a:cubicBezTo>
                <a:cubicBezTo>
                  <a:pt x="2541060" y="42754"/>
                  <a:pt x="2540142" y="43212"/>
                  <a:pt x="2540142" y="54196"/>
                </a:cubicBezTo>
                <a:cubicBezTo>
                  <a:pt x="2540142" y="72949"/>
                  <a:pt x="2550206" y="77502"/>
                  <a:pt x="2613275" y="86649"/>
                </a:cubicBezTo>
                <a:cubicBezTo>
                  <a:pt x="2766473" y="109496"/>
                  <a:pt x="2885793" y="149756"/>
                  <a:pt x="3061338" y="237055"/>
                </a:cubicBezTo>
                <a:cubicBezTo>
                  <a:pt x="3289964" y="351368"/>
                  <a:pt x="3596732" y="562584"/>
                  <a:pt x="3792410" y="740922"/>
                </a:cubicBezTo>
                <a:cubicBezTo>
                  <a:pt x="3901208" y="840118"/>
                  <a:pt x="4002706" y="971351"/>
                  <a:pt x="4043423" y="1065070"/>
                </a:cubicBezTo>
                <a:cubicBezTo>
                  <a:pt x="4131636" y="1271271"/>
                  <a:pt x="4149467" y="1485701"/>
                  <a:pt x="4096886" y="1711074"/>
                </a:cubicBezTo>
                <a:cubicBezTo>
                  <a:pt x="4036113" y="1971237"/>
                  <a:pt x="3857777" y="2183825"/>
                  <a:pt x="3598574" y="2306829"/>
                </a:cubicBezTo>
                <a:cubicBezTo>
                  <a:pt x="3517633" y="2344793"/>
                  <a:pt x="3449510" y="2367640"/>
                  <a:pt x="3381851" y="2379504"/>
                </a:cubicBezTo>
                <a:cubicBezTo>
                  <a:pt x="3337955" y="2386852"/>
                  <a:pt x="3217250" y="2397338"/>
                  <a:pt x="3213576" y="2393702"/>
                </a:cubicBezTo>
                <a:cubicBezTo>
                  <a:pt x="3212236" y="2392783"/>
                  <a:pt x="3206266" y="2364425"/>
                  <a:pt x="3200334" y="2330595"/>
                </a:cubicBezTo>
                <a:cubicBezTo>
                  <a:pt x="3152305" y="2069099"/>
                  <a:pt x="3040787" y="1800246"/>
                  <a:pt x="2896740" y="1599982"/>
                </a:cubicBezTo>
                <a:cubicBezTo>
                  <a:pt x="2785180" y="1445452"/>
                  <a:pt x="2650322" y="1321107"/>
                  <a:pt x="2488473" y="1225085"/>
                </a:cubicBezTo>
                <a:cubicBezTo>
                  <a:pt x="2459196" y="1208169"/>
                  <a:pt x="2307873" y="1134116"/>
                  <a:pt x="2268576" y="1117659"/>
                </a:cubicBezTo>
                <a:cubicBezTo>
                  <a:pt x="2183081" y="1082450"/>
                  <a:pt x="2078375" y="1053633"/>
                  <a:pt x="1984655" y="1039473"/>
                </a:cubicBezTo>
                <a:cubicBezTo>
                  <a:pt x="1916994" y="1029409"/>
                  <a:pt x="1780718" y="1028949"/>
                  <a:pt x="1721739" y="1039014"/>
                </a:cubicBezTo>
                <a:cubicBezTo>
                  <a:pt x="1697973" y="1043109"/>
                  <a:pt x="1669194" y="1047701"/>
                  <a:pt x="1657752" y="1049079"/>
                </a:cubicBezTo>
                <a:cubicBezTo>
                  <a:pt x="1646309" y="1050915"/>
                  <a:pt x="1621625" y="1056388"/>
                  <a:pt x="1602872" y="1061401"/>
                </a:cubicBezTo>
                <a:cubicBezTo>
                  <a:pt x="1584158" y="1066453"/>
                  <a:pt x="1545276" y="1076480"/>
                  <a:pt x="1516459" y="1083828"/>
                </a:cubicBezTo>
                <a:cubicBezTo>
                  <a:pt x="1487679" y="1091137"/>
                  <a:pt x="1444702" y="1106675"/>
                  <a:pt x="1420477" y="1118118"/>
                </a:cubicBezTo>
                <a:cubicBezTo>
                  <a:pt x="1320781" y="1165190"/>
                  <a:pt x="1265486" y="1227836"/>
                  <a:pt x="1229815" y="1333459"/>
                </a:cubicBezTo>
                <a:cubicBezTo>
                  <a:pt x="1199160" y="1423049"/>
                  <a:pt x="1214736" y="1553817"/>
                  <a:pt x="1271874" y="1686382"/>
                </a:cubicBezTo>
                <a:cubicBezTo>
                  <a:pt x="1294721" y="1740342"/>
                  <a:pt x="1382513" y="1900812"/>
                  <a:pt x="1415882" y="1950180"/>
                </a:cubicBezTo>
                <a:cubicBezTo>
                  <a:pt x="1568580" y="2176513"/>
                  <a:pt x="1851590" y="2401005"/>
                  <a:pt x="2133219" y="2519413"/>
                </a:cubicBezTo>
                <a:cubicBezTo>
                  <a:pt x="2324802" y="2599895"/>
                  <a:pt x="2614200" y="2667095"/>
                  <a:pt x="2877998" y="2693156"/>
                </a:cubicBezTo>
                <a:lnTo>
                  <a:pt x="2934715" y="2698628"/>
                </a:lnTo>
                <a:lnTo>
                  <a:pt x="2931959" y="2745739"/>
                </a:lnTo>
                <a:cubicBezTo>
                  <a:pt x="2915962" y="3002688"/>
                  <a:pt x="2815393" y="3209800"/>
                  <a:pt x="2624730" y="3376655"/>
                </a:cubicBezTo>
                <a:cubicBezTo>
                  <a:pt x="2493498" y="3491889"/>
                  <a:pt x="2280449" y="3599766"/>
                  <a:pt x="2127751" y="3629510"/>
                </a:cubicBezTo>
                <a:cubicBezTo>
                  <a:pt x="2066480" y="3641373"/>
                  <a:pt x="1934375" y="3650061"/>
                  <a:pt x="1870350" y="3646425"/>
                </a:cubicBezTo>
                <a:cubicBezTo>
                  <a:pt x="1796757" y="3641833"/>
                  <a:pt x="1714439" y="3633605"/>
                  <a:pt x="1708051" y="3629969"/>
                </a:cubicBezTo>
                <a:cubicBezTo>
                  <a:pt x="1704415" y="3627673"/>
                  <a:pt x="1704415" y="3607084"/>
                  <a:pt x="1708051" y="3547191"/>
                </a:cubicBezTo>
                <a:cubicBezTo>
                  <a:pt x="1728641" y="3241795"/>
                  <a:pt x="1647240" y="2952857"/>
                  <a:pt x="1469402" y="2698171"/>
                </a:cubicBezTo>
                <a:cubicBezTo>
                  <a:pt x="1321260" y="2486043"/>
                  <a:pt x="1144333" y="2332884"/>
                  <a:pt x="919381" y="2221785"/>
                </a:cubicBezTo>
                <a:cubicBezTo>
                  <a:pt x="757082" y="2142221"/>
                  <a:pt x="668829" y="2117073"/>
                  <a:pt x="550421" y="2116622"/>
                </a:cubicBezTo>
                <a:cubicBezTo>
                  <a:pt x="499215" y="2116622"/>
                  <a:pt x="392246" y="2130361"/>
                  <a:pt x="350157" y="2142225"/>
                </a:cubicBezTo>
                <a:cubicBezTo>
                  <a:pt x="336457" y="2146358"/>
                  <a:pt x="302167" y="2155505"/>
                  <a:pt x="273808" y="2162815"/>
                </a:cubicBezTo>
                <a:cubicBezTo>
                  <a:pt x="146710" y="2194808"/>
                  <a:pt x="77669" y="2250148"/>
                  <a:pt x="30604" y="2358033"/>
                </a:cubicBezTo>
                <a:cubicBezTo>
                  <a:pt x="-12833" y="2457229"/>
                  <a:pt x="-10115" y="2572002"/>
                  <a:pt x="39291" y="2721066"/>
                </a:cubicBezTo>
                <a:cubicBezTo>
                  <a:pt x="76757" y="2834419"/>
                  <a:pt x="182378" y="3027383"/>
                  <a:pt x="266497" y="3137562"/>
                </a:cubicBezTo>
                <a:cubicBezTo>
                  <a:pt x="401403" y="3312686"/>
                  <a:pt x="653288" y="3522981"/>
                  <a:pt x="887391" y="3655125"/>
                </a:cubicBezTo>
                <a:cubicBezTo>
                  <a:pt x="1020416" y="3730096"/>
                  <a:pt x="1190945" y="3806442"/>
                  <a:pt x="1332240" y="3853978"/>
                </a:cubicBezTo>
                <a:cubicBezTo>
                  <a:pt x="1375217" y="3868635"/>
                  <a:pt x="1392592" y="3876404"/>
                  <a:pt x="1392592" y="3881877"/>
                </a:cubicBezTo>
                <a:cubicBezTo>
                  <a:pt x="1392592" y="3893320"/>
                  <a:pt x="1331781" y="4012650"/>
                  <a:pt x="1305719" y="4052406"/>
                </a:cubicBezTo>
                <a:cubicBezTo>
                  <a:pt x="1173115" y="4254512"/>
                  <a:pt x="972420" y="4392593"/>
                  <a:pt x="765308" y="4422748"/>
                </a:cubicBezTo>
                <a:cubicBezTo>
                  <a:pt x="601628" y="4446974"/>
                  <a:pt x="364350" y="4426882"/>
                  <a:pt x="220342" y="4376557"/>
                </a:cubicBezTo>
                <a:cubicBezTo>
                  <a:pt x="167759" y="4358302"/>
                  <a:pt x="87738" y="4314865"/>
                  <a:pt x="77216" y="4299328"/>
                </a:cubicBezTo>
                <a:cubicBezTo>
                  <a:pt x="72202" y="4291521"/>
                  <a:pt x="65811" y="4288344"/>
                  <a:pt x="55287" y="4288344"/>
                </a:cubicBezTo>
                <a:cubicBezTo>
                  <a:pt x="20537" y="4288344"/>
                  <a:pt x="18242" y="4297031"/>
                  <a:pt x="42007" y="4336335"/>
                </a:cubicBezTo>
                <a:cubicBezTo>
                  <a:pt x="69906" y="4382985"/>
                  <a:pt x="90495" y="4407211"/>
                  <a:pt x="128421" y="4437363"/>
                </a:cubicBezTo>
                <a:cubicBezTo>
                  <a:pt x="214834" y="4507320"/>
                  <a:pt x="341930" y="4552136"/>
                  <a:pt x="533052" y="4581410"/>
                </a:cubicBezTo>
                <a:cubicBezTo>
                  <a:pt x="623140" y="4595110"/>
                  <a:pt x="800985" y="4596489"/>
                  <a:pt x="880547" y="4584127"/>
                </a:cubicBezTo>
                <a:cubicBezTo>
                  <a:pt x="1073463" y="4553511"/>
                  <a:pt x="1219773" y="4484931"/>
                  <a:pt x="1350546" y="4363310"/>
                </a:cubicBezTo>
                <a:cubicBezTo>
                  <a:pt x="1452955" y="4268667"/>
                  <a:pt x="1542550" y="4132880"/>
                  <a:pt x="1607946" y="3975137"/>
                </a:cubicBezTo>
                <a:cubicBezTo>
                  <a:pt x="1617092" y="3952290"/>
                  <a:pt x="1626699" y="3934456"/>
                  <a:pt x="1628498" y="3934915"/>
                </a:cubicBezTo>
                <a:cubicBezTo>
                  <a:pt x="1776640" y="3963272"/>
                  <a:pt x="1978745" y="3971042"/>
                  <a:pt x="2112692" y="3952289"/>
                </a:cubicBezTo>
                <a:cubicBezTo>
                  <a:pt x="2398455" y="3913445"/>
                  <a:pt x="2686021" y="3776283"/>
                  <a:pt x="2871628" y="3590637"/>
                </a:cubicBezTo>
                <a:cubicBezTo>
                  <a:pt x="2959419" y="3503304"/>
                  <a:pt x="3017478" y="3418266"/>
                  <a:pt x="3084676" y="3280185"/>
                </a:cubicBezTo>
                <a:cubicBezTo>
                  <a:pt x="3168832" y="3107393"/>
                  <a:pt x="3215909" y="2932269"/>
                  <a:pt x="3228263" y="2747583"/>
                </a:cubicBezTo>
                <a:lnTo>
                  <a:pt x="3231440" y="2703687"/>
                </a:lnTo>
                <a:lnTo>
                  <a:pt x="3303694" y="2695918"/>
                </a:lnTo>
                <a:cubicBezTo>
                  <a:pt x="3615517" y="2662547"/>
                  <a:pt x="3881147" y="2533619"/>
                  <a:pt x="4083674" y="2316886"/>
                </a:cubicBezTo>
                <a:cubicBezTo>
                  <a:pt x="4159103" y="2236405"/>
                  <a:pt x="4208930" y="2160514"/>
                  <a:pt x="4274796" y="2024275"/>
                </a:cubicBezTo>
                <a:cubicBezTo>
                  <a:pt x="4384054" y="1800244"/>
                  <a:pt x="4433882" y="1580797"/>
                  <a:pt x="4427034" y="1353092"/>
                </a:cubicBezTo>
                <a:cubicBezTo>
                  <a:pt x="4422901" y="1221860"/>
                  <a:pt x="4404187" y="1114444"/>
                  <a:pt x="4366223" y="1005176"/>
                </a:cubicBezTo>
                <a:cubicBezTo>
                  <a:pt x="4266566" y="718492"/>
                  <a:pt x="4064461" y="477090"/>
                  <a:pt x="3784674" y="309775"/>
                </a:cubicBezTo>
                <a:cubicBezTo>
                  <a:pt x="3541891" y="164385"/>
                  <a:pt x="3263937" y="55128"/>
                  <a:pt x="3045372" y="18535"/>
                </a:cubicBezTo>
                <a:cubicBezTo>
                  <a:pt x="2947975" y="2079"/>
                  <a:pt x="2820881" y="-4312"/>
                  <a:pt x="2745913" y="2998"/>
                </a:cubicBezTo>
                <a:close/>
                <a:moveTo>
                  <a:pt x="1996054" y="1430827"/>
                </a:moveTo>
                <a:cubicBezTo>
                  <a:pt x="2060080" y="1442270"/>
                  <a:pt x="2140102" y="1463739"/>
                  <a:pt x="2208682" y="1488883"/>
                </a:cubicBezTo>
                <a:cubicBezTo>
                  <a:pt x="2269493" y="1511309"/>
                  <a:pt x="2380592" y="1567987"/>
                  <a:pt x="2437269" y="1605488"/>
                </a:cubicBezTo>
                <a:cubicBezTo>
                  <a:pt x="2557970" y="1685473"/>
                  <a:pt x="2706533" y="1855580"/>
                  <a:pt x="2775613" y="1993201"/>
                </a:cubicBezTo>
                <a:cubicBezTo>
                  <a:pt x="2816294" y="2074103"/>
                  <a:pt x="2861529" y="2199822"/>
                  <a:pt x="2886713" y="2302232"/>
                </a:cubicBezTo>
                <a:cubicBezTo>
                  <a:pt x="2909101" y="2391860"/>
                  <a:pt x="2908641" y="2382255"/>
                  <a:pt x="2888970" y="2379499"/>
                </a:cubicBezTo>
                <a:cubicBezTo>
                  <a:pt x="2714346" y="2355733"/>
                  <a:pt x="2621077" y="2338359"/>
                  <a:pt x="2501297" y="2307743"/>
                </a:cubicBezTo>
                <a:cubicBezTo>
                  <a:pt x="2264442" y="2247390"/>
                  <a:pt x="2126821" y="2184279"/>
                  <a:pt x="1961347" y="2061325"/>
                </a:cubicBezTo>
                <a:cubicBezTo>
                  <a:pt x="1757410" y="1909508"/>
                  <a:pt x="1602870" y="1705150"/>
                  <a:pt x="1557176" y="1526381"/>
                </a:cubicBezTo>
                <a:lnTo>
                  <a:pt x="1548948" y="1495306"/>
                </a:lnTo>
                <a:lnTo>
                  <a:pt x="1570418" y="1481567"/>
                </a:lnTo>
                <a:cubicBezTo>
                  <a:pt x="1617069" y="1451411"/>
                  <a:pt x="1676041" y="1431740"/>
                  <a:pt x="1746923" y="1422134"/>
                </a:cubicBezTo>
                <a:cubicBezTo>
                  <a:pt x="1800386" y="1414824"/>
                  <a:pt x="1931158" y="1419378"/>
                  <a:pt x="1996064" y="1430821"/>
                </a:cubicBezTo>
                <a:close/>
                <a:moveTo>
                  <a:pt x="627687" y="2510276"/>
                </a:moveTo>
                <a:cubicBezTo>
                  <a:pt x="757078" y="2534960"/>
                  <a:pt x="914832" y="2609051"/>
                  <a:pt x="1035954" y="2700938"/>
                </a:cubicBezTo>
                <a:cubicBezTo>
                  <a:pt x="1145251" y="2784138"/>
                  <a:pt x="1299330" y="2962894"/>
                  <a:pt x="1354165" y="3069899"/>
                </a:cubicBezTo>
                <a:cubicBezTo>
                  <a:pt x="1400357" y="3159489"/>
                  <a:pt x="1439201" y="3290256"/>
                  <a:pt x="1451562" y="3396800"/>
                </a:cubicBezTo>
                <a:cubicBezTo>
                  <a:pt x="1457953" y="3454856"/>
                  <a:pt x="1461168" y="3538516"/>
                  <a:pt x="1457494" y="3560021"/>
                </a:cubicBezTo>
                <a:lnTo>
                  <a:pt x="1454318" y="3578773"/>
                </a:lnTo>
                <a:lnTo>
                  <a:pt x="1388914" y="3558643"/>
                </a:lnTo>
                <a:cubicBezTo>
                  <a:pt x="1259984" y="3518421"/>
                  <a:pt x="1129711" y="3462623"/>
                  <a:pt x="1024999" y="3402731"/>
                </a:cubicBezTo>
                <a:cubicBezTo>
                  <a:pt x="774447" y="3258723"/>
                  <a:pt x="547192" y="3048388"/>
                  <a:pt x="425610" y="2848164"/>
                </a:cubicBezTo>
                <a:cubicBezTo>
                  <a:pt x="374825" y="2764505"/>
                  <a:pt x="339656" y="2684023"/>
                  <a:pt x="322740" y="2613611"/>
                </a:cubicBezTo>
                <a:cubicBezTo>
                  <a:pt x="308082" y="2552800"/>
                  <a:pt x="307623" y="2554177"/>
                  <a:pt x="351519" y="2533129"/>
                </a:cubicBezTo>
                <a:cubicBezTo>
                  <a:pt x="372109" y="2523103"/>
                  <a:pt x="403643" y="2511660"/>
                  <a:pt x="421018" y="2507986"/>
                </a:cubicBezTo>
                <a:cubicBezTo>
                  <a:pt x="470845" y="2497959"/>
                  <a:pt x="568700" y="2498839"/>
                  <a:pt x="627679" y="2510282"/>
                </a:cubicBezTo>
                <a:close/>
              </a:path>
            </a:pathLst>
          </a:custGeom>
          <a:solidFill>
            <a:schemeClr val="bg1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B6344176-16D2-E101-58EF-3F53A7C842EC}"/>
              </a:ext>
            </a:extLst>
          </p:cNvPr>
          <p:cNvSpPr/>
          <p:nvPr/>
        </p:nvSpPr>
        <p:spPr>
          <a:xfrm rot="4554275">
            <a:off x="4920627" y="3634403"/>
            <a:ext cx="701039" cy="2360171"/>
          </a:xfrm>
          <a:custGeom>
            <a:avLst/>
            <a:gdLst>
              <a:gd name="connsiteX0" fmla="*/ 380336 w 840926"/>
              <a:gd name="connsiteY0" fmla="*/ 920878 h 2831127"/>
              <a:gd name="connsiteX1" fmla="*/ 385074 w 840926"/>
              <a:gd name="connsiteY1" fmla="*/ 934966 h 2831127"/>
              <a:gd name="connsiteX2" fmla="*/ 388099 w 840926"/>
              <a:gd name="connsiteY2" fmla="*/ 941920 h 2831127"/>
              <a:gd name="connsiteX3" fmla="*/ 381186 w 840926"/>
              <a:gd name="connsiteY3" fmla="*/ 921721 h 2831127"/>
              <a:gd name="connsiteX4" fmla="*/ 374078 w 840926"/>
              <a:gd name="connsiteY4" fmla="*/ 715427 h 2831127"/>
              <a:gd name="connsiteX5" fmla="*/ 381786 w 840926"/>
              <a:gd name="connsiteY5" fmla="*/ 739682 h 2831127"/>
              <a:gd name="connsiteX6" fmla="*/ 381761 w 840926"/>
              <a:gd name="connsiteY6" fmla="*/ 739205 h 2831127"/>
              <a:gd name="connsiteX7" fmla="*/ 384509 w 840926"/>
              <a:gd name="connsiteY7" fmla="*/ 721752 h 2831127"/>
              <a:gd name="connsiteX8" fmla="*/ 376687 w 840926"/>
              <a:gd name="connsiteY8" fmla="*/ 711202 h 2831127"/>
              <a:gd name="connsiteX9" fmla="*/ 374078 w 840926"/>
              <a:gd name="connsiteY9" fmla="*/ 715427 h 2831127"/>
              <a:gd name="connsiteX10" fmla="*/ 173805 w 840926"/>
              <a:gd name="connsiteY10" fmla="*/ 1382810 h 2831127"/>
              <a:gd name="connsiteX11" fmla="*/ 185176 w 840926"/>
              <a:gd name="connsiteY11" fmla="*/ 1432107 h 2831127"/>
              <a:gd name="connsiteX12" fmla="*/ 252888 w 840926"/>
              <a:gd name="connsiteY12" fmla="*/ 1666423 h 2831127"/>
              <a:gd name="connsiteX13" fmla="*/ 259909 w 840926"/>
              <a:gd name="connsiteY13" fmla="*/ 1676074 h 2831127"/>
              <a:gd name="connsiteX14" fmla="*/ 291649 w 840926"/>
              <a:gd name="connsiteY14" fmla="*/ 1723955 h 2831127"/>
              <a:gd name="connsiteX15" fmla="*/ 308231 w 840926"/>
              <a:gd name="connsiteY15" fmla="*/ 1729584 h 2831127"/>
              <a:gd name="connsiteX16" fmla="*/ 299230 w 840926"/>
              <a:gd name="connsiteY16" fmla="*/ 1688747 h 2831127"/>
              <a:gd name="connsiteX17" fmla="*/ 295617 w 840926"/>
              <a:gd name="connsiteY17" fmla="*/ 1666389 h 2831127"/>
              <a:gd name="connsiteX18" fmla="*/ 295156 w 840926"/>
              <a:gd name="connsiteY18" fmla="*/ 1657673 h 2831127"/>
              <a:gd name="connsiteX19" fmla="*/ 274235 w 840926"/>
              <a:gd name="connsiteY19" fmla="*/ 1615191 h 2831127"/>
              <a:gd name="connsiteX20" fmla="*/ 183279 w 840926"/>
              <a:gd name="connsiteY20" fmla="*/ 1392673 h 2831127"/>
              <a:gd name="connsiteX21" fmla="*/ 175699 w 840926"/>
              <a:gd name="connsiteY21" fmla="*/ 1378586 h 2831127"/>
              <a:gd name="connsiteX22" fmla="*/ 173805 w 840926"/>
              <a:gd name="connsiteY22" fmla="*/ 1382810 h 2831127"/>
              <a:gd name="connsiteX23" fmla="*/ 102266 w 840926"/>
              <a:gd name="connsiteY23" fmla="*/ 863148 h 2831127"/>
              <a:gd name="connsiteX24" fmla="*/ 126425 w 840926"/>
              <a:gd name="connsiteY24" fmla="*/ 850476 h 2831127"/>
              <a:gd name="connsiteX25" fmla="*/ 161006 w 840926"/>
              <a:gd name="connsiteY25" fmla="*/ 932160 h 2831127"/>
              <a:gd name="connsiteX26" fmla="*/ 189432 w 840926"/>
              <a:gd name="connsiteY26" fmla="*/ 989904 h 2831127"/>
              <a:gd name="connsiteX27" fmla="*/ 259070 w 840926"/>
              <a:gd name="connsiteY27" fmla="*/ 1101158 h 2831127"/>
              <a:gd name="connsiteX28" fmla="*/ 270440 w 840926"/>
              <a:gd name="connsiteY28" fmla="*/ 1116650 h 2831127"/>
              <a:gd name="connsiteX29" fmla="*/ 271862 w 840926"/>
              <a:gd name="connsiteY29" fmla="*/ 1111021 h 2831127"/>
              <a:gd name="connsiteX30" fmla="*/ 256701 w 840926"/>
              <a:gd name="connsiteY30" fmla="*/ 1054692 h 2831127"/>
              <a:gd name="connsiteX31" fmla="*/ 197011 w 840926"/>
              <a:gd name="connsiteY31" fmla="*/ 885694 h 2831127"/>
              <a:gd name="connsiteX32" fmla="*/ 162430 w 840926"/>
              <a:gd name="connsiteY32" fmla="*/ 780069 h 2831127"/>
              <a:gd name="connsiteX33" fmla="*/ 161958 w 840926"/>
              <a:gd name="connsiteY33" fmla="*/ 696979 h 2831127"/>
              <a:gd name="connsiteX34" fmla="*/ 176642 w 840926"/>
              <a:gd name="connsiteY34" fmla="*/ 685711 h 2831127"/>
              <a:gd name="connsiteX35" fmla="*/ 208382 w 840926"/>
              <a:gd name="connsiteY35" fmla="*/ 740637 h 2831127"/>
              <a:gd name="connsiteX36" fmla="*/ 227330 w 840926"/>
              <a:gd name="connsiteY36" fmla="*/ 777251 h 2831127"/>
              <a:gd name="connsiteX37" fmla="*/ 247226 w 840926"/>
              <a:gd name="connsiteY37" fmla="*/ 801191 h 2831127"/>
              <a:gd name="connsiteX38" fmla="*/ 267595 w 840926"/>
              <a:gd name="connsiteY38" fmla="*/ 822312 h 2831127"/>
              <a:gd name="connsiteX39" fmla="*/ 301704 w 840926"/>
              <a:gd name="connsiteY39" fmla="*/ 863149 h 2831127"/>
              <a:gd name="connsiteX40" fmla="*/ 305966 w 840926"/>
              <a:gd name="connsiteY40" fmla="*/ 863149 h 2831127"/>
              <a:gd name="connsiteX41" fmla="*/ 302649 w 840926"/>
              <a:gd name="connsiteY41" fmla="*/ 846252 h 2831127"/>
              <a:gd name="connsiteX42" fmla="*/ 282752 w 840926"/>
              <a:gd name="connsiteY42" fmla="*/ 767388 h 2831127"/>
              <a:gd name="connsiteX43" fmla="*/ 283701 w 840926"/>
              <a:gd name="connsiteY43" fmla="*/ 713868 h 2831127"/>
              <a:gd name="connsiteX44" fmla="*/ 299333 w 840926"/>
              <a:gd name="connsiteY44" fmla="*/ 704005 h 2831127"/>
              <a:gd name="connsiteX45" fmla="*/ 303124 w 840926"/>
              <a:gd name="connsiteY45" fmla="*/ 709634 h 2831127"/>
              <a:gd name="connsiteX46" fmla="*/ 313463 w 840926"/>
              <a:gd name="connsiteY46" fmla="*/ 723846 h 2831127"/>
              <a:gd name="connsiteX47" fmla="*/ 299016 w 840926"/>
              <a:gd name="connsiteY47" fmla="*/ 681636 h 2831127"/>
              <a:gd name="connsiteX48" fmla="*/ 278784 w 840926"/>
              <a:gd name="connsiteY48" fmla="*/ 588683 h 2831127"/>
              <a:gd name="connsiteX49" fmla="*/ 268995 w 840926"/>
              <a:gd name="connsiteY49" fmla="*/ 519672 h 2831127"/>
              <a:gd name="connsiteX50" fmla="*/ 286615 w 840926"/>
              <a:gd name="connsiteY50" fmla="*/ 473197 h 2831127"/>
              <a:gd name="connsiteX51" fmla="*/ 301626 w 840926"/>
              <a:gd name="connsiteY51" fmla="*/ 470377 h 2831127"/>
              <a:gd name="connsiteX52" fmla="*/ 381908 w 840926"/>
              <a:gd name="connsiteY52" fmla="*/ 608392 h 2831127"/>
              <a:gd name="connsiteX53" fmla="*/ 422374 w 840926"/>
              <a:gd name="connsiteY53" fmla="*/ 673181 h 2831127"/>
              <a:gd name="connsiteX54" fmla="*/ 436244 w 840926"/>
              <a:gd name="connsiteY54" fmla="*/ 694944 h 2831127"/>
              <a:gd name="connsiteX55" fmla="*/ 465526 w 840926"/>
              <a:gd name="connsiteY55" fmla="*/ 717655 h 2831127"/>
              <a:gd name="connsiteX56" fmla="*/ 419110 w 840926"/>
              <a:gd name="connsiteY56" fmla="*/ 608403 h 2831127"/>
              <a:gd name="connsiteX57" fmla="*/ 314674 w 840926"/>
              <a:gd name="connsiteY57" fmla="*/ 368988 h 2831127"/>
              <a:gd name="connsiteX58" fmla="*/ 275510 w 840926"/>
              <a:gd name="connsiteY58" fmla="*/ 259137 h 2831127"/>
              <a:gd name="connsiteX59" fmla="*/ 275510 w 840926"/>
              <a:gd name="connsiteY59" fmla="*/ 195765 h 2831127"/>
              <a:gd name="connsiteX60" fmla="*/ 308797 w 840926"/>
              <a:gd name="connsiteY60" fmla="*/ 183092 h 2831127"/>
              <a:gd name="connsiteX61" fmla="*/ 356443 w 840926"/>
              <a:gd name="connsiteY61" fmla="*/ 264776 h 2831127"/>
              <a:gd name="connsiteX62" fmla="*/ 395608 w 840926"/>
              <a:gd name="connsiteY62" fmla="*/ 322520 h 2831127"/>
              <a:gd name="connsiteX63" fmla="*/ 491556 w 840926"/>
              <a:gd name="connsiteY63" fmla="*/ 433774 h 2831127"/>
              <a:gd name="connsiteX64" fmla="*/ 507222 w 840926"/>
              <a:gd name="connsiteY64" fmla="*/ 449266 h 2831127"/>
              <a:gd name="connsiteX65" fmla="*/ 509179 w 840926"/>
              <a:gd name="connsiteY65" fmla="*/ 443637 h 2831127"/>
              <a:gd name="connsiteX66" fmla="*/ 488290 w 840926"/>
              <a:gd name="connsiteY66" fmla="*/ 387308 h 2831127"/>
              <a:gd name="connsiteX67" fmla="*/ 406051 w 840926"/>
              <a:gd name="connsiteY67" fmla="*/ 218310 h 2831127"/>
              <a:gd name="connsiteX68" fmla="*/ 358404 w 840926"/>
              <a:gd name="connsiteY68" fmla="*/ 112685 h 2831127"/>
              <a:gd name="connsiteX69" fmla="*/ 357753 w 840926"/>
              <a:gd name="connsiteY69" fmla="*/ 29596 h 2831127"/>
              <a:gd name="connsiteX70" fmla="*/ 377986 w 840926"/>
              <a:gd name="connsiteY70" fmla="*/ 18328 h 2831127"/>
              <a:gd name="connsiteX71" fmla="*/ 421717 w 840926"/>
              <a:gd name="connsiteY71" fmla="*/ 73253 h 2831127"/>
              <a:gd name="connsiteX72" fmla="*/ 447824 w 840926"/>
              <a:gd name="connsiteY72" fmla="*/ 109867 h 2831127"/>
              <a:gd name="connsiteX73" fmla="*/ 475237 w 840926"/>
              <a:gd name="connsiteY73" fmla="*/ 133807 h 2831127"/>
              <a:gd name="connsiteX74" fmla="*/ 503301 w 840926"/>
              <a:gd name="connsiteY74" fmla="*/ 154929 h 2831127"/>
              <a:gd name="connsiteX75" fmla="*/ 550296 w 840926"/>
              <a:gd name="connsiteY75" fmla="*/ 195765 h 2831127"/>
              <a:gd name="connsiteX76" fmla="*/ 556169 w 840926"/>
              <a:gd name="connsiteY76" fmla="*/ 195765 h 2831127"/>
              <a:gd name="connsiteX77" fmla="*/ 551598 w 840926"/>
              <a:gd name="connsiteY77" fmla="*/ 178868 h 2831127"/>
              <a:gd name="connsiteX78" fmla="*/ 524185 w 840926"/>
              <a:gd name="connsiteY78" fmla="*/ 100004 h 2831127"/>
              <a:gd name="connsiteX79" fmla="*/ 525491 w 840926"/>
              <a:gd name="connsiteY79" fmla="*/ 46484 h 2831127"/>
              <a:gd name="connsiteX80" fmla="*/ 547031 w 840926"/>
              <a:gd name="connsiteY80" fmla="*/ 36621 h 2831127"/>
              <a:gd name="connsiteX81" fmla="*/ 552253 w 840926"/>
              <a:gd name="connsiteY81" fmla="*/ 42251 h 2831127"/>
              <a:gd name="connsiteX82" fmla="*/ 612952 w 840926"/>
              <a:gd name="connsiteY82" fmla="*/ 102804 h 2831127"/>
              <a:gd name="connsiteX83" fmla="*/ 656683 w 840926"/>
              <a:gd name="connsiteY83" fmla="*/ 150685 h 2831127"/>
              <a:gd name="connsiteX84" fmla="*/ 679531 w 840926"/>
              <a:gd name="connsiteY84" fmla="*/ 156314 h 2831127"/>
              <a:gd name="connsiteX85" fmla="*/ 667128 w 840926"/>
              <a:gd name="connsiteY85" fmla="*/ 115477 h 2831127"/>
              <a:gd name="connsiteX86" fmla="*/ 660599 w 840926"/>
              <a:gd name="connsiteY86" fmla="*/ 71821 h 2831127"/>
              <a:gd name="connsiteX87" fmla="*/ 674958 w 840926"/>
              <a:gd name="connsiteY87" fmla="*/ 5629 h 2831127"/>
              <a:gd name="connsiteX88" fmla="*/ 682790 w 840926"/>
              <a:gd name="connsiteY88" fmla="*/ 0 h 2831127"/>
              <a:gd name="connsiteX89" fmla="*/ 701716 w 840926"/>
              <a:gd name="connsiteY89" fmla="*/ 8449 h 2831127"/>
              <a:gd name="connsiteX90" fmla="*/ 776775 w 840926"/>
              <a:gd name="connsiteY90" fmla="*/ 50701 h 2831127"/>
              <a:gd name="connsiteX91" fmla="*/ 823770 w 840926"/>
              <a:gd name="connsiteY91" fmla="*/ 22537 h 2831127"/>
              <a:gd name="connsiteX92" fmla="*/ 832256 w 840926"/>
              <a:gd name="connsiteY92" fmla="*/ 108446 h 2831127"/>
              <a:gd name="connsiteX93" fmla="*/ 812023 w 840926"/>
              <a:gd name="connsiteY93" fmla="*/ 146473 h 2831127"/>
              <a:gd name="connsiteX94" fmla="*/ 799621 w 840926"/>
              <a:gd name="connsiteY94" fmla="*/ 152102 h 2831127"/>
              <a:gd name="connsiteX95" fmla="*/ 753933 w 840926"/>
              <a:gd name="connsiteY95" fmla="*/ 142240 h 2831127"/>
              <a:gd name="connsiteX96" fmla="*/ 760462 w 840926"/>
              <a:gd name="connsiteY96" fmla="*/ 159136 h 2831127"/>
              <a:gd name="connsiteX97" fmla="*/ 798970 w 840926"/>
              <a:gd name="connsiteY97" fmla="*/ 214061 h 2831127"/>
              <a:gd name="connsiteX98" fmla="*/ 813981 w 840926"/>
              <a:gd name="connsiteY98" fmla="*/ 239407 h 2831127"/>
              <a:gd name="connsiteX99" fmla="*/ 813981 w 840926"/>
              <a:gd name="connsiteY99" fmla="*/ 290107 h 2831127"/>
              <a:gd name="connsiteX100" fmla="*/ 790484 w 840926"/>
              <a:gd name="connsiteY100" fmla="*/ 329541 h 2831127"/>
              <a:gd name="connsiteX101" fmla="*/ 776124 w 840926"/>
              <a:gd name="connsiteY101" fmla="*/ 333765 h 2831127"/>
              <a:gd name="connsiteX102" fmla="*/ 735003 w 840926"/>
              <a:gd name="connsiteY102" fmla="*/ 308419 h 2831127"/>
              <a:gd name="connsiteX103" fmla="*/ 658636 w 840926"/>
              <a:gd name="connsiteY103" fmla="*/ 253494 h 2831127"/>
              <a:gd name="connsiteX104" fmla="*/ 665165 w 840926"/>
              <a:gd name="connsiteY104" fmla="*/ 267582 h 2831127"/>
              <a:gd name="connsiteX105" fmla="*/ 783328 w 840926"/>
              <a:gd name="connsiteY105" fmla="*/ 464754 h 2831127"/>
              <a:gd name="connsiteX106" fmla="*/ 826408 w 840926"/>
              <a:gd name="connsiteY106" fmla="*/ 522499 h 2831127"/>
              <a:gd name="connsiteX107" fmla="*/ 827059 w 840926"/>
              <a:gd name="connsiteY107" fmla="*/ 602779 h 2831127"/>
              <a:gd name="connsiteX108" fmla="*/ 781370 w 840926"/>
              <a:gd name="connsiteY108" fmla="*/ 605598 h 2831127"/>
              <a:gd name="connsiteX109" fmla="*/ 715448 w 840926"/>
              <a:gd name="connsiteY109" fmla="*/ 538001 h 2831127"/>
              <a:gd name="connsiteX110" fmla="*/ 641691 w 840926"/>
              <a:gd name="connsiteY110" fmla="*/ 442239 h 2831127"/>
              <a:gd name="connsiteX111" fmla="*/ 580336 w 840926"/>
              <a:gd name="connsiteY111" fmla="*/ 345061 h 2831127"/>
              <a:gd name="connsiteX112" fmla="*/ 571849 w 840926"/>
              <a:gd name="connsiteY112" fmla="*/ 332388 h 2831127"/>
              <a:gd name="connsiteX113" fmla="*/ 503313 w 840926"/>
              <a:gd name="connsiteY113" fmla="*/ 267599 h 2831127"/>
              <a:gd name="connsiteX114" fmla="*/ 508536 w 840926"/>
              <a:gd name="connsiteY114" fmla="*/ 283092 h 2831127"/>
              <a:gd name="connsiteX115" fmla="*/ 573807 w 840926"/>
              <a:gd name="connsiteY115" fmla="*/ 409837 h 2831127"/>
              <a:gd name="connsiteX116" fmla="*/ 723929 w 840926"/>
              <a:gd name="connsiteY116" fmla="*/ 653477 h 2831127"/>
              <a:gd name="connsiteX117" fmla="*/ 770274 w 840926"/>
              <a:gd name="connsiteY117" fmla="*/ 739385 h 2831127"/>
              <a:gd name="connsiteX118" fmla="*/ 806174 w 840926"/>
              <a:gd name="connsiteY118" fmla="*/ 795714 h 2831127"/>
              <a:gd name="connsiteX119" fmla="*/ 829671 w 840926"/>
              <a:gd name="connsiteY119" fmla="*/ 829517 h 2831127"/>
              <a:gd name="connsiteX120" fmla="*/ 830978 w 840926"/>
              <a:gd name="connsiteY120" fmla="*/ 884442 h 2831127"/>
              <a:gd name="connsiteX121" fmla="*/ 798994 w 840926"/>
              <a:gd name="connsiteY121" fmla="*/ 895710 h 2831127"/>
              <a:gd name="connsiteX122" fmla="*/ 663884 w 840926"/>
              <a:gd name="connsiteY122" fmla="*/ 760504 h 2831127"/>
              <a:gd name="connsiteX123" fmla="*/ 562063 w 840926"/>
              <a:gd name="connsiteY123" fmla="*/ 626715 h 2831127"/>
              <a:gd name="connsiteX124" fmla="*/ 434132 w 840926"/>
              <a:gd name="connsiteY124" fmla="*/ 449267 h 2831127"/>
              <a:gd name="connsiteX125" fmla="*/ 419773 w 840926"/>
              <a:gd name="connsiteY125" fmla="*/ 433775 h 2831127"/>
              <a:gd name="connsiteX126" fmla="*/ 415207 w 840926"/>
              <a:gd name="connsiteY126" fmla="*/ 443626 h 2831127"/>
              <a:gd name="connsiteX127" fmla="*/ 415204 w 840926"/>
              <a:gd name="connsiteY127" fmla="*/ 443621 h 2831127"/>
              <a:gd name="connsiteX128" fmla="*/ 415206 w 840926"/>
              <a:gd name="connsiteY128" fmla="*/ 443628 h 2831127"/>
              <a:gd name="connsiteX129" fmla="*/ 415207 w 840926"/>
              <a:gd name="connsiteY129" fmla="*/ 443626 h 2831127"/>
              <a:gd name="connsiteX130" fmla="*/ 448491 w 840926"/>
              <a:gd name="connsiteY130" fmla="*/ 515443 h 2831127"/>
              <a:gd name="connsiteX131" fmla="*/ 485042 w 840926"/>
              <a:gd name="connsiteY131" fmla="*/ 595724 h 2831127"/>
              <a:gd name="connsiteX132" fmla="*/ 569238 w 840926"/>
              <a:gd name="connsiteY132" fmla="*/ 764722 h 2831127"/>
              <a:gd name="connsiteX133" fmla="*/ 649520 w 840926"/>
              <a:gd name="connsiteY133" fmla="*/ 908375 h 2831127"/>
              <a:gd name="connsiteX134" fmla="*/ 690642 w 840926"/>
              <a:gd name="connsiteY134" fmla="*/ 983017 h 2831127"/>
              <a:gd name="connsiteX135" fmla="*/ 774188 w 840926"/>
              <a:gd name="connsiteY135" fmla="*/ 1166104 h 2831127"/>
              <a:gd name="connsiteX136" fmla="*/ 772881 w 840926"/>
              <a:gd name="connsiteY136" fmla="*/ 1212579 h 2831127"/>
              <a:gd name="connsiteX137" fmla="*/ 734373 w 840926"/>
              <a:gd name="connsiteY137" fmla="*/ 1233700 h 2831127"/>
              <a:gd name="connsiteX138" fmla="*/ 631896 w 840926"/>
              <a:gd name="connsiteY138" fmla="*/ 1123849 h 2831127"/>
              <a:gd name="connsiteX139" fmla="*/ 512451 w 840926"/>
              <a:gd name="connsiteY139" fmla="*/ 947807 h 2831127"/>
              <a:gd name="connsiteX140" fmla="*/ 494416 w 840926"/>
              <a:gd name="connsiteY140" fmla="*/ 915785 h 2831127"/>
              <a:gd name="connsiteX141" fmla="*/ 496993 w 840926"/>
              <a:gd name="connsiteY141" fmla="*/ 933195 h 2831127"/>
              <a:gd name="connsiteX142" fmla="*/ 493084 w 840926"/>
              <a:gd name="connsiteY142" fmla="*/ 957491 h 2831127"/>
              <a:gd name="connsiteX143" fmla="*/ 479240 w 840926"/>
              <a:gd name="connsiteY143" fmla="*/ 989502 h 2831127"/>
              <a:gd name="connsiteX144" fmla="*/ 513105 w 840926"/>
              <a:gd name="connsiteY144" fmla="*/ 1074558 h 2831127"/>
              <a:gd name="connsiteX145" fmla="*/ 547699 w 840926"/>
              <a:gd name="connsiteY145" fmla="*/ 1166095 h 2831127"/>
              <a:gd name="connsiteX146" fmla="*/ 543783 w 840926"/>
              <a:gd name="connsiteY146" fmla="*/ 1213976 h 2831127"/>
              <a:gd name="connsiteX147" fmla="*/ 515719 w 840926"/>
              <a:gd name="connsiteY147" fmla="*/ 1243556 h 2831127"/>
              <a:gd name="connsiteX148" fmla="*/ 511148 w 840926"/>
              <a:gd name="connsiteY148" fmla="*/ 1243556 h 2831127"/>
              <a:gd name="connsiteX149" fmla="*/ 508284 w 840926"/>
              <a:gd name="connsiteY149" fmla="*/ 1240628 h 2831127"/>
              <a:gd name="connsiteX150" fmla="*/ 502576 w 840926"/>
              <a:gd name="connsiteY150" fmla="*/ 1270163 h 2831127"/>
              <a:gd name="connsiteX151" fmla="*/ 469416 w 840926"/>
              <a:gd name="connsiteY151" fmla="*/ 1272982 h 2831127"/>
              <a:gd name="connsiteX152" fmla="*/ 421570 w 840926"/>
              <a:gd name="connsiteY152" fmla="*/ 1205385 h 2831127"/>
              <a:gd name="connsiteX153" fmla="*/ 368037 w 840926"/>
              <a:gd name="connsiteY153" fmla="*/ 1109622 h 2831127"/>
              <a:gd name="connsiteX154" fmla="*/ 333750 w 840926"/>
              <a:gd name="connsiteY154" fmla="*/ 1034799 h 2831127"/>
              <a:gd name="connsiteX155" fmla="*/ 336874 w 840926"/>
              <a:gd name="connsiteY155" fmla="*/ 1059055 h 2831127"/>
              <a:gd name="connsiteX156" fmla="*/ 353192 w 840926"/>
              <a:gd name="connsiteY156" fmla="*/ 1123843 h 2831127"/>
              <a:gd name="connsiteX157" fmla="*/ 356229 w 840926"/>
              <a:gd name="connsiteY157" fmla="*/ 1160989 h 2831127"/>
              <a:gd name="connsiteX158" fmla="*/ 427725 w 840926"/>
              <a:gd name="connsiteY158" fmla="*/ 1320861 h 2831127"/>
              <a:gd name="connsiteX159" fmla="*/ 461362 w 840926"/>
              <a:gd name="connsiteY159" fmla="*/ 1406769 h 2831127"/>
              <a:gd name="connsiteX160" fmla="*/ 487418 w 840926"/>
              <a:gd name="connsiteY160" fmla="*/ 1463098 h 2831127"/>
              <a:gd name="connsiteX161" fmla="*/ 504472 w 840926"/>
              <a:gd name="connsiteY161" fmla="*/ 1496900 h 2831127"/>
              <a:gd name="connsiteX162" fmla="*/ 505421 w 840926"/>
              <a:gd name="connsiteY162" fmla="*/ 1551826 h 2831127"/>
              <a:gd name="connsiteX163" fmla="*/ 482207 w 840926"/>
              <a:gd name="connsiteY163" fmla="*/ 1563094 h 2831127"/>
              <a:gd name="connsiteX164" fmla="*/ 384145 w 840926"/>
              <a:gd name="connsiteY164" fmla="*/ 1427888 h 2831127"/>
              <a:gd name="connsiteX165" fmla="*/ 310244 w 840926"/>
              <a:gd name="connsiteY165" fmla="*/ 1294099 h 2831127"/>
              <a:gd name="connsiteX166" fmla="*/ 270902 w 840926"/>
              <a:gd name="connsiteY166" fmla="*/ 1218912 h 2831127"/>
              <a:gd name="connsiteX167" fmla="*/ 265725 w 840926"/>
              <a:gd name="connsiteY167" fmla="*/ 1213968 h 2831127"/>
              <a:gd name="connsiteX168" fmla="*/ 266338 w 840926"/>
              <a:gd name="connsiteY168" fmla="*/ 1210191 h 2831127"/>
              <a:gd name="connsiteX169" fmla="*/ 217393 w 840926"/>
              <a:gd name="connsiteY169" fmla="*/ 1116651 h 2831127"/>
              <a:gd name="connsiteX170" fmla="*/ 206971 w 840926"/>
              <a:gd name="connsiteY170" fmla="*/ 1101159 h 2831127"/>
              <a:gd name="connsiteX171" fmla="*/ 203657 w 840926"/>
              <a:gd name="connsiteY171" fmla="*/ 1111010 h 2831127"/>
              <a:gd name="connsiteX172" fmla="*/ 203655 w 840926"/>
              <a:gd name="connsiteY172" fmla="*/ 1111004 h 2831127"/>
              <a:gd name="connsiteX173" fmla="*/ 203656 w 840926"/>
              <a:gd name="connsiteY173" fmla="*/ 1111012 h 2831127"/>
              <a:gd name="connsiteX174" fmla="*/ 203657 w 840926"/>
              <a:gd name="connsiteY174" fmla="*/ 1111010 h 2831127"/>
              <a:gd name="connsiteX175" fmla="*/ 227814 w 840926"/>
              <a:gd name="connsiteY175" fmla="*/ 1182827 h 2831127"/>
              <a:gd name="connsiteX176" fmla="*/ 254342 w 840926"/>
              <a:gd name="connsiteY176" fmla="*/ 1263108 h 2831127"/>
              <a:gd name="connsiteX177" fmla="*/ 315452 w 840926"/>
              <a:gd name="connsiteY177" fmla="*/ 1432106 h 2831127"/>
              <a:gd name="connsiteX178" fmla="*/ 373720 w 840926"/>
              <a:gd name="connsiteY178" fmla="*/ 1575759 h 2831127"/>
              <a:gd name="connsiteX179" fmla="*/ 393865 w 840926"/>
              <a:gd name="connsiteY179" fmla="*/ 1626141 h 2831127"/>
              <a:gd name="connsiteX180" fmla="*/ 397997 w 840926"/>
              <a:gd name="connsiteY180" fmla="*/ 1625203 h 2831127"/>
              <a:gd name="connsiteX181" fmla="*/ 412919 w 840926"/>
              <a:gd name="connsiteY181" fmla="*/ 1595807 h 2831127"/>
              <a:gd name="connsiteX182" fmla="*/ 419078 w 840926"/>
              <a:gd name="connsiteY182" fmla="*/ 1681716 h 2831127"/>
              <a:gd name="connsiteX183" fmla="*/ 416910 w 840926"/>
              <a:gd name="connsiteY183" fmla="*/ 1687332 h 2831127"/>
              <a:gd name="connsiteX184" fmla="*/ 435306 w 840926"/>
              <a:gd name="connsiteY184" fmla="*/ 1738245 h 2831127"/>
              <a:gd name="connsiteX185" fmla="*/ 464203 w 840926"/>
              <a:gd name="connsiteY185" fmla="*/ 1833488 h 2831127"/>
              <a:gd name="connsiteX186" fmla="*/ 463255 w 840926"/>
              <a:gd name="connsiteY186" fmla="*/ 1879962 h 2831127"/>
              <a:gd name="connsiteX187" fmla="*/ 435305 w 840926"/>
              <a:gd name="connsiteY187" fmla="*/ 1901084 h 2831127"/>
              <a:gd name="connsiteX188" fmla="*/ 406575 w 840926"/>
              <a:gd name="connsiteY188" fmla="*/ 1858651 h 2831127"/>
              <a:gd name="connsiteX189" fmla="*/ 405814 w 840926"/>
              <a:gd name="connsiteY189" fmla="*/ 1863377 h 2831127"/>
              <a:gd name="connsiteX190" fmla="*/ 388760 w 840926"/>
              <a:gd name="connsiteY190" fmla="*/ 1902811 h 2831127"/>
              <a:gd name="connsiteX191" fmla="*/ 378338 w 840926"/>
              <a:gd name="connsiteY191" fmla="*/ 1907035 h 2831127"/>
              <a:gd name="connsiteX192" fmla="*/ 348493 w 840926"/>
              <a:gd name="connsiteY192" fmla="*/ 1881690 h 2831127"/>
              <a:gd name="connsiteX193" fmla="*/ 299810 w 840926"/>
              <a:gd name="connsiteY193" fmla="*/ 1833448 h 2831127"/>
              <a:gd name="connsiteX194" fmla="*/ 299818 w 840926"/>
              <a:gd name="connsiteY194" fmla="*/ 1833478 h 2831127"/>
              <a:gd name="connsiteX195" fmla="*/ 301814 w 840926"/>
              <a:gd name="connsiteY195" fmla="*/ 1850071 h 2831127"/>
              <a:gd name="connsiteX196" fmla="*/ 383567 w 840926"/>
              <a:gd name="connsiteY196" fmla="*/ 2038024 h 2831127"/>
              <a:gd name="connsiteX197" fmla="*/ 414834 w 840926"/>
              <a:gd name="connsiteY197" fmla="*/ 2095769 h 2831127"/>
              <a:gd name="connsiteX198" fmla="*/ 415306 w 840926"/>
              <a:gd name="connsiteY198" fmla="*/ 2176049 h 2831127"/>
              <a:gd name="connsiteX199" fmla="*/ 382146 w 840926"/>
              <a:gd name="connsiteY199" fmla="*/ 2178869 h 2831127"/>
              <a:gd name="connsiteX200" fmla="*/ 334300 w 840926"/>
              <a:gd name="connsiteY200" fmla="*/ 2111271 h 2831127"/>
              <a:gd name="connsiteX201" fmla="*/ 280768 w 840926"/>
              <a:gd name="connsiteY201" fmla="*/ 2015509 h 2831127"/>
              <a:gd name="connsiteX202" fmla="*/ 236236 w 840926"/>
              <a:gd name="connsiteY202" fmla="*/ 1918331 h 2831127"/>
              <a:gd name="connsiteX203" fmla="*/ 230077 w 840926"/>
              <a:gd name="connsiteY203" fmla="*/ 1905658 h 2831127"/>
              <a:gd name="connsiteX204" fmla="*/ 180334 w 840926"/>
              <a:gd name="connsiteY204" fmla="*/ 1840870 h 2831127"/>
              <a:gd name="connsiteX205" fmla="*/ 184125 w 840926"/>
              <a:gd name="connsiteY205" fmla="*/ 1856362 h 2831127"/>
              <a:gd name="connsiteX206" fmla="*/ 231498 w 840926"/>
              <a:gd name="connsiteY206" fmla="*/ 1983107 h 2831127"/>
              <a:gd name="connsiteX207" fmla="*/ 340456 w 840926"/>
              <a:gd name="connsiteY207" fmla="*/ 2226747 h 2831127"/>
              <a:gd name="connsiteX208" fmla="*/ 374092 w 840926"/>
              <a:gd name="connsiteY208" fmla="*/ 2312656 h 2831127"/>
              <a:gd name="connsiteX209" fmla="*/ 400148 w 840926"/>
              <a:gd name="connsiteY209" fmla="*/ 2368984 h 2831127"/>
              <a:gd name="connsiteX210" fmla="*/ 417202 w 840926"/>
              <a:gd name="connsiteY210" fmla="*/ 2402787 h 2831127"/>
              <a:gd name="connsiteX211" fmla="*/ 418151 w 840926"/>
              <a:gd name="connsiteY211" fmla="*/ 2457713 h 2831127"/>
              <a:gd name="connsiteX212" fmla="*/ 394937 w 840926"/>
              <a:gd name="connsiteY212" fmla="*/ 2468981 h 2831127"/>
              <a:gd name="connsiteX213" fmla="*/ 296875 w 840926"/>
              <a:gd name="connsiteY213" fmla="*/ 2333775 h 2831127"/>
              <a:gd name="connsiteX214" fmla="*/ 222974 w 840926"/>
              <a:gd name="connsiteY214" fmla="*/ 2199985 h 2831127"/>
              <a:gd name="connsiteX215" fmla="*/ 130123 w 840926"/>
              <a:gd name="connsiteY215" fmla="*/ 2022537 h 2831127"/>
              <a:gd name="connsiteX216" fmla="*/ 119701 w 840926"/>
              <a:gd name="connsiteY216" fmla="*/ 2007045 h 2831127"/>
              <a:gd name="connsiteX217" fmla="*/ 116387 w 840926"/>
              <a:gd name="connsiteY217" fmla="*/ 2016896 h 2831127"/>
              <a:gd name="connsiteX218" fmla="*/ 116385 w 840926"/>
              <a:gd name="connsiteY218" fmla="*/ 2016891 h 2831127"/>
              <a:gd name="connsiteX219" fmla="*/ 116387 w 840926"/>
              <a:gd name="connsiteY219" fmla="*/ 2016898 h 2831127"/>
              <a:gd name="connsiteX220" fmla="*/ 116387 w 840926"/>
              <a:gd name="connsiteY220" fmla="*/ 2016896 h 2831127"/>
              <a:gd name="connsiteX221" fmla="*/ 140545 w 840926"/>
              <a:gd name="connsiteY221" fmla="*/ 2088714 h 2831127"/>
              <a:gd name="connsiteX222" fmla="*/ 167072 w 840926"/>
              <a:gd name="connsiteY222" fmla="*/ 2168994 h 2831127"/>
              <a:gd name="connsiteX223" fmla="*/ 228182 w 840926"/>
              <a:gd name="connsiteY223" fmla="*/ 2337992 h 2831127"/>
              <a:gd name="connsiteX224" fmla="*/ 286450 w 840926"/>
              <a:gd name="connsiteY224" fmla="*/ 2481645 h 2831127"/>
              <a:gd name="connsiteX225" fmla="*/ 316296 w 840926"/>
              <a:gd name="connsiteY225" fmla="*/ 2556287 h 2831127"/>
              <a:gd name="connsiteX226" fmla="*/ 376933 w 840926"/>
              <a:gd name="connsiteY226" fmla="*/ 2739374 h 2831127"/>
              <a:gd name="connsiteX227" fmla="*/ 375985 w 840926"/>
              <a:gd name="connsiteY227" fmla="*/ 2785849 h 2831127"/>
              <a:gd name="connsiteX228" fmla="*/ 348035 w 840926"/>
              <a:gd name="connsiteY228" fmla="*/ 2806970 h 2831127"/>
              <a:gd name="connsiteX229" fmla="*/ 273658 w 840926"/>
              <a:gd name="connsiteY229" fmla="*/ 2697119 h 2831127"/>
              <a:gd name="connsiteX230" fmla="*/ 186966 w 840926"/>
              <a:gd name="connsiteY230" fmla="*/ 2521077 h 2831127"/>
              <a:gd name="connsiteX231" fmla="*/ 96009 w 840926"/>
              <a:gd name="connsiteY231" fmla="*/ 2298560 h 2831127"/>
              <a:gd name="connsiteX232" fmla="*/ 88429 w 840926"/>
              <a:gd name="connsiteY232" fmla="*/ 2284473 h 2831127"/>
              <a:gd name="connsiteX233" fmla="*/ 86536 w 840926"/>
              <a:gd name="connsiteY233" fmla="*/ 2288697 h 2831127"/>
              <a:gd name="connsiteX234" fmla="*/ 97906 w 840926"/>
              <a:gd name="connsiteY234" fmla="*/ 2337993 h 2831127"/>
              <a:gd name="connsiteX235" fmla="*/ 187441 w 840926"/>
              <a:gd name="connsiteY235" fmla="*/ 2647828 h 2831127"/>
              <a:gd name="connsiteX236" fmla="*/ 212549 w 840926"/>
              <a:gd name="connsiteY236" fmla="*/ 2739365 h 2831127"/>
              <a:gd name="connsiteX237" fmla="*/ 209707 w 840926"/>
              <a:gd name="connsiteY237" fmla="*/ 2787246 h 2831127"/>
              <a:gd name="connsiteX238" fmla="*/ 189338 w 840926"/>
              <a:gd name="connsiteY238" fmla="*/ 2816826 h 2831127"/>
              <a:gd name="connsiteX239" fmla="*/ 186020 w 840926"/>
              <a:gd name="connsiteY239" fmla="*/ 2816826 h 2831127"/>
              <a:gd name="connsiteX240" fmla="*/ 159016 w 840926"/>
              <a:gd name="connsiteY240" fmla="*/ 2778799 h 2831127"/>
              <a:gd name="connsiteX241" fmla="*/ 67586 w 840926"/>
              <a:gd name="connsiteY241" fmla="*/ 2621067 h 2831127"/>
              <a:gd name="connsiteX242" fmla="*/ 57164 w 840926"/>
              <a:gd name="connsiteY242" fmla="*/ 2606980 h 2831127"/>
              <a:gd name="connsiteX243" fmla="*/ 59533 w 840926"/>
              <a:gd name="connsiteY243" fmla="*/ 2632325 h 2831127"/>
              <a:gd name="connsiteX244" fmla="*/ 71376 w 840926"/>
              <a:gd name="connsiteY244" fmla="*/ 2697113 h 2831127"/>
              <a:gd name="connsiteX245" fmla="*/ 75640 w 840926"/>
              <a:gd name="connsiteY245" fmla="*/ 2768936 h 2831127"/>
              <a:gd name="connsiteX246" fmla="*/ 73270 w 840926"/>
              <a:gd name="connsiteY246" fmla="*/ 2790057 h 2831127"/>
              <a:gd name="connsiteX247" fmla="*/ 36792 w 840926"/>
              <a:gd name="connsiteY247" fmla="*/ 2825266 h 2831127"/>
              <a:gd name="connsiteX248" fmla="*/ 7895 w 840926"/>
              <a:gd name="connsiteY248" fmla="*/ 2787238 h 2831127"/>
              <a:gd name="connsiteX249" fmla="*/ 32529 w 840926"/>
              <a:gd name="connsiteY249" fmla="*/ 2721046 h 2831127"/>
              <a:gd name="connsiteX250" fmla="*/ 26845 w 840926"/>
              <a:gd name="connsiteY250" fmla="*/ 2680209 h 2831127"/>
              <a:gd name="connsiteX251" fmla="*/ 1263 w 840926"/>
              <a:gd name="connsiteY251" fmla="*/ 2525307 h 2831127"/>
              <a:gd name="connsiteX252" fmla="*/ 19738 w 840926"/>
              <a:gd name="connsiteY252" fmla="*/ 2423907 h 2831127"/>
              <a:gd name="connsiteX253" fmla="*/ 29688 w 840926"/>
              <a:gd name="connsiteY253" fmla="*/ 2430950 h 2831127"/>
              <a:gd name="connsiteX254" fmla="*/ 57164 w 840926"/>
              <a:gd name="connsiteY254" fmla="*/ 2481651 h 2831127"/>
              <a:gd name="connsiteX255" fmla="*/ 63797 w 840926"/>
              <a:gd name="connsiteY255" fmla="*/ 2497143 h 2831127"/>
              <a:gd name="connsiteX256" fmla="*/ 107380 w 840926"/>
              <a:gd name="connsiteY256" fmla="*/ 2559112 h 2831127"/>
              <a:gd name="connsiteX257" fmla="*/ 100275 w 840926"/>
              <a:gd name="connsiteY257" fmla="*/ 2529532 h 2831127"/>
              <a:gd name="connsiteX258" fmla="*/ 32057 w 840926"/>
              <a:gd name="connsiteY258" fmla="*/ 2254906 h 2831127"/>
              <a:gd name="connsiteX259" fmla="*/ 17372 w 840926"/>
              <a:gd name="connsiteY259" fmla="*/ 2161953 h 2831127"/>
              <a:gd name="connsiteX260" fmla="*/ 10268 w 840926"/>
              <a:gd name="connsiteY260" fmla="*/ 2092942 h 2831127"/>
              <a:gd name="connsiteX261" fmla="*/ 23056 w 840926"/>
              <a:gd name="connsiteY261" fmla="*/ 2046467 h 2831127"/>
              <a:gd name="connsiteX262" fmla="*/ 33951 w 840926"/>
              <a:gd name="connsiteY262" fmla="*/ 2043647 h 2831127"/>
              <a:gd name="connsiteX263" fmla="*/ 92219 w 840926"/>
              <a:gd name="connsiteY263" fmla="*/ 2181662 h 2831127"/>
              <a:gd name="connsiteX264" fmla="*/ 121589 w 840926"/>
              <a:gd name="connsiteY264" fmla="*/ 2246451 h 2831127"/>
              <a:gd name="connsiteX265" fmla="*/ 152856 w 840926"/>
              <a:gd name="connsiteY265" fmla="*/ 2314048 h 2831127"/>
              <a:gd name="connsiteX266" fmla="*/ 159488 w 840926"/>
              <a:gd name="connsiteY266" fmla="*/ 2321092 h 2831127"/>
              <a:gd name="connsiteX267" fmla="*/ 155698 w 840926"/>
              <a:gd name="connsiteY267" fmla="*/ 2299971 h 2831127"/>
              <a:gd name="connsiteX268" fmla="*/ 119220 w 840926"/>
              <a:gd name="connsiteY268" fmla="*/ 2181673 h 2831127"/>
              <a:gd name="connsiteX269" fmla="*/ 43421 w 840926"/>
              <a:gd name="connsiteY269" fmla="*/ 1942258 h 2831127"/>
              <a:gd name="connsiteX270" fmla="*/ 14996 w 840926"/>
              <a:gd name="connsiteY270" fmla="*/ 1832408 h 2831127"/>
              <a:gd name="connsiteX271" fmla="*/ 14996 w 840926"/>
              <a:gd name="connsiteY271" fmla="*/ 1769035 h 2831127"/>
              <a:gd name="connsiteX272" fmla="*/ 39155 w 840926"/>
              <a:gd name="connsiteY272" fmla="*/ 1756362 h 2831127"/>
              <a:gd name="connsiteX273" fmla="*/ 73736 w 840926"/>
              <a:gd name="connsiteY273" fmla="*/ 1838046 h 2831127"/>
              <a:gd name="connsiteX274" fmla="*/ 102162 w 840926"/>
              <a:gd name="connsiteY274" fmla="*/ 1895790 h 2831127"/>
              <a:gd name="connsiteX275" fmla="*/ 171800 w 840926"/>
              <a:gd name="connsiteY275" fmla="*/ 2007044 h 2831127"/>
              <a:gd name="connsiteX276" fmla="*/ 183171 w 840926"/>
              <a:gd name="connsiteY276" fmla="*/ 2022536 h 2831127"/>
              <a:gd name="connsiteX277" fmla="*/ 184592 w 840926"/>
              <a:gd name="connsiteY277" fmla="*/ 2016907 h 2831127"/>
              <a:gd name="connsiteX278" fmla="*/ 169431 w 840926"/>
              <a:gd name="connsiteY278" fmla="*/ 1960579 h 2831127"/>
              <a:gd name="connsiteX279" fmla="*/ 150121 w 840926"/>
              <a:gd name="connsiteY279" fmla="*/ 1905907 h 2831127"/>
              <a:gd name="connsiteX280" fmla="*/ 144255 w 840926"/>
              <a:gd name="connsiteY280" fmla="*/ 1918146 h 2831127"/>
              <a:gd name="connsiteX281" fmla="*/ 124062 w 840926"/>
              <a:gd name="connsiteY281" fmla="*/ 1919380 h 2831127"/>
              <a:gd name="connsiteX282" fmla="*/ 95165 w 840926"/>
              <a:gd name="connsiteY282" fmla="*/ 1881352 h 2831127"/>
              <a:gd name="connsiteX283" fmla="*/ 100553 w 840926"/>
              <a:gd name="connsiteY283" fmla="*/ 1835582 h 2831127"/>
              <a:gd name="connsiteX284" fmla="*/ 118541 w 840926"/>
              <a:gd name="connsiteY284" fmla="*/ 1816494 h 2831127"/>
              <a:gd name="connsiteX285" fmla="*/ 109742 w 840926"/>
              <a:gd name="connsiteY285" fmla="*/ 1791581 h 2831127"/>
              <a:gd name="connsiteX286" fmla="*/ 75160 w 840926"/>
              <a:gd name="connsiteY286" fmla="*/ 1685955 h 2831127"/>
              <a:gd name="connsiteX287" fmla="*/ 74688 w 840926"/>
              <a:gd name="connsiteY287" fmla="*/ 1602866 h 2831127"/>
              <a:gd name="connsiteX288" fmla="*/ 89373 w 840926"/>
              <a:gd name="connsiteY288" fmla="*/ 1591598 h 2831127"/>
              <a:gd name="connsiteX289" fmla="*/ 89810 w 840926"/>
              <a:gd name="connsiteY289" fmla="*/ 1592355 h 2831127"/>
              <a:gd name="connsiteX290" fmla="*/ 91375 w 840926"/>
              <a:gd name="connsiteY290" fmla="*/ 1559215 h 2831127"/>
              <a:gd name="connsiteX291" fmla="*/ 107008 w 840926"/>
              <a:gd name="connsiteY291" fmla="*/ 1518020 h 2831127"/>
              <a:gd name="connsiteX292" fmla="*/ 116958 w 840926"/>
              <a:gd name="connsiteY292" fmla="*/ 1525064 h 2831127"/>
              <a:gd name="connsiteX293" fmla="*/ 144434 w 840926"/>
              <a:gd name="connsiteY293" fmla="*/ 1575764 h 2831127"/>
              <a:gd name="connsiteX294" fmla="*/ 151066 w 840926"/>
              <a:gd name="connsiteY294" fmla="*/ 1591256 h 2831127"/>
              <a:gd name="connsiteX295" fmla="*/ 194650 w 840926"/>
              <a:gd name="connsiteY295" fmla="*/ 1653226 h 2831127"/>
              <a:gd name="connsiteX296" fmla="*/ 187545 w 840926"/>
              <a:gd name="connsiteY296" fmla="*/ 1623646 h 2831127"/>
              <a:gd name="connsiteX297" fmla="*/ 119327 w 840926"/>
              <a:gd name="connsiteY297" fmla="*/ 1349020 h 2831127"/>
              <a:gd name="connsiteX298" fmla="*/ 104642 w 840926"/>
              <a:gd name="connsiteY298" fmla="*/ 1256067 h 2831127"/>
              <a:gd name="connsiteX299" fmla="*/ 97538 w 840926"/>
              <a:gd name="connsiteY299" fmla="*/ 1187056 h 2831127"/>
              <a:gd name="connsiteX300" fmla="*/ 110326 w 840926"/>
              <a:gd name="connsiteY300" fmla="*/ 1140580 h 2831127"/>
              <a:gd name="connsiteX301" fmla="*/ 121221 w 840926"/>
              <a:gd name="connsiteY301" fmla="*/ 1137761 h 2831127"/>
              <a:gd name="connsiteX302" fmla="*/ 179488 w 840926"/>
              <a:gd name="connsiteY302" fmla="*/ 1275776 h 2831127"/>
              <a:gd name="connsiteX303" fmla="*/ 208859 w 840926"/>
              <a:gd name="connsiteY303" fmla="*/ 1340565 h 2831127"/>
              <a:gd name="connsiteX304" fmla="*/ 240126 w 840926"/>
              <a:gd name="connsiteY304" fmla="*/ 1408162 h 2831127"/>
              <a:gd name="connsiteX305" fmla="*/ 246758 w 840926"/>
              <a:gd name="connsiteY305" fmla="*/ 1415206 h 2831127"/>
              <a:gd name="connsiteX306" fmla="*/ 242968 w 840926"/>
              <a:gd name="connsiteY306" fmla="*/ 1394085 h 2831127"/>
              <a:gd name="connsiteX307" fmla="*/ 206490 w 840926"/>
              <a:gd name="connsiteY307" fmla="*/ 1275787 h 2831127"/>
              <a:gd name="connsiteX308" fmla="*/ 130691 w 840926"/>
              <a:gd name="connsiteY308" fmla="*/ 1036372 h 2831127"/>
              <a:gd name="connsiteX309" fmla="*/ 102266 w 840926"/>
              <a:gd name="connsiteY309" fmla="*/ 926521 h 2831127"/>
              <a:gd name="connsiteX310" fmla="*/ 102266 w 840926"/>
              <a:gd name="connsiteY310" fmla="*/ 863148 h 2831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</a:cxnLst>
            <a:rect l="l" t="t" r="r" b="b"/>
            <a:pathLst>
              <a:path w="840926" h="2831127">
                <a:moveTo>
                  <a:pt x="380336" y="920878"/>
                </a:moveTo>
                <a:cubicBezTo>
                  <a:pt x="381757" y="925102"/>
                  <a:pt x="383177" y="930741"/>
                  <a:pt x="385074" y="934966"/>
                </a:cubicBezTo>
                <a:lnTo>
                  <a:pt x="388099" y="941920"/>
                </a:lnTo>
                <a:lnTo>
                  <a:pt x="381186" y="921721"/>
                </a:lnTo>
                <a:close/>
                <a:moveTo>
                  <a:pt x="374078" y="715427"/>
                </a:moveTo>
                <a:lnTo>
                  <a:pt x="381786" y="739682"/>
                </a:lnTo>
                <a:lnTo>
                  <a:pt x="381761" y="739205"/>
                </a:lnTo>
                <a:lnTo>
                  <a:pt x="384509" y="721752"/>
                </a:lnTo>
                <a:lnTo>
                  <a:pt x="376687" y="711202"/>
                </a:lnTo>
                <a:cubicBezTo>
                  <a:pt x="376035" y="712607"/>
                  <a:pt x="375380" y="714021"/>
                  <a:pt x="374078" y="715427"/>
                </a:cubicBezTo>
                <a:close/>
                <a:moveTo>
                  <a:pt x="173805" y="1382810"/>
                </a:moveTo>
                <a:cubicBezTo>
                  <a:pt x="177596" y="1399707"/>
                  <a:pt x="180910" y="1416613"/>
                  <a:pt x="185176" y="1432107"/>
                </a:cubicBezTo>
                <a:lnTo>
                  <a:pt x="252888" y="1666423"/>
                </a:lnTo>
                <a:lnTo>
                  <a:pt x="259909" y="1676074"/>
                </a:lnTo>
                <a:cubicBezTo>
                  <a:pt x="270804" y="1691566"/>
                  <a:pt x="281226" y="1708464"/>
                  <a:pt x="291649" y="1723955"/>
                </a:cubicBezTo>
                <a:cubicBezTo>
                  <a:pt x="296388" y="1730998"/>
                  <a:pt x="301599" y="1736628"/>
                  <a:pt x="308231" y="1729584"/>
                </a:cubicBezTo>
                <a:cubicBezTo>
                  <a:pt x="304913" y="1714092"/>
                  <a:pt x="301599" y="1702823"/>
                  <a:pt x="299230" y="1688747"/>
                </a:cubicBezTo>
                <a:cubicBezTo>
                  <a:pt x="298045" y="1681704"/>
                  <a:pt x="296624" y="1673958"/>
                  <a:pt x="295617" y="1666389"/>
                </a:cubicBezTo>
                <a:lnTo>
                  <a:pt x="295156" y="1657673"/>
                </a:lnTo>
                <a:lnTo>
                  <a:pt x="274235" y="1615191"/>
                </a:lnTo>
                <a:cubicBezTo>
                  <a:pt x="244396" y="1539135"/>
                  <a:pt x="213601" y="1465899"/>
                  <a:pt x="183279" y="1392673"/>
                </a:cubicBezTo>
                <a:cubicBezTo>
                  <a:pt x="180910" y="1387044"/>
                  <a:pt x="178068" y="1382810"/>
                  <a:pt x="175699" y="1378586"/>
                </a:cubicBezTo>
                <a:cubicBezTo>
                  <a:pt x="175226" y="1379991"/>
                  <a:pt x="174751" y="1381405"/>
                  <a:pt x="173805" y="1382810"/>
                </a:cubicBezTo>
                <a:close/>
                <a:moveTo>
                  <a:pt x="102266" y="863148"/>
                </a:moveTo>
                <a:cubicBezTo>
                  <a:pt x="109370" y="834985"/>
                  <a:pt x="116950" y="829346"/>
                  <a:pt x="126425" y="850476"/>
                </a:cubicBezTo>
                <a:cubicBezTo>
                  <a:pt x="138268" y="877237"/>
                  <a:pt x="149163" y="906805"/>
                  <a:pt x="161006" y="932160"/>
                </a:cubicBezTo>
                <a:cubicBezTo>
                  <a:pt x="170008" y="953280"/>
                  <a:pt x="179482" y="972996"/>
                  <a:pt x="189432" y="989904"/>
                </a:cubicBezTo>
                <a:cubicBezTo>
                  <a:pt x="212170" y="1027932"/>
                  <a:pt x="235856" y="1064546"/>
                  <a:pt x="259070" y="1101158"/>
                </a:cubicBezTo>
                <a:cubicBezTo>
                  <a:pt x="262861" y="1106787"/>
                  <a:pt x="266651" y="1111021"/>
                  <a:pt x="270440" y="1116650"/>
                </a:cubicBezTo>
                <a:cubicBezTo>
                  <a:pt x="270913" y="1115245"/>
                  <a:pt x="271389" y="1112426"/>
                  <a:pt x="271862" y="1111021"/>
                </a:cubicBezTo>
                <a:cubicBezTo>
                  <a:pt x="266650" y="1092709"/>
                  <a:pt x="262388" y="1071587"/>
                  <a:pt x="256701" y="1054692"/>
                </a:cubicBezTo>
                <a:cubicBezTo>
                  <a:pt x="237277" y="996948"/>
                  <a:pt x="216908" y="942023"/>
                  <a:pt x="197011" y="885694"/>
                </a:cubicBezTo>
                <a:cubicBezTo>
                  <a:pt x="185168" y="851891"/>
                  <a:pt x="173798" y="815277"/>
                  <a:pt x="162430" y="780069"/>
                </a:cubicBezTo>
                <a:cubicBezTo>
                  <a:pt x="155326" y="756128"/>
                  <a:pt x="155325" y="725144"/>
                  <a:pt x="161958" y="696979"/>
                </a:cubicBezTo>
                <a:cubicBezTo>
                  <a:pt x="166220" y="678668"/>
                  <a:pt x="170010" y="674444"/>
                  <a:pt x="176642" y="685711"/>
                </a:cubicBezTo>
                <a:cubicBezTo>
                  <a:pt x="187537" y="702608"/>
                  <a:pt x="197959" y="722325"/>
                  <a:pt x="208382" y="740637"/>
                </a:cubicBezTo>
                <a:cubicBezTo>
                  <a:pt x="215014" y="751904"/>
                  <a:pt x="221174" y="765981"/>
                  <a:pt x="227330" y="777251"/>
                </a:cubicBezTo>
                <a:cubicBezTo>
                  <a:pt x="233489" y="788519"/>
                  <a:pt x="239646" y="798372"/>
                  <a:pt x="247226" y="801191"/>
                </a:cubicBezTo>
                <a:cubicBezTo>
                  <a:pt x="254331" y="804010"/>
                  <a:pt x="260491" y="815279"/>
                  <a:pt x="267595" y="822312"/>
                </a:cubicBezTo>
                <a:cubicBezTo>
                  <a:pt x="278965" y="836400"/>
                  <a:pt x="290333" y="850476"/>
                  <a:pt x="301704" y="863149"/>
                </a:cubicBezTo>
                <a:cubicBezTo>
                  <a:pt x="302652" y="864554"/>
                  <a:pt x="303597" y="863149"/>
                  <a:pt x="305966" y="863149"/>
                </a:cubicBezTo>
                <a:cubicBezTo>
                  <a:pt x="304546" y="856106"/>
                  <a:pt x="303597" y="850476"/>
                  <a:pt x="302649" y="846252"/>
                </a:cubicBezTo>
                <a:cubicBezTo>
                  <a:pt x="296017" y="819491"/>
                  <a:pt x="288912" y="794146"/>
                  <a:pt x="282752" y="767388"/>
                </a:cubicBezTo>
                <a:cubicBezTo>
                  <a:pt x="278489" y="749076"/>
                  <a:pt x="278962" y="732179"/>
                  <a:pt x="283701" y="713868"/>
                </a:cubicBezTo>
                <a:cubicBezTo>
                  <a:pt x="287018" y="701195"/>
                  <a:pt x="293174" y="696971"/>
                  <a:pt x="299333" y="704005"/>
                </a:cubicBezTo>
                <a:cubicBezTo>
                  <a:pt x="300754" y="705410"/>
                  <a:pt x="301703" y="708229"/>
                  <a:pt x="303124" y="709634"/>
                </a:cubicBezTo>
                <a:lnTo>
                  <a:pt x="313463" y="723846"/>
                </a:lnTo>
                <a:lnTo>
                  <a:pt x="299016" y="681636"/>
                </a:lnTo>
                <a:cubicBezTo>
                  <a:pt x="289228" y="653472"/>
                  <a:pt x="284006" y="621083"/>
                  <a:pt x="278784" y="588683"/>
                </a:cubicBezTo>
                <a:cubicBezTo>
                  <a:pt x="275519" y="566147"/>
                  <a:pt x="272255" y="543611"/>
                  <a:pt x="268995" y="519672"/>
                </a:cubicBezTo>
                <a:cubicBezTo>
                  <a:pt x="275520" y="505594"/>
                  <a:pt x="280737" y="490102"/>
                  <a:pt x="286615" y="473197"/>
                </a:cubicBezTo>
                <a:cubicBezTo>
                  <a:pt x="291186" y="460524"/>
                  <a:pt x="297059" y="457705"/>
                  <a:pt x="301626" y="470377"/>
                </a:cubicBezTo>
                <a:cubicBezTo>
                  <a:pt x="324473" y="526706"/>
                  <a:pt x="356452" y="559105"/>
                  <a:pt x="381908" y="608392"/>
                </a:cubicBezTo>
                <a:cubicBezTo>
                  <a:pt x="394310" y="632333"/>
                  <a:pt x="409321" y="652048"/>
                  <a:pt x="422374" y="673181"/>
                </a:cubicBezTo>
                <a:lnTo>
                  <a:pt x="436244" y="694944"/>
                </a:lnTo>
                <a:lnTo>
                  <a:pt x="465526" y="717655"/>
                </a:lnTo>
                <a:lnTo>
                  <a:pt x="419110" y="608403"/>
                </a:lnTo>
                <a:cubicBezTo>
                  <a:pt x="384517" y="528122"/>
                  <a:pt x="348617" y="450672"/>
                  <a:pt x="314674" y="368988"/>
                </a:cubicBezTo>
                <a:cubicBezTo>
                  <a:pt x="300315" y="335185"/>
                  <a:pt x="287912" y="297165"/>
                  <a:pt x="275510" y="259137"/>
                </a:cubicBezTo>
                <a:cubicBezTo>
                  <a:pt x="266372" y="232377"/>
                  <a:pt x="267023" y="221110"/>
                  <a:pt x="275510" y="195765"/>
                </a:cubicBezTo>
                <a:cubicBezTo>
                  <a:pt x="285298" y="167601"/>
                  <a:pt x="295742" y="161962"/>
                  <a:pt x="308797" y="183092"/>
                </a:cubicBezTo>
                <a:cubicBezTo>
                  <a:pt x="325115" y="209853"/>
                  <a:pt x="340125" y="239421"/>
                  <a:pt x="356443" y="264776"/>
                </a:cubicBezTo>
                <a:cubicBezTo>
                  <a:pt x="368846" y="285897"/>
                  <a:pt x="381899" y="305612"/>
                  <a:pt x="395608" y="322520"/>
                </a:cubicBezTo>
                <a:cubicBezTo>
                  <a:pt x="426936" y="360548"/>
                  <a:pt x="459572" y="397162"/>
                  <a:pt x="491556" y="433774"/>
                </a:cubicBezTo>
                <a:cubicBezTo>
                  <a:pt x="496778" y="439403"/>
                  <a:pt x="502000" y="443637"/>
                  <a:pt x="507222" y="449266"/>
                </a:cubicBezTo>
                <a:cubicBezTo>
                  <a:pt x="507873" y="447861"/>
                  <a:pt x="508529" y="445042"/>
                  <a:pt x="509179" y="443637"/>
                </a:cubicBezTo>
                <a:cubicBezTo>
                  <a:pt x="502000" y="425325"/>
                  <a:pt x="496127" y="404204"/>
                  <a:pt x="488290" y="387308"/>
                </a:cubicBezTo>
                <a:cubicBezTo>
                  <a:pt x="461529" y="329564"/>
                  <a:pt x="433465" y="274639"/>
                  <a:pt x="406051" y="218310"/>
                </a:cubicBezTo>
                <a:cubicBezTo>
                  <a:pt x="389733" y="184508"/>
                  <a:pt x="374067" y="147893"/>
                  <a:pt x="358404" y="112685"/>
                </a:cubicBezTo>
                <a:cubicBezTo>
                  <a:pt x="348616" y="88745"/>
                  <a:pt x="348616" y="57760"/>
                  <a:pt x="357753" y="29596"/>
                </a:cubicBezTo>
                <a:cubicBezTo>
                  <a:pt x="363627" y="11284"/>
                  <a:pt x="368849" y="7060"/>
                  <a:pt x="377986" y="18328"/>
                </a:cubicBezTo>
                <a:cubicBezTo>
                  <a:pt x="392997" y="35225"/>
                  <a:pt x="407357" y="54941"/>
                  <a:pt x="421717" y="73253"/>
                </a:cubicBezTo>
                <a:cubicBezTo>
                  <a:pt x="430855" y="84521"/>
                  <a:pt x="439342" y="98598"/>
                  <a:pt x="447824" y="109867"/>
                </a:cubicBezTo>
                <a:cubicBezTo>
                  <a:pt x="456310" y="121135"/>
                  <a:pt x="464793" y="130988"/>
                  <a:pt x="475237" y="133807"/>
                </a:cubicBezTo>
                <a:cubicBezTo>
                  <a:pt x="485026" y="136627"/>
                  <a:pt x="493513" y="147895"/>
                  <a:pt x="503301" y="154929"/>
                </a:cubicBezTo>
                <a:cubicBezTo>
                  <a:pt x="518967" y="169016"/>
                  <a:pt x="534630" y="183093"/>
                  <a:pt x="550296" y="195765"/>
                </a:cubicBezTo>
                <a:cubicBezTo>
                  <a:pt x="551603" y="197170"/>
                  <a:pt x="552905" y="195765"/>
                  <a:pt x="556169" y="195765"/>
                </a:cubicBezTo>
                <a:cubicBezTo>
                  <a:pt x="554212" y="188722"/>
                  <a:pt x="552905" y="183092"/>
                  <a:pt x="551598" y="178868"/>
                </a:cubicBezTo>
                <a:cubicBezTo>
                  <a:pt x="542460" y="152107"/>
                  <a:pt x="532672" y="126762"/>
                  <a:pt x="524185" y="100004"/>
                </a:cubicBezTo>
                <a:cubicBezTo>
                  <a:pt x="518311" y="81693"/>
                  <a:pt x="518962" y="64795"/>
                  <a:pt x="525491" y="46484"/>
                </a:cubicBezTo>
                <a:cubicBezTo>
                  <a:pt x="530062" y="33812"/>
                  <a:pt x="538544" y="29587"/>
                  <a:pt x="547031" y="36621"/>
                </a:cubicBezTo>
                <a:cubicBezTo>
                  <a:pt x="548988" y="38026"/>
                  <a:pt x="550295" y="40845"/>
                  <a:pt x="552253" y="42251"/>
                </a:cubicBezTo>
                <a:cubicBezTo>
                  <a:pt x="572485" y="61967"/>
                  <a:pt x="592719" y="83087"/>
                  <a:pt x="612952" y="102804"/>
                </a:cubicBezTo>
                <a:cubicBezTo>
                  <a:pt x="627963" y="118296"/>
                  <a:pt x="642323" y="135193"/>
                  <a:pt x="656683" y="150685"/>
                </a:cubicBezTo>
                <a:cubicBezTo>
                  <a:pt x="663212" y="157729"/>
                  <a:pt x="670393" y="163358"/>
                  <a:pt x="679531" y="156314"/>
                </a:cubicBezTo>
                <a:cubicBezTo>
                  <a:pt x="674959" y="140822"/>
                  <a:pt x="670393" y="129553"/>
                  <a:pt x="667128" y="115477"/>
                </a:cubicBezTo>
                <a:cubicBezTo>
                  <a:pt x="663864" y="101390"/>
                  <a:pt x="659297" y="84494"/>
                  <a:pt x="660599" y="71821"/>
                </a:cubicBezTo>
                <a:cubicBezTo>
                  <a:pt x="663208" y="49286"/>
                  <a:pt x="669737" y="26750"/>
                  <a:pt x="674958" y="5629"/>
                </a:cubicBezTo>
                <a:cubicBezTo>
                  <a:pt x="676265" y="1405"/>
                  <a:pt x="680181" y="0"/>
                  <a:pt x="682790" y="0"/>
                </a:cubicBezTo>
                <a:cubicBezTo>
                  <a:pt x="689319" y="1405"/>
                  <a:pt x="695192" y="4224"/>
                  <a:pt x="701716" y="8449"/>
                </a:cubicBezTo>
                <a:cubicBezTo>
                  <a:pt x="726520" y="25346"/>
                  <a:pt x="750669" y="45063"/>
                  <a:pt x="776775" y="50701"/>
                </a:cubicBezTo>
                <a:cubicBezTo>
                  <a:pt x="804188" y="56330"/>
                  <a:pt x="804188" y="57745"/>
                  <a:pt x="823770" y="22537"/>
                </a:cubicBezTo>
                <a:cubicBezTo>
                  <a:pt x="842696" y="40849"/>
                  <a:pt x="846617" y="76056"/>
                  <a:pt x="832256" y="108446"/>
                </a:cubicBezTo>
                <a:cubicBezTo>
                  <a:pt x="826383" y="122533"/>
                  <a:pt x="819203" y="135207"/>
                  <a:pt x="812023" y="146473"/>
                </a:cubicBezTo>
                <a:cubicBezTo>
                  <a:pt x="808759" y="150698"/>
                  <a:pt x="803537" y="153517"/>
                  <a:pt x="799621" y="152102"/>
                </a:cubicBezTo>
                <a:cubicBezTo>
                  <a:pt x="785261" y="150698"/>
                  <a:pt x="770901" y="146474"/>
                  <a:pt x="753933" y="142240"/>
                </a:cubicBezTo>
                <a:cubicBezTo>
                  <a:pt x="757197" y="150688"/>
                  <a:pt x="758504" y="156327"/>
                  <a:pt x="760462" y="159136"/>
                </a:cubicBezTo>
                <a:cubicBezTo>
                  <a:pt x="773515" y="177448"/>
                  <a:pt x="786567" y="194345"/>
                  <a:pt x="798970" y="214061"/>
                </a:cubicBezTo>
                <a:cubicBezTo>
                  <a:pt x="804193" y="221105"/>
                  <a:pt x="809414" y="229554"/>
                  <a:pt x="813981" y="239407"/>
                </a:cubicBezTo>
                <a:cubicBezTo>
                  <a:pt x="821161" y="256304"/>
                  <a:pt x="821161" y="276021"/>
                  <a:pt x="813981" y="290107"/>
                </a:cubicBezTo>
                <a:cubicBezTo>
                  <a:pt x="806801" y="304194"/>
                  <a:pt x="798970" y="318272"/>
                  <a:pt x="790484" y="329541"/>
                </a:cubicBezTo>
                <a:cubicBezTo>
                  <a:pt x="786568" y="335169"/>
                  <a:pt x="780695" y="336584"/>
                  <a:pt x="776124" y="333765"/>
                </a:cubicBezTo>
                <a:cubicBezTo>
                  <a:pt x="762415" y="326721"/>
                  <a:pt x="748060" y="321092"/>
                  <a:pt x="735003" y="308419"/>
                </a:cubicBezTo>
                <a:cubicBezTo>
                  <a:pt x="710853" y="284479"/>
                  <a:pt x="684743" y="268986"/>
                  <a:pt x="658636" y="253494"/>
                </a:cubicBezTo>
                <a:cubicBezTo>
                  <a:pt x="660594" y="257719"/>
                  <a:pt x="662551" y="263358"/>
                  <a:pt x="665165" y="267582"/>
                </a:cubicBezTo>
                <a:cubicBezTo>
                  <a:pt x="705649" y="338009"/>
                  <a:pt x="744158" y="402787"/>
                  <a:pt x="783328" y="464754"/>
                </a:cubicBezTo>
                <a:cubicBezTo>
                  <a:pt x="797037" y="485875"/>
                  <a:pt x="811392" y="504188"/>
                  <a:pt x="826408" y="522499"/>
                </a:cubicBezTo>
                <a:cubicBezTo>
                  <a:pt x="841419" y="542215"/>
                  <a:pt x="841419" y="583052"/>
                  <a:pt x="827059" y="602779"/>
                </a:cubicBezTo>
                <a:cubicBezTo>
                  <a:pt x="812048" y="622495"/>
                  <a:pt x="797032" y="623900"/>
                  <a:pt x="781370" y="605598"/>
                </a:cubicBezTo>
                <a:cubicBezTo>
                  <a:pt x="759831" y="581658"/>
                  <a:pt x="736989" y="563346"/>
                  <a:pt x="715448" y="538001"/>
                </a:cubicBezTo>
                <a:cubicBezTo>
                  <a:pt x="689993" y="508421"/>
                  <a:pt x="665189" y="476031"/>
                  <a:pt x="641691" y="442239"/>
                </a:cubicBezTo>
                <a:cubicBezTo>
                  <a:pt x="620802" y="412658"/>
                  <a:pt x="600570" y="377450"/>
                  <a:pt x="580336" y="345061"/>
                </a:cubicBezTo>
                <a:cubicBezTo>
                  <a:pt x="577727" y="340836"/>
                  <a:pt x="575114" y="335198"/>
                  <a:pt x="571849" y="332388"/>
                </a:cubicBezTo>
                <a:cubicBezTo>
                  <a:pt x="549658" y="309852"/>
                  <a:pt x="526811" y="287316"/>
                  <a:pt x="503313" y="267599"/>
                </a:cubicBezTo>
                <a:cubicBezTo>
                  <a:pt x="505271" y="273229"/>
                  <a:pt x="506578" y="278867"/>
                  <a:pt x="508536" y="283092"/>
                </a:cubicBezTo>
                <a:cubicBezTo>
                  <a:pt x="530075" y="325344"/>
                  <a:pt x="552267" y="367597"/>
                  <a:pt x="573807" y="409837"/>
                </a:cubicBezTo>
                <a:cubicBezTo>
                  <a:pt x="620151" y="501374"/>
                  <a:pt x="673019" y="574613"/>
                  <a:pt x="723929" y="653477"/>
                </a:cubicBezTo>
                <a:cubicBezTo>
                  <a:pt x="740247" y="678822"/>
                  <a:pt x="755258" y="708402"/>
                  <a:pt x="770274" y="739385"/>
                </a:cubicBezTo>
                <a:cubicBezTo>
                  <a:pt x="781369" y="761922"/>
                  <a:pt x="793121" y="778819"/>
                  <a:pt x="806174" y="795714"/>
                </a:cubicBezTo>
                <a:cubicBezTo>
                  <a:pt x="814005" y="805578"/>
                  <a:pt x="821840" y="816835"/>
                  <a:pt x="829671" y="829517"/>
                </a:cubicBezTo>
                <a:cubicBezTo>
                  <a:pt x="838809" y="845009"/>
                  <a:pt x="839460" y="866131"/>
                  <a:pt x="830978" y="884442"/>
                </a:cubicBezTo>
                <a:cubicBezTo>
                  <a:pt x="820533" y="906978"/>
                  <a:pt x="812702" y="906978"/>
                  <a:pt x="798994" y="895710"/>
                </a:cubicBezTo>
                <a:cubicBezTo>
                  <a:pt x="751999" y="860502"/>
                  <a:pt x="708920" y="806982"/>
                  <a:pt x="663884" y="760504"/>
                </a:cubicBezTo>
                <a:cubicBezTo>
                  <a:pt x="627984" y="723890"/>
                  <a:pt x="594698" y="677415"/>
                  <a:pt x="562063" y="626715"/>
                </a:cubicBezTo>
                <a:cubicBezTo>
                  <a:pt x="520941" y="563342"/>
                  <a:pt x="479168" y="499969"/>
                  <a:pt x="434132" y="449267"/>
                </a:cubicBezTo>
                <a:cubicBezTo>
                  <a:pt x="429561" y="443638"/>
                  <a:pt x="424995" y="439404"/>
                  <a:pt x="419773" y="433775"/>
                </a:cubicBezTo>
                <a:lnTo>
                  <a:pt x="415207" y="443626"/>
                </a:lnTo>
                <a:lnTo>
                  <a:pt x="415204" y="443621"/>
                </a:lnTo>
                <a:lnTo>
                  <a:pt x="415206" y="443628"/>
                </a:lnTo>
                <a:lnTo>
                  <a:pt x="415207" y="443626"/>
                </a:lnTo>
                <a:lnTo>
                  <a:pt x="448491" y="515443"/>
                </a:lnTo>
                <a:cubicBezTo>
                  <a:pt x="460894" y="542205"/>
                  <a:pt x="473947" y="567550"/>
                  <a:pt x="485042" y="595724"/>
                </a:cubicBezTo>
                <a:cubicBezTo>
                  <a:pt x="510497" y="657694"/>
                  <a:pt x="537909" y="714022"/>
                  <a:pt x="569238" y="764722"/>
                </a:cubicBezTo>
                <a:cubicBezTo>
                  <a:pt x="597302" y="809794"/>
                  <a:pt x="623413" y="859081"/>
                  <a:pt x="649520" y="908375"/>
                </a:cubicBezTo>
                <a:cubicBezTo>
                  <a:pt x="663229" y="933720"/>
                  <a:pt x="676282" y="960481"/>
                  <a:pt x="690642" y="983017"/>
                </a:cubicBezTo>
                <a:cubicBezTo>
                  <a:pt x="723277" y="1035123"/>
                  <a:pt x="746775" y="1104134"/>
                  <a:pt x="774188" y="1166104"/>
                </a:cubicBezTo>
                <a:cubicBezTo>
                  <a:pt x="779410" y="1177372"/>
                  <a:pt x="778760" y="1197087"/>
                  <a:pt x="772881" y="1212579"/>
                </a:cubicBezTo>
                <a:cubicBezTo>
                  <a:pt x="763744" y="1237924"/>
                  <a:pt x="748078" y="1247787"/>
                  <a:pt x="734373" y="1233700"/>
                </a:cubicBezTo>
                <a:cubicBezTo>
                  <a:pt x="699780" y="1197085"/>
                  <a:pt x="665187" y="1163283"/>
                  <a:pt x="631896" y="1123849"/>
                </a:cubicBezTo>
                <a:cubicBezTo>
                  <a:pt x="589472" y="1073149"/>
                  <a:pt x="550308" y="1013999"/>
                  <a:pt x="512451" y="947807"/>
                </a:cubicBezTo>
                <a:lnTo>
                  <a:pt x="494416" y="915785"/>
                </a:lnTo>
                <a:lnTo>
                  <a:pt x="496993" y="933195"/>
                </a:lnTo>
                <a:cubicBezTo>
                  <a:pt x="496993" y="941997"/>
                  <a:pt x="495690" y="950448"/>
                  <a:pt x="493084" y="957491"/>
                </a:cubicBezTo>
                <a:lnTo>
                  <a:pt x="479240" y="989502"/>
                </a:lnTo>
                <a:lnTo>
                  <a:pt x="513105" y="1074558"/>
                </a:lnTo>
                <a:cubicBezTo>
                  <a:pt x="526158" y="1102722"/>
                  <a:pt x="536603" y="1135111"/>
                  <a:pt x="547699" y="1166095"/>
                </a:cubicBezTo>
                <a:cubicBezTo>
                  <a:pt x="554879" y="1185811"/>
                  <a:pt x="553572" y="1201303"/>
                  <a:pt x="543783" y="1213976"/>
                </a:cubicBezTo>
                <a:cubicBezTo>
                  <a:pt x="535297" y="1225244"/>
                  <a:pt x="525507" y="1233692"/>
                  <a:pt x="515719" y="1243556"/>
                </a:cubicBezTo>
                <a:cubicBezTo>
                  <a:pt x="514413" y="1244961"/>
                  <a:pt x="512455" y="1244961"/>
                  <a:pt x="511148" y="1243556"/>
                </a:cubicBezTo>
                <a:lnTo>
                  <a:pt x="508284" y="1240628"/>
                </a:lnTo>
                <a:lnTo>
                  <a:pt x="502576" y="1270163"/>
                </a:lnTo>
                <a:cubicBezTo>
                  <a:pt x="491681" y="1289879"/>
                  <a:pt x="480783" y="1291284"/>
                  <a:pt x="469416" y="1272982"/>
                </a:cubicBezTo>
                <a:cubicBezTo>
                  <a:pt x="453783" y="1249042"/>
                  <a:pt x="437204" y="1230730"/>
                  <a:pt x="421570" y="1205385"/>
                </a:cubicBezTo>
                <a:cubicBezTo>
                  <a:pt x="403095" y="1175805"/>
                  <a:pt x="385092" y="1143415"/>
                  <a:pt x="368037" y="1109622"/>
                </a:cubicBezTo>
                <a:lnTo>
                  <a:pt x="333750" y="1034799"/>
                </a:lnTo>
                <a:lnTo>
                  <a:pt x="336874" y="1059055"/>
                </a:lnTo>
                <a:cubicBezTo>
                  <a:pt x="342096" y="1081590"/>
                  <a:pt x="347318" y="1102711"/>
                  <a:pt x="353192" y="1123843"/>
                </a:cubicBezTo>
                <a:lnTo>
                  <a:pt x="356229" y="1160989"/>
                </a:lnTo>
                <a:lnTo>
                  <a:pt x="427725" y="1320861"/>
                </a:lnTo>
                <a:cubicBezTo>
                  <a:pt x="439569" y="1346206"/>
                  <a:pt x="450463" y="1375786"/>
                  <a:pt x="461362" y="1406769"/>
                </a:cubicBezTo>
                <a:cubicBezTo>
                  <a:pt x="469415" y="1429306"/>
                  <a:pt x="477944" y="1446203"/>
                  <a:pt x="487418" y="1463098"/>
                </a:cubicBezTo>
                <a:cubicBezTo>
                  <a:pt x="493101" y="1472961"/>
                  <a:pt x="498788" y="1484219"/>
                  <a:pt x="504472" y="1496900"/>
                </a:cubicBezTo>
                <a:cubicBezTo>
                  <a:pt x="511104" y="1512393"/>
                  <a:pt x="511577" y="1533515"/>
                  <a:pt x="505421" y="1551826"/>
                </a:cubicBezTo>
                <a:cubicBezTo>
                  <a:pt x="497840" y="1574362"/>
                  <a:pt x="492156" y="1574362"/>
                  <a:pt x="482207" y="1563094"/>
                </a:cubicBezTo>
                <a:cubicBezTo>
                  <a:pt x="448098" y="1527885"/>
                  <a:pt x="416831" y="1474366"/>
                  <a:pt x="384145" y="1427888"/>
                </a:cubicBezTo>
                <a:cubicBezTo>
                  <a:pt x="358089" y="1391274"/>
                  <a:pt x="333930" y="1344799"/>
                  <a:pt x="310244" y="1294099"/>
                </a:cubicBezTo>
                <a:lnTo>
                  <a:pt x="270902" y="1218912"/>
                </a:lnTo>
                <a:lnTo>
                  <a:pt x="265725" y="1213968"/>
                </a:lnTo>
                <a:lnTo>
                  <a:pt x="266338" y="1210191"/>
                </a:lnTo>
                <a:lnTo>
                  <a:pt x="217393" y="1116651"/>
                </a:lnTo>
                <a:cubicBezTo>
                  <a:pt x="214075" y="1111022"/>
                  <a:pt x="210760" y="1106787"/>
                  <a:pt x="206971" y="1101159"/>
                </a:cubicBezTo>
                <a:lnTo>
                  <a:pt x="203657" y="1111010"/>
                </a:lnTo>
                <a:lnTo>
                  <a:pt x="203655" y="1111004"/>
                </a:lnTo>
                <a:lnTo>
                  <a:pt x="203656" y="1111012"/>
                </a:lnTo>
                <a:lnTo>
                  <a:pt x="203657" y="1111010"/>
                </a:lnTo>
                <a:lnTo>
                  <a:pt x="227814" y="1182827"/>
                </a:lnTo>
                <a:cubicBezTo>
                  <a:pt x="236816" y="1209589"/>
                  <a:pt x="246290" y="1234933"/>
                  <a:pt x="254342" y="1263108"/>
                </a:cubicBezTo>
                <a:cubicBezTo>
                  <a:pt x="272818" y="1325077"/>
                  <a:pt x="292714" y="1381406"/>
                  <a:pt x="315452" y="1432106"/>
                </a:cubicBezTo>
                <a:cubicBezTo>
                  <a:pt x="335820" y="1477178"/>
                  <a:pt x="354771" y="1526465"/>
                  <a:pt x="373720" y="1575759"/>
                </a:cubicBezTo>
                <a:lnTo>
                  <a:pt x="393865" y="1626141"/>
                </a:lnTo>
                <a:lnTo>
                  <a:pt x="397997" y="1625203"/>
                </a:lnTo>
                <a:cubicBezTo>
                  <a:pt x="402260" y="1621860"/>
                  <a:pt x="405813" y="1613411"/>
                  <a:pt x="412919" y="1595807"/>
                </a:cubicBezTo>
                <a:cubicBezTo>
                  <a:pt x="426655" y="1614119"/>
                  <a:pt x="429501" y="1649327"/>
                  <a:pt x="419078" y="1681716"/>
                </a:cubicBezTo>
                <a:lnTo>
                  <a:pt x="416910" y="1687332"/>
                </a:lnTo>
                <a:lnTo>
                  <a:pt x="435306" y="1738245"/>
                </a:lnTo>
                <a:cubicBezTo>
                  <a:pt x="445017" y="1769757"/>
                  <a:pt x="454255" y="1802502"/>
                  <a:pt x="464203" y="1833488"/>
                </a:cubicBezTo>
                <a:cubicBezTo>
                  <a:pt x="467993" y="1844755"/>
                  <a:pt x="467521" y="1864471"/>
                  <a:pt x="463255" y="1879962"/>
                </a:cubicBezTo>
                <a:cubicBezTo>
                  <a:pt x="456622" y="1905307"/>
                  <a:pt x="445252" y="1915171"/>
                  <a:pt x="435305" y="1901084"/>
                </a:cubicBezTo>
                <a:lnTo>
                  <a:pt x="406575" y="1858651"/>
                </a:lnTo>
                <a:lnTo>
                  <a:pt x="405814" y="1863377"/>
                </a:lnTo>
                <a:cubicBezTo>
                  <a:pt x="400604" y="1877464"/>
                  <a:pt x="394920" y="1891541"/>
                  <a:pt x="388760" y="1902811"/>
                </a:cubicBezTo>
                <a:cubicBezTo>
                  <a:pt x="385918" y="1908440"/>
                  <a:pt x="381656" y="1909854"/>
                  <a:pt x="378338" y="1907035"/>
                </a:cubicBezTo>
                <a:cubicBezTo>
                  <a:pt x="368388" y="1899991"/>
                  <a:pt x="357970" y="1894362"/>
                  <a:pt x="348493" y="1881690"/>
                </a:cubicBezTo>
                <a:lnTo>
                  <a:pt x="299810" y="1833448"/>
                </a:lnTo>
                <a:lnTo>
                  <a:pt x="299818" y="1833478"/>
                </a:lnTo>
                <a:lnTo>
                  <a:pt x="301814" y="1850071"/>
                </a:lnTo>
                <a:lnTo>
                  <a:pt x="383567" y="2038024"/>
                </a:lnTo>
                <a:cubicBezTo>
                  <a:pt x="393517" y="2059146"/>
                  <a:pt x="403936" y="2077458"/>
                  <a:pt x="414834" y="2095769"/>
                </a:cubicBezTo>
                <a:cubicBezTo>
                  <a:pt x="425729" y="2115485"/>
                  <a:pt x="425729" y="2156322"/>
                  <a:pt x="415306" y="2176049"/>
                </a:cubicBezTo>
                <a:cubicBezTo>
                  <a:pt x="404412" y="2195765"/>
                  <a:pt x="393513" y="2197170"/>
                  <a:pt x="382146" y="2178869"/>
                </a:cubicBezTo>
                <a:cubicBezTo>
                  <a:pt x="366513" y="2154928"/>
                  <a:pt x="349934" y="2136616"/>
                  <a:pt x="334300" y="2111271"/>
                </a:cubicBezTo>
                <a:cubicBezTo>
                  <a:pt x="315825" y="2081691"/>
                  <a:pt x="297822" y="2049301"/>
                  <a:pt x="280768" y="2015509"/>
                </a:cubicBezTo>
                <a:cubicBezTo>
                  <a:pt x="265607" y="1985929"/>
                  <a:pt x="250922" y="1950720"/>
                  <a:pt x="236236" y="1918331"/>
                </a:cubicBezTo>
                <a:cubicBezTo>
                  <a:pt x="234343" y="1914107"/>
                  <a:pt x="232446" y="1908468"/>
                  <a:pt x="230077" y="1905658"/>
                </a:cubicBezTo>
                <a:cubicBezTo>
                  <a:pt x="213971" y="1883123"/>
                  <a:pt x="197389" y="1860586"/>
                  <a:pt x="180334" y="1840870"/>
                </a:cubicBezTo>
                <a:cubicBezTo>
                  <a:pt x="181755" y="1846499"/>
                  <a:pt x="182704" y="1852137"/>
                  <a:pt x="184125" y="1856362"/>
                </a:cubicBezTo>
                <a:cubicBezTo>
                  <a:pt x="199758" y="1898615"/>
                  <a:pt x="215864" y="1940867"/>
                  <a:pt x="231498" y="1983107"/>
                </a:cubicBezTo>
                <a:cubicBezTo>
                  <a:pt x="265134" y="2074644"/>
                  <a:pt x="303506" y="2147883"/>
                  <a:pt x="340456" y="2226747"/>
                </a:cubicBezTo>
                <a:cubicBezTo>
                  <a:pt x="352299" y="2252092"/>
                  <a:pt x="363193" y="2281673"/>
                  <a:pt x="374092" y="2312656"/>
                </a:cubicBezTo>
                <a:cubicBezTo>
                  <a:pt x="382145" y="2335192"/>
                  <a:pt x="390674" y="2352089"/>
                  <a:pt x="400148" y="2368984"/>
                </a:cubicBezTo>
                <a:cubicBezTo>
                  <a:pt x="405832" y="2378847"/>
                  <a:pt x="411519" y="2390105"/>
                  <a:pt x="417202" y="2402787"/>
                </a:cubicBezTo>
                <a:cubicBezTo>
                  <a:pt x="423834" y="2418280"/>
                  <a:pt x="424307" y="2439402"/>
                  <a:pt x="418151" y="2457713"/>
                </a:cubicBezTo>
                <a:cubicBezTo>
                  <a:pt x="410570" y="2480248"/>
                  <a:pt x="404886" y="2480248"/>
                  <a:pt x="394937" y="2468981"/>
                </a:cubicBezTo>
                <a:cubicBezTo>
                  <a:pt x="360828" y="2433772"/>
                  <a:pt x="329561" y="2380253"/>
                  <a:pt x="296875" y="2333775"/>
                </a:cubicBezTo>
                <a:cubicBezTo>
                  <a:pt x="270819" y="2297160"/>
                  <a:pt x="246660" y="2250685"/>
                  <a:pt x="222974" y="2199985"/>
                </a:cubicBezTo>
                <a:cubicBezTo>
                  <a:pt x="193128" y="2136612"/>
                  <a:pt x="162809" y="2073240"/>
                  <a:pt x="130123" y="2022537"/>
                </a:cubicBezTo>
                <a:cubicBezTo>
                  <a:pt x="126805" y="2016908"/>
                  <a:pt x="123491" y="2012674"/>
                  <a:pt x="119701" y="2007045"/>
                </a:cubicBezTo>
                <a:lnTo>
                  <a:pt x="116387" y="2016896"/>
                </a:lnTo>
                <a:lnTo>
                  <a:pt x="116385" y="2016891"/>
                </a:lnTo>
                <a:lnTo>
                  <a:pt x="116387" y="2016898"/>
                </a:lnTo>
                <a:lnTo>
                  <a:pt x="116387" y="2016896"/>
                </a:lnTo>
                <a:lnTo>
                  <a:pt x="140545" y="2088714"/>
                </a:lnTo>
                <a:cubicBezTo>
                  <a:pt x="149546" y="2115475"/>
                  <a:pt x="159020" y="2140820"/>
                  <a:pt x="167072" y="2168994"/>
                </a:cubicBezTo>
                <a:cubicBezTo>
                  <a:pt x="185548" y="2230964"/>
                  <a:pt x="205444" y="2287292"/>
                  <a:pt x="228182" y="2337992"/>
                </a:cubicBezTo>
                <a:cubicBezTo>
                  <a:pt x="248551" y="2383064"/>
                  <a:pt x="267501" y="2432351"/>
                  <a:pt x="286450" y="2481645"/>
                </a:cubicBezTo>
                <a:cubicBezTo>
                  <a:pt x="296400" y="2506990"/>
                  <a:pt x="305874" y="2533751"/>
                  <a:pt x="316296" y="2556287"/>
                </a:cubicBezTo>
                <a:cubicBezTo>
                  <a:pt x="339982" y="2608393"/>
                  <a:pt x="357037" y="2677404"/>
                  <a:pt x="376933" y="2739374"/>
                </a:cubicBezTo>
                <a:cubicBezTo>
                  <a:pt x="380723" y="2750642"/>
                  <a:pt x="380251" y="2770357"/>
                  <a:pt x="375985" y="2785849"/>
                </a:cubicBezTo>
                <a:cubicBezTo>
                  <a:pt x="369353" y="2811194"/>
                  <a:pt x="357982" y="2821058"/>
                  <a:pt x="348035" y="2806970"/>
                </a:cubicBezTo>
                <a:cubicBezTo>
                  <a:pt x="322928" y="2770356"/>
                  <a:pt x="297821" y="2736553"/>
                  <a:pt x="273658" y="2697119"/>
                </a:cubicBezTo>
                <a:cubicBezTo>
                  <a:pt x="242868" y="2646419"/>
                  <a:pt x="214442" y="2587269"/>
                  <a:pt x="186966" y="2521077"/>
                </a:cubicBezTo>
                <a:cubicBezTo>
                  <a:pt x="157126" y="2445022"/>
                  <a:pt x="126332" y="2371786"/>
                  <a:pt x="96009" y="2298560"/>
                </a:cubicBezTo>
                <a:cubicBezTo>
                  <a:pt x="93640" y="2292931"/>
                  <a:pt x="90798" y="2288697"/>
                  <a:pt x="88429" y="2284473"/>
                </a:cubicBezTo>
                <a:cubicBezTo>
                  <a:pt x="87956" y="2285877"/>
                  <a:pt x="87481" y="2287291"/>
                  <a:pt x="86536" y="2288697"/>
                </a:cubicBezTo>
                <a:cubicBezTo>
                  <a:pt x="90326" y="2305593"/>
                  <a:pt x="93640" y="2322499"/>
                  <a:pt x="97906" y="2337993"/>
                </a:cubicBezTo>
                <a:cubicBezTo>
                  <a:pt x="125855" y="2446438"/>
                  <a:pt x="155229" y="2550650"/>
                  <a:pt x="187441" y="2647828"/>
                </a:cubicBezTo>
                <a:cubicBezTo>
                  <a:pt x="196915" y="2675992"/>
                  <a:pt x="204495" y="2708381"/>
                  <a:pt x="212549" y="2739365"/>
                </a:cubicBezTo>
                <a:cubicBezTo>
                  <a:pt x="217760" y="2759081"/>
                  <a:pt x="216811" y="2774574"/>
                  <a:pt x="209707" y="2787246"/>
                </a:cubicBezTo>
                <a:cubicBezTo>
                  <a:pt x="203547" y="2798514"/>
                  <a:pt x="196442" y="2806962"/>
                  <a:pt x="189338" y="2816826"/>
                </a:cubicBezTo>
                <a:cubicBezTo>
                  <a:pt x="188390" y="2818231"/>
                  <a:pt x="186969" y="2818231"/>
                  <a:pt x="186020" y="2816826"/>
                </a:cubicBezTo>
                <a:cubicBezTo>
                  <a:pt x="177019" y="2804154"/>
                  <a:pt x="167545" y="2794291"/>
                  <a:pt x="159016" y="2778799"/>
                </a:cubicBezTo>
                <a:cubicBezTo>
                  <a:pt x="128225" y="2726693"/>
                  <a:pt x="97907" y="2673173"/>
                  <a:pt x="67586" y="2621067"/>
                </a:cubicBezTo>
                <a:cubicBezTo>
                  <a:pt x="64744" y="2616843"/>
                  <a:pt x="61903" y="2614024"/>
                  <a:pt x="57164" y="2606980"/>
                </a:cubicBezTo>
                <a:cubicBezTo>
                  <a:pt x="58585" y="2619652"/>
                  <a:pt x="58585" y="2626696"/>
                  <a:pt x="59533" y="2632325"/>
                </a:cubicBezTo>
                <a:cubicBezTo>
                  <a:pt x="63324" y="2654861"/>
                  <a:pt x="67114" y="2675981"/>
                  <a:pt x="71376" y="2697113"/>
                </a:cubicBezTo>
                <a:cubicBezTo>
                  <a:pt x="75640" y="2719649"/>
                  <a:pt x="77061" y="2743589"/>
                  <a:pt x="75640" y="2768936"/>
                </a:cubicBezTo>
                <a:cubicBezTo>
                  <a:pt x="75167" y="2775980"/>
                  <a:pt x="74691" y="2784428"/>
                  <a:pt x="73270" y="2790057"/>
                </a:cubicBezTo>
                <a:cubicBezTo>
                  <a:pt x="67111" y="2815402"/>
                  <a:pt x="48163" y="2843576"/>
                  <a:pt x="36792" y="2825266"/>
                </a:cubicBezTo>
                <a:cubicBezTo>
                  <a:pt x="27791" y="2811178"/>
                  <a:pt x="17845" y="2799920"/>
                  <a:pt x="7895" y="2787238"/>
                </a:cubicBezTo>
                <a:cubicBezTo>
                  <a:pt x="7895" y="2746401"/>
                  <a:pt x="14054" y="2728088"/>
                  <a:pt x="32529" y="2721046"/>
                </a:cubicBezTo>
                <a:cubicBezTo>
                  <a:pt x="30636" y="2706959"/>
                  <a:pt x="29211" y="2692882"/>
                  <a:pt x="26845" y="2680209"/>
                </a:cubicBezTo>
                <a:cubicBezTo>
                  <a:pt x="19265" y="2629519"/>
                  <a:pt x="9315" y="2577413"/>
                  <a:pt x="1263" y="2525307"/>
                </a:cubicBezTo>
                <a:cubicBezTo>
                  <a:pt x="-3949" y="2492918"/>
                  <a:pt x="7895" y="2430949"/>
                  <a:pt x="19738" y="2423907"/>
                </a:cubicBezTo>
                <a:cubicBezTo>
                  <a:pt x="23056" y="2422502"/>
                  <a:pt x="26843" y="2426726"/>
                  <a:pt x="29688" y="2430950"/>
                </a:cubicBezTo>
                <a:cubicBezTo>
                  <a:pt x="39162" y="2446443"/>
                  <a:pt x="48163" y="2464753"/>
                  <a:pt x="57164" y="2481651"/>
                </a:cubicBezTo>
                <a:cubicBezTo>
                  <a:pt x="59534" y="2485875"/>
                  <a:pt x="61903" y="2491514"/>
                  <a:pt x="63797" y="2497143"/>
                </a:cubicBezTo>
                <a:cubicBezTo>
                  <a:pt x="76113" y="2535171"/>
                  <a:pt x="87956" y="2553471"/>
                  <a:pt x="107380" y="2559112"/>
                </a:cubicBezTo>
                <a:cubicBezTo>
                  <a:pt x="104538" y="2547844"/>
                  <a:pt x="102641" y="2537991"/>
                  <a:pt x="100275" y="2529532"/>
                </a:cubicBezTo>
                <a:cubicBezTo>
                  <a:pt x="77537" y="2437995"/>
                  <a:pt x="54795" y="2346445"/>
                  <a:pt x="32057" y="2254906"/>
                </a:cubicBezTo>
                <a:cubicBezTo>
                  <a:pt x="24952" y="2226742"/>
                  <a:pt x="21162" y="2194353"/>
                  <a:pt x="17372" y="2161953"/>
                </a:cubicBezTo>
                <a:cubicBezTo>
                  <a:pt x="15003" y="2139418"/>
                  <a:pt x="12634" y="2116881"/>
                  <a:pt x="10268" y="2092942"/>
                </a:cubicBezTo>
                <a:cubicBezTo>
                  <a:pt x="15003" y="2078864"/>
                  <a:pt x="18790" y="2063372"/>
                  <a:pt x="23056" y="2046467"/>
                </a:cubicBezTo>
                <a:cubicBezTo>
                  <a:pt x="26373" y="2033794"/>
                  <a:pt x="30636" y="2030975"/>
                  <a:pt x="33951" y="2043647"/>
                </a:cubicBezTo>
                <a:cubicBezTo>
                  <a:pt x="50533" y="2099976"/>
                  <a:pt x="73743" y="2132375"/>
                  <a:pt x="92219" y="2181662"/>
                </a:cubicBezTo>
                <a:cubicBezTo>
                  <a:pt x="101220" y="2205603"/>
                  <a:pt x="112115" y="2225318"/>
                  <a:pt x="121589" y="2246451"/>
                </a:cubicBezTo>
                <a:cubicBezTo>
                  <a:pt x="132011" y="2268987"/>
                  <a:pt x="142434" y="2291522"/>
                  <a:pt x="152856" y="2314048"/>
                </a:cubicBezTo>
                <a:cubicBezTo>
                  <a:pt x="154750" y="2318273"/>
                  <a:pt x="156647" y="2321092"/>
                  <a:pt x="159488" y="2321092"/>
                </a:cubicBezTo>
                <a:cubicBezTo>
                  <a:pt x="158067" y="2314049"/>
                  <a:pt x="157595" y="2305600"/>
                  <a:pt x="155698" y="2299971"/>
                </a:cubicBezTo>
                <a:cubicBezTo>
                  <a:pt x="143855" y="2260538"/>
                  <a:pt x="131539" y="2221107"/>
                  <a:pt x="119220" y="2181673"/>
                </a:cubicBezTo>
                <a:cubicBezTo>
                  <a:pt x="94112" y="2101393"/>
                  <a:pt x="68057" y="2023942"/>
                  <a:pt x="43421" y="1942258"/>
                </a:cubicBezTo>
                <a:cubicBezTo>
                  <a:pt x="32999" y="1908455"/>
                  <a:pt x="23997" y="1870435"/>
                  <a:pt x="14996" y="1832408"/>
                </a:cubicBezTo>
                <a:cubicBezTo>
                  <a:pt x="8364" y="1805647"/>
                  <a:pt x="8836" y="1794380"/>
                  <a:pt x="14996" y="1769035"/>
                </a:cubicBezTo>
                <a:cubicBezTo>
                  <a:pt x="22101" y="1740871"/>
                  <a:pt x="29681" y="1735232"/>
                  <a:pt x="39155" y="1756362"/>
                </a:cubicBezTo>
                <a:cubicBezTo>
                  <a:pt x="50999" y="1783123"/>
                  <a:pt x="61893" y="1812691"/>
                  <a:pt x="73736" y="1838046"/>
                </a:cubicBezTo>
                <a:cubicBezTo>
                  <a:pt x="82738" y="1859167"/>
                  <a:pt x="92212" y="1878883"/>
                  <a:pt x="102162" y="1895790"/>
                </a:cubicBezTo>
                <a:cubicBezTo>
                  <a:pt x="124900" y="1933818"/>
                  <a:pt x="148587" y="1970432"/>
                  <a:pt x="171800" y="2007044"/>
                </a:cubicBezTo>
                <a:cubicBezTo>
                  <a:pt x="175591" y="2012673"/>
                  <a:pt x="179381" y="2016907"/>
                  <a:pt x="183171" y="2022536"/>
                </a:cubicBezTo>
                <a:cubicBezTo>
                  <a:pt x="183643" y="2021132"/>
                  <a:pt x="184119" y="2018312"/>
                  <a:pt x="184592" y="2016907"/>
                </a:cubicBezTo>
                <a:cubicBezTo>
                  <a:pt x="179380" y="1998596"/>
                  <a:pt x="175118" y="1977474"/>
                  <a:pt x="169431" y="1960579"/>
                </a:cubicBezTo>
                <a:lnTo>
                  <a:pt x="150121" y="1905907"/>
                </a:lnTo>
                <a:lnTo>
                  <a:pt x="144255" y="1918146"/>
                </a:lnTo>
                <a:cubicBezTo>
                  <a:pt x="137327" y="1926069"/>
                  <a:pt x="129747" y="1928535"/>
                  <a:pt x="124062" y="1919380"/>
                </a:cubicBezTo>
                <a:cubicBezTo>
                  <a:pt x="115060" y="1905292"/>
                  <a:pt x="105115" y="1894034"/>
                  <a:pt x="95165" y="1881352"/>
                </a:cubicBezTo>
                <a:cubicBezTo>
                  <a:pt x="95165" y="1860933"/>
                  <a:pt x="96705" y="1846146"/>
                  <a:pt x="100553" y="1835582"/>
                </a:cubicBezTo>
                <a:lnTo>
                  <a:pt x="118541" y="1816494"/>
                </a:lnTo>
                <a:lnTo>
                  <a:pt x="109742" y="1791581"/>
                </a:lnTo>
                <a:cubicBezTo>
                  <a:pt x="97898" y="1757778"/>
                  <a:pt x="86528" y="1721164"/>
                  <a:pt x="75160" y="1685955"/>
                </a:cubicBezTo>
                <a:cubicBezTo>
                  <a:pt x="68056" y="1662015"/>
                  <a:pt x="68056" y="1631030"/>
                  <a:pt x="74688" y="1602866"/>
                </a:cubicBezTo>
                <a:cubicBezTo>
                  <a:pt x="78950" y="1584554"/>
                  <a:pt x="82741" y="1580330"/>
                  <a:pt x="89373" y="1591598"/>
                </a:cubicBezTo>
                <a:lnTo>
                  <a:pt x="89810" y="1592355"/>
                </a:lnTo>
                <a:lnTo>
                  <a:pt x="91375" y="1559215"/>
                </a:lnTo>
                <a:cubicBezTo>
                  <a:pt x="95165" y="1538794"/>
                  <a:pt x="101086" y="1521541"/>
                  <a:pt x="107008" y="1518020"/>
                </a:cubicBezTo>
                <a:cubicBezTo>
                  <a:pt x="110325" y="1516616"/>
                  <a:pt x="114112" y="1520840"/>
                  <a:pt x="116958" y="1525064"/>
                </a:cubicBezTo>
                <a:cubicBezTo>
                  <a:pt x="126431" y="1540556"/>
                  <a:pt x="135433" y="1558866"/>
                  <a:pt x="144434" y="1575764"/>
                </a:cubicBezTo>
                <a:cubicBezTo>
                  <a:pt x="146804" y="1579988"/>
                  <a:pt x="149173" y="1585627"/>
                  <a:pt x="151066" y="1591256"/>
                </a:cubicBezTo>
                <a:cubicBezTo>
                  <a:pt x="163382" y="1629284"/>
                  <a:pt x="175226" y="1647585"/>
                  <a:pt x="194650" y="1653226"/>
                </a:cubicBezTo>
                <a:cubicBezTo>
                  <a:pt x="191808" y="1641958"/>
                  <a:pt x="189911" y="1632105"/>
                  <a:pt x="187545" y="1623646"/>
                </a:cubicBezTo>
                <a:cubicBezTo>
                  <a:pt x="164807" y="1532109"/>
                  <a:pt x="142065" y="1440559"/>
                  <a:pt x="119327" y="1349020"/>
                </a:cubicBezTo>
                <a:cubicBezTo>
                  <a:pt x="112222" y="1320855"/>
                  <a:pt x="108432" y="1288466"/>
                  <a:pt x="104642" y="1256067"/>
                </a:cubicBezTo>
                <a:cubicBezTo>
                  <a:pt x="102273" y="1233531"/>
                  <a:pt x="99903" y="1210995"/>
                  <a:pt x="97538" y="1187056"/>
                </a:cubicBezTo>
                <a:cubicBezTo>
                  <a:pt x="102273" y="1172978"/>
                  <a:pt x="106060" y="1157485"/>
                  <a:pt x="110326" y="1140580"/>
                </a:cubicBezTo>
                <a:cubicBezTo>
                  <a:pt x="113643" y="1127908"/>
                  <a:pt x="117906" y="1125089"/>
                  <a:pt x="121221" y="1137761"/>
                </a:cubicBezTo>
                <a:cubicBezTo>
                  <a:pt x="137803" y="1194090"/>
                  <a:pt x="161013" y="1226489"/>
                  <a:pt x="179488" y="1275776"/>
                </a:cubicBezTo>
                <a:cubicBezTo>
                  <a:pt x="188490" y="1299716"/>
                  <a:pt x="199385" y="1319432"/>
                  <a:pt x="208859" y="1340565"/>
                </a:cubicBezTo>
                <a:cubicBezTo>
                  <a:pt x="219281" y="1363100"/>
                  <a:pt x="229704" y="1385636"/>
                  <a:pt x="240126" y="1408162"/>
                </a:cubicBezTo>
                <a:cubicBezTo>
                  <a:pt x="242019" y="1412386"/>
                  <a:pt x="243916" y="1415206"/>
                  <a:pt x="246758" y="1415206"/>
                </a:cubicBezTo>
                <a:cubicBezTo>
                  <a:pt x="245337" y="1408162"/>
                  <a:pt x="244865" y="1399714"/>
                  <a:pt x="242968" y="1394085"/>
                </a:cubicBezTo>
                <a:cubicBezTo>
                  <a:pt x="231124" y="1354651"/>
                  <a:pt x="218809" y="1315220"/>
                  <a:pt x="206490" y="1275787"/>
                </a:cubicBezTo>
                <a:cubicBezTo>
                  <a:pt x="181382" y="1195506"/>
                  <a:pt x="155327" y="1118056"/>
                  <a:pt x="130691" y="1036372"/>
                </a:cubicBezTo>
                <a:cubicBezTo>
                  <a:pt x="120269" y="1002569"/>
                  <a:pt x="111267" y="964549"/>
                  <a:pt x="102266" y="926521"/>
                </a:cubicBezTo>
                <a:cubicBezTo>
                  <a:pt x="95633" y="899760"/>
                  <a:pt x="96106" y="888494"/>
                  <a:pt x="102266" y="863148"/>
                </a:cubicBezTo>
                <a:close/>
              </a:path>
            </a:pathLst>
          </a:custGeom>
          <a:solidFill>
            <a:schemeClr val="bg1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id="{A3308613-5F00-E1F1-69CA-EAC356B29549}"/>
              </a:ext>
            </a:extLst>
          </p:cNvPr>
          <p:cNvSpPr/>
          <p:nvPr/>
        </p:nvSpPr>
        <p:spPr>
          <a:xfrm rot="3212312">
            <a:off x="5083776" y="1381055"/>
            <a:ext cx="2021033" cy="958588"/>
          </a:xfrm>
          <a:custGeom>
            <a:avLst/>
            <a:gdLst>
              <a:gd name="connsiteX0" fmla="*/ 4896022 w 4937757"/>
              <a:gd name="connsiteY0" fmla="*/ 223934 h 2342008"/>
              <a:gd name="connsiteX1" fmla="*/ 4375814 w 4937757"/>
              <a:gd name="connsiteY1" fmla="*/ 2116 h 2342008"/>
              <a:gd name="connsiteX2" fmla="*/ 4308995 w 4937757"/>
              <a:gd name="connsiteY2" fmla="*/ 160673 h 2342008"/>
              <a:gd name="connsiteX3" fmla="*/ 4582012 w 4937757"/>
              <a:gd name="connsiteY3" fmla="*/ 356038 h 2342008"/>
              <a:gd name="connsiteX4" fmla="*/ 3769044 w 4937757"/>
              <a:gd name="connsiteY4" fmla="*/ 368170 h 2342008"/>
              <a:gd name="connsiteX5" fmla="*/ 3258329 w 4937757"/>
              <a:gd name="connsiteY5" fmla="*/ 587606 h 2342008"/>
              <a:gd name="connsiteX6" fmla="*/ 3060544 w 4937757"/>
              <a:gd name="connsiteY6" fmla="*/ 928478 h 2342008"/>
              <a:gd name="connsiteX7" fmla="*/ 2646272 w 4937757"/>
              <a:gd name="connsiteY7" fmla="*/ 905593 h 2342008"/>
              <a:gd name="connsiteX8" fmla="*/ 2019412 w 4937757"/>
              <a:gd name="connsiteY8" fmla="*/ 787645 h 2342008"/>
              <a:gd name="connsiteX9" fmla="*/ 1483596 w 4937757"/>
              <a:gd name="connsiteY9" fmla="*/ 1376052 h 2342008"/>
              <a:gd name="connsiteX10" fmla="*/ 1022552 w 4937757"/>
              <a:gd name="connsiteY10" fmla="*/ 1598741 h 2342008"/>
              <a:gd name="connsiteX11" fmla="*/ 624504 w 4937757"/>
              <a:gd name="connsiteY11" fmla="*/ 1432346 h 2342008"/>
              <a:gd name="connsiteX12" fmla="*/ 76472 w 4937757"/>
              <a:gd name="connsiteY12" fmla="*/ 2323348 h 2342008"/>
              <a:gd name="connsiteX13" fmla="*/ 148993 w 4937757"/>
              <a:gd name="connsiteY13" fmla="*/ 2292770 h 2342008"/>
              <a:gd name="connsiteX14" fmla="*/ 186804 w 4937757"/>
              <a:gd name="connsiteY14" fmla="*/ 1716188 h 2342008"/>
              <a:gd name="connsiteX15" fmla="*/ 802339 w 4937757"/>
              <a:gd name="connsiteY15" fmla="*/ 1677498 h 2342008"/>
              <a:gd name="connsiteX16" fmla="*/ 1429278 w 4937757"/>
              <a:gd name="connsiteY16" fmla="*/ 1654306 h 2342008"/>
              <a:gd name="connsiteX17" fmla="*/ 2124572 w 4937757"/>
              <a:gd name="connsiteY17" fmla="*/ 922733 h 2342008"/>
              <a:gd name="connsiteX18" fmla="*/ 2882126 w 4937757"/>
              <a:gd name="connsiteY18" fmla="*/ 1177684 h 2342008"/>
              <a:gd name="connsiteX19" fmla="*/ 3313122 w 4937757"/>
              <a:gd name="connsiteY19" fmla="*/ 837959 h 2342008"/>
              <a:gd name="connsiteX20" fmla="*/ 3684874 w 4937757"/>
              <a:gd name="connsiteY20" fmla="*/ 530495 h 2342008"/>
              <a:gd name="connsiteX21" fmla="*/ 4188467 w 4937757"/>
              <a:gd name="connsiteY21" fmla="*/ 653263 h 2342008"/>
              <a:gd name="connsiteX22" fmla="*/ 4568831 w 4937757"/>
              <a:gd name="connsiteY22" fmla="*/ 607875 h 2342008"/>
              <a:gd name="connsiteX23" fmla="*/ 4527079 w 4937757"/>
              <a:gd name="connsiteY23" fmla="*/ 747788 h 2342008"/>
              <a:gd name="connsiteX24" fmla="*/ 4689075 w 4937757"/>
              <a:gd name="connsiteY24" fmla="*/ 792449 h 2342008"/>
              <a:gd name="connsiteX25" fmla="*/ 4913566 w 4937757"/>
              <a:gd name="connsiteY25" fmla="*/ 360454 h 2342008"/>
              <a:gd name="connsiteX26" fmla="*/ 4896000 w 4937757"/>
              <a:gd name="connsiteY26" fmla="*/ 223901 h 2342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937757" h="2342008">
                <a:moveTo>
                  <a:pt x="4896022" y="223934"/>
                </a:moveTo>
                <a:cubicBezTo>
                  <a:pt x="4734673" y="117546"/>
                  <a:pt x="4564223" y="44910"/>
                  <a:pt x="4375814" y="2116"/>
                </a:cubicBezTo>
                <a:cubicBezTo>
                  <a:pt x="4284961" y="-18512"/>
                  <a:pt x="4215503" y="117390"/>
                  <a:pt x="4308995" y="160673"/>
                </a:cubicBezTo>
                <a:cubicBezTo>
                  <a:pt x="4415539" y="210004"/>
                  <a:pt x="4503331" y="272537"/>
                  <a:pt x="4582012" y="356038"/>
                </a:cubicBezTo>
                <a:cubicBezTo>
                  <a:pt x="4478798" y="642869"/>
                  <a:pt x="3961000" y="395648"/>
                  <a:pt x="3769044" y="368170"/>
                </a:cubicBezTo>
                <a:cubicBezTo>
                  <a:pt x="3557220" y="337821"/>
                  <a:pt x="3378805" y="408698"/>
                  <a:pt x="3258329" y="587606"/>
                </a:cubicBezTo>
                <a:cubicBezTo>
                  <a:pt x="3186955" y="693611"/>
                  <a:pt x="3150561" y="836131"/>
                  <a:pt x="3060544" y="928478"/>
                </a:cubicBezTo>
                <a:cubicBezTo>
                  <a:pt x="2929704" y="1062689"/>
                  <a:pt x="2783736" y="988333"/>
                  <a:pt x="2646272" y="905593"/>
                </a:cubicBezTo>
                <a:cubicBezTo>
                  <a:pt x="2447116" y="785774"/>
                  <a:pt x="2251712" y="679113"/>
                  <a:pt x="2019412" y="787645"/>
                </a:cubicBezTo>
                <a:cubicBezTo>
                  <a:pt x="1765372" y="906240"/>
                  <a:pt x="1650294" y="1169430"/>
                  <a:pt x="1483596" y="1376052"/>
                </a:cubicBezTo>
                <a:cubicBezTo>
                  <a:pt x="1366912" y="1520677"/>
                  <a:pt x="1219877" y="1642143"/>
                  <a:pt x="1022552" y="1598741"/>
                </a:cubicBezTo>
                <a:cubicBezTo>
                  <a:pt x="881758" y="1567780"/>
                  <a:pt x="760900" y="1476884"/>
                  <a:pt x="624504" y="1432346"/>
                </a:cubicBezTo>
                <a:cubicBezTo>
                  <a:pt x="94391" y="1259211"/>
                  <a:pt x="-131061" y="1936674"/>
                  <a:pt x="76472" y="2323348"/>
                </a:cubicBezTo>
                <a:cubicBezTo>
                  <a:pt x="97214" y="2362039"/>
                  <a:pt x="166215" y="2335020"/>
                  <a:pt x="148993" y="2292770"/>
                </a:cubicBezTo>
                <a:cubicBezTo>
                  <a:pt x="72529" y="2105664"/>
                  <a:pt x="71841" y="1889745"/>
                  <a:pt x="186804" y="1716188"/>
                </a:cubicBezTo>
                <a:cubicBezTo>
                  <a:pt x="361664" y="1452204"/>
                  <a:pt x="581335" y="1575129"/>
                  <a:pt x="802339" y="1677498"/>
                </a:cubicBezTo>
                <a:cubicBezTo>
                  <a:pt x="1021971" y="1779260"/>
                  <a:pt x="1225301" y="1802215"/>
                  <a:pt x="1429278" y="1654306"/>
                </a:cubicBezTo>
                <a:cubicBezTo>
                  <a:pt x="1696475" y="1460616"/>
                  <a:pt x="1799727" y="1033255"/>
                  <a:pt x="2124572" y="922733"/>
                </a:cubicBezTo>
                <a:cubicBezTo>
                  <a:pt x="2406318" y="826906"/>
                  <a:pt x="2609991" y="1166702"/>
                  <a:pt x="2882126" y="1177684"/>
                </a:cubicBezTo>
                <a:cubicBezTo>
                  <a:pt x="3103286" y="1186563"/>
                  <a:pt x="3221469" y="1011593"/>
                  <a:pt x="3313122" y="837959"/>
                </a:cubicBezTo>
                <a:cubicBezTo>
                  <a:pt x="3397355" y="678412"/>
                  <a:pt x="3475578" y="524186"/>
                  <a:pt x="3684874" y="530495"/>
                </a:cubicBezTo>
                <a:cubicBezTo>
                  <a:pt x="3859459" y="535776"/>
                  <a:pt x="4017752" y="627701"/>
                  <a:pt x="4188467" y="653263"/>
                </a:cubicBezTo>
                <a:cubicBezTo>
                  <a:pt x="4308825" y="671249"/>
                  <a:pt x="4453254" y="663749"/>
                  <a:pt x="4568831" y="607875"/>
                </a:cubicBezTo>
                <a:cubicBezTo>
                  <a:pt x="4551610" y="653034"/>
                  <a:pt x="4537489" y="699608"/>
                  <a:pt x="4527079" y="747788"/>
                </a:cubicBezTo>
                <a:cubicBezTo>
                  <a:pt x="4504040" y="854214"/>
                  <a:pt x="4652678" y="893902"/>
                  <a:pt x="4689075" y="792449"/>
                </a:cubicBezTo>
                <a:cubicBezTo>
                  <a:pt x="4745906" y="634166"/>
                  <a:pt x="4807287" y="492911"/>
                  <a:pt x="4913566" y="360454"/>
                </a:cubicBezTo>
                <a:cubicBezTo>
                  <a:pt x="4949732" y="315525"/>
                  <a:pt x="4946517" y="257202"/>
                  <a:pt x="4896000" y="223901"/>
                </a:cubicBezTo>
                <a:close/>
              </a:path>
            </a:pathLst>
          </a:custGeom>
          <a:solidFill>
            <a:schemeClr val="bg1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C316FB60-D736-5FF5-0B1E-50D65E1E9697}"/>
              </a:ext>
            </a:extLst>
          </p:cNvPr>
          <p:cNvSpPr txBox="1"/>
          <p:nvPr/>
        </p:nvSpPr>
        <p:spPr>
          <a:xfrm>
            <a:off x="7045249" y="4596952"/>
            <a:ext cx="3888204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2000">
                <a:solidFill>
                  <a:schemeClr val="bg1"/>
                </a:solidFill>
                <a:latin typeface="Mistral" panose="03090702030407020403" pitchFamily="66" charset="0"/>
                <a:ea typeface="851tegakizatsu" panose="02000600000000000000" pitchFamily="2" charset="-122"/>
                <a:cs typeface="MV Boli" panose="02000500030200090000" pitchFamily="2" charset="0"/>
              </a:rPr>
              <a:t>malesuada libero, sit amet commodo magna eros quis urna. Nunc viverra imperdiet enim.</a:t>
            </a:r>
          </a:p>
          <a:p>
            <a:pPr algn="ctr">
              <a:lnSpc>
                <a:spcPct val="120000"/>
              </a:lnSpc>
            </a:pPr>
            <a:r>
              <a:rPr lang="fr-FR" altLang="zh-CN" sz="2000">
                <a:solidFill>
                  <a:schemeClr val="bg1"/>
                </a:solidFill>
                <a:latin typeface="Mistral" panose="03090702030407020403" pitchFamily="66" charset="0"/>
                <a:ea typeface="851tegakizatsu" panose="02000600000000000000" pitchFamily="2" charset="-122"/>
                <a:cs typeface="MV Boli" panose="02000500030200090000" pitchFamily="2" charset="0"/>
              </a:rPr>
              <a:t>habitant morbi tristique senectus et</a:t>
            </a:r>
          </a:p>
        </p:txBody>
      </p:sp>
    </p:spTree>
    <p:extLst>
      <p:ext uri="{BB962C8B-B14F-4D97-AF65-F5344CB8AC3E}">
        <p14:creationId xmlns:p14="http://schemas.microsoft.com/office/powerpoint/2010/main" val="17016783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矩形 84">
            <a:extLst>
              <a:ext uri="{FF2B5EF4-FFF2-40B4-BE49-F238E27FC236}">
                <a16:creationId xmlns:a16="http://schemas.microsoft.com/office/drawing/2014/main" id="{089D315A-8E34-CF83-317D-5996E937B4A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6EA1D40E-8C29-AEC4-2D5C-A28183D61F16}"/>
              </a:ext>
            </a:extLst>
          </p:cNvPr>
          <p:cNvSpPr/>
          <p:nvPr/>
        </p:nvSpPr>
        <p:spPr>
          <a:xfrm>
            <a:off x="261259" y="554084"/>
            <a:ext cx="2458190" cy="2444904"/>
          </a:xfrm>
          <a:custGeom>
            <a:avLst/>
            <a:gdLst>
              <a:gd name="connsiteX0" fmla="*/ 0 w 2185059"/>
              <a:gd name="connsiteY0" fmla="*/ 174171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85059 w 2185059"/>
              <a:gd name="connsiteY3" fmla="*/ 174171 h 2185059"/>
              <a:gd name="connsiteX4" fmla="*/ 2185059 w 2185059"/>
              <a:gd name="connsiteY4" fmla="*/ 2010888 h 2185059"/>
              <a:gd name="connsiteX5" fmla="*/ 2010888 w 2185059"/>
              <a:gd name="connsiteY5" fmla="*/ 2185059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0 w 2185059"/>
              <a:gd name="connsiteY8" fmla="*/ 174171 h 2185059"/>
              <a:gd name="connsiteX0" fmla="*/ 0 w 2185059"/>
              <a:gd name="connsiteY0" fmla="*/ 174171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01932 w 2185059"/>
              <a:gd name="connsiteY3" fmla="*/ 209797 h 2185059"/>
              <a:gd name="connsiteX4" fmla="*/ 2185059 w 2185059"/>
              <a:gd name="connsiteY4" fmla="*/ 2010888 h 2185059"/>
              <a:gd name="connsiteX5" fmla="*/ 2010888 w 2185059"/>
              <a:gd name="connsiteY5" fmla="*/ 2185059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0 w 2185059"/>
              <a:gd name="connsiteY8" fmla="*/ 174171 h 2185059"/>
              <a:gd name="connsiteX0" fmla="*/ 0 w 2185059"/>
              <a:gd name="connsiteY0" fmla="*/ 174171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01932 w 2185059"/>
              <a:gd name="connsiteY3" fmla="*/ 209797 h 2185059"/>
              <a:gd name="connsiteX4" fmla="*/ 2185059 w 2185059"/>
              <a:gd name="connsiteY4" fmla="*/ 2010888 h 2185059"/>
              <a:gd name="connsiteX5" fmla="*/ 1820883 w 2185059"/>
              <a:gd name="connsiteY5" fmla="*/ 2113807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0 w 2185059"/>
              <a:gd name="connsiteY8" fmla="*/ 174171 h 2185059"/>
              <a:gd name="connsiteX0" fmla="*/ 106878 w 2185059"/>
              <a:gd name="connsiteY0" fmla="*/ 269174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01932 w 2185059"/>
              <a:gd name="connsiteY3" fmla="*/ 209797 h 2185059"/>
              <a:gd name="connsiteX4" fmla="*/ 2185059 w 2185059"/>
              <a:gd name="connsiteY4" fmla="*/ 2010888 h 2185059"/>
              <a:gd name="connsiteX5" fmla="*/ 1820883 w 2185059"/>
              <a:gd name="connsiteY5" fmla="*/ 2113807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106878 w 2185059"/>
              <a:gd name="connsiteY8" fmla="*/ 269174 h 2185059"/>
              <a:gd name="connsiteX0" fmla="*/ 0 w 2196934"/>
              <a:gd name="connsiteY0" fmla="*/ 245423 h 2185059"/>
              <a:gd name="connsiteX1" fmla="*/ 186046 w 2196934"/>
              <a:gd name="connsiteY1" fmla="*/ 0 h 2185059"/>
              <a:gd name="connsiteX2" fmla="*/ 2022763 w 2196934"/>
              <a:gd name="connsiteY2" fmla="*/ 0 h 2185059"/>
              <a:gd name="connsiteX3" fmla="*/ 2113807 w 2196934"/>
              <a:gd name="connsiteY3" fmla="*/ 209797 h 2185059"/>
              <a:gd name="connsiteX4" fmla="*/ 2196934 w 2196934"/>
              <a:gd name="connsiteY4" fmla="*/ 2010888 h 2185059"/>
              <a:gd name="connsiteX5" fmla="*/ 1832758 w 2196934"/>
              <a:gd name="connsiteY5" fmla="*/ 2113807 h 2185059"/>
              <a:gd name="connsiteX6" fmla="*/ 186046 w 2196934"/>
              <a:gd name="connsiteY6" fmla="*/ 2185059 h 2185059"/>
              <a:gd name="connsiteX7" fmla="*/ 11875 w 2196934"/>
              <a:gd name="connsiteY7" fmla="*/ 2010888 h 2185059"/>
              <a:gd name="connsiteX8" fmla="*/ 0 w 2196934"/>
              <a:gd name="connsiteY8" fmla="*/ 245423 h 2185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96934" h="2185059">
                <a:moveTo>
                  <a:pt x="0" y="245423"/>
                </a:moveTo>
                <a:cubicBezTo>
                  <a:pt x="0" y="149231"/>
                  <a:pt x="89854" y="0"/>
                  <a:pt x="186046" y="0"/>
                </a:cubicBezTo>
                <a:lnTo>
                  <a:pt x="2022763" y="0"/>
                </a:lnTo>
                <a:cubicBezTo>
                  <a:pt x="2118955" y="0"/>
                  <a:pt x="2113807" y="113605"/>
                  <a:pt x="2113807" y="209797"/>
                </a:cubicBezTo>
                <a:cubicBezTo>
                  <a:pt x="2113807" y="822036"/>
                  <a:pt x="2196934" y="1398649"/>
                  <a:pt x="2196934" y="2010888"/>
                </a:cubicBezTo>
                <a:cubicBezTo>
                  <a:pt x="2196934" y="2107080"/>
                  <a:pt x="1928950" y="2113807"/>
                  <a:pt x="1832758" y="2113807"/>
                </a:cubicBezTo>
                <a:lnTo>
                  <a:pt x="186046" y="2185059"/>
                </a:lnTo>
                <a:cubicBezTo>
                  <a:pt x="89854" y="2185059"/>
                  <a:pt x="11875" y="2107080"/>
                  <a:pt x="11875" y="2010888"/>
                </a:cubicBezTo>
                <a:cubicBezTo>
                  <a:pt x="7917" y="1422400"/>
                  <a:pt x="3958" y="833911"/>
                  <a:pt x="0" y="245423"/>
                </a:cubicBezTo>
                <a:close/>
              </a:path>
            </a:pathLst>
          </a:custGeom>
          <a:solidFill>
            <a:srgbClr val="79F7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3">
            <a:extLst>
              <a:ext uri="{FF2B5EF4-FFF2-40B4-BE49-F238E27FC236}">
                <a16:creationId xmlns:a16="http://schemas.microsoft.com/office/drawing/2014/main" id="{B733673F-902E-8199-64F3-491B0D7C18A3}"/>
              </a:ext>
            </a:extLst>
          </p:cNvPr>
          <p:cNvSpPr/>
          <p:nvPr/>
        </p:nvSpPr>
        <p:spPr>
          <a:xfrm>
            <a:off x="3367803" y="524396"/>
            <a:ext cx="2365231" cy="2504281"/>
          </a:xfrm>
          <a:custGeom>
            <a:avLst/>
            <a:gdLst>
              <a:gd name="connsiteX0" fmla="*/ 0 w 2185059"/>
              <a:gd name="connsiteY0" fmla="*/ 174171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85059 w 2185059"/>
              <a:gd name="connsiteY3" fmla="*/ 174171 h 2185059"/>
              <a:gd name="connsiteX4" fmla="*/ 2185059 w 2185059"/>
              <a:gd name="connsiteY4" fmla="*/ 2010888 h 2185059"/>
              <a:gd name="connsiteX5" fmla="*/ 2010888 w 2185059"/>
              <a:gd name="connsiteY5" fmla="*/ 2185059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0 w 2185059"/>
              <a:gd name="connsiteY8" fmla="*/ 174171 h 2185059"/>
              <a:gd name="connsiteX0" fmla="*/ 0 w 2185059"/>
              <a:gd name="connsiteY0" fmla="*/ 174171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01932 w 2185059"/>
              <a:gd name="connsiteY3" fmla="*/ 209797 h 2185059"/>
              <a:gd name="connsiteX4" fmla="*/ 2185059 w 2185059"/>
              <a:gd name="connsiteY4" fmla="*/ 2010888 h 2185059"/>
              <a:gd name="connsiteX5" fmla="*/ 2010888 w 2185059"/>
              <a:gd name="connsiteY5" fmla="*/ 2185059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0 w 2185059"/>
              <a:gd name="connsiteY8" fmla="*/ 174171 h 2185059"/>
              <a:gd name="connsiteX0" fmla="*/ 0 w 2185059"/>
              <a:gd name="connsiteY0" fmla="*/ 174171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01932 w 2185059"/>
              <a:gd name="connsiteY3" fmla="*/ 209797 h 2185059"/>
              <a:gd name="connsiteX4" fmla="*/ 2185059 w 2185059"/>
              <a:gd name="connsiteY4" fmla="*/ 2010888 h 2185059"/>
              <a:gd name="connsiteX5" fmla="*/ 1820883 w 2185059"/>
              <a:gd name="connsiteY5" fmla="*/ 2113807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0 w 2185059"/>
              <a:gd name="connsiteY8" fmla="*/ 174171 h 2185059"/>
              <a:gd name="connsiteX0" fmla="*/ 106878 w 2185059"/>
              <a:gd name="connsiteY0" fmla="*/ 269174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01932 w 2185059"/>
              <a:gd name="connsiteY3" fmla="*/ 209797 h 2185059"/>
              <a:gd name="connsiteX4" fmla="*/ 2185059 w 2185059"/>
              <a:gd name="connsiteY4" fmla="*/ 2010888 h 2185059"/>
              <a:gd name="connsiteX5" fmla="*/ 1820883 w 2185059"/>
              <a:gd name="connsiteY5" fmla="*/ 2113807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106878 w 2185059"/>
              <a:gd name="connsiteY8" fmla="*/ 269174 h 2185059"/>
              <a:gd name="connsiteX0" fmla="*/ 0 w 2196934"/>
              <a:gd name="connsiteY0" fmla="*/ 245423 h 2185059"/>
              <a:gd name="connsiteX1" fmla="*/ 186046 w 2196934"/>
              <a:gd name="connsiteY1" fmla="*/ 0 h 2185059"/>
              <a:gd name="connsiteX2" fmla="*/ 2022763 w 2196934"/>
              <a:gd name="connsiteY2" fmla="*/ 0 h 2185059"/>
              <a:gd name="connsiteX3" fmla="*/ 2113807 w 2196934"/>
              <a:gd name="connsiteY3" fmla="*/ 209797 h 2185059"/>
              <a:gd name="connsiteX4" fmla="*/ 2196934 w 2196934"/>
              <a:gd name="connsiteY4" fmla="*/ 2010888 h 2185059"/>
              <a:gd name="connsiteX5" fmla="*/ 1832758 w 2196934"/>
              <a:gd name="connsiteY5" fmla="*/ 2113807 h 2185059"/>
              <a:gd name="connsiteX6" fmla="*/ 186046 w 2196934"/>
              <a:gd name="connsiteY6" fmla="*/ 2185059 h 2185059"/>
              <a:gd name="connsiteX7" fmla="*/ 11875 w 2196934"/>
              <a:gd name="connsiteY7" fmla="*/ 2010888 h 2185059"/>
              <a:gd name="connsiteX8" fmla="*/ 0 w 2196934"/>
              <a:gd name="connsiteY8" fmla="*/ 245423 h 2185059"/>
              <a:gd name="connsiteX0" fmla="*/ 0 w 2113855"/>
              <a:gd name="connsiteY0" fmla="*/ 245423 h 2185059"/>
              <a:gd name="connsiteX1" fmla="*/ 186046 w 2113855"/>
              <a:gd name="connsiteY1" fmla="*/ 0 h 2185059"/>
              <a:gd name="connsiteX2" fmla="*/ 2022763 w 2113855"/>
              <a:gd name="connsiteY2" fmla="*/ 0 h 2185059"/>
              <a:gd name="connsiteX3" fmla="*/ 2113807 w 2113855"/>
              <a:gd name="connsiteY3" fmla="*/ 209797 h 2185059"/>
              <a:gd name="connsiteX4" fmla="*/ 2090802 w 2113855"/>
              <a:gd name="connsiteY4" fmla="*/ 1925982 h 2185059"/>
              <a:gd name="connsiteX5" fmla="*/ 1832758 w 2113855"/>
              <a:gd name="connsiteY5" fmla="*/ 2113807 h 2185059"/>
              <a:gd name="connsiteX6" fmla="*/ 186046 w 2113855"/>
              <a:gd name="connsiteY6" fmla="*/ 2185059 h 2185059"/>
              <a:gd name="connsiteX7" fmla="*/ 11875 w 2113855"/>
              <a:gd name="connsiteY7" fmla="*/ 2010888 h 2185059"/>
              <a:gd name="connsiteX8" fmla="*/ 0 w 2113855"/>
              <a:gd name="connsiteY8" fmla="*/ 245423 h 2185059"/>
              <a:gd name="connsiteX0" fmla="*/ 0 w 2113855"/>
              <a:gd name="connsiteY0" fmla="*/ 245423 h 2238125"/>
              <a:gd name="connsiteX1" fmla="*/ 186046 w 2113855"/>
              <a:gd name="connsiteY1" fmla="*/ 0 h 2238125"/>
              <a:gd name="connsiteX2" fmla="*/ 2022763 w 2113855"/>
              <a:gd name="connsiteY2" fmla="*/ 0 h 2238125"/>
              <a:gd name="connsiteX3" fmla="*/ 2113807 w 2113855"/>
              <a:gd name="connsiteY3" fmla="*/ 209797 h 2238125"/>
              <a:gd name="connsiteX4" fmla="*/ 2090802 w 2113855"/>
              <a:gd name="connsiteY4" fmla="*/ 1925982 h 2238125"/>
              <a:gd name="connsiteX5" fmla="*/ 1832758 w 2113855"/>
              <a:gd name="connsiteY5" fmla="*/ 2113807 h 2238125"/>
              <a:gd name="connsiteX6" fmla="*/ 217885 w 2113855"/>
              <a:gd name="connsiteY6" fmla="*/ 2238125 h 2238125"/>
              <a:gd name="connsiteX7" fmla="*/ 11875 w 2113855"/>
              <a:gd name="connsiteY7" fmla="*/ 2010888 h 2238125"/>
              <a:gd name="connsiteX8" fmla="*/ 0 w 2113855"/>
              <a:gd name="connsiteY8" fmla="*/ 245423 h 2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13855" h="2238125">
                <a:moveTo>
                  <a:pt x="0" y="245423"/>
                </a:moveTo>
                <a:cubicBezTo>
                  <a:pt x="0" y="149231"/>
                  <a:pt x="89854" y="0"/>
                  <a:pt x="186046" y="0"/>
                </a:cubicBezTo>
                <a:lnTo>
                  <a:pt x="2022763" y="0"/>
                </a:lnTo>
                <a:cubicBezTo>
                  <a:pt x="2118955" y="0"/>
                  <a:pt x="2113807" y="113605"/>
                  <a:pt x="2113807" y="209797"/>
                </a:cubicBezTo>
                <a:cubicBezTo>
                  <a:pt x="2113807" y="822036"/>
                  <a:pt x="2090802" y="1313743"/>
                  <a:pt x="2090802" y="1925982"/>
                </a:cubicBezTo>
                <a:cubicBezTo>
                  <a:pt x="2090802" y="2022174"/>
                  <a:pt x="1928950" y="2113807"/>
                  <a:pt x="1832758" y="2113807"/>
                </a:cubicBezTo>
                <a:lnTo>
                  <a:pt x="217885" y="2238125"/>
                </a:lnTo>
                <a:cubicBezTo>
                  <a:pt x="121693" y="2238125"/>
                  <a:pt x="11875" y="2107080"/>
                  <a:pt x="11875" y="2010888"/>
                </a:cubicBezTo>
                <a:cubicBezTo>
                  <a:pt x="7917" y="1422400"/>
                  <a:pt x="3958" y="833911"/>
                  <a:pt x="0" y="245423"/>
                </a:cubicBezTo>
                <a:close/>
              </a:path>
            </a:pathLst>
          </a:custGeom>
          <a:solidFill>
            <a:srgbClr val="79F7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3">
            <a:extLst>
              <a:ext uri="{FF2B5EF4-FFF2-40B4-BE49-F238E27FC236}">
                <a16:creationId xmlns:a16="http://schemas.microsoft.com/office/drawing/2014/main" id="{A6601D2C-9078-B94B-2C31-A38C15ECC3E3}"/>
              </a:ext>
            </a:extLst>
          </p:cNvPr>
          <p:cNvSpPr/>
          <p:nvPr/>
        </p:nvSpPr>
        <p:spPr>
          <a:xfrm>
            <a:off x="6381388" y="593947"/>
            <a:ext cx="2495806" cy="2365179"/>
          </a:xfrm>
          <a:custGeom>
            <a:avLst/>
            <a:gdLst>
              <a:gd name="connsiteX0" fmla="*/ 0 w 2185059"/>
              <a:gd name="connsiteY0" fmla="*/ 174171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85059 w 2185059"/>
              <a:gd name="connsiteY3" fmla="*/ 174171 h 2185059"/>
              <a:gd name="connsiteX4" fmla="*/ 2185059 w 2185059"/>
              <a:gd name="connsiteY4" fmla="*/ 2010888 h 2185059"/>
              <a:gd name="connsiteX5" fmla="*/ 2010888 w 2185059"/>
              <a:gd name="connsiteY5" fmla="*/ 2185059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0 w 2185059"/>
              <a:gd name="connsiteY8" fmla="*/ 174171 h 2185059"/>
              <a:gd name="connsiteX0" fmla="*/ 0 w 2185059"/>
              <a:gd name="connsiteY0" fmla="*/ 174171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01932 w 2185059"/>
              <a:gd name="connsiteY3" fmla="*/ 209797 h 2185059"/>
              <a:gd name="connsiteX4" fmla="*/ 2185059 w 2185059"/>
              <a:gd name="connsiteY4" fmla="*/ 2010888 h 2185059"/>
              <a:gd name="connsiteX5" fmla="*/ 2010888 w 2185059"/>
              <a:gd name="connsiteY5" fmla="*/ 2185059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0 w 2185059"/>
              <a:gd name="connsiteY8" fmla="*/ 174171 h 2185059"/>
              <a:gd name="connsiteX0" fmla="*/ 0 w 2185059"/>
              <a:gd name="connsiteY0" fmla="*/ 174171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01932 w 2185059"/>
              <a:gd name="connsiteY3" fmla="*/ 209797 h 2185059"/>
              <a:gd name="connsiteX4" fmla="*/ 2185059 w 2185059"/>
              <a:gd name="connsiteY4" fmla="*/ 2010888 h 2185059"/>
              <a:gd name="connsiteX5" fmla="*/ 1820883 w 2185059"/>
              <a:gd name="connsiteY5" fmla="*/ 2113807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0 w 2185059"/>
              <a:gd name="connsiteY8" fmla="*/ 174171 h 2185059"/>
              <a:gd name="connsiteX0" fmla="*/ 106878 w 2185059"/>
              <a:gd name="connsiteY0" fmla="*/ 269174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01932 w 2185059"/>
              <a:gd name="connsiteY3" fmla="*/ 209797 h 2185059"/>
              <a:gd name="connsiteX4" fmla="*/ 2185059 w 2185059"/>
              <a:gd name="connsiteY4" fmla="*/ 2010888 h 2185059"/>
              <a:gd name="connsiteX5" fmla="*/ 1820883 w 2185059"/>
              <a:gd name="connsiteY5" fmla="*/ 2113807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106878 w 2185059"/>
              <a:gd name="connsiteY8" fmla="*/ 269174 h 2185059"/>
              <a:gd name="connsiteX0" fmla="*/ 0 w 2196934"/>
              <a:gd name="connsiteY0" fmla="*/ 245423 h 2185059"/>
              <a:gd name="connsiteX1" fmla="*/ 186046 w 2196934"/>
              <a:gd name="connsiteY1" fmla="*/ 0 h 2185059"/>
              <a:gd name="connsiteX2" fmla="*/ 2022763 w 2196934"/>
              <a:gd name="connsiteY2" fmla="*/ 0 h 2185059"/>
              <a:gd name="connsiteX3" fmla="*/ 2113807 w 2196934"/>
              <a:gd name="connsiteY3" fmla="*/ 209797 h 2185059"/>
              <a:gd name="connsiteX4" fmla="*/ 2196934 w 2196934"/>
              <a:gd name="connsiteY4" fmla="*/ 2010888 h 2185059"/>
              <a:gd name="connsiteX5" fmla="*/ 1832758 w 2196934"/>
              <a:gd name="connsiteY5" fmla="*/ 2113807 h 2185059"/>
              <a:gd name="connsiteX6" fmla="*/ 186046 w 2196934"/>
              <a:gd name="connsiteY6" fmla="*/ 2185059 h 2185059"/>
              <a:gd name="connsiteX7" fmla="*/ 11875 w 2196934"/>
              <a:gd name="connsiteY7" fmla="*/ 2010888 h 2185059"/>
              <a:gd name="connsiteX8" fmla="*/ 0 w 2196934"/>
              <a:gd name="connsiteY8" fmla="*/ 245423 h 2185059"/>
              <a:gd name="connsiteX0" fmla="*/ 0 w 2196934"/>
              <a:gd name="connsiteY0" fmla="*/ 245423 h 2113807"/>
              <a:gd name="connsiteX1" fmla="*/ 186046 w 2196934"/>
              <a:gd name="connsiteY1" fmla="*/ 0 h 2113807"/>
              <a:gd name="connsiteX2" fmla="*/ 2022763 w 2196934"/>
              <a:gd name="connsiteY2" fmla="*/ 0 h 2113807"/>
              <a:gd name="connsiteX3" fmla="*/ 2113807 w 2196934"/>
              <a:gd name="connsiteY3" fmla="*/ 209797 h 2113807"/>
              <a:gd name="connsiteX4" fmla="*/ 2196934 w 2196934"/>
              <a:gd name="connsiteY4" fmla="*/ 2010888 h 2113807"/>
              <a:gd name="connsiteX5" fmla="*/ 1832758 w 2196934"/>
              <a:gd name="connsiteY5" fmla="*/ 2113807 h 2113807"/>
              <a:gd name="connsiteX6" fmla="*/ 430149 w 2196934"/>
              <a:gd name="connsiteY6" fmla="*/ 2057700 h 2113807"/>
              <a:gd name="connsiteX7" fmla="*/ 11875 w 2196934"/>
              <a:gd name="connsiteY7" fmla="*/ 2010888 h 2113807"/>
              <a:gd name="connsiteX8" fmla="*/ 0 w 2196934"/>
              <a:gd name="connsiteY8" fmla="*/ 245423 h 2113807"/>
              <a:gd name="connsiteX0" fmla="*/ 0 w 2230552"/>
              <a:gd name="connsiteY0" fmla="*/ 245423 h 2113807"/>
              <a:gd name="connsiteX1" fmla="*/ 186046 w 2230552"/>
              <a:gd name="connsiteY1" fmla="*/ 0 h 2113807"/>
              <a:gd name="connsiteX2" fmla="*/ 2022763 w 2230552"/>
              <a:gd name="connsiteY2" fmla="*/ 0 h 2113807"/>
              <a:gd name="connsiteX3" fmla="*/ 2230552 w 2230552"/>
              <a:gd name="connsiteY3" fmla="*/ 305316 h 2113807"/>
              <a:gd name="connsiteX4" fmla="*/ 2196934 w 2230552"/>
              <a:gd name="connsiteY4" fmla="*/ 2010888 h 2113807"/>
              <a:gd name="connsiteX5" fmla="*/ 1832758 w 2230552"/>
              <a:gd name="connsiteY5" fmla="*/ 2113807 h 2113807"/>
              <a:gd name="connsiteX6" fmla="*/ 430149 w 2230552"/>
              <a:gd name="connsiteY6" fmla="*/ 2057700 h 2113807"/>
              <a:gd name="connsiteX7" fmla="*/ 11875 w 2230552"/>
              <a:gd name="connsiteY7" fmla="*/ 2010888 h 2113807"/>
              <a:gd name="connsiteX8" fmla="*/ 0 w 2230552"/>
              <a:gd name="connsiteY8" fmla="*/ 245423 h 2113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30552" h="2113807">
                <a:moveTo>
                  <a:pt x="0" y="245423"/>
                </a:moveTo>
                <a:cubicBezTo>
                  <a:pt x="0" y="149231"/>
                  <a:pt x="89854" y="0"/>
                  <a:pt x="186046" y="0"/>
                </a:cubicBezTo>
                <a:lnTo>
                  <a:pt x="2022763" y="0"/>
                </a:lnTo>
                <a:cubicBezTo>
                  <a:pt x="2118955" y="0"/>
                  <a:pt x="2230552" y="209124"/>
                  <a:pt x="2230552" y="305316"/>
                </a:cubicBezTo>
                <a:cubicBezTo>
                  <a:pt x="2230552" y="917555"/>
                  <a:pt x="2196934" y="1398649"/>
                  <a:pt x="2196934" y="2010888"/>
                </a:cubicBezTo>
                <a:cubicBezTo>
                  <a:pt x="2196934" y="2107080"/>
                  <a:pt x="1928950" y="2113807"/>
                  <a:pt x="1832758" y="2113807"/>
                </a:cubicBezTo>
                <a:lnTo>
                  <a:pt x="430149" y="2057700"/>
                </a:lnTo>
                <a:cubicBezTo>
                  <a:pt x="333957" y="2057700"/>
                  <a:pt x="11875" y="2107080"/>
                  <a:pt x="11875" y="2010888"/>
                </a:cubicBezTo>
                <a:cubicBezTo>
                  <a:pt x="7917" y="1422400"/>
                  <a:pt x="3958" y="833911"/>
                  <a:pt x="0" y="245423"/>
                </a:cubicBezTo>
                <a:close/>
              </a:path>
            </a:pathLst>
          </a:custGeom>
          <a:solidFill>
            <a:srgbClr val="79F7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3">
            <a:extLst>
              <a:ext uri="{FF2B5EF4-FFF2-40B4-BE49-F238E27FC236}">
                <a16:creationId xmlns:a16="http://schemas.microsoft.com/office/drawing/2014/main" id="{1064F602-E89F-19B0-37FC-0A4BA4BF927B}"/>
              </a:ext>
            </a:extLst>
          </p:cNvPr>
          <p:cNvSpPr/>
          <p:nvPr/>
        </p:nvSpPr>
        <p:spPr>
          <a:xfrm>
            <a:off x="9525547" y="534570"/>
            <a:ext cx="2352200" cy="2483933"/>
          </a:xfrm>
          <a:custGeom>
            <a:avLst/>
            <a:gdLst>
              <a:gd name="connsiteX0" fmla="*/ 0 w 2185059"/>
              <a:gd name="connsiteY0" fmla="*/ 174171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85059 w 2185059"/>
              <a:gd name="connsiteY3" fmla="*/ 174171 h 2185059"/>
              <a:gd name="connsiteX4" fmla="*/ 2185059 w 2185059"/>
              <a:gd name="connsiteY4" fmla="*/ 2010888 h 2185059"/>
              <a:gd name="connsiteX5" fmla="*/ 2010888 w 2185059"/>
              <a:gd name="connsiteY5" fmla="*/ 2185059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0 w 2185059"/>
              <a:gd name="connsiteY8" fmla="*/ 174171 h 2185059"/>
              <a:gd name="connsiteX0" fmla="*/ 0 w 2185059"/>
              <a:gd name="connsiteY0" fmla="*/ 174171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01932 w 2185059"/>
              <a:gd name="connsiteY3" fmla="*/ 209797 h 2185059"/>
              <a:gd name="connsiteX4" fmla="*/ 2185059 w 2185059"/>
              <a:gd name="connsiteY4" fmla="*/ 2010888 h 2185059"/>
              <a:gd name="connsiteX5" fmla="*/ 2010888 w 2185059"/>
              <a:gd name="connsiteY5" fmla="*/ 2185059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0 w 2185059"/>
              <a:gd name="connsiteY8" fmla="*/ 174171 h 2185059"/>
              <a:gd name="connsiteX0" fmla="*/ 0 w 2185059"/>
              <a:gd name="connsiteY0" fmla="*/ 174171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01932 w 2185059"/>
              <a:gd name="connsiteY3" fmla="*/ 209797 h 2185059"/>
              <a:gd name="connsiteX4" fmla="*/ 2185059 w 2185059"/>
              <a:gd name="connsiteY4" fmla="*/ 2010888 h 2185059"/>
              <a:gd name="connsiteX5" fmla="*/ 1820883 w 2185059"/>
              <a:gd name="connsiteY5" fmla="*/ 2113807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0 w 2185059"/>
              <a:gd name="connsiteY8" fmla="*/ 174171 h 2185059"/>
              <a:gd name="connsiteX0" fmla="*/ 106878 w 2185059"/>
              <a:gd name="connsiteY0" fmla="*/ 269174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01932 w 2185059"/>
              <a:gd name="connsiteY3" fmla="*/ 209797 h 2185059"/>
              <a:gd name="connsiteX4" fmla="*/ 2185059 w 2185059"/>
              <a:gd name="connsiteY4" fmla="*/ 2010888 h 2185059"/>
              <a:gd name="connsiteX5" fmla="*/ 1820883 w 2185059"/>
              <a:gd name="connsiteY5" fmla="*/ 2113807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106878 w 2185059"/>
              <a:gd name="connsiteY8" fmla="*/ 269174 h 2185059"/>
              <a:gd name="connsiteX0" fmla="*/ 0 w 2196934"/>
              <a:gd name="connsiteY0" fmla="*/ 245423 h 2185059"/>
              <a:gd name="connsiteX1" fmla="*/ 186046 w 2196934"/>
              <a:gd name="connsiteY1" fmla="*/ 0 h 2185059"/>
              <a:gd name="connsiteX2" fmla="*/ 2022763 w 2196934"/>
              <a:gd name="connsiteY2" fmla="*/ 0 h 2185059"/>
              <a:gd name="connsiteX3" fmla="*/ 2113807 w 2196934"/>
              <a:gd name="connsiteY3" fmla="*/ 209797 h 2185059"/>
              <a:gd name="connsiteX4" fmla="*/ 2196934 w 2196934"/>
              <a:gd name="connsiteY4" fmla="*/ 2010888 h 2185059"/>
              <a:gd name="connsiteX5" fmla="*/ 1832758 w 2196934"/>
              <a:gd name="connsiteY5" fmla="*/ 2113807 h 2185059"/>
              <a:gd name="connsiteX6" fmla="*/ 186046 w 2196934"/>
              <a:gd name="connsiteY6" fmla="*/ 2185059 h 2185059"/>
              <a:gd name="connsiteX7" fmla="*/ 11875 w 2196934"/>
              <a:gd name="connsiteY7" fmla="*/ 2010888 h 2185059"/>
              <a:gd name="connsiteX8" fmla="*/ 0 w 2196934"/>
              <a:gd name="connsiteY8" fmla="*/ 245423 h 2185059"/>
              <a:gd name="connsiteX0" fmla="*/ 41419 w 2185287"/>
              <a:gd name="connsiteY0" fmla="*/ 298489 h 2185059"/>
              <a:gd name="connsiteX1" fmla="*/ 174399 w 2185287"/>
              <a:gd name="connsiteY1" fmla="*/ 0 h 2185059"/>
              <a:gd name="connsiteX2" fmla="*/ 2011116 w 2185287"/>
              <a:gd name="connsiteY2" fmla="*/ 0 h 2185059"/>
              <a:gd name="connsiteX3" fmla="*/ 2102160 w 2185287"/>
              <a:gd name="connsiteY3" fmla="*/ 209797 h 2185059"/>
              <a:gd name="connsiteX4" fmla="*/ 2185287 w 2185287"/>
              <a:gd name="connsiteY4" fmla="*/ 2010888 h 2185059"/>
              <a:gd name="connsiteX5" fmla="*/ 1821111 w 2185287"/>
              <a:gd name="connsiteY5" fmla="*/ 2113807 h 2185059"/>
              <a:gd name="connsiteX6" fmla="*/ 174399 w 2185287"/>
              <a:gd name="connsiteY6" fmla="*/ 2185059 h 2185059"/>
              <a:gd name="connsiteX7" fmla="*/ 228 w 2185287"/>
              <a:gd name="connsiteY7" fmla="*/ 2010888 h 2185059"/>
              <a:gd name="connsiteX8" fmla="*/ 41419 w 2185287"/>
              <a:gd name="connsiteY8" fmla="*/ 298489 h 2185059"/>
              <a:gd name="connsiteX0" fmla="*/ 41419 w 2142834"/>
              <a:gd name="connsiteY0" fmla="*/ 298489 h 2185059"/>
              <a:gd name="connsiteX1" fmla="*/ 174399 w 2142834"/>
              <a:gd name="connsiteY1" fmla="*/ 0 h 2185059"/>
              <a:gd name="connsiteX2" fmla="*/ 2011116 w 2142834"/>
              <a:gd name="connsiteY2" fmla="*/ 0 h 2185059"/>
              <a:gd name="connsiteX3" fmla="*/ 2102160 w 2142834"/>
              <a:gd name="connsiteY3" fmla="*/ 209797 h 2185059"/>
              <a:gd name="connsiteX4" fmla="*/ 2142834 w 2142834"/>
              <a:gd name="connsiteY4" fmla="*/ 1968436 h 2185059"/>
              <a:gd name="connsiteX5" fmla="*/ 1821111 w 2142834"/>
              <a:gd name="connsiteY5" fmla="*/ 2113807 h 2185059"/>
              <a:gd name="connsiteX6" fmla="*/ 174399 w 2142834"/>
              <a:gd name="connsiteY6" fmla="*/ 2185059 h 2185059"/>
              <a:gd name="connsiteX7" fmla="*/ 228 w 2142834"/>
              <a:gd name="connsiteY7" fmla="*/ 2010888 h 2185059"/>
              <a:gd name="connsiteX8" fmla="*/ 41419 w 2142834"/>
              <a:gd name="connsiteY8" fmla="*/ 298489 h 2185059"/>
              <a:gd name="connsiteX0" fmla="*/ 41419 w 2102208"/>
              <a:gd name="connsiteY0" fmla="*/ 298489 h 2185059"/>
              <a:gd name="connsiteX1" fmla="*/ 174399 w 2102208"/>
              <a:gd name="connsiteY1" fmla="*/ 0 h 2185059"/>
              <a:gd name="connsiteX2" fmla="*/ 2011116 w 2102208"/>
              <a:gd name="connsiteY2" fmla="*/ 0 h 2185059"/>
              <a:gd name="connsiteX3" fmla="*/ 2102160 w 2102208"/>
              <a:gd name="connsiteY3" fmla="*/ 209797 h 2185059"/>
              <a:gd name="connsiteX4" fmla="*/ 2015475 w 2102208"/>
              <a:gd name="connsiteY4" fmla="*/ 1925984 h 2185059"/>
              <a:gd name="connsiteX5" fmla="*/ 1821111 w 2102208"/>
              <a:gd name="connsiteY5" fmla="*/ 2113807 h 2185059"/>
              <a:gd name="connsiteX6" fmla="*/ 174399 w 2102208"/>
              <a:gd name="connsiteY6" fmla="*/ 2185059 h 2185059"/>
              <a:gd name="connsiteX7" fmla="*/ 228 w 2102208"/>
              <a:gd name="connsiteY7" fmla="*/ 2010888 h 2185059"/>
              <a:gd name="connsiteX8" fmla="*/ 41419 w 2102208"/>
              <a:gd name="connsiteY8" fmla="*/ 298489 h 2185059"/>
              <a:gd name="connsiteX0" fmla="*/ 41419 w 2102208"/>
              <a:gd name="connsiteY0" fmla="*/ 298489 h 2219940"/>
              <a:gd name="connsiteX1" fmla="*/ 174399 w 2102208"/>
              <a:gd name="connsiteY1" fmla="*/ 0 h 2219940"/>
              <a:gd name="connsiteX2" fmla="*/ 2011116 w 2102208"/>
              <a:gd name="connsiteY2" fmla="*/ 0 h 2219940"/>
              <a:gd name="connsiteX3" fmla="*/ 2102160 w 2102208"/>
              <a:gd name="connsiteY3" fmla="*/ 209797 h 2219940"/>
              <a:gd name="connsiteX4" fmla="*/ 2015475 w 2102208"/>
              <a:gd name="connsiteY4" fmla="*/ 1925984 h 2219940"/>
              <a:gd name="connsiteX5" fmla="*/ 1799884 w 2102208"/>
              <a:gd name="connsiteY5" fmla="*/ 2219940 h 2219940"/>
              <a:gd name="connsiteX6" fmla="*/ 174399 w 2102208"/>
              <a:gd name="connsiteY6" fmla="*/ 2185059 h 2219940"/>
              <a:gd name="connsiteX7" fmla="*/ 228 w 2102208"/>
              <a:gd name="connsiteY7" fmla="*/ 2010888 h 2219940"/>
              <a:gd name="connsiteX8" fmla="*/ 41419 w 2102208"/>
              <a:gd name="connsiteY8" fmla="*/ 298489 h 2219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2208" h="2219940">
                <a:moveTo>
                  <a:pt x="41419" y="298489"/>
                </a:moveTo>
                <a:cubicBezTo>
                  <a:pt x="41419" y="202297"/>
                  <a:pt x="78207" y="0"/>
                  <a:pt x="174399" y="0"/>
                </a:cubicBezTo>
                <a:lnTo>
                  <a:pt x="2011116" y="0"/>
                </a:lnTo>
                <a:cubicBezTo>
                  <a:pt x="2107308" y="0"/>
                  <a:pt x="2102160" y="113605"/>
                  <a:pt x="2102160" y="209797"/>
                </a:cubicBezTo>
                <a:cubicBezTo>
                  <a:pt x="2102160" y="822036"/>
                  <a:pt x="2015475" y="1313745"/>
                  <a:pt x="2015475" y="1925984"/>
                </a:cubicBezTo>
                <a:cubicBezTo>
                  <a:pt x="2015475" y="2022176"/>
                  <a:pt x="1896076" y="2219940"/>
                  <a:pt x="1799884" y="2219940"/>
                </a:cubicBezTo>
                <a:lnTo>
                  <a:pt x="174399" y="2185059"/>
                </a:lnTo>
                <a:cubicBezTo>
                  <a:pt x="78207" y="2185059"/>
                  <a:pt x="228" y="2107080"/>
                  <a:pt x="228" y="2010888"/>
                </a:cubicBezTo>
                <a:cubicBezTo>
                  <a:pt x="-3730" y="1422400"/>
                  <a:pt x="45377" y="886977"/>
                  <a:pt x="41419" y="298489"/>
                </a:cubicBezTo>
                <a:close/>
              </a:path>
            </a:pathLst>
          </a:custGeom>
          <a:solidFill>
            <a:srgbClr val="79F7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3">
            <a:extLst>
              <a:ext uri="{FF2B5EF4-FFF2-40B4-BE49-F238E27FC236}">
                <a16:creationId xmlns:a16="http://schemas.microsoft.com/office/drawing/2014/main" id="{5E6940BB-19A0-F298-6736-75572CE9B8CD}"/>
              </a:ext>
            </a:extLst>
          </p:cNvPr>
          <p:cNvSpPr/>
          <p:nvPr/>
        </p:nvSpPr>
        <p:spPr>
          <a:xfrm>
            <a:off x="307739" y="3651194"/>
            <a:ext cx="2365231" cy="2682411"/>
          </a:xfrm>
          <a:custGeom>
            <a:avLst/>
            <a:gdLst>
              <a:gd name="connsiteX0" fmla="*/ 0 w 2185059"/>
              <a:gd name="connsiteY0" fmla="*/ 174171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85059 w 2185059"/>
              <a:gd name="connsiteY3" fmla="*/ 174171 h 2185059"/>
              <a:gd name="connsiteX4" fmla="*/ 2185059 w 2185059"/>
              <a:gd name="connsiteY4" fmla="*/ 2010888 h 2185059"/>
              <a:gd name="connsiteX5" fmla="*/ 2010888 w 2185059"/>
              <a:gd name="connsiteY5" fmla="*/ 2185059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0 w 2185059"/>
              <a:gd name="connsiteY8" fmla="*/ 174171 h 2185059"/>
              <a:gd name="connsiteX0" fmla="*/ 0 w 2185059"/>
              <a:gd name="connsiteY0" fmla="*/ 174171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01932 w 2185059"/>
              <a:gd name="connsiteY3" fmla="*/ 209797 h 2185059"/>
              <a:gd name="connsiteX4" fmla="*/ 2185059 w 2185059"/>
              <a:gd name="connsiteY4" fmla="*/ 2010888 h 2185059"/>
              <a:gd name="connsiteX5" fmla="*/ 2010888 w 2185059"/>
              <a:gd name="connsiteY5" fmla="*/ 2185059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0 w 2185059"/>
              <a:gd name="connsiteY8" fmla="*/ 174171 h 2185059"/>
              <a:gd name="connsiteX0" fmla="*/ 0 w 2185059"/>
              <a:gd name="connsiteY0" fmla="*/ 174171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01932 w 2185059"/>
              <a:gd name="connsiteY3" fmla="*/ 209797 h 2185059"/>
              <a:gd name="connsiteX4" fmla="*/ 2185059 w 2185059"/>
              <a:gd name="connsiteY4" fmla="*/ 2010888 h 2185059"/>
              <a:gd name="connsiteX5" fmla="*/ 1820883 w 2185059"/>
              <a:gd name="connsiteY5" fmla="*/ 2113807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0 w 2185059"/>
              <a:gd name="connsiteY8" fmla="*/ 174171 h 2185059"/>
              <a:gd name="connsiteX0" fmla="*/ 106878 w 2185059"/>
              <a:gd name="connsiteY0" fmla="*/ 269174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01932 w 2185059"/>
              <a:gd name="connsiteY3" fmla="*/ 209797 h 2185059"/>
              <a:gd name="connsiteX4" fmla="*/ 2185059 w 2185059"/>
              <a:gd name="connsiteY4" fmla="*/ 2010888 h 2185059"/>
              <a:gd name="connsiteX5" fmla="*/ 1820883 w 2185059"/>
              <a:gd name="connsiteY5" fmla="*/ 2113807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106878 w 2185059"/>
              <a:gd name="connsiteY8" fmla="*/ 269174 h 2185059"/>
              <a:gd name="connsiteX0" fmla="*/ 0 w 2196934"/>
              <a:gd name="connsiteY0" fmla="*/ 245423 h 2185059"/>
              <a:gd name="connsiteX1" fmla="*/ 186046 w 2196934"/>
              <a:gd name="connsiteY1" fmla="*/ 0 h 2185059"/>
              <a:gd name="connsiteX2" fmla="*/ 2022763 w 2196934"/>
              <a:gd name="connsiteY2" fmla="*/ 0 h 2185059"/>
              <a:gd name="connsiteX3" fmla="*/ 2113807 w 2196934"/>
              <a:gd name="connsiteY3" fmla="*/ 209797 h 2185059"/>
              <a:gd name="connsiteX4" fmla="*/ 2196934 w 2196934"/>
              <a:gd name="connsiteY4" fmla="*/ 2010888 h 2185059"/>
              <a:gd name="connsiteX5" fmla="*/ 1832758 w 2196934"/>
              <a:gd name="connsiteY5" fmla="*/ 2113807 h 2185059"/>
              <a:gd name="connsiteX6" fmla="*/ 186046 w 2196934"/>
              <a:gd name="connsiteY6" fmla="*/ 2185059 h 2185059"/>
              <a:gd name="connsiteX7" fmla="*/ 11875 w 2196934"/>
              <a:gd name="connsiteY7" fmla="*/ 2010888 h 2185059"/>
              <a:gd name="connsiteX8" fmla="*/ 0 w 2196934"/>
              <a:gd name="connsiteY8" fmla="*/ 245423 h 2185059"/>
              <a:gd name="connsiteX0" fmla="*/ 0 w 2196934"/>
              <a:gd name="connsiteY0" fmla="*/ 245423 h 2185059"/>
              <a:gd name="connsiteX1" fmla="*/ 186046 w 2196934"/>
              <a:gd name="connsiteY1" fmla="*/ 0 h 2185059"/>
              <a:gd name="connsiteX2" fmla="*/ 2022763 w 2196934"/>
              <a:gd name="connsiteY2" fmla="*/ 0 h 2185059"/>
              <a:gd name="connsiteX3" fmla="*/ 2113807 w 2196934"/>
              <a:gd name="connsiteY3" fmla="*/ 209797 h 2185059"/>
              <a:gd name="connsiteX4" fmla="*/ 2196934 w 2196934"/>
              <a:gd name="connsiteY4" fmla="*/ 2010888 h 2185059"/>
              <a:gd name="connsiteX5" fmla="*/ 1832758 w 2196934"/>
              <a:gd name="connsiteY5" fmla="*/ 2113807 h 2185059"/>
              <a:gd name="connsiteX6" fmla="*/ 186046 w 2196934"/>
              <a:gd name="connsiteY6" fmla="*/ 2185059 h 2185059"/>
              <a:gd name="connsiteX7" fmla="*/ 86167 w 2196934"/>
              <a:gd name="connsiteY7" fmla="*/ 1904756 h 2185059"/>
              <a:gd name="connsiteX8" fmla="*/ 0 w 2196934"/>
              <a:gd name="connsiteY8" fmla="*/ 245423 h 2185059"/>
              <a:gd name="connsiteX0" fmla="*/ 0 w 2196934"/>
              <a:gd name="connsiteY0" fmla="*/ 245423 h 2397324"/>
              <a:gd name="connsiteX1" fmla="*/ 186046 w 2196934"/>
              <a:gd name="connsiteY1" fmla="*/ 0 h 2397324"/>
              <a:gd name="connsiteX2" fmla="*/ 2022763 w 2196934"/>
              <a:gd name="connsiteY2" fmla="*/ 0 h 2397324"/>
              <a:gd name="connsiteX3" fmla="*/ 2113807 w 2196934"/>
              <a:gd name="connsiteY3" fmla="*/ 209797 h 2397324"/>
              <a:gd name="connsiteX4" fmla="*/ 2196934 w 2196934"/>
              <a:gd name="connsiteY4" fmla="*/ 2010888 h 2397324"/>
              <a:gd name="connsiteX5" fmla="*/ 1832758 w 2196934"/>
              <a:gd name="connsiteY5" fmla="*/ 2113807 h 2397324"/>
              <a:gd name="connsiteX6" fmla="*/ 302792 w 2196934"/>
              <a:gd name="connsiteY6" fmla="*/ 2397324 h 2397324"/>
              <a:gd name="connsiteX7" fmla="*/ 86167 w 2196934"/>
              <a:gd name="connsiteY7" fmla="*/ 1904756 h 2397324"/>
              <a:gd name="connsiteX8" fmla="*/ 0 w 2196934"/>
              <a:gd name="connsiteY8" fmla="*/ 245423 h 2397324"/>
              <a:gd name="connsiteX0" fmla="*/ 0 w 2113855"/>
              <a:gd name="connsiteY0" fmla="*/ 245423 h 2397324"/>
              <a:gd name="connsiteX1" fmla="*/ 186046 w 2113855"/>
              <a:gd name="connsiteY1" fmla="*/ 0 h 2397324"/>
              <a:gd name="connsiteX2" fmla="*/ 2022763 w 2113855"/>
              <a:gd name="connsiteY2" fmla="*/ 0 h 2397324"/>
              <a:gd name="connsiteX3" fmla="*/ 2113807 w 2113855"/>
              <a:gd name="connsiteY3" fmla="*/ 209797 h 2397324"/>
              <a:gd name="connsiteX4" fmla="*/ 2048349 w 2113855"/>
              <a:gd name="connsiteY4" fmla="*/ 1809237 h 2397324"/>
              <a:gd name="connsiteX5" fmla="*/ 1832758 w 2113855"/>
              <a:gd name="connsiteY5" fmla="*/ 2113807 h 2397324"/>
              <a:gd name="connsiteX6" fmla="*/ 302792 w 2113855"/>
              <a:gd name="connsiteY6" fmla="*/ 2397324 h 2397324"/>
              <a:gd name="connsiteX7" fmla="*/ 86167 w 2113855"/>
              <a:gd name="connsiteY7" fmla="*/ 1904756 h 2397324"/>
              <a:gd name="connsiteX8" fmla="*/ 0 w 2113855"/>
              <a:gd name="connsiteY8" fmla="*/ 245423 h 2397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13855" h="2397324">
                <a:moveTo>
                  <a:pt x="0" y="245423"/>
                </a:moveTo>
                <a:cubicBezTo>
                  <a:pt x="0" y="149231"/>
                  <a:pt x="89854" y="0"/>
                  <a:pt x="186046" y="0"/>
                </a:cubicBezTo>
                <a:lnTo>
                  <a:pt x="2022763" y="0"/>
                </a:lnTo>
                <a:cubicBezTo>
                  <a:pt x="2118955" y="0"/>
                  <a:pt x="2113807" y="113605"/>
                  <a:pt x="2113807" y="209797"/>
                </a:cubicBezTo>
                <a:cubicBezTo>
                  <a:pt x="2113807" y="822036"/>
                  <a:pt x="2048349" y="1196998"/>
                  <a:pt x="2048349" y="1809237"/>
                </a:cubicBezTo>
                <a:cubicBezTo>
                  <a:pt x="2048349" y="1905429"/>
                  <a:pt x="1928950" y="2113807"/>
                  <a:pt x="1832758" y="2113807"/>
                </a:cubicBezTo>
                <a:lnTo>
                  <a:pt x="302792" y="2397324"/>
                </a:lnTo>
                <a:cubicBezTo>
                  <a:pt x="206600" y="2397324"/>
                  <a:pt x="86167" y="2000948"/>
                  <a:pt x="86167" y="1904756"/>
                </a:cubicBezTo>
                <a:cubicBezTo>
                  <a:pt x="82209" y="1316268"/>
                  <a:pt x="3958" y="833911"/>
                  <a:pt x="0" y="245423"/>
                </a:cubicBezTo>
                <a:close/>
              </a:path>
            </a:pathLst>
          </a:custGeom>
          <a:solidFill>
            <a:srgbClr val="79F7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3">
            <a:extLst>
              <a:ext uri="{FF2B5EF4-FFF2-40B4-BE49-F238E27FC236}">
                <a16:creationId xmlns:a16="http://schemas.microsoft.com/office/drawing/2014/main" id="{7735DBA8-A7FC-5FA9-4EBB-AE265B6D5BC7}"/>
              </a:ext>
            </a:extLst>
          </p:cNvPr>
          <p:cNvSpPr/>
          <p:nvPr/>
        </p:nvSpPr>
        <p:spPr>
          <a:xfrm>
            <a:off x="3312243" y="3769947"/>
            <a:ext cx="2423574" cy="2444904"/>
          </a:xfrm>
          <a:custGeom>
            <a:avLst/>
            <a:gdLst>
              <a:gd name="connsiteX0" fmla="*/ 0 w 2185059"/>
              <a:gd name="connsiteY0" fmla="*/ 174171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85059 w 2185059"/>
              <a:gd name="connsiteY3" fmla="*/ 174171 h 2185059"/>
              <a:gd name="connsiteX4" fmla="*/ 2185059 w 2185059"/>
              <a:gd name="connsiteY4" fmla="*/ 2010888 h 2185059"/>
              <a:gd name="connsiteX5" fmla="*/ 2010888 w 2185059"/>
              <a:gd name="connsiteY5" fmla="*/ 2185059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0 w 2185059"/>
              <a:gd name="connsiteY8" fmla="*/ 174171 h 2185059"/>
              <a:gd name="connsiteX0" fmla="*/ 0 w 2185059"/>
              <a:gd name="connsiteY0" fmla="*/ 174171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01932 w 2185059"/>
              <a:gd name="connsiteY3" fmla="*/ 209797 h 2185059"/>
              <a:gd name="connsiteX4" fmla="*/ 2185059 w 2185059"/>
              <a:gd name="connsiteY4" fmla="*/ 2010888 h 2185059"/>
              <a:gd name="connsiteX5" fmla="*/ 2010888 w 2185059"/>
              <a:gd name="connsiteY5" fmla="*/ 2185059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0 w 2185059"/>
              <a:gd name="connsiteY8" fmla="*/ 174171 h 2185059"/>
              <a:gd name="connsiteX0" fmla="*/ 0 w 2185059"/>
              <a:gd name="connsiteY0" fmla="*/ 174171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01932 w 2185059"/>
              <a:gd name="connsiteY3" fmla="*/ 209797 h 2185059"/>
              <a:gd name="connsiteX4" fmla="*/ 2185059 w 2185059"/>
              <a:gd name="connsiteY4" fmla="*/ 2010888 h 2185059"/>
              <a:gd name="connsiteX5" fmla="*/ 1820883 w 2185059"/>
              <a:gd name="connsiteY5" fmla="*/ 2113807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0 w 2185059"/>
              <a:gd name="connsiteY8" fmla="*/ 174171 h 2185059"/>
              <a:gd name="connsiteX0" fmla="*/ 106878 w 2185059"/>
              <a:gd name="connsiteY0" fmla="*/ 269174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01932 w 2185059"/>
              <a:gd name="connsiteY3" fmla="*/ 209797 h 2185059"/>
              <a:gd name="connsiteX4" fmla="*/ 2185059 w 2185059"/>
              <a:gd name="connsiteY4" fmla="*/ 2010888 h 2185059"/>
              <a:gd name="connsiteX5" fmla="*/ 1820883 w 2185059"/>
              <a:gd name="connsiteY5" fmla="*/ 2113807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106878 w 2185059"/>
              <a:gd name="connsiteY8" fmla="*/ 269174 h 2185059"/>
              <a:gd name="connsiteX0" fmla="*/ 0 w 2196934"/>
              <a:gd name="connsiteY0" fmla="*/ 245423 h 2185059"/>
              <a:gd name="connsiteX1" fmla="*/ 186046 w 2196934"/>
              <a:gd name="connsiteY1" fmla="*/ 0 h 2185059"/>
              <a:gd name="connsiteX2" fmla="*/ 2022763 w 2196934"/>
              <a:gd name="connsiteY2" fmla="*/ 0 h 2185059"/>
              <a:gd name="connsiteX3" fmla="*/ 2113807 w 2196934"/>
              <a:gd name="connsiteY3" fmla="*/ 209797 h 2185059"/>
              <a:gd name="connsiteX4" fmla="*/ 2196934 w 2196934"/>
              <a:gd name="connsiteY4" fmla="*/ 2010888 h 2185059"/>
              <a:gd name="connsiteX5" fmla="*/ 1832758 w 2196934"/>
              <a:gd name="connsiteY5" fmla="*/ 2113807 h 2185059"/>
              <a:gd name="connsiteX6" fmla="*/ 186046 w 2196934"/>
              <a:gd name="connsiteY6" fmla="*/ 2185059 h 2185059"/>
              <a:gd name="connsiteX7" fmla="*/ 11875 w 2196934"/>
              <a:gd name="connsiteY7" fmla="*/ 2010888 h 2185059"/>
              <a:gd name="connsiteX8" fmla="*/ 0 w 2196934"/>
              <a:gd name="connsiteY8" fmla="*/ 245423 h 2185059"/>
              <a:gd name="connsiteX0" fmla="*/ 0 w 2230553"/>
              <a:gd name="connsiteY0" fmla="*/ 245423 h 2185059"/>
              <a:gd name="connsiteX1" fmla="*/ 186046 w 2230553"/>
              <a:gd name="connsiteY1" fmla="*/ 0 h 2185059"/>
              <a:gd name="connsiteX2" fmla="*/ 2022763 w 2230553"/>
              <a:gd name="connsiteY2" fmla="*/ 0 h 2185059"/>
              <a:gd name="connsiteX3" fmla="*/ 2230553 w 2230553"/>
              <a:gd name="connsiteY3" fmla="*/ 326543 h 2185059"/>
              <a:gd name="connsiteX4" fmla="*/ 2196934 w 2230553"/>
              <a:gd name="connsiteY4" fmla="*/ 2010888 h 2185059"/>
              <a:gd name="connsiteX5" fmla="*/ 1832758 w 2230553"/>
              <a:gd name="connsiteY5" fmla="*/ 2113807 h 2185059"/>
              <a:gd name="connsiteX6" fmla="*/ 186046 w 2230553"/>
              <a:gd name="connsiteY6" fmla="*/ 2185059 h 2185059"/>
              <a:gd name="connsiteX7" fmla="*/ 11875 w 2230553"/>
              <a:gd name="connsiteY7" fmla="*/ 2010888 h 2185059"/>
              <a:gd name="connsiteX8" fmla="*/ 0 w 2230553"/>
              <a:gd name="connsiteY8" fmla="*/ 245423 h 2185059"/>
              <a:gd name="connsiteX0" fmla="*/ 73172 w 2218819"/>
              <a:gd name="connsiteY0" fmla="*/ 330329 h 2185059"/>
              <a:gd name="connsiteX1" fmla="*/ 174312 w 2218819"/>
              <a:gd name="connsiteY1" fmla="*/ 0 h 2185059"/>
              <a:gd name="connsiteX2" fmla="*/ 2011029 w 2218819"/>
              <a:gd name="connsiteY2" fmla="*/ 0 h 2185059"/>
              <a:gd name="connsiteX3" fmla="*/ 2218819 w 2218819"/>
              <a:gd name="connsiteY3" fmla="*/ 326543 h 2185059"/>
              <a:gd name="connsiteX4" fmla="*/ 2185200 w 2218819"/>
              <a:gd name="connsiteY4" fmla="*/ 2010888 h 2185059"/>
              <a:gd name="connsiteX5" fmla="*/ 1821024 w 2218819"/>
              <a:gd name="connsiteY5" fmla="*/ 2113807 h 2185059"/>
              <a:gd name="connsiteX6" fmla="*/ 174312 w 2218819"/>
              <a:gd name="connsiteY6" fmla="*/ 2185059 h 2185059"/>
              <a:gd name="connsiteX7" fmla="*/ 141 w 2218819"/>
              <a:gd name="connsiteY7" fmla="*/ 2010888 h 2185059"/>
              <a:gd name="connsiteX8" fmla="*/ 73172 w 2218819"/>
              <a:gd name="connsiteY8" fmla="*/ 330329 h 2185059"/>
              <a:gd name="connsiteX0" fmla="*/ 20350 w 2165997"/>
              <a:gd name="connsiteY0" fmla="*/ 330329 h 2185059"/>
              <a:gd name="connsiteX1" fmla="*/ 121490 w 2165997"/>
              <a:gd name="connsiteY1" fmla="*/ 0 h 2185059"/>
              <a:gd name="connsiteX2" fmla="*/ 1958207 w 2165997"/>
              <a:gd name="connsiteY2" fmla="*/ 0 h 2185059"/>
              <a:gd name="connsiteX3" fmla="*/ 2165997 w 2165997"/>
              <a:gd name="connsiteY3" fmla="*/ 326543 h 2185059"/>
              <a:gd name="connsiteX4" fmla="*/ 2132378 w 2165997"/>
              <a:gd name="connsiteY4" fmla="*/ 2010888 h 2185059"/>
              <a:gd name="connsiteX5" fmla="*/ 1768202 w 2165997"/>
              <a:gd name="connsiteY5" fmla="*/ 2113807 h 2185059"/>
              <a:gd name="connsiteX6" fmla="*/ 121490 w 2165997"/>
              <a:gd name="connsiteY6" fmla="*/ 2185059 h 2185059"/>
              <a:gd name="connsiteX7" fmla="*/ 386 w 2165997"/>
              <a:gd name="connsiteY7" fmla="*/ 1957823 h 2185059"/>
              <a:gd name="connsiteX8" fmla="*/ 20350 w 2165997"/>
              <a:gd name="connsiteY8" fmla="*/ 330329 h 2185059"/>
              <a:gd name="connsiteX0" fmla="*/ 20350 w 2165997"/>
              <a:gd name="connsiteY0" fmla="*/ 330329 h 2185059"/>
              <a:gd name="connsiteX1" fmla="*/ 121490 w 2165997"/>
              <a:gd name="connsiteY1" fmla="*/ 0 h 2185059"/>
              <a:gd name="connsiteX2" fmla="*/ 1958207 w 2165997"/>
              <a:gd name="connsiteY2" fmla="*/ 0 h 2185059"/>
              <a:gd name="connsiteX3" fmla="*/ 2165997 w 2165997"/>
              <a:gd name="connsiteY3" fmla="*/ 326543 h 2185059"/>
              <a:gd name="connsiteX4" fmla="*/ 2132378 w 2165997"/>
              <a:gd name="connsiteY4" fmla="*/ 2010888 h 2185059"/>
              <a:gd name="connsiteX5" fmla="*/ 1768202 w 2165997"/>
              <a:gd name="connsiteY5" fmla="*/ 2113807 h 2185059"/>
              <a:gd name="connsiteX6" fmla="*/ 429273 w 2165997"/>
              <a:gd name="connsiteY6" fmla="*/ 2185059 h 2185059"/>
              <a:gd name="connsiteX7" fmla="*/ 386 w 2165997"/>
              <a:gd name="connsiteY7" fmla="*/ 1957823 h 2185059"/>
              <a:gd name="connsiteX8" fmla="*/ 20350 w 2165997"/>
              <a:gd name="connsiteY8" fmla="*/ 330329 h 2185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65997" h="2185059">
                <a:moveTo>
                  <a:pt x="20350" y="330329"/>
                </a:moveTo>
                <a:cubicBezTo>
                  <a:pt x="20350" y="234137"/>
                  <a:pt x="25298" y="0"/>
                  <a:pt x="121490" y="0"/>
                </a:cubicBezTo>
                <a:lnTo>
                  <a:pt x="1958207" y="0"/>
                </a:lnTo>
                <a:cubicBezTo>
                  <a:pt x="2054399" y="0"/>
                  <a:pt x="2165997" y="230351"/>
                  <a:pt x="2165997" y="326543"/>
                </a:cubicBezTo>
                <a:cubicBezTo>
                  <a:pt x="2165997" y="938782"/>
                  <a:pt x="2132378" y="1398649"/>
                  <a:pt x="2132378" y="2010888"/>
                </a:cubicBezTo>
                <a:cubicBezTo>
                  <a:pt x="2132378" y="2107080"/>
                  <a:pt x="1864394" y="2113807"/>
                  <a:pt x="1768202" y="2113807"/>
                </a:cubicBezTo>
                <a:lnTo>
                  <a:pt x="429273" y="2185059"/>
                </a:lnTo>
                <a:cubicBezTo>
                  <a:pt x="333081" y="2185059"/>
                  <a:pt x="386" y="2054015"/>
                  <a:pt x="386" y="1957823"/>
                </a:cubicBezTo>
                <a:cubicBezTo>
                  <a:pt x="-3572" y="1369335"/>
                  <a:pt x="24308" y="918817"/>
                  <a:pt x="20350" y="330329"/>
                </a:cubicBezTo>
                <a:close/>
              </a:path>
            </a:pathLst>
          </a:custGeom>
          <a:solidFill>
            <a:srgbClr val="79F7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3">
            <a:extLst>
              <a:ext uri="{FF2B5EF4-FFF2-40B4-BE49-F238E27FC236}">
                <a16:creationId xmlns:a16="http://schemas.microsoft.com/office/drawing/2014/main" id="{6CC9E19C-1F58-3DA7-B02E-F48DCE3FCF6E}"/>
              </a:ext>
            </a:extLst>
          </p:cNvPr>
          <p:cNvSpPr/>
          <p:nvPr/>
        </p:nvSpPr>
        <p:spPr>
          <a:xfrm>
            <a:off x="6379411" y="3674945"/>
            <a:ext cx="2458190" cy="2634909"/>
          </a:xfrm>
          <a:custGeom>
            <a:avLst/>
            <a:gdLst>
              <a:gd name="connsiteX0" fmla="*/ 0 w 2185059"/>
              <a:gd name="connsiteY0" fmla="*/ 174171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85059 w 2185059"/>
              <a:gd name="connsiteY3" fmla="*/ 174171 h 2185059"/>
              <a:gd name="connsiteX4" fmla="*/ 2185059 w 2185059"/>
              <a:gd name="connsiteY4" fmla="*/ 2010888 h 2185059"/>
              <a:gd name="connsiteX5" fmla="*/ 2010888 w 2185059"/>
              <a:gd name="connsiteY5" fmla="*/ 2185059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0 w 2185059"/>
              <a:gd name="connsiteY8" fmla="*/ 174171 h 2185059"/>
              <a:gd name="connsiteX0" fmla="*/ 0 w 2185059"/>
              <a:gd name="connsiteY0" fmla="*/ 174171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01932 w 2185059"/>
              <a:gd name="connsiteY3" fmla="*/ 209797 h 2185059"/>
              <a:gd name="connsiteX4" fmla="*/ 2185059 w 2185059"/>
              <a:gd name="connsiteY4" fmla="*/ 2010888 h 2185059"/>
              <a:gd name="connsiteX5" fmla="*/ 2010888 w 2185059"/>
              <a:gd name="connsiteY5" fmla="*/ 2185059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0 w 2185059"/>
              <a:gd name="connsiteY8" fmla="*/ 174171 h 2185059"/>
              <a:gd name="connsiteX0" fmla="*/ 0 w 2185059"/>
              <a:gd name="connsiteY0" fmla="*/ 174171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01932 w 2185059"/>
              <a:gd name="connsiteY3" fmla="*/ 209797 h 2185059"/>
              <a:gd name="connsiteX4" fmla="*/ 2185059 w 2185059"/>
              <a:gd name="connsiteY4" fmla="*/ 2010888 h 2185059"/>
              <a:gd name="connsiteX5" fmla="*/ 1820883 w 2185059"/>
              <a:gd name="connsiteY5" fmla="*/ 2113807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0 w 2185059"/>
              <a:gd name="connsiteY8" fmla="*/ 174171 h 2185059"/>
              <a:gd name="connsiteX0" fmla="*/ 106878 w 2185059"/>
              <a:gd name="connsiteY0" fmla="*/ 269174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01932 w 2185059"/>
              <a:gd name="connsiteY3" fmla="*/ 209797 h 2185059"/>
              <a:gd name="connsiteX4" fmla="*/ 2185059 w 2185059"/>
              <a:gd name="connsiteY4" fmla="*/ 2010888 h 2185059"/>
              <a:gd name="connsiteX5" fmla="*/ 1820883 w 2185059"/>
              <a:gd name="connsiteY5" fmla="*/ 2113807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106878 w 2185059"/>
              <a:gd name="connsiteY8" fmla="*/ 269174 h 2185059"/>
              <a:gd name="connsiteX0" fmla="*/ 0 w 2196934"/>
              <a:gd name="connsiteY0" fmla="*/ 245423 h 2185059"/>
              <a:gd name="connsiteX1" fmla="*/ 186046 w 2196934"/>
              <a:gd name="connsiteY1" fmla="*/ 0 h 2185059"/>
              <a:gd name="connsiteX2" fmla="*/ 2022763 w 2196934"/>
              <a:gd name="connsiteY2" fmla="*/ 0 h 2185059"/>
              <a:gd name="connsiteX3" fmla="*/ 2113807 w 2196934"/>
              <a:gd name="connsiteY3" fmla="*/ 209797 h 2185059"/>
              <a:gd name="connsiteX4" fmla="*/ 2196934 w 2196934"/>
              <a:gd name="connsiteY4" fmla="*/ 2010888 h 2185059"/>
              <a:gd name="connsiteX5" fmla="*/ 1832758 w 2196934"/>
              <a:gd name="connsiteY5" fmla="*/ 2113807 h 2185059"/>
              <a:gd name="connsiteX6" fmla="*/ 186046 w 2196934"/>
              <a:gd name="connsiteY6" fmla="*/ 2185059 h 2185059"/>
              <a:gd name="connsiteX7" fmla="*/ 11875 w 2196934"/>
              <a:gd name="connsiteY7" fmla="*/ 2010888 h 2185059"/>
              <a:gd name="connsiteX8" fmla="*/ 0 w 2196934"/>
              <a:gd name="connsiteY8" fmla="*/ 245423 h 2185059"/>
              <a:gd name="connsiteX0" fmla="*/ 0 w 2196934"/>
              <a:gd name="connsiteY0" fmla="*/ 245423 h 2354870"/>
              <a:gd name="connsiteX1" fmla="*/ 186046 w 2196934"/>
              <a:gd name="connsiteY1" fmla="*/ 0 h 2354870"/>
              <a:gd name="connsiteX2" fmla="*/ 2022763 w 2196934"/>
              <a:gd name="connsiteY2" fmla="*/ 0 h 2354870"/>
              <a:gd name="connsiteX3" fmla="*/ 2113807 w 2196934"/>
              <a:gd name="connsiteY3" fmla="*/ 209797 h 2354870"/>
              <a:gd name="connsiteX4" fmla="*/ 2196934 w 2196934"/>
              <a:gd name="connsiteY4" fmla="*/ 2010888 h 2354870"/>
              <a:gd name="connsiteX5" fmla="*/ 1832758 w 2196934"/>
              <a:gd name="connsiteY5" fmla="*/ 2113807 h 2354870"/>
              <a:gd name="connsiteX6" fmla="*/ 69300 w 2196934"/>
              <a:gd name="connsiteY6" fmla="*/ 2354870 h 2354870"/>
              <a:gd name="connsiteX7" fmla="*/ 11875 w 2196934"/>
              <a:gd name="connsiteY7" fmla="*/ 2010888 h 2354870"/>
              <a:gd name="connsiteX8" fmla="*/ 0 w 2196934"/>
              <a:gd name="connsiteY8" fmla="*/ 245423 h 2354870"/>
              <a:gd name="connsiteX0" fmla="*/ 0 w 2196934"/>
              <a:gd name="connsiteY0" fmla="*/ 245423 h 2354870"/>
              <a:gd name="connsiteX1" fmla="*/ 186046 w 2196934"/>
              <a:gd name="connsiteY1" fmla="*/ 0 h 2354870"/>
              <a:gd name="connsiteX2" fmla="*/ 2022763 w 2196934"/>
              <a:gd name="connsiteY2" fmla="*/ 0 h 2354870"/>
              <a:gd name="connsiteX3" fmla="*/ 2060741 w 2196934"/>
              <a:gd name="connsiteY3" fmla="*/ 464514 h 2354870"/>
              <a:gd name="connsiteX4" fmla="*/ 2196934 w 2196934"/>
              <a:gd name="connsiteY4" fmla="*/ 2010888 h 2354870"/>
              <a:gd name="connsiteX5" fmla="*/ 1832758 w 2196934"/>
              <a:gd name="connsiteY5" fmla="*/ 2113807 h 2354870"/>
              <a:gd name="connsiteX6" fmla="*/ 69300 w 2196934"/>
              <a:gd name="connsiteY6" fmla="*/ 2354870 h 2354870"/>
              <a:gd name="connsiteX7" fmla="*/ 11875 w 2196934"/>
              <a:gd name="connsiteY7" fmla="*/ 2010888 h 2354870"/>
              <a:gd name="connsiteX8" fmla="*/ 0 w 2196934"/>
              <a:gd name="connsiteY8" fmla="*/ 245423 h 2354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96934" h="2354870">
                <a:moveTo>
                  <a:pt x="0" y="245423"/>
                </a:moveTo>
                <a:cubicBezTo>
                  <a:pt x="0" y="149231"/>
                  <a:pt x="89854" y="0"/>
                  <a:pt x="186046" y="0"/>
                </a:cubicBezTo>
                <a:lnTo>
                  <a:pt x="2022763" y="0"/>
                </a:lnTo>
                <a:cubicBezTo>
                  <a:pt x="2118955" y="0"/>
                  <a:pt x="2060741" y="368322"/>
                  <a:pt x="2060741" y="464514"/>
                </a:cubicBezTo>
                <a:cubicBezTo>
                  <a:pt x="2060741" y="1076753"/>
                  <a:pt x="2196934" y="1398649"/>
                  <a:pt x="2196934" y="2010888"/>
                </a:cubicBezTo>
                <a:cubicBezTo>
                  <a:pt x="2196934" y="2107080"/>
                  <a:pt x="1928950" y="2113807"/>
                  <a:pt x="1832758" y="2113807"/>
                </a:cubicBezTo>
                <a:lnTo>
                  <a:pt x="69300" y="2354870"/>
                </a:lnTo>
                <a:cubicBezTo>
                  <a:pt x="-26892" y="2354870"/>
                  <a:pt x="11875" y="2107080"/>
                  <a:pt x="11875" y="2010888"/>
                </a:cubicBezTo>
                <a:cubicBezTo>
                  <a:pt x="7917" y="1422400"/>
                  <a:pt x="3958" y="833911"/>
                  <a:pt x="0" y="245423"/>
                </a:cubicBezTo>
                <a:close/>
              </a:path>
            </a:pathLst>
          </a:custGeom>
          <a:solidFill>
            <a:srgbClr val="79F7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3">
            <a:extLst>
              <a:ext uri="{FF2B5EF4-FFF2-40B4-BE49-F238E27FC236}">
                <a16:creationId xmlns:a16="http://schemas.microsoft.com/office/drawing/2014/main" id="{BA084842-95CD-9EC1-C7E3-C6326528D095}"/>
              </a:ext>
            </a:extLst>
          </p:cNvPr>
          <p:cNvSpPr/>
          <p:nvPr/>
        </p:nvSpPr>
        <p:spPr>
          <a:xfrm>
            <a:off x="9472552" y="3764010"/>
            <a:ext cx="2458190" cy="2456779"/>
          </a:xfrm>
          <a:custGeom>
            <a:avLst/>
            <a:gdLst>
              <a:gd name="connsiteX0" fmla="*/ 0 w 2185059"/>
              <a:gd name="connsiteY0" fmla="*/ 174171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85059 w 2185059"/>
              <a:gd name="connsiteY3" fmla="*/ 174171 h 2185059"/>
              <a:gd name="connsiteX4" fmla="*/ 2185059 w 2185059"/>
              <a:gd name="connsiteY4" fmla="*/ 2010888 h 2185059"/>
              <a:gd name="connsiteX5" fmla="*/ 2010888 w 2185059"/>
              <a:gd name="connsiteY5" fmla="*/ 2185059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0 w 2185059"/>
              <a:gd name="connsiteY8" fmla="*/ 174171 h 2185059"/>
              <a:gd name="connsiteX0" fmla="*/ 0 w 2185059"/>
              <a:gd name="connsiteY0" fmla="*/ 174171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01932 w 2185059"/>
              <a:gd name="connsiteY3" fmla="*/ 209797 h 2185059"/>
              <a:gd name="connsiteX4" fmla="*/ 2185059 w 2185059"/>
              <a:gd name="connsiteY4" fmla="*/ 2010888 h 2185059"/>
              <a:gd name="connsiteX5" fmla="*/ 2010888 w 2185059"/>
              <a:gd name="connsiteY5" fmla="*/ 2185059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0 w 2185059"/>
              <a:gd name="connsiteY8" fmla="*/ 174171 h 2185059"/>
              <a:gd name="connsiteX0" fmla="*/ 0 w 2185059"/>
              <a:gd name="connsiteY0" fmla="*/ 174171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01932 w 2185059"/>
              <a:gd name="connsiteY3" fmla="*/ 209797 h 2185059"/>
              <a:gd name="connsiteX4" fmla="*/ 2185059 w 2185059"/>
              <a:gd name="connsiteY4" fmla="*/ 2010888 h 2185059"/>
              <a:gd name="connsiteX5" fmla="*/ 1820883 w 2185059"/>
              <a:gd name="connsiteY5" fmla="*/ 2113807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0 w 2185059"/>
              <a:gd name="connsiteY8" fmla="*/ 174171 h 2185059"/>
              <a:gd name="connsiteX0" fmla="*/ 106878 w 2185059"/>
              <a:gd name="connsiteY0" fmla="*/ 269174 h 2185059"/>
              <a:gd name="connsiteX1" fmla="*/ 174171 w 2185059"/>
              <a:gd name="connsiteY1" fmla="*/ 0 h 2185059"/>
              <a:gd name="connsiteX2" fmla="*/ 2010888 w 2185059"/>
              <a:gd name="connsiteY2" fmla="*/ 0 h 2185059"/>
              <a:gd name="connsiteX3" fmla="*/ 2101932 w 2185059"/>
              <a:gd name="connsiteY3" fmla="*/ 209797 h 2185059"/>
              <a:gd name="connsiteX4" fmla="*/ 2185059 w 2185059"/>
              <a:gd name="connsiteY4" fmla="*/ 2010888 h 2185059"/>
              <a:gd name="connsiteX5" fmla="*/ 1820883 w 2185059"/>
              <a:gd name="connsiteY5" fmla="*/ 2113807 h 2185059"/>
              <a:gd name="connsiteX6" fmla="*/ 174171 w 2185059"/>
              <a:gd name="connsiteY6" fmla="*/ 2185059 h 2185059"/>
              <a:gd name="connsiteX7" fmla="*/ 0 w 2185059"/>
              <a:gd name="connsiteY7" fmla="*/ 2010888 h 2185059"/>
              <a:gd name="connsiteX8" fmla="*/ 106878 w 2185059"/>
              <a:gd name="connsiteY8" fmla="*/ 269174 h 2185059"/>
              <a:gd name="connsiteX0" fmla="*/ 0 w 2196934"/>
              <a:gd name="connsiteY0" fmla="*/ 245423 h 2185059"/>
              <a:gd name="connsiteX1" fmla="*/ 186046 w 2196934"/>
              <a:gd name="connsiteY1" fmla="*/ 0 h 2185059"/>
              <a:gd name="connsiteX2" fmla="*/ 2022763 w 2196934"/>
              <a:gd name="connsiteY2" fmla="*/ 0 h 2185059"/>
              <a:gd name="connsiteX3" fmla="*/ 2113807 w 2196934"/>
              <a:gd name="connsiteY3" fmla="*/ 209797 h 2185059"/>
              <a:gd name="connsiteX4" fmla="*/ 2196934 w 2196934"/>
              <a:gd name="connsiteY4" fmla="*/ 2010888 h 2185059"/>
              <a:gd name="connsiteX5" fmla="*/ 1832758 w 2196934"/>
              <a:gd name="connsiteY5" fmla="*/ 2113807 h 2185059"/>
              <a:gd name="connsiteX6" fmla="*/ 186046 w 2196934"/>
              <a:gd name="connsiteY6" fmla="*/ 2185059 h 2185059"/>
              <a:gd name="connsiteX7" fmla="*/ 11875 w 2196934"/>
              <a:gd name="connsiteY7" fmla="*/ 2010888 h 2185059"/>
              <a:gd name="connsiteX8" fmla="*/ 0 w 2196934"/>
              <a:gd name="connsiteY8" fmla="*/ 245423 h 2185059"/>
              <a:gd name="connsiteX0" fmla="*/ 0 w 2196934"/>
              <a:gd name="connsiteY0" fmla="*/ 245423 h 2185059"/>
              <a:gd name="connsiteX1" fmla="*/ 186046 w 2196934"/>
              <a:gd name="connsiteY1" fmla="*/ 0 h 2185059"/>
              <a:gd name="connsiteX2" fmla="*/ 2022763 w 2196934"/>
              <a:gd name="connsiteY2" fmla="*/ 0 h 2185059"/>
              <a:gd name="connsiteX3" fmla="*/ 2113807 w 2196934"/>
              <a:gd name="connsiteY3" fmla="*/ 209797 h 2185059"/>
              <a:gd name="connsiteX4" fmla="*/ 2196934 w 2196934"/>
              <a:gd name="connsiteY4" fmla="*/ 2010888 h 2185059"/>
              <a:gd name="connsiteX5" fmla="*/ 1832758 w 2196934"/>
              <a:gd name="connsiteY5" fmla="*/ 2113807 h 2185059"/>
              <a:gd name="connsiteX6" fmla="*/ 186046 w 2196934"/>
              <a:gd name="connsiteY6" fmla="*/ 2185059 h 2185059"/>
              <a:gd name="connsiteX7" fmla="*/ 213526 w 2196934"/>
              <a:gd name="connsiteY7" fmla="*/ 1862303 h 2185059"/>
              <a:gd name="connsiteX8" fmla="*/ 0 w 2196934"/>
              <a:gd name="connsiteY8" fmla="*/ 245423 h 2185059"/>
              <a:gd name="connsiteX0" fmla="*/ 0 w 2196934"/>
              <a:gd name="connsiteY0" fmla="*/ 245423 h 2195672"/>
              <a:gd name="connsiteX1" fmla="*/ 186046 w 2196934"/>
              <a:gd name="connsiteY1" fmla="*/ 0 h 2195672"/>
              <a:gd name="connsiteX2" fmla="*/ 2022763 w 2196934"/>
              <a:gd name="connsiteY2" fmla="*/ 0 h 2195672"/>
              <a:gd name="connsiteX3" fmla="*/ 2113807 w 2196934"/>
              <a:gd name="connsiteY3" fmla="*/ 209797 h 2195672"/>
              <a:gd name="connsiteX4" fmla="*/ 2196934 w 2196934"/>
              <a:gd name="connsiteY4" fmla="*/ 2010888 h 2195672"/>
              <a:gd name="connsiteX5" fmla="*/ 1832758 w 2196934"/>
              <a:gd name="connsiteY5" fmla="*/ 2113807 h 2195672"/>
              <a:gd name="connsiteX6" fmla="*/ 440763 w 2196934"/>
              <a:gd name="connsiteY6" fmla="*/ 2195672 h 2195672"/>
              <a:gd name="connsiteX7" fmla="*/ 213526 w 2196934"/>
              <a:gd name="connsiteY7" fmla="*/ 1862303 h 2195672"/>
              <a:gd name="connsiteX8" fmla="*/ 0 w 2196934"/>
              <a:gd name="connsiteY8" fmla="*/ 245423 h 2195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96934" h="2195672">
                <a:moveTo>
                  <a:pt x="0" y="245423"/>
                </a:moveTo>
                <a:cubicBezTo>
                  <a:pt x="0" y="149231"/>
                  <a:pt x="89854" y="0"/>
                  <a:pt x="186046" y="0"/>
                </a:cubicBezTo>
                <a:lnTo>
                  <a:pt x="2022763" y="0"/>
                </a:lnTo>
                <a:cubicBezTo>
                  <a:pt x="2118955" y="0"/>
                  <a:pt x="2113807" y="113605"/>
                  <a:pt x="2113807" y="209797"/>
                </a:cubicBezTo>
                <a:cubicBezTo>
                  <a:pt x="2113807" y="822036"/>
                  <a:pt x="2196934" y="1398649"/>
                  <a:pt x="2196934" y="2010888"/>
                </a:cubicBezTo>
                <a:cubicBezTo>
                  <a:pt x="2196934" y="2107080"/>
                  <a:pt x="1928950" y="2113807"/>
                  <a:pt x="1832758" y="2113807"/>
                </a:cubicBezTo>
                <a:lnTo>
                  <a:pt x="440763" y="2195672"/>
                </a:lnTo>
                <a:cubicBezTo>
                  <a:pt x="344571" y="2195672"/>
                  <a:pt x="213526" y="1958495"/>
                  <a:pt x="213526" y="1862303"/>
                </a:cubicBezTo>
                <a:cubicBezTo>
                  <a:pt x="209568" y="1273815"/>
                  <a:pt x="3958" y="833911"/>
                  <a:pt x="0" y="245423"/>
                </a:cubicBezTo>
                <a:close/>
              </a:path>
            </a:pathLst>
          </a:custGeom>
          <a:solidFill>
            <a:srgbClr val="79F7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A35F2AF-F4E2-7884-116F-6725169A5574}"/>
              </a:ext>
            </a:extLst>
          </p:cNvPr>
          <p:cNvSpPr txBox="1"/>
          <p:nvPr/>
        </p:nvSpPr>
        <p:spPr>
          <a:xfrm>
            <a:off x="261259" y="554084"/>
            <a:ext cx="18275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>
                <a:latin typeface="Mistral" panose="03090702030407020403" pitchFamily="66" charset="0"/>
                <a:ea typeface="851tegakizatsu" panose="02000600000000000000" pitchFamily="2" charset="-122"/>
                <a:cs typeface="MV Boli" panose="02000500030200090000" pitchFamily="2" charset="0"/>
              </a:rPr>
              <a:t>01.</a:t>
            </a:r>
            <a:endParaRPr lang="zh-CN" altLang="en-US" sz="9600" b="1">
              <a:latin typeface="Mistral" panose="03090702030407020403" pitchFamily="66" charset="0"/>
              <a:ea typeface="851tegakizatsu" panose="02000600000000000000" pitchFamily="2" charset="-122"/>
              <a:cs typeface="MV Boli" panose="02000500030200090000" pitchFamily="2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BD41E00-928E-BD96-BCC6-837DB47C8B56}"/>
              </a:ext>
            </a:extLst>
          </p:cNvPr>
          <p:cNvSpPr txBox="1"/>
          <p:nvPr/>
        </p:nvSpPr>
        <p:spPr>
          <a:xfrm>
            <a:off x="6586375" y="889756"/>
            <a:ext cx="2365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Mistral" panose="03090702030407020403" pitchFamily="66" charset="0"/>
                <a:ea typeface="851tegakizatsu" panose="02000600000000000000" pitchFamily="2" charset="-122"/>
                <a:cs typeface="MV Boli" panose="02000500030200090000" pitchFamily="2" charset="0"/>
              </a:rPr>
              <a:t>Power Your Point</a:t>
            </a:r>
            <a:endParaRPr lang="zh-CN" altLang="en-US" sz="2800" b="1">
              <a:latin typeface="Mistral" panose="03090702030407020403" pitchFamily="66" charset="0"/>
              <a:ea typeface="851tegakizatsu" panose="02000600000000000000" pitchFamily="2" charset="-122"/>
              <a:cs typeface="MV Boli" panose="02000500030200090000" pitchFamily="2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E60A610-759E-BBE4-8AF9-28D98DE53174}"/>
              </a:ext>
            </a:extLst>
          </p:cNvPr>
          <p:cNvSpPr txBox="1"/>
          <p:nvPr/>
        </p:nvSpPr>
        <p:spPr>
          <a:xfrm>
            <a:off x="6586375" y="1401433"/>
            <a:ext cx="221011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latin typeface="Mistral" panose="03090702030407020403" pitchFamily="66" charset="0"/>
                <a:ea typeface="851tegakizatsu" panose="02000600000000000000" pitchFamily="2" charset="-122"/>
                <a:cs typeface="MV Boli" panose="02000500030200090000" pitchFamily="2" charset="0"/>
              </a:rPr>
              <a:t>pellentesque habitant morbi tristique senectus et netus et malesuada fames ac turpis egestas</a:t>
            </a:r>
            <a:endParaRPr lang="zh-CN" altLang="en-US" sz="1600">
              <a:latin typeface="Mistral" panose="03090702030407020403" pitchFamily="66" charset="0"/>
              <a:ea typeface="851tegakizatsu" panose="02000600000000000000" pitchFamily="2" charset="-122"/>
              <a:cs typeface="MV Boli" panose="02000500030200090000" pitchFamily="2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0716C1D-003F-D9C7-2EBE-EBD4DB3DCB1D}"/>
              </a:ext>
            </a:extLst>
          </p:cNvPr>
          <p:cNvSpPr txBox="1"/>
          <p:nvPr/>
        </p:nvSpPr>
        <p:spPr>
          <a:xfrm>
            <a:off x="3451680" y="3906527"/>
            <a:ext cx="236523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spc="600">
                <a:latin typeface="Mistral" panose="03090702030407020403" pitchFamily="66" charset="0"/>
                <a:ea typeface="851tegakizatsu" panose="02000600000000000000" pitchFamily="2" charset="-122"/>
                <a:cs typeface="MV Boli" panose="02000500030200090000" pitchFamily="2" charset="0"/>
              </a:rPr>
              <a:t>OUR INFODATA</a:t>
            </a:r>
            <a:endParaRPr lang="zh-CN" altLang="en-US" sz="4800" b="1" spc="600">
              <a:latin typeface="Mistral" panose="03090702030407020403" pitchFamily="66" charset="0"/>
              <a:ea typeface="851tegakizatsu" panose="02000600000000000000" pitchFamily="2" charset="-122"/>
              <a:cs typeface="MV Boli" panose="02000500030200090000" pitchFamily="2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4C01971-42CF-E792-6CA2-7A4AD3ED9081}"/>
              </a:ext>
            </a:extLst>
          </p:cNvPr>
          <p:cNvSpPr txBox="1"/>
          <p:nvPr/>
        </p:nvSpPr>
        <p:spPr>
          <a:xfrm>
            <a:off x="9472552" y="3764010"/>
            <a:ext cx="18275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>
                <a:latin typeface="Mistral" panose="03090702030407020403" pitchFamily="66" charset="0"/>
                <a:ea typeface="851tegakizatsu" panose="02000600000000000000" pitchFamily="2" charset="-122"/>
                <a:cs typeface="MV Boli" panose="02000500030200090000" pitchFamily="2" charset="0"/>
              </a:rPr>
              <a:t>08.</a:t>
            </a:r>
            <a:endParaRPr lang="zh-CN" altLang="en-US" sz="9600" b="1">
              <a:latin typeface="Mistral" panose="03090702030407020403" pitchFamily="66" charset="0"/>
              <a:ea typeface="851tegakizatsu" panose="02000600000000000000" pitchFamily="2" charset="-122"/>
              <a:cs typeface="MV Boli" panose="02000500030200090000" pitchFamily="2" charset="0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41002710-66D5-62AB-0FEF-8BD616757203}"/>
              </a:ext>
            </a:extLst>
          </p:cNvPr>
          <p:cNvGrpSpPr/>
          <p:nvPr/>
        </p:nvGrpSpPr>
        <p:grpSpPr>
          <a:xfrm>
            <a:off x="10012356" y="1080079"/>
            <a:ext cx="1378583" cy="1392915"/>
            <a:chOff x="-16374438" y="5481104"/>
            <a:chExt cx="4754384" cy="4803813"/>
          </a:xfrm>
          <a:solidFill>
            <a:schemeClr val="tx1"/>
          </a:solidFill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584ABFBC-D585-EF79-0BAC-370091DB63DB}"/>
                </a:ext>
              </a:extLst>
            </p:cNvPr>
            <p:cNvSpPr/>
            <p:nvPr/>
          </p:nvSpPr>
          <p:spPr>
            <a:xfrm>
              <a:off x="-16374438" y="5481104"/>
              <a:ext cx="4754384" cy="4803813"/>
            </a:xfrm>
            <a:custGeom>
              <a:avLst/>
              <a:gdLst>
                <a:gd name="connsiteX0" fmla="*/ 2537466 w 4754384"/>
                <a:gd name="connsiteY0" fmla="*/ 4179 h 4803813"/>
                <a:gd name="connsiteX1" fmla="*/ 2342709 w 4754384"/>
                <a:gd name="connsiteY1" fmla="*/ 33876 h 4803813"/>
                <a:gd name="connsiteX2" fmla="*/ 2216952 w 4754384"/>
                <a:gd name="connsiteY2" fmla="*/ 40267 h 4803813"/>
                <a:gd name="connsiteX3" fmla="*/ 1476769 w 4754384"/>
                <a:gd name="connsiteY3" fmla="*/ 152287 h 4803813"/>
                <a:gd name="connsiteX4" fmla="*/ 623614 w 4754384"/>
                <a:gd name="connsiteY4" fmla="*/ 587574 h 4803813"/>
                <a:gd name="connsiteX5" fmla="*/ 329200 w 4754384"/>
                <a:gd name="connsiteY5" fmla="*/ 965685 h 4803813"/>
                <a:gd name="connsiteX6" fmla="*/ 31994 w 4754384"/>
                <a:gd name="connsiteY6" fmla="*/ 1738778 h 4803813"/>
                <a:gd name="connsiteX7" fmla="*/ 0 w 4754384"/>
                <a:gd name="connsiteY7" fmla="*/ 2090828 h 4803813"/>
                <a:gd name="connsiteX8" fmla="*/ 23306 w 4754384"/>
                <a:gd name="connsiteY8" fmla="*/ 2445171 h 4803813"/>
                <a:gd name="connsiteX9" fmla="*/ 266089 w 4754384"/>
                <a:gd name="connsiteY9" fmla="*/ 3277282 h 4803813"/>
                <a:gd name="connsiteX10" fmla="*/ 735627 w 4754384"/>
                <a:gd name="connsiteY10" fmla="*/ 3976778 h 4803813"/>
                <a:gd name="connsiteX11" fmla="*/ 1719946 w 4754384"/>
                <a:gd name="connsiteY11" fmla="*/ 4664420 h 4803813"/>
                <a:gd name="connsiteX12" fmla="*/ 2638007 w 4754384"/>
                <a:gd name="connsiteY12" fmla="*/ 4799739 h 4803813"/>
                <a:gd name="connsiteX13" fmla="*/ 3225532 w 4754384"/>
                <a:gd name="connsiteY13" fmla="*/ 4682251 h 4803813"/>
                <a:gd name="connsiteX14" fmla="*/ 4116151 w 4754384"/>
                <a:gd name="connsiteY14" fmla="*/ 3967638 h 4803813"/>
                <a:gd name="connsiteX15" fmla="*/ 4271603 w 4754384"/>
                <a:gd name="connsiteY15" fmla="*/ 3722131 h 4803813"/>
                <a:gd name="connsiteX16" fmla="*/ 4564175 w 4754384"/>
                <a:gd name="connsiteY16" fmla="*/ 3126377 h 4803813"/>
                <a:gd name="connsiteX17" fmla="*/ 4688549 w 4754384"/>
                <a:gd name="connsiteY17" fmla="*/ 2727261 h 4803813"/>
                <a:gd name="connsiteX18" fmla="*/ 4754375 w 4754384"/>
                <a:gd name="connsiteY18" fmla="*/ 2109120 h 4803813"/>
                <a:gd name="connsiteX19" fmla="*/ 4729231 w 4754384"/>
                <a:gd name="connsiteY19" fmla="*/ 1711375 h 4803813"/>
                <a:gd name="connsiteX20" fmla="*/ 4399155 w 4754384"/>
                <a:gd name="connsiteY20" fmla="*/ 881988 h 4803813"/>
                <a:gd name="connsiteX21" fmla="*/ 3796092 w 4754384"/>
                <a:gd name="connsiteY21" fmla="*/ 299519 h 4803813"/>
                <a:gd name="connsiteX22" fmla="*/ 3326094 w 4754384"/>
                <a:gd name="connsiteY22" fmla="*/ 80082 h 4803813"/>
                <a:gd name="connsiteX23" fmla="*/ 2858819 w 4754384"/>
                <a:gd name="connsiteY23" fmla="*/ 3733 h 4803813"/>
                <a:gd name="connsiteX24" fmla="*/ 2537424 w 4754384"/>
                <a:gd name="connsiteY24" fmla="*/ 4192 h 4803813"/>
                <a:gd name="connsiteX25" fmla="*/ 2693378 w 4754384"/>
                <a:gd name="connsiteY25" fmla="*/ 298132 h 4803813"/>
                <a:gd name="connsiteX26" fmla="*/ 3017526 w 4754384"/>
                <a:gd name="connsiteY26" fmla="*/ 462734 h 4803813"/>
                <a:gd name="connsiteX27" fmla="*/ 3300997 w 4754384"/>
                <a:gd name="connsiteY27" fmla="*/ 608584 h 4803813"/>
                <a:gd name="connsiteX28" fmla="*/ 3803904 w 4754384"/>
                <a:gd name="connsiteY28" fmla="*/ 955158 h 4803813"/>
                <a:gd name="connsiteX29" fmla="*/ 4048528 w 4754384"/>
                <a:gd name="connsiteY29" fmla="*/ 1261015 h 4803813"/>
                <a:gd name="connsiteX30" fmla="*/ 4148185 w 4754384"/>
                <a:gd name="connsiteY30" fmla="*/ 1455312 h 4803813"/>
                <a:gd name="connsiteX31" fmla="*/ 4267975 w 4754384"/>
                <a:gd name="connsiteY31" fmla="*/ 2173149 h 4803813"/>
                <a:gd name="connsiteX32" fmla="*/ 4065909 w 4754384"/>
                <a:gd name="connsiteY32" fmla="*/ 3165305 h 4803813"/>
                <a:gd name="connsiteX33" fmla="*/ 3710184 w 4754384"/>
                <a:gd name="connsiteY33" fmla="*/ 3752791 h 4803813"/>
                <a:gd name="connsiteX34" fmla="*/ 2862535 w 4754384"/>
                <a:gd name="connsiteY34" fmla="*/ 4323857 h 4803813"/>
                <a:gd name="connsiteX35" fmla="*/ 2256298 w 4754384"/>
                <a:gd name="connsiteY35" fmla="*/ 4330707 h 4803813"/>
                <a:gd name="connsiteX36" fmla="*/ 1436972 w 4754384"/>
                <a:gd name="connsiteY36" fmla="*/ 4067830 h 4803813"/>
                <a:gd name="connsiteX37" fmla="*/ 644668 w 4754384"/>
                <a:gd name="connsiteY37" fmla="*/ 3313910 h 4803813"/>
                <a:gd name="connsiteX38" fmla="*/ 297173 w 4754384"/>
                <a:gd name="connsiteY38" fmla="*/ 2393557 h 4803813"/>
                <a:gd name="connsiteX39" fmla="*/ 262883 w 4754384"/>
                <a:gd name="connsiteY39" fmla="*/ 2105962 h 4803813"/>
                <a:gd name="connsiteX40" fmla="*/ 419716 w 4754384"/>
                <a:gd name="connsiteY40" fmla="*/ 1281660 h 4803813"/>
                <a:gd name="connsiteX41" fmla="*/ 854043 w 4754384"/>
                <a:gd name="connsiteY41" fmla="*/ 675383 h 4803813"/>
                <a:gd name="connsiteX42" fmla="*/ 1657369 w 4754384"/>
                <a:gd name="connsiteY42" fmla="*/ 294098 h 4803813"/>
                <a:gd name="connsiteX43" fmla="*/ 2034559 w 4754384"/>
                <a:gd name="connsiteY43" fmla="*/ 220925 h 4803813"/>
                <a:gd name="connsiteX44" fmla="*/ 2343590 w 4754384"/>
                <a:gd name="connsiteY44" fmla="*/ 211319 h 4803813"/>
                <a:gd name="connsiteX45" fmla="*/ 2520546 w 4754384"/>
                <a:gd name="connsiteY45" fmla="*/ 212238 h 4803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754384" h="4803813">
                  <a:moveTo>
                    <a:pt x="2537466" y="4179"/>
                  </a:moveTo>
                  <a:cubicBezTo>
                    <a:pt x="2483965" y="8273"/>
                    <a:pt x="2379712" y="24271"/>
                    <a:pt x="2342709" y="33876"/>
                  </a:cubicBezTo>
                  <a:cubicBezTo>
                    <a:pt x="2323956" y="38468"/>
                    <a:pt x="2288289" y="40267"/>
                    <a:pt x="2216952" y="40267"/>
                  </a:cubicBezTo>
                  <a:cubicBezTo>
                    <a:pt x="1966400" y="40267"/>
                    <a:pt x="1756565" y="72298"/>
                    <a:pt x="1476769" y="152287"/>
                  </a:cubicBezTo>
                  <a:cubicBezTo>
                    <a:pt x="1098658" y="261124"/>
                    <a:pt x="815197" y="405592"/>
                    <a:pt x="623614" y="587574"/>
                  </a:cubicBezTo>
                  <a:cubicBezTo>
                    <a:pt x="526216" y="680380"/>
                    <a:pt x="414239" y="824391"/>
                    <a:pt x="329200" y="965685"/>
                  </a:cubicBezTo>
                  <a:cubicBezTo>
                    <a:pt x="207578" y="1168212"/>
                    <a:pt x="79569" y="1501501"/>
                    <a:pt x="31994" y="1738778"/>
                  </a:cubicBezTo>
                  <a:cubicBezTo>
                    <a:pt x="4094" y="1879612"/>
                    <a:pt x="0" y="1923503"/>
                    <a:pt x="0" y="2090828"/>
                  </a:cubicBezTo>
                  <a:cubicBezTo>
                    <a:pt x="0" y="2245819"/>
                    <a:pt x="2296" y="2282411"/>
                    <a:pt x="23306" y="2445171"/>
                  </a:cubicBezTo>
                  <a:cubicBezTo>
                    <a:pt x="68121" y="2797673"/>
                    <a:pt x="137620" y="3034950"/>
                    <a:pt x="266089" y="3277282"/>
                  </a:cubicBezTo>
                  <a:cubicBezTo>
                    <a:pt x="433865" y="3592280"/>
                    <a:pt x="564638" y="3787498"/>
                    <a:pt x="735627" y="3976778"/>
                  </a:cubicBezTo>
                  <a:cubicBezTo>
                    <a:pt x="996702" y="4264834"/>
                    <a:pt x="1374813" y="4529092"/>
                    <a:pt x="1719946" y="4664420"/>
                  </a:cubicBezTo>
                  <a:cubicBezTo>
                    <a:pt x="1980570" y="4766830"/>
                    <a:pt x="2339008" y="4819411"/>
                    <a:pt x="2638007" y="4799739"/>
                  </a:cubicBezTo>
                  <a:cubicBezTo>
                    <a:pt x="2841905" y="4786038"/>
                    <a:pt x="3069160" y="4740765"/>
                    <a:pt x="3225532" y="4682251"/>
                  </a:cubicBezTo>
                  <a:cubicBezTo>
                    <a:pt x="3577122" y="4550568"/>
                    <a:pt x="3873829" y="4312830"/>
                    <a:pt x="4116151" y="3967638"/>
                  </a:cubicBezTo>
                  <a:cubicBezTo>
                    <a:pt x="4163683" y="3899517"/>
                    <a:pt x="4224498" y="3803496"/>
                    <a:pt x="4271603" y="3722131"/>
                  </a:cubicBezTo>
                  <a:cubicBezTo>
                    <a:pt x="4375394" y="3542451"/>
                    <a:pt x="4512554" y="3263537"/>
                    <a:pt x="4564175" y="3126377"/>
                  </a:cubicBezTo>
                  <a:cubicBezTo>
                    <a:pt x="4627282" y="2959982"/>
                    <a:pt x="4653803" y="2874943"/>
                    <a:pt x="4688549" y="2727261"/>
                  </a:cubicBezTo>
                  <a:cubicBezTo>
                    <a:pt x="4740213" y="2505522"/>
                    <a:pt x="4754833" y="2371575"/>
                    <a:pt x="4754375" y="2109120"/>
                  </a:cubicBezTo>
                  <a:cubicBezTo>
                    <a:pt x="4754375" y="1932653"/>
                    <a:pt x="4748902" y="1848535"/>
                    <a:pt x="4729231" y="1711375"/>
                  </a:cubicBezTo>
                  <a:cubicBezTo>
                    <a:pt x="4686713" y="1416011"/>
                    <a:pt x="4581549" y="1152213"/>
                    <a:pt x="4399155" y="881988"/>
                  </a:cubicBezTo>
                  <a:cubicBezTo>
                    <a:pt x="4232722" y="636031"/>
                    <a:pt x="4026061" y="436218"/>
                    <a:pt x="3796092" y="299519"/>
                  </a:cubicBezTo>
                  <a:cubicBezTo>
                    <a:pt x="3666701" y="222252"/>
                    <a:pt x="3423958" y="109317"/>
                    <a:pt x="3326094" y="80082"/>
                  </a:cubicBezTo>
                  <a:cubicBezTo>
                    <a:pt x="3208146" y="44873"/>
                    <a:pt x="3031180" y="16056"/>
                    <a:pt x="2858819" y="3733"/>
                  </a:cubicBezTo>
                  <a:cubicBezTo>
                    <a:pt x="2782470" y="-1318"/>
                    <a:pt x="2605543" y="-1318"/>
                    <a:pt x="2537424" y="4192"/>
                  </a:cubicBezTo>
                  <a:close/>
                  <a:moveTo>
                    <a:pt x="2693378" y="298132"/>
                  </a:moveTo>
                  <a:cubicBezTo>
                    <a:pt x="2788479" y="345243"/>
                    <a:pt x="2934329" y="419293"/>
                    <a:pt x="3017526" y="462734"/>
                  </a:cubicBezTo>
                  <a:cubicBezTo>
                    <a:pt x="3100266" y="506630"/>
                    <a:pt x="3228282" y="571992"/>
                    <a:pt x="3300997" y="608584"/>
                  </a:cubicBezTo>
                  <a:cubicBezTo>
                    <a:pt x="3569811" y="743902"/>
                    <a:pt x="3655340" y="802460"/>
                    <a:pt x="3803904" y="955158"/>
                  </a:cubicBezTo>
                  <a:cubicBezTo>
                    <a:pt x="3896709" y="1050718"/>
                    <a:pt x="3969426" y="1141225"/>
                    <a:pt x="4048528" y="1261015"/>
                  </a:cubicBezTo>
                  <a:cubicBezTo>
                    <a:pt x="4093304" y="1329135"/>
                    <a:pt x="4111597" y="1364345"/>
                    <a:pt x="4148185" y="1455312"/>
                  </a:cubicBezTo>
                  <a:cubicBezTo>
                    <a:pt x="4236436" y="1674787"/>
                    <a:pt x="4267975" y="1863618"/>
                    <a:pt x="4267975" y="2173149"/>
                  </a:cubicBezTo>
                  <a:cubicBezTo>
                    <a:pt x="4267975" y="2548497"/>
                    <a:pt x="4209001" y="2838355"/>
                    <a:pt x="4065909" y="3165305"/>
                  </a:cubicBezTo>
                  <a:cubicBezTo>
                    <a:pt x="3966673" y="3391639"/>
                    <a:pt x="3850567" y="3583633"/>
                    <a:pt x="3710184" y="3752791"/>
                  </a:cubicBezTo>
                  <a:cubicBezTo>
                    <a:pt x="3465138" y="4048155"/>
                    <a:pt x="3133642" y="4271736"/>
                    <a:pt x="2862535" y="4323857"/>
                  </a:cubicBezTo>
                  <a:cubicBezTo>
                    <a:pt x="2703449" y="4354932"/>
                    <a:pt x="2473442" y="4357228"/>
                    <a:pt x="2256298" y="4330707"/>
                  </a:cubicBezTo>
                  <a:cubicBezTo>
                    <a:pt x="1938087" y="4291863"/>
                    <a:pt x="1673368" y="4206793"/>
                    <a:pt x="1436972" y="4067830"/>
                  </a:cubicBezTo>
                  <a:cubicBezTo>
                    <a:pt x="1114206" y="3878089"/>
                    <a:pt x="853121" y="3629829"/>
                    <a:pt x="644668" y="3313910"/>
                  </a:cubicBezTo>
                  <a:cubicBezTo>
                    <a:pt x="457219" y="3029989"/>
                    <a:pt x="362579" y="2778967"/>
                    <a:pt x="297173" y="2393557"/>
                  </a:cubicBezTo>
                  <a:cubicBezTo>
                    <a:pt x="276163" y="2266919"/>
                    <a:pt x="268394" y="2204276"/>
                    <a:pt x="262883" y="2105962"/>
                  </a:cubicBezTo>
                  <a:cubicBezTo>
                    <a:pt x="248723" y="1864129"/>
                    <a:pt x="302684" y="1580208"/>
                    <a:pt x="419716" y="1281660"/>
                  </a:cubicBezTo>
                  <a:cubicBezTo>
                    <a:pt x="508426" y="1055786"/>
                    <a:pt x="681211" y="814385"/>
                    <a:pt x="854043" y="675383"/>
                  </a:cubicBezTo>
                  <a:cubicBezTo>
                    <a:pt x="1037856" y="527280"/>
                    <a:pt x="1330928" y="388278"/>
                    <a:pt x="1657369" y="294098"/>
                  </a:cubicBezTo>
                  <a:cubicBezTo>
                    <a:pt x="1800006" y="252958"/>
                    <a:pt x="1897820" y="234205"/>
                    <a:pt x="2034559" y="220925"/>
                  </a:cubicBezTo>
                  <a:cubicBezTo>
                    <a:pt x="2141985" y="210898"/>
                    <a:pt x="2151586" y="210439"/>
                    <a:pt x="2343590" y="211319"/>
                  </a:cubicBezTo>
                  <a:lnTo>
                    <a:pt x="2520546" y="212238"/>
                  </a:ln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0483D4F6-A514-A295-DF93-E3347D4701AD}"/>
                </a:ext>
              </a:extLst>
            </p:cNvPr>
            <p:cNvSpPr/>
            <p:nvPr/>
          </p:nvSpPr>
          <p:spPr>
            <a:xfrm>
              <a:off x="-15109098" y="7121880"/>
              <a:ext cx="19752" cy="17153"/>
            </a:xfrm>
            <a:custGeom>
              <a:avLst/>
              <a:gdLst>
                <a:gd name="connsiteX0" fmla="*/ 6139 w 19752"/>
                <a:gd name="connsiteY0" fmla="*/ 6570 h 17153"/>
                <a:gd name="connsiteX1" fmla="*/ 628 w 19752"/>
                <a:gd name="connsiteY1" fmla="*/ 16634 h 17153"/>
                <a:gd name="connsiteX2" fmla="*/ 13908 w 19752"/>
                <a:gd name="connsiteY2" fmla="*/ 9784 h 17153"/>
                <a:gd name="connsiteX3" fmla="*/ 6140 w 19752"/>
                <a:gd name="connsiteY3" fmla="*/ 6569 h 17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52" h="17153">
                  <a:moveTo>
                    <a:pt x="6139" y="6570"/>
                  </a:moveTo>
                  <a:cubicBezTo>
                    <a:pt x="1088" y="10243"/>
                    <a:pt x="-1209" y="14798"/>
                    <a:pt x="628" y="16634"/>
                  </a:cubicBezTo>
                  <a:cubicBezTo>
                    <a:pt x="2006" y="18471"/>
                    <a:pt x="7938" y="15256"/>
                    <a:pt x="13908" y="9784"/>
                  </a:cubicBezTo>
                  <a:cubicBezTo>
                    <a:pt x="24854" y="-1659"/>
                    <a:pt x="19381" y="-3496"/>
                    <a:pt x="6140" y="656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62129B01-4306-5B64-E0EE-201CBAEE2D58}"/>
                </a:ext>
              </a:extLst>
            </p:cNvPr>
            <p:cNvSpPr/>
            <p:nvPr/>
          </p:nvSpPr>
          <p:spPr>
            <a:xfrm>
              <a:off x="-13524389" y="7146818"/>
              <a:ext cx="711850" cy="673830"/>
            </a:xfrm>
            <a:custGeom>
              <a:avLst/>
              <a:gdLst>
                <a:gd name="connsiteX0" fmla="*/ 338927 w 711850"/>
                <a:gd name="connsiteY0" fmla="*/ 2206 h 673830"/>
                <a:gd name="connsiteX1" fmla="*/ 280412 w 711850"/>
                <a:gd name="connsiteY1" fmla="*/ 10893 h 673830"/>
                <a:gd name="connsiteX2" fmla="*/ 139578 w 711850"/>
                <a:gd name="connsiteY2" fmla="*/ 46063 h 673830"/>
                <a:gd name="connsiteX3" fmla="*/ 34454 w 711850"/>
                <a:gd name="connsiteY3" fmla="*/ 350577 h 673830"/>
                <a:gd name="connsiteX4" fmla="*/ 124044 w 711850"/>
                <a:gd name="connsiteY4" fmla="*/ 504197 h 673830"/>
                <a:gd name="connsiteX5" fmla="*/ 290018 w 711850"/>
                <a:gd name="connsiteY5" fmla="*/ 632667 h 673830"/>
                <a:gd name="connsiteX6" fmla="*/ 543744 w 711850"/>
                <a:gd name="connsiteY6" fmla="*/ 648204 h 673830"/>
                <a:gd name="connsiteX7" fmla="*/ 637468 w 711850"/>
                <a:gd name="connsiteY7" fmla="*/ 538486 h 673830"/>
                <a:gd name="connsiteX8" fmla="*/ 688674 w 711850"/>
                <a:gd name="connsiteY8" fmla="*/ 163588 h 673830"/>
                <a:gd name="connsiteX9" fmla="*/ 557019 w 711850"/>
                <a:gd name="connsiteY9" fmla="*/ 46062 h 673830"/>
                <a:gd name="connsiteX10" fmla="*/ 471065 w 711850"/>
                <a:gd name="connsiteY10" fmla="*/ 9514 h 673830"/>
                <a:gd name="connsiteX11" fmla="*/ 338921 w 711850"/>
                <a:gd name="connsiteY11" fmla="*/ 2204 h 673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11850" h="673830">
                  <a:moveTo>
                    <a:pt x="338927" y="2206"/>
                  </a:moveTo>
                  <a:cubicBezTo>
                    <a:pt x="325227" y="4004"/>
                    <a:pt x="298705" y="8138"/>
                    <a:pt x="280412" y="10893"/>
                  </a:cubicBezTo>
                  <a:cubicBezTo>
                    <a:pt x="247920" y="15906"/>
                    <a:pt x="215008" y="24135"/>
                    <a:pt x="139578" y="46063"/>
                  </a:cubicBezTo>
                  <a:cubicBezTo>
                    <a:pt x="5631" y="85404"/>
                    <a:pt x="-37349" y="209744"/>
                    <a:pt x="34454" y="350577"/>
                  </a:cubicBezTo>
                  <a:cubicBezTo>
                    <a:pt x="74677" y="429682"/>
                    <a:pt x="103456" y="478587"/>
                    <a:pt x="124044" y="504197"/>
                  </a:cubicBezTo>
                  <a:cubicBezTo>
                    <a:pt x="153781" y="540783"/>
                    <a:pt x="242453" y="609820"/>
                    <a:pt x="290018" y="632667"/>
                  </a:cubicBezTo>
                  <a:cubicBezTo>
                    <a:pt x="391507" y="681576"/>
                    <a:pt x="477467" y="687087"/>
                    <a:pt x="543744" y="648204"/>
                  </a:cubicBezTo>
                  <a:cubicBezTo>
                    <a:pt x="578953" y="627653"/>
                    <a:pt x="610028" y="591067"/>
                    <a:pt x="637468" y="538486"/>
                  </a:cubicBezTo>
                  <a:cubicBezTo>
                    <a:pt x="713357" y="391725"/>
                    <a:pt x="732568" y="252262"/>
                    <a:pt x="688674" y="163588"/>
                  </a:cubicBezTo>
                  <a:cubicBezTo>
                    <a:pt x="662611" y="111005"/>
                    <a:pt x="630158" y="81728"/>
                    <a:pt x="557019" y="46062"/>
                  </a:cubicBezTo>
                  <a:cubicBezTo>
                    <a:pt x="523609" y="29605"/>
                    <a:pt x="485225" y="13149"/>
                    <a:pt x="471065" y="9514"/>
                  </a:cubicBezTo>
                  <a:cubicBezTo>
                    <a:pt x="437655" y="1285"/>
                    <a:pt x="371369" y="-2848"/>
                    <a:pt x="338921" y="220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C223C1AA-9256-60D4-D3E1-BC8CCBFF09FA}"/>
                </a:ext>
              </a:extLst>
            </p:cNvPr>
            <p:cNvSpPr/>
            <p:nvPr/>
          </p:nvSpPr>
          <p:spPr>
            <a:xfrm>
              <a:off x="-15297687" y="7154368"/>
              <a:ext cx="654058" cy="648147"/>
            </a:xfrm>
            <a:custGeom>
              <a:avLst/>
              <a:gdLst>
                <a:gd name="connsiteX0" fmla="*/ 262916 w 654058"/>
                <a:gd name="connsiteY0" fmla="*/ 4256 h 648147"/>
                <a:gd name="connsiteX1" fmla="*/ 102870 w 654058"/>
                <a:gd name="connsiteY1" fmla="*/ 47693 h 648147"/>
                <a:gd name="connsiteX2" fmla="*/ 0 w 654058"/>
                <a:gd name="connsiteY2" fmla="*/ 222817 h 648147"/>
                <a:gd name="connsiteX3" fmla="*/ 28358 w 654058"/>
                <a:gd name="connsiteY3" fmla="*/ 353589 h 648147"/>
                <a:gd name="connsiteX4" fmla="*/ 128475 w 654058"/>
                <a:gd name="connsiteY4" fmla="*/ 522286 h 648147"/>
                <a:gd name="connsiteX5" fmla="*/ 272062 w 654058"/>
                <a:gd name="connsiteY5" fmla="*/ 630633 h 648147"/>
                <a:gd name="connsiteX6" fmla="*/ 341561 w 654058"/>
                <a:gd name="connsiteY6" fmla="*/ 647549 h 648147"/>
                <a:gd name="connsiteX7" fmla="*/ 482355 w 654058"/>
                <a:gd name="connsiteY7" fmla="*/ 618310 h 648147"/>
                <a:gd name="connsiteX8" fmla="*/ 625022 w 654058"/>
                <a:gd name="connsiteY8" fmla="*/ 440472 h 648147"/>
                <a:gd name="connsiteX9" fmla="*/ 630494 w 654058"/>
                <a:gd name="connsiteY9" fmla="*/ 167034 h 648147"/>
                <a:gd name="connsiteX10" fmla="*/ 560077 w 654058"/>
                <a:gd name="connsiteY10" fmla="*/ 83835 h 648147"/>
                <a:gd name="connsiteX11" fmla="*/ 400070 w 654058"/>
                <a:gd name="connsiteY11" fmla="*/ 6108 h 648147"/>
                <a:gd name="connsiteX12" fmla="*/ 262910 w 654058"/>
                <a:gd name="connsiteY12" fmla="*/ 4271 h 648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54058" h="648147">
                  <a:moveTo>
                    <a:pt x="262916" y="4256"/>
                  </a:moveTo>
                  <a:cubicBezTo>
                    <a:pt x="195675" y="16618"/>
                    <a:pt x="129851" y="34451"/>
                    <a:pt x="102870" y="47693"/>
                  </a:cubicBezTo>
                  <a:cubicBezTo>
                    <a:pt x="40719" y="78807"/>
                    <a:pt x="0" y="148310"/>
                    <a:pt x="0" y="222817"/>
                  </a:cubicBezTo>
                  <a:cubicBezTo>
                    <a:pt x="0" y="262120"/>
                    <a:pt x="12361" y="319755"/>
                    <a:pt x="28358" y="353589"/>
                  </a:cubicBezTo>
                  <a:cubicBezTo>
                    <a:pt x="58514" y="418036"/>
                    <a:pt x="105165" y="496226"/>
                    <a:pt x="128475" y="522286"/>
                  </a:cubicBezTo>
                  <a:cubicBezTo>
                    <a:pt x="162765" y="559791"/>
                    <a:pt x="232266" y="612336"/>
                    <a:pt x="272062" y="630633"/>
                  </a:cubicBezTo>
                  <a:cubicBezTo>
                    <a:pt x="297665" y="642534"/>
                    <a:pt x="310905" y="646208"/>
                    <a:pt x="341561" y="647549"/>
                  </a:cubicBezTo>
                  <a:cubicBezTo>
                    <a:pt x="379946" y="649845"/>
                    <a:pt x="393646" y="646630"/>
                    <a:pt x="482355" y="618310"/>
                  </a:cubicBezTo>
                  <a:cubicBezTo>
                    <a:pt x="542708" y="598639"/>
                    <a:pt x="580212" y="552027"/>
                    <a:pt x="625022" y="440472"/>
                  </a:cubicBezTo>
                  <a:cubicBezTo>
                    <a:pt x="661570" y="349466"/>
                    <a:pt x="663865" y="233351"/>
                    <a:pt x="630494" y="167034"/>
                  </a:cubicBezTo>
                  <a:cubicBezTo>
                    <a:pt x="616296" y="139173"/>
                    <a:pt x="586139" y="103505"/>
                    <a:pt x="560077" y="83835"/>
                  </a:cubicBezTo>
                  <a:cubicBezTo>
                    <a:pt x="529920" y="61446"/>
                    <a:pt x="434821" y="14795"/>
                    <a:pt x="400070" y="6108"/>
                  </a:cubicBezTo>
                  <a:cubicBezTo>
                    <a:pt x="370334" y="-1202"/>
                    <a:pt x="299914" y="-2120"/>
                    <a:pt x="262910" y="427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784342B5-CEA9-E7AF-288B-B79D17B44588}"/>
                </a:ext>
              </a:extLst>
            </p:cNvPr>
            <p:cNvSpPr/>
            <p:nvPr/>
          </p:nvSpPr>
          <p:spPr>
            <a:xfrm>
              <a:off x="-15007063" y="8447788"/>
              <a:ext cx="1935886" cy="641582"/>
            </a:xfrm>
            <a:custGeom>
              <a:avLst/>
              <a:gdLst>
                <a:gd name="connsiteX0" fmla="*/ 16184 w 1935886"/>
                <a:gd name="connsiteY0" fmla="*/ 3765 h 641582"/>
                <a:gd name="connsiteX1" fmla="*/ 12050 w 1935886"/>
                <a:gd name="connsiteY1" fmla="*/ 57228 h 641582"/>
                <a:gd name="connsiteX2" fmla="*/ 268079 w 1935886"/>
                <a:gd name="connsiteY2" fmla="*/ 359451 h 641582"/>
                <a:gd name="connsiteX3" fmla="*/ 884839 w 1935886"/>
                <a:gd name="connsiteY3" fmla="*/ 631018 h 641582"/>
                <a:gd name="connsiteX4" fmla="*/ 1303627 w 1935886"/>
                <a:gd name="connsiteY4" fmla="*/ 616858 h 641582"/>
                <a:gd name="connsiteX5" fmla="*/ 1769991 w 1935886"/>
                <a:gd name="connsiteY5" fmla="*/ 371351 h 641582"/>
                <a:gd name="connsiteX6" fmla="*/ 1935053 w 1935886"/>
                <a:gd name="connsiteY6" fmla="*/ 94739 h 641582"/>
                <a:gd name="connsiteX7" fmla="*/ 1925907 w 1935886"/>
                <a:gd name="connsiteY7" fmla="*/ 77364 h 641582"/>
                <a:gd name="connsiteX8" fmla="*/ 1669417 w 1935886"/>
                <a:gd name="connsiteY8" fmla="*/ 170628 h 641582"/>
                <a:gd name="connsiteX9" fmla="*/ 1572480 w 1935886"/>
                <a:gd name="connsiteY9" fmla="*/ 224589 h 641582"/>
                <a:gd name="connsiteX10" fmla="*/ 1296318 w 1935886"/>
                <a:gd name="connsiteY10" fmla="*/ 352148 h 641582"/>
                <a:gd name="connsiteX11" fmla="*/ 1048519 w 1935886"/>
                <a:gd name="connsiteY11" fmla="*/ 365848 h 641582"/>
                <a:gd name="connsiteX12" fmla="*/ 336658 w 1935886"/>
                <a:gd name="connsiteY12" fmla="*/ 182994 h 641582"/>
                <a:gd name="connsiteX13" fmla="*/ 90240 w 1935886"/>
                <a:gd name="connsiteY13" fmla="*/ 36684 h 641582"/>
                <a:gd name="connsiteX14" fmla="*/ 30348 w 1935886"/>
                <a:gd name="connsiteY14" fmla="*/ 97 h 641582"/>
                <a:gd name="connsiteX15" fmla="*/ 16188 w 1935886"/>
                <a:gd name="connsiteY15" fmla="*/ 3771 h 641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35886" h="641582">
                  <a:moveTo>
                    <a:pt x="16184" y="3765"/>
                  </a:moveTo>
                  <a:cubicBezTo>
                    <a:pt x="-4406" y="9238"/>
                    <a:pt x="-4865" y="17925"/>
                    <a:pt x="12050" y="57228"/>
                  </a:cubicBezTo>
                  <a:cubicBezTo>
                    <a:pt x="62337" y="172923"/>
                    <a:pt x="138228" y="262508"/>
                    <a:pt x="268079" y="359451"/>
                  </a:cubicBezTo>
                  <a:cubicBezTo>
                    <a:pt x="483420" y="520379"/>
                    <a:pt x="654870" y="595846"/>
                    <a:pt x="884839" y="631018"/>
                  </a:cubicBezTo>
                  <a:cubicBezTo>
                    <a:pt x="1003707" y="649311"/>
                    <a:pt x="1177450" y="643379"/>
                    <a:pt x="1303627" y="616858"/>
                  </a:cubicBezTo>
                  <a:cubicBezTo>
                    <a:pt x="1471443" y="581649"/>
                    <a:pt x="1682659" y="471008"/>
                    <a:pt x="1769991" y="371351"/>
                  </a:cubicBezTo>
                  <a:cubicBezTo>
                    <a:pt x="1853190" y="276709"/>
                    <a:pt x="1927284" y="152787"/>
                    <a:pt x="1935053" y="94739"/>
                  </a:cubicBezTo>
                  <a:cubicBezTo>
                    <a:pt x="1936890" y="78742"/>
                    <a:pt x="1936431" y="77364"/>
                    <a:pt x="1925907" y="77364"/>
                  </a:cubicBezTo>
                  <a:cubicBezTo>
                    <a:pt x="1902141" y="77364"/>
                    <a:pt x="1754457" y="130866"/>
                    <a:pt x="1669417" y="170628"/>
                  </a:cubicBezTo>
                  <a:cubicBezTo>
                    <a:pt x="1646073" y="181153"/>
                    <a:pt x="1602636" y="205837"/>
                    <a:pt x="1572480" y="224589"/>
                  </a:cubicBezTo>
                  <a:cubicBezTo>
                    <a:pt x="1480134" y="282645"/>
                    <a:pt x="1370874" y="332936"/>
                    <a:pt x="1296318" y="352148"/>
                  </a:cubicBezTo>
                  <a:cubicBezTo>
                    <a:pt x="1244653" y="365390"/>
                    <a:pt x="1127160" y="371780"/>
                    <a:pt x="1048519" y="365848"/>
                  </a:cubicBezTo>
                  <a:cubicBezTo>
                    <a:pt x="830454" y="348933"/>
                    <a:pt x="609136" y="291796"/>
                    <a:pt x="336658" y="182994"/>
                  </a:cubicBezTo>
                  <a:cubicBezTo>
                    <a:pt x="244312" y="145950"/>
                    <a:pt x="161573" y="97040"/>
                    <a:pt x="90240" y="36684"/>
                  </a:cubicBezTo>
                  <a:cubicBezTo>
                    <a:pt x="60964" y="12000"/>
                    <a:pt x="39494" y="-1280"/>
                    <a:pt x="30348" y="97"/>
                  </a:cubicBezTo>
                  <a:cubicBezTo>
                    <a:pt x="28511" y="557"/>
                    <a:pt x="22120" y="1934"/>
                    <a:pt x="16188" y="377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45C16935-8E31-9A8A-4EE7-66F4F1B7D094}"/>
              </a:ext>
            </a:extLst>
          </p:cNvPr>
          <p:cNvGrpSpPr/>
          <p:nvPr/>
        </p:nvGrpSpPr>
        <p:grpSpPr>
          <a:xfrm>
            <a:off x="788809" y="4073687"/>
            <a:ext cx="1403090" cy="1671170"/>
            <a:chOff x="733951" y="4004681"/>
            <a:chExt cx="1403090" cy="1671170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7EBDBF2A-0DC8-8B6E-1A1D-704C59B9E4C4}"/>
                </a:ext>
              </a:extLst>
            </p:cNvPr>
            <p:cNvSpPr/>
            <p:nvPr/>
          </p:nvSpPr>
          <p:spPr>
            <a:xfrm>
              <a:off x="733951" y="4004681"/>
              <a:ext cx="677640" cy="60678"/>
            </a:xfrm>
            <a:custGeom>
              <a:avLst/>
              <a:gdLst>
                <a:gd name="connsiteX0" fmla="*/ 2948294 w 3999720"/>
                <a:gd name="connsiteY0" fmla="*/ 2295 h 358150"/>
                <a:gd name="connsiteX1" fmla="*/ 1871588 w 3999720"/>
                <a:gd name="connsiteY1" fmla="*/ 20550 h 358150"/>
                <a:gd name="connsiteX2" fmla="*/ 1476106 w 3999720"/>
                <a:gd name="connsiteY2" fmla="*/ 29697 h 358150"/>
                <a:gd name="connsiteX3" fmla="*/ 1032629 w 3999720"/>
                <a:gd name="connsiteY3" fmla="*/ 41140 h 358150"/>
                <a:gd name="connsiteX4" fmla="*/ 575416 w 3999720"/>
                <a:gd name="connsiteY4" fmla="*/ 54840 h 358150"/>
                <a:gd name="connsiteX5" fmla="*/ 269098 w 3999720"/>
                <a:gd name="connsiteY5" fmla="*/ 66283 h 358150"/>
                <a:gd name="connsiteX6" fmla="*/ 98109 w 3999720"/>
                <a:gd name="connsiteY6" fmla="*/ 75430 h 358150"/>
                <a:gd name="connsiteX7" fmla="*/ 6222 w 3999720"/>
                <a:gd name="connsiteY7" fmla="*/ 112475 h 358150"/>
                <a:gd name="connsiteX8" fmla="*/ 13991 w 3999720"/>
                <a:gd name="connsiteY8" fmla="*/ 179677 h 358150"/>
                <a:gd name="connsiteX9" fmla="*/ 141550 w 3999720"/>
                <a:gd name="connsiteY9" fmla="*/ 240030 h 358150"/>
                <a:gd name="connsiteX10" fmla="*/ 760612 w 3999720"/>
                <a:gd name="connsiteY10" fmla="*/ 274320 h 358150"/>
                <a:gd name="connsiteX11" fmla="*/ 2141323 w 3999720"/>
                <a:gd name="connsiteY11" fmla="*/ 320015 h 358150"/>
                <a:gd name="connsiteX12" fmla="*/ 2886553 w 3999720"/>
                <a:gd name="connsiteY12" fmla="*/ 340604 h 358150"/>
                <a:gd name="connsiteX13" fmla="*/ 3467190 w 3999720"/>
                <a:gd name="connsiteY13" fmla="*/ 357060 h 358150"/>
                <a:gd name="connsiteX14" fmla="*/ 3711815 w 3999720"/>
                <a:gd name="connsiteY14" fmla="*/ 333295 h 358150"/>
                <a:gd name="connsiteX15" fmla="*/ 3976073 w 3999720"/>
                <a:gd name="connsiteY15" fmla="*/ 223116 h 358150"/>
                <a:gd name="connsiteX16" fmla="*/ 3981087 w 3999720"/>
                <a:gd name="connsiteY16" fmla="*/ 156832 h 358150"/>
                <a:gd name="connsiteX17" fmla="*/ 3652804 w 3999720"/>
                <a:gd name="connsiteY17" fmla="*/ 20554 h 358150"/>
                <a:gd name="connsiteX18" fmla="*/ 2948292 w 3999720"/>
                <a:gd name="connsiteY18" fmla="*/ 2299 h 35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999720" h="358150">
                  <a:moveTo>
                    <a:pt x="2948294" y="2295"/>
                  </a:moveTo>
                  <a:cubicBezTo>
                    <a:pt x="2712359" y="5931"/>
                    <a:pt x="2444005" y="10523"/>
                    <a:pt x="1871588" y="20550"/>
                  </a:cubicBezTo>
                  <a:cubicBezTo>
                    <a:pt x="1733507" y="23306"/>
                    <a:pt x="1555208" y="27439"/>
                    <a:pt x="1476106" y="29697"/>
                  </a:cubicBezTo>
                  <a:cubicBezTo>
                    <a:pt x="1397041" y="32452"/>
                    <a:pt x="1197231" y="37466"/>
                    <a:pt x="1032629" y="41140"/>
                  </a:cubicBezTo>
                  <a:cubicBezTo>
                    <a:pt x="868027" y="44814"/>
                    <a:pt x="662287" y="51205"/>
                    <a:pt x="575416" y="54840"/>
                  </a:cubicBezTo>
                  <a:cubicBezTo>
                    <a:pt x="488581" y="58973"/>
                    <a:pt x="350963" y="63987"/>
                    <a:pt x="269098" y="66283"/>
                  </a:cubicBezTo>
                  <a:cubicBezTo>
                    <a:pt x="187277" y="69039"/>
                    <a:pt x="110473" y="72674"/>
                    <a:pt x="98109" y="75430"/>
                  </a:cubicBezTo>
                  <a:cubicBezTo>
                    <a:pt x="33203" y="88672"/>
                    <a:pt x="14450" y="96020"/>
                    <a:pt x="6222" y="112475"/>
                  </a:cubicBezTo>
                  <a:cubicBezTo>
                    <a:pt x="-3842" y="131648"/>
                    <a:pt x="-2006" y="148104"/>
                    <a:pt x="13991" y="179677"/>
                  </a:cubicBezTo>
                  <a:cubicBezTo>
                    <a:pt x="37298" y="224951"/>
                    <a:pt x="46444" y="229046"/>
                    <a:pt x="141550" y="240030"/>
                  </a:cubicBezTo>
                  <a:cubicBezTo>
                    <a:pt x="283266" y="255567"/>
                    <a:pt x="331752" y="258323"/>
                    <a:pt x="760612" y="274320"/>
                  </a:cubicBezTo>
                  <a:cubicBezTo>
                    <a:pt x="1254829" y="292613"/>
                    <a:pt x="1762762" y="309529"/>
                    <a:pt x="2141323" y="320015"/>
                  </a:cubicBezTo>
                  <a:cubicBezTo>
                    <a:pt x="2279865" y="323688"/>
                    <a:pt x="2614956" y="333295"/>
                    <a:pt x="2886553" y="340604"/>
                  </a:cubicBezTo>
                  <a:cubicBezTo>
                    <a:pt x="3158120" y="347914"/>
                    <a:pt x="3419654" y="355683"/>
                    <a:pt x="3467190" y="357060"/>
                  </a:cubicBezTo>
                  <a:cubicBezTo>
                    <a:pt x="3569139" y="360734"/>
                    <a:pt x="3620810" y="355683"/>
                    <a:pt x="3711815" y="333295"/>
                  </a:cubicBezTo>
                  <a:cubicBezTo>
                    <a:pt x="3845301" y="300842"/>
                    <a:pt x="3935807" y="263337"/>
                    <a:pt x="3976073" y="223116"/>
                  </a:cubicBezTo>
                  <a:cubicBezTo>
                    <a:pt x="4006230" y="192921"/>
                    <a:pt x="4007149" y="181516"/>
                    <a:pt x="3981087" y="156832"/>
                  </a:cubicBezTo>
                  <a:cubicBezTo>
                    <a:pt x="3939028" y="116572"/>
                    <a:pt x="3760729" y="42519"/>
                    <a:pt x="3652804" y="20554"/>
                  </a:cubicBezTo>
                  <a:cubicBezTo>
                    <a:pt x="3560458" y="1840"/>
                    <a:pt x="3350621" y="-3671"/>
                    <a:pt x="2948292" y="2299"/>
                  </a:cubicBezTo>
                  <a:close/>
                </a:path>
              </a:pathLst>
            </a:custGeom>
            <a:solidFill>
              <a:srgbClr val="000000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54CA3044-5195-445A-832E-06BB71B12CA2}"/>
                </a:ext>
              </a:extLst>
            </p:cNvPr>
            <p:cNvSpPr/>
            <p:nvPr/>
          </p:nvSpPr>
          <p:spPr>
            <a:xfrm>
              <a:off x="733951" y="4308121"/>
              <a:ext cx="679213" cy="75506"/>
            </a:xfrm>
            <a:custGeom>
              <a:avLst/>
              <a:gdLst>
                <a:gd name="connsiteX0" fmla="*/ 1860158 w 4009007"/>
                <a:gd name="connsiteY0" fmla="*/ 2143 h 445667"/>
                <a:gd name="connsiteX1" fmla="*/ 575361 w 4009007"/>
                <a:gd name="connsiteY1" fmla="*/ 83544 h 445667"/>
                <a:gd name="connsiteX2" fmla="*/ 259903 w 4009007"/>
                <a:gd name="connsiteY2" fmla="*/ 110946 h 445667"/>
                <a:gd name="connsiteX3" fmla="*/ 55083 w 4009007"/>
                <a:gd name="connsiteY3" fmla="*/ 137008 h 445667"/>
                <a:gd name="connsiteX4" fmla="*/ 24467 w 4009007"/>
                <a:gd name="connsiteY4" fmla="*/ 242170 h 445667"/>
                <a:gd name="connsiteX5" fmla="*/ 150184 w 4009007"/>
                <a:gd name="connsiteY5" fmla="*/ 323111 h 445667"/>
                <a:gd name="connsiteX6" fmla="*/ 886273 w 4009007"/>
                <a:gd name="connsiteY6" fmla="*/ 346418 h 445667"/>
                <a:gd name="connsiteX7" fmla="*/ 1482939 w 4009007"/>
                <a:gd name="connsiteY7" fmla="*/ 352809 h 445667"/>
                <a:gd name="connsiteX8" fmla="*/ 1663539 w 4009007"/>
                <a:gd name="connsiteY8" fmla="*/ 360119 h 445667"/>
                <a:gd name="connsiteX9" fmla="*/ 2367591 w 4009007"/>
                <a:gd name="connsiteY9" fmla="*/ 392150 h 445667"/>
                <a:gd name="connsiteX10" fmla="*/ 3391785 w 4009007"/>
                <a:gd name="connsiteY10" fmla="*/ 440140 h 445667"/>
                <a:gd name="connsiteX11" fmla="*/ 3495576 w 4009007"/>
                <a:gd name="connsiteY11" fmla="*/ 444733 h 445667"/>
                <a:gd name="connsiteX12" fmla="*/ 3968327 w 4009007"/>
                <a:gd name="connsiteY12" fmla="*/ 303899 h 445667"/>
                <a:gd name="connsiteX13" fmla="*/ 4009007 w 4009007"/>
                <a:gd name="connsiteY13" fmla="*/ 233941 h 445667"/>
                <a:gd name="connsiteX14" fmla="*/ 3858152 w 4009007"/>
                <a:gd name="connsiteY14" fmla="*/ 109606 h 445667"/>
                <a:gd name="connsiteX15" fmla="*/ 3314067 w 4009007"/>
                <a:gd name="connsiteY15" fmla="*/ 3523 h 445667"/>
                <a:gd name="connsiteX16" fmla="*/ 1860171 w 4009007"/>
                <a:gd name="connsiteY16" fmla="*/ 2145 h 445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009007" h="445667">
                  <a:moveTo>
                    <a:pt x="1860158" y="2143"/>
                  </a:moveTo>
                  <a:cubicBezTo>
                    <a:pt x="1472907" y="9453"/>
                    <a:pt x="1038540" y="36893"/>
                    <a:pt x="575361" y="83544"/>
                  </a:cubicBezTo>
                  <a:cubicBezTo>
                    <a:pt x="380603" y="103176"/>
                    <a:pt x="385198" y="102717"/>
                    <a:pt x="259903" y="110946"/>
                  </a:cubicBezTo>
                  <a:cubicBezTo>
                    <a:pt x="142876" y="119174"/>
                    <a:pt x="108586" y="123307"/>
                    <a:pt x="55083" y="137008"/>
                  </a:cubicBezTo>
                  <a:cubicBezTo>
                    <a:pt x="-8904" y="153464"/>
                    <a:pt x="-14415" y="173594"/>
                    <a:pt x="24467" y="242170"/>
                  </a:cubicBezTo>
                  <a:cubicBezTo>
                    <a:pt x="56461" y="298427"/>
                    <a:pt x="79767" y="313505"/>
                    <a:pt x="150184" y="323111"/>
                  </a:cubicBezTo>
                  <a:cubicBezTo>
                    <a:pt x="275901" y="340945"/>
                    <a:pt x="322095" y="342744"/>
                    <a:pt x="886273" y="346418"/>
                  </a:cubicBezTo>
                  <a:cubicBezTo>
                    <a:pt x="1191709" y="348714"/>
                    <a:pt x="1460513" y="351470"/>
                    <a:pt x="1482939" y="352809"/>
                  </a:cubicBezTo>
                  <a:cubicBezTo>
                    <a:pt x="1505786" y="354187"/>
                    <a:pt x="1586730" y="357861"/>
                    <a:pt x="1663539" y="360119"/>
                  </a:cubicBezTo>
                  <a:cubicBezTo>
                    <a:pt x="1822625" y="365629"/>
                    <a:pt x="2116618" y="378871"/>
                    <a:pt x="2367591" y="392150"/>
                  </a:cubicBezTo>
                  <a:cubicBezTo>
                    <a:pt x="2586607" y="403555"/>
                    <a:pt x="3293000" y="436926"/>
                    <a:pt x="3391785" y="440140"/>
                  </a:cubicBezTo>
                  <a:cubicBezTo>
                    <a:pt x="3433384" y="441518"/>
                    <a:pt x="3480036" y="443814"/>
                    <a:pt x="3495576" y="444733"/>
                  </a:cubicBezTo>
                  <a:cubicBezTo>
                    <a:pt x="3626348" y="454759"/>
                    <a:pt x="3869092" y="382544"/>
                    <a:pt x="3968327" y="303899"/>
                  </a:cubicBezTo>
                  <a:cubicBezTo>
                    <a:pt x="3987960" y="288362"/>
                    <a:pt x="4009007" y="252235"/>
                    <a:pt x="4009007" y="233941"/>
                  </a:cubicBezTo>
                  <a:cubicBezTo>
                    <a:pt x="4009007" y="198274"/>
                    <a:pt x="3966949" y="163984"/>
                    <a:pt x="3858152" y="109606"/>
                  </a:cubicBezTo>
                  <a:cubicBezTo>
                    <a:pt x="3684409" y="22273"/>
                    <a:pt x="3633199" y="12209"/>
                    <a:pt x="3314067" y="3523"/>
                  </a:cubicBezTo>
                  <a:cubicBezTo>
                    <a:pt x="3177367" y="-151"/>
                    <a:pt x="2039361" y="-1491"/>
                    <a:pt x="1860171" y="2145"/>
                  </a:cubicBezTo>
                  <a:close/>
                </a:path>
              </a:pathLst>
            </a:custGeom>
            <a:solidFill>
              <a:srgbClr val="000000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47A739E7-4516-97DD-C133-D914BB02DEDF}"/>
                </a:ext>
              </a:extLst>
            </p:cNvPr>
            <p:cNvSpPr/>
            <p:nvPr/>
          </p:nvSpPr>
          <p:spPr>
            <a:xfrm>
              <a:off x="733951" y="4610219"/>
              <a:ext cx="348293" cy="78824"/>
            </a:xfrm>
            <a:custGeom>
              <a:avLst/>
              <a:gdLst>
                <a:gd name="connsiteX0" fmla="*/ 1659006 w 2055774"/>
                <a:gd name="connsiteY0" fmla="*/ 2111 h 465253"/>
                <a:gd name="connsiteX1" fmla="*/ 628052 w 2055774"/>
                <a:gd name="connsiteY1" fmla="*/ 46925 h 465253"/>
                <a:gd name="connsiteX2" fmla="*/ 77120 w 2055774"/>
                <a:gd name="connsiteY2" fmla="*/ 106358 h 465253"/>
                <a:gd name="connsiteX3" fmla="*/ 34602 w 2055774"/>
                <a:gd name="connsiteY3" fmla="*/ 118222 h 465253"/>
                <a:gd name="connsiteX4" fmla="*/ 772 w 2055774"/>
                <a:gd name="connsiteY4" fmla="*/ 175397 h 465253"/>
                <a:gd name="connsiteX5" fmla="*/ 77121 w 2055774"/>
                <a:gd name="connsiteY5" fmla="*/ 312096 h 465253"/>
                <a:gd name="connsiteX6" fmla="*/ 101805 w 2055774"/>
                <a:gd name="connsiteY6" fmla="*/ 331767 h 465253"/>
                <a:gd name="connsiteX7" fmla="*/ 360587 w 2055774"/>
                <a:gd name="connsiteY7" fmla="*/ 382973 h 465253"/>
                <a:gd name="connsiteX8" fmla="*/ 1556132 w 2055774"/>
                <a:gd name="connsiteY8" fmla="*/ 465253 h 465253"/>
                <a:gd name="connsiteX9" fmla="*/ 1878477 w 2055774"/>
                <a:gd name="connsiteY9" fmla="*/ 430044 h 465253"/>
                <a:gd name="connsiteX10" fmla="*/ 1975837 w 2055774"/>
                <a:gd name="connsiteY10" fmla="*/ 340454 h 465253"/>
                <a:gd name="connsiteX11" fmla="*/ 2043077 w 2055774"/>
                <a:gd name="connsiteY11" fmla="*/ 218832 h 465253"/>
                <a:gd name="connsiteX12" fmla="*/ 2048091 w 2055774"/>
                <a:gd name="connsiteY12" fmla="*/ 206012 h 465253"/>
                <a:gd name="connsiteX13" fmla="*/ 2052224 w 2055774"/>
                <a:gd name="connsiteY13" fmla="*/ 115962 h 465253"/>
                <a:gd name="connsiteX14" fmla="*/ 1979970 w 2055774"/>
                <a:gd name="connsiteY14" fmla="*/ 47382 h 465253"/>
                <a:gd name="connsiteX15" fmla="*/ 1931061 w 2055774"/>
                <a:gd name="connsiteY15" fmla="*/ 24497 h 465253"/>
                <a:gd name="connsiteX16" fmla="*/ 1887624 w 2055774"/>
                <a:gd name="connsiteY16" fmla="*/ 3488 h 465253"/>
                <a:gd name="connsiteX17" fmla="*/ 1658998 w 2055774"/>
                <a:gd name="connsiteY17" fmla="*/ 2109 h 465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55774" h="465253">
                  <a:moveTo>
                    <a:pt x="1659006" y="2111"/>
                  </a:moveTo>
                  <a:cubicBezTo>
                    <a:pt x="1246605" y="11717"/>
                    <a:pt x="962723" y="24040"/>
                    <a:pt x="628052" y="46925"/>
                  </a:cubicBezTo>
                  <a:cubicBezTo>
                    <a:pt x="348227" y="66136"/>
                    <a:pt x="136089" y="88984"/>
                    <a:pt x="77120" y="106358"/>
                  </a:cubicBezTo>
                  <a:cubicBezTo>
                    <a:pt x="65677" y="109535"/>
                    <a:pt x="46504" y="115046"/>
                    <a:pt x="34602" y="118222"/>
                  </a:cubicBezTo>
                  <a:cubicBezTo>
                    <a:pt x="6244" y="125110"/>
                    <a:pt x="-2902" y="140648"/>
                    <a:pt x="772" y="175397"/>
                  </a:cubicBezTo>
                  <a:cubicBezTo>
                    <a:pt x="3986" y="208309"/>
                    <a:pt x="53815" y="297019"/>
                    <a:pt x="77121" y="312096"/>
                  </a:cubicBezTo>
                  <a:cubicBezTo>
                    <a:pt x="85808" y="317569"/>
                    <a:pt x="96792" y="326716"/>
                    <a:pt x="101805" y="331767"/>
                  </a:cubicBezTo>
                  <a:cubicBezTo>
                    <a:pt x="119179" y="351400"/>
                    <a:pt x="163535" y="360087"/>
                    <a:pt x="360587" y="382973"/>
                  </a:cubicBezTo>
                  <a:cubicBezTo>
                    <a:pt x="807738" y="433719"/>
                    <a:pt x="1262649" y="465253"/>
                    <a:pt x="1556132" y="465253"/>
                  </a:cubicBezTo>
                  <a:cubicBezTo>
                    <a:pt x="1763714" y="465253"/>
                    <a:pt x="1829531" y="457944"/>
                    <a:pt x="1878477" y="430044"/>
                  </a:cubicBezTo>
                  <a:cubicBezTo>
                    <a:pt x="1910471" y="411751"/>
                    <a:pt x="1948435" y="377002"/>
                    <a:pt x="1975837" y="340454"/>
                  </a:cubicBezTo>
                  <a:cubicBezTo>
                    <a:pt x="2002817" y="305705"/>
                    <a:pt x="2043077" y="232529"/>
                    <a:pt x="2043077" y="218832"/>
                  </a:cubicBezTo>
                  <a:cubicBezTo>
                    <a:pt x="2043077" y="214699"/>
                    <a:pt x="2045335" y="208768"/>
                    <a:pt x="2048091" y="206012"/>
                  </a:cubicBezTo>
                  <a:cubicBezTo>
                    <a:pt x="2055860" y="198243"/>
                    <a:pt x="2058615" y="135595"/>
                    <a:pt x="2052224" y="115962"/>
                  </a:cubicBezTo>
                  <a:cubicBezTo>
                    <a:pt x="2043996" y="91279"/>
                    <a:pt x="2006491" y="55610"/>
                    <a:pt x="1979970" y="47382"/>
                  </a:cubicBezTo>
                  <a:cubicBezTo>
                    <a:pt x="1968069" y="44168"/>
                    <a:pt x="1946140" y="33644"/>
                    <a:pt x="1931061" y="24497"/>
                  </a:cubicBezTo>
                  <a:cubicBezTo>
                    <a:pt x="1916403" y="15351"/>
                    <a:pt x="1896771" y="5783"/>
                    <a:pt x="1887624" y="3488"/>
                  </a:cubicBezTo>
                  <a:cubicBezTo>
                    <a:pt x="1872967" y="-646"/>
                    <a:pt x="1790227" y="-1105"/>
                    <a:pt x="1658998" y="2109"/>
                  </a:cubicBezTo>
                  <a:close/>
                </a:path>
              </a:pathLst>
            </a:custGeom>
            <a:solidFill>
              <a:srgbClr val="000000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31F37AF0-408F-E157-1739-1EC6447672AE}"/>
                </a:ext>
              </a:extLst>
            </p:cNvPr>
            <p:cNvSpPr/>
            <p:nvPr/>
          </p:nvSpPr>
          <p:spPr>
            <a:xfrm>
              <a:off x="733951" y="4991489"/>
              <a:ext cx="1399840" cy="60678"/>
            </a:xfrm>
            <a:custGeom>
              <a:avLst/>
              <a:gdLst>
                <a:gd name="connsiteX0" fmla="*/ 2948294 w 3999720"/>
                <a:gd name="connsiteY0" fmla="*/ 2295 h 358150"/>
                <a:gd name="connsiteX1" fmla="*/ 1871588 w 3999720"/>
                <a:gd name="connsiteY1" fmla="*/ 20550 h 358150"/>
                <a:gd name="connsiteX2" fmla="*/ 1476106 w 3999720"/>
                <a:gd name="connsiteY2" fmla="*/ 29697 h 358150"/>
                <a:gd name="connsiteX3" fmla="*/ 1032629 w 3999720"/>
                <a:gd name="connsiteY3" fmla="*/ 41140 h 358150"/>
                <a:gd name="connsiteX4" fmla="*/ 575416 w 3999720"/>
                <a:gd name="connsiteY4" fmla="*/ 54840 h 358150"/>
                <a:gd name="connsiteX5" fmla="*/ 269098 w 3999720"/>
                <a:gd name="connsiteY5" fmla="*/ 66283 h 358150"/>
                <a:gd name="connsiteX6" fmla="*/ 98109 w 3999720"/>
                <a:gd name="connsiteY6" fmla="*/ 75430 h 358150"/>
                <a:gd name="connsiteX7" fmla="*/ 6222 w 3999720"/>
                <a:gd name="connsiteY7" fmla="*/ 112475 h 358150"/>
                <a:gd name="connsiteX8" fmla="*/ 13991 w 3999720"/>
                <a:gd name="connsiteY8" fmla="*/ 179677 h 358150"/>
                <a:gd name="connsiteX9" fmla="*/ 141550 w 3999720"/>
                <a:gd name="connsiteY9" fmla="*/ 240030 h 358150"/>
                <a:gd name="connsiteX10" fmla="*/ 760612 w 3999720"/>
                <a:gd name="connsiteY10" fmla="*/ 274320 h 358150"/>
                <a:gd name="connsiteX11" fmla="*/ 2141323 w 3999720"/>
                <a:gd name="connsiteY11" fmla="*/ 320015 h 358150"/>
                <a:gd name="connsiteX12" fmla="*/ 2886553 w 3999720"/>
                <a:gd name="connsiteY12" fmla="*/ 340604 h 358150"/>
                <a:gd name="connsiteX13" fmla="*/ 3467190 w 3999720"/>
                <a:gd name="connsiteY13" fmla="*/ 357060 h 358150"/>
                <a:gd name="connsiteX14" fmla="*/ 3711815 w 3999720"/>
                <a:gd name="connsiteY14" fmla="*/ 333295 h 358150"/>
                <a:gd name="connsiteX15" fmla="*/ 3976073 w 3999720"/>
                <a:gd name="connsiteY15" fmla="*/ 223116 h 358150"/>
                <a:gd name="connsiteX16" fmla="*/ 3981087 w 3999720"/>
                <a:gd name="connsiteY16" fmla="*/ 156832 h 358150"/>
                <a:gd name="connsiteX17" fmla="*/ 3652804 w 3999720"/>
                <a:gd name="connsiteY17" fmla="*/ 20554 h 358150"/>
                <a:gd name="connsiteX18" fmla="*/ 2948292 w 3999720"/>
                <a:gd name="connsiteY18" fmla="*/ 2299 h 35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999720" h="358150">
                  <a:moveTo>
                    <a:pt x="2948294" y="2295"/>
                  </a:moveTo>
                  <a:cubicBezTo>
                    <a:pt x="2712359" y="5931"/>
                    <a:pt x="2444005" y="10523"/>
                    <a:pt x="1871588" y="20550"/>
                  </a:cubicBezTo>
                  <a:cubicBezTo>
                    <a:pt x="1733507" y="23306"/>
                    <a:pt x="1555208" y="27439"/>
                    <a:pt x="1476106" y="29697"/>
                  </a:cubicBezTo>
                  <a:cubicBezTo>
                    <a:pt x="1397041" y="32452"/>
                    <a:pt x="1197231" y="37466"/>
                    <a:pt x="1032629" y="41140"/>
                  </a:cubicBezTo>
                  <a:cubicBezTo>
                    <a:pt x="868027" y="44814"/>
                    <a:pt x="662287" y="51205"/>
                    <a:pt x="575416" y="54840"/>
                  </a:cubicBezTo>
                  <a:cubicBezTo>
                    <a:pt x="488581" y="58973"/>
                    <a:pt x="350963" y="63987"/>
                    <a:pt x="269098" y="66283"/>
                  </a:cubicBezTo>
                  <a:cubicBezTo>
                    <a:pt x="187277" y="69039"/>
                    <a:pt x="110473" y="72674"/>
                    <a:pt x="98109" y="75430"/>
                  </a:cubicBezTo>
                  <a:cubicBezTo>
                    <a:pt x="33203" y="88672"/>
                    <a:pt x="14450" y="96020"/>
                    <a:pt x="6222" y="112475"/>
                  </a:cubicBezTo>
                  <a:cubicBezTo>
                    <a:pt x="-3842" y="131648"/>
                    <a:pt x="-2006" y="148104"/>
                    <a:pt x="13991" y="179677"/>
                  </a:cubicBezTo>
                  <a:cubicBezTo>
                    <a:pt x="37298" y="224951"/>
                    <a:pt x="46444" y="229046"/>
                    <a:pt x="141550" y="240030"/>
                  </a:cubicBezTo>
                  <a:cubicBezTo>
                    <a:pt x="283266" y="255567"/>
                    <a:pt x="331752" y="258323"/>
                    <a:pt x="760612" y="274320"/>
                  </a:cubicBezTo>
                  <a:cubicBezTo>
                    <a:pt x="1254829" y="292613"/>
                    <a:pt x="1762762" y="309529"/>
                    <a:pt x="2141323" y="320015"/>
                  </a:cubicBezTo>
                  <a:cubicBezTo>
                    <a:pt x="2279865" y="323688"/>
                    <a:pt x="2614956" y="333295"/>
                    <a:pt x="2886553" y="340604"/>
                  </a:cubicBezTo>
                  <a:cubicBezTo>
                    <a:pt x="3158120" y="347914"/>
                    <a:pt x="3419654" y="355683"/>
                    <a:pt x="3467190" y="357060"/>
                  </a:cubicBezTo>
                  <a:cubicBezTo>
                    <a:pt x="3569139" y="360734"/>
                    <a:pt x="3620810" y="355683"/>
                    <a:pt x="3711815" y="333295"/>
                  </a:cubicBezTo>
                  <a:cubicBezTo>
                    <a:pt x="3845301" y="300842"/>
                    <a:pt x="3935807" y="263337"/>
                    <a:pt x="3976073" y="223116"/>
                  </a:cubicBezTo>
                  <a:cubicBezTo>
                    <a:pt x="4006230" y="192921"/>
                    <a:pt x="4007149" y="181516"/>
                    <a:pt x="3981087" y="156832"/>
                  </a:cubicBezTo>
                  <a:cubicBezTo>
                    <a:pt x="3939028" y="116572"/>
                    <a:pt x="3760729" y="42519"/>
                    <a:pt x="3652804" y="20554"/>
                  </a:cubicBezTo>
                  <a:cubicBezTo>
                    <a:pt x="3560458" y="1840"/>
                    <a:pt x="3350621" y="-3671"/>
                    <a:pt x="2948292" y="2299"/>
                  </a:cubicBezTo>
                  <a:close/>
                </a:path>
              </a:pathLst>
            </a:custGeom>
            <a:solidFill>
              <a:srgbClr val="000000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2BB7DFC3-EAF7-BE8F-9E27-07AD4AA6C896}"/>
                </a:ext>
              </a:extLst>
            </p:cNvPr>
            <p:cNvSpPr/>
            <p:nvPr/>
          </p:nvSpPr>
          <p:spPr>
            <a:xfrm>
              <a:off x="733951" y="5294929"/>
              <a:ext cx="1403090" cy="75506"/>
            </a:xfrm>
            <a:custGeom>
              <a:avLst/>
              <a:gdLst>
                <a:gd name="connsiteX0" fmla="*/ 1860158 w 4009007"/>
                <a:gd name="connsiteY0" fmla="*/ 2143 h 445667"/>
                <a:gd name="connsiteX1" fmla="*/ 575361 w 4009007"/>
                <a:gd name="connsiteY1" fmla="*/ 83544 h 445667"/>
                <a:gd name="connsiteX2" fmla="*/ 259903 w 4009007"/>
                <a:gd name="connsiteY2" fmla="*/ 110946 h 445667"/>
                <a:gd name="connsiteX3" fmla="*/ 55083 w 4009007"/>
                <a:gd name="connsiteY3" fmla="*/ 137008 h 445667"/>
                <a:gd name="connsiteX4" fmla="*/ 24467 w 4009007"/>
                <a:gd name="connsiteY4" fmla="*/ 242170 h 445667"/>
                <a:gd name="connsiteX5" fmla="*/ 150184 w 4009007"/>
                <a:gd name="connsiteY5" fmla="*/ 323111 h 445667"/>
                <a:gd name="connsiteX6" fmla="*/ 886273 w 4009007"/>
                <a:gd name="connsiteY6" fmla="*/ 346418 h 445667"/>
                <a:gd name="connsiteX7" fmla="*/ 1482939 w 4009007"/>
                <a:gd name="connsiteY7" fmla="*/ 352809 h 445667"/>
                <a:gd name="connsiteX8" fmla="*/ 1663539 w 4009007"/>
                <a:gd name="connsiteY8" fmla="*/ 360119 h 445667"/>
                <a:gd name="connsiteX9" fmla="*/ 2367591 w 4009007"/>
                <a:gd name="connsiteY9" fmla="*/ 392150 h 445667"/>
                <a:gd name="connsiteX10" fmla="*/ 3391785 w 4009007"/>
                <a:gd name="connsiteY10" fmla="*/ 440140 h 445667"/>
                <a:gd name="connsiteX11" fmla="*/ 3495576 w 4009007"/>
                <a:gd name="connsiteY11" fmla="*/ 444733 h 445667"/>
                <a:gd name="connsiteX12" fmla="*/ 3968327 w 4009007"/>
                <a:gd name="connsiteY12" fmla="*/ 303899 h 445667"/>
                <a:gd name="connsiteX13" fmla="*/ 4009007 w 4009007"/>
                <a:gd name="connsiteY13" fmla="*/ 233941 h 445667"/>
                <a:gd name="connsiteX14" fmla="*/ 3858152 w 4009007"/>
                <a:gd name="connsiteY14" fmla="*/ 109606 h 445667"/>
                <a:gd name="connsiteX15" fmla="*/ 3314067 w 4009007"/>
                <a:gd name="connsiteY15" fmla="*/ 3523 h 445667"/>
                <a:gd name="connsiteX16" fmla="*/ 1860171 w 4009007"/>
                <a:gd name="connsiteY16" fmla="*/ 2145 h 445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009007" h="445667">
                  <a:moveTo>
                    <a:pt x="1860158" y="2143"/>
                  </a:moveTo>
                  <a:cubicBezTo>
                    <a:pt x="1472907" y="9453"/>
                    <a:pt x="1038540" y="36893"/>
                    <a:pt x="575361" y="83544"/>
                  </a:cubicBezTo>
                  <a:cubicBezTo>
                    <a:pt x="380603" y="103176"/>
                    <a:pt x="385198" y="102717"/>
                    <a:pt x="259903" y="110946"/>
                  </a:cubicBezTo>
                  <a:cubicBezTo>
                    <a:pt x="142876" y="119174"/>
                    <a:pt x="108586" y="123307"/>
                    <a:pt x="55083" y="137008"/>
                  </a:cubicBezTo>
                  <a:cubicBezTo>
                    <a:pt x="-8904" y="153464"/>
                    <a:pt x="-14415" y="173594"/>
                    <a:pt x="24467" y="242170"/>
                  </a:cubicBezTo>
                  <a:cubicBezTo>
                    <a:pt x="56461" y="298427"/>
                    <a:pt x="79767" y="313505"/>
                    <a:pt x="150184" y="323111"/>
                  </a:cubicBezTo>
                  <a:cubicBezTo>
                    <a:pt x="275901" y="340945"/>
                    <a:pt x="322095" y="342744"/>
                    <a:pt x="886273" y="346418"/>
                  </a:cubicBezTo>
                  <a:cubicBezTo>
                    <a:pt x="1191709" y="348714"/>
                    <a:pt x="1460513" y="351470"/>
                    <a:pt x="1482939" y="352809"/>
                  </a:cubicBezTo>
                  <a:cubicBezTo>
                    <a:pt x="1505786" y="354187"/>
                    <a:pt x="1586730" y="357861"/>
                    <a:pt x="1663539" y="360119"/>
                  </a:cubicBezTo>
                  <a:cubicBezTo>
                    <a:pt x="1822625" y="365629"/>
                    <a:pt x="2116618" y="378871"/>
                    <a:pt x="2367591" y="392150"/>
                  </a:cubicBezTo>
                  <a:cubicBezTo>
                    <a:pt x="2586607" y="403555"/>
                    <a:pt x="3293000" y="436926"/>
                    <a:pt x="3391785" y="440140"/>
                  </a:cubicBezTo>
                  <a:cubicBezTo>
                    <a:pt x="3433384" y="441518"/>
                    <a:pt x="3480036" y="443814"/>
                    <a:pt x="3495576" y="444733"/>
                  </a:cubicBezTo>
                  <a:cubicBezTo>
                    <a:pt x="3626348" y="454759"/>
                    <a:pt x="3869092" y="382544"/>
                    <a:pt x="3968327" y="303899"/>
                  </a:cubicBezTo>
                  <a:cubicBezTo>
                    <a:pt x="3987960" y="288362"/>
                    <a:pt x="4009007" y="252235"/>
                    <a:pt x="4009007" y="233941"/>
                  </a:cubicBezTo>
                  <a:cubicBezTo>
                    <a:pt x="4009007" y="198274"/>
                    <a:pt x="3966949" y="163984"/>
                    <a:pt x="3858152" y="109606"/>
                  </a:cubicBezTo>
                  <a:cubicBezTo>
                    <a:pt x="3684409" y="22273"/>
                    <a:pt x="3633199" y="12209"/>
                    <a:pt x="3314067" y="3523"/>
                  </a:cubicBezTo>
                  <a:cubicBezTo>
                    <a:pt x="3177367" y="-151"/>
                    <a:pt x="2039361" y="-1491"/>
                    <a:pt x="1860171" y="2145"/>
                  </a:cubicBezTo>
                  <a:close/>
                </a:path>
              </a:pathLst>
            </a:custGeom>
            <a:solidFill>
              <a:srgbClr val="000000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42C0F20B-082E-FF20-AAD9-128D3273AE82}"/>
                </a:ext>
              </a:extLst>
            </p:cNvPr>
            <p:cNvSpPr/>
            <p:nvPr/>
          </p:nvSpPr>
          <p:spPr>
            <a:xfrm>
              <a:off x="733951" y="5597027"/>
              <a:ext cx="719489" cy="78824"/>
            </a:xfrm>
            <a:custGeom>
              <a:avLst/>
              <a:gdLst>
                <a:gd name="connsiteX0" fmla="*/ 1659006 w 2055774"/>
                <a:gd name="connsiteY0" fmla="*/ 2111 h 465253"/>
                <a:gd name="connsiteX1" fmla="*/ 628052 w 2055774"/>
                <a:gd name="connsiteY1" fmla="*/ 46925 h 465253"/>
                <a:gd name="connsiteX2" fmla="*/ 77120 w 2055774"/>
                <a:gd name="connsiteY2" fmla="*/ 106358 h 465253"/>
                <a:gd name="connsiteX3" fmla="*/ 34602 w 2055774"/>
                <a:gd name="connsiteY3" fmla="*/ 118222 h 465253"/>
                <a:gd name="connsiteX4" fmla="*/ 772 w 2055774"/>
                <a:gd name="connsiteY4" fmla="*/ 175397 h 465253"/>
                <a:gd name="connsiteX5" fmla="*/ 77121 w 2055774"/>
                <a:gd name="connsiteY5" fmla="*/ 312096 h 465253"/>
                <a:gd name="connsiteX6" fmla="*/ 101805 w 2055774"/>
                <a:gd name="connsiteY6" fmla="*/ 331767 h 465253"/>
                <a:gd name="connsiteX7" fmla="*/ 360587 w 2055774"/>
                <a:gd name="connsiteY7" fmla="*/ 382973 h 465253"/>
                <a:gd name="connsiteX8" fmla="*/ 1556132 w 2055774"/>
                <a:gd name="connsiteY8" fmla="*/ 465253 h 465253"/>
                <a:gd name="connsiteX9" fmla="*/ 1878477 w 2055774"/>
                <a:gd name="connsiteY9" fmla="*/ 430044 h 465253"/>
                <a:gd name="connsiteX10" fmla="*/ 1975837 w 2055774"/>
                <a:gd name="connsiteY10" fmla="*/ 340454 h 465253"/>
                <a:gd name="connsiteX11" fmla="*/ 2043077 w 2055774"/>
                <a:gd name="connsiteY11" fmla="*/ 218832 h 465253"/>
                <a:gd name="connsiteX12" fmla="*/ 2048091 w 2055774"/>
                <a:gd name="connsiteY12" fmla="*/ 206012 h 465253"/>
                <a:gd name="connsiteX13" fmla="*/ 2052224 w 2055774"/>
                <a:gd name="connsiteY13" fmla="*/ 115962 h 465253"/>
                <a:gd name="connsiteX14" fmla="*/ 1979970 w 2055774"/>
                <a:gd name="connsiteY14" fmla="*/ 47382 h 465253"/>
                <a:gd name="connsiteX15" fmla="*/ 1931061 w 2055774"/>
                <a:gd name="connsiteY15" fmla="*/ 24497 h 465253"/>
                <a:gd name="connsiteX16" fmla="*/ 1887624 w 2055774"/>
                <a:gd name="connsiteY16" fmla="*/ 3488 h 465253"/>
                <a:gd name="connsiteX17" fmla="*/ 1658998 w 2055774"/>
                <a:gd name="connsiteY17" fmla="*/ 2109 h 465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55774" h="465253">
                  <a:moveTo>
                    <a:pt x="1659006" y="2111"/>
                  </a:moveTo>
                  <a:cubicBezTo>
                    <a:pt x="1246605" y="11717"/>
                    <a:pt x="962723" y="24040"/>
                    <a:pt x="628052" y="46925"/>
                  </a:cubicBezTo>
                  <a:cubicBezTo>
                    <a:pt x="348227" y="66136"/>
                    <a:pt x="136089" y="88984"/>
                    <a:pt x="77120" y="106358"/>
                  </a:cubicBezTo>
                  <a:cubicBezTo>
                    <a:pt x="65677" y="109535"/>
                    <a:pt x="46504" y="115046"/>
                    <a:pt x="34602" y="118222"/>
                  </a:cubicBezTo>
                  <a:cubicBezTo>
                    <a:pt x="6244" y="125110"/>
                    <a:pt x="-2902" y="140648"/>
                    <a:pt x="772" y="175397"/>
                  </a:cubicBezTo>
                  <a:cubicBezTo>
                    <a:pt x="3986" y="208309"/>
                    <a:pt x="53815" y="297019"/>
                    <a:pt x="77121" y="312096"/>
                  </a:cubicBezTo>
                  <a:cubicBezTo>
                    <a:pt x="85808" y="317569"/>
                    <a:pt x="96792" y="326716"/>
                    <a:pt x="101805" y="331767"/>
                  </a:cubicBezTo>
                  <a:cubicBezTo>
                    <a:pt x="119179" y="351400"/>
                    <a:pt x="163535" y="360087"/>
                    <a:pt x="360587" y="382973"/>
                  </a:cubicBezTo>
                  <a:cubicBezTo>
                    <a:pt x="807738" y="433719"/>
                    <a:pt x="1262649" y="465253"/>
                    <a:pt x="1556132" y="465253"/>
                  </a:cubicBezTo>
                  <a:cubicBezTo>
                    <a:pt x="1763714" y="465253"/>
                    <a:pt x="1829531" y="457944"/>
                    <a:pt x="1878477" y="430044"/>
                  </a:cubicBezTo>
                  <a:cubicBezTo>
                    <a:pt x="1910471" y="411751"/>
                    <a:pt x="1948435" y="377002"/>
                    <a:pt x="1975837" y="340454"/>
                  </a:cubicBezTo>
                  <a:cubicBezTo>
                    <a:pt x="2002817" y="305705"/>
                    <a:pt x="2043077" y="232529"/>
                    <a:pt x="2043077" y="218832"/>
                  </a:cubicBezTo>
                  <a:cubicBezTo>
                    <a:pt x="2043077" y="214699"/>
                    <a:pt x="2045335" y="208768"/>
                    <a:pt x="2048091" y="206012"/>
                  </a:cubicBezTo>
                  <a:cubicBezTo>
                    <a:pt x="2055860" y="198243"/>
                    <a:pt x="2058615" y="135595"/>
                    <a:pt x="2052224" y="115962"/>
                  </a:cubicBezTo>
                  <a:cubicBezTo>
                    <a:pt x="2043996" y="91279"/>
                    <a:pt x="2006491" y="55610"/>
                    <a:pt x="1979970" y="47382"/>
                  </a:cubicBezTo>
                  <a:cubicBezTo>
                    <a:pt x="1968069" y="44168"/>
                    <a:pt x="1946140" y="33644"/>
                    <a:pt x="1931061" y="24497"/>
                  </a:cubicBezTo>
                  <a:cubicBezTo>
                    <a:pt x="1916403" y="15351"/>
                    <a:pt x="1896771" y="5783"/>
                    <a:pt x="1887624" y="3488"/>
                  </a:cubicBezTo>
                  <a:cubicBezTo>
                    <a:pt x="1872967" y="-646"/>
                    <a:pt x="1790227" y="-1105"/>
                    <a:pt x="1658998" y="2109"/>
                  </a:cubicBezTo>
                  <a:close/>
                </a:path>
              </a:pathLst>
            </a:custGeom>
            <a:solidFill>
              <a:srgbClr val="000000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CA0C8FE2-F31B-02BE-C663-B8C3DF52FFB0}"/>
              </a:ext>
            </a:extLst>
          </p:cNvPr>
          <p:cNvGrpSpPr/>
          <p:nvPr/>
        </p:nvGrpSpPr>
        <p:grpSpPr>
          <a:xfrm>
            <a:off x="6565590" y="4105619"/>
            <a:ext cx="2365232" cy="1773561"/>
            <a:chOff x="6476691" y="4173044"/>
            <a:chExt cx="2365232" cy="1773561"/>
          </a:xfrm>
        </p:grpSpPr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837D3071-9545-C6C6-5B3E-8C2DB4A6B99A}"/>
                </a:ext>
              </a:extLst>
            </p:cNvPr>
            <p:cNvSpPr txBox="1"/>
            <p:nvPr/>
          </p:nvSpPr>
          <p:spPr>
            <a:xfrm>
              <a:off x="6476691" y="4173044"/>
              <a:ext cx="23652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latin typeface="Mistral" panose="03090702030407020403" pitchFamily="66" charset="0"/>
                  <a:ea typeface="851tegakizatsu" panose="02000600000000000000" pitchFamily="2" charset="-122"/>
                  <a:cs typeface="MV Boli" panose="02000500030200090000" pitchFamily="2" charset="0"/>
                </a:rPr>
                <a:t>To Be Continue</a:t>
              </a:r>
              <a:endParaRPr lang="zh-CN" altLang="en-US" sz="2800" b="1">
                <a:latin typeface="Mistral" panose="03090702030407020403" pitchFamily="66" charset="0"/>
                <a:ea typeface="851tegakizatsu" panose="02000600000000000000" pitchFamily="2" charset="-122"/>
                <a:cs typeface="MV Boli" panose="02000500030200090000" pitchFamily="2" charset="0"/>
              </a:endParaRP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78269223-1CC5-EA29-197F-0CFA1E54F497}"/>
                </a:ext>
              </a:extLst>
            </p:cNvPr>
            <p:cNvSpPr txBox="1"/>
            <p:nvPr/>
          </p:nvSpPr>
          <p:spPr>
            <a:xfrm>
              <a:off x="6476691" y="4684721"/>
              <a:ext cx="2210110" cy="1261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fr-FR" altLang="zh-CN" sz="1600">
                  <a:latin typeface="Mistral" panose="03090702030407020403" pitchFamily="66" charset="0"/>
                  <a:ea typeface="851tegakizatsu" panose="02000600000000000000" pitchFamily="2" charset="-122"/>
                  <a:cs typeface="MV Boli" panose="02000500030200090000" pitchFamily="2" charset="0"/>
                </a:rPr>
                <a:t>pellentesque habitant morbi tristique senectus et netus et malesuada fames ac turpis egestas</a:t>
              </a:r>
              <a:endParaRPr lang="zh-CN" altLang="en-US" sz="1600">
                <a:latin typeface="Mistral" panose="03090702030407020403" pitchFamily="66" charset="0"/>
                <a:ea typeface="851tegakizatsu" panose="02000600000000000000" pitchFamily="2" charset="-122"/>
                <a:cs typeface="MV Boli" panose="02000500030200090000" pitchFamily="2" charset="0"/>
              </a:endParaRPr>
            </a:p>
          </p:txBody>
        </p:sp>
      </p:grpSp>
      <p:sp>
        <p:nvSpPr>
          <p:cNvPr id="83" name="文本框 82">
            <a:extLst>
              <a:ext uri="{FF2B5EF4-FFF2-40B4-BE49-F238E27FC236}">
                <a16:creationId xmlns:a16="http://schemas.microsoft.com/office/drawing/2014/main" id="{7638F4D1-43E0-C559-BDC2-E6C1D37C46D1}"/>
              </a:ext>
            </a:extLst>
          </p:cNvPr>
          <p:cNvSpPr txBox="1"/>
          <p:nvPr/>
        </p:nvSpPr>
        <p:spPr>
          <a:xfrm>
            <a:off x="3549445" y="1122254"/>
            <a:ext cx="221011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latin typeface="Mistral" panose="03090702030407020403" pitchFamily="66" charset="0"/>
                <a:ea typeface="851tegakizatsu" panose="02000600000000000000" pitchFamily="2" charset="-122"/>
                <a:cs typeface="MV Boli" panose="02000500030200090000" pitchFamily="2" charset="0"/>
              </a:rPr>
              <a:t>pellentesque habitant morbi tristique senectus et netus et malesuada fames ac turpis egestas</a:t>
            </a:r>
            <a:endParaRPr lang="zh-CN" altLang="en-US" sz="1600">
              <a:latin typeface="Mistral" panose="03090702030407020403" pitchFamily="66" charset="0"/>
              <a:ea typeface="851tegakizatsu" panose="02000600000000000000" pitchFamily="2" charset="-122"/>
              <a:cs typeface="MV Boli" panose="0200050003020009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84120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矩形 135">
            <a:extLst>
              <a:ext uri="{FF2B5EF4-FFF2-40B4-BE49-F238E27FC236}">
                <a16:creationId xmlns:a16="http://schemas.microsoft.com/office/drawing/2014/main" id="{41289704-A2D5-D45F-BEA9-1D781B6ED24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37730DE-6CCD-2CBC-E1D6-9D360012B220}"/>
              </a:ext>
            </a:extLst>
          </p:cNvPr>
          <p:cNvSpPr txBox="1"/>
          <p:nvPr/>
        </p:nvSpPr>
        <p:spPr>
          <a:xfrm>
            <a:off x="1244600" y="1997839"/>
            <a:ext cx="9702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6000" b="1">
                <a:solidFill>
                  <a:schemeClr val="bg1"/>
                </a:solidFill>
                <a:latin typeface="Mistral" panose="03090702030407020403" pitchFamily="66" charset="0"/>
                <a:ea typeface="851tegakizatsu" panose="02000600000000000000" pitchFamily="2" charset="-122"/>
                <a:cs typeface="MV Boli" panose="02000500030200090000" pitchFamily="2" charset="0"/>
              </a:rPr>
              <a:t>Pellentesque habitant morbi tristique senectus et netus et malesuada fames ac turpis egestas</a:t>
            </a:r>
            <a:endParaRPr lang="zh-CN" altLang="en-US" sz="6000" b="1">
              <a:solidFill>
                <a:schemeClr val="bg1"/>
              </a:solidFill>
              <a:latin typeface="Mistral" panose="03090702030407020403" pitchFamily="66" charset="0"/>
              <a:ea typeface="851tegakizatsu" panose="02000600000000000000" pitchFamily="2" charset="-122"/>
              <a:cs typeface="MV Boli" panose="02000500030200090000" pitchFamily="2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1776569-D44A-4C36-396C-5AFE60F1AD88}"/>
              </a:ext>
            </a:extLst>
          </p:cNvPr>
          <p:cNvSpPr txBox="1"/>
          <p:nvPr/>
        </p:nvSpPr>
        <p:spPr>
          <a:xfrm>
            <a:off x="4587115" y="327156"/>
            <a:ext cx="30177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Mistral" panose="03090702030407020403" pitchFamily="66" charset="0"/>
                <a:ea typeface="851tegakizatsu" panose="02000600000000000000" pitchFamily="2" charset="-122"/>
                <a:cs typeface="MV Boli" panose="02000500030200090000" pitchFamily="2" charset="0"/>
              </a:rPr>
              <a:t>Power Your Point</a:t>
            </a:r>
            <a:endParaRPr lang="zh-CN" altLang="en-US" sz="2400" b="1">
              <a:solidFill>
                <a:schemeClr val="bg1"/>
              </a:solidFill>
              <a:latin typeface="Mistral" panose="03090702030407020403" pitchFamily="66" charset="0"/>
              <a:ea typeface="851tegakizatsu" panose="02000600000000000000" pitchFamily="2" charset="-122"/>
              <a:cs typeface="MV Boli" panose="02000500030200090000" pitchFamily="2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DC7C28E-50BC-7FBB-8F64-760CB83C5CA9}"/>
              </a:ext>
            </a:extLst>
          </p:cNvPr>
          <p:cNvSpPr txBox="1"/>
          <p:nvPr/>
        </p:nvSpPr>
        <p:spPr>
          <a:xfrm>
            <a:off x="1935602" y="5859891"/>
            <a:ext cx="8320796" cy="670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  <a:latin typeface="Mistral" panose="03090702030407020403" pitchFamily="66" charset="0"/>
                <a:ea typeface="851tegakizatsu" panose="02000600000000000000" pitchFamily="2" charset="-122"/>
                <a:cs typeface="MV Boli" panose="02000500030200090000" pitchFamily="2" charset="0"/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1600">
              <a:solidFill>
                <a:schemeClr val="bg1"/>
              </a:solidFill>
              <a:latin typeface="Mistral" panose="03090702030407020403" pitchFamily="66" charset="0"/>
              <a:ea typeface="851tegakizatsu" panose="02000600000000000000" pitchFamily="2" charset="-122"/>
              <a:cs typeface="MV Boli" panose="02000500030200090000" pitchFamily="2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8" name="墨迹 7">
                <a:extLst>
                  <a:ext uri="{FF2B5EF4-FFF2-40B4-BE49-F238E27FC236}">
                    <a16:creationId xmlns:a16="http://schemas.microsoft.com/office/drawing/2014/main" id="{AE7058E0-CB3D-4487-B04B-340801AD8099}"/>
                  </a:ext>
                </a:extLst>
              </p14:cNvPr>
              <p14:cNvContentPartPr/>
              <p14:nvPr/>
            </p14:nvContentPartPr>
            <p14:xfrm>
              <a:off x="5981700" y="2929983"/>
              <a:ext cx="4610100" cy="105317"/>
            </p14:xfrm>
          </p:contentPart>
        </mc:Choice>
        <mc:Fallback xmlns="">
          <p:pic>
            <p:nvPicPr>
              <p:cNvPr id="8" name="墨迹 7">
                <a:extLst>
                  <a:ext uri="{FF2B5EF4-FFF2-40B4-BE49-F238E27FC236}">
                    <a16:creationId xmlns:a16="http://schemas.microsoft.com/office/drawing/2014/main" id="{AE7058E0-CB3D-4487-B04B-340801AD8099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964418" y="2912730"/>
                <a:ext cx="4644665" cy="139824"/>
              </a:xfrm>
              <a:prstGeom prst="rect">
                <a:avLst/>
              </a:prstGeom>
            </p:spPr>
          </p:pic>
        </mc:Fallback>
      </mc:AlternateContent>
      <p:grpSp>
        <p:nvGrpSpPr>
          <p:cNvPr id="35" name="组合 34">
            <a:extLst>
              <a:ext uri="{FF2B5EF4-FFF2-40B4-BE49-F238E27FC236}">
                <a16:creationId xmlns:a16="http://schemas.microsoft.com/office/drawing/2014/main" id="{0794EB2B-6E4E-8E8B-5393-0819958A2246}"/>
              </a:ext>
            </a:extLst>
          </p:cNvPr>
          <p:cNvGrpSpPr/>
          <p:nvPr/>
        </p:nvGrpSpPr>
        <p:grpSpPr>
          <a:xfrm>
            <a:off x="3592631" y="3035300"/>
            <a:ext cx="883118" cy="804440"/>
            <a:chOff x="-6476945" y="3118807"/>
            <a:chExt cx="4433768" cy="4038760"/>
          </a:xfrm>
          <a:solidFill>
            <a:srgbClr val="79F7AB"/>
          </a:solidFill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51BBE013-3CFB-D5CA-63CE-7D7B142C56D3}"/>
                </a:ext>
              </a:extLst>
            </p:cNvPr>
            <p:cNvSpPr/>
            <p:nvPr/>
          </p:nvSpPr>
          <p:spPr>
            <a:xfrm>
              <a:off x="-6458912" y="3118807"/>
              <a:ext cx="1393815" cy="1344068"/>
            </a:xfrm>
            <a:custGeom>
              <a:avLst/>
              <a:gdLst>
                <a:gd name="connsiteX0" fmla="*/ 621009 w 1393815"/>
                <a:gd name="connsiteY0" fmla="*/ 5193 h 1344068"/>
                <a:gd name="connsiteX1" fmla="*/ 342094 w 1393815"/>
                <a:gd name="connsiteY1" fmla="*/ 15717 h 1344068"/>
                <a:gd name="connsiteX2" fmla="*/ 80138 w 1393815"/>
                <a:gd name="connsiteY2" fmla="*/ 39023 h 1344068"/>
                <a:gd name="connsiteX3" fmla="*/ 28932 w 1393815"/>
                <a:gd name="connsiteY3" fmla="*/ 63707 h 1344068"/>
                <a:gd name="connsiteX4" fmla="*/ 574 w 1393815"/>
                <a:gd name="connsiteY4" fmla="*/ 215063 h 1344068"/>
                <a:gd name="connsiteX5" fmla="*/ 17031 w 1393815"/>
                <a:gd name="connsiteY5" fmla="*/ 516825 h 1344068"/>
                <a:gd name="connsiteX6" fmla="*/ 51780 w 1393815"/>
                <a:gd name="connsiteY6" fmla="*/ 953444 h 1344068"/>
                <a:gd name="connsiteX7" fmla="*/ 82434 w 1393815"/>
                <a:gd name="connsiteY7" fmla="*/ 1230018 h 1344068"/>
                <a:gd name="connsiteX8" fmla="*/ 162878 w 1393815"/>
                <a:gd name="connsiteY8" fmla="*/ 1342489 h 1344068"/>
                <a:gd name="connsiteX9" fmla="*/ 205395 w 1393815"/>
                <a:gd name="connsiteY9" fmla="*/ 1251520 h 1344068"/>
                <a:gd name="connsiteX10" fmla="*/ 250210 w 1393815"/>
                <a:gd name="connsiteY10" fmla="*/ 935141 h 1344068"/>
                <a:gd name="connsiteX11" fmla="*/ 266666 w 1393815"/>
                <a:gd name="connsiteY11" fmla="*/ 535986 h 1344068"/>
                <a:gd name="connsiteX12" fmla="*/ 266666 w 1393815"/>
                <a:gd name="connsiteY12" fmla="*/ 317921 h 1344068"/>
                <a:gd name="connsiteX13" fmla="*/ 305510 w 1393815"/>
                <a:gd name="connsiteY13" fmla="*/ 320179 h 1344068"/>
                <a:gd name="connsiteX14" fmla="*/ 527287 w 1393815"/>
                <a:gd name="connsiteY14" fmla="*/ 329326 h 1344068"/>
                <a:gd name="connsiteX15" fmla="*/ 801607 w 1393815"/>
                <a:gd name="connsiteY15" fmla="*/ 343524 h 1344068"/>
                <a:gd name="connsiteX16" fmla="*/ 1151816 w 1393815"/>
                <a:gd name="connsiteY16" fmla="*/ 316084 h 1344068"/>
                <a:gd name="connsiteX17" fmla="*/ 1369881 w 1393815"/>
                <a:gd name="connsiteY17" fmla="*/ 214135 h 1344068"/>
                <a:gd name="connsiteX18" fmla="*/ 1363031 w 1393815"/>
                <a:gd name="connsiteY18" fmla="*/ 146932 h 1344068"/>
                <a:gd name="connsiteX19" fmla="*/ 1014203 w 1393815"/>
                <a:gd name="connsiteY19" fmla="*/ 8851 h 1344068"/>
                <a:gd name="connsiteX20" fmla="*/ 621015 w 1393815"/>
                <a:gd name="connsiteY20" fmla="*/ 5177 h 1344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93815" h="1344068">
                  <a:moveTo>
                    <a:pt x="621009" y="5193"/>
                  </a:moveTo>
                  <a:cubicBezTo>
                    <a:pt x="562035" y="8407"/>
                    <a:pt x="436284" y="13421"/>
                    <a:pt x="342094" y="15717"/>
                  </a:cubicBezTo>
                  <a:cubicBezTo>
                    <a:pt x="167009" y="20271"/>
                    <a:pt x="150090" y="21649"/>
                    <a:pt x="80138" y="39023"/>
                  </a:cubicBezTo>
                  <a:cubicBezTo>
                    <a:pt x="46307" y="47710"/>
                    <a:pt x="38538" y="51384"/>
                    <a:pt x="28932" y="63707"/>
                  </a:cubicBezTo>
                  <a:cubicBezTo>
                    <a:pt x="6047" y="93902"/>
                    <a:pt x="2411" y="112195"/>
                    <a:pt x="574" y="215063"/>
                  </a:cubicBezTo>
                  <a:cubicBezTo>
                    <a:pt x="-1263" y="301017"/>
                    <a:pt x="574" y="333011"/>
                    <a:pt x="17031" y="516825"/>
                  </a:cubicBezTo>
                  <a:cubicBezTo>
                    <a:pt x="43552" y="805762"/>
                    <a:pt x="44011" y="813531"/>
                    <a:pt x="51780" y="953444"/>
                  </a:cubicBezTo>
                  <a:cubicBezTo>
                    <a:pt x="60008" y="1098834"/>
                    <a:pt x="68696" y="1178357"/>
                    <a:pt x="82434" y="1230018"/>
                  </a:cubicBezTo>
                  <a:cubicBezTo>
                    <a:pt x="99809" y="1297258"/>
                    <a:pt x="140950" y="1354392"/>
                    <a:pt x="162878" y="1342489"/>
                  </a:cubicBezTo>
                  <a:cubicBezTo>
                    <a:pt x="174321" y="1336098"/>
                    <a:pt x="194451" y="1293120"/>
                    <a:pt x="205395" y="1251520"/>
                  </a:cubicBezTo>
                  <a:cubicBezTo>
                    <a:pt x="213164" y="1220866"/>
                    <a:pt x="238767" y="1039853"/>
                    <a:pt x="250210" y="935141"/>
                  </a:cubicBezTo>
                  <a:cubicBezTo>
                    <a:pt x="263030" y="818075"/>
                    <a:pt x="266206" y="741266"/>
                    <a:pt x="266666" y="535986"/>
                  </a:cubicBezTo>
                  <a:lnTo>
                    <a:pt x="266666" y="317921"/>
                  </a:lnTo>
                  <a:lnTo>
                    <a:pt x="305510" y="320179"/>
                  </a:lnTo>
                  <a:cubicBezTo>
                    <a:pt x="327017" y="321557"/>
                    <a:pt x="426671" y="325690"/>
                    <a:pt x="527287" y="329326"/>
                  </a:cubicBezTo>
                  <a:cubicBezTo>
                    <a:pt x="627865" y="333459"/>
                    <a:pt x="751280" y="339390"/>
                    <a:pt x="801607" y="343524"/>
                  </a:cubicBezTo>
                  <a:cubicBezTo>
                    <a:pt x="968002" y="356306"/>
                    <a:pt x="1019672" y="352211"/>
                    <a:pt x="1151816" y="316084"/>
                  </a:cubicBezTo>
                  <a:cubicBezTo>
                    <a:pt x="1256528" y="287267"/>
                    <a:pt x="1331496" y="252517"/>
                    <a:pt x="1369881" y="214135"/>
                  </a:cubicBezTo>
                  <a:cubicBezTo>
                    <a:pt x="1403291" y="180764"/>
                    <a:pt x="1402372" y="172535"/>
                    <a:pt x="1363031" y="146932"/>
                  </a:cubicBezTo>
                  <a:cubicBezTo>
                    <a:pt x="1276617" y="91594"/>
                    <a:pt x="1114311" y="27143"/>
                    <a:pt x="1014203" y="8851"/>
                  </a:cubicBezTo>
                  <a:cubicBezTo>
                    <a:pt x="959324" y="-1213"/>
                    <a:pt x="757714" y="-3050"/>
                    <a:pt x="621015" y="517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DF18DA50-2557-9EDF-3FFF-286CC43F712C}"/>
                </a:ext>
              </a:extLst>
            </p:cNvPr>
            <p:cNvSpPr/>
            <p:nvPr/>
          </p:nvSpPr>
          <p:spPr>
            <a:xfrm>
              <a:off x="-3364135" y="3167594"/>
              <a:ext cx="1244944" cy="1469635"/>
            </a:xfrm>
            <a:custGeom>
              <a:avLst/>
              <a:gdLst>
                <a:gd name="connsiteX0" fmla="*/ 978059 w 1244944"/>
                <a:gd name="connsiteY0" fmla="*/ 4430 h 1469635"/>
                <a:gd name="connsiteX1" fmla="*/ 776914 w 1244944"/>
                <a:gd name="connsiteY1" fmla="*/ 15376 h 1469635"/>
                <a:gd name="connsiteX2" fmla="*/ 248828 w 1244944"/>
                <a:gd name="connsiteY2" fmla="*/ 61109 h 1469635"/>
                <a:gd name="connsiteX3" fmla="*/ 136808 w 1244944"/>
                <a:gd name="connsiteY3" fmla="*/ 79402 h 1469635"/>
                <a:gd name="connsiteX4" fmla="*/ 17939 w 1244944"/>
                <a:gd name="connsiteY4" fmla="*/ 194136 h 1469635"/>
                <a:gd name="connsiteX5" fmla="*/ 138179 w 1244944"/>
                <a:gd name="connsiteY5" fmla="*/ 276914 h 1469635"/>
                <a:gd name="connsiteX6" fmla="*/ 459154 w 1244944"/>
                <a:gd name="connsiteY6" fmla="*/ 307990 h 1469635"/>
                <a:gd name="connsiteX7" fmla="*/ 899868 w 1244944"/>
                <a:gd name="connsiteY7" fmla="*/ 315300 h 1469635"/>
                <a:gd name="connsiteX8" fmla="*/ 953369 w 1244944"/>
                <a:gd name="connsiteY8" fmla="*/ 311205 h 1469635"/>
                <a:gd name="connsiteX9" fmla="*/ 947897 w 1244944"/>
                <a:gd name="connsiteY9" fmla="*/ 447904 h 1469635"/>
                <a:gd name="connsiteX10" fmla="*/ 952451 w 1244944"/>
                <a:gd name="connsiteY10" fmla="*/ 1039064 h 1469635"/>
                <a:gd name="connsiteX11" fmla="*/ 1097841 w 1244944"/>
                <a:gd name="connsiteY11" fmla="*/ 1442775 h 1469635"/>
                <a:gd name="connsiteX12" fmla="*/ 1156394 w 1244944"/>
                <a:gd name="connsiteY12" fmla="*/ 1423563 h 1469635"/>
                <a:gd name="connsiteX13" fmla="*/ 1235001 w 1244944"/>
                <a:gd name="connsiteY13" fmla="*/ 1139642 h 1469635"/>
                <a:gd name="connsiteX14" fmla="*/ 1237297 w 1244944"/>
                <a:gd name="connsiteY14" fmla="*/ 797203 h 1469635"/>
                <a:gd name="connsiteX15" fmla="*/ 1224974 w 1244944"/>
                <a:gd name="connsiteY15" fmla="*/ 543476 h 1469635"/>
                <a:gd name="connsiteX16" fmla="*/ 1213531 w 1244944"/>
                <a:gd name="connsiteY16" fmla="*/ 243556 h 1469635"/>
                <a:gd name="connsiteX17" fmla="*/ 1206680 w 1244944"/>
                <a:gd name="connsiteY17" fmla="*/ 72567 h 1469635"/>
                <a:gd name="connsiteX18" fmla="*/ 1160030 w 1244944"/>
                <a:gd name="connsiteY18" fmla="*/ 22242 h 1469635"/>
                <a:gd name="connsiteX19" fmla="*/ 1138100 w 1244944"/>
                <a:gd name="connsiteY19" fmla="*/ 10837 h 1469635"/>
                <a:gd name="connsiteX20" fmla="*/ 1081384 w 1244944"/>
                <a:gd name="connsiteY20" fmla="*/ 313 h 1469635"/>
                <a:gd name="connsiteX21" fmla="*/ 978054 w 1244944"/>
                <a:gd name="connsiteY21" fmla="*/ 4446 h 146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44944" h="1469635">
                  <a:moveTo>
                    <a:pt x="978059" y="4430"/>
                  </a:moveTo>
                  <a:cubicBezTo>
                    <a:pt x="946524" y="6688"/>
                    <a:pt x="856016" y="11281"/>
                    <a:pt x="776914" y="15376"/>
                  </a:cubicBezTo>
                  <a:cubicBezTo>
                    <a:pt x="468764" y="30913"/>
                    <a:pt x="369990" y="39142"/>
                    <a:pt x="248828" y="61109"/>
                  </a:cubicBezTo>
                  <a:cubicBezTo>
                    <a:pt x="216375" y="67041"/>
                    <a:pt x="165629" y="75269"/>
                    <a:pt x="136808" y="79402"/>
                  </a:cubicBezTo>
                  <a:cubicBezTo>
                    <a:pt x="-2155" y="99034"/>
                    <a:pt x="-21367" y="117787"/>
                    <a:pt x="17939" y="194136"/>
                  </a:cubicBezTo>
                  <a:cubicBezTo>
                    <a:pt x="44460" y="244921"/>
                    <a:pt x="61835" y="257244"/>
                    <a:pt x="138179" y="276914"/>
                  </a:cubicBezTo>
                  <a:cubicBezTo>
                    <a:pt x="222756" y="298384"/>
                    <a:pt x="245644" y="300221"/>
                    <a:pt x="459154" y="307990"/>
                  </a:cubicBezTo>
                  <a:cubicBezTo>
                    <a:pt x="807069" y="320810"/>
                    <a:pt x="845033" y="321270"/>
                    <a:pt x="899868" y="315300"/>
                  </a:cubicBezTo>
                  <a:cubicBezTo>
                    <a:pt x="928226" y="312123"/>
                    <a:pt x="951992" y="310286"/>
                    <a:pt x="953369" y="311205"/>
                  </a:cubicBezTo>
                  <a:cubicBezTo>
                    <a:pt x="954288" y="312582"/>
                    <a:pt x="951992" y="373852"/>
                    <a:pt x="947897" y="447904"/>
                  </a:cubicBezTo>
                  <a:cubicBezTo>
                    <a:pt x="938750" y="624831"/>
                    <a:pt x="941046" y="983269"/>
                    <a:pt x="952451" y="1039064"/>
                  </a:cubicBezTo>
                  <a:cubicBezTo>
                    <a:pt x="980809" y="1180779"/>
                    <a:pt x="1041161" y="1349055"/>
                    <a:pt x="1097841" y="1442775"/>
                  </a:cubicBezTo>
                  <a:cubicBezTo>
                    <a:pt x="1122104" y="1482537"/>
                    <a:pt x="1130753" y="1479781"/>
                    <a:pt x="1156394" y="1423563"/>
                  </a:cubicBezTo>
                  <a:cubicBezTo>
                    <a:pt x="1187929" y="1355902"/>
                    <a:pt x="1214450" y="1258041"/>
                    <a:pt x="1235001" y="1139642"/>
                  </a:cubicBezTo>
                  <a:cubicBezTo>
                    <a:pt x="1247361" y="1064671"/>
                    <a:pt x="1248280" y="952193"/>
                    <a:pt x="1237297" y="797203"/>
                  </a:cubicBezTo>
                  <a:cubicBezTo>
                    <a:pt x="1233202" y="736850"/>
                    <a:pt x="1227691" y="622539"/>
                    <a:pt x="1224974" y="543476"/>
                  </a:cubicBezTo>
                  <a:cubicBezTo>
                    <a:pt x="1222219" y="464372"/>
                    <a:pt x="1217167" y="329046"/>
                    <a:pt x="1213531" y="243556"/>
                  </a:cubicBezTo>
                  <a:cubicBezTo>
                    <a:pt x="1209857" y="157602"/>
                    <a:pt x="1206680" y="80796"/>
                    <a:pt x="1206680" y="72567"/>
                  </a:cubicBezTo>
                  <a:cubicBezTo>
                    <a:pt x="1206680" y="53814"/>
                    <a:pt x="1177404" y="22242"/>
                    <a:pt x="1160030" y="22242"/>
                  </a:cubicBezTo>
                  <a:cubicBezTo>
                    <a:pt x="1153639" y="22242"/>
                    <a:pt x="1144033" y="17228"/>
                    <a:pt x="1138100" y="10837"/>
                  </a:cubicBezTo>
                  <a:cubicBezTo>
                    <a:pt x="1128036" y="-147"/>
                    <a:pt x="1124821" y="-606"/>
                    <a:pt x="1081384" y="313"/>
                  </a:cubicBezTo>
                  <a:cubicBezTo>
                    <a:pt x="1055781" y="313"/>
                    <a:pt x="1009628" y="2609"/>
                    <a:pt x="978054" y="444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D1D7D22F-C717-C5CD-D73D-523F7E5AF3B7}"/>
                </a:ext>
              </a:extLst>
            </p:cNvPr>
            <p:cNvSpPr/>
            <p:nvPr/>
          </p:nvSpPr>
          <p:spPr>
            <a:xfrm>
              <a:off x="-6476945" y="5700823"/>
              <a:ext cx="1850615" cy="1429165"/>
            </a:xfrm>
            <a:custGeom>
              <a:avLst/>
              <a:gdLst>
                <a:gd name="connsiteX0" fmla="*/ 110976 w 1850615"/>
                <a:gd name="connsiteY0" fmla="*/ 4076 h 1429165"/>
                <a:gd name="connsiteX1" fmla="*/ 21348 w 1850615"/>
                <a:gd name="connsiteY1" fmla="*/ 158156 h 1429165"/>
                <a:gd name="connsiteX2" fmla="*/ 7647 w 1850615"/>
                <a:gd name="connsiteY2" fmla="*/ 440245 h 1429165"/>
                <a:gd name="connsiteX3" fmla="*/ 9944 w 1850615"/>
                <a:gd name="connsiteY3" fmla="*/ 995733 h 1429165"/>
                <a:gd name="connsiteX4" fmla="*/ 74390 w 1850615"/>
                <a:gd name="connsiteY4" fmla="*/ 1249499 h 1429165"/>
                <a:gd name="connsiteX5" fmla="*/ 109140 w 1850615"/>
                <a:gd name="connsiteY5" fmla="*/ 1310769 h 1429165"/>
                <a:gd name="connsiteX6" fmla="*/ 146644 w 1850615"/>
                <a:gd name="connsiteY6" fmla="*/ 1356464 h 1429165"/>
                <a:gd name="connsiteX7" fmla="*/ 187785 w 1850615"/>
                <a:gd name="connsiteY7" fmla="*/ 1389377 h 1429165"/>
                <a:gd name="connsiteX8" fmla="*/ 217941 w 1850615"/>
                <a:gd name="connsiteY8" fmla="*/ 1411803 h 1429165"/>
                <a:gd name="connsiteX9" fmla="*/ 531146 w 1850615"/>
                <a:gd name="connsiteY9" fmla="*/ 1418654 h 1429165"/>
                <a:gd name="connsiteX10" fmla="*/ 952227 w 1850615"/>
                <a:gd name="connsiteY10" fmla="*/ 1425504 h 1429165"/>
                <a:gd name="connsiteX11" fmla="*/ 1313418 w 1850615"/>
                <a:gd name="connsiteY11" fmla="*/ 1411804 h 1429165"/>
                <a:gd name="connsiteX12" fmla="*/ 1846941 w 1850615"/>
                <a:gd name="connsiteY12" fmla="*/ 1287008 h 1429165"/>
                <a:gd name="connsiteX13" fmla="*/ 1850615 w 1850615"/>
                <a:gd name="connsiteY13" fmla="*/ 1271891 h 1429165"/>
                <a:gd name="connsiteX14" fmla="*/ 1806261 w 1850615"/>
                <a:gd name="connsiteY14" fmla="*/ 1243571 h 1429165"/>
                <a:gd name="connsiteX15" fmla="*/ 1224252 w 1850615"/>
                <a:gd name="connsiteY15" fmla="*/ 1094507 h 1429165"/>
                <a:gd name="connsiteX16" fmla="*/ 749668 w 1850615"/>
                <a:gd name="connsiteY16" fmla="*/ 1086739 h 1429165"/>
                <a:gd name="connsiteX17" fmla="*/ 328127 w 1850615"/>
                <a:gd name="connsiteY17" fmla="*/ 1085820 h 1429165"/>
                <a:gd name="connsiteX18" fmla="*/ 323572 w 1850615"/>
                <a:gd name="connsiteY18" fmla="*/ 1069364 h 1429165"/>
                <a:gd name="connsiteX19" fmla="*/ 280136 w 1850615"/>
                <a:gd name="connsiteY19" fmla="*/ 811964 h 1429165"/>
                <a:gd name="connsiteX20" fmla="*/ 245846 w 1850615"/>
                <a:gd name="connsiteY20" fmla="*/ 463136 h 1429165"/>
                <a:gd name="connsiteX21" fmla="*/ 218406 w 1850615"/>
                <a:gd name="connsiteY21" fmla="*/ 143083 h 1429165"/>
                <a:gd name="connsiteX22" fmla="*/ 195100 w 1850615"/>
                <a:gd name="connsiteY22" fmla="*/ 20541 h 1429165"/>
                <a:gd name="connsiteX23" fmla="*/ 177266 w 1850615"/>
                <a:gd name="connsiteY23" fmla="*/ 12772 h 1429165"/>
                <a:gd name="connsiteX24" fmla="*/ 163566 w 1850615"/>
                <a:gd name="connsiteY24" fmla="*/ 5921 h 1429165"/>
                <a:gd name="connsiteX25" fmla="*/ 110982 w 1850615"/>
                <a:gd name="connsiteY25" fmla="*/ 4084 h 1429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850615" h="1429165">
                  <a:moveTo>
                    <a:pt x="110976" y="4076"/>
                  </a:moveTo>
                  <a:cubicBezTo>
                    <a:pt x="26399" y="17777"/>
                    <a:pt x="26859" y="16437"/>
                    <a:pt x="21348" y="158156"/>
                  </a:cubicBezTo>
                  <a:cubicBezTo>
                    <a:pt x="19090" y="215293"/>
                    <a:pt x="12661" y="342431"/>
                    <a:pt x="7647" y="440245"/>
                  </a:cubicBezTo>
                  <a:cubicBezTo>
                    <a:pt x="-3336" y="643271"/>
                    <a:pt x="-2417" y="826586"/>
                    <a:pt x="9944" y="995733"/>
                  </a:cubicBezTo>
                  <a:cubicBezTo>
                    <a:pt x="20889" y="1142495"/>
                    <a:pt x="28658" y="1173610"/>
                    <a:pt x="74390" y="1249499"/>
                  </a:cubicBezTo>
                  <a:cubicBezTo>
                    <a:pt x="84915" y="1266873"/>
                    <a:pt x="100453" y="1294772"/>
                    <a:pt x="109140" y="1310769"/>
                  </a:cubicBezTo>
                  <a:cubicBezTo>
                    <a:pt x="119664" y="1330861"/>
                    <a:pt x="131069" y="1345059"/>
                    <a:pt x="146644" y="1356464"/>
                  </a:cubicBezTo>
                  <a:cubicBezTo>
                    <a:pt x="158967" y="1365611"/>
                    <a:pt x="177260" y="1380268"/>
                    <a:pt x="187785" y="1389377"/>
                  </a:cubicBezTo>
                  <a:cubicBezTo>
                    <a:pt x="198308" y="1398523"/>
                    <a:pt x="212010" y="1408588"/>
                    <a:pt x="217941" y="1411803"/>
                  </a:cubicBezTo>
                  <a:cubicBezTo>
                    <a:pt x="226169" y="1415936"/>
                    <a:pt x="299801" y="1417735"/>
                    <a:pt x="531146" y="1418654"/>
                  </a:cubicBezTo>
                  <a:cubicBezTo>
                    <a:pt x="697541" y="1419113"/>
                    <a:pt x="886831" y="1422328"/>
                    <a:pt x="952227" y="1425504"/>
                  </a:cubicBezTo>
                  <a:cubicBezTo>
                    <a:pt x="1108100" y="1432814"/>
                    <a:pt x="1193178" y="1429637"/>
                    <a:pt x="1313418" y="1411804"/>
                  </a:cubicBezTo>
                  <a:cubicBezTo>
                    <a:pt x="1543387" y="1377514"/>
                    <a:pt x="1832324" y="1309855"/>
                    <a:pt x="1846941" y="1287008"/>
                  </a:cubicBezTo>
                  <a:cubicBezTo>
                    <a:pt x="1848778" y="1284252"/>
                    <a:pt x="1850615" y="1276943"/>
                    <a:pt x="1850615" y="1271891"/>
                  </a:cubicBezTo>
                  <a:cubicBezTo>
                    <a:pt x="1850615" y="1263663"/>
                    <a:pt x="1842846" y="1258649"/>
                    <a:pt x="1806261" y="1243571"/>
                  </a:cubicBezTo>
                  <a:cubicBezTo>
                    <a:pt x="1649889" y="1179086"/>
                    <a:pt x="1415825" y="1118736"/>
                    <a:pt x="1224252" y="1094507"/>
                  </a:cubicBezTo>
                  <a:cubicBezTo>
                    <a:pt x="1181734" y="1089035"/>
                    <a:pt x="1089384" y="1087657"/>
                    <a:pt x="749668" y="1086739"/>
                  </a:cubicBezTo>
                  <a:lnTo>
                    <a:pt x="328127" y="1085820"/>
                  </a:lnTo>
                  <a:lnTo>
                    <a:pt x="323572" y="1069364"/>
                  </a:lnTo>
                  <a:cubicBezTo>
                    <a:pt x="319899" y="1053827"/>
                    <a:pt x="302983" y="956432"/>
                    <a:pt x="280136" y="811964"/>
                  </a:cubicBezTo>
                  <a:cubicBezTo>
                    <a:pt x="265517" y="722794"/>
                    <a:pt x="251778" y="581995"/>
                    <a:pt x="245846" y="463136"/>
                  </a:cubicBezTo>
                  <a:cubicBezTo>
                    <a:pt x="239455" y="339673"/>
                    <a:pt x="234862" y="282957"/>
                    <a:pt x="218406" y="143083"/>
                  </a:cubicBezTo>
                  <a:cubicBezTo>
                    <a:pt x="206543" y="41134"/>
                    <a:pt x="203787" y="27849"/>
                    <a:pt x="195100" y="20541"/>
                  </a:cubicBezTo>
                  <a:cubicBezTo>
                    <a:pt x="189627" y="16446"/>
                    <a:pt x="181858" y="12772"/>
                    <a:pt x="177266" y="12772"/>
                  </a:cubicBezTo>
                  <a:cubicBezTo>
                    <a:pt x="172712" y="12772"/>
                    <a:pt x="166742" y="9557"/>
                    <a:pt x="163566" y="5921"/>
                  </a:cubicBezTo>
                  <a:cubicBezTo>
                    <a:pt x="157595" y="-1388"/>
                    <a:pt x="146650" y="-1848"/>
                    <a:pt x="110982" y="408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692FC209-E590-82FA-6230-BA1A5CB05A9A}"/>
                </a:ext>
              </a:extLst>
            </p:cNvPr>
            <p:cNvSpPr/>
            <p:nvPr/>
          </p:nvSpPr>
          <p:spPr>
            <a:xfrm>
              <a:off x="-3634256" y="5879260"/>
              <a:ext cx="1591079" cy="1278307"/>
            </a:xfrm>
            <a:custGeom>
              <a:avLst/>
              <a:gdLst>
                <a:gd name="connsiteX0" fmla="*/ 1388965 w 1591079"/>
                <a:gd name="connsiteY0" fmla="*/ 6201 h 1278307"/>
                <a:gd name="connsiteX1" fmla="*/ 1365200 w 1591079"/>
                <a:gd name="connsiteY1" fmla="*/ 27670 h 1278307"/>
                <a:gd name="connsiteX2" fmla="*/ 1344152 w 1591079"/>
                <a:gd name="connsiteY2" fmla="*/ 300648 h 1278307"/>
                <a:gd name="connsiteX3" fmla="*/ 1309402 w 1591079"/>
                <a:gd name="connsiteY3" fmla="*/ 839227 h 1278307"/>
                <a:gd name="connsiteX4" fmla="*/ 1306225 w 1591079"/>
                <a:gd name="connsiteY4" fmla="*/ 868465 h 1278307"/>
                <a:gd name="connsiteX5" fmla="*/ 1246333 w 1591079"/>
                <a:gd name="connsiteY5" fmla="*/ 865289 h 1278307"/>
                <a:gd name="connsiteX6" fmla="*/ 1060687 w 1591079"/>
                <a:gd name="connsiteY6" fmla="*/ 855224 h 1278307"/>
                <a:gd name="connsiteX7" fmla="*/ 539488 w 1591079"/>
                <a:gd name="connsiteY7" fmla="*/ 855224 h 1278307"/>
                <a:gd name="connsiteX8" fmla="*/ 227244 w 1591079"/>
                <a:gd name="connsiteY8" fmla="*/ 918331 h 1278307"/>
                <a:gd name="connsiteX9" fmla="*/ 69040 w 1591079"/>
                <a:gd name="connsiteY9" fmla="*/ 985534 h 1278307"/>
                <a:gd name="connsiteX10" fmla="*/ 0 w 1591079"/>
                <a:gd name="connsiteY10" fmla="*/ 1051359 h 1278307"/>
                <a:gd name="connsiteX11" fmla="*/ 59433 w 1591079"/>
                <a:gd name="connsiteY11" fmla="*/ 1106698 h 1278307"/>
                <a:gd name="connsiteX12" fmla="*/ 315462 w 1591079"/>
                <a:gd name="connsiteY12" fmla="*/ 1224645 h 1278307"/>
                <a:gd name="connsiteX13" fmla="*/ 548644 w 1591079"/>
                <a:gd name="connsiteY13" fmla="*/ 1258476 h 1278307"/>
                <a:gd name="connsiteX14" fmla="*/ 1058439 w 1591079"/>
                <a:gd name="connsiteY14" fmla="*/ 1274932 h 1278307"/>
                <a:gd name="connsiteX15" fmla="*/ 1291581 w 1591079"/>
                <a:gd name="connsiteY15" fmla="*/ 1277687 h 1278307"/>
                <a:gd name="connsiteX16" fmla="*/ 1522921 w 1591079"/>
                <a:gd name="connsiteY16" fmla="*/ 1189437 h 1278307"/>
                <a:gd name="connsiteX17" fmla="*/ 1549901 w 1591079"/>
                <a:gd name="connsiteY17" fmla="*/ 1139609 h 1278307"/>
                <a:gd name="connsiteX18" fmla="*/ 1551738 w 1591079"/>
                <a:gd name="connsiteY18" fmla="*/ 1120857 h 1278307"/>
                <a:gd name="connsiteX19" fmla="*/ 1560426 w 1591079"/>
                <a:gd name="connsiteY19" fmla="*/ 1092499 h 1278307"/>
                <a:gd name="connsiteX20" fmla="*/ 1591080 w 1591079"/>
                <a:gd name="connsiteY20" fmla="*/ 969074 h 1278307"/>
                <a:gd name="connsiteX21" fmla="*/ 1581474 w 1591079"/>
                <a:gd name="connsiteY21" fmla="*/ 920586 h 1278307"/>
                <a:gd name="connsiteX22" fmla="*/ 1563640 w 1591079"/>
                <a:gd name="connsiteY22" fmla="*/ 908723 h 1278307"/>
                <a:gd name="connsiteX23" fmla="*/ 1552657 w 1591079"/>
                <a:gd name="connsiteY23" fmla="*/ 893644 h 1278307"/>
                <a:gd name="connsiteX24" fmla="*/ 1533904 w 1591079"/>
                <a:gd name="connsiteY24" fmla="*/ 652693 h 1278307"/>
                <a:gd name="connsiteX25" fmla="*/ 1504207 w 1591079"/>
                <a:gd name="connsiteY25" fmla="*/ 220620 h 1278307"/>
                <a:gd name="connsiteX26" fmla="*/ 1492764 w 1591079"/>
                <a:gd name="connsiteY26" fmla="*/ 76151 h 1278307"/>
                <a:gd name="connsiteX27" fmla="*/ 1484077 w 1591079"/>
                <a:gd name="connsiteY27" fmla="*/ 25864 h 1278307"/>
                <a:gd name="connsiteX28" fmla="*/ 1388976 w 1591079"/>
                <a:gd name="connsiteY28" fmla="*/ 6193 h 1278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591079" h="1278307">
                  <a:moveTo>
                    <a:pt x="1388965" y="6201"/>
                  </a:moveTo>
                  <a:cubicBezTo>
                    <a:pt x="1370213" y="12133"/>
                    <a:pt x="1367037" y="14429"/>
                    <a:pt x="1365200" y="27670"/>
                  </a:cubicBezTo>
                  <a:cubicBezTo>
                    <a:pt x="1356972" y="77077"/>
                    <a:pt x="1348284" y="191812"/>
                    <a:pt x="1344152" y="300648"/>
                  </a:cubicBezTo>
                  <a:cubicBezTo>
                    <a:pt x="1335924" y="517332"/>
                    <a:pt x="1324978" y="688321"/>
                    <a:pt x="1309402" y="839227"/>
                  </a:cubicBezTo>
                  <a:lnTo>
                    <a:pt x="1306225" y="868465"/>
                  </a:lnTo>
                  <a:lnTo>
                    <a:pt x="1246333" y="865289"/>
                  </a:lnTo>
                  <a:cubicBezTo>
                    <a:pt x="1213421" y="863911"/>
                    <a:pt x="1129727" y="859357"/>
                    <a:pt x="1060687" y="855224"/>
                  </a:cubicBezTo>
                  <a:cubicBezTo>
                    <a:pt x="894743" y="845618"/>
                    <a:pt x="630034" y="845618"/>
                    <a:pt x="539488" y="855224"/>
                  </a:cubicBezTo>
                  <a:cubicBezTo>
                    <a:pt x="412851" y="868925"/>
                    <a:pt x="361651" y="878990"/>
                    <a:pt x="227244" y="918331"/>
                  </a:cubicBezTo>
                  <a:cubicBezTo>
                    <a:pt x="187902" y="929737"/>
                    <a:pt x="107875" y="964027"/>
                    <a:pt x="69040" y="985534"/>
                  </a:cubicBezTo>
                  <a:cubicBezTo>
                    <a:pt x="30654" y="1006544"/>
                    <a:pt x="0" y="1036281"/>
                    <a:pt x="0" y="1051359"/>
                  </a:cubicBezTo>
                  <a:cubicBezTo>
                    <a:pt x="0" y="1065098"/>
                    <a:pt x="10065" y="1074666"/>
                    <a:pt x="59433" y="1106698"/>
                  </a:cubicBezTo>
                  <a:cubicBezTo>
                    <a:pt x="127554" y="1150594"/>
                    <a:pt x="215345" y="1191274"/>
                    <a:pt x="315462" y="1224645"/>
                  </a:cubicBezTo>
                  <a:cubicBezTo>
                    <a:pt x="395944" y="1252085"/>
                    <a:pt x="419713" y="1255261"/>
                    <a:pt x="548644" y="1258476"/>
                  </a:cubicBezTo>
                  <a:cubicBezTo>
                    <a:pt x="758058" y="1263489"/>
                    <a:pt x="956029" y="1269919"/>
                    <a:pt x="1058439" y="1274932"/>
                  </a:cubicBezTo>
                  <a:cubicBezTo>
                    <a:pt x="1115575" y="1278147"/>
                    <a:pt x="1216153" y="1279065"/>
                    <a:pt x="1291581" y="1277687"/>
                  </a:cubicBezTo>
                  <a:cubicBezTo>
                    <a:pt x="1476767" y="1274013"/>
                    <a:pt x="1484535" y="1270837"/>
                    <a:pt x="1522921" y="1189437"/>
                  </a:cubicBezTo>
                  <a:cubicBezTo>
                    <a:pt x="1534822" y="1163834"/>
                    <a:pt x="1547185" y="1141446"/>
                    <a:pt x="1549901" y="1139609"/>
                  </a:cubicBezTo>
                  <a:cubicBezTo>
                    <a:pt x="1552657" y="1137773"/>
                    <a:pt x="1553575" y="1130463"/>
                    <a:pt x="1551738" y="1120857"/>
                  </a:cubicBezTo>
                  <a:cubicBezTo>
                    <a:pt x="1549442" y="1107615"/>
                    <a:pt x="1550820" y="1102563"/>
                    <a:pt x="1560426" y="1092499"/>
                  </a:cubicBezTo>
                  <a:cubicBezTo>
                    <a:pt x="1575963" y="1075583"/>
                    <a:pt x="1591080" y="1015232"/>
                    <a:pt x="1591080" y="969074"/>
                  </a:cubicBezTo>
                  <a:cubicBezTo>
                    <a:pt x="1591080" y="939338"/>
                    <a:pt x="1589243" y="930651"/>
                    <a:pt x="1581474" y="920586"/>
                  </a:cubicBezTo>
                  <a:cubicBezTo>
                    <a:pt x="1576422" y="914195"/>
                    <a:pt x="1568194" y="908723"/>
                    <a:pt x="1563640" y="908723"/>
                  </a:cubicBezTo>
                  <a:cubicBezTo>
                    <a:pt x="1557211" y="908723"/>
                    <a:pt x="1554034" y="904590"/>
                    <a:pt x="1552657" y="893644"/>
                  </a:cubicBezTo>
                  <a:cubicBezTo>
                    <a:pt x="1548562" y="870300"/>
                    <a:pt x="1541673" y="779331"/>
                    <a:pt x="1533904" y="652693"/>
                  </a:cubicBezTo>
                  <a:cubicBezTo>
                    <a:pt x="1521122" y="440066"/>
                    <a:pt x="1513353" y="327134"/>
                    <a:pt x="1504207" y="220620"/>
                  </a:cubicBezTo>
                  <a:cubicBezTo>
                    <a:pt x="1499614" y="162564"/>
                    <a:pt x="1494142" y="97617"/>
                    <a:pt x="1492764" y="76151"/>
                  </a:cubicBezTo>
                  <a:cubicBezTo>
                    <a:pt x="1490927" y="54643"/>
                    <a:pt x="1487291" y="31796"/>
                    <a:pt x="1484077" y="25864"/>
                  </a:cubicBezTo>
                  <a:cubicBezTo>
                    <a:pt x="1472175" y="1601"/>
                    <a:pt x="1431034" y="-7048"/>
                    <a:pt x="1388976" y="619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38FD87A6-23EC-C034-CB59-0CEC69871B03}"/>
              </a:ext>
            </a:extLst>
          </p:cNvPr>
          <p:cNvGrpSpPr/>
          <p:nvPr/>
        </p:nvGrpSpPr>
        <p:grpSpPr>
          <a:xfrm flipH="1">
            <a:off x="4124112" y="1727153"/>
            <a:ext cx="672993" cy="594885"/>
            <a:chOff x="-6111461" y="2652896"/>
            <a:chExt cx="3149744" cy="2784184"/>
          </a:xfrm>
          <a:solidFill>
            <a:srgbClr val="79F7AB"/>
          </a:solidFill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6CFD1397-1078-B6D2-6DC0-BCC4A9EE67B1}"/>
                </a:ext>
              </a:extLst>
            </p:cNvPr>
            <p:cNvSpPr/>
            <p:nvPr/>
          </p:nvSpPr>
          <p:spPr>
            <a:xfrm>
              <a:off x="-5649147" y="2652896"/>
              <a:ext cx="2207366" cy="2486153"/>
            </a:xfrm>
            <a:custGeom>
              <a:avLst/>
              <a:gdLst>
                <a:gd name="connsiteX0" fmla="*/ 2125479 w 2207366"/>
                <a:gd name="connsiteY0" fmla="*/ 5847 h 2486153"/>
                <a:gd name="connsiteX1" fmla="*/ 2003858 w 2207366"/>
                <a:gd name="connsiteY1" fmla="*/ 67576 h 2486153"/>
                <a:gd name="connsiteX2" fmla="*/ 848089 w 2207366"/>
                <a:gd name="connsiteY2" fmla="*/ 1212862 h 2486153"/>
                <a:gd name="connsiteX3" fmla="*/ 188810 w 2207366"/>
                <a:gd name="connsiteY3" fmla="*/ 1887219 h 2486153"/>
                <a:gd name="connsiteX4" fmla="*/ 46633 w 2207366"/>
                <a:gd name="connsiteY4" fmla="*/ 2132305 h 2486153"/>
                <a:gd name="connsiteX5" fmla="*/ 1360 w 2207366"/>
                <a:gd name="connsiteY5" fmla="*/ 2408428 h 2486153"/>
                <a:gd name="connsiteX6" fmla="*/ 57579 w 2207366"/>
                <a:gd name="connsiteY6" fmla="*/ 2486154 h 2486153"/>
                <a:gd name="connsiteX7" fmla="*/ 310884 w 2207366"/>
                <a:gd name="connsiteY7" fmla="*/ 2354500 h 2486153"/>
                <a:gd name="connsiteX8" fmla="*/ 415136 w 2207366"/>
                <a:gd name="connsiteY8" fmla="*/ 2236974 h 2486153"/>
                <a:gd name="connsiteX9" fmla="*/ 613988 w 2207366"/>
                <a:gd name="connsiteY9" fmla="*/ 2003831 h 2486153"/>
                <a:gd name="connsiteX10" fmla="*/ 763052 w 2207366"/>
                <a:gd name="connsiteY10" fmla="*/ 1839229 h 2486153"/>
                <a:gd name="connsiteX11" fmla="*/ 1343229 w 2207366"/>
                <a:gd name="connsiteY11" fmla="*/ 1162580 h 2486153"/>
                <a:gd name="connsiteX12" fmla="*/ 1482681 w 2207366"/>
                <a:gd name="connsiteY12" fmla="*/ 995225 h 2486153"/>
                <a:gd name="connsiteX13" fmla="*/ 2035456 w 2207366"/>
                <a:gd name="connsiteY13" fmla="*/ 300735 h 2486153"/>
                <a:gd name="connsiteX14" fmla="*/ 2151111 w 2207366"/>
                <a:gd name="connsiteY14" fmla="*/ 149878 h 2486153"/>
                <a:gd name="connsiteX15" fmla="*/ 2184482 w 2207366"/>
                <a:gd name="connsiteY15" fmla="*/ 101888 h 2486153"/>
                <a:gd name="connsiteX16" fmla="*/ 2207367 w 2207366"/>
                <a:gd name="connsiteY16" fmla="*/ 34188 h 2486153"/>
                <a:gd name="connsiteX17" fmla="*/ 2189074 w 2207366"/>
                <a:gd name="connsiteY17" fmla="*/ 8585 h 2486153"/>
                <a:gd name="connsiteX18" fmla="*/ 2125507 w 2207366"/>
                <a:gd name="connsiteY18" fmla="*/ 5868 h 2486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7366" h="2486153">
                  <a:moveTo>
                    <a:pt x="2125479" y="5847"/>
                  </a:moveTo>
                  <a:cubicBezTo>
                    <a:pt x="2083880" y="14993"/>
                    <a:pt x="2045916" y="34166"/>
                    <a:pt x="2003858" y="67576"/>
                  </a:cubicBezTo>
                  <a:cubicBezTo>
                    <a:pt x="1963177" y="100029"/>
                    <a:pt x="1592838" y="466692"/>
                    <a:pt x="848089" y="1212862"/>
                  </a:cubicBezTo>
                  <a:cubicBezTo>
                    <a:pt x="346103" y="1715309"/>
                    <a:pt x="255558" y="1808156"/>
                    <a:pt x="188810" y="1887219"/>
                  </a:cubicBezTo>
                  <a:cubicBezTo>
                    <a:pt x="101019" y="1991471"/>
                    <a:pt x="83187" y="2021665"/>
                    <a:pt x="46633" y="2132305"/>
                  </a:cubicBezTo>
                  <a:cubicBezTo>
                    <a:pt x="14142" y="2230580"/>
                    <a:pt x="-5490" y="2350830"/>
                    <a:pt x="1360" y="2408428"/>
                  </a:cubicBezTo>
                  <a:cubicBezTo>
                    <a:pt x="6833" y="2453701"/>
                    <a:pt x="30637" y="2486154"/>
                    <a:pt x="57579" y="2486154"/>
                  </a:cubicBezTo>
                  <a:cubicBezTo>
                    <a:pt x="105607" y="2486154"/>
                    <a:pt x="240472" y="2416235"/>
                    <a:pt x="310884" y="2354500"/>
                  </a:cubicBezTo>
                  <a:cubicBezTo>
                    <a:pt x="341041" y="2327979"/>
                    <a:pt x="355239" y="2311982"/>
                    <a:pt x="415136" y="2236974"/>
                  </a:cubicBezTo>
                  <a:cubicBezTo>
                    <a:pt x="466341" y="2172986"/>
                    <a:pt x="554137" y="2070118"/>
                    <a:pt x="613988" y="2003831"/>
                  </a:cubicBezTo>
                  <a:cubicBezTo>
                    <a:pt x="634578" y="1980946"/>
                    <a:pt x="701321" y="1906893"/>
                    <a:pt x="763052" y="1839229"/>
                  </a:cubicBezTo>
                  <a:cubicBezTo>
                    <a:pt x="943192" y="1640798"/>
                    <a:pt x="1008558" y="1564449"/>
                    <a:pt x="1343229" y="1162580"/>
                  </a:cubicBezTo>
                  <a:cubicBezTo>
                    <a:pt x="1364736" y="1136977"/>
                    <a:pt x="1427384" y="1061551"/>
                    <a:pt x="1482681" y="995225"/>
                  </a:cubicBezTo>
                  <a:cubicBezTo>
                    <a:pt x="1739631" y="687536"/>
                    <a:pt x="1853483" y="544899"/>
                    <a:pt x="2035456" y="300735"/>
                  </a:cubicBezTo>
                  <a:cubicBezTo>
                    <a:pt x="2085283" y="233992"/>
                    <a:pt x="2137405" y="166328"/>
                    <a:pt x="2151111" y="149878"/>
                  </a:cubicBezTo>
                  <a:cubicBezTo>
                    <a:pt x="2165271" y="133882"/>
                    <a:pt x="2180388" y="111914"/>
                    <a:pt x="2184482" y="101888"/>
                  </a:cubicBezTo>
                  <a:cubicBezTo>
                    <a:pt x="2204612" y="57074"/>
                    <a:pt x="2207367" y="49305"/>
                    <a:pt x="2207367" y="34188"/>
                  </a:cubicBezTo>
                  <a:cubicBezTo>
                    <a:pt x="2207367" y="20028"/>
                    <a:pt x="2205071" y="16852"/>
                    <a:pt x="2189074" y="8585"/>
                  </a:cubicBezTo>
                  <a:cubicBezTo>
                    <a:pt x="2167566" y="-2360"/>
                    <a:pt x="2165270" y="-2360"/>
                    <a:pt x="2125507" y="586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5244B0A1-F9BA-07AE-44A8-D5A626E51F9C}"/>
                </a:ext>
              </a:extLst>
            </p:cNvPr>
            <p:cNvSpPr/>
            <p:nvPr/>
          </p:nvSpPr>
          <p:spPr>
            <a:xfrm>
              <a:off x="-6111461" y="2725507"/>
              <a:ext cx="516339" cy="1623628"/>
            </a:xfrm>
            <a:custGeom>
              <a:avLst/>
              <a:gdLst>
                <a:gd name="connsiteX0" fmla="*/ 433009 w 516339"/>
                <a:gd name="connsiteY0" fmla="*/ 5930 h 1623628"/>
                <a:gd name="connsiteX1" fmla="*/ 406067 w 516339"/>
                <a:gd name="connsiteY1" fmla="*/ 42975 h 1623628"/>
                <a:gd name="connsiteX2" fmla="*/ 311846 w 516339"/>
                <a:gd name="connsiteY2" fmla="*/ 356141 h 1623628"/>
                <a:gd name="connsiteX3" fmla="*/ 135840 w 516339"/>
                <a:gd name="connsiteY3" fmla="*/ 856794 h 1623628"/>
                <a:gd name="connsiteX4" fmla="*/ 6449 w 516339"/>
                <a:gd name="connsiteY4" fmla="*/ 1297969 h 1623628"/>
                <a:gd name="connsiteX5" fmla="*/ 4612 w 516339"/>
                <a:gd name="connsiteY5" fmla="*/ 1531151 h 1623628"/>
                <a:gd name="connsiteX6" fmla="*/ 42117 w 516339"/>
                <a:gd name="connsiteY6" fmla="*/ 1620321 h 1623628"/>
                <a:gd name="connsiteX7" fmla="*/ 68179 w 516339"/>
                <a:gd name="connsiteY7" fmla="*/ 1610715 h 1623628"/>
                <a:gd name="connsiteX8" fmla="*/ 102010 w 516339"/>
                <a:gd name="connsiteY8" fmla="*/ 1541216 h 1623628"/>
                <a:gd name="connsiteX9" fmla="*/ 223171 w 516339"/>
                <a:gd name="connsiteY9" fmla="*/ 1278799 h 1623628"/>
                <a:gd name="connsiteX10" fmla="*/ 354364 w 516339"/>
                <a:gd name="connsiteY10" fmla="*/ 863646 h 1623628"/>
                <a:gd name="connsiteX11" fmla="*/ 502507 w 516339"/>
                <a:gd name="connsiteY11" fmla="*/ 223579 h 1623628"/>
                <a:gd name="connsiteX12" fmla="*/ 514408 w 516339"/>
                <a:gd name="connsiteY12" fmla="*/ 34298 h 1623628"/>
                <a:gd name="connsiteX13" fmla="*/ 462744 w 516339"/>
                <a:gd name="connsiteY13" fmla="*/ 8 h 1623628"/>
                <a:gd name="connsiteX14" fmla="*/ 433008 w 516339"/>
                <a:gd name="connsiteY14" fmla="*/ 5940 h 1623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16339" h="1623628">
                  <a:moveTo>
                    <a:pt x="433009" y="5930"/>
                  </a:moveTo>
                  <a:cubicBezTo>
                    <a:pt x="409243" y="13239"/>
                    <a:pt x="404689" y="19210"/>
                    <a:pt x="406067" y="42975"/>
                  </a:cubicBezTo>
                  <a:cubicBezTo>
                    <a:pt x="407406" y="71333"/>
                    <a:pt x="398260" y="101031"/>
                    <a:pt x="311846" y="356141"/>
                  </a:cubicBezTo>
                  <a:cubicBezTo>
                    <a:pt x="212189" y="650594"/>
                    <a:pt x="204881" y="670717"/>
                    <a:pt x="135840" y="856794"/>
                  </a:cubicBezTo>
                  <a:cubicBezTo>
                    <a:pt x="32510" y="1133407"/>
                    <a:pt x="18813" y="1181403"/>
                    <a:pt x="6449" y="1297969"/>
                  </a:cubicBezTo>
                  <a:cubicBezTo>
                    <a:pt x="-1320" y="1370683"/>
                    <a:pt x="-2238" y="1489092"/>
                    <a:pt x="4612" y="1531151"/>
                  </a:cubicBezTo>
                  <a:cubicBezTo>
                    <a:pt x="10123" y="1565901"/>
                    <a:pt x="29296" y="1611174"/>
                    <a:pt x="42117" y="1620321"/>
                  </a:cubicBezTo>
                  <a:cubicBezTo>
                    <a:pt x="52641" y="1627630"/>
                    <a:pt x="68179" y="1622119"/>
                    <a:pt x="68179" y="1610715"/>
                  </a:cubicBezTo>
                  <a:cubicBezTo>
                    <a:pt x="68179" y="1606582"/>
                    <a:pt x="83258" y="1575506"/>
                    <a:pt x="102010" y="1541216"/>
                  </a:cubicBezTo>
                  <a:cubicBezTo>
                    <a:pt x="147743" y="1456180"/>
                    <a:pt x="195733" y="1351935"/>
                    <a:pt x="223171" y="1278799"/>
                  </a:cubicBezTo>
                  <a:cubicBezTo>
                    <a:pt x="246018" y="1217070"/>
                    <a:pt x="317354" y="992115"/>
                    <a:pt x="354364" y="863646"/>
                  </a:cubicBezTo>
                  <a:cubicBezTo>
                    <a:pt x="398261" y="711868"/>
                    <a:pt x="475526" y="377198"/>
                    <a:pt x="502507" y="223579"/>
                  </a:cubicBezTo>
                  <a:cubicBezTo>
                    <a:pt x="513031" y="165063"/>
                    <a:pt x="519881" y="55303"/>
                    <a:pt x="514408" y="34298"/>
                  </a:cubicBezTo>
                  <a:cubicBezTo>
                    <a:pt x="510735" y="19640"/>
                    <a:pt x="480118" y="-452"/>
                    <a:pt x="462744" y="8"/>
                  </a:cubicBezTo>
                  <a:cubicBezTo>
                    <a:pt x="455435" y="467"/>
                    <a:pt x="442155" y="2763"/>
                    <a:pt x="433008" y="594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5999504B-9C5E-CD1A-E458-217E0B470819}"/>
                </a:ext>
              </a:extLst>
            </p:cNvPr>
            <p:cNvSpPr/>
            <p:nvPr/>
          </p:nvSpPr>
          <p:spPr>
            <a:xfrm>
              <a:off x="-4840777" y="4522365"/>
              <a:ext cx="1879060" cy="914715"/>
            </a:xfrm>
            <a:custGeom>
              <a:avLst/>
              <a:gdLst>
                <a:gd name="connsiteX0" fmla="*/ 1801382 w 1879060"/>
                <a:gd name="connsiteY0" fmla="*/ 6260 h 914715"/>
                <a:gd name="connsiteX1" fmla="*/ 1567740 w 1879060"/>
                <a:gd name="connsiteY1" fmla="*/ 65693 h 914715"/>
                <a:gd name="connsiteX2" fmla="*/ 1158974 w 1879060"/>
                <a:gd name="connsiteY2" fmla="*/ 206527 h 914715"/>
                <a:gd name="connsiteX3" fmla="*/ 902945 w 1879060"/>
                <a:gd name="connsiteY3" fmla="*/ 297954 h 914715"/>
                <a:gd name="connsiteX4" fmla="*/ 201146 w 1879060"/>
                <a:gd name="connsiteY4" fmla="*/ 570893 h 914715"/>
                <a:gd name="connsiteX5" fmla="*/ 10484 w 1879060"/>
                <a:gd name="connsiteY5" fmla="*/ 766610 h 914715"/>
                <a:gd name="connsiteX6" fmla="*/ 45234 w 1879060"/>
                <a:gd name="connsiteY6" fmla="*/ 863051 h 914715"/>
                <a:gd name="connsiteX7" fmla="*/ 301723 w 1879060"/>
                <a:gd name="connsiteY7" fmla="*/ 914716 h 914715"/>
                <a:gd name="connsiteX8" fmla="*/ 507463 w 1879060"/>
                <a:gd name="connsiteY8" fmla="*/ 862132 h 914715"/>
                <a:gd name="connsiteX9" fmla="*/ 891540 w 1879060"/>
                <a:gd name="connsiteY9" fmla="*/ 682453 h 914715"/>
                <a:gd name="connsiteX10" fmla="*/ 1371600 w 1879060"/>
                <a:gd name="connsiteY10" fmla="*/ 418655 h 914715"/>
                <a:gd name="connsiteX11" fmla="*/ 1543050 w 1879060"/>
                <a:gd name="connsiteY11" fmla="*/ 313492 h 914715"/>
                <a:gd name="connsiteX12" fmla="*/ 1707613 w 1879060"/>
                <a:gd name="connsiteY12" fmla="*/ 217511 h 914715"/>
                <a:gd name="connsiteX13" fmla="*/ 1858509 w 1879060"/>
                <a:gd name="connsiteY13" fmla="*/ 108674 h 914715"/>
                <a:gd name="connsiteX14" fmla="*/ 1879060 w 1879060"/>
                <a:gd name="connsiteY14" fmla="*/ 36918 h 914715"/>
                <a:gd name="connsiteX15" fmla="*/ 1868114 w 1879060"/>
                <a:gd name="connsiteY15" fmla="*/ 13114 h 914715"/>
                <a:gd name="connsiteX16" fmla="*/ 1853917 w 1879060"/>
                <a:gd name="connsiteY16" fmla="*/ 4426 h 914715"/>
                <a:gd name="connsiteX17" fmla="*/ 1801371 w 1879060"/>
                <a:gd name="connsiteY17" fmla="*/ 6263 h 914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79060" h="914715">
                  <a:moveTo>
                    <a:pt x="1801382" y="6260"/>
                  </a:moveTo>
                  <a:cubicBezTo>
                    <a:pt x="1757028" y="15406"/>
                    <a:pt x="1648184" y="42846"/>
                    <a:pt x="1567740" y="65693"/>
                  </a:cubicBezTo>
                  <a:cubicBezTo>
                    <a:pt x="1485422" y="89497"/>
                    <a:pt x="1411828" y="114641"/>
                    <a:pt x="1158974" y="206527"/>
                  </a:cubicBezTo>
                  <a:cubicBezTo>
                    <a:pt x="1058396" y="243113"/>
                    <a:pt x="943211" y="284254"/>
                    <a:pt x="902945" y="297954"/>
                  </a:cubicBezTo>
                  <a:cubicBezTo>
                    <a:pt x="628625" y="392596"/>
                    <a:pt x="262418" y="534810"/>
                    <a:pt x="201146" y="570893"/>
                  </a:cubicBezTo>
                  <a:cubicBezTo>
                    <a:pt x="133026" y="610693"/>
                    <a:pt x="35202" y="711726"/>
                    <a:pt x="10484" y="766610"/>
                  </a:cubicBezTo>
                  <a:cubicBezTo>
                    <a:pt x="-10526" y="814142"/>
                    <a:pt x="-461" y="842040"/>
                    <a:pt x="45234" y="863051"/>
                  </a:cubicBezTo>
                  <a:cubicBezTo>
                    <a:pt x="114732" y="894625"/>
                    <a:pt x="214430" y="914716"/>
                    <a:pt x="301723" y="914716"/>
                  </a:cubicBezTo>
                  <a:cubicBezTo>
                    <a:pt x="369882" y="914716"/>
                    <a:pt x="397283" y="907865"/>
                    <a:pt x="507463" y="862132"/>
                  </a:cubicBezTo>
                  <a:cubicBezTo>
                    <a:pt x="623157" y="814142"/>
                    <a:pt x="687142" y="784444"/>
                    <a:pt x="891540" y="682453"/>
                  </a:cubicBezTo>
                  <a:cubicBezTo>
                    <a:pt x="1104589" y="575948"/>
                    <a:pt x="1202403" y="521985"/>
                    <a:pt x="1371600" y="418655"/>
                  </a:cubicBezTo>
                  <a:cubicBezTo>
                    <a:pt x="1433292" y="380691"/>
                    <a:pt x="1510602" y="333159"/>
                    <a:pt x="1543050" y="313492"/>
                  </a:cubicBezTo>
                  <a:cubicBezTo>
                    <a:pt x="1575963" y="293400"/>
                    <a:pt x="1649555" y="249964"/>
                    <a:pt x="1707613" y="217511"/>
                  </a:cubicBezTo>
                  <a:cubicBezTo>
                    <a:pt x="1810483" y="158957"/>
                    <a:pt x="1846154" y="133355"/>
                    <a:pt x="1858509" y="108674"/>
                  </a:cubicBezTo>
                  <a:cubicBezTo>
                    <a:pt x="1870832" y="85368"/>
                    <a:pt x="1879060" y="56551"/>
                    <a:pt x="1879060" y="36918"/>
                  </a:cubicBezTo>
                  <a:cubicBezTo>
                    <a:pt x="1879060" y="20462"/>
                    <a:pt x="1877261" y="16788"/>
                    <a:pt x="1868114" y="13114"/>
                  </a:cubicBezTo>
                  <a:cubicBezTo>
                    <a:pt x="1862144" y="10856"/>
                    <a:pt x="1855754" y="6723"/>
                    <a:pt x="1853917" y="4426"/>
                  </a:cubicBezTo>
                  <a:cubicBezTo>
                    <a:pt x="1850281" y="-1965"/>
                    <a:pt x="1839297" y="-1505"/>
                    <a:pt x="1801371" y="626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CCB1E716-9748-9DE4-66C1-FB707F36D1EA}"/>
              </a:ext>
            </a:extLst>
          </p:cNvPr>
          <p:cNvSpPr/>
          <p:nvPr/>
        </p:nvSpPr>
        <p:spPr>
          <a:xfrm rot="16200000">
            <a:off x="5748511" y="5103013"/>
            <a:ext cx="694979" cy="514028"/>
          </a:xfrm>
          <a:custGeom>
            <a:avLst/>
            <a:gdLst>
              <a:gd name="connsiteX0" fmla="*/ 761238 w 4745641"/>
              <a:gd name="connsiteY0" fmla="*/ 678 h 3510020"/>
              <a:gd name="connsiteX1" fmla="*/ 715543 w 4745641"/>
              <a:gd name="connsiteY1" fmla="*/ 8026 h 3510020"/>
              <a:gd name="connsiteX2" fmla="*/ 471379 w 4745641"/>
              <a:gd name="connsiteY2" fmla="*/ 69258 h 3510020"/>
              <a:gd name="connsiteX3" fmla="*/ 339274 w 4745641"/>
              <a:gd name="connsiteY3" fmla="*/ 150199 h 3510020"/>
              <a:gd name="connsiteX4" fmla="*/ 165071 w 4745641"/>
              <a:gd name="connsiteY4" fmla="*/ 630719 h 3510020"/>
              <a:gd name="connsiteX5" fmla="*/ 189755 w 4745641"/>
              <a:gd name="connsiteY5" fmla="*/ 762403 h 3510020"/>
              <a:gd name="connsiteX6" fmla="*/ 202997 w 4745641"/>
              <a:gd name="connsiteY6" fmla="*/ 827309 h 3510020"/>
              <a:gd name="connsiteX7" fmla="*/ 425235 w 4745641"/>
              <a:gd name="connsiteY7" fmla="*/ 1208173 h 3510020"/>
              <a:gd name="connsiteX8" fmla="*/ 735188 w 4745641"/>
              <a:gd name="connsiteY8" fmla="*/ 1404312 h 3510020"/>
              <a:gd name="connsiteX9" fmla="*/ 1344638 w 4745641"/>
              <a:gd name="connsiteY9" fmla="*/ 1337109 h 3510020"/>
              <a:gd name="connsiteX10" fmla="*/ 1450722 w 4745641"/>
              <a:gd name="connsiteY10" fmla="*/ 1175231 h 3510020"/>
              <a:gd name="connsiteX11" fmla="*/ 1485012 w 4745641"/>
              <a:gd name="connsiteY11" fmla="*/ 1105771 h 3510020"/>
              <a:gd name="connsiteX12" fmla="*/ 1534839 w 4745641"/>
              <a:gd name="connsiteY12" fmla="*/ 1146911 h 3510020"/>
              <a:gd name="connsiteX13" fmla="*/ 2166216 w 4745641"/>
              <a:gd name="connsiteY13" fmla="*/ 1589928 h 3510020"/>
              <a:gd name="connsiteX14" fmla="*/ 2267744 w 4745641"/>
              <a:gd name="connsiteY14" fmla="*/ 1658049 h 3510020"/>
              <a:gd name="connsiteX15" fmla="*/ 2250370 w 4745641"/>
              <a:gd name="connsiteY15" fmla="*/ 1673586 h 3510020"/>
              <a:gd name="connsiteX16" fmla="*/ 2210569 w 4745641"/>
              <a:gd name="connsiteY16" fmla="*/ 1704700 h 3510020"/>
              <a:gd name="connsiteX17" fmla="*/ 1981982 w 4745641"/>
              <a:gd name="connsiteY17" fmla="*/ 1875689 h 3510020"/>
              <a:gd name="connsiteX18" fmla="*/ 1617156 w 4745641"/>
              <a:gd name="connsiteY18" fmla="*/ 2141780 h 3510020"/>
              <a:gd name="connsiteX19" fmla="*/ 1510151 w 4745641"/>
              <a:gd name="connsiteY19" fmla="*/ 2222223 h 3510020"/>
              <a:gd name="connsiteX20" fmla="*/ 1408663 w 4745641"/>
              <a:gd name="connsiteY20" fmla="*/ 2088276 h 3510020"/>
              <a:gd name="connsiteX21" fmla="*/ 1194233 w 4745641"/>
              <a:gd name="connsiteY21" fmla="*/ 1942426 h 3510020"/>
              <a:gd name="connsiteX22" fmla="*/ 897066 w 4745641"/>
              <a:gd name="connsiteY22" fmla="*/ 1856013 h 3510020"/>
              <a:gd name="connsiteX23" fmla="*/ 697253 w 4745641"/>
              <a:gd name="connsiteY23" fmla="*/ 1873846 h 3510020"/>
              <a:gd name="connsiteX24" fmla="*/ 516652 w 4745641"/>
              <a:gd name="connsiteY24" fmla="*/ 1922296 h 3510020"/>
              <a:gd name="connsiteX25" fmla="*/ 226334 w 4745641"/>
              <a:gd name="connsiteY25" fmla="*/ 2120728 h 3510020"/>
              <a:gd name="connsiteX26" fmla="*/ 0 w 4745641"/>
              <a:gd name="connsiteY26" fmla="*/ 2628690 h 3510020"/>
              <a:gd name="connsiteX27" fmla="*/ 108376 w 4745641"/>
              <a:gd name="connsiteY27" fmla="*/ 3051613 h 3510020"/>
              <a:gd name="connsiteX28" fmla="*/ 216723 w 4745641"/>
              <a:gd name="connsiteY28" fmla="*/ 3194700 h 3510020"/>
              <a:gd name="connsiteX29" fmla="*/ 271105 w 4745641"/>
              <a:gd name="connsiteY29" fmla="*/ 3248623 h 3510020"/>
              <a:gd name="connsiteX30" fmla="*/ 676657 w 4745641"/>
              <a:gd name="connsiteY30" fmla="*/ 3495080 h 3510020"/>
              <a:gd name="connsiteX31" fmla="*/ 917148 w 4745641"/>
              <a:gd name="connsiteY31" fmla="*/ 3506063 h 3510020"/>
              <a:gd name="connsiteX32" fmla="*/ 1172716 w 4745641"/>
              <a:gd name="connsiteY32" fmla="*/ 3436106 h 3510020"/>
              <a:gd name="connsiteX33" fmla="*/ 1401342 w 4745641"/>
              <a:gd name="connsiteY33" fmla="*/ 3231287 h 3510020"/>
              <a:gd name="connsiteX34" fmla="*/ 1536210 w 4745641"/>
              <a:gd name="connsiteY34" fmla="*/ 2931367 h 3510020"/>
              <a:gd name="connsiteX35" fmla="*/ 1585578 w 4745641"/>
              <a:gd name="connsiteY35" fmla="*/ 2625931 h 3510020"/>
              <a:gd name="connsiteX36" fmla="*/ 1588793 w 4745641"/>
              <a:gd name="connsiteY36" fmla="*/ 2535422 h 3510020"/>
              <a:gd name="connsiteX37" fmla="*/ 1632230 w 4745641"/>
              <a:gd name="connsiteY37" fmla="*/ 2519885 h 3510020"/>
              <a:gd name="connsiteX38" fmla="*/ 1911106 w 4745641"/>
              <a:gd name="connsiteY38" fmla="*/ 2382725 h 3510020"/>
              <a:gd name="connsiteX39" fmla="*/ 2569042 w 4745641"/>
              <a:gd name="connsiteY39" fmla="*/ 1945606 h 3510020"/>
              <a:gd name="connsiteX40" fmla="*/ 2634408 w 4745641"/>
              <a:gd name="connsiteY40" fmla="*/ 1893061 h 3510020"/>
              <a:gd name="connsiteX41" fmla="*/ 2797628 w 4745641"/>
              <a:gd name="connsiteY41" fmla="*/ 1998184 h 3510020"/>
              <a:gd name="connsiteX42" fmla="*/ 3559317 w 4745641"/>
              <a:gd name="connsiteY42" fmla="*/ 2495614 h 3510020"/>
              <a:gd name="connsiteX43" fmla="*/ 4005087 w 4745641"/>
              <a:gd name="connsiteY43" fmla="*/ 2795995 h 3510020"/>
              <a:gd name="connsiteX44" fmla="*/ 4251965 w 4745641"/>
              <a:gd name="connsiteY44" fmla="*/ 2956501 h 3510020"/>
              <a:gd name="connsiteX45" fmla="*/ 4735699 w 4745641"/>
              <a:gd name="connsiteY45" fmla="*/ 3082218 h 3510020"/>
              <a:gd name="connsiteX46" fmla="*/ 4734322 w 4745641"/>
              <a:gd name="connsiteY46" fmla="*/ 3017312 h 3510020"/>
              <a:gd name="connsiteX47" fmla="*/ 4343396 w 4745641"/>
              <a:gd name="connsiteY47" fmla="*/ 2612220 h 3510020"/>
              <a:gd name="connsiteX48" fmla="*/ 4094255 w 4745641"/>
              <a:gd name="connsiteY48" fmla="*/ 2460864 h 3510020"/>
              <a:gd name="connsiteX49" fmla="*/ 3977649 w 4745641"/>
              <a:gd name="connsiteY49" fmla="*/ 2392284 h 3510020"/>
              <a:gd name="connsiteX50" fmla="*/ 3733063 w 4745641"/>
              <a:gd name="connsiteY50" fmla="*/ 2250568 h 3510020"/>
              <a:gd name="connsiteX51" fmla="*/ 3168425 w 4745641"/>
              <a:gd name="connsiteY51" fmla="*/ 1922286 h 3510020"/>
              <a:gd name="connsiteX52" fmla="*/ 2851585 w 4745641"/>
              <a:gd name="connsiteY52" fmla="*/ 1729370 h 3510020"/>
              <a:gd name="connsiteX53" fmla="*/ 2979595 w 4745641"/>
              <a:gd name="connsiteY53" fmla="*/ 1616899 h 3510020"/>
              <a:gd name="connsiteX54" fmla="*/ 3161527 w 4745641"/>
              <a:gd name="connsiteY54" fmla="*/ 1473351 h 3510020"/>
              <a:gd name="connsiteX55" fmla="*/ 3314686 w 4745641"/>
              <a:gd name="connsiteY55" fmla="*/ 1349437 h 3510020"/>
              <a:gd name="connsiteX56" fmla="*/ 3536464 w 4745641"/>
              <a:gd name="connsiteY56" fmla="*/ 1173892 h 3510020"/>
              <a:gd name="connsiteX57" fmla="*/ 3853764 w 4745641"/>
              <a:gd name="connsiteY57" fmla="*/ 911436 h 3510020"/>
              <a:gd name="connsiteX58" fmla="*/ 4242358 w 4745641"/>
              <a:gd name="connsiteY58" fmla="*/ 350011 h 3510020"/>
              <a:gd name="connsiteX59" fmla="*/ 4255638 w 4745641"/>
              <a:gd name="connsiteY59" fmla="*/ 280971 h 3510020"/>
              <a:gd name="connsiteX60" fmla="*/ 4117096 w 4745641"/>
              <a:gd name="connsiteY60" fmla="*/ 324867 h 3510020"/>
              <a:gd name="connsiteX61" fmla="*/ 3644806 w 4745641"/>
              <a:gd name="connsiteY61" fmla="*/ 549780 h 3510020"/>
              <a:gd name="connsiteX62" fmla="*/ 2990082 w 4745641"/>
              <a:gd name="connsiteY62" fmla="*/ 1062328 h 3510020"/>
              <a:gd name="connsiteX63" fmla="*/ 2491731 w 4745641"/>
              <a:gd name="connsiteY63" fmla="*/ 1472426 h 3510020"/>
              <a:gd name="connsiteX64" fmla="*/ 2469802 w 4745641"/>
              <a:gd name="connsiteY64" fmla="*/ 1489800 h 3510020"/>
              <a:gd name="connsiteX65" fmla="*/ 2333102 w 4745641"/>
              <a:gd name="connsiteY65" fmla="*/ 1404305 h 3510020"/>
              <a:gd name="connsiteX66" fmla="*/ 1691654 w 4745641"/>
              <a:gd name="connsiteY66" fmla="*/ 968136 h 3510020"/>
              <a:gd name="connsiteX67" fmla="*/ 1575960 w 4745641"/>
              <a:gd name="connsiteY67" fmla="*/ 885358 h 3510020"/>
              <a:gd name="connsiteX68" fmla="*/ 1552194 w 4745641"/>
              <a:gd name="connsiteY68" fmla="*/ 862511 h 3510020"/>
              <a:gd name="connsiteX69" fmla="*/ 1558585 w 4745641"/>
              <a:gd name="connsiteY69" fmla="*/ 663159 h 3510020"/>
              <a:gd name="connsiteX70" fmla="*/ 1407268 w 4745641"/>
              <a:gd name="connsiteY70" fmla="*/ 274104 h 3510020"/>
              <a:gd name="connsiteX71" fmla="*/ 1267355 w 4745641"/>
              <a:gd name="connsiteY71" fmla="*/ 151562 h 3510020"/>
              <a:gd name="connsiteX72" fmla="*/ 1039689 w 4745641"/>
              <a:gd name="connsiteY72" fmla="*/ 40002 h 3510020"/>
              <a:gd name="connsiteX73" fmla="*/ 834409 w 4745641"/>
              <a:gd name="connsiteY73" fmla="*/ 660 h 3510020"/>
              <a:gd name="connsiteX74" fmla="*/ 761236 w 4745641"/>
              <a:gd name="connsiteY74" fmla="*/ 660 h 3510020"/>
              <a:gd name="connsiteX75" fmla="*/ 861394 w 4745641"/>
              <a:gd name="connsiteY75" fmla="*/ 369178 h 3510020"/>
              <a:gd name="connsiteX76" fmla="*/ 1127485 w 4745641"/>
              <a:gd name="connsiteY76" fmla="*/ 472048 h 3510020"/>
              <a:gd name="connsiteX77" fmla="*/ 1206551 w 4745641"/>
              <a:gd name="connsiteY77" fmla="*/ 536532 h 3510020"/>
              <a:gd name="connsiteX78" fmla="*/ 1254579 w 4745641"/>
              <a:gd name="connsiteY78" fmla="*/ 611045 h 3510020"/>
              <a:gd name="connsiteX79" fmla="*/ 1199241 w 4745641"/>
              <a:gd name="connsiteY79" fmla="*/ 1051799 h 3510020"/>
              <a:gd name="connsiteX80" fmla="*/ 1037852 w 4745641"/>
              <a:gd name="connsiteY80" fmla="*/ 1190340 h 3510020"/>
              <a:gd name="connsiteX81" fmla="*/ 934982 w 4745641"/>
              <a:gd name="connsiteY81" fmla="*/ 1203122 h 3510020"/>
              <a:gd name="connsiteX82" fmla="*/ 628665 w 4745641"/>
              <a:gd name="connsiteY82" fmla="*/ 1141852 h 3510020"/>
              <a:gd name="connsiteX83" fmla="*/ 308152 w 4745641"/>
              <a:gd name="connsiteY83" fmla="*/ 851533 h 3510020"/>
              <a:gd name="connsiteX84" fmla="*/ 308611 w 4745641"/>
              <a:gd name="connsiteY84" fmla="*/ 714373 h 3510020"/>
              <a:gd name="connsiteX85" fmla="*/ 463602 w 4745641"/>
              <a:gd name="connsiteY85" fmla="*/ 484405 h 3510020"/>
              <a:gd name="connsiteX86" fmla="*/ 671634 w 4745641"/>
              <a:gd name="connsiteY86" fmla="*/ 366917 h 3510020"/>
              <a:gd name="connsiteX87" fmla="*/ 861375 w 4745641"/>
              <a:gd name="connsiteY87" fmla="*/ 369175 h 3510020"/>
              <a:gd name="connsiteX88" fmla="*/ 931352 w 4745641"/>
              <a:gd name="connsiteY88" fmla="*/ 2251013 h 3510020"/>
              <a:gd name="connsiteX89" fmla="*/ 1218457 w 4745641"/>
              <a:gd name="connsiteY89" fmla="*/ 2390926 h 3510020"/>
              <a:gd name="connsiteX90" fmla="*/ 1271040 w 4745641"/>
              <a:gd name="connsiteY90" fmla="*/ 2511166 h 3510020"/>
              <a:gd name="connsiteX91" fmla="*/ 1273757 w 4745641"/>
              <a:gd name="connsiteY91" fmla="*/ 2766274 h 3510020"/>
              <a:gd name="connsiteX92" fmla="*/ 1225767 w 4745641"/>
              <a:gd name="connsiteY92" fmla="*/ 2959190 h 3510020"/>
              <a:gd name="connsiteX93" fmla="*/ 892929 w 4745641"/>
              <a:gd name="connsiteY93" fmla="*/ 3264165 h 3510020"/>
              <a:gd name="connsiteX94" fmla="*/ 765830 w 4745641"/>
              <a:gd name="connsiteY94" fmla="*/ 3274229 h 3510020"/>
              <a:gd name="connsiteX95" fmla="*/ 550029 w 4745641"/>
              <a:gd name="connsiteY95" fmla="*/ 3246790 h 3510020"/>
              <a:gd name="connsiteX96" fmla="*/ 424772 w 4745641"/>
              <a:gd name="connsiteY96" fmla="*/ 3191910 h 3510020"/>
              <a:gd name="connsiteX97" fmla="*/ 284859 w 4745641"/>
              <a:gd name="connsiteY97" fmla="*/ 3026848 h 3510020"/>
              <a:gd name="connsiteX98" fmla="*/ 276631 w 4745641"/>
              <a:gd name="connsiteY98" fmla="*/ 2814720 h 3510020"/>
              <a:gd name="connsiteX99" fmla="*/ 321905 w 4745641"/>
              <a:gd name="connsiteY99" fmla="*/ 2581999 h 3510020"/>
              <a:gd name="connsiteX100" fmla="*/ 511646 w 4745641"/>
              <a:gd name="connsiteY100" fmla="*/ 2364394 h 3510020"/>
              <a:gd name="connsiteX101" fmla="*/ 800123 w 4745641"/>
              <a:gd name="connsiteY101" fmla="*/ 2241852 h 3510020"/>
              <a:gd name="connsiteX102" fmla="*/ 931356 w 4745641"/>
              <a:gd name="connsiteY102" fmla="*/ 2250998 h 3510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4745641" h="3510020">
                <a:moveTo>
                  <a:pt x="761238" y="678"/>
                </a:moveTo>
                <a:cubicBezTo>
                  <a:pt x="758980" y="1596"/>
                  <a:pt x="738391" y="4811"/>
                  <a:pt x="715543" y="8026"/>
                </a:cubicBezTo>
                <a:cubicBezTo>
                  <a:pt x="641452" y="18512"/>
                  <a:pt x="524421" y="47788"/>
                  <a:pt x="471379" y="69258"/>
                </a:cubicBezTo>
                <a:cubicBezTo>
                  <a:pt x="431616" y="85293"/>
                  <a:pt x="378115" y="118205"/>
                  <a:pt x="339274" y="150199"/>
                </a:cubicBezTo>
                <a:cubicBezTo>
                  <a:pt x="217652" y="250316"/>
                  <a:pt x="149993" y="436844"/>
                  <a:pt x="165071" y="630719"/>
                </a:cubicBezTo>
                <a:cubicBezTo>
                  <a:pt x="169166" y="687856"/>
                  <a:pt x="173299" y="708446"/>
                  <a:pt x="189755" y="762403"/>
                </a:cubicBezTo>
                <a:cubicBezTo>
                  <a:pt x="195687" y="781117"/>
                  <a:pt x="201657" y="810393"/>
                  <a:pt x="202997" y="827309"/>
                </a:cubicBezTo>
                <a:cubicBezTo>
                  <a:pt x="213980" y="945257"/>
                  <a:pt x="304525" y="1100247"/>
                  <a:pt x="425235" y="1208173"/>
                </a:cubicBezTo>
                <a:cubicBezTo>
                  <a:pt x="523054" y="1295926"/>
                  <a:pt x="627762" y="1361792"/>
                  <a:pt x="735188" y="1404312"/>
                </a:cubicBezTo>
                <a:cubicBezTo>
                  <a:pt x="976599" y="1499412"/>
                  <a:pt x="1209771" y="1473811"/>
                  <a:pt x="1344638" y="1337109"/>
                </a:cubicBezTo>
                <a:cubicBezTo>
                  <a:pt x="1384439" y="1296849"/>
                  <a:pt x="1409583" y="1258923"/>
                  <a:pt x="1450722" y="1175231"/>
                </a:cubicBezTo>
                <a:lnTo>
                  <a:pt x="1485012" y="1105771"/>
                </a:lnTo>
                <a:lnTo>
                  <a:pt x="1534839" y="1146911"/>
                </a:lnTo>
                <a:cubicBezTo>
                  <a:pt x="1661937" y="1252955"/>
                  <a:pt x="1858066" y="1390576"/>
                  <a:pt x="2166216" y="1589928"/>
                </a:cubicBezTo>
                <a:cubicBezTo>
                  <a:pt x="2222014" y="1626055"/>
                  <a:pt x="2267744" y="1656671"/>
                  <a:pt x="2267744" y="1658049"/>
                </a:cubicBezTo>
                <a:cubicBezTo>
                  <a:pt x="2267744" y="1659426"/>
                  <a:pt x="2259937" y="1666736"/>
                  <a:pt x="2250370" y="1673586"/>
                </a:cubicBezTo>
                <a:cubicBezTo>
                  <a:pt x="2241223" y="1680436"/>
                  <a:pt x="2223389" y="1694634"/>
                  <a:pt x="2210569" y="1704700"/>
                </a:cubicBezTo>
                <a:cubicBezTo>
                  <a:pt x="2165793" y="1740788"/>
                  <a:pt x="2045085" y="1830877"/>
                  <a:pt x="1981982" y="1875689"/>
                </a:cubicBezTo>
                <a:cubicBezTo>
                  <a:pt x="1768933" y="2025635"/>
                  <a:pt x="1664682" y="2101984"/>
                  <a:pt x="1617156" y="2141780"/>
                </a:cubicBezTo>
                <a:cubicBezTo>
                  <a:pt x="1522513" y="2219928"/>
                  <a:pt x="1511993" y="2227734"/>
                  <a:pt x="1510151" y="2222223"/>
                </a:cubicBezTo>
                <a:cubicBezTo>
                  <a:pt x="1502842" y="2201672"/>
                  <a:pt x="1445207" y="2125323"/>
                  <a:pt x="1408663" y="2088276"/>
                </a:cubicBezTo>
                <a:cubicBezTo>
                  <a:pt x="1351488" y="2030680"/>
                  <a:pt x="1293889" y="1991339"/>
                  <a:pt x="1194233" y="1942426"/>
                </a:cubicBezTo>
                <a:cubicBezTo>
                  <a:pt x="1052017" y="1872009"/>
                  <a:pt x="1009047" y="1859687"/>
                  <a:pt x="897066" y="1856013"/>
                </a:cubicBezTo>
                <a:cubicBezTo>
                  <a:pt x="824352" y="1854176"/>
                  <a:pt x="783213" y="1857850"/>
                  <a:pt x="697253" y="1873846"/>
                </a:cubicBezTo>
                <a:cubicBezTo>
                  <a:pt x="662044" y="1880238"/>
                  <a:pt x="555038" y="1909055"/>
                  <a:pt x="516652" y="1922296"/>
                </a:cubicBezTo>
                <a:cubicBezTo>
                  <a:pt x="419715" y="1955209"/>
                  <a:pt x="320974" y="2022913"/>
                  <a:pt x="226334" y="2120728"/>
                </a:cubicBezTo>
                <a:cubicBezTo>
                  <a:pt x="76349" y="2275719"/>
                  <a:pt x="0" y="2446708"/>
                  <a:pt x="0" y="2628690"/>
                </a:cubicBezTo>
                <a:cubicBezTo>
                  <a:pt x="0" y="2776372"/>
                  <a:pt x="36587" y="2919469"/>
                  <a:pt x="108376" y="3051613"/>
                </a:cubicBezTo>
                <a:cubicBezTo>
                  <a:pt x="148598" y="3125666"/>
                  <a:pt x="175579" y="3161331"/>
                  <a:pt x="216723" y="3194700"/>
                </a:cubicBezTo>
                <a:cubicBezTo>
                  <a:pt x="235475" y="3210238"/>
                  <a:pt x="259700" y="3234463"/>
                  <a:pt x="271105" y="3248623"/>
                </a:cubicBezTo>
                <a:cubicBezTo>
                  <a:pt x="367584" y="3370705"/>
                  <a:pt x="506118" y="3455284"/>
                  <a:pt x="676657" y="3495080"/>
                </a:cubicBezTo>
                <a:cubicBezTo>
                  <a:pt x="737010" y="3509239"/>
                  <a:pt x="849489" y="3514291"/>
                  <a:pt x="917148" y="3506063"/>
                </a:cubicBezTo>
                <a:cubicBezTo>
                  <a:pt x="1010412" y="3494620"/>
                  <a:pt x="1111024" y="3466722"/>
                  <a:pt x="1172716" y="3436106"/>
                </a:cubicBezTo>
                <a:cubicBezTo>
                  <a:pt x="1261886" y="3390832"/>
                  <a:pt x="1344166" y="3317198"/>
                  <a:pt x="1401342" y="3231287"/>
                </a:cubicBezTo>
                <a:cubicBezTo>
                  <a:pt x="1447955" y="3160870"/>
                  <a:pt x="1503291" y="3038332"/>
                  <a:pt x="1536210" y="2931367"/>
                </a:cubicBezTo>
                <a:cubicBezTo>
                  <a:pt x="1569122" y="2826204"/>
                  <a:pt x="1581943" y="2746642"/>
                  <a:pt x="1585578" y="2625931"/>
                </a:cubicBezTo>
                <a:lnTo>
                  <a:pt x="1588793" y="2535422"/>
                </a:lnTo>
                <a:lnTo>
                  <a:pt x="1632230" y="2519885"/>
                </a:lnTo>
                <a:cubicBezTo>
                  <a:pt x="1682517" y="2502051"/>
                  <a:pt x="1784467" y="2452224"/>
                  <a:pt x="1911106" y="2382725"/>
                </a:cubicBezTo>
                <a:cubicBezTo>
                  <a:pt x="2150675" y="2251492"/>
                  <a:pt x="2363302" y="2110208"/>
                  <a:pt x="2569042" y="1945606"/>
                </a:cubicBezTo>
                <a:lnTo>
                  <a:pt x="2634408" y="1893061"/>
                </a:lnTo>
                <a:lnTo>
                  <a:pt x="2797628" y="1998184"/>
                </a:lnTo>
                <a:cubicBezTo>
                  <a:pt x="3188064" y="2249657"/>
                  <a:pt x="3322501" y="2337910"/>
                  <a:pt x="3559317" y="2495614"/>
                </a:cubicBezTo>
                <a:cubicBezTo>
                  <a:pt x="3697858" y="2587999"/>
                  <a:pt x="3898083" y="2723320"/>
                  <a:pt x="4005087" y="2795995"/>
                </a:cubicBezTo>
                <a:cubicBezTo>
                  <a:pt x="4116647" y="2872344"/>
                  <a:pt x="4221809" y="2940503"/>
                  <a:pt x="4251965" y="2956501"/>
                </a:cubicBezTo>
                <a:cubicBezTo>
                  <a:pt x="4419320" y="3043796"/>
                  <a:pt x="4689966" y="3114216"/>
                  <a:pt x="4735699" y="3082218"/>
                </a:cubicBezTo>
                <a:cubicBezTo>
                  <a:pt x="4749400" y="3072612"/>
                  <a:pt x="4748941" y="3048388"/>
                  <a:pt x="4734322" y="3017312"/>
                </a:cubicBezTo>
                <a:cubicBezTo>
                  <a:pt x="4693641" y="2929521"/>
                  <a:pt x="4462716" y="2690411"/>
                  <a:pt x="4343396" y="2612220"/>
                </a:cubicBezTo>
                <a:cubicBezTo>
                  <a:pt x="4298161" y="2582484"/>
                  <a:pt x="4209910" y="2529021"/>
                  <a:pt x="4094255" y="2460864"/>
                </a:cubicBezTo>
                <a:cubicBezTo>
                  <a:pt x="4056750" y="2438935"/>
                  <a:pt x="4004167" y="2407860"/>
                  <a:pt x="3977649" y="2392284"/>
                </a:cubicBezTo>
                <a:cubicBezTo>
                  <a:pt x="3951128" y="2376747"/>
                  <a:pt x="3841410" y="2313218"/>
                  <a:pt x="3733063" y="2250568"/>
                </a:cubicBezTo>
                <a:cubicBezTo>
                  <a:pt x="3430381" y="2075905"/>
                  <a:pt x="3261233" y="1977629"/>
                  <a:pt x="3168425" y="1922286"/>
                </a:cubicBezTo>
                <a:cubicBezTo>
                  <a:pt x="3079255" y="1869281"/>
                  <a:pt x="2865742" y="1738971"/>
                  <a:pt x="2851585" y="1729370"/>
                </a:cubicBezTo>
                <a:cubicBezTo>
                  <a:pt x="2844237" y="1724318"/>
                  <a:pt x="2858895" y="1711536"/>
                  <a:pt x="2979595" y="1616899"/>
                </a:cubicBezTo>
                <a:cubicBezTo>
                  <a:pt x="3054565" y="1558383"/>
                  <a:pt x="3136388" y="1493896"/>
                  <a:pt x="3161527" y="1473351"/>
                </a:cubicBezTo>
                <a:cubicBezTo>
                  <a:pt x="3186671" y="1453221"/>
                  <a:pt x="3255710" y="1397461"/>
                  <a:pt x="3314686" y="1349437"/>
                </a:cubicBezTo>
                <a:cubicBezTo>
                  <a:pt x="3373698" y="1301447"/>
                  <a:pt x="3473811" y="1222799"/>
                  <a:pt x="3536464" y="1173892"/>
                </a:cubicBezTo>
                <a:cubicBezTo>
                  <a:pt x="3733975" y="1021154"/>
                  <a:pt x="3802976" y="964017"/>
                  <a:pt x="3853764" y="911436"/>
                </a:cubicBezTo>
                <a:cubicBezTo>
                  <a:pt x="4011939" y="749136"/>
                  <a:pt x="4170604" y="519628"/>
                  <a:pt x="4242358" y="350011"/>
                </a:cubicBezTo>
                <a:cubicBezTo>
                  <a:pt x="4261569" y="304278"/>
                  <a:pt x="4265243" y="285066"/>
                  <a:pt x="4255638" y="280971"/>
                </a:cubicBezTo>
                <a:cubicBezTo>
                  <a:pt x="4245573" y="277297"/>
                  <a:pt x="4206690" y="289658"/>
                  <a:pt x="4117096" y="324867"/>
                </a:cubicBezTo>
                <a:cubicBezTo>
                  <a:pt x="3944726" y="392528"/>
                  <a:pt x="3764595" y="478486"/>
                  <a:pt x="3644806" y="549780"/>
                </a:cubicBezTo>
                <a:cubicBezTo>
                  <a:pt x="3533246" y="616562"/>
                  <a:pt x="3334354" y="772019"/>
                  <a:pt x="2990082" y="1062328"/>
                </a:cubicBezTo>
                <a:cubicBezTo>
                  <a:pt x="2924257" y="1117627"/>
                  <a:pt x="2538836" y="1434923"/>
                  <a:pt x="2491731" y="1472426"/>
                </a:cubicBezTo>
                <a:lnTo>
                  <a:pt x="2469802" y="1489800"/>
                </a:lnTo>
                <a:lnTo>
                  <a:pt x="2333102" y="1404305"/>
                </a:lnTo>
                <a:cubicBezTo>
                  <a:pt x="2087596" y="1250225"/>
                  <a:pt x="1876350" y="1107099"/>
                  <a:pt x="1691654" y="968136"/>
                </a:cubicBezTo>
                <a:cubicBezTo>
                  <a:pt x="1642285" y="931091"/>
                  <a:pt x="1590165" y="894045"/>
                  <a:pt x="1575960" y="885358"/>
                </a:cubicBezTo>
                <a:cubicBezTo>
                  <a:pt x="1557207" y="874374"/>
                  <a:pt x="1550816" y="867984"/>
                  <a:pt x="1552194" y="862511"/>
                </a:cubicBezTo>
                <a:cubicBezTo>
                  <a:pt x="1558126" y="844218"/>
                  <a:pt x="1562258" y="718503"/>
                  <a:pt x="1558585" y="663159"/>
                </a:cubicBezTo>
                <a:cubicBezTo>
                  <a:pt x="1549438" y="507247"/>
                  <a:pt x="1502825" y="387918"/>
                  <a:pt x="1407268" y="274104"/>
                </a:cubicBezTo>
                <a:cubicBezTo>
                  <a:pt x="1373437" y="234303"/>
                  <a:pt x="1312167" y="179921"/>
                  <a:pt x="1267355" y="151562"/>
                </a:cubicBezTo>
                <a:cubicBezTo>
                  <a:pt x="1227592" y="125959"/>
                  <a:pt x="1085843" y="56461"/>
                  <a:pt x="1039689" y="40002"/>
                </a:cubicBezTo>
                <a:cubicBezTo>
                  <a:pt x="966058" y="13939"/>
                  <a:pt x="909838" y="2957"/>
                  <a:pt x="834409" y="660"/>
                </a:cubicBezTo>
                <a:cubicBezTo>
                  <a:pt x="796905" y="-220"/>
                  <a:pt x="763992" y="-220"/>
                  <a:pt x="761236" y="660"/>
                </a:cubicBezTo>
                <a:close/>
                <a:moveTo>
                  <a:pt x="861394" y="369178"/>
                </a:moveTo>
                <a:cubicBezTo>
                  <a:pt x="946430" y="385672"/>
                  <a:pt x="1046090" y="424516"/>
                  <a:pt x="1127485" y="472048"/>
                </a:cubicBezTo>
                <a:cubicBezTo>
                  <a:pt x="1158560" y="490800"/>
                  <a:pt x="1178690" y="506797"/>
                  <a:pt x="1206551" y="536532"/>
                </a:cubicBezTo>
                <a:cubicBezTo>
                  <a:pt x="1239961" y="572200"/>
                  <a:pt x="1244974" y="579969"/>
                  <a:pt x="1254579" y="611045"/>
                </a:cubicBezTo>
                <a:cubicBezTo>
                  <a:pt x="1293882" y="734959"/>
                  <a:pt x="1268279" y="938406"/>
                  <a:pt x="1199241" y="1051799"/>
                </a:cubicBezTo>
                <a:cubicBezTo>
                  <a:pt x="1164032" y="1109854"/>
                  <a:pt x="1103221" y="1161977"/>
                  <a:pt x="1037852" y="1190340"/>
                </a:cubicBezTo>
                <a:cubicBezTo>
                  <a:pt x="1009035" y="1203122"/>
                  <a:pt x="1005399" y="1203582"/>
                  <a:pt x="934982" y="1203122"/>
                </a:cubicBezTo>
                <a:cubicBezTo>
                  <a:pt x="830271" y="1202663"/>
                  <a:pt x="726490" y="1182112"/>
                  <a:pt x="628665" y="1141852"/>
                </a:cubicBezTo>
                <a:cubicBezTo>
                  <a:pt x="481904" y="1082419"/>
                  <a:pt x="355726" y="967688"/>
                  <a:pt x="308152" y="851533"/>
                </a:cubicBezTo>
                <a:cubicBezTo>
                  <a:pt x="291236" y="810852"/>
                  <a:pt x="291236" y="773347"/>
                  <a:pt x="308611" y="714373"/>
                </a:cubicBezTo>
                <a:cubicBezTo>
                  <a:pt x="327363" y="648548"/>
                  <a:pt x="381784" y="568063"/>
                  <a:pt x="463602" y="484405"/>
                </a:cubicBezTo>
                <a:cubicBezTo>
                  <a:pt x="521198" y="425431"/>
                  <a:pt x="598469" y="381535"/>
                  <a:pt x="671634" y="366917"/>
                </a:cubicBezTo>
                <a:cubicBezTo>
                  <a:pt x="719166" y="357312"/>
                  <a:pt x="805581" y="358689"/>
                  <a:pt x="861375" y="369175"/>
                </a:cubicBezTo>
                <a:close/>
                <a:moveTo>
                  <a:pt x="931352" y="2251013"/>
                </a:moveTo>
                <a:cubicBezTo>
                  <a:pt x="1037857" y="2270224"/>
                  <a:pt x="1163152" y="2331036"/>
                  <a:pt x="1218457" y="2390926"/>
                </a:cubicBezTo>
                <a:cubicBezTo>
                  <a:pt x="1249533" y="2424757"/>
                  <a:pt x="1258220" y="2443931"/>
                  <a:pt x="1271040" y="2511166"/>
                </a:cubicBezTo>
                <a:cubicBezTo>
                  <a:pt x="1280646" y="2560076"/>
                  <a:pt x="1282024" y="2705463"/>
                  <a:pt x="1273757" y="2766274"/>
                </a:cubicBezTo>
                <a:cubicBezTo>
                  <a:pt x="1264649" y="2831640"/>
                  <a:pt x="1245438" y="2909362"/>
                  <a:pt x="1225767" y="2959190"/>
                </a:cubicBezTo>
                <a:cubicBezTo>
                  <a:pt x="1170008" y="3104119"/>
                  <a:pt x="1038779" y="3223908"/>
                  <a:pt x="892929" y="3264165"/>
                </a:cubicBezTo>
                <a:cubicBezTo>
                  <a:pt x="862274" y="3272393"/>
                  <a:pt x="844479" y="3273771"/>
                  <a:pt x="765830" y="3274229"/>
                </a:cubicBezTo>
                <a:cubicBezTo>
                  <a:pt x="667516" y="3274229"/>
                  <a:pt x="627749" y="3269178"/>
                  <a:pt x="550029" y="3246790"/>
                </a:cubicBezTo>
                <a:cubicBezTo>
                  <a:pt x="491513" y="3229874"/>
                  <a:pt x="462696" y="3217513"/>
                  <a:pt x="424772" y="3191910"/>
                </a:cubicBezTo>
                <a:cubicBezTo>
                  <a:pt x="360287" y="3149392"/>
                  <a:pt x="308627" y="3088579"/>
                  <a:pt x="284859" y="3026848"/>
                </a:cubicBezTo>
                <a:cubicBezTo>
                  <a:pt x="268862" y="2984789"/>
                  <a:pt x="265188" y="2902512"/>
                  <a:pt x="276631" y="2814720"/>
                </a:cubicBezTo>
                <a:cubicBezTo>
                  <a:pt x="284859" y="2749814"/>
                  <a:pt x="311840" y="2611733"/>
                  <a:pt x="321905" y="2581999"/>
                </a:cubicBezTo>
                <a:cubicBezTo>
                  <a:pt x="337902" y="2535845"/>
                  <a:pt x="431163" y="2428840"/>
                  <a:pt x="511646" y="2364394"/>
                </a:cubicBezTo>
                <a:cubicBezTo>
                  <a:pt x="610382" y="2285290"/>
                  <a:pt x="682175" y="2254676"/>
                  <a:pt x="800123" y="2241852"/>
                </a:cubicBezTo>
                <a:cubicBezTo>
                  <a:pt x="825726" y="2239096"/>
                  <a:pt x="890632" y="2243689"/>
                  <a:pt x="931356" y="2250998"/>
                </a:cubicBezTo>
                <a:close/>
              </a:path>
            </a:pathLst>
          </a:custGeom>
          <a:solidFill>
            <a:srgbClr val="79F7AB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6A46F216-4A9F-C0AC-7209-447D3B06B6DE}"/>
              </a:ext>
            </a:extLst>
          </p:cNvPr>
          <p:cNvGrpSpPr/>
          <p:nvPr/>
        </p:nvGrpSpPr>
        <p:grpSpPr>
          <a:xfrm>
            <a:off x="10778850" y="2370816"/>
            <a:ext cx="337099" cy="611825"/>
            <a:chOff x="-12415407" y="6243396"/>
            <a:chExt cx="2241475" cy="4068209"/>
          </a:xfrm>
          <a:solidFill>
            <a:srgbClr val="79F7AB"/>
          </a:solidFill>
        </p:grpSpPr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FE96EC6A-6998-36B5-1F64-1703B9A8B476}"/>
                </a:ext>
              </a:extLst>
            </p:cNvPr>
            <p:cNvSpPr/>
            <p:nvPr/>
          </p:nvSpPr>
          <p:spPr>
            <a:xfrm>
              <a:off x="-12415407" y="6243396"/>
              <a:ext cx="2241475" cy="2868541"/>
            </a:xfrm>
            <a:custGeom>
              <a:avLst/>
              <a:gdLst>
                <a:gd name="connsiteX0" fmla="*/ 1135554 w 2241475"/>
                <a:gd name="connsiteY0" fmla="*/ 2357 h 2868541"/>
                <a:gd name="connsiteX1" fmla="*/ 799502 w 2241475"/>
                <a:gd name="connsiteY1" fmla="*/ 64087 h 2868541"/>
                <a:gd name="connsiteX2" fmla="*/ 548950 w 2241475"/>
                <a:gd name="connsiteY2" fmla="*/ 155514 h 2868541"/>
                <a:gd name="connsiteX3" fmla="*/ 258631 w 2241475"/>
                <a:gd name="connsiteY3" fmla="*/ 364467 h 2868541"/>
                <a:gd name="connsiteX4" fmla="*/ 4444 w 2241475"/>
                <a:gd name="connsiteY4" fmla="*/ 882491 h 2868541"/>
                <a:gd name="connsiteX5" fmla="*/ 88562 w 2241475"/>
                <a:gd name="connsiteY5" fmla="*/ 1469056 h 2868541"/>
                <a:gd name="connsiteX6" fmla="*/ 246737 w 2241475"/>
                <a:gd name="connsiteY6" fmla="*/ 1788648 h 2868541"/>
                <a:gd name="connsiteX7" fmla="*/ 270541 w 2241475"/>
                <a:gd name="connsiteY7" fmla="*/ 1823398 h 2868541"/>
                <a:gd name="connsiteX8" fmla="*/ 305711 w 2241475"/>
                <a:gd name="connsiteY8" fmla="*/ 1822939 h 2868541"/>
                <a:gd name="connsiteX9" fmla="*/ 310303 w 2241475"/>
                <a:gd name="connsiteY9" fmla="*/ 1764423 h 2868541"/>
                <a:gd name="connsiteX10" fmla="*/ 284240 w 2241475"/>
                <a:gd name="connsiteY10" fmla="*/ 1658800 h 2868541"/>
                <a:gd name="connsiteX11" fmla="*/ 206514 w 2241475"/>
                <a:gd name="connsiteY11" fmla="*/ 1109239 h 2868541"/>
                <a:gd name="connsiteX12" fmla="*/ 314400 w 2241475"/>
                <a:gd name="connsiteY12" fmla="*/ 735263 h 2868541"/>
                <a:gd name="connsiteX13" fmla="*/ 527488 w 2241475"/>
                <a:gd name="connsiteY13" fmla="*/ 539095 h 2868541"/>
                <a:gd name="connsiteX14" fmla="*/ 1005255 w 2241475"/>
                <a:gd name="connsiteY14" fmla="*/ 366302 h 2868541"/>
                <a:gd name="connsiteX15" fmla="*/ 1377850 w 2241475"/>
                <a:gd name="connsiteY15" fmla="*/ 366762 h 2868541"/>
                <a:gd name="connsiteX16" fmla="*/ 1859753 w 2241475"/>
                <a:gd name="connsiteY16" fmla="*/ 545520 h 2868541"/>
                <a:gd name="connsiteX17" fmla="*/ 1897257 w 2241475"/>
                <a:gd name="connsiteY17" fmla="*/ 609967 h 2868541"/>
                <a:gd name="connsiteX18" fmla="*/ 1894961 w 2241475"/>
                <a:gd name="connsiteY18" fmla="*/ 864653 h 2868541"/>
                <a:gd name="connsiteX19" fmla="*/ 1693355 w 2241475"/>
                <a:gd name="connsiteY19" fmla="*/ 1363886 h 2868541"/>
                <a:gd name="connsiteX20" fmla="*/ 1384745 w 2241475"/>
                <a:gd name="connsiteY20" fmla="*/ 1725078 h 2868541"/>
                <a:gd name="connsiteX21" fmla="*/ 1148810 w 2241475"/>
                <a:gd name="connsiteY21" fmla="*/ 1976551 h 2868541"/>
                <a:gd name="connsiteX22" fmla="*/ 888186 w 2241475"/>
                <a:gd name="connsiteY22" fmla="*/ 2410878 h 2868541"/>
                <a:gd name="connsiteX23" fmla="*/ 879538 w 2241475"/>
                <a:gd name="connsiteY23" fmla="*/ 2538887 h 2868541"/>
                <a:gd name="connsiteX24" fmla="*/ 929824 w 2241475"/>
                <a:gd name="connsiteY24" fmla="*/ 2806819 h 2868541"/>
                <a:gd name="connsiteX25" fmla="*/ 970046 w 2241475"/>
                <a:gd name="connsiteY25" fmla="*/ 2863498 h 2868541"/>
                <a:gd name="connsiteX26" fmla="*/ 1147884 w 2241475"/>
                <a:gd name="connsiteY26" fmla="*/ 2779381 h 2868541"/>
                <a:gd name="connsiteX27" fmla="*/ 1240690 w 2241475"/>
                <a:gd name="connsiteY27" fmla="*/ 2660051 h 2868541"/>
                <a:gd name="connsiteX28" fmla="*/ 1626570 w 2241475"/>
                <a:gd name="connsiteY28" fmla="*/ 2132005 h 2868541"/>
                <a:gd name="connsiteX29" fmla="*/ 2025725 w 2241475"/>
                <a:gd name="connsiteY29" fmla="*/ 1546782 h 2868541"/>
                <a:gd name="connsiteX30" fmla="*/ 2211792 w 2241475"/>
                <a:gd name="connsiteY30" fmla="*/ 1025584 h 2868541"/>
                <a:gd name="connsiteX31" fmla="*/ 2225952 w 2241475"/>
                <a:gd name="connsiteY31" fmla="*/ 551451 h 2868541"/>
                <a:gd name="connsiteX32" fmla="*/ 1982287 w 2241475"/>
                <a:gd name="connsiteY32" fmla="*/ 195306 h 2868541"/>
                <a:gd name="connsiteX33" fmla="*/ 1736781 w 2241475"/>
                <a:gd name="connsiteY33" fmla="*/ 74605 h 2868541"/>
                <a:gd name="connsiteX34" fmla="*/ 1254428 w 2241475"/>
                <a:gd name="connsiteY34" fmla="*/ 54 h 2868541"/>
                <a:gd name="connsiteX35" fmla="*/ 1135560 w 2241475"/>
                <a:gd name="connsiteY35" fmla="*/ 2351 h 2868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241475" h="2868541">
                  <a:moveTo>
                    <a:pt x="1135554" y="2357"/>
                  </a:moveTo>
                  <a:cubicBezTo>
                    <a:pt x="1029470" y="11963"/>
                    <a:pt x="911523" y="33471"/>
                    <a:pt x="799502" y="64087"/>
                  </a:cubicBezTo>
                  <a:cubicBezTo>
                    <a:pt x="690666" y="93363"/>
                    <a:pt x="629894" y="115751"/>
                    <a:pt x="548950" y="155514"/>
                  </a:cubicBezTo>
                  <a:cubicBezTo>
                    <a:pt x="431923" y="213570"/>
                    <a:pt x="342289" y="278056"/>
                    <a:pt x="258631" y="364467"/>
                  </a:cubicBezTo>
                  <a:cubicBezTo>
                    <a:pt x="113702" y="514873"/>
                    <a:pt x="24529" y="695924"/>
                    <a:pt x="4444" y="882491"/>
                  </a:cubicBezTo>
                  <a:cubicBezTo>
                    <a:pt x="-12930" y="1042498"/>
                    <a:pt x="21780" y="1284370"/>
                    <a:pt x="88562" y="1469056"/>
                  </a:cubicBezTo>
                  <a:cubicBezTo>
                    <a:pt x="127405" y="1575600"/>
                    <a:pt x="201954" y="1726917"/>
                    <a:pt x="246737" y="1788648"/>
                  </a:cubicBezTo>
                  <a:cubicBezTo>
                    <a:pt x="254046" y="1798713"/>
                    <a:pt x="265030" y="1814711"/>
                    <a:pt x="270541" y="1823398"/>
                  </a:cubicBezTo>
                  <a:cubicBezTo>
                    <a:pt x="285160" y="1846245"/>
                    <a:pt x="294307" y="1846245"/>
                    <a:pt x="305711" y="1822939"/>
                  </a:cubicBezTo>
                  <a:cubicBezTo>
                    <a:pt x="315316" y="1805105"/>
                    <a:pt x="315316" y="1801890"/>
                    <a:pt x="310303" y="1764423"/>
                  </a:cubicBezTo>
                  <a:cubicBezTo>
                    <a:pt x="307088" y="1742916"/>
                    <a:pt x="295224" y="1695384"/>
                    <a:pt x="284240" y="1658800"/>
                  </a:cubicBezTo>
                  <a:cubicBezTo>
                    <a:pt x="218875" y="1443910"/>
                    <a:pt x="201960" y="1325501"/>
                    <a:pt x="206514" y="1109239"/>
                  </a:cubicBezTo>
                  <a:cubicBezTo>
                    <a:pt x="210609" y="902118"/>
                    <a:pt x="226185" y="849076"/>
                    <a:pt x="314400" y="735263"/>
                  </a:cubicBezTo>
                  <a:cubicBezTo>
                    <a:pt x="378426" y="652944"/>
                    <a:pt x="440156" y="595810"/>
                    <a:pt x="527488" y="539095"/>
                  </a:cubicBezTo>
                  <a:cubicBezTo>
                    <a:pt x="666901" y="448586"/>
                    <a:pt x="823274" y="391912"/>
                    <a:pt x="1005255" y="366302"/>
                  </a:cubicBezTo>
                  <a:cubicBezTo>
                    <a:pt x="1086618" y="354859"/>
                    <a:pt x="1294653" y="354859"/>
                    <a:pt x="1377850" y="366762"/>
                  </a:cubicBezTo>
                  <a:cubicBezTo>
                    <a:pt x="1600961" y="397378"/>
                    <a:pt x="1783403" y="465037"/>
                    <a:pt x="1859753" y="545520"/>
                  </a:cubicBezTo>
                  <a:cubicBezTo>
                    <a:pt x="1889029" y="576136"/>
                    <a:pt x="1891287" y="580729"/>
                    <a:pt x="1897257" y="609967"/>
                  </a:cubicBezTo>
                  <a:cubicBezTo>
                    <a:pt x="1906863" y="656618"/>
                    <a:pt x="1905485" y="802010"/>
                    <a:pt x="1894961" y="864653"/>
                  </a:cubicBezTo>
                  <a:cubicBezTo>
                    <a:pt x="1864804" y="1047968"/>
                    <a:pt x="1805371" y="1195189"/>
                    <a:pt x="1693355" y="1363886"/>
                  </a:cubicBezTo>
                  <a:cubicBezTo>
                    <a:pt x="1622479" y="1471351"/>
                    <a:pt x="1552982" y="1552256"/>
                    <a:pt x="1384745" y="1725078"/>
                  </a:cubicBezTo>
                  <a:cubicBezTo>
                    <a:pt x="1291443" y="1820638"/>
                    <a:pt x="1203233" y="1914819"/>
                    <a:pt x="1148810" y="1976551"/>
                  </a:cubicBezTo>
                  <a:cubicBezTo>
                    <a:pt x="1007555" y="2136558"/>
                    <a:pt x="916549" y="2287875"/>
                    <a:pt x="888186" y="2410878"/>
                  </a:cubicBezTo>
                  <a:cubicBezTo>
                    <a:pt x="881336" y="2440155"/>
                    <a:pt x="879538" y="2465758"/>
                    <a:pt x="879538" y="2538887"/>
                  </a:cubicBezTo>
                  <a:cubicBezTo>
                    <a:pt x="879959" y="2661430"/>
                    <a:pt x="893697" y="2734144"/>
                    <a:pt x="929824" y="2806819"/>
                  </a:cubicBezTo>
                  <a:cubicBezTo>
                    <a:pt x="950834" y="2849337"/>
                    <a:pt x="954968" y="2854351"/>
                    <a:pt x="970046" y="2863498"/>
                  </a:cubicBezTo>
                  <a:cubicBezTo>
                    <a:pt x="1002040" y="2882251"/>
                    <a:pt x="1076130" y="2847501"/>
                    <a:pt x="1147884" y="2779381"/>
                  </a:cubicBezTo>
                  <a:cubicBezTo>
                    <a:pt x="1187647" y="2742374"/>
                    <a:pt x="1212369" y="2710341"/>
                    <a:pt x="1240690" y="2660051"/>
                  </a:cubicBezTo>
                  <a:cubicBezTo>
                    <a:pt x="1341306" y="2481753"/>
                    <a:pt x="1376468" y="2433757"/>
                    <a:pt x="1626570" y="2132005"/>
                  </a:cubicBezTo>
                  <a:cubicBezTo>
                    <a:pt x="1840079" y="1875055"/>
                    <a:pt x="1922394" y="1754354"/>
                    <a:pt x="2025725" y="1546782"/>
                  </a:cubicBezTo>
                  <a:cubicBezTo>
                    <a:pt x="2115315" y="1367563"/>
                    <a:pt x="2171114" y="1212112"/>
                    <a:pt x="2211792" y="1025584"/>
                  </a:cubicBezTo>
                  <a:cubicBezTo>
                    <a:pt x="2245163" y="873346"/>
                    <a:pt x="2251134" y="675836"/>
                    <a:pt x="2225952" y="551451"/>
                  </a:cubicBezTo>
                  <a:cubicBezTo>
                    <a:pt x="2196714" y="407904"/>
                    <a:pt x="2109836" y="280805"/>
                    <a:pt x="1982287" y="195306"/>
                  </a:cubicBezTo>
                  <a:cubicBezTo>
                    <a:pt x="1930623" y="160556"/>
                    <a:pt x="1798934" y="96070"/>
                    <a:pt x="1736781" y="74605"/>
                  </a:cubicBezTo>
                  <a:cubicBezTo>
                    <a:pt x="1583583" y="22022"/>
                    <a:pt x="1434098" y="-1285"/>
                    <a:pt x="1254428" y="54"/>
                  </a:cubicBezTo>
                  <a:cubicBezTo>
                    <a:pt x="1199090" y="514"/>
                    <a:pt x="1145592" y="1432"/>
                    <a:pt x="1135560" y="235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EEBA5C05-B57B-1C88-2086-E719127D4F8A}"/>
                </a:ext>
              </a:extLst>
            </p:cNvPr>
            <p:cNvSpPr/>
            <p:nvPr/>
          </p:nvSpPr>
          <p:spPr>
            <a:xfrm>
              <a:off x="-11565369" y="9521899"/>
              <a:ext cx="696597" cy="789706"/>
            </a:xfrm>
            <a:custGeom>
              <a:avLst/>
              <a:gdLst>
                <a:gd name="connsiteX0" fmla="*/ 354096 w 696597"/>
                <a:gd name="connsiteY0" fmla="*/ 2869 h 789706"/>
                <a:gd name="connsiteX1" fmla="*/ 323480 w 696597"/>
                <a:gd name="connsiteY1" fmla="*/ 7424 h 789706"/>
                <a:gd name="connsiteX2" fmla="*/ 266343 w 696597"/>
                <a:gd name="connsiteY2" fmla="*/ 18867 h 789706"/>
                <a:gd name="connsiteX3" fmla="*/ 195008 w 696597"/>
                <a:gd name="connsiteY3" fmla="*/ 37619 h 789706"/>
                <a:gd name="connsiteX4" fmla="*/ 10773 w 696597"/>
                <a:gd name="connsiteY4" fmla="*/ 203563 h 789706"/>
                <a:gd name="connsiteX5" fmla="*/ 6640 w 696597"/>
                <a:gd name="connsiteY5" fmla="*/ 341644 h 789706"/>
                <a:gd name="connsiteX6" fmla="*/ 13490 w 696597"/>
                <a:gd name="connsiteY6" fmla="*/ 424384 h 789706"/>
                <a:gd name="connsiteX7" fmla="*/ 60141 w 696597"/>
                <a:gd name="connsiteY7" fmla="*/ 575740 h 789706"/>
                <a:gd name="connsiteX8" fmla="*/ 164814 w 696597"/>
                <a:gd name="connsiteY8" fmla="*/ 700997 h 789706"/>
                <a:gd name="connsiteX9" fmla="*/ 391598 w 696597"/>
                <a:gd name="connsiteY9" fmla="*/ 789707 h 789706"/>
                <a:gd name="connsiteX10" fmla="*/ 555739 w 696597"/>
                <a:gd name="connsiteY10" fmla="*/ 723423 h 789706"/>
                <a:gd name="connsiteX11" fmla="*/ 620646 w 696597"/>
                <a:gd name="connsiteY11" fmla="*/ 625566 h 789706"/>
                <a:gd name="connsiteX12" fmla="*/ 653558 w 696597"/>
                <a:gd name="connsiteY12" fmla="*/ 553351 h 789706"/>
                <a:gd name="connsiteX13" fmla="*/ 660447 w 696597"/>
                <a:gd name="connsiteY13" fmla="*/ 533680 h 789706"/>
                <a:gd name="connsiteX14" fmla="*/ 681916 w 696597"/>
                <a:gd name="connsiteY14" fmla="*/ 464181 h 789706"/>
                <a:gd name="connsiteX15" fmla="*/ 696574 w 696597"/>
                <a:gd name="connsiteY15" fmla="*/ 330234 h 789706"/>
                <a:gd name="connsiteX16" fmla="*/ 665460 w 696597"/>
                <a:gd name="connsiteY16" fmla="*/ 161038 h 789706"/>
                <a:gd name="connsiteX17" fmla="*/ 546131 w 696597"/>
                <a:gd name="connsiteY17" fmla="*/ 44011 h 789706"/>
                <a:gd name="connsiteX18" fmla="*/ 520987 w 696597"/>
                <a:gd name="connsiteY18" fmla="*/ 32568 h 789706"/>
                <a:gd name="connsiteX19" fmla="*/ 488994 w 696597"/>
                <a:gd name="connsiteY19" fmla="*/ 14275 h 789706"/>
                <a:gd name="connsiteX20" fmla="*/ 413525 w 696597"/>
                <a:gd name="connsiteY20" fmla="*/ 115 h 789706"/>
                <a:gd name="connsiteX21" fmla="*/ 354092 w 696597"/>
                <a:gd name="connsiteY21" fmla="*/ 2870 h 789706"/>
                <a:gd name="connsiteX22" fmla="*/ 407139 w 696597"/>
                <a:gd name="connsiteY22" fmla="*/ 414810 h 789706"/>
                <a:gd name="connsiteX23" fmla="*/ 396615 w 696597"/>
                <a:gd name="connsiteY23" fmla="*/ 472866 h 789706"/>
                <a:gd name="connsiteX24" fmla="*/ 336263 w 696597"/>
                <a:gd name="connsiteY24" fmla="*/ 536394 h 789706"/>
                <a:gd name="connsiteX25" fmla="*/ 318007 w 696597"/>
                <a:gd name="connsiteY25" fmla="*/ 533677 h 789706"/>
                <a:gd name="connsiteX26" fmla="*/ 312497 w 696597"/>
                <a:gd name="connsiteY26" fmla="*/ 507156 h 789706"/>
                <a:gd name="connsiteX27" fmla="*/ 335841 w 696597"/>
                <a:gd name="connsiteY27" fmla="*/ 430349 h 789706"/>
                <a:gd name="connsiteX28" fmla="*/ 396614 w 696597"/>
                <a:gd name="connsiteY28" fmla="*/ 412975 h 789706"/>
                <a:gd name="connsiteX29" fmla="*/ 407138 w 696597"/>
                <a:gd name="connsiteY29" fmla="*/ 414812 h 789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96597" h="789706">
                  <a:moveTo>
                    <a:pt x="354096" y="2869"/>
                  </a:moveTo>
                  <a:cubicBezTo>
                    <a:pt x="349083" y="5127"/>
                    <a:pt x="335382" y="7424"/>
                    <a:pt x="323480" y="7424"/>
                  </a:cubicBezTo>
                  <a:cubicBezTo>
                    <a:pt x="311579" y="7883"/>
                    <a:pt x="285976" y="12896"/>
                    <a:pt x="266343" y="18867"/>
                  </a:cubicBezTo>
                  <a:cubicBezTo>
                    <a:pt x="246673" y="24798"/>
                    <a:pt x="214679" y="33486"/>
                    <a:pt x="195008" y="37619"/>
                  </a:cubicBezTo>
                  <a:cubicBezTo>
                    <a:pt x="105418" y="56793"/>
                    <a:pt x="42770" y="113050"/>
                    <a:pt x="10773" y="203563"/>
                  </a:cubicBezTo>
                  <a:cubicBezTo>
                    <a:pt x="-2047" y="240150"/>
                    <a:pt x="-3425" y="284045"/>
                    <a:pt x="6640" y="341644"/>
                  </a:cubicBezTo>
                  <a:cubicBezTo>
                    <a:pt x="10275" y="363152"/>
                    <a:pt x="13490" y="400160"/>
                    <a:pt x="13490" y="424384"/>
                  </a:cubicBezTo>
                  <a:cubicBezTo>
                    <a:pt x="13490" y="478804"/>
                    <a:pt x="22637" y="508540"/>
                    <a:pt x="60141" y="575740"/>
                  </a:cubicBezTo>
                  <a:cubicBezTo>
                    <a:pt x="94891" y="638388"/>
                    <a:pt x="111347" y="658480"/>
                    <a:pt x="164814" y="700997"/>
                  </a:cubicBezTo>
                  <a:cubicBezTo>
                    <a:pt x="236149" y="758172"/>
                    <a:pt x="316170" y="789707"/>
                    <a:pt x="391598" y="789707"/>
                  </a:cubicBezTo>
                  <a:cubicBezTo>
                    <a:pt x="462015" y="789707"/>
                    <a:pt x="507293" y="771414"/>
                    <a:pt x="555739" y="723423"/>
                  </a:cubicBezTo>
                  <a:cubicBezTo>
                    <a:pt x="584097" y="695524"/>
                    <a:pt x="592326" y="683163"/>
                    <a:pt x="620646" y="625566"/>
                  </a:cubicBezTo>
                  <a:cubicBezTo>
                    <a:pt x="638939" y="589440"/>
                    <a:pt x="653558" y="556986"/>
                    <a:pt x="653558" y="553351"/>
                  </a:cubicBezTo>
                  <a:cubicBezTo>
                    <a:pt x="653558" y="549677"/>
                    <a:pt x="656773" y="540990"/>
                    <a:pt x="660447" y="533680"/>
                  </a:cubicBezTo>
                  <a:cubicBezTo>
                    <a:pt x="664082" y="526370"/>
                    <a:pt x="674147" y="494797"/>
                    <a:pt x="681916" y="464181"/>
                  </a:cubicBezTo>
                  <a:cubicBezTo>
                    <a:pt x="695655" y="412057"/>
                    <a:pt x="696574" y="402451"/>
                    <a:pt x="696574" y="330234"/>
                  </a:cubicBezTo>
                  <a:cubicBezTo>
                    <a:pt x="696995" y="243361"/>
                    <a:pt x="691981" y="216843"/>
                    <a:pt x="665460" y="161038"/>
                  </a:cubicBezTo>
                  <a:cubicBezTo>
                    <a:pt x="638020" y="102523"/>
                    <a:pt x="594583" y="60460"/>
                    <a:pt x="546131" y="44011"/>
                  </a:cubicBezTo>
                  <a:cubicBezTo>
                    <a:pt x="536066" y="40797"/>
                    <a:pt x="524623" y="35783"/>
                    <a:pt x="520987" y="32568"/>
                  </a:cubicBezTo>
                  <a:cubicBezTo>
                    <a:pt x="517313" y="29812"/>
                    <a:pt x="502694" y="21584"/>
                    <a:pt x="488994" y="14275"/>
                  </a:cubicBezTo>
                  <a:cubicBezTo>
                    <a:pt x="466567" y="2870"/>
                    <a:pt x="458339" y="1493"/>
                    <a:pt x="413525" y="115"/>
                  </a:cubicBezTo>
                  <a:cubicBezTo>
                    <a:pt x="386124" y="-344"/>
                    <a:pt x="359143" y="574"/>
                    <a:pt x="354092" y="2870"/>
                  </a:cubicBezTo>
                  <a:close/>
                  <a:moveTo>
                    <a:pt x="407139" y="414810"/>
                  </a:moveTo>
                  <a:cubicBezTo>
                    <a:pt x="413109" y="414810"/>
                    <a:pt x="408058" y="442211"/>
                    <a:pt x="396615" y="472866"/>
                  </a:cubicBezTo>
                  <a:cubicBezTo>
                    <a:pt x="385210" y="503482"/>
                    <a:pt x="350461" y="540068"/>
                    <a:pt x="336263" y="536394"/>
                  </a:cubicBezTo>
                  <a:cubicBezTo>
                    <a:pt x="330790" y="535055"/>
                    <a:pt x="323021" y="533677"/>
                    <a:pt x="318007" y="533677"/>
                  </a:cubicBezTo>
                  <a:cubicBezTo>
                    <a:pt x="310660" y="533677"/>
                    <a:pt x="309779" y="530922"/>
                    <a:pt x="312497" y="507156"/>
                  </a:cubicBezTo>
                  <a:cubicBezTo>
                    <a:pt x="319806" y="443590"/>
                    <a:pt x="320265" y="442212"/>
                    <a:pt x="335841" y="430349"/>
                  </a:cubicBezTo>
                  <a:cubicBezTo>
                    <a:pt x="350460" y="419365"/>
                    <a:pt x="384750" y="409301"/>
                    <a:pt x="396614" y="412975"/>
                  </a:cubicBezTo>
                  <a:cubicBezTo>
                    <a:pt x="400288" y="413893"/>
                    <a:pt x="404842" y="414812"/>
                    <a:pt x="407138" y="41481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27CB2175-3058-9802-21AF-26CB24D65F53}"/>
              </a:ext>
            </a:extLst>
          </p:cNvPr>
          <p:cNvGrpSpPr/>
          <p:nvPr/>
        </p:nvGrpSpPr>
        <p:grpSpPr>
          <a:xfrm flipH="1">
            <a:off x="911575" y="3712433"/>
            <a:ext cx="1004694" cy="569086"/>
            <a:chOff x="-4592704" y="4512196"/>
            <a:chExt cx="4568522" cy="2587734"/>
          </a:xfrm>
          <a:solidFill>
            <a:srgbClr val="79F7AB"/>
          </a:solidFill>
        </p:grpSpPr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B626265E-DBCE-3F34-1FE2-74E5001732E5}"/>
                </a:ext>
              </a:extLst>
            </p:cNvPr>
            <p:cNvSpPr/>
            <p:nvPr/>
          </p:nvSpPr>
          <p:spPr>
            <a:xfrm>
              <a:off x="-4592704" y="4512196"/>
              <a:ext cx="3020798" cy="990824"/>
            </a:xfrm>
            <a:custGeom>
              <a:avLst/>
              <a:gdLst>
                <a:gd name="connsiteX0" fmla="*/ 2729571 w 3020798"/>
                <a:gd name="connsiteY0" fmla="*/ 6265 h 990824"/>
                <a:gd name="connsiteX1" fmla="*/ 2761145 w 3020798"/>
                <a:gd name="connsiteY1" fmla="*/ 49242 h 990824"/>
                <a:gd name="connsiteX2" fmla="*/ 2803204 w 3020798"/>
                <a:gd name="connsiteY2" fmla="*/ 99989 h 990824"/>
                <a:gd name="connsiteX3" fmla="*/ 2814149 w 3020798"/>
                <a:gd name="connsiteY3" fmla="*/ 434659 h 990824"/>
                <a:gd name="connsiteX4" fmla="*/ 2534353 w 3020798"/>
                <a:gd name="connsiteY4" fmla="*/ 680616 h 990824"/>
                <a:gd name="connsiteX5" fmla="*/ 1952804 w 3020798"/>
                <a:gd name="connsiteY5" fmla="*/ 764772 h 990824"/>
                <a:gd name="connsiteX6" fmla="*/ 1264711 w 3020798"/>
                <a:gd name="connsiteY6" fmla="*/ 810925 h 990824"/>
                <a:gd name="connsiteX7" fmla="*/ 805245 w 3020798"/>
                <a:gd name="connsiteY7" fmla="*/ 838365 h 990824"/>
                <a:gd name="connsiteX8" fmla="*/ 274896 w 3020798"/>
                <a:gd name="connsiteY8" fmla="*/ 863508 h 990824"/>
                <a:gd name="connsiteX9" fmla="*/ 55421 w 3020798"/>
                <a:gd name="connsiteY9" fmla="*/ 876291 h 990824"/>
                <a:gd name="connsiteX10" fmla="*/ 579 w 3020798"/>
                <a:gd name="connsiteY10" fmla="*/ 904190 h 990824"/>
                <a:gd name="connsiteX11" fmla="*/ 32573 w 3020798"/>
                <a:gd name="connsiteY11" fmla="*/ 972770 h 990824"/>
                <a:gd name="connsiteX12" fmla="*/ 47651 w 3020798"/>
                <a:gd name="connsiteY12" fmla="*/ 986050 h 990824"/>
                <a:gd name="connsiteX13" fmla="*/ 193502 w 3020798"/>
                <a:gd name="connsiteY13" fmla="*/ 989227 h 990824"/>
                <a:gd name="connsiteX14" fmla="*/ 784661 w 3020798"/>
                <a:gd name="connsiteY14" fmla="*/ 981917 h 990824"/>
                <a:gd name="connsiteX15" fmla="*/ 1219027 w 3020798"/>
                <a:gd name="connsiteY15" fmla="*/ 979162 h 990824"/>
                <a:gd name="connsiteX16" fmla="*/ 2401836 w 3020798"/>
                <a:gd name="connsiteY16" fmla="*/ 929334 h 990824"/>
                <a:gd name="connsiteX17" fmla="*/ 2954111 w 3020798"/>
                <a:gd name="connsiteY17" fmla="*/ 607939 h 990824"/>
                <a:gd name="connsiteX18" fmla="*/ 2983847 w 3020798"/>
                <a:gd name="connsiteY18" fmla="*/ 192785 h 990824"/>
                <a:gd name="connsiteX19" fmla="*/ 2780821 w 3020798"/>
                <a:gd name="connsiteY19" fmla="*/ 8550 h 990824"/>
                <a:gd name="connsiteX20" fmla="*/ 2729616 w 3020798"/>
                <a:gd name="connsiteY20" fmla="*/ 6254 h 99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020798" h="990824">
                  <a:moveTo>
                    <a:pt x="2729571" y="6265"/>
                  </a:moveTo>
                  <a:cubicBezTo>
                    <a:pt x="2727773" y="10819"/>
                    <a:pt x="2738718" y="25936"/>
                    <a:pt x="2761145" y="49242"/>
                  </a:cubicBezTo>
                  <a:cubicBezTo>
                    <a:pt x="2780318" y="69373"/>
                    <a:pt x="2799070" y="91760"/>
                    <a:pt x="2803204" y="99989"/>
                  </a:cubicBezTo>
                  <a:cubicBezTo>
                    <a:pt x="2836575" y="164015"/>
                    <a:pt x="2842507" y="350080"/>
                    <a:pt x="2814149" y="434659"/>
                  </a:cubicBezTo>
                  <a:cubicBezTo>
                    <a:pt x="2778979" y="540282"/>
                    <a:pt x="2674736" y="631709"/>
                    <a:pt x="2534353" y="680616"/>
                  </a:cubicBezTo>
                  <a:cubicBezTo>
                    <a:pt x="2417786" y="720877"/>
                    <a:pt x="2341437" y="731822"/>
                    <a:pt x="1952804" y="764772"/>
                  </a:cubicBezTo>
                  <a:cubicBezTo>
                    <a:pt x="1592073" y="795388"/>
                    <a:pt x="1539943" y="799062"/>
                    <a:pt x="1264711" y="810925"/>
                  </a:cubicBezTo>
                  <a:cubicBezTo>
                    <a:pt x="1067201" y="819613"/>
                    <a:pt x="989010" y="824205"/>
                    <a:pt x="805245" y="838365"/>
                  </a:cubicBezTo>
                  <a:cubicBezTo>
                    <a:pt x="615043" y="852984"/>
                    <a:pt x="503483" y="858036"/>
                    <a:pt x="274896" y="863508"/>
                  </a:cubicBezTo>
                  <a:cubicBezTo>
                    <a:pt x="113469" y="866723"/>
                    <a:pt x="82853" y="868522"/>
                    <a:pt x="55421" y="876291"/>
                  </a:cubicBezTo>
                  <a:cubicBezTo>
                    <a:pt x="16117" y="886815"/>
                    <a:pt x="4215" y="892785"/>
                    <a:pt x="579" y="904190"/>
                  </a:cubicBezTo>
                  <a:cubicBezTo>
                    <a:pt x="-3554" y="917470"/>
                    <a:pt x="15198" y="957691"/>
                    <a:pt x="32573" y="972770"/>
                  </a:cubicBezTo>
                  <a:lnTo>
                    <a:pt x="47651" y="986050"/>
                  </a:lnTo>
                  <a:lnTo>
                    <a:pt x="193502" y="989227"/>
                  </a:lnTo>
                  <a:cubicBezTo>
                    <a:pt x="344858" y="992901"/>
                    <a:pt x="554232" y="990145"/>
                    <a:pt x="784661" y="981917"/>
                  </a:cubicBezTo>
                  <a:cubicBezTo>
                    <a:pt x="864225" y="979162"/>
                    <a:pt x="1042522" y="977822"/>
                    <a:pt x="1219027" y="979162"/>
                  </a:cubicBezTo>
                  <a:cubicBezTo>
                    <a:pt x="1740226" y="983295"/>
                    <a:pt x="2172260" y="965002"/>
                    <a:pt x="2401836" y="929334"/>
                  </a:cubicBezTo>
                  <a:cubicBezTo>
                    <a:pt x="2707693" y="882262"/>
                    <a:pt x="2861763" y="792174"/>
                    <a:pt x="2954111" y="607939"/>
                  </a:cubicBezTo>
                  <a:cubicBezTo>
                    <a:pt x="3031838" y="452027"/>
                    <a:pt x="3041444" y="315788"/>
                    <a:pt x="2983847" y="192785"/>
                  </a:cubicBezTo>
                  <a:cubicBezTo>
                    <a:pt x="2938114" y="94967"/>
                    <a:pt x="2867242" y="30936"/>
                    <a:pt x="2780821" y="8550"/>
                  </a:cubicBezTo>
                  <a:cubicBezTo>
                    <a:pt x="2737385" y="-2434"/>
                    <a:pt x="2732831" y="-2434"/>
                    <a:pt x="2729616" y="625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72ED8E6E-437B-01AE-3D37-99626C30715B}"/>
                </a:ext>
              </a:extLst>
            </p:cNvPr>
            <p:cNvSpPr/>
            <p:nvPr/>
          </p:nvSpPr>
          <p:spPr>
            <a:xfrm>
              <a:off x="-4588911" y="5679025"/>
              <a:ext cx="4564729" cy="878228"/>
            </a:xfrm>
            <a:custGeom>
              <a:avLst/>
              <a:gdLst>
                <a:gd name="connsiteX0" fmla="*/ 3140002 w 4564729"/>
                <a:gd name="connsiteY0" fmla="*/ 3435 h 878228"/>
                <a:gd name="connsiteX1" fmla="*/ 2872530 w 4564729"/>
                <a:gd name="connsiteY1" fmla="*/ 21268 h 878228"/>
                <a:gd name="connsiteX2" fmla="*/ 1896411 w 4564729"/>
                <a:gd name="connsiteY2" fmla="*/ 69297 h 878228"/>
                <a:gd name="connsiteX3" fmla="*/ 1546663 w 4564729"/>
                <a:gd name="connsiteY3" fmla="*/ 82997 h 878228"/>
                <a:gd name="connsiteX4" fmla="*/ 671122 w 4564729"/>
                <a:gd name="connsiteY4" fmla="*/ 101750 h 878228"/>
                <a:gd name="connsiteX5" fmla="*/ 136639 w 4564729"/>
                <a:gd name="connsiteY5" fmla="*/ 108141 h 878228"/>
                <a:gd name="connsiteX6" fmla="*/ 5406 w 4564729"/>
                <a:gd name="connsiteY6" fmla="*/ 167115 h 878228"/>
                <a:gd name="connsiteX7" fmla="*/ 101885 w 4564729"/>
                <a:gd name="connsiteY7" fmla="*/ 196851 h 878228"/>
                <a:gd name="connsiteX8" fmla="*/ 428786 w 4564729"/>
                <a:gd name="connsiteY8" fmla="*/ 215604 h 878228"/>
                <a:gd name="connsiteX9" fmla="*/ 659666 w 4564729"/>
                <a:gd name="connsiteY9" fmla="*/ 229304 h 878228"/>
                <a:gd name="connsiteX10" fmla="*/ 975124 w 4564729"/>
                <a:gd name="connsiteY10" fmla="*/ 248515 h 878228"/>
                <a:gd name="connsiteX11" fmla="*/ 1695214 w 4564729"/>
                <a:gd name="connsiteY11" fmla="*/ 262675 h 878228"/>
                <a:gd name="connsiteX12" fmla="*/ 2765062 w 4564729"/>
                <a:gd name="connsiteY12" fmla="*/ 249395 h 878228"/>
                <a:gd name="connsiteX13" fmla="*/ 3342065 w 4564729"/>
                <a:gd name="connsiteY13" fmla="*/ 244841 h 878228"/>
                <a:gd name="connsiteX14" fmla="*/ 4103754 w 4564729"/>
                <a:gd name="connsiteY14" fmla="*/ 389310 h 878228"/>
                <a:gd name="connsiteX15" fmla="*/ 4313168 w 4564729"/>
                <a:gd name="connsiteY15" fmla="*/ 547975 h 878228"/>
                <a:gd name="connsiteX16" fmla="*/ 4464485 w 4564729"/>
                <a:gd name="connsiteY16" fmla="*/ 806756 h 878228"/>
                <a:gd name="connsiteX17" fmla="*/ 4494221 w 4564729"/>
                <a:gd name="connsiteY17" fmla="*/ 868448 h 878228"/>
                <a:gd name="connsiteX18" fmla="*/ 4555912 w 4564729"/>
                <a:gd name="connsiteY18" fmla="*/ 743652 h 878228"/>
                <a:gd name="connsiteX19" fmla="*/ 4553195 w 4564729"/>
                <a:gd name="connsiteY19" fmla="*/ 515065 h 878228"/>
                <a:gd name="connsiteX20" fmla="*/ 4413743 w 4564729"/>
                <a:gd name="connsiteY20" fmla="*/ 252609 h 878228"/>
                <a:gd name="connsiteX21" fmla="*/ 4216693 w 4564729"/>
                <a:gd name="connsiteY21" fmla="*/ 128274 h 878228"/>
                <a:gd name="connsiteX22" fmla="*/ 3738925 w 4564729"/>
                <a:gd name="connsiteY22" fmla="*/ 9366 h 878228"/>
                <a:gd name="connsiteX23" fmla="*/ 3139997 w 4564729"/>
                <a:gd name="connsiteY23" fmla="*/ 3434 h 878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64729" h="878228">
                  <a:moveTo>
                    <a:pt x="3140002" y="3435"/>
                  </a:moveTo>
                  <a:cubicBezTo>
                    <a:pt x="3101119" y="5731"/>
                    <a:pt x="2980877" y="13499"/>
                    <a:pt x="2872530" y="21268"/>
                  </a:cubicBezTo>
                  <a:cubicBezTo>
                    <a:pt x="2566673" y="42317"/>
                    <a:pt x="2307431" y="55099"/>
                    <a:pt x="1896411" y="69297"/>
                  </a:cubicBezTo>
                  <a:cubicBezTo>
                    <a:pt x="1784391" y="72932"/>
                    <a:pt x="1627107" y="79323"/>
                    <a:pt x="1546663" y="82997"/>
                  </a:cubicBezTo>
                  <a:cubicBezTo>
                    <a:pt x="1247164" y="97157"/>
                    <a:pt x="1124200" y="99454"/>
                    <a:pt x="671122" y="101750"/>
                  </a:cubicBezTo>
                  <a:cubicBezTo>
                    <a:pt x="415975" y="102668"/>
                    <a:pt x="175484" y="105385"/>
                    <a:pt x="136639" y="108141"/>
                  </a:cubicBezTo>
                  <a:cubicBezTo>
                    <a:pt x="15477" y="115910"/>
                    <a:pt x="-13797" y="129189"/>
                    <a:pt x="5406" y="167115"/>
                  </a:cubicBezTo>
                  <a:cubicBezTo>
                    <a:pt x="17767" y="190881"/>
                    <a:pt x="27373" y="193636"/>
                    <a:pt x="101885" y="196851"/>
                  </a:cubicBezTo>
                  <a:cubicBezTo>
                    <a:pt x="252742" y="203242"/>
                    <a:pt x="352437" y="209174"/>
                    <a:pt x="428786" y="215604"/>
                  </a:cubicBezTo>
                  <a:cubicBezTo>
                    <a:pt x="472683" y="219240"/>
                    <a:pt x="576929" y="225630"/>
                    <a:pt x="659666" y="229304"/>
                  </a:cubicBezTo>
                  <a:cubicBezTo>
                    <a:pt x="742865" y="233399"/>
                    <a:pt x="884618" y="242086"/>
                    <a:pt x="975124" y="248515"/>
                  </a:cubicBezTo>
                  <a:cubicBezTo>
                    <a:pt x="1136973" y="260379"/>
                    <a:pt x="1149327" y="260838"/>
                    <a:pt x="1695214" y="262675"/>
                  </a:cubicBezTo>
                  <a:cubicBezTo>
                    <a:pt x="2228316" y="264512"/>
                    <a:pt x="2568463" y="260379"/>
                    <a:pt x="2765062" y="249395"/>
                  </a:cubicBezTo>
                  <a:cubicBezTo>
                    <a:pt x="2907728" y="241626"/>
                    <a:pt x="3230965" y="239369"/>
                    <a:pt x="3342065" y="244841"/>
                  </a:cubicBezTo>
                  <a:cubicBezTo>
                    <a:pt x="3689520" y="262675"/>
                    <a:pt x="3935977" y="309326"/>
                    <a:pt x="4103754" y="389310"/>
                  </a:cubicBezTo>
                  <a:cubicBezTo>
                    <a:pt x="4195219" y="433206"/>
                    <a:pt x="4213472" y="446906"/>
                    <a:pt x="4313168" y="547975"/>
                  </a:cubicBezTo>
                  <a:cubicBezTo>
                    <a:pt x="4450328" y="687848"/>
                    <a:pt x="4459929" y="703886"/>
                    <a:pt x="4464485" y="806756"/>
                  </a:cubicBezTo>
                  <a:cubicBezTo>
                    <a:pt x="4467699" y="879890"/>
                    <a:pt x="4472253" y="889496"/>
                    <a:pt x="4494221" y="868448"/>
                  </a:cubicBezTo>
                  <a:cubicBezTo>
                    <a:pt x="4511136" y="852911"/>
                    <a:pt x="4544967" y="783871"/>
                    <a:pt x="4555912" y="743652"/>
                  </a:cubicBezTo>
                  <a:cubicBezTo>
                    <a:pt x="4568733" y="697001"/>
                    <a:pt x="4567356" y="573123"/>
                    <a:pt x="4553195" y="515065"/>
                  </a:cubicBezTo>
                  <a:cubicBezTo>
                    <a:pt x="4524838" y="399831"/>
                    <a:pt x="4476388" y="308404"/>
                    <a:pt x="4413743" y="252609"/>
                  </a:cubicBezTo>
                  <a:cubicBezTo>
                    <a:pt x="4367092" y="211010"/>
                    <a:pt x="4298087" y="167573"/>
                    <a:pt x="4216693" y="128274"/>
                  </a:cubicBezTo>
                  <a:cubicBezTo>
                    <a:pt x="4077691" y="61033"/>
                    <a:pt x="3961124" y="32254"/>
                    <a:pt x="3738925" y="9366"/>
                  </a:cubicBezTo>
                  <a:cubicBezTo>
                    <a:pt x="3655228" y="717"/>
                    <a:pt x="3254731" y="-3416"/>
                    <a:pt x="3139997" y="343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887500F0-4BDC-9124-446B-CA437025C803}"/>
                </a:ext>
              </a:extLst>
            </p:cNvPr>
            <p:cNvSpPr/>
            <p:nvPr/>
          </p:nvSpPr>
          <p:spPr>
            <a:xfrm>
              <a:off x="-4579270" y="6213210"/>
              <a:ext cx="3106540" cy="886720"/>
            </a:xfrm>
            <a:custGeom>
              <a:avLst/>
              <a:gdLst>
                <a:gd name="connsiteX0" fmla="*/ 773462 w 3106540"/>
                <a:gd name="connsiteY0" fmla="*/ 4174 h 886720"/>
                <a:gd name="connsiteX1" fmla="*/ 469446 w 3106540"/>
                <a:gd name="connsiteY1" fmla="*/ 11942 h 886720"/>
                <a:gd name="connsiteX2" fmla="*/ 275110 w 3106540"/>
                <a:gd name="connsiteY2" fmla="*/ 19711 h 886720"/>
                <a:gd name="connsiteX3" fmla="*/ 71212 w 3106540"/>
                <a:gd name="connsiteY3" fmla="*/ 43937 h 886720"/>
                <a:gd name="connsiteX4" fmla="*/ 4010 w 3106540"/>
                <a:gd name="connsiteY4" fmla="*/ 76887 h 886720"/>
                <a:gd name="connsiteX5" fmla="*/ 7224 w 3106540"/>
                <a:gd name="connsiteY5" fmla="*/ 136321 h 886720"/>
                <a:gd name="connsiteX6" fmla="*/ 70753 w 3106540"/>
                <a:gd name="connsiteY6" fmla="*/ 228207 h 886720"/>
                <a:gd name="connsiteX7" fmla="*/ 94557 w 3106540"/>
                <a:gd name="connsiteY7" fmla="*/ 246041 h 886720"/>
                <a:gd name="connsiteX8" fmla="*/ 166313 w 3106540"/>
                <a:gd name="connsiteY8" fmla="*/ 241028 h 886720"/>
                <a:gd name="connsiteX9" fmla="*/ 732324 w 3106540"/>
                <a:gd name="connsiteY9" fmla="*/ 262037 h 886720"/>
                <a:gd name="connsiteX10" fmla="*/ 956355 w 3106540"/>
                <a:gd name="connsiteY10" fmla="*/ 280331 h 886720"/>
                <a:gd name="connsiteX11" fmla="*/ 1198677 w 3106540"/>
                <a:gd name="connsiteY11" fmla="*/ 298624 h 886720"/>
                <a:gd name="connsiteX12" fmla="*/ 1498137 w 3106540"/>
                <a:gd name="connsiteY12" fmla="*/ 321471 h 886720"/>
                <a:gd name="connsiteX13" fmla="*/ 2145052 w 3106540"/>
                <a:gd name="connsiteY13" fmla="*/ 385956 h 886720"/>
                <a:gd name="connsiteX14" fmla="*/ 2778731 w 3106540"/>
                <a:gd name="connsiteY14" fmla="*/ 554653 h 886720"/>
                <a:gd name="connsiteX15" fmla="*/ 2858295 w 3106540"/>
                <a:gd name="connsiteY15" fmla="*/ 622773 h 886720"/>
                <a:gd name="connsiteX16" fmla="*/ 2988607 w 3106540"/>
                <a:gd name="connsiteY16" fmla="*/ 828974 h 886720"/>
                <a:gd name="connsiteX17" fmla="*/ 3033421 w 3106540"/>
                <a:gd name="connsiteY17" fmla="*/ 875587 h 886720"/>
                <a:gd name="connsiteX18" fmla="*/ 3103340 w 3106540"/>
                <a:gd name="connsiteY18" fmla="*/ 691351 h 886720"/>
                <a:gd name="connsiteX19" fmla="*/ 3096031 w 3106540"/>
                <a:gd name="connsiteY19" fmla="*/ 483769 h 886720"/>
                <a:gd name="connsiteX20" fmla="*/ 2959331 w 3106540"/>
                <a:gd name="connsiteY20" fmla="*/ 249667 h 886720"/>
                <a:gd name="connsiteX21" fmla="*/ 2773724 w 3106540"/>
                <a:gd name="connsiteY21" fmla="*/ 160077 h 886720"/>
                <a:gd name="connsiteX22" fmla="*/ 2165654 w 3106540"/>
                <a:gd name="connsiteY22" fmla="*/ 33899 h 886720"/>
                <a:gd name="connsiteX23" fmla="*/ 1713497 w 3106540"/>
                <a:gd name="connsiteY23" fmla="*/ 3705 h 886720"/>
                <a:gd name="connsiteX24" fmla="*/ 773471 w 3106540"/>
                <a:gd name="connsiteY24" fmla="*/ 4164 h 886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106540" h="886720">
                  <a:moveTo>
                    <a:pt x="773462" y="4174"/>
                  </a:moveTo>
                  <a:cubicBezTo>
                    <a:pt x="667878" y="6011"/>
                    <a:pt x="531178" y="9646"/>
                    <a:pt x="469446" y="11942"/>
                  </a:cubicBezTo>
                  <a:cubicBezTo>
                    <a:pt x="407717" y="14698"/>
                    <a:pt x="320383" y="18334"/>
                    <a:pt x="275110" y="19711"/>
                  </a:cubicBezTo>
                  <a:cubicBezTo>
                    <a:pt x="187357" y="22926"/>
                    <a:pt x="127007" y="29776"/>
                    <a:pt x="71212" y="43937"/>
                  </a:cubicBezTo>
                  <a:cubicBezTo>
                    <a:pt x="26858" y="55380"/>
                    <a:pt x="11779" y="62689"/>
                    <a:pt x="4010" y="76887"/>
                  </a:cubicBezTo>
                  <a:cubicBezTo>
                    <a:pt x="-2381" y="89210"/>
                    <a:pt x="-1004" y="118487"/>
                    <a:pt x="7224" y="136321"/>
                  </a:cubicBezTo>
                  <a:cubicBezTo>
                    <a:pt x="27316" y="180217"/>
                    <a:pt x="49283" y="211751"/>
                    <a:pt x="70753" y="228207"/>
                  </a:cubicBezTo>
                  <a:lnTo>
                    <a:pt x="94557" y="246041"/>
                  </a:lnTo>
                  <a:lnTo>
                    <a:pt x="166313" y="241028"/>
                  </a:lnTo>
                  <a:cubicBezTo>
                    <a:pt x="285182" y="232799"/>
                    <a:pt x="498231" y="240530"/>
                    <a:pt x="732324" y="262037"/>
                  </a:cubicBezTo>
                  <a:cubicBezTo>
                    <a:pt x="800444" y="267969"/>
                    <a:pt x="901060" y="276197"/>
                    <a:pt x="956355" y="280331"/>
                  </a:cubicBezTo>
                  <a:cubicBezTo>
                    <a:pt x="1011655" y="283967"/>
                    <a:pt x="1120957" y="292232"/>
                    <a:pt x="1198677" y="298624"/>
                  </a:cubicBezTo>
                  <a:cubicBezTo>
                    <a:pt x="1276864" y="305015"/>
                    <a:pt x="1411266" y="315080"/>
                    <a:pt x="1498137" y="321471"/>
                  </a:cubicBezTo>
                  <a:cubicBezTo>
                    <a:pt x="1760553" y="340682"/>
                    <a:pt x="1998751" y="364448"/>
                    <a:pt x="2145052" y="385956"/>
                  </a:cubicBezTo>
                  <a:cubicBezTo>
                    <a:pt x="2380987" y="420705"/>
                    <a:pt x="2658060" y="494753"/>
                    <a:pt x="2778731" y="554653"/>
                  </a:cubicBezTo>
                  <a:cubicBezTo>
                    <a:pt x="2796105" y="563340"/>
                    <a:pt x="2819910" y="583930"/>
                    <a:pt x="2858295" y="622773"/>
                  </a:cubicBezTo>
                  <a:cubicBezTo>
                    <a:pt x="2951559" y="717874"/>
                    <a:pt x="2975322" y="755378"/>
                    <a:pt x="2988607" y="828974"/>
                  </a:cubicBezTo>
                  <a:cubicBezTo>
                    <a:pt x="2999131" y="886570"/>
                    <a:pt x="3010995" y="898931"/>
                    <a:pt x="3033421" y="875587"/>
                  </a:cubicBezTo>
                  <a:cubicBezTo>
                    <a:pt x="3062659" y="844511"/>
                    <a:pt x="3093773" y="762694"/>
                    <a:pt x="3103340" y="691351"/>
                  </a:cubicBezTo>
                  <a:cubicBezTo>
                    <a:pt x="3109769" y="642442"/>
                    <a:pt x="3106096" y="533147"/>
                    <a:pt x="3096031" y="483769"/>
                  </a:cubicBezTo>
                  <a:cubicBezTo>
                    <a:pt x="3074101" y="374512"/>
                    <a:pt x="3027029" y="293568"/>
                    <a:pt x="2959331" y="249667"/>
                  </a:cubicBezTo>
                  <a:cubicBezTo>
                    <a:pt x="2923664" y="226820"/>
                    <a:pt x="2822631" y="177911"/>
                    <a:pt x="2773724" y="160077"/>
                  </a:cubicBezTo>
                  <a:cubicBezTo>
                    <a:pt x="2629716" y="107953"/>
                    <a:pt x="2370474" y="53993"/>
                    <a:pt x="2165654" y="33899"/>
                  </a:cubicBezTo>
                  <a:cubicBezTo>
                    <a:pt x="2090224" y="26130"/>
                    <a:pt x="1867106" y="11473"/>
                    <a:pt x="1713497" y="3705"/>
                  </a:cubicBezTo>
                  <a:cubicBezTo>
                    <a:pt x="1611548" y="-1309"/>
                    <a:pt x="1077525" y="-1309"/>
                    <a:pt x="773471" y="416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230656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458</Words>
  <Application>Microsoft Office PowerPoint</Application>
  <PresentationFormat>宽屏</PresentationFormat>
  <Paragraphs>61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等线</vt:lpstr>
      <vt:lpstr>Mistral</vt:lpstr>
      <vt:lpstr>Arial</vt:lpstr>
      <vt:lpstr>等线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手绘（好玩儿就行了）ppt模板</dc:title>
  <dc:creator>yvonne 忘吃药的晓公子</dc:creator>
  <cp:keywords>51PPT模板网</cp:keywords>
  <dc:description>www.51pptmoban.com</dc:description>
  <cp:lastModifiedBy>Power user</cp:lastModifiedBy>
  <cp:revision>9</cp:revision>
  <dcterms:created xsi:type="dcterms:W3CDTF">2023-01-12T01:46:03Z</dcterms:created>
  <dcterms:modified xsi:type="dcterms:W3CDTF">2023-01-15T14:21:34Z</dcterms:modified>
</cp:coreProperties>
</file>