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1021" r:id="rId2"/>
    <p:sldId id="971" r:id="rId3"/>
    <p:sldId id="1024" r:id="rId4"/>
    <p:sldId id="1019" r:id="rId5"/>
    <p:sldId id="973" r:id="rId6"/>
    <p:sldId id="1023" r:id="rId7"/>
    <p:sldId id="1028" r:id="rId8"/>
    <p:sldId id="1025" r:id="rId9"/>
    <p:sldId id="1033" r:id="rId10"/>
    <p:sldId id="1027" r:id="rId11"/>
    <p:sldId id="268" r:id="rId12"/>
    <p:sldId id="1034" r:id="rId13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0965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3865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6765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399665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2565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4040"/>
    <a:srgbClr val="F26B43"/>
    <a:srgbClr val="F2F8FF"/>
    <a:srgbClr val="FFFFFF"/>
    <a:srgbClr val="EDF5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647" autoAdjust="0"/>
    <p:restoredTop sz="94407" autoAdjust="0"/>
  </p:normalViewPr>
  <p:slideViewPr>
    <p:cSldViewPr snapToGrid="0" snapToObjects="1">
      <p:cViewPr>
        <p:scale>
          <a:sx n="75" d="100"/>
          <a:sy n="75" d="100"/>
        </p:scale>
        <p:origin x="1608" y="99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 snapToGrid="0" snapToObjects="1">
      <p:cViewPr varScale="1">
        <p:scale>
          <a:sx n="69" d="100"/>
          <a:sy n="69" d="100"/>
        </p:scale>
        <p:origin x="-2838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总支出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 w="2540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3"/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B85-487D-BCE5-FA7C673FB5A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B85-487D-BCE5-FA7C673FB5A3}"/>
              </c:ext>
            </c:extLst>
          </c:dPt>
          <c:dPt>
            <c:idx val="2"/>
            <c:bubble3D val="0"/>
            <c:spPr>
              <a:solidFill>
                <a:schemeClr val="accent1">
                  <a:lumMod val="50000"/>
                </a:schemeClr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B85-487D-BCE5-FA7C673FB5A3}"/>
              </c:ext>
            </c:extLst>
          </c:dPt>
          <c:dPt>
            <c:idx val="3"/>
            <c:bubble3D val="0"/>
            <c:spPr>
              <a:solidFill>
                <a:schemeClr val="accent1">
                  <a:lumMod val="75000"/>
                </a:schemeClr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B85-487D-BCE5-FA7C673FB5A3}"/>
              </c:ext>
            </c:extLst>
          </c:dPt>
          <c:dPt>
            <c:idx val="4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2B85-487D-BCE5-FA7C673FB5A3}"/>
              </c:ext>
            </c:extLst>
          </c:dPt>
          <c:dPt>
            <c:idx val="5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2B85-487D-BCE5-FA7C673FB5A3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D-2B85-487D-BCE5-FA7C673FB5A3}"/>
              </c:ext>
            </c:extLst>
          </c:dPt>
          <c:cat>
            <c:strRef>
              <c:f>Sheet1!$A$2:$A$8</c:f>
              <c:strCache>
                <c:ptCount val="7"/>
                <c:pt idx="0">
                  <c:v>Beats Solo3 Wireless</c:v>
                </c:pt>
                <c:pt idx="1">
                  <c:v>Beats Flex</c:v>
                </c:pt>
                <c:pt idx="2">
                  <c:v>Beats Fit Pro</c:v>
                </c:pt>
                <c:pt idx="3">
                  <c:v>B&amp;O peoplay HX</c:v>
                </c:pt>
                <c:pt idx="4">
                  <c:v>B&amp;O peoplay H95</c:v>
                </c:pt>
                <c:pt idx="5">
                  <c:v>B&amp;O peoplay Portal</c:v>
                </c:pt>
                <c:pt idx="6">
                  <c:v>其它型号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263263.2</c:v>
                </c:pt>
                <c:pt idx="1">
                  <c:v>122415.5</c:v>
                </c:pt>
                <c:pt idx="2">
                  <c:v>75412.210000000006</c:v>
                </c:pt>
                <c:pt idx="3">
                  <c:v>74511.22</c:v>
                </c:pt>
                <c:pt idx="4">
                  <c:v>134641.51999999999</c:v>
                </c:pt>
                <c:pt idx="5">
                  <c:v>91514.21</c:v>
                </c:pt>
                <c:pt idx="6">
                  <c:v>181514.21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2B85-487D-BCE5-FA7C673FB5A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93"/>
        <c:holeSize val="6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总支出</c:v>
                </c:pt>
              </c:strCache>
            </c:strRef>
          </c:tx>
          <c:dPt>
            <c:idx val="0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758-432A-9524-695BE7A5D42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758-432A-9524-695BE7A5D425}"/>
              </c:ext>
            </c:extLst>
          </c:dPt>
          <c:dPt>
            <c:idx val="2"/>
            <c:bubble3D val="0"/>
            <c:spPr>
              <a:solidFill>
                <a:schemeClr val="accent1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9758-432A-9524-695BE7A5D425}"/>
              </c:ext>
            </c:extLst>
          </c:dPt>
          <c:dPt>
            <c:idx val="3"/>
            <c:bubble3D val="0"/>
            <c:spPr>
              <a:solidFill>
                <a:schemeClr val="accent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9758-432A-9524-695BE7A5D425}"/>
              </c:ext>
            </c:extLst>
          </c:dPt>
          <c:dPt>
            <c:idx val="4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9758-432A-9524-695BE7A5D425}"/>
              </c:ext>
            </c:extLst>
          </c:dPt>
          <c:dPt>
            <c:idx val="5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9758-432A-9524-695BE7A5D425}"/>
              </c:ext>
            </c:extLst>
          </c:dPt>
          <c:cat>
            <c:strRef>
              <c:f>Sheet1!$A$2:$A$7</c:f>
              <c:strCache>
                <c:ptCount val="6"/>
                <c:pt idx="0">
                  <c:v>平台投放</c:v>
                </c:pt>
                <c:pt idx="1">
                  <c:v>物流费用</c:v>
                </c:pt>
                <c:pt idx="2">
                  <c:v>广告费</c:v>
                </c:pt>
                <c:pt idx="3">
                  <c:v>FBA仓储费</c:v>
                </c:pt>
                <c:pt idx="4">
                  <c:v>促销费用</c:v>
                </c:pt>
                <c:pt idx="5">
                  <c:v>平台其他费用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124511.22</c:v>
                </c:pt>
                <c:pt idx="1">
                  <c:v>84641.52</c:v>
                </c:pt>
                <c:pt idx="2">
                  <c:v>65412.21</c:v>
                </c:pt>
                <c:pt idx="3">
                  <c:v>32415.35</c:v>
                </c:pt>
                <c:pt idx="4">
                  <c:v>13514.21</c:v>
                </c:pt>
                <c:pt idx="5">
                  <c:v>2024.21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9758-432A-9524-695BE7A5D4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300"/>
        <c:holeSize val="6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en-US" altLang="zh-CN" sz="1000" b="0" i="0" u="none" strike="noStrike" kern="1200" baseline="0">
          <a:solidFill>
            <a:schemeClr val="tx1"/>
          </a:solidFill>
          <a:latin typeface="+mn-lt"/>
          <a:ea typeface="+mn-ea"/>
          <a:cs typeface="+mn-cs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阿里巴巴普惠体 2.0 55 Regular" panose="00020600040101010101" pitchFamily="18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阿里巴巴普惠体 2.0 55 Regular" panose="00020600040101010101" pitchFamily="18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610686-844B-4A1B-87C8-BB90DB4BAB84}" type="slidenum">
              <a:rPr lang="zh-CN" altLang="en-US" smtClean="0">
                <a:latin typeface="阿里巴巴普惠体 2.0 55 Regular" panose="00020600040101010101" pitchFamily="18" charset="-122"/>
              </a:rPr>
              <a:t>‹#›</a:t>
            </a:fld>
            <a:endParaRPr lang="zh-CN" altLang="en-US">
              <a:latin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200">
                <a:latin typeface="阿里巴巴普惠体 2.0 55 Regular" panose="00020600040101010101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>
                <a:latin typeface="阿里巴巴普惠体 2.0 55 Regular" panose="00020600040101010101" pitchFamily="18" charset="-122"/>
              </a:defRPr>
            </a:lvl1pPr>
          </a:lstStyle>
          <a:p>
            <a:fld id="{B9EEDA17-7CE7-49CA-897E-A1888A19DA62}" type="datetimeFigureOut">
              <a:rPr lang="zh-CN" altLang="en-US" smtClean="0"/>
              <a:pPr/>
              <a:t>2023/1/16</a:t>
            </a:fld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>
                <a:latin typeface="阿里巴巴普惠体 2.0 55 Regular" panose="00020600040101010101" pitchFamily="18" charset="-122"/>
              </a:defRPr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阿里巴巴普惠体 2.0 55 Regular" panose="00020600040101010101" pitchFamily="18" charset="-122"/>
              </a:defRPr>
            </a:lvl1pPr>
          </a:lstStyle>
          <a:p>
            <a:fld id="{CE1689F0-D8FB-450F-A36F-553F26501FEE}" type="slidenum">
              <a:rPr lang="zh-CN" alt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阿里巴巴普惠体 2.0 55 Regular" panose="00020600040101010101" pitchFamily="18" charset="-122"/>
        <a:ea typeface="宋体" panose="02010600030101010101" pitchFamily="2" charset="-122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阿里巴巴普惠体 2.0 55 Regular" panose="00020600040101010101" pitchFamily="18" charset="-122"/>
        <a:ea typeface="宋体" panose="02010600030101010101" pitchFamily="2" charset="-122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阿里巴巴普惠体 2.0 55 Regular" panose="00020600040101010101" pitchFamily="18" charset="-122"/>
        <a:ea typeface="宋体" panose="02010600030101010101" pitchFamily="2" charset="-122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阿里巴巴普惠体 2.0 55 Regular" panose="00020600040101010101" pitchFamily="18" charset="-122"/>
        <a:ea typeface="宋体" panose="02010600030101010101" pitchFamily="2" charset="-122"/>
        <a:cs typeface="+mn-cs"/>
      </a:defRPr>
    </a:lvl4pPr>
    <a:lvl5pPr marL="1370965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阿里巴巴普惠体 2.0 55 Regular" panose="00020600040101010101" pitchFamily="18" charset="-122"/>
        <a:ea typeface="宋体" panose="02010600030101010101" pitchFamily="2" charset="-122"/>
        <a:cs typeface="+mn-cs"/>
      </a:defRPr>
    </a:lvl5pPr>
    <a:lvl6pPr marL="1713865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6765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399665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2565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2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5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0022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查看图片"/>
          <p:cNvPicPr>
            <a:picLocks noChangeAspect="1" noChangeArrowheads="1"/>
          </p:cNvPicPr>
          <p:nvPr userDrawn="1"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70" b="41770"/>
          <a:stretch>
            <a:fillRect/>
          </a:stretch>
        </p:blipFill>
        <p:spPr bwMode="auto">
          <a:xfrm rot="16200000">
            <a:off x="2000251" y="-2000249"/>
            <a:ext cx="5143500" cy="9143999"/>
          </a:xfrm>
          <a:custGeom>
            <a:avLst/>
            <a:gdLst>
              <a:gd name="connsiteX0" fmla="*/ 5143500 w 5143500"/>
              <a:gd name="connsiteY0" fmla="*/ 0 h 9143999"/>
              <a:gd name="connsiteX1" fmla="*/ 5143500 w 5143500"/>
              <a:gd name="connsiteY1" fmla="*/ 9143999 h 9143999"/>
              <a:gd name="connsiteX2" fmla="*/ 0 w 5143500"/>
              <a:gd name="connsiteY2" fmla="*/ 9143999 h 9143999"/>
              <a:gd name="connsiteX3" fmla="*/ 0 w 5143500"/>
              <a:gd name="connsiteY3" fmla="*/ 0 h 9143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3500" h="9143999">
                <a:moveTo>
                  <a:pt x="5143500" y="0"/>
                </a:moveTo>
                <a:lnTo>
                  <a:pt x="5143500" y="9143999"/>
                </a:lnTo>
                <a:lnTo>
                  <a:pt x="0" y="9143999"/>
                </a:lnTo>
                <a:lnTo>
                  <a:pt x="0" y="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任意多边形: 形状 2"/>
          <p:cNvSpPr/>
          <p:nvPr userDrawn="1"/>
        </p:nvSpPr>
        <p:spPr bwMode="auto">
          <a:xfrm>
            <a:off x="0" y="4197938"/>
            <a:ext cx="9144000" cy="945563"/>
          </a:xfrm>
          <a:custGeom>
            <a:avLst/>
            <a:gdLst>
              <a:gd name="connsiteX0" fmla="*/ 9144000 w 9144000"/>
              <a:gd name="connsiteY0" fmla="*/ 0 h 945563"/>
              <a:gd name="connsiteX1" fmla="*/ 9144000 w 9144000"/>
              <a:gd name="connsiteY1" fmla="*/ 945563 h 945563"/>
              <a:gd name="connsiteX2" fmla="*/ 0 w 9144000"/>
              <a:gd name="connsiteY2" fmla="*/ 945563 h 945563"/>
              <a:gd name="connsiteX3" fmla="*/ 0 w 9144000"/>
              <a:gd name="connsiteY3" fmla="*/ 324041 h 945563"/>
              <a:gd name="connsiteX4" fmla="*/ 8819951 w 9144000"/>
              <a:gd name="connsiteY4" fmla="*/ 324041 h 945563"/>
              <a:gd name="connsiteX5" fmla="*/ 9137417 w 9144000"/>
              <a:gd name="connsiteY5" fmla="*/ 65299 h 945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945563">
                <a:moveTo>
                  <a:pt x="9144000" y="0"/>
                </a:moveTo>
                <a:lnTo>
                  <a:pt x="9144000" y="945563"/>
                </a:lnTo>
                <a:lnTo>
                  <a:pt x="0" y="945563"/>
                </a:lnTo>
                <a:lnTo>
                  <a:pt x="0" y="324041"/>
                </a:lnTo>
                <a:lnTo>
                  <a:pt x="8819951" y="324041"/>
                </a:lnTo>
                <a:cubicBezTo>
                  <a:pt x="8976548" y="324041"/>
                  <a:pt x="9107201" y="212963"/>
                  <a:pt x="9137417" y="65299"/>
                </a:cubicBezTo>
                <a:close/>
              </a:path>
            </a:pathLst>
          </a:custGeom>
          <a:solidFill>
            <a:schemeClr val="accent1"/>
          </a:solidFill>
          <a:ln w="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阿里巴巴普惠体 2.0 55 Regular" panose="00020600040101010101" pitchFamily="18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62197DB-7F68-2082-0471-8F8DA9F4AA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1043059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面-上"/>
          <p:cNvSpPr/>
          <p:nvPr userDrawn="1"/>
        </p:nvSpPr>
        <p:spPr bwMode="auto">
          <a:xfrm>
            <a:off x="4254500" y="-22860000"/>
            <a:ext cx="635000" cy="635000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阿里巴巴普惠体 2.0 55 Regular" panose="00020600040101010101" pitchFamily="18" charset="-122"/>
              <a:ea typeface="宋体" panose="02010600030101010101" pitchFamily="2" charset="-122"/>
            </a:endParaRPr>
          </a:p>
        </p:txBody>
      </p:sp>
      <p:sp>
        <p:nvSpPr>
          <p:cNvPr id="3" name="页面-下"/>
          <p:cNvSpPr/>
          <p:nvPr userDrawn="1"/>
        </p:nvSpPr>
        <p:spPr bwMode="auto">
          <a:xfrm>
            <a:off x="4254500" y="22860000"/>
            <a:ext cx="635000" cy="635000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阿里巴巴普惠体 2.0 55 Regular" panose="00020600040101010101" pitchFamily="18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rtl="0" fontAlgn="base">
        <a:spcBef>
          <a:spcPct val="0"/>
        </a:spcBef>
        <a:spcAft>
          <a:spcPct val="0"/>
        </a:spcAft>
        <a:defRPr sz="1800">
          <a:solidFill>
            <a:schemeClr val="accent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342900" algn="l" rtl="0" fontAlgn="base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685800" algn="l" rtl="0" fontAlgn="base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028065" algn="l" rtl="0" fontAlgn="base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370965" algn="l" rtl="0" fontAlgn="base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fontAlgn="base">
        <a:spcBef>
          <a:spcPct val="20000"/>
        </a:spcBef>
        <a:spcAft>
          <a:spcPct val="0"/>
        </a:spcAft>
        <a:buChar char="•"/>
        <a:defRPr sz="1500">
          <a:solidFill>
            <a:schemeClr val="accent1"/>
          </a:solidFill>
          <a:latin typeface="+mn-lt"/>
          <a:ea typeface="+mn-ea"/>
          <a:cs typeface="+mn-cs"/>
        </a:defRPr>
      </a:lvl1pPr>
      <a:lvl2pPr marL="556895" indent="-213995" algn="l" rtl="0" eaLnBrk="0" fontAlgn="base" hangingPunct="0">
        <a:spcBef>
          <a:spcPct val="20000"/>
        </a:spcBef>
        <a:spcAft>
          <a:spcPct val="0"/>
        </a:spcAft>
        <a:buChar char="–"/>
        <a:defRPr sz="1500">
          <a:solidFill>
            <a:schemeClr val="accent1"/>
          </a:solidFill>
          <a:latin typeface="+mn-lt"/>
          <a:ea typeface="仿宋_GB2312" pitchFamily="49" charset="-122"/>
        </a:defRPr>
      </a:lvl2pPr>
      <a:lvl3pPr marL="856615" indent="-171450" algn="l" rtl="0" eaLnBrk="0" fontAlgn="base" hangingPunct="0">
        <a:spcBef>
          <a:spcPct val="2000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  <a:ea typeface="宋体" panose="02010600030101010101" pitchFamily="2" charset="-122"/>
        </a:defRPr>
      </a:lvl3pPr>
      <a:lvl4pPr marL="1199515" indent="-171450" algn="l" rtl="0" eaLnBrk="0" fontAlgn="base" hangingPunct="0">
        <a:spcBef>
          <a:spcPct val="20000"/>
        </a:spcBef>
        <a:spcAft>
          <a:spcPct val="0"/>
        </a:spcAft>
        <a:buChar char="–"/>
        <a:defRPr sz="1500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1542415" indent="-171450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1885315" indent="-171450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228215" indent="-171450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2570480" indent="-171450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2913380" indent="-171450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06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096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386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676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03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193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tags" Target="../tags/tag17.xml"/><Relationship Id="rId18" Type="http://schemas.openxmlformats.org/officeDocument/2006/relationships/tags" Target="../tags/tag22.xml"/><Relationship Id="rId26" Type="http://schemas.openxmlformats.org/officeDocument/2006/relationships/tags" Target="../tags/tag30.xml"/><Relationship Id="rId39" Type="http://schemas.openxmlformats.org/officeDocument/2006/relationships/tags" Target="../tags/tag43.xml"/><Relationship Id="rId21" Type="http://schemas.openxmlformats.org/officeDocument/2006/relationships/tags" Target="../tags/tag25.xml"/><Relationship Id="rId34" Type="http://schemas.openxmlformats.org/officeDocument/2006/relationships/tags" Target="../tags/tag38.xml"/><Relationship Id="rId42" Type="http://schemas.openxmlformats.org/officeDocument/2006/relationships/tags" Target="../tags/tag46.xml"/><Relationship Id="rId47" Type="http://schemas.openxmlformats.org/officeDocument/2006/relationships/tags" Target="../tags/tag51.xml"/><Relationship Id="rId50" Type="http://schemas.openxmlformats.org/officeDocument/2006/relationships/tags" Target="../tags/tag54.xml"/><Relationship Id="rId7" Type="http://schemas.openxmlformats.org/officeDocument/2006/relationships/tags" Target="../tags/tag11.xml"/><Relationship Id="rId2" Type="http://schemas.openxmlformats.org/officeDocument/2006/relationships/tags" Target="../tags/tag6.xml"/><Relationship Id="rId16" Type="http://schemas.openxmlformats.org/officeDocument/2006/relationships/tags" Target="../tags/tag20.xml"/><Relationship Id="rId29" Type="http://schemas.openxmlformats.org/officeDocument/2006/relationships/tags" Target="../tags/tag33.xml"/><Relationship Id="rId11" Type="http://schemas.openxmlformats.org/officeDocument/2006/relationships/tags" Target="../tags/tag15.xml"/><Relationship Id="rId24" Type="http://schemas.openxmlformats.org/officeDocument/2006/relationships/tags" Target="../tags/tag28.xml"/><Relationship Id="rId32" Type="http://schemas.openxmlformats.org/officeDocument/2006/relationships/tags" Target="../tags/tag36.xml"/><Relationship Id="rId37" Type="http://schemas.openxmlformats.org/officeDocument/2006/relationships/tags" Target="../tags/tag41.xml"/><Relationship Id="rId40" Type="http://schemas.openxmlformats.org/officeDocument/2006/relationships/tags" Target="../tags/tag44.xml"/><Relationship Id="rId45" Type="http://schemas.openxmlformats.org/officeDocument/2006/relationships/tags" Target="../tags/tag49.xml"/><Relationship Id="rId53" Type="http://schemas.openxmlformats.org/officeDocument/2006/relationships/image" Target="../media/image3.png"/><Relationship Id="rId5" Type="http://schemas.openxmlformats.org/officeDocument/2006/relationships/tags" Target="../tags/tag9.xml"/><Relationship Id="rId10" Type="http://schemas.openxmlformats.org/officeDocument/2006/relationships/tags" Target="../tags/tag14.xml"/><Relationship Id="rId19" Type="http://schemas.openxmlformats.org/officeDocument/2006/relationships/tags" Target="../tags/tag23.xml"/><Relationship Id="rId31" Type="http://schemas.openxmlformats.org/officeDocument/2006/relationships/tags" Target="../tags/tag35.xml"/><Relationship Id="rId44" Type="http://schemas.openxmlformats.org/officeDocument/2006/relationships/tags" Target="../tags/tag48.xml"/><Relationship Id="rId52" Type="http://schemas.openxmlformats.org/officeDocument/2006/relationships/slideLayout" Target="../slideLayouts/slideLayout2.xml"/><Relationship Id="rId4" Type="http://schemas.openxmlformats.org/officeDocument/2006/relationships/tags" Target="../tags/tag8.xml"/><Relationship Id="rId9" Type="http://schemas.openxmlformats.org/officeDocument/2006/relationships/tags" Target="../tags/tag13.xml"/><Relationship Id="rId14" Type="http://schemas.openxmlformats.org/officeDocument/2006/relationships/tags" Target="../tags/tag18.xml"/><Relationship Id="rId22" Type="http://schemas.openxmlformats.org/officeDocument/2006/relationships/tags" Target="../tags/tag26.xml"/><Relationship Id="rId27" Type="http://schemas.openxmlformats.org/officeDocument/2006/relationships/tags" Target="../tags/tag31.xml"/><Relationship Id="rId30" Type="http://schemas.openxmlformats.org/officeDocument/2006/relationships/tags" Target="../tags/tag34.xml"/><Relationship Id="rId35" Type="http://schemas.openxmlformats.org/officeDocument/2006/relationships/tags" Target="../tags/tag39.xml"/><Relationship Id="rId43" Type="http://schemas.openxmlformats.org/officeDocument/2006/relationships/tags" Target="../tags/tag47.xml"/><Relationship Id="rId48" Type="http://schemas.openxmlformats.org/officeDocument/2006/relationships/tags" Target="../tags/tag52.xml"/><Relationship Id="rId8" Type="http://schemas.openxmlformats.org/officeDocument/2006/relationships/tags" Target="../tags/tag12.xml"/><Relationship Id="rId51" Type="http://schemas.openxmlformats.org/officeDocument/2006/relationships/tags" Target="../tags/tag55.xml"/><Relationship Id="rId3" Type="http://schemas.openxmlformats.org/officeDocument/2006/relationships/tags" Target="../tags/tag7.xml"/><Relationship Id="rId12" Type="http://schemas.openxmlformats.org/officeDocument/2006/relationships/tags" Target="../tags/tag16.xml"/><Relationship Id="rId17" Type="http://schemas.openxmlformats.org/officeDocument/2006/relationships/tags" Target="../tags/tag21.xml"/><Relationship Id="rId25" Type="http://schemas.openxmlformats.org/officeDocument/2006/relationships/tags" Target="../tags/tag29.xml"/><Relationship Id="rId33" Type="http://schemas.openxmlformats.org/officeDocument/2006/relationships/tags" Target="../tags/tag37.xml"/><Relationship Id="rId38" Type="http://schemas.openxmlformats.org/officeDocument/2006/relationships/tags" Target="../tags/tag42.xml"/><Relationship Id="rId46" Type="http://schemas.openxmlformats.org/officeDocument/2006/relationships/tags" Target="../tags/tag50.xml"/><Relationship Id="rId20" Type="http://schemas.openxmlformats.org/officeDocument/2006/relationships/tags" Target="../tags/tag24.xml"/><Relationship Id="rId41" Type="http://schemas.openxmlformats.org/officeDocument/2006/relationships/tags" Target="../tags/tag45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5" Type="http://schemas.openxmlformats.org/officeDocument/2006/relationships/tags" Target="../tags/tag19.xml"/><Relationship Id="rId23" Type="http://schemas.openxmlformats.org/officeDocument/2006/relationships/tags" Target="../tags/tag27.xml"/><Relationship Id="rId28" Type="http://schemas.openxmlformats.org/officeDocument/2006/relationships/tags" Target="../tags/tag32.xml"/><Relationship Id="rId36" Type="http://schemas.openxmlformats.org/officeDocument/2006/relationships/tags" Target="../tags/tag40.xml"/><Relationship Id="rId49" Type="http://schemas.openxmlformats.org/officeDocument/2006/relationships/tags" Target="../tags/tag5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5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查看图片"/>
          <p:cNvPicPr>
            <a:picLocks noChangeAspect="1" noChangeArrowheads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70" b="41770"/>
          <a:stretch>
            <a:fillRect/>
          </a:stretch>
        </p:blipFill>
        <p:spPr bwMode="auto">
          <a:xfrm rot="16200000">
            <a:off x="2000251" y="-2000249"/>
            <a:ext cx="5143500" cy="9143999"/>
          </a:xfrm>
          <a:custGeom>
            <a:avLst/>
            <a:gdLst>
              <a:gd name="connsiteX0" fmla="*/ 5143500 w 5143500"/>
              <a:gd name="connsiteY0" fmla="*/ 0 h 9143999"/>
              <a:gd name="connsiteX1" fmla="*/ 5143500 w 5143500"/>
              <a:gd name="connsiteY1" fmla="*/ 9143999 h 9143999"/>
              <a:gd name="connsiteX2" fmla="*/ 0 w 5143500"/>
              <a:gd name="connsiteY2" fmla="*/ 9143999 h 9143999"/>
              <a:gd name="connsiteX3" fmla="*/ 0 w 5143500"/>
              <a:gd name="connsiteY3" fmla="*/ 0 h 9143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3500" h="9143999">
                <a:moveTo>
                  <a:pt x="5143500" y="0"/>
                </a:moveTo>
                <a:lnTo>
                  <a:pt x="5143500" y="9143999"/>
                </a:lnTo>
                <a:lnTo>
                  <a:pt x="0" y="9143999"/>
                </a:lnTo>
                <a:lnTo>
                  <a:pt x="0" y="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0" y="1"/>
            <a:ext cx="9144000" cy="4585479"/>
            <a:chOff x="0" y="-63499"/>
            <a:chExt cx="9144000" cy="4585479"/>
          </a:xfrm>
        </p:grpSpPr>
        <p:sp>
          <p:nvSpPr>
            <p:cNvPr id="23" name="任意多边形: 形状 22"/>
            <p:cNvSpPr/>
            <p:nvPr/>
          </p:nvSpPr>
          <p:spPr bwMode="auto">
            <a:xfrm>
              <a:off x="0" y="1"/>
              <a:ext cx="9144000" cy="4521979"/>
            </a:xfrm>
            <a:custGeom>
              <a:avLst/>
              <a:gdLst>
                <a:gd name="connsiteX0" fmla="*/ 0 w 9144000"/>
                <a:gd name="connsiteY0" fmla="*/ 0 h 4521979"/>
                <a:gd name="connsiteX1" fmla="*/ 9144000 w 9144000"/>
                <a:gd name="connsiteY1" fmla="*/ 0 h 4521979"/>
                <a:gd name="connsiteX2" fmla="*/ 9144000 w 9144000"/>
                <a:gd name="connsiteY2" fmla="*/ 4197938 h 4521979"/>
                <a:gd name="connsiteX3" fmla="*/ 9137417 w 9144000"/>
                <a:gd name="connsiteY3" fmla="*/ 4263237 h 4521979"/>
                <a:gd name="connsiteX4" fmla="*/ 8819951 w 9144000"/>
                <a:gd name="connsiteY4" fmla="*/ 4521979 h 4521979"/>
                <a:gd name="connsiteX5" fmla="*/ 0 w 9144000"/>
                <a:gd name="connsiteY5" fmla="*/ 4521979 h 4521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00" h="4521979">
                  <a:moveTo>
                    <a:pt x="0" y="0"/>
                  </a:moveTo>
                  <a:lnTo>
                    <a:pt x="9144000" y="0"/>
                  </a:lnTo>
                  <a:lnTo>
                    <a:pt x="9144000" y="4197938"/>
                  </a:lnTo>
                  <a:lnTo>
                    <a:pt x="9137417" y="4263237"/>
                  </a:lnTo>
                  <a:cubicBezTo>
                    <a:pt x="9107201" y="4410901"/>
                    <a:pt x="8976548" y="4521979"/>
                    <a:pt x="8819951" y="4521979"/>
                  </a:cubicBezTo>
                  <a:lnTo>
                    <a:pt x="0" y="4521979"/>
                  </a:ln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3"/>
                </a:gs>
              </a:gsLst>
              <a:lin ang="27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noAutofit/>
            </a:bodyPr>
            <a:lstStyle/>
            <a:p>
              <a:endParaRPr lang="zh-CN" altLang="en-US">
                <a:latin typeface="阿里巴巴普惠体 2.0 55 Regular" panose="00020600040101010101" pitchFamily="18" charset="-122"/>
              </a:endParaRPr>
            </a:p>
          </p:txBody>
        </p:sp>
        <p:sp>
          <p:nvSpPr>
            <p:cNvPr id="6" name="任意多边形: 形状 5"/>
            <p:cNvSpPr/>
            <p:nvPr/>
          </p:nvSpPr>
          <p:spPr bwMode="auto">
            <a:xfrm>
              <a:off x="0" y="-63499"/>
              <a:ext cx="9144000" cy="4521979"/>
            </a:xfrm>
            <a:custGeom>
              <a:avLst/>
              <a:gdLst>
                <a:gd name="connsiteX0" fmla="*/ 0 w 9144000"/>
                <a:gd name="connsiteY0" fmla="*/ 0 h 4521979"/>
                <a:gd name="connsiteX1" fmla="*/ 9144000 w 9144000"/>
                <a:gd name="connsiteY1" fmla="*/ 0 h 4521979"/>
                <a:gd name="connsiteX2" fmla="*/ 9144000 w 9144000"/>
                <a:gd name="connsiteY2" fmla="*/ 4197938 h 4521979"/>
                <a:gd name="connsiteX3" fmla="*/ 9137417 w 9144000"/>
                <a:gd name="connsiteY3" fmla="*/ 4263237 h 4521979"/>
                <a:gd name="connsiteX4" fmla="*/ 8819951 w 9144000"/>
                <a:gd name="connsiteY4" fmla="*/ 4521979 h 4521979"/>
                <a:gd name="connsiteX5" fmla="*/ 0 w 9144000"/>
                <a:gd name="connsiteY5" fmla="*/ 4521979 h 4521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00" h="4521979">
                  <a:moveTo>
                    <a:pt x="0" y="0"/>
                  </a:moveTo>
                  <a:lnTo>
                    <a:pt x="9144000" y="0"/>
                  </a:lnTo>
                  <a:lnTo>
                    <a:pt x="9144000" y="4197938"/>
                  </a:lnTo>
                  <a:lnTo>
                    <a:pt x="9137417" y="4263237"/>
                  </a:lnTo>
                  <a:cubicBezTo>
                    <a:pt x="9107201" y="4410901"/>
                    <a:pt x="8976548" y="4521979"/>
                    <a:pt x="8819951" y="4521979"/>
                  </a:cubicBezTo>
                  <a:lnTo>
                    <a:pt x="0" y="4521979"/>
                  </a:lnTo>
                  <a:close/>
                </a:path>
              </a:pathLst>
            </a:custGeom>
            <a:solidFill>
              <a:schemeClr val="accent1"/>
            </a:solidFill>
            <a:ln w="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阿里巴巴普惠体 2.0 55 Regular" panose="00020600040101010101" pitchFamily="18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7" name="任意多边形: 形状 6"/>
          <p:cNvSpPr/>
          <p:nvPr/>
        </p:nvSpPr>
        <p:spPr bwMode="auto">
          <a:xfrm rot="10800000">
            <a:off x="-5437428" y="-9424316"/>
            <a:ext cx="23023648" cy="15520316"/>
          </a:xfrm>
          <a:custGeom>
            <a:avLst/>
            <a:gdLst>
              <a:gd name="connsiteX0" fmla="*/ 6631899 w 13719084"/>
              <a:gd name="connsiteY0" fmla="*/ 2148059 h 9248079"/>
              <a:gd name="connsiteX1" fmla="*/ 6526058 w 13719084"/>
              <a:gd name="connsiteY1" fmla="*/ 348763 h 9248079"/>
              <a:gd name="connsiteX2" fmla="*/ 6740653 w 13719084"/>
              <a:gd name="connsiteY2" fmla="*/ 299234 h 9248079"/>
              <a:gd name="connsiteX3" fmla="*/ 6631899 w 13719084"/>
              <a:gd name="connsiteY3" fmla="*/ 2148058 h 9248079"/>
              <a:gd name="connsiteX4" fmla="*/ 7073616 w 13719084"/>
              <a:gd name="connsiteY4" fmla="*/ 234339 h 9248079"/>
              <a:gd name="connsiteX5" fmla="*/ 7334984 w 13719084"/>
              <a:gd name="connsiteY5" fmla="*/ 187663 h 9248079"/>
              <a:gd name="connsiteX6" fmla="*/ 6631897 w 13719084"/>
              <a:gd name="connsiteY6" fmla="*/ 2148060 h 9248079"/>
              <a:gd name="connsiteX7" fmla="*/ 4083282 w 13719084"/>
              <a:gd name="connsiteY7" fmla="*/ 1160594 h 9248079"/>
              <a:gd name="connsiteX8" fmla="*/ 4282186 w 13719084"/>
              <a:gd name="connsiteY8" fmla="*/ 1070672 h 9248079"/>
              <a:gd name="connsiteX9" fmla="*/ 4463289 w 13719084"/>
              <a:gd name="connsiteY9" fmla="*/ 999265 h 9248079"/>
              <a:gd name="connsiteX10" fmla="*/ 6631895 w 13719084"/>
              <a:gd name="connsiteY10" fmla="*/ 2148059 h 9248079"/>
              <a:gd name="connsiteX11" fmla="*/ 4908921 w 13719084"/>
              <a:gd name="connsiteY11" fmla="*/ 823938 h 9248079"/>
              <a:gd name="connsiteX12" fmla="*/ 5179842 w 13719084"/>
              <a:gd name="connsiteY12" fmla="*/ 732268 h 9248079"/>
              <a:gd name="connsiteX13" fmla="*/ 6631899 w 13719084"/>
              <a:gd name="connsiteY13" fmla="*/ 2148060 h 9248079"/>
              <a:gd name="connsiteX14" fmla="*/ 7771218 w 13719084"/>
              <a:gd name="connsiteY14" fmla="*/ 122855 h 9248079"/>
              <a:gd name="connsiteX15" fmla="*/ 8142786 w 13719084"/>
              <a:gd name="connsiteY15" fmla="*/ 75640 h 9248079"/>
              <a:gd name="connsiteX16" fmla="*/ 6631900 w 13719084"/>
              <a:gd name="connsiteY16" fmla="*/ 2148060 h 9248079"/>
              <a:gd name="connsiteX17" fmla="*/ 8812650 w 13719084"/>
              <a:gd name="connsiteY17" fmla="*/ 21772 h 9248079"/>
              <a:gd name="connsiteX18" fmla="*/ 8893496 w 13719084"/>
              <a:gd name="connsiteY18" fmla="*/ 15625 h 9248079"/>
              <a:gd name="connsiteX19" fmla="*/ 9243652 w 13719084"/>
              <a:gd name="connsiteY19" fmla="*/ 2320 h 9248079"/>
              <a:gd name="connsiteX20" fmla="*/ 9427000 w 13719084"/>
              <a:gd name="connsiteY20" fmla="*/ 0 h 9248079"/>
              <a:gd name="connsiteX21" fmla="*/ 6631898 w 13719084"/>
              <a:gd name="connsiteY21" fmla="*/ 2148061 h 9248079"/>
              <a:gd name="connsiteX22" fmla="*/ 6631897 w 13719084"/>
              <a:gd name="connsiteY22" fmla="*/ 2148060 h 9248079"/>
              <a:gd name="connsiteX23" fmla="*/ 6631897 w 13719084"/>
              <a:gd name="connsiteY23" fmla="*/ 2148060 h 9248079"/>
              <a:gd name="connsiteX24" fmla="*/ 6631900 w 13719084"/>
              <a:gd name="connsiteY24" fmla="*/ 2148061 h 9248079"/>
              <a:gd name="connsiteX25" fmla="*/ 10612304 w 13719084"/>
              <a:gd name="connsiteY25" fmla="*/ 39485 h 9248079"/>
              <a:gd name="connsiteX26" fmla="*/ 10991803 w 13719084"/>
              <a:gd name="connsiteY26" fmla="*/ 68343 h 9248079"/>
              <a:gd name="connsiteX27" fmla="*/ 11675010 w 13719084"/>
              <a:gd name="connsiteY27" fmla="*/ 155158 h 9248079"/>
              <a:gd name="connsiteX28" fmla="*/ 11743799 w 13719084"/>
              <a:gd name="connsiteY28" fmla="*/ 167443 h 9248079"/>
              <a:gd name="connsiteX29" fmla="*/ 6631899 w 13719084"/>
              <a:gd name="connsiteY29" fmla="*/ 2148062 h 9248079"/>
              <a:gd name="connsiteX30" fmla="*/ 6631898 w 13719084"/>
              <a:gd name="connsiteY30" fmla="*/ 2148062 h 9248079"/>
              <a:gd name="connsiteX31" fmla="*/ 6631898 w 13719084"/>
              <a:gd name="connsiteY31" fmla="*/ 2148061 h 9248079"/>
              <a:gd name="connsiteX32" fmla="*/ 6631897 w 13719084"/>
              <a:gd name="connsiteY32" fmla="*/ 2148057 h 9248079"/>
              <a:gd name="connsiteX33" fmla="*/ 5516641 w 13719084"/>
              <a:gd name="connsiteY33" fmla="*/ 618308 h 9248079"/>
              <a:gd name="connsiteX34" fmla="*/ 5536436 w 13719084"/>
              <a:gd name="connsiteY34" fmla="*/ 611610 h 9248079"/>
              <a:gd name="connsiteX35" fmla="*/ 5735705 w 13719084"/>
              <a:gd name="connsiteY35" fmla="*/ 555025 h 9248079"/>
              <a:gd name="connsiteX36" fmla="*/ 6631896 w 13719084"/>
              <a:gd name="connsiteY36" fmla="*/ 2148054 h 9248079"/>
              <a:gd name="connsiteX37" fmla="*/ 6030537 w 13719084"/>
              <a:gd name="connsiteY37" fmla="*/ 471301 h 9248079"/>
              <a:gd name="connsiteX38" fmla="*/ 6184257 w 13719084"/>
              <a:gd name="connsiteY38" fmla="*/ 427650 h 9248079"/>
              <a:gd name="connsiteX39" fmla="*/ 6232243 w 13719084"/>
              <a:gd name="connsiteY39" fmla="*/ 416575 h 9248079"/>
              <a:gd name="connsiteX40" fmla="*/ 6631898 w 13719084"/>
              <a:gd name="connsiteY40" fmla="*/ 2148058 h 9248079"/>
              <a:gd name="connsiteX41" fmla="*/ 6631899 w 13719084"/>
              <a:gd name="connsiteY41" fmla="*/ 2148059 h 9248079"/>
              <a:gd name="connsiteX42" fmla="*/ 6631899 w 13719084"/>
              <a:gd name="connsiteY42" fmla="*/ 2148060 h 9248079"/>
              <a:gd name="connsiteX43" fmla="*/ 6631898 w 13719084"/>
              <a:gd name="connsiteY43" fmla="*/ 2148059 h 9248079"/>
              <a:gd name="connsiteX44" fmla="*/ 6631899 w 13719084"/>
              <a:gd name="connsiteY44" fmla="*/ 2148061 h 9248079"/>
              <a:gd name="connsiteX45" fmla="*/ 6631900 w 13719084"/>
              <a:gd name="connsiteY45" fmla="*/ 2148062 h 9248079"/>
              <a:gd name="connsiteX46" fmla="*/ 6631900 w 13719084"/>
              <a:gd name="connsiteY46" fmla="*/ 2148061 h 9248079"/>
              <a:gd name="connsiteX47" fmla="*/ 13600209 w 13719084"/>
              <a:gd name="connsiteY47" fmla="*/ 724227 h 9248079"/>
              <a:gd name="connsiteX48" fmla="*/ 13719084 w 13719084"/>
              <a:gd name="connsiteY48" fmla="*/ 1551022 h 9248079"/>
              <a:gd name="connsiteX49" fmla="*/ 6631900 w 13719084"/>
              <a:gd name="connsiteY49" fmla="*/ 2148063 h 9248079"/>
              <a:gd name="connsiteX50" fmla="*/ 6631899 w 13719084"/>
              <a:gd name="connsiteY50" fmla="*/ 2148062 h 9248079"/>
              <a:gd name="connsiteX51" fmla="*/ 6631900 w 13719084"/>
              <a:gd name="connsiteY51" fmla="*/ 2148063 h 9248079"/>
              <a:gd name="connsiteX52" fmla="*/ 6631901 w 13719084"/>
              <a:gd name="connsiteY52" fmla="*/ 2148064 h 9248079"/>
              <a:gd name="connsiteX53" fmla="*/ 6631900 w 13719084"/>
              <a:gd name="connsiteY53" fmla="*/ 2148063 h 9248079"/>
              <a:gd name="connsiteX54" fmla="*/ 6631900 w 13719084"/>
              <a:gd name="connsiteY54" fmla="*/ 2148062 h 9248079"/>
              <a:gd name="connsiteX55" fmla="*/ 6631906 w 13719084"/>
              <a:gd name="connsiteY55" fmla="*/ 2148064 h 9248079"/>
              <a:gd name="connsiteX56" fmla="*/ 6631904 w 13719084"/>
              <a:gd name="connsiteY56" fmla="*/ 2148063 h 9248079"/>
              <a:gd name="connsiteX57" fmla="*/ 6631905 w 13719084"/>
              <a:gd name="connsiteY57" fmla="*/ 2148064 h 9248079"/>
              <a:gd name="connsiteX58" fmla="*/ 13600207 w 13719084"/>
              <a:gd name="connsiteY58" fmla="*/ 3571894 h 9248079"/>
              <a:gd name="connsiteX59" fmla="*/ 6631905 w 13719084"/>
              <a:gd name="connsiteY59" fmla="*/ 2148064 h 9248079"/>
              <a:gd name="connsiteX60" fmla="*/ 6631902 w 13719084"/>
              <a:gd name="connsiteY60" fmla="*/ 2148062 h 9248079"/>
              <a:gd name="connsiteX61" fmla="*/ 13719083 w 13719084"/>
              <a:gd name="connsiteY61" fmla="*/ 2745099 h 9248079"/>
              <a:gd name="connsiteX62" fmla="*/ 346994 w 13719084"/>
              <a:gd name="connsiteY62" fmla="*/ 5477418 h 9248079"/>
              <a:gd name="connsiteX63" fmla="*/ 0 w 13719084"/>
              <a:gd name="connsiteY63" fmla="*/ 4717605 h 9248079"/>
              <a:gd name="connsiteX64" fmla="*/ 6631893 w 13719084"/>
              <a:gd name="connsiteY64" fmla="*/ 2148064 h 9248079"/>
              <a:gd name="connsiteX65" fmla="*/ 6631891 w 13719084"/>
              <a:gd name="connsiteY65" fmla="*/ 2148065 h 9248079"/>
              <a:gd name="connsiteX66" fmla="*/ 12916805 w 13719084"/>
              <a:gd name="connsiteY66" fmla="*/ 5477419 h 9248079"/>
              <a:gd name="connsiteX67" fmla="*/ 6631906 w 13719084"/>
              <a:gd name="connsiteY67" fmla="*/ 2148064 h 9248079"/>
              <a:gd name="connsiteX68" fmla="*/ 13263800 w 13719084"/>
              <a:gd name="connsiteY68" fmla="*/ 4717606 h 9248079"/>
              <a:gd name="connsiteX69" fmla="*/ 1539565 w 13719084"/>
              <a:gd name="connsiteY69" fmla="*/ 7113219 h 9248079"/>
              <a:gd name="connsiteX70" fmla="*/ 992562 w 13719084"/>
              <a:gd name="connsiteY70" fmla="*/ 6481944 h 9248079"/>
              <a:gd name="connsiteX71" fmla="*/ 6631891 w 13719084"/>
              <a:gd name="connsiteY71" fmla="*/ 2148065 h 9248079"/>
              <a:gd name="connsiteX72" fmla="*/ 6631895 w 13719084"/>
              <a:gd name="connsiteY72" fmla="*/ 2148063 h 9248079"/>
              <a:gd name="connsiteX73" fmla="*/ 6631893 w 13719084"/>
              <a:gd name="connsiteY73" fmla="*/ 2148064 h 9248079"/>
              <a:gd name="connsiteX74" fmla="*/ 6631896 w 13719084"/>
              <a:gd name="connsiteY74" fmla="*/ 2148062 h 9248079"/>
              <a:gd name="connsiteX75" fmla="*/ 607859 w 13719084"/>
              <a:gd name="connsiteY75" fmla="*/ 3378953 h 9248079"/>
              <a:gd name="connsiteX76" fmla="*/ 912319 w 13719084"/>
              <a:gd name="connsiteY76" fmla="*/ 3115223 h 9248079"/>
              <a:gd name="connsiteX77" fmla="*/ 1428034 w 13719084"/>
              <a:gd name="connsiteY77" fmla="*/ 2709951 h 9248079"/>
              <a:gd name="connsiteX78" fmla="*/ 1625051 w 13719084"/>
              <a:gd name="connsiteY78" fmla="*/ 2569849 h 9248079"/>
              <a:gd name="connsiteX79" fmla="*/ 6631894 w 13719084"/>
              <a:gd name="connsiteY79" fmla="*/ 2148062 h 9248079"/>
              <a:gd name="connsiteX80" fmla="*/ 2779311 w 13719084"/>
              <a:gd name="connsiteY80" fmla="*/ 1823512 h 9248079"/>
              <a:gd name="connsiteX81" fmla="*/ 3088841 w 13719084"/>
              <a:gd name="connsiteY81" fmla="*/ 1645536 h 9248079"/>
              <a:gd name="connsiteX82" fmla="*/ 3397881 w 13719084"/>
              <a:gd name="connsiteY82" fmla="*/ 1487255 h 9248079"/>
              <a:gd name="connsiteX83" fmla="*/ 6631896 w 13719084"/>
              <a:gd name="connsiteY83" fmla="*/ 2148061 h 9248079"/>
              <a:gd name="connsiteX84" fmla="*/ 6631898 w 13719084"/>
              <a:gd name="connsiteY84" fmla="*/ 2148061 h 9248079"/>
              <a:gd name="connsiteX85" fmla="*/ 6631897 w 13719084"/>
              <a:gd name="connsiteY85" fmla="*/ 2148062 h 9248079"/>
              <a:gd name="connsiteX86" fmla="*/ 6631898 w 13719084"/>
              <a:gd name="connsiteY86" fmla="*/ 2148062 h 9248079"/>
              <a:gd name="connsiteX87" fmla="*/ 3144690 w 13719084"/>
              <a:gd name="connsiteY87" fmla="*/ 8346774 h 9248079"/>
              <a:gd name="connsiteX88" fmla="*/ 2441993 w 13719084"/>
              <a:gd name="connsiteY88" fmla="*/ 7895179 h 9248079"/>
              <a:gd name="connsiteX89" fmla="*/ 6631899 w 13719084"/>
              <a:gd name="connsiteY89" fmla="*/ 2148062 h 9248079"/>
              <a:gd name="connsiteX90" fmla="*/ 10119109 w 13719084"/>
              <a:gd name="connsiteY90" fmla="*/ 8346774 h 9248079"/>
              <a:gd name="connsiteX91" fmla="*/ 6631901 w 13719084"/>
              <a:gd name="connsiteY91" fmla="*/ 2148064 h 9248079"/>
              <a:gd name="connsiteX92" fmla="*/ 12271234 w 13719084"/>
              <a:gd name="connsiteY92" fmla="*/ 6481943 h 9248079"/>
              <a:gd name="connsiteX93" fmla="*/ 11724231 w 13719084"/>
              <a:gd name="connsiteY93" fmla="*/ 7113219 h 9248079"/>
              <a:gd name="connsiteX94" fmla="*/ 6631903 w 13719084"/>
              <a:gd name="connsiteY94" fmla="*/ 2148066 h 9248079"/>
              <a:gd name="connsiteX95" fmla="*/ 10821806 w 13719084"/>
              <a:gd name="connsiteY95" fmla="*/ 7895179 h 9248079"/>
              <a:gd name="connsiteX96" fmla="*/ 5032324 w 13719084"/>
              <a:gd name="connsiteY96" fmla="*/ 9078144 h 9248079"/>
              <a:gd name="connsiteX97" fmla="*/ 4230863 w 13719084"/>
              <a:gd name="connsiteY97" fmla="*/ 8842812 h 9248079"/>
              <a:gd name="connsiteX98" fmla="*/ 6631899 w 13719084"/>
              <a:gd name="connsiteY98" fmla="*/ 2148062 h 9248079"/>
              <a:gd name="connsiteX99" fmla="*/ 7049546 w 13719084"/>
              <a:gd name="connsiteY99" fmla="*/ 9248079 h 9248079"/>
              <a:gd name="connsiteX100" fmla="*/ 6214251 w 13719084"/>
              <a:gd name="connsiteY100" fmla="*/ 9248079 h 9248079"/>
              <a:gd name="connsiteX101" fmla="*/ 6631899 w 13719084"/>
              <a:gd name="connsiteY101" fmla="*/ 2148062 h 9248079"/>
              <a:gd name="connsiteX102" fmla="*/ 9032933 w 13719084"/>
              <a:gd name="connsiteY102" fmla="*/ 8842812 h 9248079"/>
              <a:gd name="connsiteX103" fmla="*/ 8231472 w 13719084"/>
              <a:gd name="connsiteY103" fmla="*/ 9078144 h 9248079"/>
              <a:gd name="connsiteX104" fmla="*/ 6631899 w 13719084"/>
              <a:gd name="connsiteY104" fmla="*/ 2148065 h 924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13719084" h="9248079">
                <a:moveTo>
                  <a:pt x="6631899" y="2148059"/>
                </a:moveTo>
                <a:lnTo>
                  <a:pt x="6526058" y="348763"/>
                </a:lnTo>
                <a:lnTo>
                  <a:pt x="6740653" y="299234"/>
                </a:lnTo>
                <a:lnTo>
                  <a:pt x="6631899" y="2148058"/>
                </a:lnTo>
                <a:lnTo>
                  <a:pt x="7073616" y="234339"/>
                </a:lnTo>
                <a:lnTo>
                  <a:pt x="7334984" y="187663"/>
                </a:lnTo>
                <a:close/>
                <a:moveTo>
                  <a:pt x="6631897" y="2148060"/>
                </a:moveTo>
                <a:lnTo>
                  <a:pt x="4083282" y="1160594"/>
                </a:lnTo>
                <a:lnTo>
                  <a:pt x="4282186" y="1070672"/>
                </a:lnTo>
                <a:lnTo>
                  <a:pt x="4463289" y="999265"/>
                </a:lnTo>
                <a:lnTo>
                  <a:pt x="6631895" y="2148059"/>
                </a:lnTo>
                <a:lnTo>
                  <a:pt x="4908921" y="823938"/>
                </a:lnTo>
                <a:lnTo>
                  <a:pt x="5179842" y="732268"/>
                </a:lnTo>
                <a:close/>
                <a:moveTo>
                  <a:pt x="6631899" y="2148060"/>
                </a:moveTo>
                <a:lnTo>
                  <a:pt x="7771218" y="122855"/>
                </a:lnTo>
                <a:lnTo>
                  <a:pt x="8142786" y="75640"/>
                </a:lnTo>
                <a:close/>
                <a:moveTo>
                  <a:pt x="6631900" y="2148060"/>
                </a:moveTo>
                <a:lnTo>
                  <a:pt x="8812650" y="21772"/>
                </a:lnTo>
                <a:lnTo>
                  <a:pt x="8893496" y="15625"/>
                </a:lnTo>
                <a:cubicBezTo>
                  <a:pt x="9009837" y="9727"/>
                  <a:pt x="9126561" y="5287"/>
                  <a:pt x="9243652" y="2320"/>
                </a:cubicBezTo>
                <a:lnTo>
                  <a:pt x="9427000" y="0"/>
                </a:lnTo>
                <a:close/>
                <a:moveTo>
                  <a:pt x="6631898" y="2148061"/>
                </a:moveTo>
                <a:lnTo>
                  <a:pt x="6631897" y="2148060"/>
                </a:lnTo>
                <a:lnTo>
                  <a:pt x="6631897" y="2148060"/>
                </a:lnTo>
                <a:close/>
                <a:moveTo>
                  <a:pt x="6631900" y="2148061"/>
                </a:moveTo>
                <a:lnTo>
                  <a:pt x="10612304" y="39485"/>
                </a:lnTo>
                <a:lnTo>
                  <a:pt x="10991803" y="68343"/>
                </a:lnTo>
                <a:cubicBezTo>
                  <a:pt x="11221266" y="91646"/>
                  <a:pt x="11449050" y="120632"/>
                  <a:pt x="11675010" y="155158"/>
                </a:cubicBezTo>
                <a:lnTo>
                  <a:pt x="11743799" y="167443"/>
                </a:lnTo>
                <a:close/>
                <a:moveTo>
                  <a:pt x="6631899" y="2148062"/>
                </a:moveTo>
                <a:lnTo>
                  <a:pt x="6631898" y="2148062"/>
                </a:lnTo>
                <a:lnTo>
                  <a:pt x="6631898" y="2148061"/>
                </a:lnTo>
                <a:lnTo>
                  <a:pt x="6631897" y="2148057"/>
                </a:lnTo>
                <a:lnTo>
                  <a:pt x="5516641" y="618308"/>
                </a:lnTo>
                <a:lnTo>
                  <a:pt x="5536436" y="611610"/>
                </a:lnTo>
                <a:lnTo>
                  <a:pt x="5735705" y="555025"/>
                </a:lnTo>
                <a:lnTo>
                  <a:pt x="6631896" y="2148054"/>
                </a:lnTo>
                <a:lnTo>
                  <a:pt x="6030537" y="471301"/>
                </a:lnTo>
                <a:lnTo>
                  <a:pt x="6184257" y="427650"/>
                </a:lnTo>
                <a:lnTo>
                  <a:pt x="6232243" y="416575"/>
                </a:lnTo>
                <a:lnTo>
                  <a:pt x="6631898" y="2148058"/>
                </a:lnTo>
                <a:lnTo>
                  <a:pt x="6631899" y="2148059"/>
                </a:lnTo>
                <a:lnTo>
                  <a:pt x="6631899" y="2148060"/>
                </a:lnTo>
                <a:lnTo>
                  <a:pt x="6631898" y="2148059"/>
                </a:lnTo>
                <a:lnTo>
                  <a:pt x="6631899" y="2148061"/>
                </a:lnTo>
                <a:close/>
                <a:moveTo>
                  <a:pt x="6631900" y="2148062"/>
                </a:moveTo>
                <a:lnTo>
                  <a:pt x="6631900" y="2148061"/>
                </a:lnTo>
                <a:lnTo>
                  <a:pt x="13600209" y="724227"/>
                </a:lnTo>
                <a:lnTo>
                  <a:pt x="13719084" y="1551022"/>
                </a:lnTo>
                <a:close/>
                <a:moveTo>
                  <a:pt x="6631900" y="2148063"/>
                </a:moveTo>
                <a:lnTo>
                  <a:pt x="6631899" y="2148062"/>
                </a:lnTo>
                <a:lnTo>
                  <a:pt x="6631900" y="2148063"/>
                </a:lnTo>
                <a:close/>
                <a:moveTo>
                  <a:pt x="6631901" y="2148064"/>
                </a:moveTo>
                <a:lnTo>
                  <a:pt x="6631900" y="2148063"/>
                </a:lnTo>
                <a:lnTo>
                  <a:pt x="6631900" y="2148062"/>
                </a:lnTo>
                <a:close/>
                <a:moveTo>
                  <a:pt x="6631906" y="2148064"/>
                </a:moveTo>
                <a:lnTo>
                  <a:pt x="6631904" y="2148063"/>
                </a:lnTo>
                <a:lnTo>
                  <a:pt x="6631905" y="2148064"/>
                </a:lnTo>
                <a:close/>
                <a:moveTo>
                  <a:pt x="13600207" y="3571894"/>
                </a:moveTo>
                <a:lnTo>
                  <a:pt x="6631905" y="2148064"/>
                </a:lnTo>
                <a:lnTo>
                  <a:pt x="6631902" y="2148062"/>
                </a:lnTo>
                <a:lnTo>
                  <a:pt x="13719083" y="2745099"/>
                </a:lnTo>
                <a:close/>
                <a:moveTo>
                  <a:pt x="346994" y="5477418"/>
                </a:moveTo>
                <a:lnTo>
                  <a:pt x="0" y="4717605"/>
                </a:lnTo>
                <a:lnTo>
                  <a:pt x="6631893" y="2148064"/>
                </a:lnTo>
                <a:lnTo>
                  <a:pt x="6631891" y="2148065"/>
                </a:lnTo>
                <a:close/>
                <a:moveTo>
                  <a:pt x="12916805" y="5477419"/>
                </a:moveTo>
                <a:lnTo>
                  <a:pt x="6631906" y="2148064"/>
                </a:lnTo>
                <a:lnTo>
                  <a:pt x="13263800" y="4717606"/>
                </a:lnTo>
                <a:close/>
                <a:moveTo>
                  <a:pt x="1539565" y="7113219"/>
                </a:moveTo>
                <a:lnTo>
                  <a:pt x="992562" y="6481944"/>
                </a:lnTo>
                <a:lnTo>
                  <a:pt x="6631891" y="2148065"/>
                </a:lnTo>
                <a:lnTo>
                  <a:pt x="6631895" y="2148063"/>
                </a:lnTo>
                <a:lnTo>
                  <a:pt x="6631893" y="2148064"/>
                </a:lnTo>
                <a:lnTo>
                  <a:pt x="6631896" y="2148062"/>
                </a:lnTo>
                <a:lnTo>
                  <a:pt x="607859" y="3378953"/>
                </a:lnTo>
                <a:lnTo>
                  <a:pt x="912319" y="3115223"/>
                </a:lnTo>
                <a:cubicBezTo>
                  <a:pt x="1080876" y="2976117"/>
                  <a:pt x="1252829" y="2840979"/>
                  <a:pt x="1428034" y="2709951"/>
                </a:cubicBezTo>
                <a:lnTo>
                  <a:pt x="1625051" y="2569849"/>
                </a:lnTo>
                <a:lnTo>
                  <a:pt x="6631894" y="2148062"/>
                </a:lnTo>
                <a:lnTo>
                  <a:pt x="2779311" y="1823512"/>
                </a:lnTo>
                <a:lnTo>
                  <a:pt x="3088841" y="1645536"/>
                </a:lnTo>
                <a:lnTo>
                  <a:pt x="3397881" y="1487255"/>
                </a:lnTo>
                <a:lnTo>
                  <a:pt x="6631896" y="2148061"/>
                </a:lnTo>
                <a:lnTo>
                  <a:pt x="6631898" y="2148061"/>
                </a:lnTo>
                <a:lnTo>
                  <a:pt x="6631897" y="2148062"/>
                </a:lnTo>
                <a:lnTo>
                  <a:pt x="6631898" y="2148062"/>
                </a:lnTo>
                <a:close/>
                <a:moveTo>
                  <a:pt x="3144690" y="8346774"/>
                </a:moveTo>
                <a:lnTo>
                  <a:pt x="2441993" y="7895179"/>
                </a:lnTo>
                <a:lnTo>
                  <a:pt x="6631899" y="2148062"/>
                </a:lnTo>
                <a:close/>
                <a:moveTo>
                  <a:pt x="10119109" y="8346774"/>
                </a:moveTo>
                <a:lnTo>
                  <a:pt x="6631901" y="2148064"/>
                </a:lnTo>
                <a:lnTo>
                  <a:pt x="12271234" y="6481943"/>
                </a:lnTo>
                <a:lnTo>
                  <a:pt x="11724231" y="7113219"/>
                </a:lnTo>
                <a:lnTo>
                  <a:pt x="6631903" y="2148066"/>
                </a:lnTo>
                <a:lnTo>
                  <a:pt x="10821806" y="7895179"/>
                </a:lnTo>
                <a:close/>
                <a:moveTo>
                  <a:pt x="5032324" y="9078144"/>
                </a:moveTo>
                <a:lnTo>
                  <a:pt x="4230863" y="8842812"/>
                </a:lnTo>
                <a:lnTo>
                  <a:pt x="6631899" y="2148062"/>
                </a:lnTo>
                <a:close/>
                <a:moveTo>
                  <a:pt x="7049546" y="9248079"/>
                </a:moveTo>
                <a:lnTo>
                  <a:pt x="6214251" y="9248079"/>
                </a:lnTo>
                <a:lnTo>
                  <a:pt x="6631899" y="2148062"/>
                </a:lnTo>
                <a:lnTo>
                  <a:pt x="9032933" y="8842812"/>
                </a:lnTo>
                <a:lnTo>
                  <a:pt x="8231472" y="9078144"/>
                </a:lnTo>
                <a:lnTo>
                  <a:pt x="6631899" y="2148065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12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vert="horz" wrap="square" lIns="91440" tIns="45720" rIns="91440" bIns="45720" numCol="1" rtlCol="0" anchor="t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阿里巴巴普惠体 2.0 55 Regular" panose="00020600040101010101" pitchFamily="18" charset="-122"/>
              <a:ea typeface="宋体" panose="02010600030101010101" pitchFamily="2" charset="-122"/>
            </a:endParaRPr>
          </a:p>
        </p:txBody>
      </p:sp>
      <p:sp>
        <p:nvSpPr>
          <p:cNvPr id="9" name="椭圆 8"/>
          <p:cNvSpPr/>
          <p:nvPr/>
        </p:nvSpPr>
        <p:spPr bwMode="auto">
          <a:xfrm>
            <a:off x="4978707" y="815419"/>
            <a:ext cx="3225494" cy="3225494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阿里巴巴普惠体 2.0 55 Regular" panose="00020600040101010101" pitchFamily="18" charset="-122"/>
              <a:ea typeface="宋体" panose="02010600030101010101" pitchFamily="2" charset="-122"/>
            </a:endParaRPr>
          </a:p>
        </p:txBody>
      </p:sp>
      <p:sp>
        <p:nvSpPr>
          <p:cNvPr id="10" name="椭圆 9"/>
          <p:cNvSpPr/>
          <p:nvPr/>
        </p:nvSpPr>
        <p:spPr bwMode="auto">
          <a:xfrm>
            <a:off x="5551821" y="1388533"/>
            <a:ext cx="2079266" cy="2079266"/>
          </a:xfrm>
          <a:prstGeom prst="ellipse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阿里巴巴普惠体 2.0 55 Regular" panose="00020600040101010101" pitchFamily="18" charset="-122"/>
              <a:ea typeface="宋体" panose="02010600030101010101" pitchFamily="2" charset="-122"/>
            </a:endParaRPr>
          </a:p>
        </p:txBody>
      </p:sp>
      <p:pic>
        <p:nvPicPr>
          <p:cNvPr id="8" name="Picture 2" descr="查看图片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407568" y="273144"/>
            <a:ext cx="4451256" cy="4451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363047" y="1925783"/>
            <a:ext cx="3774056" cy="80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53" tIns="34277" rIns="68553" bIns="34277" numCol="1" anchor="ctr" anchorCtr="0" compatLnSpc="1">
            <a:sp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4800" dirty="0">
                <a:solidFill>
                  <a:schemeClr val="bg1"/>
                </a:solidFill>
                <a:effectLst>
                  <a:outerShdw blurRad="50800" dist="38100" dir="5400000" rotWithShape="0">
                    <a:schemeClr val="accent1">
                      <a:lumMod val="50000"/>
                      <a:alpha val="25000"/>
                    </a:schemeClr>
                  </a:outerShdw>
                </a:effectLst>
                <a:latin typeface="+mj-ea"/>
              </a:rPr>
              <a:t>年终</a:t>
            </a:r>
            <a:r>
              <a:rPr lang="zh-CN" altLang="en-US" sz="4800" dirty="0">
                <a:gradFill>
                  <a:gsLst>
                    <a:gs pos="0">
                      <a:schemeClr val="accent4"/>
                    </a:gs>
                    <a:gs pos="100000">
                      <a:schemeClr val="accent3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effectLst>
                  <a:outerShdw blurRad="50800" dist="38100" dir="5400000" rotWithShape="0">
                    <a:schemeClr val="accent1">
                      <a:lumMod val="50000"/>
                      <a:alpha val="25000"/>
                    </a:schemeClr>
                  </a:outerShdw>
                </a:effectLst>
                <a:latin typeface="+mj-ea"/>
              </a:rPr>
              <a:t>述职报告</a:t>
            </a:r>
            <a:endParaRPr lang="en-US" altLang="zh-CN" sz="4800" dirty="0">
              <a:gradFill>
                <a:gsLst>
                  <a:gs pos="0">
                    <a:schemeClr val="accent4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5400000" scaled="0"/>
              </a:gradFill>
              <a:effectLst>
                <a:outerShdw blurRad="50800" dist="38100" dir="5400000" rotWithShape="0">
                  <a:schemeClr val="accent1">
                    <a:lumMod val="50000"/>
                    <a:alpha val="25000"/>
                  </a:schemeClr>
                </a:outerShdw>
              </a:effectLst>
              <a:latin typeface="+mj-ea"/>
            </a:endParaRPr>
          </a:p>
        </p:txBody>
      </p:sp>
      <p:sp>
        <p:nvSpPr>
          <p:cNvPr id="12" name="矩形: 圆角 11"/>
          <p:cNvSpPr/>
          <p:nvPr/>
        </p:nvSpPr>
        <p:spPr bwMode="auto">
          <a:xfrm>
            <a:off x="453094" y="2917029"/>
            <a:ext cx="2096431" cy="307777"/>
          </a:xfrm>
          <a:prstGeom prst="roundRect">
            <a:avLst>
              <a:gd name="adj" fmla="val 50000"/>
            </a:avLst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阿里巴巴普惠体 2.0 55 Regular" panose="00020600040101010101" pitchFamily="18" charset="-122"/>
              <a:ea typeface="宋体" panose="02010600030101010101" pitchFamily="2" charset="-122"/>
            </a:endParaRPr>
          </a:p>
        </p:txBody>
      </p:sp>
      <p:sp>
        <p:nvSpPr>
          <p:cNvPr id="13" name="矩形: 圆角 12"/>
          <p:cNvSpPr/>
          <p:nvPr/>
        </p:nvSpPr>
        <p:spPr bwMode="auto">
          <a:xfrm>
            <a:off x="457200" y="2917029"/>
            <a:ext cx="1268293" cy="3077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ctr" anchorCtr="1" compatLnSpc="1">
            <a:noAutofit/>
          </a:bodyPr>
          <a:lstStyle/>
          <a:p>
            <a:pPr algn="ctr"/>
            <a:r>
              <a:rPr lang="zh-CN" altLang="en-US" sz="1400" b="0" dirty="0">
                <a:solidFill>
                  <a:schemeClr val="accen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数码产品部</a:t>
            </a:r>
          </a:p>
        </p:txBody>
      </p:sp>
      <p:sp>
        <p:nvSpPr>
          <p:cNvPr id="14" name="Rectangle 4"/>
          <p:cNvSpPr txBox="1">
            <a:spLocks noChangeArrowheads="1"/>
          </p:cNvSpPr>
          <p:nvPr/>
        </p:nvSpPr>
        <p:spPr bwMode="auto">
          <a:xfrm>
            <a:off x="1827400" y="2963195"/>
            <a:ext cx="573164" cy="215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400" b="1">
                <a:latin typeface="+mj-ea"/>
                <a:ea typeface="+mj-ea"/>
              </a:defRPr>
            </a:lvl1pPr>
          </a:lstStyle>
          <a:p>
            <a:pPr algn="dist"/>
            <a:r>
              <a:rPr lang="zh-CN" altLang="en-US" sz="1400" b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sym typeface="阿里巴巴普惠体 2.0 95 ExtraBold" panose="00020600040101010101" pitchFamily="18" charset="-122"/>
              </a:rPr>
              <a:t>孙逸洋</a:t>
            </a: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374221" y="1305894"/>
            <a:ext cx="2318530" cy="1177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53" tIns="34277" rIns="68553" bIns="34277" numCol="1" anchor="ctr" anchorCtr="0" compatLnSpc="1">
            <a:sp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en-US" altLang="zh-CN" sz="7200" dirty="0">
                <a:ln>
                  <a:gradFill>
                    <a:gsLst>
                      <a:gs pos="26000">
                        <a:schemeClr val="bg1"/>
                      </a:gs>
                      <a:gs pos="64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effectLst>
                  <a:outerShdw blurRad="50800" dist="38100" dir="5400000" algn="t" rotWithShape="0">
                    <a:schemeClr val="accent1">
                      <a:lumMod val="50000"/>
                      <a:alpha val="25000"/>
                    </a:schemeClr>
                  </a:outerShdw>
                </a:effectLst>
                <a:latin typeface="+mj-ea"/>
              </a:rPr>
              <a:t>2022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03485" y="2676874"/>
            <a:ext cx="3479502" cy="74921"/>
          </a:xfrm>
          <a:custGeom>
            <a:avLst/>
            <a:gdLst/>
            <a:ahLst/>
            <a:cxnLst/>
            <a:rect l="l" t="t" r="r" b="b"/>
            <a:pathLst>
              <a:path w="3479502" h="74921">
                <a:moveTo>
                  <a:pt x="2288334" y="5867"/>
                </a:moveTo>
                <a:lnTo>
                  <a:pt x="2273456" y="45158"/>
                </a:lnTo>
                <a:lnTo>
                  <a:pt x="2303945" y="45158"/>
                </a:lnTo>
                <a:lnTo>
                  <a:pt x="2289381" y="5867"/>
                </a:lnTo>
                <a:close/>
                <a:moveTo>
                  <a:pt x="3357315" y="5553"/>
                </a:moveTo>
                <a:lnTo>
                  <a:pt x="3357315" y="37928"/>
                </a:lnTo>
                <a:lnTo>
                  <a:pt x="3366849" y="37928"/>
                </a:lnTo>
                <a:cubicBezTo>
                  <a:pt x="3372237" y="37992"/>
                  <a:pt x="3376572" y="37631"/>
                  <a:pt x="3379853" y="36846"/>
                </a:cubicBezTo>
                <a:cubicBezTo>
                  <a:pt x="3383134" y="36060"/>
                  <a:pt x="3385513" y="34465"/>
                  <a:pt x="3386989" y="32061"/>
                </a:cubicBezTo>
                <a:cubicBezTo>
                  <a:pt x="3388466" y="29657"/>
                  <a:pt x="3389192" y="26060"/>
                  <a:pt x="3389166" y="21269"/>
                </a:cubicBezTo>
                <a:cubicBezTo>
                  <a:pt x="3389252" y="15022"/>
                  <a:pt x="3387562" y="10805"/>
                  <a:pt x="3384098" y="8617"/>
                </a:cubicBezTo>
                <a:cubicBezTo>
                  <a:pt x="3380634" y="6430"/>
                  <a:pt x="3374884" y="5409"/>
                  <a:pt x="3366849" y="5553"/>
                </a:cubicBezTo>
                <a:close/>
                <a:moveTo>
                  <a:pt x="3185865" y="5553"/>
                </a:moveTo>
                <a:lnTo>
                  <a:pt x="3185865" y="41386"/>
                </a:lnTo>
                <a:lnTo>
                  <a:pt x="3197285" y="41386"/>
                </a:lnTo>
                <a:cubicBezTo>
                  <a:pt x="3205122" y="41519"/>
                  <a:pt x="3210587" y="40284"/>
                  <a:pt x="3213683" y="37679"/>
                </a:cubicBezTo>
                <a:cubicBezTo>
                  <a:pt x="3216778" y="35075"/>
                  <a:pt x="3218262" y="30304"/>
                  <a:pt x="3218136" y="23365"/>
                </a:cubicBezTo>
                <a:cubicBezTo>
                  <a:pt x="3218269" y="16984"/>
                  <a:pt x="3216798" y="12405"/>
                  <a:pt x="3213722" y="9626"/>
                </a:cubicBezTo>
                <a:cubicBezTo>
                  <a:pt x="3210646" y="6847"/>
                  <a:pt x="3205167" y="5490"/>
                  <a:pt x="3197285" y="5553"/>
                </a:cubicBezTo>
                <a:close/>
                <a:moveTo>
                  <a:pt x="3033465" y="5553"/>
                </a:moveTo>
                <a:lnTo>
                  <a:pt x="3033465" y="37928"/>
                </a:lnTo>
                <a:lnTo>
                  <a:pt x="3042999" y="37928"/>
                </a:lnTo>
                <a:cubicBezTo>
                  <a:pt x="3048387" y="37992"/>
                  <a:pt x="3052722" y="37631"/>
                  <a:pt x="3056003" y="36846"/>
                </a:cubicBezTo>
                <a:cubicBezTo>
                  <a:pt x="3059284" y="36060"/>
                  <a:pt x="3061663" y="34465"/>
                  <a:pt x="3063139" y="32061"/>
                </a:cubicBezTo>
                <a:cubicBezTo>
                  <a:pt x="3064616" y="29657"/>
                  <a:pt x="3065342" y="26060"/>
                  <a:pt x="3065316" y="21269"/>
                </a:cubicBezTo>
                <a:cubicBezTo>
                  <a:pt x="3065402" y="15022"/>
                  <a:pt x="3063712" y="10805"/>
                  <a:pt x="3060248" y="8617"/>
                </a:cubicBezTo>
                <a:cubicBezTo>
                  <a:pt x="3056784" y="6430"/>
                  <a:pt x="3051034" y="5409"/>
                  <a:pt x="3042999" y="5553"/>
                </a:cubicBezTo>
                <a:close/>
                <a:moveTo>
                  <a:pt x="1547565" y="5553"/>
                </a:moveTo>
                <a:lnTo>
                  <a:pt x="1547565" y="37928"/>
                </a:lnTo>
                <a:lnTo>
                  <a:pt x="1557099" y="37928"/>
                </a:lnTo>
                <a:cubicBezTo>
                  <a:pt x="1562488" y="37992"/>
                  <a:pt x="1566822" y="37631"/>
                  <a:pt x="1570103" y="36846"/>
                </a:cubicBezTo>
                <a:cubicBezTo>
                  <a:pt x="1573384" y="36060"/>
                  <a:pt x="1575763" y="34465"/>
                  <a:pt x="1577239" y="32061"/>
                </a:cubicBezTo>
                <a:cubicBezTo>
                  <a:pt x="1578716" y="29657"/>
                  <a:pt x="1579442" y="26060"/>
                  <a:pt x="1579416" y="21269"/>
                </a:cubicBezTo>
                <a:cubicBezTo>
                  <a:pt x="1579502" y="15022"/>
                  <a:pt x="1577812" y="10805"/>
                  <a:pt x="1574348" y="8617"/>
                </a:cubicBezTo>
                <a:cubicBezTo>
                  <a:pt x="1570884" y="6430"/>
                  <a:pt x="1565134" y="5409"/>
                  <a:pt x="1557099" y="5553"/>
                </a:cubicBezTo>
                <a:close/>
                <a:moveTo>
                  <a:pt x="1376115" y="5553"/>
                </a:moveTo>
                <a:lnTo>
                  <a:pt x="1376115" y="41386"/>
                </a:lnTo>
                <a:lnTo>
                  <a:pt x="1387535" y="41386"/>
                </a:lnTo>
                <a:cubicBezTo>
                  <a:pt x="1395372" y="41519"/>
                  <a:pt x="1400837" y="40284"/>
                  <a:pt x="1403933" y="37679"/>
                </a:cubicBezTo>
                <a:cubicBezTo>
                  <a:pt x="1407028" y="35075"/>
                  <a:pt x="1408512" y="30304"/>
                  <a:pt x="1408385" y="23365"/>
                </a:cubicBezTo>
                <a:cubicBezTo>
                  <a:pt x="1408519" y="16984"/>
                  <a:pt x="1407047" y="12405"/>
                  <a:pt x="1403972" y="9626"/>
                </a:cubicBezTo>
                <a:cubicBezTo>
                  <a:pt x="1400896" y="6847"/>
                  <a:pt x="1395418" y="5490"/>
                  <a:pt x="1387535" y="5553"/>
                </a:cubicBezTo>
                <a:close/>
                <a:moveTo>
                  <a:pt x="1214190" y="5553"/>
                </a:moveTo>
                <a:lnTo>
                  <a:pt x="1214190" y="37928"/>
                </a:lnTo>
                <a:lnTo>
                  <a:pt x="1223724" y="37928"/>
                </a:lnTo>
                <a:cubicBezTo>
                  <a:pt x="1229112" y="37992"/>
                  <a:pt x="1233447" y="37631"/>
                  <a:pt x="1236728" y="36846"/>
                </a:cubicBezTo>
                <a:cubicBezTo>
                  <a:pt x="1240009" y="36060"/>
                  <a:pt x="1242388" y="34465"/>
                  <a:pt x="1243865" y="32061"/>
                </a:cubicBezTo>
                <a:cubicBezTo>
                  <a:pt x="1245341" y="29657"/>
                  <a:pt x="1246067" y="26060"/>
                  <a:pt x="1246041" y="21269"/>
                </a:cubicBezTo>
                <a:cubicBezTo>
                  <a:pt x="1246127" y="15022"/>
                  <a:pt x="1244437" y="10805"/>
                  <a:pt x="1240973" y="8617"/>
                </a:cubicBezTo>
                <a:cubicBezTo>
                  <a:pt x="1237509" y="6430"/>
                  <a:pt x="1231759" y="5409"/>
                  <a:pt x="1223724" y="5553"/>
                </a:cubicBezTo>
                <a:close/>
                <a:moveTo>
                  <a:pt x="499815" y="5553"/>
                </a:moveTo>
                <a:lnTo>
                  <a:pt x="499815" y="69466"/>
                </a:lnTo>
                <a:lnTo>
                  <a:pt x="513436" y="69466"/>
                </a:lnTo>
                <a:cubicBezTo>
                  <a:pt x="519241" y="69533"/>
                  <a:pt x="524337" y="68618"/>
                  <a:pt x="528725" y="66722"/>
                </a:cubicBezTo>
                <a:cubicBezTo>
                  <a:pt x="533113" y="64826"/>
                  <a:pt x="536541" y="61544"/>
                  <a:pt x="539009" y="56877"/>
                </a:cubicBezTo>
                <a:cubicBezTo>
                  <a:pt x="541476" y="52210"/>
                  <a:pt x="542731" y="45754"/>
                  <a:pt x="542773" y="37509"/>
                </a:cubicBezTo>
                <a:cubicBezTo>
                  <a:pt x="542719" y="28803"/>
                  <a:pt x="541418" y="22129"/>
                  <a:pt x="538869" y="17489"/>
                </a:cubicBezTo>
                <a:cubicBezTo>
                  <a:pt x="536320" y="12850"/>
                  <a:pt x="532846" y="9677"/>
                  <a:pt x="528446" y="7970"/>
                </a:cubicBezTo>
                <a:cubicBezTo>
                  <a:pt x="524046" y="6264"/>
                  <a:pt x="519043" y="5458"/>
                  <a:pt x="513436" y="5553"/>
                </a:cubicBezTo>
                <a:close/>
                <a:moveTo>
                  <a:pt x="3285220" y="4610"/>
                </a:moveTo>
                <a:cubicBezTo>
                  <a:pt x="3275880" y="4488"/>
                  <a:pt x="3269336" y="6985"/>
                  <a:pt x="3265588" y="12101"/>
                </a:cubicBezTo>
                <a:cubicBezTo>
                  <a:pt x="3261840" y="17218"/>
                  <a:pt x="3260037" y="25687"/>
                  <a:pt x="3260179" y="37509"/>
                </a:cubicBezTo>
                <a:cubicBezTo>
                  <a:pt x="3260037" y="49331"/>
                  <a:pt x="3261840" y="57801"/>
                  <a:pt x="3265588" y="62917"/>
                </a:cubicBezTo>
                <a:cubicBezTo>
                  <a:pt x="3269336" y="68034"/>
                  <a:pt x="3275880" y="70531"/>
                  <a:pt x="3285220" y="70409"/>
                </a:cubicBezTo>
                <a:cubicBezTo>
                  <a:pt x="3294560" y="70531"/>
                  <a:pt x="3301104" y="68034"/>
                  <a:pt x="3304852" y="62917"/>
                </a:cubicBezTo>
                <a:cubicBezTo>
                  <a:pt x="3308600" y="57801"/>
                  <a:pt x="3310403" y="49331"/>
                  <a:pt x="3310261" y="37509"/>
                </a:cubicBezTo>
                <a:cubicBezTo>
                  <a:pt x="3310403" y="25687"/>
                  <a:pt x="3308600" y="17218"/>
                  <a:pt x="3304852" y="12101"/>
                </a:cubicBezTo>
                <a:cubicBezTo>
                  <a:pt x="3301104" y="6985"/>
                  <a:pt x="3294560" y="4488"/>
                  <a:pt x="3285220" y="4610"/>
                </a:cubicBezTo>
                <a:close/>
                <a:moveTo>
                  <a:pt x="2027920" y="4610"/>
                </a:moveTo>
                <a:cubicBezTo>
                  <a:pt x="2018580" y="4488"/>
                  <a:pt x="2012036" y="6985"/>
                  <a:pt x="2008288" y="12101"/>
                </a:cubicBezTo>
                <a:cubicBezTo>
                  <a:pt x="2004540" y="17218"/>
                  <a:pt x="2002737" y="25687"/>
                  <a:pt x="2002879" y="37509"/>
                </a:cubicBezTo>
                <a:cubicBezTo>
                  <a:pt x="2002737" y="49331"/>
                  <a:pt x="2004540" y="57801"/>
                  <a:pt x="2008288" y="62917"/>
                </a:cubicBezTo>
                <a:cubicBezTo>
                  <a:pt x="2012036" y="68034"/>
                  <a:pt x="2018580" y="70531"/>
                  <a:pt x="2027920" y="70409"/>
                </a:cubicBezTo>
                <a:cubicBezTo>
                  <a:pt x="2037260" y="70531"/>
                  <a:pt x="2043804" y="68034"/>
                  <a:pt x="2047552" y="62917"/>
                </a:cubicBezTo>
                <a:cubicBezTo>
                  <a:pt x="2051300" y="57801"/>
                  <a:pt x="2053103" y="49331"/>
                  <a:pt x="2052961" y="37509"/>
                </a:cubicBezTo>
                <a:cubicBezTo>
                  <a:pt x="2053103" y="25687"/>
                  <a:pt x="2051300" y="17218"/>
                  <a:pt x="2047552" y="12101"/>
                </a:cubicBezTo>
                <a:cubicBezTo>
                  <a:pt x="2043804" y="6985"/>
                  <a:pt x="2037260" y="4488"/>
                  <a:pt x="2027920" y="4610"/>
                </a:cubicBezTo>
                <a:close/>
                <a:moveTo>
                  <a:pt x="1475470" y="4610"/>
                </a:moveTo>
                <a:cubicBezTo>
                  <a:pt x="1466130" y="4488"/>
                  <a:pt x="1459586" y="6985"/>
                  <a:pt x="1455838" y="12101"/>
                </a:cubicBezTo>
                <a:cubicBezTo>
                  <a:pt x="1452090" y="17218"/>
                  <a:pt x="1450287" y="25687"/>
                  <a:pt x="1450429" y="37509"/>
                </a:cubicBezTo>
                <a:cubicBezTo>
                  <a:pt x="1450287" y="49331"/>
                  <a:pt x="1452090" y="57801"/>
                  <a:pt x="1455838" y="62917"/>
                </a:cubicBezTo>
                <a:cubicBezTo>
                  <a:pt x="1459586" y="68034"/>
                  <a:pt x="1466130" y="70531"/>
                  <a:pt x="1475470" y="70409"/>
                </a:cubicBezTo>
                <a:cubicBezTo>
                  <a:pt x="1484810" y="70531"/>
                  <a:pt x="1491354" y="68034"/>
                  <a:pt x="1495102" y="62917"/>
                </a:cubicBezTo>
                <a:cubicBezTo>
                  <a:pt x="1498850" y="57801"/>
                  <a:pt x="1500653" y="49331"/>
                  <a:pt x="1500511" y="37509"/>
                </a:cubicBezTo>
                <a:cubicBezTo>
                  <a:pt x="1500653" y="25687"/>
                  <a:pt x="1498850" y="17218"/>
                  <a:pt x="1495102" y="12101"/>
                </a:cubicBezTo>
                <a:cubicBezTo>
                  <a:pt x="1491354" y="6985"/>
                  <a:pt x="1484810" y="4488"/>
                  <a:pt x="1475470" y="4610"/>
                </a:cubicBezTo>
                <a:close/>
                <a:moveTo>
                  <a:pt x="684895" y="4610"/>
                </a:moveTo>
                <a:cubicBezTo>
                  <a:pt x="675555" y="4488"/>
                  <a:pt x="669011" y="6985"/>
                  <a:pt x="665263" y="12101"/>
                </a:cubicBezTo>
                <a:cubicBezTo>
                  <a:pt x="661515" y="17218"/>
                  <a:pt x="659712" y="25687"/>
                  <a:pt x="659854" y="37509"/>
                </a:cubicBezTo>
                <a:cubicBezTo>
                  <a:pt x="659712" y="49331"/>
                  <a:pt x="661515" y="57801"/>
                  <a:pt x="665263" y="62917"/>
                </a:cubicBezTo>
                <a:cubicBezTo>
                  <a:pt x="669011" y="68034"/>
                  <a:pt x="675555" y="70531"/>
                  <a:pt x="684895" y="70409"/>
                </a:cubicBezTo>
                <a:cubicBezTo>
                  <a:pt x="694236" y="70531"/>
                  <a:pt x="700780" y="68034"/>
                  <a:pt x="704527" y="62917"/>
                </a:cubicBezTo>
                <a:cubicBezTo>
                  <a:pt x="708275" y="57801"/>
                  <a:pt x="710078" y="49331"/>
                  <a:pt x="709937" y="37509"/>
                </a:cubicBezTo>
                <a:cubicBezTo>
                  <a:pt x="710078" y="25687"/>
                  <a:pt x="708275" y="17218"/>
                  <a:pt x="704527" y="12101"/>
                </a:cubicBezTo>
                <a:cubicBezTo>
                  <a:pt x="700780" y="6985"/>
                  <a:pt x="694236" y="4488"/>
                  <a:pt x="684895" y="4610"/>
                </a:cubicBezTo>
                <a:close/>
                <a:moveTo>
                  <a:pt x="3429000" y="1152"/>
                </a:moveTo>
                <a:lnTo>
                  <a:pt x="3479502" y="1152"/>
                </a:lnTo>
                <a:lnTo>
                  <a:pt x="3479502" y="5658"/>
                </a:lnTo>
                <a:lnTo>
                  <a:pt x="3456765" y="5658"/>
                </a:lnTo>
                <a:lnTo>
                  <a:pt x="3456765" y="73866"/>
                </a:lnTo>
                <a:lnTo>
                  <a:pt x="3451841" y="73866"/>
                </a:lnTo>
                <a:lnTo>
                  <a:pt x="3451841" y="5658"/>
                </a:lnTo>
                <a:lnTo>
                  <a:pt x="3429000" y="5658"/>
                </a:lnTo>
                <a:close/>
                <a:moveTo>
                  <a:pt x="3352390" y="1152"/>
                </a:moveTo>
                <a:lnTo>
                  <a:pt x="3366535" y="1152"/>
                </a:lnTo>
                <a:cubicBezTo>
                  <a:pt x="3376851" y="1015"/>
                  <a:pt x="3384063" y="2416"/>
                  <a:pt x="3388171" y="5356"/>
                </a:cubicBezTo>
                <a:cubicBezTo>
                  <a:pt x="3392279" y="8297"/>
                  <a:pt x="3394252" y="13601"/>
                  <a:pt x="3394091" y="21269"/>
                </a:cubicBezTo>
                <a:cubicBezTo>
                  <a:pt x="3394137" y="27741"/>
                  <a:pt x="3392919" y="32556"/>
                  <a:pt x="3390437" y="35715"/>
                </a:cubicBezTo>
                <a:cubicBezTo>
                  <a:pt x="3387955" y="38873"/>
                  <a:pt x="3383934" y="40834"/>
                  <a:pt x="3378375" y="41595"/>
                </a:cubicBezTo>
                <a:lnTo>
                  <a:pt x="3401006" y="73866"/>
                </a:lnTo>
                <a:lnTo>
                  <a:pt x="3395034" y="73866"/>
                </a:lnTo>
                <a:lnTo>
                  <a:pt x="3373031" y="42224"/>
                </a:lnTo>
                <a:cubicBezTo>
                  <a:pt x="3371267" y="42311"/>
                  <a:pt x="3369346" y="42346"/>
                  <a:pt x="3367269" y="42329"/>
                </a:cubicBezTo>
                <a:lnTo>
                  <a:pt x="3357315" y="42329"/>
                </a:lnTo>
                <a:lnTo>
                  <a:pt x="3357315" y="73866"/>
                </a:lnTo>
                <a:lnTo>
                  <a:pt x="3352390" y="73866"/>
                </a:lnTo>
                <a:close/>
                <a:moveTo>
                  <a:pt x="3180940" y="1152"/>
                </a:moveTo>
                <a:lnTo>
                  <a:pt x="3198019" y="1152"/>
                </a:lnTo>
                <a:cubicBezTo>
                  <a:pt x="3204565" y="1147"/>
                  <a:pt x="3209681" y="1949"/>
                  <a:pt x="3213366" y="3558"/>
                </a:cubicBezTo>
                <a:cubicBezTo>
                  <a:pt x="3217052" y="5167"/>
                  <a:pt x="3219638" y="7615"/>
                  <a:pt x="3221123" y="10900"/>
                </a:cubicBezTo>
                <a:cubicBezTo>
                  <a:pt x="3222609" y="14186"/>
                  <a:pt x="3223324" y="18341"/>
                  <a:pt x="3223270" y="23365"/>
                </a:cubicBezTo>
                <a:cubicBezTo>
                  <a:pt x="3223442" y="31266"/>
                  <a:pt x="3221683" y="36994"/>
                  <a:pt x="3217991" y="40548"/>
                </a:cubicBezTo>
                <a:cubicBezTo>
                  <a:pt x="3214300" y="44101"/>
                  <a:pt x="3207643" y="45848"/>
                  <a:pt x="3198019" y="45786"/>
                </a:cubicBezTo>
                <a:lnTo>
                  <a:pt x="3185865" y="45786"/>
                </a:lnTo>
                <a:lnTo>
                  <a:pt x="3185865" y="73866"/>
                </a:lnTo>
                <a:lnTo>
                  <a:pt x="3180940" y="73866"/>
                </a:lnTo>
                <a:close/>
                <a:moveTo>
                  <a:pt x="3104740" y="1152"/>
                </a:moveTo>
                <a:lnTo>
                  <a:pt x="3142355" y="1152"/>
                </a:lnTo>
                <a:lnTo>
                  <a:pt x="3142355" y="5658"/>
                </a:lnTo>
                <a:lnTo>
                  <a:pt x="3109665" y="5658"/>
                </a:lnTo>
                <a:lnTo>
                  <a:pt x="3109665" y="33423"/>
                </a:lnTo>
                <a:lnTo>
                  <a:pt x="3140259" y="33423"/>
                </a:lnTo>
                <a:lnTo>
                  <a:pt x="3140259" y="37824"/>
                </a:lnTo>
                <a:lnTo>
                  <a:pt x="3109665" y="37824"/>
                </a:lnTo>
                <a:lnTo>
                  <a:pt x="3109665" y="69151"/>
                </a:lnTo>
                <a:lnTo>
                  <a:pt x="3145812" y="69151"/>
                </a:lnTo>
                <a:lnTo>
                  <a:pt x="3145812" y="73866"/>
                </a:lnTo>
                <a:lnTo>
                  <a:pt x="3104740" y="73866"/>
                </a:lnTo>
                <a:close/>
                <a:moveTo>
                  <a:pt x="3028540" y="1152"/>
                </a:moveTo>
                <a:lnTo>
                  <a:pt x="3042685" y="1152"/>
                </a:lnTo>
                <a:cubicBezTo>
                  <a:pt x="3053001" y="1015"/>
                  <a:pt x="3060213" y="2416"/>
                  <a:pt x="3064321" y="5356"/>
                </a:cubicBezTo>
                <a:cubicBezTo>
                  <a:pt x="3068429" y="8297"/>
                  <a:pt x="3070402" y="13601"/>
                  <a:pt x="3070241" y="21269"/>
                </a:cubicBezTo>
                <a:cubicBezTo>
                  <a:pt x="3070287" y="27741"/>
                  <a:pt x="3069069" y="32556"/>
                  <a:pt x="3066587" y="35715"/>
                </a:cubicBezTo>
                <a:cubicBezTo>
                  <a:pt x="3064105" y="38873"/>
                  <a:pt x="3060084" y="40834"/>
                  <a:pt x="3054525" y="41595"/>
                </a:cubicBezTo>
                <a:lnTo>
                  <a:pt x="3077156" y="73866"/>
                </a:lnTo>
                <a:lnTo>
                  <a:pt x="3071184" y="73866"/>
                </a:lnTo>
                <a:lnTo>
                  <a:pt x="3049181" y="42224"/>
                </a:lnTo>
                <a:cubicBezTo>
                  <a:pt x="3047417" y="42311"/>
                  <a:pt x="3045496" y="42346"/>
                  <a:pt x="3043419" y="42329"/>
                </a:cubicBezTo>
                <a:lnTo>
                  <a:pt x="3033465" y="42329"/>
                </a:lnTo>
                <a:lnTo>
                  <a:pt x="3033465" y="73866"/>
                </a:lnTo>
                <a:lnTo>
                  <a:pt x="3028540" y="73866"/>
                </a:lnTo>
                <a:close/>
                <a:moveTo>
                  <a:pt x="2799940" y="1152"/>
                </a:moveTo>
                <a:lnTo>
                  <a:pt x="2837555" y="1152"/>
                </a:lnTo>
                <a:lnTo>
                  <a:pt x="2837555" y="5658"/>
                </a:lnTo>
                <a:lnTo>
                  <a:pt x="2804865" y="5658"/>
                </a:lnTo>
                <a:lnTo>
                  <a:pt x="2804865" y="33423"/>
                </a:lnTo>
                <a:lnTo>
                  <a:pt x="2835459" y="33423"/>
                </a:lnTo>
                <a:lnTo>
                  <a:pt x="2835459" y="37824"/>
                </a:lnTo>
                <a:lnTo>
                  <a:pt x="2804865" y="37824"/>
                </a:lnTo>
                <a:lnTo>
                  <a:pt x="2804865" y="69151"/>
                </a:lnTo>
                <a:lnTo>
                  <a:pt x="2841012" y="69151"/>
                </a:lnTo>
                <a:lnTo>
                  <a:pt x="2841012" y="73866"/>
                </a:lnTo>
                <a:lnTo>
                  <a:pt x="2799940" y="73866"/>
                </a:lnTo>
                <a:close/>
                <a:moveTo>
                  <a:pt x="2752315" y="1152"/>
                </a:moveTo>
                <a:lnTo>
                  <a:pt x="2757240" y="1152"/>
                </a:lnTo>
                <a:lnTo>
                  <a:pt x="2757240" y="73866"/>
                </a:lnTo>
                <a:lnTo>
                  <a:pt x="2752315" y="73866"/>
                </a:lnTo>
                <a:close/>
                <a:moveTo>
                  <a:pt x="2676525" y="1152"/>
                </a:moveTo>
                <a:lnTo>
                  <a:pt x="2727027" y="1152"/>
                </a:lnTo>
                <a:lnTo>
                  <a:pt x="2727027" y="5658"/>
                </a:lnTo>
                <a:lnTo>
                  <a:pt x="2704290" y="5658"/>
                </a:lnTo>
                <a:lnTo>
                  <a:pt x="2704290" y="73866"/>
                </a:lnTo>
                <a:lnTo>
                  <a:pt x="2699366" y="73866"/>
                </a:lnTo>
                <a:lnTo>
                  <a:pt x="2699366" y="5658"/>
                </a:lnTo>
                <a:lnTo>
                  <a:pt x="2676525" y="5658"/>
                </a:lnTo>
                <a:close/>
                <a:moveTo>
                  <a:pt x="2628490" y="1152"/>
                </a:moveTo>
                <a:lnTo>
                  <a:pt x="2633415" y="1152"/>
                </a:lnTo>
                <a:lnTo>
                  <a:pt x="2633415" y="73866"/>
                </a:lnTo>
                <a:lnTo>
                  <a:pt x="2628490" y="73866"/>
                </a:lnTo>
                <a:close/>
                <a:moveTo>
                  <a:pt x="2543489" y="1152"/>
                </a:moveTo>
                <a:lnTo>
                  <a:pt x="2548623" y="1152"/>
                </a:lnTo>
                <a:lnTo>
                  <a:pt x="2570836" y="68523"/>
                </a:lnTo>
                <a:lnTo>
                  <a:pt x="2571464" y="68523"/>
                </a:lnTo>
                <a:lnTo>
                  <a:pt x="2593572" y="1152"/>
                </a:lnTo>
                <a:lnTo>
                  <a:pt x="2598496" y="1152"/>
                </a:lnTo>
                <a:lnTo>
                  <a:pt x="2574084" y="73866"/>
                </a:lnTo>
                <a:lnTo>
                  <a:pt x="2567797" y="73866"/>
                </a:lnTo>
                <a:close/>
                <a:moveTo>
                  <a:pt x="2504665" y="1152"/>
                </a:moveTo>
                <a:lnTo>
                  <a:pt x="2509590" y="1152"/>
                </a:lnTo>
                <a:lnTo>
                  <a:pt x="2509590" y="73866"/>
                </a:lnTo>
                <a:lnTo>
                  <a:pt x="2504665" y="73866"/>
                </a:lnTo>
                <a:close/>
                <a:moveTo>
                  <a:pt x="2428875" y="1152"/>
                </a:moveTo>
                <a:lnTo>
                  <a:pt x="2479377" y="1152"/>
                </a:lnTo>
                <a:lnTo>
                  <a:pt x="2479377" y="5658"/>
                </a:lnTo>
                <a:lnTo>
                  <a:pt x="2456640" y="5658"/>
                </a:lnTo>
                <a:lnTo>
                  <a:pt x="2456640" y="73866"/>
                </a:lnTo>
                <a:lnTo>
                  <a:pt x="2451716" y="73866"/>
                </a:lnTo>
                <a:lnTo>
                  <a:pt x="2451716" y="5658"/>
                </a:lnTo>
                <a:lnTo>
                  <a:pt x="2428875" y="5658"/>
                </a:lnTo>
                <a:close/>
                <a:moveTo>
                  <a:pt x="2285295" y="1152"/>
                </a:moveTo>
                <a:lnTo>
                  <a:pt x="2292420" y="1152"/>
                </a:lnTo>
                <a:lnTo>
                  <a:pt x="2320080" y="73866"/>
                </a:lnTo>
                <a:lnTo>
                  <a:pt x="2314632" y="73866"/>
                </a:lnTo>
                <a:lnTo>
                  <a:pt x="2305517" y="49454"/>
                </a:lnTo>
                <a:lnTo>
                  <a:pt x="2271779" y="49454"/>
                </a:lnTo>
                <a:lnTo>
                  <a:pt x="2262559" y="73866"/>
                </a:lnTo>
                <a:lnTo>
                  <a:pt x="2257320" y="73866"/>
                </a:lnTo>
                <a:close/>
                <a:moveTo>
                  <a:pt x="2095090" y="1152"/>
                </a:moveTo>
                <a:lnTo>
                  <a:pt x="2102949" y="1152"/>
                </a:lnTo>
                <a:lnTo>
                  <a:pt x="2144754" y="65379"/>
                </a:lnTo>
                <a:lnTo>
                  <a:pt x="2145382" y="65379"/>
                </a:lnTo>
                <a:lnTo>
                  <a:pt x="2145382" y="1152"/>
                </a:lnTo>
                <a:lnTo>
                  <a:pt x="2150307" y="1152"/>
                </a:lnTo>
                <a:lnTo>
                  <a:pt x="2150307" y="73866"/>
                </a:lnTo>
                <a:lnTo>
                  <a:pt x="2144439" y="73866"/>
                </a:lnTo>
                <a:lnTo>
                  <a:pt x="2100643" y="6181"/>
                </a:lnTo>
                <a:lnTo>
                  <a:pt x="2100015" y="6181"/>
                </a:lnTo>
                <a:lnTo>
                  <a:pt x="2100015" y="73866"/>
                </a:lnTo>
                <a:lnTo>
                  <a:pt x="2095090" y="73866"/>
                </a:lnTo>
                <a:close/>
                <a:moveTo>
                  <a:pt x="1742666" y="1152"/>
                </a:moveTo>
                <a:lnTo>
                  <a:pt x="1750524" y="1152"/>
                </a:lnTo>
                <a:lnTo>
                  <a:pt x="1792329" y="65379"/>
                </a:lnTo>
                <a:lnTo>
                  <a:pt x="1792957" y="65379"/>
                </a:lnTo>
                <a:lnTo>
                  <a:pt x="1792957" y="1152"/>
                </a:lnTo>
                <a:lnTo>
                  <a:pt x="1797882" y="1152"/>
                </a:lnTo>
                <a:lnTo>
                  <a:pt x="1797882" y="73866"/>
                </a:lnTo>
                <a:lnTo>
                  <a:pt x="1792015" y="73866"/>
                </a:lnTo>
                <a:lnTo>
                  <a:pt x="1748219" y="6181"/>
                </a:lnTo>
                <a:lnTo>
                  <a:pt x="1747590" y="6181"/>
                </a:lnTo>
                <a:lnTo>
                  <a:pt x="1747590" y="73866"/>
                </a:lnTo>
                <a:lnTo>
                  <a:pt x="1742666" y="73866"/>
                </a:lnTo>
                <a:close/>
                <a:moveTo>
                  <a:pt x="1695041" y="1152"/>
                </a:moveTo>
                <a:lnTo>
                  <a:pt x="1699965" y="1152"/>
                </a:lnTo>
                <a:lnTo>
                  <a:pt x="1699965" y="73866"/>
                </a:lnTo>
                <a:lnTo>
                  <a:pt x="1695041" y="73866"/>
                </a:lnTo>
                <a:close/>
                <a:moveTo>
                  <a:pt x="1619250" y="1152"/>
                </a:moveTo>
                <a:lnTo>
                  <a:pt x="1669752" y="1152"/>
                </a:lnTo>
                <a:lnTo>
                  <a:pt x="1669752" y="5658"/>
                </a:lnTo>
                <a:lnTo>
                  <a:pt x="1647015" y="5658"/>
                </a:lnTo>
                <a:lnTo>
                  <a:pt x="1647015" y="73866"/>
                </a:lnTo>
                <a:lnTo>
                  <a:pt x="1642091" y="73866"/>
                </a:lnTo>
                <a:lnTo>
                  <a:pt x="1642091" y="5658"/>
                </a:lnTo>
                <a:lnTo>
                  <a:pt x="1619250" y="5658"/>
                </a:lnTo>
                <a:close/>
                <a:moveTo>
                  <a:pt x="1542640" y="1152"/>
                </a:moveTo>
                <a:lnTo>
                  <a:pt x="1556785" y="1152"/>
                </a:lnTo>
                <a:cubicBezTo>
                  <a:pt x="1567101" y="1015"/>
                  <a:pt x="1574313" y="2416"/>
                  <a:pt x="1578421" y="5356"/>
                </a:cubicBezTo>
                <a:cubicBezTo>
                  <a:pt x="1582529" y="8297"/>
                  <a:pt x="1584502" y="13601"/>
                  <a:pt x="1584341" y="21269"/>
                </a:cubicBezTo>
                <a:cubicBezTo>
                  <a:pt x="1584387" y="27741"/>
                  <a:pt x="1583169" y="32556"/>
                  <a:pt x="1580687" y="35715"/>
                </a:cubicBezTo>
                <a:cubicBezTo>
                  <a:pt x="1578205" y="38873"/>
                  <a:pt x="1574184" y="40834"/>
                  <a:pt x="1568625" y="41595"/>
                </a:cubicBezTo>
                <a:lnTo>
                  <a:pt x="1591256" y="73866"/>
                </a:lnTo>
                <a:lnTo>
                  <a:pt x="1585284" y="73866"/>
                </a:lnTo>
                <a:lnTo>
                  <a:pt x="1563281" y="42224"/>
                </a:lnTo>
                <a:cubicBezTo>
                  <a:pt x="1561517" y="42311"/>
                  <a:pt x="1559596" y="42346"/>
                  <a:pt x="1557518" y="42329"/>
                </a:cubicBezTo>
                <a:lnTo>
                  <a:pt x="1547565" y="42329"/>
                </a:lnTo>
                <a:lnTo>
                  <a:pt x="1547565" y="73866"/>
                </a:lnTo>
                <a:lnTo>
                  <a:pt x="1542640" y="73866"/>
                </a:lnTo>
                <a:close/>
                <a:moveTo>
                  <a:pt x="1371190" y="1152"/>
                </a:moveTo>
                <a:lnTo>
                  <a:pt x="1388269" y="1152"/>
                </a:lnTo>
                <a:cubicBezTo>
                  <a:pt x="1394815" y="1147"/>
                  <a:pt x="1399930" y="1949"/>
                  <a:pt x="1403616" y="3558"/>
                </a:cubicBezTo>
                <a:cubicBezTo>
                  <a:pt x="1407302" y="5167"/>
                  <a:pt x="1409888" y="7615"/>
                  <a:pt x="1411374" y="10900"/>
                </a:cubicBezTo>
                <a:cubicBezTo>
                  <a:pt x="1412859" y="14186"/>
                  <a:pt x="1413575" y="18341"/>
                  <a:pt x="1413519" y="23365"/>
                </a:cubicBezTo>
                <a:cubicBezTo>
                  <a:pt x="1413692" y="31266"/>
                  <a:pt x="1411933" y="36994"/>
                  <a:pt x="1408242" y="40548"/>
                </a:cubicBezTo>
                <a:cubicBezTo>
                  <a:pt x="1404551" y="44101"/>
                  <a:pt x="1397893" y="45848"/>
                  <a:pt x="1388269" y="45786"/>
                </a:cubicBezTo>
                <a:lnTo>
                  <a:pt x="1376115" y="45786"/>
                </a:lnTo>
                <a:lnTo>
                  <a:pt x="1376115" y="73866"/>
                </a:lnTo>
                <a:lnTo>
                  <a:pt x="1371190" y="73866"/>
                </a:lnTo>
                <a:close/>
                <a:moveTo>
                  <a:pt x="1294991" y="1152"/>
                </a:moveTo>
                <a:lnTo>
                  <a:pt x="1332605" y="1152"/>
                </a:lnTo>
                <a:lnTo>
                  <a:pt x="1332605" y="5658"/>
                </a:lnTo>
                <a:lnTo>
                  <a:pt x="1299915" y="5658"/>
                </a:lnTo>
                <a:lnTo>
                  <a:pt x="1299915" y="33423"/>
                </a:lnTo>
                <a:lnTo>
                  <a:pt x="1330509" y="33423"/>
                </a:lnTo>
                <a:lnTo>
                  <a:pt x="1330509" y="37824"/>
                </a:lnTo>
                <a:lnTo>
                  <a:pt x="1299915" y="37824"/>
                </a:lnTo>
                <a:lnTo>
                  <a:pt x="1299915" y="69151"/>
                </a:lnTo>
                <a:lnTo>
                  <a:pt x="1336062" y="69151"/>
                </a:lnTo>
                <a:lnTo>
                  <a:pt x="1336062" y="73866"/>
                </a:lnTo>
                <a:lnTo>
                  <a:pt x="1294991" y="73866"/>
                </a:lnTo>
                <a:close/>
                <a:moveTo>
                  <a:pt x="1209266" y="1152"/>
                </a:moveTo>
                <a:lnTo>
                  <a:pt x="1223410" y="1152"/>
                </a:lnTo>
                <a:cubicBezTo>
                  <a:pt x="1233726" y="1015"/>
                  <a:pt x="1240938" y="2416"/>
                  <a:pt x="1245046" y="5356"/>
                </a:cubicBezTo>
                <a:cubicBezTo>
                  <a:pt x="1249154" y="8297"/>
                  <a:pt x="1251128" y="13601"/>
                  <a:pt x="1250966" y="21269"/>
                </a:cubicBezTo>
                <a:cubicBezTo>
                  <a:pt x="1251012" y="27741"/>
                  <a:pt x="1249794" y="32556"/>
                  <a:pt x="1247312" y="35715"/>
                </a:cubicBezTo>
                <a:cubicBezTo>
                  <a:pt x="1244830" y="38873"/>
                  <a:pt x="1240809" y="40834"/>
                  <a:pt x="1235250" y="41595"/>
                </a:cubicBezTo>
                <a:lnTo>
                  <a:pt x="1257881" y="73866"/>
                </a:lnTo>
                <a:lnTo>
                  <a:pt x="1251909" y="73866"/>
                </a:lnTo>
                <a:lnTo>
                  <a:pt x="1229906" y="42224"/>
                </a:lnTo>
                <a:cubicBezTo>
                  <a:pt x="1228142" y="42311"/>
                  <a:pt x="1226222" y="42346"/>
                  <a:pt x="1224143" y="42329"/>
                </a:cubicBezTo>
                <a:lnTo>
                  <a:pt x="1214190" y="42329"/>
                </a:lnTo>
                <a:lnTo>
                  <a:pt x="1214190" y="73866"/>
                </a:lnTo>
                <a:lnTo>
                  <a:pt x="1209266" y="73866"/>
                </a:lnTo>
                <a:close/>
                <a:moveTo>
                  <a:pt x="1056865" y="1152"/>
                </a:moveTo>
                <a:lnTo>
                  <a:pt x="1094480" y="1152"/>
                </a:lnTo>
                <a:lnTo>
                  <a:pt x="1094480" y="5658"/>
                </a:lnTo>
                <a:lnTo>
                  <a:pt x="1061790" y="5658"/>
                </a:lnTo>
                <a:lnTo>
                  <a:pt x="1061790" y="33423"/>
                </a:lnTo>
                <a:lnTo>
                  <a:pt x="1092384" y="33423"/>
                </a:lnTo>
                <a:lnTo>
                  <a:pt x="1092384" y="37824"/>
                </a:lnTo>
                <a:lnTo>
                  <a:pt x="1061790" y="37824"/>
                </a:lnTo>
                <a:lnTo>
                  <a:pt x="1061790" y="69151"/>
                </a:lnTo>
                <a:lnTo>
                  <a:pt x="1097937" y="69151"/>
                </a:lnTo>
                <a:lnTo>
                  <a:pt x="1097937" y="73866"/>
                </a:lnTo>
                <a:lnTo>
                  <a:pt x="1056865" y="73866"/>
                </a:lnTo>
                <a:close/>
                <a:moveTo>
                  <a:pt x="971140" y="1152"/>
                </a:moveTo>
                <a:lnTo>
                  <a:pt x="976065" y="1152"/>
                </a:lnTo>
                <a:lnTo>
                  <a:pt x="976065" y="32270"/>
                </a:lnTo>
                <a:lnTo>
                  <a:pt x="1017137" y="32270"/>
                </a:lnTo>
                <a:lnTo>
                  <a:pt x="1017137" y="1152"/>
                </a:lnTo>
                <a:lnTo>
                  <a:pt x="1022166" y="1152"/>
                </a:lnTo>
                <a:lnTo>
                  <a:pt x="1022166" y="73866"/>
                </a:lnTo>
                <a:lnTo>
                  <a:pt x="1017137" y="73866"/>
                </a:lnTo>
                <a:lnTo>
                  <a:pt x="1017137" y="36671"/>
                </a:lnTo>
                <a:lnTo>
                  <a:pt x="976065" y="36671"/>
                </a:lnTo>
                <a:lnTo>
                  <a:pt x="976065" y="73866"/>
                </a:lnTo>
                <a:lnTo>
                  <a:pt x="971140" y="73866"/>
                </a:lnTo>
                <a:close/>
                <a:moveTo>
                  <a:pt x="895350" y="1152"/>
                </a:moveTo>
                <a:lnTo>
                  <a:pt x="945852" y="1152"/>
                </a:lnTo>
                <a:lnTo>
                  <a:pt x="945852" y="5658"/>
                </a:lnTo>
                <a:lnTo>
                  <a:pt x="923115" y="5658"/>
                </a:lnTo>
                <a:lnTo>
                  <a:pt x="923115" y="73866"/>
                </a:lnTo>
                <a:lnTo>
                  <a:pt x="918191" y="73866"/>
                </a:lnTo>
                <a:lnTo>
                  <a:pt x="918191" y="5658"/>
                </a:lnTo>
                <a:lnTo>
                  <a:pt x="895350" y="5658"/>
                </a:lnTo>
                <a:close/>
                <a:moveTo>
                  <a:pt x="752065" y="1152"/>
                </a:moveTo>
                <a:lnTo>
                  <a:pt x="789680" y="1152"/>
                </a:lnTo>
                <a:lnTo>
                  <a:pt x="789680" y="5658"/>
                </a:lnTo>
                <a:lnTo>
                  <a:pt x="756990" y="5658"/>
                </a:lnTo>
                <a:lnTo>
                  <a:pt x="756990" y="34156"/>
                </a:lnTo>
                <a:lnTo>
                  <a:pt x="787584" y="34156"/>
                </a:lnTo>
                <a:lnTo>
                  <a:pt x="787584" y="38557"/>
                </a:lnTo>
                <a:lnTo>
                  <a:pt x="756990" y="38557"/>
                </a:lnTo>
                <a:lnTo>
                  <a:pt x="756990" y="73866"/>
                </a:lnTo>
                <a:lnTo>
                  <a:pt x="752065" y="73866"/>
                </a:lnTo>
                <a:close/>
                <a:moveTo>
                  <a:pt x="494891" y="1152"/>
                </a:moveTo>
                <a:lnTo>
                  <a:pt x="513017" y="1152"/>
                </a:lnTo>
                <a:cubicBezTo>
                  <a:pt x="519947" y="1040"/>
                  <a:pt x="526029" y="1939"/>
                  <a:pt x="531263" y="3849"/>
                </a:cubicBezTo>
                <a:cubicBezTo>
                  <a:pt x="536497" y="5759"/>
                  <a:pt x="540585" y="9351"/>
                  <a:pt x="543526" y="14626"/>
                </a:cubicBezTo>
                <a:cubicBezTo>
                  <a:pt x="546466" y="19900"/>
                  <a:pt x="547962" y="27528"/>
                  <a:pt x="548011" y="37509"/>
                </a:cubicBezTo>
                <a:cubicBezTo>
                  <a:pt x="547962" y="46798"/>
                  <a:pt x="546466" y="54100"/>
                  <a:pt x="543526" y="59415"/>
                </a:cubicBezTo>
                <a:cubicBezTo>
                  <a:pt x="540585" y="64730"/>
                  <a:pt x="536497" y="68485"/>
                  <a:pt x="531263" y="70680"/>
                </a:cubicBezTo>
                <a:cubicBezTo>
                  <a:pt x="526029" y="72875"/>
                  <a:pt x="519947" y="73937"/>
                  <a:pt x="513017" y="73866"/>
                </a:cubicBezTo>
                <a:lnTo>
                  <a:pt x="494891" y="73866"/>
                </a:lnTo>
                <a:close/>
                <a:moveTo>
                  <a:pt x="390115" y="1152"/>
                </a:moveTo>
                <a:lnTo>
                  <a:pt x="397974" y="1152"/>
                </a:lnTo>
                <a:lnTo>
                  <a:pt x="439779" y="65379"/>
                </a:lnTo>
                <a:lnTo>
                  <a:pt x="440408" y="65379"/>
                </a:lnTo>
                <a:lnTo>
                  <a:pt x="440408" y="1152"/>
                </a:lnTo>
                <a:lnTo>
                  <a:pt x="445332" y="1152"/>
                </a:lnTo>
                <a:lnTo>
                  <a:pt x="445332" y="73866"/>
                </a:lnTo>
                <a:lnTo>
                  <a:pt x="439465" y="73866"/>
                </a:lnTo>
                <a:lnTo>
                  <a:pt x="395669" y="6181"/>
                </a:lnTo>
                <a:lnTo>
                  <a:pt x="395040" y="6181"/>
                </a:lnTo>
                <a:lnTo>
                  <a:pt x="395040" y="73866"/>
                </a:lnTo>
                <a:lnTo>
                  <a:pt x="390115" y="73866"/>
                </a:lnTo>
                <a:close/>
                <a:moveTo>
                  <a:pt x="313916" y="1152"/>
                </a:moveTo>
                <a:lnTo>
                  <a:pt x="351530" y="1152"/>
                </a:lnTo>
                <a:lnTo>
                  <a:pt x="351530" y="5658"/>
                </a:lnTo>
                <a:lnTo>
                  <a:pt x="318840" y="5658"/>
                </a:lnTo>
                <a:lnTo>
                  <a:pt x="318840" y="33423"/>
                </a:lnTo>
                <a:lnTo>
                  <a:pt x="349434" y="33423"/>
                </a:lnTo>
                <a:lnTo>
                  <a:pt x="349434" y="37824"/>
                </a:lnTo>
                <a:lnTo>
                  <a:pt x="318840" y="37824"/>
                </a:lnTo>
                <a:lnTo>
                  <a:pt x="318840" y="69151"/>
                </a:lnTo>
                <a:lnTo>
                  <a:pt x="354987" y="69151"/>
                </a:lnTo>
                <a:lnTo>
                  <a:pt x="354987" y="73866"/>
                </a:lnTo>
                <a:lnTo>
                  <a:pt x="313916" y="73866"/>
                </a:lnTo>
                <a:close/>
                <a:moveTo>
                  <a:pt x="161516" y="1152"/>
                </a:moveTo>
                <a:lnTo>
                  <a:pt x="199130" y="1152"/>
                </a:lnTo>
                <a:lnTo>
                  <a:pt x="199130" y="5658"/>
                </a:lnTo>
                <a:lnTo>
                  <a:pt x="166440" y="5658"/>
                </a:lnTo>
                <a:lnTo>
                  <a:pt x="166440" y="33423"/>
                </a:lnTo>
                <a:lnTo>
                  <a:pt x="197034" y="33423"/>
                </a:lnTo>
                <a:lnTo>
                  <a:pt x="197034" y="37824"/>
                </a:lnTo>
                <a:lnTo>
                  <a:pt x="166440" y="37824"/>
                </a:lnTo>
                <a:lnTo>
                  <a:pt x="166440" y="69151"/>
                </a:lnTo>
                <a:lnTo>
                  <a:pt x="202587" y="69151"/>
                </a:lnTo>
                <a:lnTo>
                  <a:pt x="202587" y="73866"/>
                </a:lnTo>
                <a:lnTo>
                  <a:pt x="161516" y="73866"/>
                </a:lnTo>
                <a:close/>
                <a:moveTo>
                  <a:pt x="75791" y="1152"/>
                </a:moveTo>
                <a:lnTo>
                  <a:pt x="80715" y="1152"/>
                </a:lnTo>
                <a:lnTo>
                  <a:pt x="80715" y="32270"/>
                </a:lnTo>
                <a:lnTo>
                  <a:pt x="121787" y="32270"/>
                </a:lnTo>
                <a:lnTo>
                  <a:pt x="121787" y="1152"/>
                </a:lnTo>
                <a:lnTo>
                  <a:pt x="126816" y="1152"/>
                </a:lnTo>
                <a:lnTo>
                  <a:pt x="126816" y="73866"/>
                </a:lnTo>
                <a:lnTo>
                  <a:pt x="121787" y="73866"/>
                </a:lnTo>
                <a:lnTo>
                  <a:pt x="121787" y="36671"/>
                </a:lnTo>
                <a:lnTo>
                  <a:pt x="80715" y="36671"/>
                </a:lnTo>
                <a:lnTo>
                  <a:pt x="80715" y="73866"/>
                </a:lnTo>
                <a:lnTo>
                  <a:pt x="75791" y="73866"/>
                </a:lnTo>
                <a:close/>
                <a:moveTo>
                  <a:pt x="0" y="1152"/>
                </a:moveTo>
                <a:lnTo>
                  <a:pt x="50502" y="1152"/>
                </a:lnTo>
                <a:lnTo>
                  <a:pt x="50502" y="5658"/>
                </a:lnTo>
                <a:lnTo>
                  <a:pt x="27766" y="5658"/>
                </a:lnTo>
                <a:lnTo>
                  <a:pt x="27766" y="73866"/>
                </a:lnTo>
                <a:lnTo>
                  <a:pt x="22841" y="73866"/>
                </a:lnTo>
                <a:lnTo>
                  <a:pt x="22841" y="5658"/>
                </a:lnTo>
                <a:lnTo>
                  <a:pt x="0" y="5658"/>
                </a:lnTo>
                <a:close/>
                <a:moveTo>
                  <a:pt x="3285220" y="105"/>
                </a:moveTo>
                <a:cubicBezTo>
                  <a:pt x="3292058" y="35"/>
                  <a:pt x="3297708" y="1141"/>
                  <a:pt x="3302170" y="3422"/>
                </a:cubicBezTo>
                <a:cubicBezTo>
                  <a:pt x="3306633" y="5704"/>
                  <a:pt x="3309955" y="9581"/>
                  <a:pt x="3312136" y="15052"/>
                </a:cubicBezTo>
                <a:cubicBezTo>
                  <a:pt x="3314317" y="20524"/>
                  <a:pt x="3315403" y="28010"/>
                  <a:pt x="3315395" y="37509"/>
                </a:cubicBezTo>
                <a:cubicBezTo>
                  <a:pt x="3315403" y="47042"/>
                  <a:pt x="3314317" y="54543"/>
                  <a:pt x="3312136" y="60013"/>
                </a:cubicBezTo>
                <a:cubicBezTo>
                  <a:pt x="3309955" y="65482"/>
                  <a:pt x="3306633" y="69351"/>
                  <a:pt x="3302170" y="71619"/>
                </a:cubicBezTo>
                <a:cubicBezTo>
                  <a:pt x="3297708" y="73887"/>
                  <a:pt x="3292058" y="74986"/>
                  <a:pt x="3285220" y="74914"/>
                </a:cubicBezTo>
                <a:cubicBezTo>
                  <a:pt x="3278382" y="74986"/>
                  <a:pt x="3272733" y="73887"/>
                  <a:pt x="3268270" y="71619"/>
                </a:cubicBezTo>
                <a:cubicBezTo>
                  <a:pt x="3263807" y="69351"/>
                  <a:pt x="3260486" y="65482"/>
                  <a:pt x="3258305" y="60013"/>
                </a:cubicBezTo>
                <a:cubicBezTo>
                  <a:pt x="3256124" y="54543"/>
                  <a:pt x="3255037" y="47042"/>
                  <a:pt x="3255045" y="37509"/>
                </a:cubicBezTo>
                <a:cubicBezTo>
                  <a:pt x="3255037" y="28010"/>
                  <a:pt x="3256124" y="20524"/>
                  <a:pt x="3258305" y="15052"/>
                </a:cubicBezTo>
                <a:cubicBezTo>
                  <a:pt x="3260486" y="9581"/>
                  <a:pt x="3263807" y="5704"/>
                  <a:pt x="3268270" y="3422"/>
                </a:cubicBezTo>
                <a:cubicBezTo>
                  <a:pt x="3272733" y="1141"/>
                  <a:pt x="3278382" y="35"/>
                  <a:pt x="3285220" y="105"/>
                </a:cubicBezTo>
                <a:close/>
                <a:moveTo>
                  <a:pt x="2383593" y="105"/>
                </a:moveTo>
                <a:cubicBezTo>
                  <a:pt x="2386889" y="105"/>
                  <a:pt x="2389701" y="262"/>
                  <a:pt x="2392028" y="576"/>
                </a:cubicBezTo>
                <a:cubicBezTo>
                  <a:pt x="2394354" y="890"/>
                  <a:pt x="2396537" y="1362"/>
                  <a:pt x="2398576" y="1990"/>
                </a:cubicBezTo>
                <a:lnTo>
                  <a:pt x="2398576" y="6915"/>
                </a:lnTo>
                <a:cubicBezTo>
                  <a:pt x="2396579" y="6223"/>
                  <a:pt x="2394392" y="5669"/>
                  <a:pt x="2392014" y="5252"/>
                </a:cubicBezTo>
                <a:cubicBezTo>
                  <a:pt x="2389637" y="4835"/>
                  <a:pt x="2386795" y="4621"/>
                  <a:pt x="2383488" y="4610"/>
                </a:cubicBezTo>
                <a:cubicBezTo>
                  <a:pt x="2374475" y="4461"/>
                  <a:pt x="2367539" y="6906"/>
                  <a:pt x="2362677" y="11944"/>
                </a:cubicBezTo>
                <a:cubicBezTo>
                  <a:pt x="2357816" y="16982"/>
                  <a:pt x="2355358" y="25504"/>
                  <a:pt x="2355304" y="37509"/>
                </a:cubicBezTo>
                <a:cubicBezTo>
                  <a:pt x="2355325" y="46129"/>
                  <a:pt x="2356400" y="52837"/>
                  <a:pt x="2358529" y="57634"/>
                </a:cubicBezTo>
                <a:cubicBezTo>
                  <a:pt x="2360657" y="62431"/>
                  <a:pt x="2363711" y="65778"/>
                  <a:pt x="2367691" y="67677"/>
                </a:cubicBezTo>
                <a:cubicBezTo>
                  <a:pt x="2371670" y="69575"/>
                  <a:pt x="2376447" y="70486"/>
                  <a:pt x="2382021" y="70409"/>
                </a:cubicBezTo>
                <a:cubicBezTo>
                  <a:pt x="2385562" y="70409"/>
                  <a:pt x="2388670" y="70147"/>
                  <a:pt x="2391346" y="69623"/>
                </a:cubicBezTo>
                <a:cubicBezTo>
                  <a:pt x="2394023" y="69099"/>
                  <a:pt x="2396712" y="68313"/>
                  <a:pt x="2399414" y="67265"/>
                </a:cubicBezTo>
                <a:lnTo>
                  <a:pt x="2399414" y="71666"/>
                </a:lnTo>
                <a:cubicBezTo>
                  <a:pt x="2397120" y="72672"/>
                  <a:pt x="2394531" y="73462"/>
                  <a:pt x="2391648" y="74036"/>
                </a:cubicBezTo>
                <a:cubicBezTo>
                  <a:pt x="2388764" y="74610"/>
                  <a:pt x="2385521" y="74903"/>
                  <a:pt x="2381917" y="74914"/>
                </a:cubicBezTo>
                <a:cubicBezTo>
                  <a:pt x="2375456" y="75017"/>
                  <a:pt x="2369856" y="74043"/>
                  <a:pt x="2365118" y="71992"/>
                </a:cubicBezTo>
                <a:cubicBezTo>
                  <a:pt x="2360380" y="69941"/>
                  <a:pt x="2356713" y="66196"/>
                  <a:pt x="2354116" y="60758"/>
                </a:cubicBezTo>
                <a:cubicBezTo>
                  <a:pt x="2351520" y="55319"/>
                  <a:pt x="2350205" y="47570"/>
                  <a:pt x="2350170" y="37509"/>
                </a:cubicBezTo>
                <a:cubicBezTo>
                  <a:pt x="2350202" y="28208"/>
                  <a:pt x="2351570" y="20815"/>
                  <a:pt x="2354272" y="15332"/>
                </a:cubicBezTo>
                <a:cubicBezTo>
                  <a:pt x="2356974" y="9849"/>
                  <a:pt x="2360817" y="5925"/>
                  <a:pt x="2365801" y="3562"/>
                </a:cubicBezTo>
                <a:cubicBezTo>
                  <a:pt x="2370785" y="1199"/>
                  <a:pt x="2376715" y="46"/>
                  <a:pt x="2383593" y="105"/>
                </a:cubicBezTo>
                <a:close/>
                <a:moveTo>
                  <a:pt x="2027920" y="105"/>
                </a:moveTo>
                <a:cubicBezTo>
                  <a:pt x="2034758" y="35"/>
                  <a:pt x="2040408" y="1141"/>
                  <a:pt x="2044870" y="3422"/>
                </a:cubicBezTo>
                <a:cubicBezTo>
                  <a:pt x="2049333" y="5704"/>
                  <a:pt x="2052655" y="9581"/>
                  <a:pt x="2054836" y="15052"/>
                </a:cubicBezTo>
                <a:cubicBezTo>
                  <a:pt x="2057016" y="20524"/>
                  <a:pt x="2058103" y="28010"/>
                  <a:pt x="2058095" y="37509"/>
                </a:cubicBezTo>
                <a:cubicBezTo>
                  <a:pt x="2058103" y="47042"/>
                  <a:pt x="2057016" y="54543"/>
                  <a:pt x="2054836" y="60013"/>
                </a:cubicBezTo>
                <a:cubicBezTo>
                  <a:pt x="2052655" y="65482"/>
                  <a:pt x="2049333" y="69351"/>
                  <a:pt x="2044870" y="71619"/>
                </a:cubicBezTo>
                <a:cubicBezTo>
                  <a:pt x="2040408" y="73887"/>
                  <a:pt x="2034758" y="74986"/>
                  <a:pt x="2027920" y="74914"/>
                </a:cubicBezTo>
                <a:cubicBezTo>
                  <a:pt x="2021083" y="74986"/>
                  <a:pt x="2015433" y="73887"/>
                  <a:pt x="2010970" y="71619"/>
                </a:cubicBezTo>
                <a:cubicBezTo>
                  <a:pt x="2006507" y="69351"/>
                  <a:pt x="2003186" y="65482"/>
                  <a:pt x="2001005" y="60013"/>
                </a:cubicBezTo>
                <a:cubicBezTo>
                  <a:pt x="1998824" y="54543"/>
                  <a:pt x="1997737" y="47042"/>
                  <a:pt x="1997745" y="37509"/>
                </a:cubicBezTo>
                <a:cubicBezTo>
                  <a:pt x="1997737" y="28010"/>
                  <a:pt x="1998824" y="20524"/>
                  <a:pt x="2001005" y="15052"/>
                </a:cubicBezTo>
                <a:cubicBezTo>
                  <a:pt x="2003186" y="9581"/>
                  <a:pt x="2006507" y="5704"/>
                  <a:pt x="2010970" y="3422"/>
                </a:cubicBezTo>
                <a:cubicBezTo>
                  <a:pt x="2015433" y="1141"/>
                  <a:pt x="2021083" y="35"/>
                  <a:pt x="2027920" y="105"/>
                </a:cubicBezTo>
                <a:close/>
                <a:moveTo>
                  <a:pt x="1869977" y="105"/>
                </a:moveTo>
                <a:cubicBezTo>
                  <a:pt x="1873288" y="94"/>
                  <a:pt x="1876671" y="299"/>
                  <a:pt x="1880127" y="720"/>
                </a:cubicBezTo>
                <a:cubicBezTo>
                  <a:pt x="1883582" y="1141"/>
                  <a:pt x="1886415" y="1844"/>
                  <a:pt x="1888627" y="2829"/>
                </a:cubicBezTo>
                <a:lnTo>
                  <a:pt x="1888627" y="7648"/>
                </a:lnTo>
                <a:cubicBezTo>
                  <a:pt x="1886306" y="6742"/>
                  <a:pt x="1883586" y="6013"/>
                  <a:pt x="1880467" y="5461"/>
                </a:cubicBezTo>
                <a:cubicBezTo>
                  <a:pt x="1877348" y="4909"/>
                  <a:pt x="1873921" y="4625"/>
                  <a:pt x="1870186" y="4610"/>
                </a:cubicBezTo>
                <a:cubicBezTo>
                  <a:pt x="1864647" y="4512"/>
                  <a:pt x="1859684" y="5337"/>
                  <a:pt x="1855296" y="7086"/>
                </a:cubicBezTo>
                <a:cubicBezTo>
                  <a:pt x="1850909" y="8834"/>
                  <a:pt x="1847436" y="12097"/>
                  <a:pt x="1844877" y="16872"/>
                </a:cubicBezTo>
                <a:cubicBezTo>
                  <a:pt x="1842318" y="21648"/>
                  <a:pt x="1841010" y="28527"/>
                  <a:pt x="1840954" y="37509"/>
                </a:cubicBezTo>
                <a:cubicBezTo>
                  <a:pt x="1841000" y="46889"/>
                  <a:pt x="1842258" y="53963"/>
                  <a:pt x="1844726" y="58732"/>
                </a:cubicBezTo>
                <a:cubicBezTo>
                  <a:pt x="1847194" y="63501"/>
                  <a:pt x="1850593" y="66687"/>
                  <a:pt x="1854924" y="68290"/>
                </a:cubicBezTo>
                <a:cubicBezTo>
                  <a:pt x="1859255" y="69892"/>
                  <a:pt x="1864237" y="70634"/>
                  <a:pt x="1869872" y="70513"/>
                </a:cubicBezTo>
                <a:cubicBezTo>
                  <a:pt x="1872762" y="70505"/>
                  <a:pt x="1875442" y="70313"/>
                  <a:pt x="1877913" y="69937"/>
                </a:cubicBezTo>
                <a:cubicBezTo>
                  <a:pt x="1880384" y="69562"/>
                  <a:pt x="1882593" y="69055"/>
                  <a:pt x="1884540" y="68418"/>
                </a:cubicBezTo>
                <a:lnTo>
                  <a:pt x="1884540" y="41386"/>
                </a:lnTo>
                <a:lnTo>
                  <a:pt x="1868300" y="41386"/>
                </a:lnTo>
                <a:lnTo>
                  <a:pt x="1868300" y="36985"/>
                </a:lnTo>
                <a:lnTo>
                  <a:pt x="1889465" y="36985"/>
                </a:lnTo>
                <a:lnTo>
                  <a:pt x="1889465" y="71980"/>
                </a:lnTo>
                <a:cubicBezTo>
                  <a:pt x="1886931" y="72836"/>
                  <a:pt x="1883984" y="73534"/>
                  <a:pt x="1880624" y="74076"/>
                </a:cubicBezTo>
                <a:cubicBezTo>
                  <a:pt x="1877265" y="74617"/>
                  <a:pt x="1873297" y="74896"/>
                  <a:pt x="1868719" y="74914"/>
                </a:cubicBezTo>
                <a:cubicBezTo>
                  <a:pt x="1861914" y="75017"/>
                  <a:pt x="1856060" y="74043"/>
                  <a:pt x="1851156" y="71992"/>
                </a:cubicBezTo>
                <a:cubicBezTo>
                  <a:pt x="1846252" y="69941"/>
                  <a:pt x="1842478" y="66196"/>
                  <a:pt x="1839832" y="60758"/>
                </a:cubicBezTo>
                <a:cubicBezTo>
                  <a:pt x="1837187" y="55319"/>
                  <a:pt x="1835850" y="47570"/>
                  <a:pt x="1835820" y="37509"/>
                </a:cubicBezTo>
                <a:cubicBezTo>
                  <a:pt x="1835844" y="28208"/>
                  <a:pt x="1837205" y="20815"/>
                  <a:pt x="1839902" y="15332"/>
                </a:cubicBezTo>
                <a:cubicBezTo>
                  <a:pt x="1842600" y="9849"/>
                  <a:pt x="1846491" y="5925"/>
                  <a:pt x="1851575" y="3562"/>
                </a:cubicBezTo>
                <a:cubicBezTo>
                  <a:pt x="1856659" y="1199"/>
                  <a:pt x="1862793" y="46"/>
                  <a:pt x="1869977" y="105"/>
                </a:cubicBezTo>
                <a:close/>
                <a:moveTo>
                  <a:pt x="1475470" y="105"/>
                </a:moveTo>
                <a:cubicBezTo>
                  <a:pt x="1482308" y="35"/>
                  <a:pt x="1487958" y="1141"/>
                  <a:pt x="1492420" y="3422"/>
                </a:cubicBezTo>
                <a:cubicBezTo>
                  <a:pt x="1496883" y="5704"/>
                  <a:pt x="1500205" y="9581"/>
                  <a:pt x="1502386" y="15052"/>
                </a:cubicBezTo>
                <a:cubicBezTo>
                  <a:pt x="1504566" y="20524"/>
                  <a:pt x="1505653" y="28010"/>
                  <a:pt x="1505645" y="37509"/>
                </a:cubicBezTo>
                <a:cubicBezTo>
                  <a:pt x="1505653" y="47042"/>
                  <a:pt x="1504566" y="54543"/>
                  <a:pt x="1502386" y="60013"/>
                </a:cubicBezTo>
                <a:cubicBezTo>
                  <a:pt x="1500205" y="65482"/>
                  <a:pt x="1496883" y="69351"/>
                  <a:pt x="1492420" y="71619"/>
                </a:cubicBezTo>
                <a:cubicBezTo>
                  <a:pt x="1487958" y="73887"/>
                  <a:pt x="1482308" y="74986"/>
                  <a:pt x="1475470" y="74914"/>
                </a:cubicBezTo>
                <a:cubicBezTo>
                  <a:pt x="1468633" y="74986"/>
                  <a:pt x="1462982" y="73887"/>
                  <a:pt x="1458520" y="71619"/>
                </a:cubicBezTo>
                <a:cubicBezTo>
                  <a:pt x="1454057" y="69351"/>
                  <a:pt x="1450735" y="65482"/>
                  <a:pt x="1448555" y="60013"/>
                </a:cubicBezTo>
                <a:cubicBezTo>
                  <a:pt x="1446374" y="54543"/>
                  <a:pt x="1445287" y="47042"/>
                  <a:pt x="1445295" y="37509"/>
                </a:cubicBezTo>
                <a:cubicBezTo>
                  <a:pt x="1445287" y="28010"/>
                  <a:pt x="1446374" y="20524"/>
                  <a:pt x="1448555" y="15052"/>
                </a:cubicBezTo>
                <a:cubicBezTo>
                  <a:pt x="1450735" y="9581"/>
                  <a:pt x="1454057" y="5704"/>
                  <a:pt x="1458520" y="3422"/>
                </a:cubicBezTo>
                <a:cubicBezTo>
                  <a:pt x="1462982" y="1141"/>
                  <a:pt x="1468633" y="35"/>
                  <a:pt x="1475470" y="105"/>
                </a:cubicBezTo>
                <a:close/>
                <a:moveTo>
                  <a:pt x="684895" y="105"/>
                </a:moveTo>
                <a:cubicBezTo>
                  <a:pt x="691733" y="35"/>
                  <a:pt x="697383" y="1141"/>
                  <a:pt x="701845" y="3422"/>
                </a:cubicBezTo>
                <a:cubicBezTo>
                  <a:pt x="706308" y="5704"/>
                  <a:pt x="709630" y="9581"/>
                  <a:pt x="711811" y="15052"/>
                </a:cubicBezTo>
                <a:cubicBezTo>
                  <a:pt x="713992" y="20524"/>
                  <a:pt x="715078" y="28010"/>
                  <a:pt x="715070" y="37509"/>
                </a:cubicBezTo>
                <a:cubicBezTo>
                  <a:pt x="715078" y="47042"/>
                  <a:pt x="713992" y="54543"/>
                  <a:pt x="711811" y="60013"/>
                </a:cubicBezTo>
                <a:cubicBezTo>
                  <a:pt x="709630" y="65482"/>
                  <a:pt x="706308" y="69351"/>
                  <a:pt x="701845" y="71619"/>
                </a:cubicBezTo>
                <a:cubicBezTo>
                  <a:pt x="697383" y="73887"/>
                  <a:pt x="691733" y="74986"/>
                  <a:pt x="684895" y="74914"/>
                </a:cubicBezTo>
                <a:cubicBezTo>
                  <a:pt x="678058" y="74986"/>
                  <a:pt x="672408" y="73887"/>
                  <a:pt x="667945" y="71619"/>
                </a:cubicBezTo>
                <a:cubicBezTo>
                  <a:pt x="663482" y="69351"/>
                  <a:pt x="660161" y="65482"/>
                  <a:pt x="657980" y="60013"/>
                </a:cubicBezTo>
                <a:cubicBezTo>
                  <a:pt x="655799" y="54543"/>
                  <a:pt x="654712" y="47042"/>
                  <a:pt x="654720" y="37509"/>
                </a:cubicBezTo>
                <a:cubicBezTo>
                  <a:pt x="654712" y="28010"/>
                  <a:pt x="655799" y="20524"/>
                  <a:pt x="657980" y="15052"/>
                </a:cubicBezTo>
                <a:cubicBezTo>
                  <a:pt x="660161" y="9581"/>
                  <a:pt x="663482" y="5704"/>
                  <a:pt x="667945" y="3422"/>
                </a:cubicBezTo>
                <a:cubicBezTo>
                  <a:pt x="672408" y="1141"/>
                  <a:pt x="678058" y="35"/>
                  <a:pt x="684895" y="105"/>
                </a:cubicBezTo>
                <a:close/>
                <a:moveTo>
                  <a:pt x="2896362" y="0"/>
                </a:moveTo>
                <a:cubicBezTo>
                  <a:pt x="2899619" y="24"/>
                  <a:pt x="2902902" y="290"/>
                  <a:pt x="2906211" y="799"/>
                </a:cubicBezTo>
                <a:cubicBezTo>
                  <a:pt x="2909520" y="1307"/>
                  <a:pt x="2912174" y="1914"/>
                  <a:pt x="2914174" y="2619"/>
                </a:cubicBezTo>
                <a:lnTo>
                  <a:pt x="2914174" y="7439"/>
                </a:lnTo>
                <a:cubicBezTo>
                  <a:pt x="2911845" y="6537"/>
                  <a:pt x="2909143" y="5826"/>
                  <a:pt x="2906067" y="5304"/>
                </a:cubicBezTo>
                <a:cubicBezTo>
                  <a:pt x="2902991" y="4782"/>
                  <a:pt x="2899686" y="4516"/>
                  <a:pt x="2896152" y="4505"/>
                </a:cubicBezTo>
                <a:cubicBezTo>
                  <a:pt x="2890422" y="4446"/>
                  <a:pt x="2886061" y="5507"/>
                  <a:pt x="2883069" y="7688"/>
                </a:cubicBezTo>
                <a:cubicBezTo>
                  <a:pt x="2880076" y="9868"/>
                  <a:pt x="2878570" y="13522"/>
                  <a:pt x="2878550" y="18650"/>
                </a:cubicBezTo>
                <a:cubicBezTo>
                  <a:pt x="2878389" y="22646"/>
                  <a:pt x="2879471" y="25733"/>
                  <a:pt x="2881798" y="27909"/>
                </a:cubicBezTo>
                <a:cubicBezTo>
                  <a:pt x="2884125" y="30085"/>
                  <a:pt x="2888665" y="31888"/>
                  <a:pt x="2895419" y="33318"/>
                </a:cubicBezTo>
                <a:cubicBezTo>
                  <a:pt x="2900543" y="34485"/>
                  <a:pt x="2904754" y="35877"/>
                  <a:pt x="2908050" y="37494"/>
                </a:cubicBezTo>
                <a:cubicBezTo>
                  <a:pt x="2911347" y="39111"/>
                  <a:pt x="2913788" y="41286"/>
                  <a:pt x="2915373" y="44021"/>
                </a:cubicBezTo>
                <a:cubicBezTo>
                  <a:pt x="2916958" y="46755"/>
                  <a:pt x="2917746" y="50382"/>
                  <a:pt x="2917736" y="54902"/>
                </a:cubicBezTo>
                <a:cubicBezTo>
                  <a:pt x="2917701" y="61924"/>
                  <a:pt x="2915571" y="67027"/>
                  <a:pt x="2911345" y="70212"/>
                </a:cubicBezTo>
                <a:cubicBezTo>
                  <a:pt x="2907119" y="73397"/>
                  <a:pt x="2901007" y="74964"/>
                  <a:pt x="2893009" y="74914"/>
                </a:cubicBezTo>
                <a:cubicBezTo>
                  <a:pt x="2888316" y="74872"/>
                  <a:pt x="2883977" y="74536"/>
                  <a:pt x="2879991" y="73905"/>
                </a:cubicBezTo>
                <a:cubicBezTo>
                  <a:pt x="2876005" y="73275"/>
                  <a:pt x="2873185" y="72598"/>
                  <a:pt x="2871530" y="71875"/>
                </a:cubicBezTo>
                <a:lnTo>
                  <a:pt x="2871530" y="66846"/>
                </a:lnTo>
                <a:cubicBezTo>
                  <a:pt x="2873654" y="67728"/>
                  <a:pt x="2876636" y="68531"/>
                  <a:pt x="2880475" y="69256"/>
                </a:cubicBezTo>
                <a:cubicBezTo>
                  <a:pt x="2884315" y="69981"/>
                  <a:pt x="2888528" y="70365"/>
                  <a:pt x="2893114" y="70409"/>
                </a:cubicBezTo>
                <a:cubicBezTo>
                  <a:pt x="2899481" y="70463"/>
                  <a:pt x="2904349" y="69280"/>
                  <a:pt x="2907717" y="66859"/>
                </a:cubicBezTo>
                <a:cubicBezTo>
                  <a:pt x="2911085" y="64439"/>
                  <a:pt x="2912783" y="60453"/>
                  <a:pt x="2912812" y="54902"/>
                </a:cubicBezTo>
                <a:cubicBezTo>
                  <a:pt x="2912890" y="49761"/>
                  <a:pt x="2911476" y="45976"/>
                  <a:pt x="2908568" y="43547"/>
                </a:cubicBezTo>
                <a:cubicBezTo>
                  <a:pt x="2905661" y="41117"/>
                  <a:pt x="2900789" y="39140"/>
                  <a:pt x="2893952" y="37614"/>
                </a:cubicBezTo>
                <a:cubicBezTo>
                  <a:pt x="2889050" y="36447"/>
                  <a:pt x="2885105" y="35149"/>
                  <a:pt x="2882117" y="33722"/>
                </a:cubicBezTo>
                <a:cubicBezTo>
                  <a:pt x="2879128" y="32294"/>
                  <a:pt x="2876960" y="30407"/>
                  <a:pt x="2875613" y="28060"/>
                </a:cubicBezTo>
                <a:cubicBezTo>
                  <a:pt x="2874266" y="25713"/>
                  <a:pt x="2873603" y="22576"/>
                  <a:pt x="2873626" y="18650"/>
                </a:cubicBezTo>
                <a:cubicBezTo>
                  <a:pt x="2873584" y="12784"/>
                  <a:pt x="2875396" y="8222"/>
                  <a:pt x="2879061" y="4963"/>
                </a:cubicBezTo>
                <a:cubicBezTo>
                  <a:pt x="2882726" y="1705"/>
                  <a:pt x="2888493" y="50"/>
                  <a:pt x="28963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glow>
              <a:srgbClr val="000000"/>
            </a:glo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dist"/>
            <a:endParaRPr lang="en-US" altLang="zh-CN" sz="8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402429" y="369252"/>
            <a:ext cx="1323064" cy="315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53" tIns="34277" rIns="68553" bIns="34277" numCol="1" anchor="ctr" anchorCtr="0" compatLnSpc="1">
            <a:sp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en-US" altLang="zh-CN" sz="1600">
                <a:solidFill>
                  <a:schemeClr val="bg1"/>
                </a:solidFill>
                <a:effectLst>
                  <a:outerShdw blurRad="50800" dist="38100" dir="5400000" rotWithShape="0">
                    <a:schemeClr val="accent1">
                      <a:lumMod val="50000"/>
                      <a:alpha val="25000"/>
                    </a:schemeClr>
                  </a:outerShdw>
                </a:effectLst>
                <a:latin typeface="+mj-ea"/>
              </a:rPr>
              <a:t>YOUR LOGO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查看图片"/>
          <p:cNvPicPr>
            <a:picLocks noChangeAspect="1" noChangeArrowheads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70" b="41770"/>
          <a:stretch>
            <a:fillRect/>
          </a:stretch>
        </p:blipFill>
        <p:spPr bwMode="auto">
          <a:xfrm rot="16200000">
            <a:off x="2000251" y="-2000249"/>
            <a:ext cx="5143500" cy="9143999"/>
          </a:xfrm>
          <a:custGeom>
            <a:avLst/>
            <a:gdLst>
              <a:gd name="connsiteX0" fmla="*/ 5143500 w 5143500"/>
              <a:gd name="connsiteY0" fmla="*/ 0 h 9143999"/>
              <a:gd name="connsiteX1" fmla="*/ 5143500 w 5143500"/>
              <a:gd name="connsiteY1" fmla="*/ 9143999 h 9143999"/>
              <a:gd name="connsiteX2" fmla="*/ 0 w 5143500"/>
              <a:gd name="connsiteY2" fmla="*/ 9143999 h 9143999"/>
              <a:gd name="connsiteX3" fmla="*/ 0 w 5143500"/>
              <a:gd name="connsiteY3" fmla="*/ 0 h 9143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3500" h="9143999">
                <a:moveTo>
                  <a:pt x="5143500" y="0"/>
                </a:moveTo>
                <a:lnTo>
                  <a:pt x="5143500" y="9143999"/>
                </a:lnTo>
                <a:lnTo>
                  <a:pt x="0" y="9143999"/>
                </a:lnTo>
                <a:lnTo>
                  <a:pt x="0" y="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0" y="1"/>
            <a:ext cx="9144000" cy="4585479"/>
            <a:chOff x="0" y="-63499"/>
            <a:chExt cx="9144000" cy="4585479"/>
          </a:xfrm>
        </p:grpSpPr>
        <p:sp>
          <p:nvSpPr>
            <p:cNvPr id="23" name="任意多边形: 形状 22"/>
            <p:cNvSpPr/>
            <p:nvPr/>
          </p:nvSpPr>
          <p:spPr bwMode="auto">
            <a:xfrm>
              <a:off x="0" y="1"/>
              <a:ext cx="9144000" cy="4521979"/>
            </a:xfrm>
            <a:custGeom>
              <a:avLst/>
              <a:gdLst>
                <a:gd name="connsiteX0" fmla="*/ 0 w 9144000"/>
                <a:gd name="connsiteY0" fmla="*/ 0 h 4521979"/>
                <a:gd name="connsiteX1" fmla="*/ 9144000 w 9144000"/>
                <a:gd name="connsiteY1" fmla="*/ 0 h 4521979"/>
                <a:gd name="connsiteX2" fmla="*/ 9144000 w 9144000"/>
                <a:gd name="connsiteY2" fmla="*/ 4197938 h 4521979"/>
                <a:gd name="connsiteX3" fmla="*/ 9137417 w 9144000"/>
                <a:gd name="connsiteY3" fmla="*/ 4263237 h 4521979"/>
                <a:gd name="connsiteX4" fmla="*/ 8819951 w 9144000"/>
                <a:gd name="connsiteY4" fmla="*/ 4521979 h 4521979"/>
                <a:gd name="connsiteX5" fmla="*/ 0 w 9144000"/>
                <a:gd name="connsiteY5" fmla="*/ 4521979 h 4521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00" h="4521979">
                  <a:moveTo>
                    <a:pt x="0" y="0"/>
                  </a:moveTo>
                  <a:lnTo>
                    <a:pt x="9144000" y="0"/>
                  </a:lnTo>
                  <a:lnTo>
                    <a:pt x="9144000" y="4197938"/>
                  </a:lnTo>
                  <a:lnTo>
                    <a:pt x="9137417" y="4263237"/>
                  </a:lnTo>
                  <a:cubicBezTo>
                    <a:pt x="9107201" y="4410901"/>
                    <a:pt x="8976548" y="4521979"/>
                    <a:pt x="8819951" y="4521979"/>
                  </a:cubicBezTo>
                  <a:lnTo>
                    <a:pt x="0" y="4521979"/>
                  </a:ln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3"/>
                </a:gs>
              </a:gsLst>
              <a:lin ang="27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noAutofit/>
            </a:bodyPr>
            <a:lstStyle/>
            <a:p>
              <a:endParaRPr lang="zh-CN" altLang="en-US">
                <a:latin typeface="阿里巴巴普惠体 2.0 55 Regular" panose="00020600040101010101" pitchFamily="18" charset="-122"/>
              </a:endParaRPr>
            </a:p>
          </p:txBody>
        </p:sp>
        <p:sp>
          <p:nvSpPr>
            <p:cNvPr id="6" name="任意多边形: 形状 5"/>
            <p:cNvSpPr/>
            <p:nvPr/>
          </p:nvSpPr>
          <p:spPr bwMode="auto">
            <a:xfrm>
              <a:off x="0" y="-63499"/>
              <a:ext cx="9144000" cy="4521979"/>
            </a:xfrm>
            <a:custGeom>
              <a:avLst/>
              <a:gdLst>
                <a:gd name="connsiteX0" fmla="*/ 0 w 9144000"/>
                <a:gd name="connsiteY0" fmla="*/ 0 h 4521979"/>
                <a:gd name="connsiteX1" fmla="*/ 9144000 w 9144000"/>
                <a:gd name="connsiteY1" fmla="*/ 0 h 4521979"/>
                <a:gd name="connsiteX2" fmla="*/ 9144000 w 9144000"/>
                <a:gd name="connsiteY2" fmla="*/ 4197938 h 4521979"/>
                <a:gd name="connsiteX3" fmla="*/ 9137417 w 9144000"/>
                <a:gd name="connsiteY3" fmla="*/ 4263237 h 4521979"/>
                <a:gd name="connsiteX4" fmla="*/ 8819951 w 9144000"/>
                <a:gd name="connsiteY4" fmla="*/ 4521979 h 4521979"/>
                <a:gd name="connsiteX5" fmla="*/ 0 w 9144000"/>
                <a:gd name="connsiteY5" fmla="*/ 4521979 h 4521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00" h="4521979">
                  <a:moveTo>
                    <a:pt x="0" y="0"/>
                  </a:moveTo>
                  <a:lnTo>
                    <a:pt x="9144000" y="0"/>
                  </a:lnTo>
                  <a:lnTo>
                    <a:pt x="9144000" y="4197938"/>
                  </a:lnTo>
                  <a:lnTo>
                    <a:pt x="9137417" y="4263237"/>
                  </a:lnTo>
                  <a:cubicBezTo>
                    <a:pt x="9107201" y="4410901"/>
                    <a:pt x="8976548" y="4521979"/>
                    <a:pt x="8819951" y="4521979"/>
                  </a:cubicBezTo>
                  <a:lnTo>
                    <a:pt x="0" y="4521979"/>
                  </a:lnTo>
                  <a:close/>
                </a:path>
              </a:pathLst>
            </a:custGeom>
            <a:solidFill>
              <a:schemeClr val="accent1"/>
            </a:solidFill>
            <a:ln w="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阿里巴巴普惠体 2.0 55 Regular" panose="00020600040101010101" pitchFamily="18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7" name="任意多边形: 形状 6"/>
          <p:cNvSpPr/>
          <p:nvPr/>
        </p:nvSpPr>
        <p:spPr bwMode="auto">
          <a:xfrm rot="10800000">
            <a:off x="-5437428" y="-9424316"/>
            <a:ext cx="23023648" cy="15520316"/>
          </a:xfrm>
          <a:custGeom>
            <a:avLst/>
            <a:gdLst>
              <a:gd name="connsiteX0" fmla="*/ 6631899 w 13719084"/>
              <a:gd name="connsiteY0" fmla="*/ 2148059 h 9248079"/>
              <a:gd name="connsiteX1" fmla="*/ 6526058 w 13719084"/>
              <a:gd name="connsiteY1" fmla="*/ 348763 h 9248079"/>
              <a:gd name="connsiteX2" fmla="*/ 6740653 w 13719084"/>
              <a:gd name="connsiteY2" fmla="*/ 299234 h 9248079"/>
              <a:gd name="connsiteX3" fmla="*/ 6631899 w 13719084"/>
              <a:gd name="connsiteY3" fmla="*/ 2148058 h 9248079"/>
              <a:gd name="connsiteX4" fmla="*/ 7073616 w 13719084"/>
              <a:gd name="connsiteY4" fmla="*/ 234339 h 9248079"/>
              <a:gd name="connsiteX5" fmla="*/ 7334984 w 13719084"/>
              <a:gd name="connsiteY5" fmla="*/ 187663 h 9248079"/>
              <a:gd name="connsiteX6" fmla="*/ 6631897 w 13719084"/>
              <a:gd name="connsiteY6" fmla="*/ 2148060 h 9248079"/>
              <a:gd name="connsiteX7" fmla="*/ 4083282 w 13719084"/>
              <a:gd name="connsiteY7" fmla="*/ 1160594 h 9248079"/>
              <a:gd name="connsiteX8" fmla="*/ 4282186 w 13719084"/>
              <a:gd name="connsiteY8" fmla="*/ 1070672 h 9248079"/>
              <a:gd name="connsiteX9" fmla="*/ 4463289 w 13719084"/>
              <a:gd name="connsiteY9" fmla="*/ 999265 h 9248079"/>
              <a:gd name="connsiteX10" fmla="*/ 6631895 w 13719084"/>
              <a:gd name="connsiteY10" fmla="*/ 2148059 h 9248079"/>
              <a:gd name="connsiteX11" fmla="*/ 4908921 w 13719084"/>
              <a:gd name="connsiteY11" fmla="*/ 823938 h 9248079"/>
              <a:gd name="connsiteX12" fmla="*/ 5179842 w 13719084"/>
              <a:gd name="connsiteY12" fmla="*/ 732268 h 9248079"/>
              <a:gd name="connsiteX13" fmla="*/ 6631899 w 13719084"/>
              <a:gd name="connsiteY13" fmla="*/ 2148060 h 9248079"/>
              <a:gd name="connsiteX14" fmla="*/ 7771218 w 13719084"/>
              <a:gd name="connsiteY14" fmla="*/ 122855 h 9248079"/>
              <a:gd name="connsiteX15" fmla="*/ 8142786 w 13719084"/>
              <a:gd name="connsiteY15" fmla="*/ 75640 h 9248079"/>
              <a:gd name="connsiteX16" fmla="*/ 6631900 w 13719084"/>
              <a:gd name="connsiteY16" fmla="*/ 2148060 h 9248079"/>
              <a:gd name="connsiteX17" fmla="*/ 8812650 w 13719084"/>
              <a:gd name="connsiteY17" fmla="*/ 21772 h 9248079"/>
              <a:gd name="connsiteX18" fmla="*/ 8893496 w 13719084"/>
              <a:gd name="connsiteY18" fmla="*/ 15625 h 9248079"/>
              <a:gd name="connsiteX19" fmla="*/ 9243652 w 13719084"/>
              <a:gd name="connsiteY19" fmla="*/ 2320 h 9248079"/>
              <a:gd name="connsiteX20" fmla="*/ 9427000 w 13719084"/>
              <a:gd name="connsiteY20" fmla="*/ 0 h 9248079"/>
              <a:gd name="connsiteX21" fmla="*/ 6631898 w 13719084"/>
              <a:gd name="connsiteY21" fmla="*/ 2148061 h 9248079"/>
              <a:gd name="connsiteX22" fmla="*/ 6631897 w 13719084"/>
              <a:gd name="connsiteY22" fmla="*/ 2148060 h 9248079"/>
              <a:gd name="connsiteX23" fmla="*/ 6631897 w 13719084"/>
              <a:gd name="connsiteY23" fmla="*/ 2148060 h 9248079"/>
              <a:gd name="connsiteX24" fmla="*/ 6631900 w 13719084"/>
              <a:gd name="connsiteY24" fmla="*/ 2148061 h 9248079"/>
              <a:gd name="connsiteX25" fmla="*/ 10612304 w 13719084"/>
              <a:gd name="connsiteY25" fmla="*/ 39485 h 9248079"/>
              <a:gd name="connsiteX26" fmla="*/ 10991803 w 13719084"/>
              <a:gd name="connsiteY26" fmla="*/ 68343 h 9248079"/>
              <a:gd name="connsiteX27" fmla="*/ 11675010 w 13719084"/>
              <a:gd name="connsiteY27" fmla="*/ 155158 h 9248079"/>
              <a:gd name="connsiteX28" fmla="*/ 11743799 w 13719084"/>
              <a:gd name="connsiteY28" fmla="*/ 167443 h 9248079"/>
              <a:gd name="connsiteX29" fmla="*/ 6631899 w 13719084"/>
              <a:gd name="connsiteY29" fmla="*/ 2148062 h 9248079"/>
              <a:gd name="connsiteX30" fmla="*/ 6631898 w 13719084"/>
              <a:gd name="connsiteY30" fmla="*/ 2148062 h 9248079"/>
              <a:gd name="connsiteX31" fmla="*/ 6631898 w 13719084"/>
              <a:gd name="connsiteY31" fmla="*/ 2148061 h 9248079"/>
              <a:gd name="connsiteX32" fmla="*/ 6631897 w 13719084"/>
              <a:gd name="connsiteY32" fmla="*/ 2148057 h 9248079"/>
              <a:gd name="connsiteX33" fmla="*/ 5516641 w 13719084"/>
              <a:gd name="connsiteY33" fmla="*/ 618308 h 9248079"/>
              <a:gd name="connsiteX34" fmla="*/ 5536436 w 13719084"/>
              <a:gd name="connsiteY34" fmla="*/ 611610 h 9248079"/>
              <a:gd name="connsiteX35" fmla="*/ 5735705 w 13719084"/>
              <a:gd name="connsiteY35" fmla="*/ 555025 h 9248079"/>
              <a:gd name="connsiteX36" fmla="*/ 6631896 w 13719084"/>
              <a:gd name="connsiteY36" fmla="*/ 2148054 h 9248079"/>
              <a:gd name="connsiteX37" fmla="*/ 6030537 w 13719084"/>
              <a:gd name="connsiteY37" fmla="*/ 471301 h 9248079"/>
              <a:gd name="connsiteX38" fmla="*/ 6184257 w 13719084"/>
              <a:gd name="connsiteY38" fmla="*/ 427650 h 9248079"/>
              <a:gd name="connsiteX39" fmla="*/ 6232243 w 13719084"/>
              <a:gd name="connsiteY39" fmla="*/ 416575 h 9248079"/>
              <a:gd name="connsiteX40" fmla="*/ 6631898 w 13719084"/>
              <a:gd name="connsiteY40" fmla="*/ 2148058 h 9248079"/>
              <a:gd name="connsiteX41" fmla="*/ 6631899 w 13719084"/>
              <a:gd name="connsiteY41" fmla="*/ 2148059 h 9248079"/>
              <a:gd name="connsiteX42" fmla="*/ 6631899 w 13719084"/>
              <a:gd name="connsiteY42" fmla="*/ 2148060 h 9248079"/>
              <a:gd name="connsiteX43" fmla="*/ 6631898 w 13719084"/>
              <a:gd name="connsiteY43" fmla="*/ 2148059 h 9248079"/>
              <a:gd name="connsiteX44" fmla="*/ 6631899 w 13719084"/>
              <a:gd name="connsiteY44" fmla="*/ 2148061 h 9248079"/>
              <a:gd name="connsiteX45" fmla="*/ 6631900 w 13719084"/>
              <a:gd name="connsiteY45" fmla="*/ 2148062 h 9248079"/>
              <a:gd name="connsiteX46" fmla="*/ 6631900 w 13719084"/>
              <a:gd name="connsiteY46" fmla="*/ 2148061 h 9248079"/>
              <a:gd name="connsiteX47" fmla="*/ 13600209 w 13719084"/>
              <a:gd name="connsiteY47" fmla="*/ 724227 h 9248079"/>
              <a:gd name="connsiteX48" fmla="*/ 13719084 w 13719084"/>
              <a:gd name="connsiteY48" fmla="*/ 1551022 h 9248079"/>
              <a:gd name="connsiteX49" fmla="*/ 6631900 w 13719084"/>
              <a:gd name="connsiteY49" fmla="*/ 2148063 h 9248079"/>
              <a:gd name="connsiteX50" fmla="*/ 6631899 w 13719084"/>
              <a:gd name="connsiteY50" fmla="*/ 2148062 h 9248079"/>
              <a:gd name="connsiteX51" fmla="*/ 6631900 w 13719084"/>
              <a:gd name="connsiteY51" fmla="*/ 2148063 h 9248079"/>
              <a:gd name="connsiteX52" fmla="*/ 6631901 w 13719084"/>
              <a:gd name="connsiteY52" fmla="*/ 2148064 h 9248079"/>
              <a:gd name="connsiteX53" fmla="*/ 6631900 w 13719084"/>
              <a:gd name="connsiteY53" fmla="*/ 2148063 h 9248079"/>
              <a:gd name="connsiteX54" fmla="*/ 6631900 w 13719084"/>
              <a:gd name="connsiteY54" fmla="*/ 2148062 h 9248079"/>
              <a:gd name="connsiteX55" fmla="*/ 6631906 w 13719084"/>
              <a:gd name="connsiteY55" fmla="*/ 2148064 h 9248079"/>
              <a:gd name="connsiteX56" fmla="*/ 6631904 w 13719084"/>
              <a:gd name="connsiteY56" fmla="*/ 2148063 h 9248079"/>
              <a:gd name="connsiteX57" fmla="*/ 6631905 w 13719084"/>
              <a:gd name="connsiteY57" fmla="*/ 2148064 h 9248079"/>
              <a:gd name="connsiteX58" fmla="*/ 13600207 w 13719084"/>
              <a:gd name="connsiteY58" fmla="*/ 3571894 h 9248079"/>
              <a:gd name="connsiteX59" fmla="*/ 6631905 w 13719084"/>
              <a:gd name="connsiteY59" fmla="*/ 2148064 h 9248079"/>
              <a:gd name="connsiteX60" fmla="*/ 6631902 w 13719084"/>
              <a:gd name="connsiteY60" fmla="*/ 2148062 h 9248079"/>
              <a:gd name="connsiteX61" fmla="*/ 13719083 w 13719084"/>
              <a:gd name="connsiteY61" fmla="*/ 2745099 h 9248079"/>
              <a:gd name="connsiteX62" fmla="*/ 346994 w 13719084"/>
              <a:gd name="connsiteY62" fmla="*/ 5477418 h 9248079"/>
              <a:gd name="connsiteX63" fmla="*/ 0 w 13719084"/>
              <a:gd name="connsiteY63" fmla="*/ 4717605 h 9248079"/>
              <a:gd name="connsiteX64" fmla="*/ 6631893 w 13719084"/>
              <a:gd name="connsiteY64" fmla="*/ 2148064 h 9248079"/>
              <a:gd name="connsiteX65" fmla="*/ 6631891 w 13719084"/>
              <a:gd name="connsiteY65" fmla="*/ 2148065 h 9248079"/>
              <a:gd name="connsiteX66" fmla="*/ 12916805 w 13719084"/>
              <a:gd name="connsiteY66" fmla="*/ 5477419 h 9248079"/>
              <a:gd name="connsiteX67" fmla="*/ 6631906 w 13719084"/>
              <a:gd name="connsiteY67" fmla="*/ 2148064 h 9248079"/>
              <a:gd name="connsiteX68" fmla="*/ 13263800 w 13719084"/>
              <a:gd name="connsiteY68" fmla="*/ 4717606 h 9248079"/>
              <a:gd name="connsiteX69" fmla="*/ 1539565 w 13719084"/>
              <a:gd name="connsiteY69" fmla="*/ 7113219 h 9248079"/>
              <a:gd name="connsiteX70" fmla="*/ 992562 w 13719084"/>
              <a:gd name="connsiteY70" fmla="*/ 6481944 h 9248079"/>
              <a:gd name="connsiteX71" fmla="*/ 6631891 w 13719084"/>
              <a:gd name="connsiteY71" fmla="*/ 2148065 h 9248079"/>
              <a:gd name="connsiteX72" fmla="*/ 6631895 w 13719084"/>
              <a:gd name="connsiteY72" fmla="*/ 2148063 h 9248079"/>
              <a:gd name="connsiteX73" fmla="*/ 6631893 w 13719084"/>
              <a:gd name="connsiteY73" fmla="*/ 2148064 h 9248079"/>
              <a:gd name="connsiteX74" fmla="*/ 6631896 w 13719084"/>
              <a:gd name="connsiteY74" fmla="*/ 2148062 h 9248079"/>
              <a:gd name="connsiteX75" fmla="*/ 607859 w 13719084"/>
              <a:gd name="connsiteY75" fmla="*/ 3378953 h 9248079"/>
              <a:gd name="connsiteX76" fmla="*/ 912319 w 13719084"/>
              <a:gd name="connsiteY76" fmla="*/ 3115223 h 9248079"/>
              <a:gd name="connsiteX77" fmla="*/ 1428034 w 13719084"/>
              <a:gd name="connsiteY77" fmla="*/ 2709951 h 9248079"/>
              <a:gd name="connsiteX78" fmla="*/ 1625051 w 13719084"/>
              <a:gd name="connsiteY78" fmla="*/ 2569849 h 9248079"/>
              <a:gd name="connsiteX79" fmla="*/ 6631894 w 13719084"/>
              <a:gd name="connsiteY79" fmla="*/ 2148062 h 9248079"/>
              <a:gd name="connsiteX80" fmla="*/ 2779311 w 13719084"/>
              <a:gd name="connsiteY80" fmla="*/ 1823512 h 9248079"/>
              <a:gd name="connsiteX81" fmla="*/ 3088841 w 13719084"/>
              <a:gd name="connsiteY81" fmla="*/ 1645536 h 9248079"/>
              <a:gd name="connsiteX82" fmla="*/ 3397881 w 13719084"/>
              <a:gd name="connsiteY82" fmla="*/ 1487255 h 9248079"/>
              <a:gd name="connsiteX83" fmla="*/ 6631896 w 13719084"/>
              <a:gd name="connsiteY83" fmla="*/ 2148061 h 9248079"/>
              <a:gd name="connsiteX84" fmla="*/ 6631898 w 13719084"/>
              <a:gd name="connsiteY84" fmla="*/ 2148061 h 9248079"/>
              <a:gd name="connsiteX85" fmla="*/ 6631897 w 13719084"/>
              <a:gd name="connsiteY85" fmla="*/ 2148062 h 9248079"/>
              <a:gd name="connsiteX86" fmla="*/ 6631898 w 13719084"/>
              <a:gd name="connsiteY86" fmla="*/ 2148062 h 9248079"/>
              <a:gd name="connsiteX87" fmla="*/ 3144690 w 13719084"/>
              <a:gd name="connsiteY87" fmla="*/ 8346774 h 9248079"/>
              <a:gd name="connsiteX88" fmla="*/ 2441993 w 13719084"/>
              <a:gd name="connsiteY88" fmla="*/ 7895179 h 9248079"/>
              <a:gd name="connsiteX89" fmla="*/ 6631899 w 13719084"/>
              <a:gd name="connsiteY89" fmla="*/ 2148062 h 9248079"/>
              <a:gd name="connsiteX90" fmla="*/ 10119109 w 13719084"/>
              <a:gd name="connsiteY90" fmla="*/ 8346774 h 9248079"/>
              <a:gd name="connsiteX91" fmla="*/ 6631901 w 13719084"/>
              <a:gd name="connsiteY91" fmla="*/ 2148064 h 9248079"/>
              <a:gd name="connsiteX92" fmla="*/ 12271234 w 13719084"/>
              <a:gd name="connsiteY92" fmla="*/ 6481943 h 9248079"/>
              <a:gd name="connsiteX93" fmla="*/ 11724231 w 13719084"/>
              <a:gd name="connsiteY93" fmla="*/ 7113219 h 9248079"/>
              <a:gd name="connsiteX94" fmla="*/ 6631903 w 13719084"/>
              <a:gd name="connsiteY94" fmla="*/ 2148066 h 9248079"/>
              <a:gd name="connsiteX95" fmla="*/ 10821806 w 13719084"/>
              <a:gd name="connsiteY95" fmla="*/ 7895179 h 9248079"/>
              <a:gd name="connsiteX96" fmla="*/ 5032324 w 13719084"/>
              <a:gd name="connsiteY96" fmla="*/ 9078144 h 9248079"/>
              <a:gd name="connsiteX97" fmla="*/ 4230863 w 13719084"/>
              <a:gd name="connsiteY97" fmla="*/ 8842812 h 9248079"/>
              <a:gd name="connsiteX98" fmla="*/ 6631899 w 13719084"/>
              <a:gd name="connsiteY98" fmla="*/ 2148062 h 9248079"/>
              <a:gd name="connsiteX99" fmla="*/ 7049546 w 13719084"/>
              <a:gd name="connsiteY99" fmla="*/ 9248079 h 9248079"/>
              <a:gd name="connsiteX100" fmla="*/ 6214251 w 13719084"/>
              <a:gd name="connsiteY100" fmla="*/ 9248079 h 9248079"/>
              <a:gd name="connsiteX101" fmla="*/ 6631899 w 13719084"/>
              <a:gd name="connsiteY101" fmla="*/ 2148062 h 9248079"/>
              <a:gd name="connsiteX102" fmla="*/ 9032933 w 13719084"/>
              <a:gd name="connsiteY102" fmla="*/ 8842812 h 9248079"/>
              <a:gd name="connsiteX103" fmla="*/ 8231472 w 13719084"/>
              <a:gd name="connsiteY103" fmla="*/ 9078144 h 9248079"/>
              <a:gd name="connsiteX104" fmla="*/ 6631899 w 13719084"/>
              <a:gd name="connsiteY104" fmla="*/ 2148065 h 924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13719084" h="9248079">
                <a:moveTo>
                  <a:pt x="6631899" y="2148059"/>
                </a:moveTo>
                <a:lnTo>
                  <a:pt x="6526058" y="348763"/>
                </a:lnTo>
                <a:lnTo>
                  <a:pt x="6740653" y="299234"/>
                </a:lnTo>
                <a:lnTo>
                  <a:pt x="6631899" y="2148058"/>
                </a:lnTo>
                <a:lnTo>
                  <a:pt x="7073616" y="234339"/>
                </a:lnTo>
                <a:lnTo>
                  <a:pt x="7334984" y="187663"/>
                </a:lnTo>
                <a:close/>
                <a:moveTo>
                  <a:pt x="6631897" y="2148060"/>
                </a:moveTo>
                <a:lnTo>
                  <a:pt x="4083282" y="1160594"/>
                </a:lnTo>
                <a:lnTo>
                  <a:pt x="4282186" y="1070672"/>
                </a:lnTo>
                <a:lnTo>
                  <a:pt x="4463289" y="999265"/>
                </a:lnTo>
                <a:lnTo>
                  <a:pt x="6631895" y="2148059"/>
                </a:lnTo>
                <a:lnTo>
                  <a:pt x="4908921" y="823938"/>
                </a:lnTo>
                <a:lnTo>
                  <a:pt x="5179842" y="732268"/>
                </a:lnTo>
                <a:close/>
                <a:moveTo>
                  <a:pt x="6631899" y="2148060"/>
                </a:moveTo>
                <a:lnTo>
                  <a:pt x="7771218" y="122855"/>
                </a:lnTo>
                <a:lnTo>
                  <a:pt x="8142786" y="75640"/>
                </a:lnTo>
                <a:close/>
                <a:moveTo>
                  <a:pt x="6631900" y="2148060"/>
                </a:moveTo>
                <a:lnTo>
                  <a:pt x="8812650" y="21772"/>
                </a:lnTo>
                <a:lnTo>
                  <a:pt x="8893496" y="15625"/>
                </a:lnTo>
                <a:cubicBezTo>
                  <a:pt x="9009837" y="9727"/>
                  <a:pt x="9126561" y="5287"/>
                  <a:pt x="9243652" y="2320"/>
                </a:cubicBezTo>
                <a:lnTo>
                  <a:pt x="9427000" y="0"/>
                </a:lnTo>
                <a:close/>
                <a:moveTo>
                  <a:pt x="6631898" y="2148061"/>
                </a:moveTo>
                <a:lnTo>
                  <a:pt x="6631897" y="2148060"/>
                </a:lnTo>
                <a:lnTo>
                  <a:pt x="6631897" y="2148060"/>
                </a:lnTo>
                <a:close/>
                <a:moveTo>
                  <a:pt x="6631900" y="2148061"/>
                </a:moveTo>
                <a:lnTo>
                  <a:pt x="10612304" y="39485"/>
                </a:lnTo>
                <a:lnTo>
                  <a:pt x="10991803" y="68343"/>
                </a:lnTo>
                <a:cubicBezTo>
                  <a:pt x="11221266" y="91646"/>
                  <a:pt x="11449050" y="120632"/>
                  <a:pt x="11675010" y="155158"/>
                </a:cubicBezTo>
                <a:lnTo>
                  <a:pt x="11743799" y="167443"/>
                </a:lnTo>
                <a:close/>
                <a:moveTo>
                  <a:pt x="6631899" y="2148062"/>
                </a:moveTo>
                <a:lnTo>
                  <a:pt x="6631898" y="2148062"/>
                </a:lnTo>
                <a:lnTo>
                  <a:pt x="6631898" y="2148061"/>
                </a:lnTo>
                <a:lnTo>
                  <a:pt x="6631897" y="2148057"/>
                </a:lnTo>
                <a:lnTo>
                  <a:pt x="5516641" y="618308"/>
                </a:lnTo>
                <a:lnTo>
                  <a:pt x="5536436" y="611610"/>
                </a:lnTo>
                <a:lnTo>
                  <a:pt x="5735705" y="555025"/>
                </a:lnTo>
                <a:lnTo>
                  <a:pt x="6631896" y="2148054"/>
                </a:lnTo>
                <a:lnTo>
                  <a:pt x="6030537" y="471301"/>
                </a:lnTo>
                <a:lnTo>
                  <a:pt x="6184257" y="427650"/>
                </a:lnTo>
                <a:lnTo>
                  <a:pt x="6232243" y="416575"/>
                </a:lnTo>
                <a:lnTo>
                  <a:pt x="6631898" y="2148058"/>
                </a:lnTo>
                <a:lnTo>
                  <a:pt x="6631899" y="2148059"/>
                </a:lnTo>
                <a:lnTo>
                  <a:pt x="6631899" y="2148060"/>
                </a:lnTo>
                <a:lnTo>
                  <a:pt x="6631898" y="2148059"/>
                </a:lnTo>
                <a:lnTo>
                  <a:pt x="6631899" y="2148061"/>
                </a:lnTo>
                <a:close/>
                <a:moveTo>
                  <a:pt x="6631900" y="2148062"/>
                </a:moveTo>
                <a:lnTo>
                  <a:pt x="6631900" y="2148061"/>
                </a:lnTo>
                <a:lnTo>
                  <a:pt x="13600209" y="724227"/>
                </a:lnTo>
                <a:lnTo>
                  <a:pt x="13719084" y="1551022"/>
                </a:lnTo>
                <a:close/>
                <a:moveTo>
                  <a:pt x="6631900" y="2148063"/>
                </a:moveTo>
                <a:lnTo>
                  <a:pt x="6631899" y="2148062"/>
                </a:lnTo>
                <a:lnTo>
                  <a:pt x="6631900" y="2148063"/>
                </a:lnTo>
                <a:close/>
                <a:moveTo>
                  <a:pt x="6631901" y="2148064"/>
                </a:moveTo>
                <a:lnTo>
                  <a:pt x="6631900" y="2148063"/>
                </a:lnTo>
                <a:lnTo>
                  <a:pt x="6631900" y="2148062"/>
                </a:lnTo>
                <a:close/>
                <a:moveTo>
                  <a:pt x="6631906" y="2148064"/>
                </a:moveTo>
                <a:lnTo>
                  <a:pt x="6631904" y="2148063"/>
                </a:lnTo>
                <a:lnTo>
                  <a:pt x="6631905" y="2148064"/>
                </a:lnTo>
                <a:close/>
                <a:moveTo>
                  <a:pt x="13600207" y="3571894"/>
                </a:moveTo>
                <a:lnTo>
                  <a:pt x="6631905" y="2148064"/>
                </a:lnTo>
                <a:lnTo>
                  <a:pt x="6631902" y="2148062"/>
                </a:lnTo>
                <a:lnTo>
                  <a:pt x="13719083" y="2745099"/>
                </a:lnTo>
                <a:close/>
                <a:moveTo>
                  <a:pt x="346994" y="5477418"/>
                </a:moveTo>
                <a:lnTo>
                  <a:pt x="0" y="4717605"/>
                </a:lnTo>
                <a:lnTo>
                  <a:pt x="6631893" y="2148064"/>
                </a:lnTo>
                <a:lnTo>
                  <a:pt x="6631891" y="2148065"/>
                </a:lnTo>
                <a:close/>
                <a:moveTo>
                  <a:pt x="12916805" y="5477419"/>
                </a:moveTo>
                <a:lnTo>
                  <a:pt x="6631906" y="2148064"/>
                </a:lnTo>
                <a:lnTo>
                  <a:pt x="13263800" y="4717606"/>
                </a:lnTo>
                <a:close/>
                <a:moveTo>
                  <a:pt x="1539565" y="7113219"/>
                </a:moveTo>
                <a:lnTo>
                  <a:pt x="992562" y="6481944"/>
                </a:lnTo>
                <a:lnTo>
                  <a:pt x="6631891" y="2148065"/>
                </a:lnTo>
                <a:lnTo>
                  <a:pt x="6631895" y="2148063"/>
                </a:lnTo>
                <a:lnTo>
                  <a:pt x="6631893" y="2148064"/>
                </a:lnTo>
                <a:lnTo>
                  <a:pt x="6631896" y="2148062"/>
                </a:lnTo>
                <a:lnTo>
                  <a:pt x="607859" y="3378953"/>
                </a:lnTo>
                <a:lnTo>
                  <a:pt x="912319" y="3115223"/>
                </a:lnTo>
                <a:cubicBezTo>
                  <a:pt x="1080876" y="2976117"/>
                  <a:pt x="1252829" y="2840979"/>
                  <a:pt x="1428034" y="2709951"/>
                </a:cubicBezTo>
                <a:lnTo>
                  <a:pt x="1625051" y="2569849"/>
                </a:lnTo>
                <a:lnTo>
                  <a:pt x="6631894" y="2148062"/>
                </a:lnTo>
                <a:lnTo>
                  <a:pt x="2779311" y="1823512"/>
                </a:lnTo>
                <a:lnTo>
                  <a:pt x="3088841" y="1645536"/>
                </a:lnTo>
                <a:lnTo>
                  <a:pt x="3397881" y="1487255"/>
                </a:lnTo>
                <a:lnTo>
                  <a:pt x="6631896" y="2148061"/>
                </a:lnTo>
                <a:lnTo>
                  <a:pt x="6631898" y="2148061"/>
                </a:lnTo>
                <a:lnTo>
                  <a:pt x="6631897" y="2148062"/>
                </a:lnTo>
                <a:lnTo>
                  <a:pt x="6631898" y="2148062"/>
                </a:lnTo>
                <a:close/>
                <a:moveTo>
                  <a:pt x="3144690" y="8346774"/>
                </a:moveTo>
                <a:lnTo>
                  <a:pt x="2441993" y="7895179"/>
                </a:lnTo>
                <a:lnTo>
                  <a:pt x="6631899" y="2148062"/>
                </a:lnTo>
                <a:close/>
                <a:moveTo>
                  <a:pt x="10119109" y="8346774"/>
                </a:moveTo>
                <a:lnTo>
                  <a:pt x="6631901" y="2148064"/>
                </a:lnTo>
                <a:lnTo>
                  <a:pt x="12271234" y="6481943"/>
                </a:lnTo>
                <a:lnTo>
                  <a:pt x="11724231" y="7113219"/>
                </a:lnTo>
                <a:lnTo>
                  <a:pt x="6631903" y="2148066"/>
                </a:lnTo>
                <a:lnTo>
                  <a:pt x="10821806" y="7895179"/>
                </a:lnTo>
                <a:close/>
                <a:moveTo>
                  <a:pt x="5032324" y="9078144"/>
                </a:moveTo>
                <a:lnTo>
                  <a:pt x="4230863" y="8842812"/>
                </a:lnTo>
                <a:lnTo>
                  <a:pt x="6631899" y="2148062"/>
                </a:lnTo>
                <a:close/>
                <a:moveTo>
                  <a:pt x="7049546" y="9248079"/>
                </a:moveTo>
                <a:lnTo>
                  <a:pt x="6214251" y="9248079"/>
                </a:lnTo>
                <a:lnTo>
                  <a:pt x="6631899" y="2148062"/>
                </a:lnTo>
                <a:lnTo>
                  <a:pt x="9032933" y="8842812"/>
                </a:lnTo>
                <a:lnTo>
                  <a:pt x="8231472" y="9078144"/>
                </a:lnTo>
                <a:lnTo>
                  <a:pt x="6631899" y="2148065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12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vert="horz" wrap="square" lIns="91440" tIns="45720" rIns="91440" bIns="45720" numCol="1" rtlCol="0" anchor="t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阿里巴巴普惠体 2.0 55 Regular" panose="00020600040101010101" pitchFamily="18" charset="-122"/>
              <a:ea typeface="宋体" panose="02010600030101010101" pitchFamily="2" charset="-122"/>
            </a:endParaRPr>
          </a:p>
        </p:txBody>
      </p:sp>
      <p:sp>
        <p:nvSpPr>
          <p:cNvPr id="9" name="椭圆 8"/>
          <p:cNvSpPr/>
          <p:nvPr/>
        </p:nvSpPr>
        <p:spPr bwMode="auto">
          <a:xfrm>
            <a:off x="4978707" y="815419"/>
            <a:ext cx="3225494" cy="3225494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阿里巴巴普惠体 2.0 55 Regular" panose="00020600040101010101" pitchFamily="18" charset="-122"/>
              <a:ea typeface="宋体" panose="02010600030101010101" pitchFamily="2" charset="-122"/>
            </a:endParaRPr>
          </a:p>
        </p:txBody>
      </p:sp>
      <p:sp>
        <p:nvSpPr>
          <p:cNvPr id="10" name="椭圆 9"/>
          <p:cNvSpPr/>
          <p:nvPr/>
        </p:nvSpPr>
        <p:spPr bwMode="auto">
          <a:xfrm>
            <a:off x="5551821" y="1388533"/>
            <a:ext cx="2079266" cy="2079266"/>
          </a:xfrm>
          <a:prstGeom prst="ellipse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阿里巴巴普惠体 2.0 55 Regular" panose="00020600040101010101" pitchFamily="18" charset="-122"/>
              <a:ea typeface="宋体" panose="02010600030101010101" pitchFamily="2" charset="-122"/>
            </a:endParaRPr>
          </a:p>
        </p:txBody>
      </p:sp>
      <p:pic>
        <p:nvPicPr>
          <p:cNvPr id="8" name="Picture 2" descr="查看图片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407568" y="273144"/>
            <a:ext cx="4451256" cy="4451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381138" y="1925783"/>
            <a:ext cx="2562185" cy="80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53" tIns="34277" rIns="68553" bIns="34277" numCol="1" anchor="ctr" anchorCtr="0" compatLnSpc="1">
            <a:sp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4800">
                <a:solidFill>
                  <a:schemeClr val="bg1"/>
                </a:solidFill>
                <a:effectLst>
                  <a:outerShdw blurRad="50800" dist="38100" dir="5400000" rotWithShape="0">
                    <a:schemeClr val="accent1">
                      <a:lumMod val="50000"/>
                      <a:alpha val="25000"/>
                    </a:schemeClr>
                  </a:outerShdw>
                </a:effectLst>
                <a:latin typeface="+mj-ea"/>
              </a:rPr>
              <a:t>谢谢观看</a:t>
            </a:r>
            <a:endParaRPr lang="en-US" altLang="zh-CN" sz="4800" dirty="0">
              <a:gradFill>
                <a:gsLst>
                  <a:gs pos="0">
                    <a:schemeClr val="accent4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5400000" scaled="0"/>
              </a:gradFill>
              <a:effectLst>
                <a:outerShdw blurRad="50800" dist="38100" dir="5400000" rotWithShape="0">
                  <a:schemeClr val="accent1">
                    <a:lumMod val="50000"/>
                    <a:alpha val="25000"/>
                  </a:schemeClr>
                </a:outerShdw>
              </a:effectLst>
              <a:latin typeface="+mj-ea"/>
            </a:endParaRPr>
          </a:p>
        </p:txBody>
      </p:sp>
      <p:sp>
        <p:nvSpPr>
          <p:cNvPr id="12" name="矩形: 圆角 11"/>
          <p:cNvSpPr/>
          <p:nvPr/>
        </p:nvSpPr>
        <p:spPr bwMode="auto">
          <a:xfrm>
            <a:off x="453094" y="2917029"/>
            <a:ext cx="2096431" cy="307777"/>
          </a:xfrm>
          <a:prstGeom prst="roundRect">
            <a:avLst>
              <a:gd name="adj" fmla="val 50000"/>
            </a:avLst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阿里巴巴普惠体 2.0 55 Regular" panose="00020600040101010101" pitchFamily="18" charset="-122"/>
              <a:ea typeface="宋体" panose="02010600030101010101" pitchFamily="2" charset="-122"/>
            </a:endParaRPr>
          </a:p>
        </p:txBody>
      </p:sp>
      <p:sp>
        <p:nvSpPr>
          <p:cNvPr id="13" name="矩形: 圆角 12"/>
          <p:cNvSpPr/>
          <p:nvPr/>
        </p:nvSpPr>
        <p:spPr bwMode="auto">
          <a:xfrm>
            <a:off x="457200" y="2917029"/>
            <a:ext cx="1268293" cy="3077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ctr" anchorCtr="1" compatLnSpc="1">
            <a:noAutofit/>
          </a:bodyPr>
          <a:lstStyle/>
          <a:p>
            <a:pPr algn="ctr"/>
            <a:r>
              <a:rPr lang="zh-CN" altLang="en-US" sz="1400" b="0" dirty="0">
                <a:solidFill>
                  <a:schemeClr val="accen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数码产品部</a:t>
            </a:r>
          </a:p>
        </p:txBody>
      </p:sp>
      <p:sp>
        <p:nvSpPr>
          <p:cNvPr id="14" name="Rectangle 4"/>
          <p:cNvSpPr txBox="1">
            <a:spLocks noChangeArrowheads="1"/>
          </p:cNvSpPr>
          <p:nvPr/>
        </p:nvSpPr>
        <p:spPr bwMode="auto">
          <a:xfrm>
            <a:off x="1827400" y="2963195"/>
            <a:ext cx="573164" cy="215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400" b="1">
                <a:latin typeface="+mj-ea"/>
                <a:ea typeface="+mj-ea"/>
              </a:defRPr>
            </a:lvl1pPr>
          </a:lstStyle>
          <a:p>
            <a:pPr algn="dist"/>
            <a:r>
              <a:rPr lang="zh-CN" altLang="en-US" sz="1400" b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sym typeface="阿里巴巴普惠体 2.0 95 ExtraBold" panose="00020600040101010101" pitchFamily="18" charset="-122"/>
              </a:rPr>
              <a:t>孙逸洋</a:t>
            </a: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374221" y="1305894"/>
            <a:ext cx="2318530" cy="1177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53" tIns="34277" rIns="68553" bIns="34277" numCol="1" anchor="ctr" anchorCtr="0" compatLnSpc="1">
            <a:sp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en-US" altLang="zh-CN" sz="7200" dirty="0">
                <a:ln>
                  <a:gradFill>
                    <a:gsLst>
                      <a:gs pos="26000">
                        <a:schemeClr val="bg1"/>
                      </a:gs>
                      <a:gs pos="64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effectLst>
                  <a:outerShdw blurRad="50800" dist="38100" dir="5400000" algn="t" rotWithShape="0">
                    <a:schemeClr val="accent1">
                      <a:lumMod val="50000"/>
                      <a:alpha val="25000"/>
                    </a:schemeClr>
                  </a:outerShdw>
                </a:effectLst>
                <a:latin typeface="+mj-ea"/>
              </a:rPr>
              <a:t>2022</a:t>
            </a:r>
          </a:p>
        </p:txBody>
      </p:sp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402429" y="369252"/>
            <a:ext cx="1323064" cy="315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53" tIns="34277" rIns="68553" bIns="34277" numCol="1" anchor="ctr" anchorCtr="0" compatLnSpc="1">
            <a:sp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en-US" altLang="zh-CN" sz="1600">
                <a:solidFill>
                  <a:schemeClr val="bg1"/>
                </a:solidFill>
                <a:effectLst>
                  <a:outerShdw blurRad="50800" dist="38100" dir="5400000" rotWithShape="0">
                    <a:schemeClr val="accent1">
                      <a:lumMod val="50000"/>
                      <a:alpha val="25000"/>
                    </a:schemeClr>
                  </a:outerShdw>
                </a:effectLst>
                <a:latin typeface="+mj-ea"/>
              </a:rPr>
              <a:t>YOUR LOGO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02429" y="2624732"/>
            <a:ext cx="24659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00">
                <a:solidFill>
                  <a:schemeClr val="bg1"/>
                </a:solidFill>
                <a:latin typeface="阿里巴巴普惠体 2.0 55 Regular" panose="00020600040101010101" pitchFamily="18" charset="-122"/>
              </a:rPr>
              <a:t>THANKS FOR YOUR WATCHING</a:t>
            </a:r>
            <a:endParaRPr lang="zh-CN" altLang="en-US" sz="800">
              <a:solidFill>
                <a:schemeClr val="bg1"/>
              </a:solidFill>
              <a:latin typeface="阿里巴巴普惠体 2.0 55 Regular" panose="00020600040101010101" pitchFamily="18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E571185-04DE-F693-3A83-793B750849E3}"/>
              </a:ext>
            </a:extLst>
          </p:cNvPr>
          <p:cNvSpPr/>
          <p:nvPr/>
        </p:nvSpPr>
        <p:spPr>
          <a:xfrm>
            <a:off x="501655" y="3217302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CB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6BD696A-2CAC-519C-BE0A-87ECE78469A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837" y="271780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0808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组合 71"/>
          <p:cNvGrpSpPr/>
          <p:nvPr/>
        </p:nvGrpSpPr>
        <p:grpSpPr>
          <a:xfrm>
            <a:off x="457200" y="1140492"/>
            <a:ext cx="1954270" cy="3486451"/>
            <a:chOff x="457200" y="1140492"/>
            <a:chExt cx="1954270" cy="3486451"/>
          </a:xfrm>
        </p:grpSpPr>
        <p:sp>
          <p:nvSpPr>
            <p:cNvPr id="62" name="任意多边形: 形状 61"/>
            <p:cNvSpPr/>
            <p:nvPr/>
          </p:nvSpPr>
          <p:spPr bwMode="auto">
            <a:xfrm>
              <a:off x="568121" y="1140495"/>
              <a:ext cx="1753714" cy="329445"/>
            </a:xfrm>
            <a:custGeom>
              <a:avLst/>
              <a:gdLst/>
              <a:ahLst/>
              <a:cxnLst/>
              <a:rect l="0" t="0" r="0" b="0"/>
              <a:pathLst>
                <a:path w="1753714" h="329445">
                  <a:moveTo>
                    <a:pt x="0" y="329444"/>
                  </a:moveTo>
                  <a:lnTo>
                    <a:pt x="74614" y="47267"/>
                  </a:lnTo>
                  <a:cubicBezTo>
                    <a:pt x="81975" y="19427"/>
                    <a:pt x="107206" y="0"/>
                    <a:pt x="136004" y="0"/>
                  </a:cubicBezTo>
                  <a:lnTo>
                    <a:pt x="1617709" y="0"/>
                  </a:lnTo>
                  <a:cubicBezTo>
                    <a:pt x="1646506" y="0"/>
                    <a:pt x="1671738" y="19427"/>
                    <a:pt x="1679099" y="47267"/>
                  </a:cubicBezTo>
                  <a:lnTo>
                    <a:pt x="1753713" y="329444"/>
                  </a:lnTo>
                  <a:lnTo>
                    <a:pt x="0" y="329444"/>
                  </a:lnTo>
                  <a:close/>
                </a:path>
              </a:pathLst>
            </a:custGeom>
            <a:gradFill flip="none" rotWithShape="0">
              <a:gsLst>
                <a:gs pos="100000">
                  <a:schemeClr val="accent5">
                    <a:lumMod val="60000"/>
                    <a:lumOff val="40000"/>
                  </a:schemeClr>
                </a:gs>
                <a:gs pos="0">
                  <a:schemeClr val="accent1">
                    <a:lumMod val="50000"/>
                  </a:schemeClr>
                </a:gs>
              </a:gsLst>
              <a:lin ang="5400000" scaled="0"/>
              <a:tileRect/>
            </a:gradFill>
            <a:ln w="19050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endParaRPr lang="zh-CN" altLang="en-US">
                <a:latin typeface="阿里巴巴普惠体 2.0 55 Regular" panose="00020600040101010101" pitchFamily="18" charset="-122"/>
              </a:endParaRPr>
            </a:p>
          </p:txBody>
        </p:sp>
        <p:sp>
          <p:nvSpPr>
            <p:cNvPr id="50" name="矩形: 圆角 49"/>
            <p:cNvSpPr/>
            <p:nvPr/>
          </p:nvSpPr>
          <p:spPr bwMode="auto">
            <a:xfrm>
              <a:off x="457200" y="1187956"/>
              <a:ext cx="1954270" cy="3438987"/>
            </a:xfrm>
            <a:prstGeom prst="roundRect">
              <a:avLst>
                <a:gd name="adj" fmla="val 2776"/>
              </a:avLst>
            </a:prstGeom>
            <a:solidFill>
              <a:schemeClr val="bg1"/>
            </a:solidFill>
            <a:ln w="317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52400" dist="88900" dir="5400000" algn="t" rotWithShape="0">
                <a:schemeClr val="accent1">
                  <a:alpha val="10000"/>
                </a:schemeClr>
              </a:outerShdw>
            </a:effectLst>
          </p:spPr>
          <p:txBody>
            <a:bodyPr vert="horz" wrap="square" lIns="91440" tIns="45720" rIns="91440" bIns="45720" numCol="1" rtlCol="0" anchor="t" anchorCtr="0" compatLnSpc="1"/>
            <a:lstStyle/>
            <a:p>
              <a:endParaRPr lang="zh-CN" altLang="en-US" dirty="0">
                <a:latin typeface="阿里巴巴普惠体 2.0 55 Regular" panose="00020600040101010101" pitchFamily="18" charset="-122"/>
              </a:endParaRPr>
            </a:p>
          </p:txBody>
        </p:sp>
        <p:sp>
          <p:nvSpPr>
            <p:cNvPr id="67" name="任意多边形: 形状 66"/>
            <p:cNvSpPr/>
            <p:nvPr/>
          </p:nvSpPr>
          <p:spPr bwMode="auto">
            <a:xfrm>
              <a:off x="693896" y="1140492"/>
              <a:ext cx="1504792" cy="269509"/>
            </a:xfrm>
            <a:custGeom>
              <a:avLst/>
              <a:gdLst>
                <a:gd name="connsiteX0" fmla="*/ 0 w 1504792"/>
                <a:gd name="connsiteY0" fmla="*/ 0 h 269509"/>
                <a:gd name="connsiteX1" fmla="*/ 74553 w 1504792"/>
                <a:gd name="connsiteY1" fmla="*/ 225909 h 269509"/>
                <a:gd name="connsiteX2" fmla="*/ 134854 w 1504792"/>
                <a:gd name="connsiteY2" fmla="*/ 269509 h 269509"/>
                <a:gd name="connsiteX3" fmla="*/ 1369938 w 1504792"/>
                <a:gd name="connsiteY3" fmla="*/ 269509 h 269509"/>
                <a:gd name="connsiteX4" fmla="*/ 1430239 w 1504792"/>
                <a:gd name="connsiteY4" fmla="*/ 225909 h 269509"/>
                <a:gd name="connsiteX5" fmla="*/ 1504792 w 1504792"/>
                <a:gd name="connsiteY5" fmla="*/ 0 h 269509"/>
                <a:gd name="connsiteX6" fmla="*/ 0 w 1504792"/>
                <a:gd name="connsiteY6" fmla="*/ 0 h 269509"/>
                <a:gd name="connsiteX0-1" fmla="*/ 0 w 1504792"/>
                <a:gd name="connsiteY0-2" fmla="*/ 0 h 269509"/>
                <a:gd name="connsiteX1-3" fmla="*/ 74553 w 1504792"/>
                <a:gd name="connsiteY1-4" fmla="*/ 225909 h 269509"/>
                <a:gd name="connsiteX2-5" fmla="*/ 134854 w 1504792"/>
                <a:gd name="connsiteY2-6" fmla="*/ 269509 h 269509"/>
                <a:gd name="connsiteX3-7" fmla="*/ 1369938 w 1504792"/>
                <a:gd name="connsiteY3-8" fmla="*/ 269509 h 269509"/>
                <a:gd name="connsiteX4-9" fmla="*/ 1430239 w 1504792"/>
                <a:gd name="connsiteY4-10" fmla="*/ 225909 h 269509"/>
                <a:gd name="connsiteX5-11" fmla="*/ 1504792 w 1504792"/>
                <a:gd name="connsiteY5-12" fmla="*/ 0 h 269509"/>
                <a:gd name="connsiteX6-13" fmla="*/ 0 w 1504792"/>
                <a:gd name="connsiteY6-14" fmla="*/ 0 h 26950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504792" h="269509">
                  <a:moveTo>
                    <a:pt x="0" y="0"/>
                  </a:moveTo>
                  <a:cubicBezTo>
                    <a:pt x="61591" y="67139"/>
                    <a:pt x="49702" y="150606"/>
                    <a:pt x="74553" y="225909"/>
                  </a:cubicBezTo>
                  <a:cubicBezTo>
                    <a:pt x="83142" y="251938"/>
                    <a:pt x="107444" y="269509"/>
                    <a:pt x="134854" y="269509"/>
                  </a:cubicBezTo>
                  <a:lnTo>
                    <a:pt x="1369938" y="269509"/>
                  </a:lnTo>
                  <a:cubicBezTo>
                    <a:pt x="1397348" y="269509"/>
                    <a:pt x="1421649" y="251938"/>
                    <a:pt x="1430239" y="225909"/>
                  </a:cubicBezTo>
                  <a:cubicBezTo>
                    <a:pt x="1455090" y="150606"/>
                    <a:pt x="1422791" y="71221"/>
                    <a:pt x="1504792" y="0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5">
                    <a:lumMod val="60000"/>
                    <a:lumOff val="40000"/>
                  </a:schemeClr>
                </a:gs>
                <a:gs pos="75000">
                  <a:schemeClr val="accent1"/>
                </a:gs>
              </a:gsLst>
              <a:lin ang="5400000" scaled="0"/>
            </a:gradFill>
            <a:ln w="19050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5400000" algn="t" rotWithShape="0">
                <a:schemeClr val="accent1">
                  <a:lumMod val="50000"/>
                  <a:alpha val="10000"/>
                </a:schemeClr>
              </a:outerShdw>
            </a:effectLst>
          </p:spPr>
          <p:txBody>
            <a:bodyPr vert="horz" wrap="square" lIns="0" tIns="0" rIns="0" bIns="0" numCol="1" rtlCol="0" anchor="ctr" anchorCtr="1" compatLnSpc="1"/>
            <a:lstStyle/>
            <a:p>
              <a:pPr algn="ctr"/>
              <a:r>
                <a:rPr lang="zh-CN" altLang="en-US" sz="1400" spc="120" dirty="0">
                  <a:solidFill>
                    <a:schemeClr val="bg1"/>
                  </a:solidFill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</a:rPr>
                <a:t>提升客户体验</a:t>
              </a:r>
            </a:p>
          </p:txBody>
        </p:sp>
      </p:grpSp>
      <p:sp>
        <p:nvSpPr>
          <p:cNvPr id="74" name="任意多边形: 形状 73"/>
          <p:cNvSpPr/>
          <p:nvPr/>
        </p:nvSpPr>
        <p:spPr bwMode="auto">
          <a:xfrm>
            <a:off x="2659449" y="1140495"/>
            <a:ext cx="1753714" cy="329445"/>
          </a:xfrm>
          <a:custGeom>
            <a:avLst/>
            <a:gdLst/>
            <a:ahLst/>
            <a:cxnLst/>
            <a:rect l="0" t="0" r="0" b="0"/>
            <a:pathLst>
              <a:path w="1753714" h="329445">
                <a:moveTo>
                  <a:pt x="0" y="329444"/>
                </a:moveTo>
                <a:lnTo>
                  <a:pt x="74614" y="47267"/>
                </a:lnTo>
                <a:cubicBezTo>
                  <a:pt x="81975" y="19427"/>
                  <a:pt x="107206" y="0"/>
                  <a:pt x="136004" y="0"/>
                </a:cubicBezTo>
                <a:lnTo>
                  <a:pt x="1617709" y="0"/>
                </a:lnTo>
                <a:cubicBezTo>
                  <a:pt x="1646506" y="0"/>
                  <a:pt x="1671738" y="19427"/>
                  <a:pt x="1679099" y="47267"/>
                </a:cubicBezTo>
                <a:lnTo>
                  <a:pt x="1753713" y="329444"/>
                </a:lnTo>
                <a:lnTo>
                  <a:pt x="0" y="329444"/>
                </a:lnTo>
                <a:close/>
              </a:path>
            </a:pathLst>
          </a:custGeom>
          <a:gradFill flip="none" rotWithShape="0">
            <a:gsLst>
              <a:gs pos="100000">
                <a:schemeClr val="accent5">
                  <a:lumMod val="60000"/>
                  <a:lumOff val="40000"/>
                </a:schemeClr>
              </a:gs>
              <a:gs pos="0">
                <a:schemeClr val="accent1">
                  <a:lumMod val="50000"/>
                </a:schemeClr>
              </a:gs>
            </a:gsLst>
            <a:lin ang="5400000" scaled="0"/>
            <a:tileRect/>
          </a:gradFill>
          <a:ln w="19050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latin typeface="阿里巴巴普惠体 2.0 55 Regular" panose="00020600040101010101" pitchFamily="18" charset="-122"/>
            </a:endParaRPr>
          </a:p>
        </p:txBody>
      </p:sp>
      <p:sp>
        <p:nvSpPr>
          <p:cNvPr id="75" name="矩形: 圆角 74"/>
          <p:cNvSpPr/>
          <p:nvPr/>
        </p:nvSpPr>
        <p:spPr bwMode="auto">
          <a:xfrm>
            <a:off x="2548528" y="1187956"/>
            <a:ext cx="1954270" cy="3438987"/>
          </a:xfrm>
          <a:prstGeom prst="roundRect">
            <a:avLst>
              <a:gd name="adj" fmla="val 2776"/>
            </a:avLst>
          </a:prstGeom>
          <a:solidFill>
            <a:schemeClr val="bg1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152400" dist="88900" dir="5400000" algn="t" rotWithShape="0">
              <a:schemeClr val="accent1">
                <a:alpha val="10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 dirty="0">
              <a:latin typeface="阿里巴巴普惠体 2.0 55 Regular" panose="00020600040101010101" pitchFamily="18" charset="-122"/>
            </a:endParaRPr>
          </a:p>
        </p:txBody>
      </p:sp>
      <p:sp>
        <p:nvSpPr>
          <p:cNvPr id="76" name="任意多边形: 形状 75"/>
          <p:cNvSpPr/>
          <p:nvPr/>
        </p:nvSpPr>
        <p:spPr bwMode="auto">
          <a:xfrm>
            <a:off x="2785224" y="1140492"/>
            <a:ext cx="1504792" cy="269509"/>
          </a:xfrm>
          <a:custGeom>
            <a:avLst/>
            <a:gdLst>
              <a:gd name="connsiteX0" fmla="*/ 0 w 1504792"/>
              <a:gd name="connsiteY0" fmla="*/ 0 h 269509"/>
              <a:gd name="connsiteX1" fmla="*/ 74553 w 1504792"/>
              <a:gd name="connsiteY1" fmla="*/ 225909 h 269509"/>
              <a:gd name="connsiteX2" fmla="*/ 134854 w 1504792"/>
              <a:gd name="connsiteY2" fmla="*/ 269509 h 269509"/>
              <a:gd name="connsiteX3" fmla="*/ 1369938 w 1504792"/>
              <a:gd name="connsiteY3" fmla="*/ 269509 h 269509"/>
              <a:gd name="connsiteX4" fmla="*/ 1430239 w 1504792"/>
              <a:gd name="connsiteY4" fmla="*/ 225909 h 269509"/>
              <a:gd name="connsiteX5" fmla="*/ 1504792 w 1504792"/>
              <a:gd name="connsiteY5" fmla="*/ 0 h 269509"/>
              <a:gd name="connsiteX6" fmla="*/ 0 w 1504792"/>
              <a:gd name="connsiteY6" fmla="*/ 0 h 269509"/>
              <a:gd name="connsiteX0-1" fmla="*/ 0 w 1504792"/>
              <a:gd name="connsiteY0-2" fmla="*/ 0 h 269509"/>
              <a:gd name="connsiteX1-3" fmla="*/ 74553 w 1504792"/>
              <a:gd name="connsiteY1-4" fmla="*/ 225909 h 269509"/>
              <a:gd name="connsiteX2-5" fmla="*/ 134854 w 1504792"/>
              <a:gd name="connsiteY2-6" fmla="*/ 269509 h 269509"/>
              <a:gd name="connsiteX3-7" fmla="*/ 1369938 w 1504792"/>
              <a:gd name="connsiteY3-8" fmla="*/ 269509 h 269509"/>
              <a:gd name="connsiteX4-9" fmla="*/ 1430239 w 1504792"/>
              <a:gd name="connsiteY4-10" fmla="*/ 225909 h 269509"/>
              <a:gd name="connsiteX5-11" fmla="*/ 1504792 w 1504792"/>
              <a:gd name="connsiteY5-12" fmla="*/ 0 h 269509"/>
              <a:gd name="connsiteX6-13" fmla="*/ 0 w 1504792"/>
              <a:gd name="connsiteY6-14" fmla="*/ 0 h 26950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504792" h="269509">
                <a:moveTo>
                  <a:pt x="0" y="0"/>
                </a:moveTo>
                <a:cubicBezTo>
                  <a:pt x="61591" y="67139"/>
                  <a:pt x="49702" y="150606"/>
                  <a:pt x="74553" y="225909"/>
                </a:cubicBezTo>
                <a:cubicBezTo>
                  <a:pt x="83142" y="251938"/>
                  <a:pt x="107444" y="269509"/>
                  <a:pt x="134854" y="269509"/>
                </a:cubicBezTo>
                <a:lnTo>
                  <a:pt x="1369938" y="269509"/>
                </a:lnTo>
                <a:cubicBezTo>
                  <a:pt x="1397348" y="269509"/>
                  <a:pt x="1421649" y="251938"/>
                  <a:pt x="1430239" y="225909"/>
                </a:cubicBezTo>
                <a:cubicBezTo>
                  <a:pt x="1455090" y="150606"/>
                  <a:pt x="1422791" y="71221"/>
                  <a:pt x="1504792" y="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75000">
                <a:schemeClr val="accent1"/>
              </a:gs>
            </a:gsLst>
            <a:lin ang="5400000" scaled="0"/>
          </a:gradFill>
          <a:ln w="19050" cap="rnd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schemeClr val="accent1">
                <a:lumMod val="50000"/>
                <a:alpha val="10000"/>
              </a:schemeClr>
            </a:outerShdw>
          </a:effectLst>
        </p:spPr>
        <p:txBody>
          <a:bodyPr vert="horz" wrap="square" lIns="0" tIns="0" rIns="0" bIns="0" numCol="1" rtlCol="0" anchor="ctr" anchorCtr="1" compatLnSpc="1"/>
          <a:lstStyle/>
          <a:p>
            <a:pPr algn="ctr"/>
            <a:r>
              <a:rPr lang="zh-CN" altLang="en-US" sz="1400" spc="12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</a:rPr>
              <a:t>优化推广渠道</a:t>
            </a:r>
            <a:endParaRPr lang="zh-CN" altLang="en-US" sz="1400" spc="120" dirty="0">
              <a:solidFill>
                <a:schemeClr val="bg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</a:endParaRPr>
          </a:p>
        </p:txBody>
      </p:sp>
      <p:sp>
        <p:nvSpPr>
          <p:cNvPr id="78" name="任意多边形: 形状 77"/>
          <p:cNvSpPr/>
          <p:nvPr/>
        </p:nvSpPr>
        <p:spPr bwMode="auto">
          <a:xfrm>
            <a:off x="4750777" y="1140495"/>
            <a:ext cx="1753714" cy="329445"/>
          </a:xfrm>
          <a:custGeom>
            <a:avLst/>
            <a:gdLst/>
            <a:ahLst/>
            <a:cxnLst/>
            <a:rect l="0" t="0" r="0" b="0"/>
            <a:pathLst>
              <a:path w="1753714" h="329445">
                <a:moveTo>
                  <a:pt x="0" y="329444"/>
                </a:moveTo>
                <a:lnTo>
                  <a:pt x="74614" y="47267"/>
                </a:lnTo>
                <a:cubicBezTo>
                  <a:pt x="81975" y="19427"/>
                  <a:pt x="107206" y="0"/>
                  <a:pt x="136004" y="0"/>
                </a:cubicBezTo>
                <a:lnTo>
                  <a:pt x="1617709" y="0"/>
                </a:lnTo>
                <a:cubicBezTo>
                  <a:pt x="1646506" y="0"/>
                  <a:pt x="1671738" y="19427"/>
                  <a:pt x="1679099" y="47267"/>
                </a:cubicBezTo>
                <a:lnTo>
                  <a:pt x="1753713" y="329444"/>
                </a:lnTo>
                <a:lnTo>
                  <a:pt x="0" y="329444"/>
                </a:lnTo>
                <a:close/>
              </a:path>
            </a:pathLst>
          </a:custGeom>
          <a:gradFill flip="none" rotWithShape="0">
            <a:gsLst>
              <a:gs pos="100000">
                <a:schemeClr val="accent5">
                  <a:lumMod val="60000"/>
                  <a:lumOff val="40000"/>
                </a:schemeClr>
              </a:gs>
              <a:gs pos="0">
                <a:schemeClr val="accent1">
                  <a:lumMod val="50000"/>
                </a:schemeClr>
              </a:gs>
            </a:gsLst>
            <a:lin ang="5400000" scaled="0"/>
            <a:tileRect/>
          </a:gradFill>
          <a:ln w="19050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latin typeface="阿里巴巴普惠体 2.0 55 Regular" panose="00020600040101010101" pitchFamily="18" charset="-122"/>
            </a:endParaRPr>
          </a:p>
        </p:txBody>
      </p:sp>
      <p:sp>
        <p:nvSpPr>
          <p:cNvPr id="79" name="矩形: 圆角 78"/>
          <p:cNvSpPr/>
          <p:nvPr/>
        </p:nvSpPr>
        <p:spPr bwMode="auto">
          <a:xfrm>
            <a:off x="4639856" y="1187956"/>
            <a:ext cx="1954270" cy="3438987"/>
          </a:xfrm>
          <a:prstGeom prst="roundRect">
            <a:avLst>
              <a:gd name="adj" fmla="val 2776"/>
            </a:avLst>
          </a:prstGeom>
          <a:solidFill>
            <a:schemeClr val="bg1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152400" dist="88900" dir="5400000" algn="t" rotWithShape="0">
              <a:schemeClr val="accent1">
                <a:alpha val="10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algn="just"/>
            <a:endParaRPr lang="zh-CN" altLang="en-US" dirty="0">
              <a:latin typeface="阿里巴巴普惠体 2.0 55 Regular" panose="00020600040101010101" pitchFamily="18" charset="-122"/>
            </a:endParaRPr>
          </a:p>
        </p:txBody>
      </p:sp>
      <p:sp>
        <p:nvSpPr>
          <p:cNvPr id="80" name="任意多边形: 形状 79"/>
          <p:cNvSpPr/>
          <p:nvPr/>
        </p:nvSpPr>
        <p:spPr bwMode="auto">
          <a:xfrm>
            <a:off x="4876552" y="1140492"/>
            <a:ext cx="1504792" cy="269509"/>
          </a:xfrm>
          <a:custGeom>
            <a:avLst/>
            <a:gdLst>
              <a:gd name="connsiteX0" fmla="*/ 0 w 1504792"/>
              <a:gd name="connsiteY0" fmla="*/ 0 h 269509"/>
              <a:gd name="connsiteX1" fmla="*/ 74553 w 1504792"/>
              <a:gd name="connsiteY1" fmla="*/ 225909 h 269509"/>
              <a:gd name="connsiteX2" fmla="*/ 134854 w 1504792"/>
              <a:gd name="connsiteY2" fmla="*/ 269509 h 269509"/>
              <a:gd name="connsiteX3" fmla="*/ 1369938 w 1504792"/>
              <a:gd name="connsiteY3" fmla="*/ 269509 h 269509"/>
              <a:gd name="connsiteX4" fmla="*/ 1430239 w 1504792"/>
              <a:gd name="connsiteY4" fmla="*/ 225909 h 269509"/>
              <a:gd name="connsiteX5" fmla="*/ 1504792 w 1504792"/>
              <a:gd name="connsiteY5" fmla="*/ 0 h 269509"/>
              <a:gd name="connsiteX6" fmla="*/ 0 w 1504792"/>
              <a:gd name="connsiteY6" fmla="*/ 0 h 269509"/>
              <a:gd name="connsiteX0-1" fmla="*/ 0 w 1504792"/>
              <a:gd name="connsiteY0-2" fmla="*/ 0 h 269509"/>
              <a:gd name="connsiteX1-3" fmla="*/ 74553 w 1504792"/>
              <a:gd name="connsiteY1-4" fmla="*/ 225909 h 269509"/>
              <a:gd name="connsiteX2-5" fmla="*/ 134854 w 1504792"/>
              <a:gd name="connsiteY2-6" fmla="*/ 269509 h 269509"/>
              <a:gd name="connsiteX3-7" fmla="*/ 1369938 w 1504792"/>
              <a:gd name="connsiteY3-8" fmla="*/ 269509 h 269509"/>
              <a:gd name="connsiteX4-9" fmla="*/ 1430239 w 1504792"/>
              <a:gd name="connsiteY4-10" fmla="*/ 225909 h 269509"/>
              <a:gd name="connsiteX5-11" fmla="*/ 1504792 w 1504792"/>
              <a:gd name="connsiteY5-12" fmla="*/ 0 h 269509"/>
              <a:gd name="connsiteX6-13" fmla="*/ 0 w 1504792"/>
              <a:gd name="connsiteY6-14" fmla="*/ 0 h 26950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504792" h="269509">
                <a:moveTo>
                  <a:pt x="0" y="0"/>
                </a:moveTo>
                <a:cubicBezTo>
                  <a:pt x="61591" y="67139"/>
                  <a:pt x="49702" y="150606"/>
                  <a:pt x="74553" y="225909"/>
                </a:cubicBezTo>
                <a:cubicBezTo>
                  <a:pt x="83142" y="251938"/>
                  <a:pt x="107444" y="269509"/>
                  <a:pt x="134854" y="269509"/>
                </a:cubicBezTo>
                <a:lnTo>
                  <a:pt x="1369938" y="269509"/>
                </a:lnTo>
                <a:cubicBezTo>
                  <a:pt x="1397348" y="269509"/>
                  <a:pt x="1421649" y="251938"/>
                  <a:pt x="1430239" y="225909"/>
                </a:cubicBezTo>
                <a:cubicBezTo>
                  <a:pt x="1455090" y="150606"/>
                  <a:pt x="1422791" y="71221"/>
                  <a:pt x="1504792" y="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75000">
                <a:schemeClr val="accent1"/>
              </a:gs>
            </a:gsLst>
            <a:lin ang="5400000" scaled="0"/>
          </a:gradFill>
          <a:ln w="19050" cap="rnd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schemeClr val="accent1">
                <a:lumMod val="50000"/>
                <a:alpha val="10000"/>
              </a:schemeClr>
            </a:outerShdw>
          </a:effectLst>
        </p:spPr>
        <p:txBody>
          <a:bodyPr vert="horz" wrap="square" lIns="0" tIns="0" rIns="0" bIns="0" numCol="1" rtlCol="0" anchor="ctr" anchorCtr="1" compatLnSpc="1"/>
          <a:lstStyle/>
          <a:p>
            <a:pPr algn="ctr"/>
            <a:r>
              <a:rPr lang="zh-CN" altLang="en-US" sz="1400" spc="12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</a:rPr>
              <a:t>新站搭建优化</a:t>
            </a:r>
            <a:endParaRPr lang="zh-CN" altLang="en-US" sz="1400" spc="120" dirty="0">
              <a:solidFill>
                <a:schemeClr val="bg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</a:endParaRPr>
          </a:p>
        </p:txBody>
      </p:sp>
      <p:sp>
        <p:nvSpPr>
          <p:cNvPr id="82" name="任意多边形: 形状 81"/>
          <p:cNvSpPr/>
          <p:nvPr/>
        </p:nvSpPr>
        <p:spPr bwMode="auto">
          <a:xfrm>
            <a:off x="6842104" y="1140495"/>
            <a:ext cx="1753714" cy="329445"/>
          </a:xfrm>
          <a:custGeom>
            <a:avLst/>
            <a:gdLst/>
            <a:ahLst/>
            <a:cxnLst/>
            <a:rect l="0" t="0" r="0" b="0"/>
            <a:pathLst>
              <a:path w="1753714" h="329445">
                <a:moveTo>
                  <a:pt x="0" y="329444"/>
                </a:moveTo>
                <a:lnTo>
                  <a:pt x="74614" y="47267"/>
                </a:lnTo>
                <a:cubicBezTo>
                  <a:pt x="81975" y="19427"/>
                  <a:pt x="107206" y="0"/>
                  <a:pt x="136004" y="0"/>
                </a:cubicBezTo>
                <a:lnTo>
                  <a:pt x="1617709" y="0"/>
                </a:lnTo>
                <a:cubicBezTo>
                  <a:pt x="1646506" y="0"/>
                  <a:pt x="1671738" y="19427"/>
                  <a:pt x="1679099" y="47267"/>
                </a:cubicBezTo>
                <a:lnTo>
                  <a:pt x="1753713" y="329444"/>
                </a:lnTo>
                <a:lnTo>
                  <a:pt x="0" y="329444"/>
                </a:lnTo>
                <a:close/>
              </a:path>
            </a:pathLst>
          </a:custGeom>
          <a:gradFill flip="none" rotWithShape="0">
            <a:gsLst>
              <a:gs pos="100000">
                <a:schemeClr val="accent5">
                  <a:lumMod val="60000"/>
                  <a:lumOff val="40000"/>
                </a:schemeClr>
              </a:gs>
              <a:gs pos="0">
                <a:schemeClr val="accent1">
                  <a:lumMod val="50000"/>
                </a:schemeClr>
              </a:gs>
            </a:gsLst>
            <a:lin ang="5400000" scaled="0"/>
            <a:tileRect/>
          </a:gradFill>
          <a:ln w="19050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latin typeface="阿里巴巴普惠体 2.0 55 Regular" panose="00020600040101010101" pitchFamily="18" charset="-122"/>
            </a:endParaRPr>
          </a:p>
        </p:txBody>
      </p:sp>
      <p:sp>
        <p:nvSpPr>
          <p:cNvPr id="83" name="矩形: 圆角 82"/>
          <p:cNvSpPr/>
          <p:nvPr/>
        </p:nvSpPr>
        <p:spPr bwMode="auto">
          <a:xfrm>
            <a:off x="6731183" y="1187956"/>
            <a:ext cx="1954270" cy="3438987"/>
          </a:xfrm>
          <a:prstGeom prst="roundRect">
            <a:avLst>
              <a:gd name="adj" fmla="val 2776"/>
            </a:avLst>
          </a:prstGeom>
          <a:solidFill>
            <a:schemeClr val="bg1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152400" dist="88900" dir="5400000" algn="t" rotWithShape="0">
              <a:schemeClr val="accent1">
                <a:alpha val="10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 dirty="0">
              <a:latin typeface="阿里巴巴普惠体 2.0 55 Regular" panose="00020600040101010101" pitchFamily="18" charset="-122"/>
            </a:endParaRPr>
          </a:p>
        </p:txBody>
      </p:sp>
      <p:sp>
        <p:nvSpPr>
          <p:cNvPr id="84" name="任意多边形: 形状 83"/>
          <p:cNvSpPr/>
          <p:nvPr/>
        </p:nvSpPr>
        <p:spPr bwMode="auto">
          <a:xfrm>
            <a:off x="6967879" y="1140492"/>
            <a:ext cx="1504792" cy="269509"/>
          </a:xfrm>
          <a:custGeom>
            <a:avLst/>
            <a:gdLst>
              <a:gd name="connsiteX0" fmla="*/ 0 w 1504792"/>
              <a:gd name="connsiteY0" fmla="*/ 0 h 269509"/>
              <a:gd name="connsiteX1" fmla="*/ 74553 w 1504792"/>
              <a:gd name="connsiteY1" fmla="*/ 225909 h 269509"/>
              <a:gd name="connsiteX2" fmla="*/ 134854 w 1504792"/>
              <a:gd name="connsiteY2" fmla="*/ 269509 h 269509"/>
              <a:gd name="connsiteX3" fmla="*/ 1369938 w 1504792"/>
              <a:gd name="connsiteY3" fmla="*/ 269509 h 269509"/>
              <a:gd name="connsiteX4" fmla="*/ 1430239 w 1504792"/>
              <a:gd name="connsiteY4" fmla="*/ 225909 h 269509"/>
              <a:gd name="connsiteX5" fmla="*/ 1504792 w 1504792"/>
              <a:gd name="connsiteY5" fmla="*/ 0 h 269509"/>
              <a:gd name="connsiteX6" fmla="*/ 0 w 1504792"/>
              <a:gd name="connsiteY6" fmla="*/ 0 h 269509"/>
              <a:gd name="connsiteX0-1" fmla="*/ 0 w 1504792"/>
              <a:gd name="connsiteY0-2" fmla="*/ 0 h 269509"/>
              <a:gd name="connsiteX1-3" fmla="*/ 74553 w 1504792"/>
              <a:gd name="connsiteY1-4" fmla="*/ 225909 h 269509"/>
              <a:gd name="connsiteX2-5" fmla="*/ 134854 w 1504792"/>
              <a:gd name="connsiteY2-6" fmla="*/ 269509 h 269509"/>
              <a:gd name="connsiteX3-7" fmla="*/ 1369938 w 1504792"/>
              <a:gd name="connsiteY3-8" fmla="*/ 269509 h 269509"/>
              <a:gd name="connsiteX4-9" fmla="*/ 1430239 w 1504792"/>
              <a:gd name="connsiteY4-10" fmla="*/ 225909 h 269509"/>
              <a:gd name="connsiteX5-11" fmla="*/ 1504792 w 1504792"/>
              <a:gd name="connsiteY5-12" fmla="*/ 0 h 269509"/>
              <a:gd name="connsiteX6-13" fmla="*/ 0 w 1504792"/>
              <a:gd name="connsiteY6-14" fmla="*/ 0 h 26950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504792" h="269509">
                <a:moveTo>
                  <a:pt x="0" y="0"/>
                </a:moveTo>
                <a:cubicBezTo>
                  <a:pt x="61591" y="67139"/>
                  <a:pt x="49702" y="150606"/>
                  <a:pt x="74553" y="225909"/>
                </a:cubicBezTo>
                <a:cubicBezTo>
                  <a:pt x="83142" y="251938"/>
                  <a:pt x="107444" y="269509"/>
                  <a:pt x="134854" y="269509"/>
                </a:cubicBezTo>
                <a:lnTo>
                  <a:pt x="1369938" y="269509"/>
                </a:lnTo>
                <a:cubicBezTo>
                  <a:pt x="1397348" y="269509"/>
                  <a:pt x="1421649" y="251938"/>
                  <a:pt x="1430239" y="225909"/>
                </a:cubicBezTo>
                <a:cubicBezTo>
                  <a:pt x="1455090" y="150606"/>
                  <a:pt x="1422791" y="71221"/>
                  <a:pt x="1504792" y="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75000">
                <a:schemeClr val="accent1"/>
              </a:gs>
            </a:gsLst>
            <a:lin ang="5400000" scaled="0"/>
          </a:gradFill>
          <a:ln w="19050" cap="rnd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schemeClr val="accent1">
                <a:lumMod val="50000"/>
                <a:alpha val="10000"/>
              </a:schemeClr>
            </a:outerShdw>
          </a:effectLst>
        </p:spPr>
        <p:txBody>
          <a:bodyPr vert="horz" wrap="square" lIns="0" tIns="0" rIns="0" bIns="0" numCol="1" rtlCol="0" anchor="ctr" anchorCtr="1" compatLnSpc="1"/>
          <a:lstStyle/>
          <a:p>
            <a:pPr algn="ctr"/>
            <a:r>
              <a:rPr lang="zh-CN" altLang="en-US" sz="1400" spc="12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</a:rPr>
              <a:t>站外推广宣传</a:t>
            </a:r>
            <a:endParaRPr lang="zh-CN" altLang="en-US" sz="1400" spc="120" dirty="0">
              <a:solidFill>
                <a:schemeClr val="bg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</a:endParaRPr>
          </a:p>
        </p:txBody>
      </p:sp>
      <p:sp>
        <p:nvSpPr>
          <p:cNvPr id="2" name="TextBox 54"/>
          <p:cNvSpPr txBox="1"/>
          <p:nvPr/>
        </p:nvSpPr>
        <p:spPr>
          <a:xfrm>
            <a:off x="619727" y="290625"/>
            <a:ext cx="1396536" cy="4615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400" b="1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  <a:lumOff val="25000"/>
                      </a:schemeClr>
                    </a:gs>
                  </a:gsLst>
                  <a:lin ang="0" scaled="0"/>
                </a:gradFill>
                <a:latin typeface="+mj-ea"/>
                <a:ea typeface="+mj-ea"/>
              </a:rPr>
              <a:t>工作回顾</a:t>
            </a:r>
          </a:p>
        </p:txBody>
      </p:sp>
      <p:sp>
        <p:nvSpPr>
          <p:cNvPr id="14" name="标题 1"/>
          <p:cNvSpPr txBox="1"/>
          <p:nvPr/>
        </p:nvSpPr>
        <p:spPr>
          <a:xfrm>
            <a:off x="2683743" y="1669935"/>
            <a:ext cx="1683839" cy="621902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marL="171450" indent="-171450" algn="just">
              <a:lnSpc>
                <a:spcPct val="15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  <a:cs typeface="+mn-ea"/>
                <a:sym typeface="+mn-lt"/>
              </a:rPr>
              <a:t>调整策略，适应搜索引擎市场的变化</a:t>
            </a:r>
          </a:p>
        </p:txBody>
      </p:sp>
      <p:sp>
        <p:nvSpPr>
          <p:cNvPr id="16" name="标题 1"/>
          <p:cNvSpPr txBox="1"/>
          <p:nvPr/>
        </p:nvSpPr>
        <p:spPr>
          <a:xfrm>
            <a:off x="2683743" y="3916276"/>
            <a:ext cx="1683839" cy="621902"/>
          </a:xfrm>
          <a:prstGeom prst="rect">
            <a:avLst/>
          </a:prstGeom>
          <a:effectLst/>
        </p:spPr>
        <p:txBody>
          <a:bodyPr wrap="square" anchor="t" anchorCtr="0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buNone/>
              <a:defRPr sz="1200" i="0" kern="2200" spc="7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  <a:cs typeface="+mn-ea"/>
              </a:defRPr>
            </a:lvl1pPr>
          </a:lstStyle>
          <a:p>
            <a:r>
              <a:rPr lang="zh-CN" altLang="en-US" spc="0" dirty="0">
                <a:solidFill>
                  <a:schemeClr val="bg1">
                    <a:lumMod val="50000"/>
                  </a:schemeClr>
                </a:solidFill>
                <a:sym typeface="+mn-lt"/>
              </a:rPr>
              <a:t>不足：网站品牌宣传不到位，有一定的滞后性</a:t>
            </a:r>
          </a:p>
        </p:txBody>
      </p:sp>
      <p:sp>
        <p:nvSpPr>
          <p:cNvPr id="20" name="标题 1"/>
          <p:cNvSpPr txBox="1"/>
          <p:nvPr/>
        </p:nvSpPr>
        <p:spPr>
          <a:xfrm>
            <a:off x="592415" y="1669935"/>
            <a:ext cx="1683839" cy="621902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marL="171450" indent="-171450" algn="just">
              <a:lnSpc>
                <a:spcPct val="15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  <a:cs typeface="+mn-ea"/>
                <a:sym typeface="+mn-lt"/>
              </a:rPr>
              <a:t>主导成立客服轮岗制</a:t>
            </a:r>
          </a:p>
        </p:txBody>
      </p:sp>
      <p:sp>
        <p:nvSpPr>
          <p:cNvPr id="22" name="标题 1"/>
          <p:cNvSpPr txBox="1"/>
          <p:nvPr/>
        </p:nvSpPr>
        <p:spPr>
          <a:xfrm>
            <a:off x="592415" y="3916276"/>
            <a:ext cx="1683839" cy="621902"/>
          </a:xfrm>
          <a:prstGeom prst="rect">
            <a:avLst/>
          </a:prstGeom>
          <a:effectLst/>
        </p:spPr>
        <p:txBody>
          <a:bodyPr wrap="square" anchor="t" anchorCtr="0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buNone/>
              <a:defRPr sz="1200" i="0" kern="2200" spc="7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  <a:cs typeface="+mn-ea"/>
              </a:defRPr>
            </a:lvl1pPr>
          </a:lstStyle>
          <a:p>
            <a:r>
              <a:rPr lang="zh-CN" altLang="en-US" spc="0" dirty="0">
                <a:solidFill>
                  <a:schemeClr val="bg1">
                    <a:lumMod val="50000"/>
                  </a:schemeClr>
                </a:solidFill>
                <a:sym typeface="+mn-lt"/>
              </a:rPr>
              <a:t>不足：没有和项目组各成员保持良好的沟通</a:t>
            </a:r>
          </a:p>
        </p:txBody>
      </p:sp>
      <p:sp>
        <p:nvSpPr>
          <p:cNvPr id="26" name="标题 1"/>
          <p:cNvSpPr txBox="1"/>
          <p:nvPr/>
        </p:nvSpPr>
        <p:spPr>
          <a:xfrm>
            <a:off x="4769124" y="3916276"/>
            <a:ext cx="1683839" cy="621902"/>
          </a:xfrm>
          <a:prstGeom prst="rect">
            <a:avLst/>
          </a:prstGeom>
          <a:effectLst/>
        </p:spPr>
        <p:txBody>
          <a:bodyPr wrap="square" anchor="t" anchorCtr="0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buNone/>
              <a:defRPr sz="1200" i="0" kern="2200" spc="7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  <a:cs typeface="+mn-ea"/>
              </a:defRPr>
            </a:lvl1pPr>
          </a:lstStyle>
          <a:p>
            <a:r>
              <a:rPr lang="zh-CN" altLang="en-US" spc="0" dirty="0">
                <a:solidFill>
                  <a:schemeClr val="bg1">
                    <a:lumMod val="50000"/>
                  </a:schemeClr>
                </a:solidFill>
                <a:sym typeface="+mn-lt"/>
              </a:rPr>
              <a:t>不足：网站首页经常变动，站内内容质量不高</a:t>
            </a:r>
          </a:p>
        </p:txBody>
      </p:sp>
      <p:sp>
        <p:nvSpPr>
          <p:cNvPr id="30" name="标题 1"/>
          <p:cNvSpPr txBox="1"/>
          <p:nvPr/>
        </p:nvSpPr>
        <p:spPr>
          <a:xfrm>
            <a:off x="6866399" y="3916276"/>
            <a:ext cx="1683839" cy="621902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buNone/>
              <a:defRPr sz="1200" i="0" kern="2200" spc="7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  <a:cs typeface="+mn-ea"/>
              </a:defRPr>
            </a:lvl1pPr>
          </a:lstStyle>
          <a:p>
            <a:r>
              <a:rPr lang="zh-CN" altLang="en-US" spc="0" dirty="0">
                <a:solidFill>
                  <a:schemeClr val="bg1">
                    <a:lumMod val="50000"/>
                  </a:schemeClr>
                </a:solidFill>
                <a:sym typeface="+mn-lt"/>
              </a:rPr>
              <a:t>不足：外推文章缺乏质量，外链转化不稳定</a:t>
            </a:r>
          </a:p>
        </p:txBody>
      </p:sp>
      <p:cxnSp>
        <p:nvCxnSpPr>
          <p:cNvPr id="38" name="直接连接符 37"/>
          <p:cNvCxnSpPr/>
          <p:nvPr/>
        </p:nvCxnSpPr>
        <p:spPr bwMode="auto">
          <a:xfrm flipV="1">
            <a:off x="800100" y="1540349"/>
            <a:ext cx="1465302" cy="13921"/>
          </a:xfrm>
          <a:prstGeom prst="line">
            <a:avLst/>
          </a:prstGeom>
          <a:noFill/>
          <a:ln w="6350" cap="rnd" cmpd="sng" algn="ctr">
            <a:gradFill>
              <a:gsLst>
                <a:gs pos="0">
                  <a:schemeClr val="accent4">
                    <a:alpha val="99000"/>
                  </a:schemeClr>
                </a:gs>
                <a:gs pos="100000">
                  <a:schemeClr val="accent3"/>
                </a:gs>
              </a:gsLst>
              <a:lin ang="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9" name="直接连接符 98"/>
          <p:cNvCxnSpPr/>
          <p:nvPr/>
        </p:nvCxnSpPr>
        <p:spPr bwMode="auto">
          <a:xfrm>
            <a:off x="2040932" y="621871"/>
            <a:ext cx="971550" cy="0"/>
          </a:xfrm>
          <a:prstGeom prst="line">
            <a:avLst/>
          </a:prstGeom>
          <a:noFill/>
          <a:ln w="19050" cap="rnd" cmpd="sng" algn="ctr">
            <a:gradFill>
              <a:gsLst>
                <a:gs pos="0">
                  <a:schemeClr val="accent4">
                    <a:alpha val="0"/>
                  </a:schemeClr>
                </a:gs>
                <a:gs pos="100000">
                  <a:schemeClr val="accent3"/>
                </a:gs>
              </a:gsLst>
              <a:lin ang="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0" name="直接连接符 99"/>
          <p:cNvCxnSpPr/>
          <p:nvPr/>
        </p:nvCxnSpPr>
        <p:spPr bwMode="auto">
          <a:xfrm>
            <a:off x="1932224" y="699325"/>
            <a:ext cx="389611" cy="0"/>
          </a:xfrm>
          <a:prstGeom prst="line">
            <a:avLst/>
          </a:prstGeom>
          <a:noFill/>
          <a:ln w="19050" cap="rnd" cmpd="sng" algn="ctr">
            <a:gradFill>
              <a:gsLst>
                <a:gs pos="0">
                  <a:schemeClr val="accent4">
                    <a:alpha val="0"/>
                  </a:schemeClr>
                </a:gs>
                <a:gs pos="100000">
                  <a:schemeClr val="accent3"/>
                </a:gs>
              </a:gsLst>
              <a:lin ang="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8" name="直接连接符 117"/>
          <p:cNvCxnSpPr/>
          <p:nvPr/>
        </p:nvCxnSpPr>
        <p:spPr bwMode="auto">
          <a:xfrm>
            <a:off x="606359" y="1607400"/>
            <a:ext cx="389611" cy="0"/>
          </a:xfrm>
          <a:prstGeom prst="line">
            <a:avLst/>
          </a:prstGeom>
          <a:noFill/>
          <a:ln w="6350" cap="rnd" cmpd="sng" algn="ctr">
            <a:gradFill>
              <a:gsLst>
                <a:gs pos="0">
                  <a:schemeClr val="accent4">
                    <a:alpha val="99000"/>
                  </a:schemeClr>
                </a:gs>
                <a:gs pos="100000">
                  <a:schemeClr val="accent3"/>
                </a:gs>
              </a:gsLst>
              <a:lin ang="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106" name="任意多边形: 形状 4105"/>
          <p:cNvSpPr/>
          <p:nvPr/>
        </p:nvSpPr>
        <p:spPr bwMode="auto">
          <a:xfrm>
            <a:off x="-175170" y="355600"/>
            <a:ext cx="794897" cy="304800"/>
          </a:xfrm>
          <a:custGeom>
            <a:avLst/>
            <a:gdLst>
              <a:gd name="connsiteX0" fmla="*/ 2357 w 794897"/>
              <a:gd name="connsiteY0" fmla="*/ 253584 h 304800"/>
              <a:gd name="connsiteX1" fmla="*/ 86178 w 794897"/>
              <a:gd name="connsiteY1" fmla="*/ 24984 h 304800"/>
              <a:gd name="connsiteX2" fmla="*/ 121949 w 794897"/>
              <a:gd name="connsiteY2" fmla="*/ 0 h 304800"/>
              <a:gd name="connsiteX3" fmla="*/ 756769 w 794897"/>
              <a:gd name="connsiteY3" fmla="*/ 0 h 304800"/>
              <a:gd name="connsiteX4" fmla="*/ 792541 w 794897"/>
              <a:gd name="connsiteY4" fmla="*/ 51216 h 304800"/>
              <a:gd name="connsiteX5" fmla="*/ 708720 w 794897"/>
              <a:gd name="connsiteY5" fmla="*/ 279816 h 304800"/>
              <a:gd name="connsiteX6" fmla="*/ 672949 w 794897"/>
              <a:gd name="connsiteY6" fmla="*/ 304800 h 304800"/>
              <a:gd name="connsiteX7" fmla="*/ 38129 w 794897"/>
              <a:gd name="connsiteY7" fmla="*/ 304800 h 304800"/>
              <a:gd name="connsiteX8" fmla="*/ 2357 w 794897"/>
              <a:gd name="connsiteY8" fmla="*/ 253584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94897" h="304800">
                <a:moveTo>
                  <a:pt x="2357" y="253584"/>
                </a:moveTo>
                <a:lnTo>
                  <a:pt x="86178" y="24984"/>
                </a:lnTo>
                <a:cubicBezTo>
                  <a:pt x="91684" y="9969"/>
                  <a:pt x="105957" y="0"/>
                  <a:pt x="121949" y="0"/>
                </a:cubicBezTo>
                <a:lnTo>
                  <a:pt x="756769" y="0"/>
                </a:lnTo>
                <a:cubicBezTo>
                  <a:pt x="783226" y="0"/>
                  <a:pt x="801649" y="26376"/>
                  <a:pt x="792541" y="51216"/>
                </a:cubicBezTo>
                <a:lnTo>
                  <a:pt x="708720" y="279816"/>
                </a:lnTo>
                <a:cubicBezTo>
                  <a:pt x="703214" y="294831"/>
                  <a:pt x="688941" y="304800"/>
                  <a:pt x="672949" y="304800"/>
                </a:cubicBezTo>
                <a:lnTo>
                  <a:pt x="38129" y="304800"/>
                </a:lnTo>
                <a:cubicBezTo>
                  <a:pt x="11672" y="304800"/>
                  <a:pt x="-6751" y="278424"/>
                  <a:pt x="2357" y="253584"/>
                </a:cubicBezTo>
              </a:path>
            </a:pathLst>
          </a:cu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0" scaled="0"/>
          </a:gradFill>
          <a:ln w="19050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latin typeface="阿里巴巴普惠体 2.0 55 Regular" panose="00020600040101010101" pitchFamily="18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866399" y="1669935"/>
            <a:ext cx="1683839" cy="621902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buNone/>
              <a:defRPr sz="1200" i="0" kern="2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  <a:cs typeface="+mn-ea"/>
              </a:defRPr>
            </a:lvl1pPr>
          </a:lstStyle>
          <a:p>
            <a:pPr marL="171450" indent="-17145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zh-CN" altLang="en-US" dirty="0">
                <a:sym typeface="+mn-lt"/>
              </a:rPr>
              <a:t>查找新平台，作为宣传的手段</a:t>
            </a:r>
            <a:endParaRPr lang="zh-CN" altLang="en-US" dirty="0"/>
          </a:p>
        </p:txBody>
      </p:sp>
      <p:sp>
        <p:nvSpPr>
          <p:cNvPr id="54" name="文本框 53"/>
          <p:cNvSpPr txBox="1"/>
          <p:nvPr/>
        </p:nvSpPr>
        <p:spPr>
          <a:xfrm>
            <a:off x="7182447" y="4712614"/>
            <a:ext cx="1311256" cy="4308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en-US" altLang="zh-CN" sz="2800" b="0" i="0" dirty="0">
                <a:ln>
                  <a:solidFill>
                    <a:schemeClr val="bg1">
                      <a:alpha val="30000"/>
                    </a:schemeClr>
                  </a:solidFill>
                </a:ln>
                <a:noFill/>
                <a:effectLst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sym typeface="阿里巴巴普惠体 2.0 75 SemiBold" panose="00020600040101010101" pitchFamily="18" charset="-122"/>
              </a:rPr>
              <a:t>REVIEW</a:t>
            </a:r>
            <a:endParaRPr lang="zh-CN" altLang="en-US" sz="2800" dirty="0">
              <a:ln>
                <a:solidFill>
                  <a:schemeClr val="bg1">
                    <a:alpha val="30000"/>
                  </a:schemeClr>
                </a:solidFill>
              </a:ln>
              <a:noFill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sym typeface="阿里巴巴普惠体 2.0 75 SemiBold" panose="00020600040101010101" pitchFamily="18" charset="-122"/>
            </a:endParaRPr>
          </a:p>
        </p:txBody>
      </p:sp>
      <p:cxnSp>
        <p:nvCxnSpPr>
          <p:cNvPr id="55" name="直接连接符 54"/>
          <p:cNvCxnSpPr/>
          <p:nvPr/>
        </p:nvCxnSpPr>
        <p:spPr bwMode="auto">
          <a:xfrm>
            <a:off x="468573" y="4928057"/>
            <a:ext cx="6460885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直接连接符 55"/>
          <p:cNvCxnSpPr/>
          <p:nvPr/>
        </p:nvCxnSpPr>
        <p:spPr bwMode="auto">
          <a:xfrm>
            <a:off x="8686804" y="4928057"/>
            <a:ext cx="187733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87" name="组合 86"/>
          <p:cNvGrpSpPr/>
          <p:nvPr/>
        </p:nvGrpSpPr>
        <p:grpSpPr>
          <a:xfrm>
            <a:off x="2696142" y="1540349"/>
            <a:ext cx="1659043" cy="67051"/>
            <a:chOff x="2615534" y="1502117"/>
            <a:chExt cx="1659043" cy="67051"/>
          </a:xfrm>
        </p:grpSpPr>
        <p:cxnSp>
          <p:nvCxnSpPr>
            <p:cNvPr id="85" name="直接连接符 84"/>
            <p:cNvCxnSpPr/>
            <p:nvPr/>
          </p:nvCxnSpPr>
          <p:spPr bwMode="auto">
            <a:xfrm flipV="1">
              <a:off x="2809275" y="1502117"/>
              <a:ext cx="1465302" cy="13921"/>
            </a:xfrm>
            <a:prstGeom prst="line">
              <a:avLst/>
            </a:prstGeom>
            <a:noFill/>
            <a:ln w="6350" cap="rnd" cmpd="sng" algn="ctr">
              <a:gradFill>
                <a:gsLst>
                  <a:gs pos="0">
                    <a:schemeClr val="accent4">
                      <a:alpha val="99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6" name="直接连接符 85"/>
            <p:cNvCxnSpPr/>
            <p:nvPr/>
          </p:nvCxnSpPr>
          <p:spPr bwMode="auto">
            <a:xfrm>
              <a:off x="2615534" y="1569168"/>
              <a:ext cx="389611" cy="0"/>
            </a:xfrm>
            <a:prstGeom prst="line">
              <a:avLst/>
            </a:prstGeom>
            <a:noFill/>
            <a:ln w="6350" cap="rnd" cmpd="sng" algn="ctr">
              <a:gradFill>
                <a:gsLst>
                  <a:gs pos="0">
                    <a:schemeClr val="accent4">
                      <a:alpha val="99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88" name="组合 87"/>
          <p:cNvGrpSpPr/>
          <p:nvPr/>
        </p:nvGrpSpPr>
        <p:grpSpPr>
          <a:xfrm>
            <a:off x="4787469" y="1540349"/>
            <a:ext cx="1659043" cy="67051"/>
            <a:chOff x="2615534" y="1502117"/>
            <a:chExt cx="1659043" cy="67051"/>
          </a:xfrm>
        </p:grpSpPr>
        <p:cxnSp>
          <p:nvCxnSpPr>
            <p:cNvPr id="89" name="直接连接符 88"/>
            <p:cNvCxnSpPr/>
            <p:nvPr/>
          </p:nvCxnSpPr>
          <p:spPr bwMode="auto">
            <a:xfrm flipV="1">
              <a:off x="2809275" y="1502117"/>
              <a:ext cx="1465302" cy="13921"/>
            </a:xfrm>
            <a:prstGeom prst="line">
              <a:avLst/>
            </a:prstGeom>
            <a:noFill/>
            <a:ln w="6350" cap="rnd" cmpd="sng" algn="ctr">
              <a:gradFill>
                <a:gsLst>
                  <a:gs pos="0">
                    <a:schemeClr val="accent4">
                      <a:alpha val="99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0" name="直接连接符 89"/>
            <p:cNvCxnSpPr/>
            <p:nvPr/>
          </p:nvCxnSpPr>
          <p:spPr bwMode="auto">
            <a:xfrm>
              <a:off x="2615534" y="1569168"/>
              <a:ext cx="389611" cy="0"/>
            </a:xfrm>
            <a:prstGeom prst="line">
              <a:avLst/>
            </a:prstGeom>
            <a:noFill/>
            <a:ln w="6350" cap="rnd" cmpd="sng" algn="ctr">
              <a:gradFill>
                <a:gsLst>
                  <a:gs pos="0">
                    <a:schemeClr val="accent4">
                      <a:alpha val="99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91" name="组合 90"/>
          <p:cNvGrpSpPr/>
          <p:nvPr/>
        </p:nvGrpSpPr>
        <p:grpSpPr>
          <a:xfrm>
            <a:off x="6878796" y="1540349"/>
            <a:ext cx="1659043" cy="67051"/>
            <a:chOff x="2615534" y="1502117"/>
            <a:chExt cx="1659043" cy="67051"/>
          </a:xfrm>
        </p:grpSpPr>
        <p:cxnSp>
          <p:nvCxnSpPr>
            <p:cNvPr id="92" name="直接连接符 91"/>
            <p:cNvCxnSpPr/>
            <p:nvPr/>
          </p:nvCxnSpPr>
          <p:spPr bwMode="auto">
            <a:xfrm flipV="1">
              <a:off x="2809275" y="1502117"/>
              <a:ext cx="1465302" cy="13921"/>
            </a:xfrm>
            <a:prstGeom prst="line">
              <a:avLst/>
            </a:prstGeom>
            <a:noFill/>
            <a:ln w="6350" cap="rnd" cmpd="sng" algn="ctr">
              <a:gradFill>
                <a:gsLst>
                  <a:gs pos="0">
                    <a:schemeClr val="accent4">
                      <a:alpha val="99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3" name="直接连接符 92"/>
            <p:cNvCxnSpPr/>
            <p:nvPr/>
          </p:nvCxnSpPr>
          <p:spPr bwMode="auto">
            <a:xfrm>
              <a:off x="2615534" y="1569168"/>
              <a:ext cx="389611" cy="0"/>
            </a:xfrm>
            <a:prstGeom prst="line">
              <a:avLst/>
            </a:prstGeom>
            <a:noFill/>
            <a:ln w="6350" cap="rnd" cmpd="sng" algn="ctr">
              <a:gradFill>
                <a:gsLst>
                  <a:gs pos="0">
                    <a:schemeClr val="accent4">
                      <a:alpha val="99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94" name="组合 93"/>
          <p:cNvGrpSpPr/>
          <p:nvPr/>
        </p:nvGrpSpPr>
        <p:grpSpPr>
          <a:xfrm>
            <a:off x="4787469" y="3849225"/>
            <a:ext cx="1659043" cy="67051"/>
            <a:chOff x="2615534" y="1502117"/>
            <a:chExt cx="1659043" cy="67051"/>
          </a:xfrm>
        </p:grpSpPr>
        <p:cxnSp>
          <p:nvCxnSpPr>
            <p:cNvPr id="95" name="直接连接符 94"/>
            <p:cNvCxnSpPr/>
            <p:nvPr/>
          </p:nvCxnSpPr>
          <p:spPr bwMode="auto">
            <a:xfrm flipV="1">
              <a:off x="2809275" y="1502117"/>
              <a:ext cx="1465302" cy="13921"/>
            </a:xfrm>
            <a:prstGeom prst="line">
              <a:avLst/>
            </a:prstGeom>
            <a:noFill/>
            <a:ln w="6350" cap="rnd" cmpd="sng" algn="ctr">
              <a:gradFill>
                <a:gsLst>
                  <a:gs pos="0">
                    <a:schemeClr val="accent4">
                      <a:alpha val="99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6" name="直接连接符 95"/>
            <p:cNvCxnSpPr/>
            <p:nvPr/>
          </p:nvCxnSpPr>
          <p:spPr bwMode="auto">
            <a:xfrm>
              <a:off x="2615534" y="1569168"/>
              <a:ext cx="389611" cy="0"/>
            </a:xfrm>
            <a:prstGeom prst="line">
              <a:avLst/>
            </a:prstGeom>
            <a:noFill/>
            <a:ln w="6350" cap="rnd" cmpd="sng" algn="ctr">
              <a:gradFill>
                <a:gsLst>
                  <a:gs pos="0">
                    <a:schemeClr val="accent4">
                      <a:alpha val="99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97" name="组合 96"/>
          <p:cNvGrpSpPr/>
          <p:nvPr/>
        </p:nvGrpSpPr>
        <p:grpSpPr>
          <a:xfrm>
            <a:off x="604814" y="3849225"/>
            <a:ext cx="1659043" cy="67051"/>
            <a:chOff x="2615534" y="1502117"/>
            <a:chExt cx="1659043" cy="67051"/>
          </a:xfrm>
        </p:grpSpPr>
        <p:cxnSp>
          <p:nvCxnSpPr>
            <p:cNvPr id="98" name="直接连接符 97"/>
            <p:cNvCxnSpPr/>
            <p:nvPr/>
          </p:nvCxnSpPr>
          <p:spPr bwMode="auto">
            <a:xfrm flipV="1">
              <a:off x="2809275" y="1502117"/>
              <a:ext cx="1465302" cy="13921"/>
            </a:xfrm>
            <a:prstGeom prst="line">
              <a:avLst/>
            </a:prstGeom>
            <a:noFill/>
            <a:ln w="6350" cap="rnd" cmpd="sng" algn="ctr">
              <a:gradFill>
                <a:gsLst>
                  <a:gs pos="0">
                    <a:schemeClr val="accent4">
                      <a:alpha val="99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1" name="直接连接符 100"/>
            <p:cNvCxnSpPr/>
            <p:nvPr/>
          </p:nvCxnSpPr>
          <p:spPr bwMode="auto">
            <a:xfrm>
              <a:off x="2615534" y="1569168"/>
              <a:ext cx="389611" cy="0"/>
            </a:xfrm>
            <a:prstGeom prst="line">
              <a:avLst/>
            </a:prstGeom>
            <a:noFill/>
            <a:ln w="6350" cap="rnd" cmpd="sng" algn="ctr">
              <a:gradFill>
                <a:gsLst>
                  <a:gs pos="0">
                    <a:schemeClr val="accent4">
                      <a:alpha val="99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03" name="组合 102"/>
          <p:cNvGrpSpPr/>
          <p:nvPr/>
        </p:nvGrpSpPr>
        <p:grpSpPr>
          <a:xfrm>
            <a:off x="2696142" y="3849225"/>
            <a:ext cx="1659043" cy="67051"/>
            <a:chOff x="2615534" y="1502117"/>
            <a:chExt cx="1659043" cy="67051"/>
          </a:xfrm>
        </p:grpSpPr>
        <p:cxnSp>
          <p:nvCxnSpPr>
            <p:cNvPr id="104" name="直接连接符 103"/>
            <p:cNvCxnSpPr/>
            <p:nvPr/>
          </p:nvCxnSpPr>
          <p:spPr bwMode="auto">
            <a:xfrm flipV="1">
              <a:off x="2809275" y="1502117"/>
              <a:ext cx="1465302" cy="13921"/>
            </a:xfrm>
            <a:prstGeom prst="line">
              <a:avLst/>
            </a:prstGeom>
            <a:noFill/>
            <a:ln w="6350" cap="rnd" cmpd="sng" algn="ctr">
              <a:gradFill>
                <a:gsLst>
                  <a:gs pos="0">
                    <a:schemeClr val="accent4">
                      <a:alpha val="99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5" name="直接连接符 104"/>
            <p:cNvCxnSpPr/>
            <p:nvPr/>
          </p:nvCxnSpPr>
          <p:spPr bwMode="auto">
            <a:xfrm>
              <a:off x="2615534" y="1569168"/>
              <a:ext cx="389611" cy="0"/>
            </a:xfrm>
            <a:prstGeom prst="line">
              <a:avLst/>
            </a:prstGeom>
            <a:noFill/>
            <a:ln w="6350" cap="rnd" cmpd="sng" algn="ctr">
              <a:gradFill>
                <a:gsLst>
                  <a:gs pos="0">
                    <a:schemeClr val="accent4">
                      <a:alpha val="99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09" name="组合 108"/>
          <p:cNvGrpSpPr/>
          <p:nvPr/>
        </p:nvGrpSpPr>
        <p:grpSpPr>
          <a:xfrm>
            <a:off x="6878796" y="3849225"/>
            <a:ext cx="1659043" cy="67051"/>
            <a:chOff x="2615534" y="1502117"/>
            <a:chExt cx="1659043" cy="67051"/>
          </a:xfrm>
        </p:grpSpPr>
        <p:cxnSp>
          <p:nvCxnSpPr>
            <p:cNvPr id="117" name="直接连接符 116"/>
            <p:cNvCxnSpPr/>
            <p:nvPr/>
          </p:nvCxnSpPr>
          <p:spPr bwMode="auto">
            <a:xfrm flipV="1">
              <a:off x="2809275" y="1502117"/>
              <a:ext cx="1465302" cy="13921"/>
            </a:xfrm>
            <a:prstGeom prst="line">
              <a:avLst/>
            </a:prstGeom>
            <a:noFill/>
            <a:ln w="6350" cap="rnd" cmpd="sng" algn="ctr">
              <a:gradFill>
                <a:gsLst>
                  <a:gs pos="0">
                    <a:schemeClr val="accent4">
                      <a:alpha val="99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9" name="直接连接符 118"/>
            <p:cNvCxnSpPr/>
            <p:nvPr/>
          </p:nvCxnSpPr>
          <p:spPr bwMode="auto">
            <a:xfrm>
              <a:off x="2615534" y="1569168"/>
              <a:ext cx="389611" cy="0"/>
            </a:xfrm>
            <a:prstGeom prst="line">
              <a:avLst/>
            </a:prstGeom>
            <a:noFill/>
            <a:ln w="6350" cap="rnd" cmpd="sng" algn="ctr">
              <a:gradFill>
                <a:gsLst>
                  <a:gs pos="0">
                    <a:schemeClr val="accent4">
                      <a:alpha val="99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23" name="文本框 122"/>
          <p:cNvSpPr txBox="1"/>
          <p:nvPr/>
        </p:nvSpPr>
        <p:spPr>
          <a:xfrm>
            <a:off x="4769124" y="1669935"/>
            <a:ext cx="1683839" cy="1175899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buNone/>
              <a:defRPr sz="1200" i="0" kern="2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  <a:cs typeface="+mn-ea"/>
              </a:defRPr>
            </a:lvl1pPr>
          </a:lstStyle>
          <a:p>
            <a:pPr marL="171450" indent="-17145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zh-CN" altLang="en-US" dirty="0">
                <a:sym typeface="+mn-lt"/>
              </a:rPr>
              <a:t>新站关键词和网站框架的选择</a:t>
            </a:r>
            <a:endParaRPr lang="en-US" altLang="zh-CN" dirty="0">
              <a:sym typeface="+mn-lt"/>
            </a:endParaRPr>
          </a:p>
          <a:p>
            <a:pPr marL="171450" indent="-17145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zh-CN" altLang="en-US" dirty="0">
                <a:sym typeface="+mn-lt"/>
              </a:rPr>
              <a:t>加强站内优化小细节的维护</a:t>
            </a:r>
            <a:endParaRPr lang="zh-CN" altLang="en-US" dirty="0"/>
          </a:p>
        </p:txBody>
      </p:sp>
      <p:sp>
        <p:nvSpPr>
          <p:cNvPr id="127" name="文本框 126"/>
          <p:cNvSpPr txBox="1"/>
          <p:nvPr/>
        </p:nvSpPr>
        <p:spPr>
          <a:xfrm>
            <a:off x="1103269" y="2452252"/>
            <a:ext cx="1115690" cy="302840"/>
          </a:xfrm>
          <a:prstGeom prst="rect">
            <a:avLst/>
          </a:prstGeom>
          <a:effectLst/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171450" indent="-171450" algn="just">
              <a:lnSpc>
                <a:spcPct val="150000"/>
              </a:lnSpc>
              <a:buClr>
                <a:schemeClr val="accent1"/>
              </a:buClr>
              <a:buChar char="•"/>
              <a:defRPr sz="1200" i="0" kern="2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  <a:cs typeface="+mn-ea"/>
              </a:defRPr>
            </a:lvl1pPr>
          </a:lstStyle>
          <a:p>
            <a:pPr marL="0" indent="0">
              <a:buNone/>
            </a:pPr>
            <a:r>
              <a:rPr lang="en-US" altLang="zh-CN" sz="1000" spc="120" dirty="0">
                <a:solidFill>
                  <a:schemeClr val="accent1"/>
                </a:solidFill>
                <a:sym typeface="+mn-lt"/>
              </a:rPr>
              <a:t>7X24</a:t>
            </a:r>
            <a:r>
              <a:rPr lang="zh-CN" altLang="en-US" sz="1000" spc="120" dirty="0">
                <a:sym typeface="+mn-lt"/>
              </a:rPr>
              <a:t>即时应答</a:t>
            </a:r>
            <a:endParaRPr lang="zh-CN" altLang="en-US" sz="1000" spc="120" dirty="0"/>
          </a:p>
        </p:txBody>
      </p:sp>
      <p:grpSp>
        <p:nvGrpSpPr>
          <p:cNvPr id="4127" name="组合 4126"/>
          <p:cNvGrpSpPr/>
          <p:nvPr/>
        </p:nvGrpSpPr>
        <p:grpSpPr>
          <a:xfrm>
            <a:off x="693142" y="2463715"/>
            <a:ext cx="294956" cy="279914"/>
            <a:chOff x="670474" y="2532980"/>
            <a:chExt cx="335809" cy="318684"/>
          </a:xfrm>
        </p:grpSpPr>
        <p:sp>
          <p:nvSpPr>
            <p:cNvPr id="124" name="任意多边形: 形状 123"/>
            <p:cNvSpPr/>
            <p:nvPr/>
          </p:nvSpPr>
          <p:spPr>
            <a:xfrm>
              <a:off x="670474" y="2565493"/>
              <a:ext cx="286171" cy="286171"/>
            </a:xfrm>
            <a:custGeom>
              <a:avLst/>
              <a:gdLst>
                <a:gd name="T0" fmla="*/ 7964 w 10832"/>
                <a:gd name="T1" fmla="*/ 10831 h 10831"/>
                <a:gd name="T2" fmla="*/ 5729 w 10832"/>
                <a:gd name="T3" fmla="*/ 9975 h 10831"/>
                <a:gd name="T4" fmla="*/ 3154 w 10832"/>
                <a:gd name="T5" fmla="*/ 7938 h 10831"/>
                <a:gd name="T6" fmla="*/ 3152 w 10832"/>
                <a:gd name="T7" fmla="*/ 7935 h 10831"/>
                <a:gd name="T8" fmla="*/ 2894 w 10832"/>
                <a:gd name="T9" fmla="*/ 7677 h 10831"/>
                <a:gd name="T10" fmla="*/ 856 w 10832"/>
                <a:gd name="T11" fmla="*/ 5102 h 10831"/>
                <a:gd name="T12" fmla="*/ 0 w 10832"/>
                <a:gd name="T13" fmla="*/ 2868 h 10831"/>
                <a:gd name="T14" fmla="*/ 765 w 10832"/>
                <a:gd name="T15" fmla="*/ 1020 h 10831"/>
                <a:gd name="T16" fmla="*/ 2104 w 10832"/>
                <a:gd name="T17" fmla="*/ 0 h 10831"/>
                <a:gd name="T18" fmla="*/ 2867 w 10832"/>
                <a:gd name="T19" fmla="*/ 464 h 10831"/>
                <a:gd name="T20" fmla="*/ 3576 w 10832"/>
                <a:gd name="T21" fmla="*/ 1346 h 10831"/>
                <a:gd name="T22" fmla="*/ 4178 w 10832"/>
                <a:gd name="T23" fmla="*/ 2320 h 10831"/>
                <a:gd name="T24" fmla="*/ 4462 w 10832"/>
                <a:gd name="T25" fmla="*/ 3122 h 10831"/>
                <a:gd name="T26" fmla="*/ 4106 w 10832"/>
                <a:gd name="T27" fmla="*/ 3713 h 10831"/>
                <a:gd name="T28" fmla="*/ 3584 w 10832"/>
                <a:gd name="T29" fmla="*/ 3979 h 10831"/>
                <a:gd name="T30" fmla="*/ 3194 w 10832"/>
                <a:gd name="T31" fmla="*/ 4175 h 10831"/>
                <a:gd name="T32" fmla="*/ 3638 w 10832"/>
                <a:gd name="T33" fmla="*/ 4997 h 10831"/>
                <a:gd name="T34" fmla="*/ 4623 w 10832"/>
                <a:gd name="T35" fmla="*/ 6209 h 10831"/>
                <a:gd name="T36" fmla="*/ 5835 w 10832"/>
                <a:gd name="T37" fmla="*/ 7193 h 10831"/>
                <a:gd name="T38" fmla="*/ 6657 w 10832"/>
                <a:gd name="T39" fmla="*/ 7638 h 10831"/>
                <a:gd name="T40" fmla="*/ 6853 w 10832"/>
                <a:gd name="T41" fmla="*/ 7248 h 10831"/>
                <a:gd name="T42" fmla="*/ 7119 w 10832"/>
                <a:gd name="T43" fmla="*/ 6725 h 10831"/>
                <a:gd name="T44" fmla="*/ 7709 w 10832"/>
                <a:gd name="T45" fmla="*/ 6370 h 10831"/>
                <a:gd name="T46" fmla="*/ 8511 w 10832"/>
                <a:gd name="T47" fmla="*/ 6653 h 10831"/>
                <a:gd name="T48" fmla="*/ 9485 w 10832"/>
                <a:gd name="T49" fmla="*/ 7256 h 10831"/>
                <a:gd name="T50" fmla="*/ 10368 w 10832"/>
                <a:gd name="T51" fmla="*/ 7964 h 10831"/>
                <a:gd name="T52" fmla="*/ 10832 w 10832"/>
                <a:gd name="T53" fmla="*/ 8728 h 10831"/>
                <a:gd name="T54" fmla="*/ 9812 w 10832"/>
                <a:gd name="T55" fmla="*/ 10066 h 10831"/>
                <a:gd name="T56" fmla="*/ 7964 w 10832"/>
                <a:gd name="T57" fmla="*/ 10831 h 10831"/>
                <a:gd name="T58" fmla="*/ 3602 w 10832"/>
                <a:gd name="T59" fmla="*/ 7481 h 10831"/>
                <a:gd name="T60" fmla="*/ 6065 w 10832"/>
                <a:gd name="T61" fmla="*/ 9431 h 10831"/>
                <a:gd name="T62" fmla="*/ 7964 w 10832"/>
                <a:gd name="T63" fmla="*/ 10192 h 10831"/>
                <a:gd name="T64" fmla="*/ 9398 w 10832"/>
                <a:gd name="T65" fmla="*/ 9577 h 10831"/>
                <a:gd name="T66" fmla="*/ 9984 w 10832"/>
                <a:gd name="T67" fmla="*/ 9049 h 10831"/>
                <a:gd name="T68" fmla="*/ 10189 w 10832"/>
                <a:gd name="T69" fmla="*/ 8739 h 10831"/>
                <a:gd name="T70" fmla="*/ 9062 w 10832"/>
                <a:gd name="T71" fmla="*/ 7741 h 10831"/>
                <a:gd name="T72" fmla="*/ 8205 w 10832"/>
                <a:gd name="T73" fmla="*/ 7215 h 10831"/>
                <a:gd name="T74" fmla="*/ 7714 w 10832"/>
                <a:gd name="T75" fmla="*/ 7010 h 10831"/>
                <a:gd name="T76" fmla="*/ 7613 w 10832"/>
                <a:gd name="T77" fmla="*/ 7138 h 10831"/>
                <a:gd name="T78" fmla="*/ 7440 w 10832"/>
                <a:gd name="T79" fmla="*/ 7502 h 10831"/>
                <a:gd name="T80" fmla="*/ 7212 w 10832"/>
                <a:gd name="T81" fmla="*/ 7958 h 10831"/>
                <a:gd name="T82" fmla="*/ 6694 w 10832"/>
                <a:gd name="T83" fmla="*/ 8283 h 10831"/>
                <a:gd name="T84" fmla="*/ 6683 w 10832"/>
                <a:gd name="T85" fmla="*/ 8283 h 10831"/>
                <a:gd name="T86" fmla="*/ 5475 w 10832"/>
                <a:gd name="T87" fmla="*/ 7722 h 10831"/>
                <a:gd name="T88" fmla="*/ 4174 w 10832"/>
                <a:gd name="T89" fmla="*/ 6664 h 10831"/>
                <a:gd name="T90" fmla="*/ 4168 w 10832"/>
                <a:gd name="T91" fmla="*/ 6658 h 10831"/>
                <a:gd name="T92" fmla="*/ 3109 w 10832"/>
                <a:gd name="T93" fmla="*/ 5357 h 10831"/>
                <a:gd name="T94" fmla="*/ 2548 w 10832"/>
                <a:gd name="T95" fmla="*/ 4148 h 10831"/>
                <a:gd name="T96" fmla="*/ 2870 w 10832"/>
                <a:gd name="T97" fmla="*/ 3621 h 10831"/>
                <a:gd name="T98" fmla="*/ 3330 w 10832"/>
                <a:gd name="T99" fmla="*/ 3392 h 10831"/>
                <a:gd name="T100" fmla="*/ 3694 w 10832"/>
                <a:gd name="T101" fmla="*/ 3218 h 10831"/>
                <a:gd name="T102" fmla="*/ 3821 w 10832"/>
                <a:gd name="T103" fmla="*/ 3117 h 10831"/>
                <a:gd name="T104" fmla="*/ 3617 w 10832"/>
                <a:gd name="T105" fmla="*/ 2627 h 10831"/>
                <a:gd name="T106" fmla="*/ 3091 w 10832"/>
                <a:gd name="T107" fmla="*/ 1769 h 10831"/>
                <a:gd name="T108" fmla="*/ 2093 w 10832"/>
                <a:gd name="T109" fmla="*/ 643 h 10831"/>
                <a:gd name="T110" fmla="*/ 1783 w 10832"/>
                <a:gd name="T111" fmla="*/ 847 h 10831"/>
                <a:gd name="T112" fmla="*/ 1254 w 10832"/>
                <a:gd name="T113" fmla="*/ 1434 h 10831"/>
                <a:gd name="T114" fmla="*/ 640 w 10832"/>
                <a:gd name="T115" fmla="*/ 2868 h 10831"/>
                <a:gd name="T116" fmla="*/ 1401 w 10832"/>
                <a:gd name="T117" fmla="*/ 4767 h 10831"/>
                <a:gd name="T118" fmla="*/ 3350 w 10832"/>
                <a:gd name="T119" fmla="*/ 7229 h 10831"/>
                <a:gd name="T120" fmla="*/ 3602 w 10832"/>
                <a:gd name="T121" fmla="*/ 7481 h 10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832" h="10831">
                  <a:moveTo>
                    <a:pt x="7964" y="10831"/>
                  </a:moveTo>
                  <a:cubicBezTo>
                    <a:pt x="7265" y="10831"/>
                    <a:pt x="6363" y="10366"/>
                    <a:pt x="5729" y="9975"/>
                  </a:cubicBezTo>
                  <a:cubicBezTo>
                    <a:pt x="4880" y="9452"/>
                    <a:pt x="3966" y="8728"/>
                    <a:pt x="3154" y="7938"/>
                  </a:cubicBezTo>
                  <a:lnTo>
                    <a:pt x="3152" y="7935"/>
                  </a:lnTo>
                  <a:lnTo>
                    <a:pt x="2894" y="7677"/>
                  </a:lnTo>
                  <a:cubicBezTo>
                    <a:pt x="2103" y="6865"/>
                    <a:pt x="1380" y="5951"/>
                    <a:pt x="856" y="5102"/>
                  </a:cubicBezTo>
                  <a:cubicBezTo>
                    <a:pt x="466" y="4469"/>
                    <a:pt x="0" y="3566"/>
                    <a:pt x="0" y="2868"/>
                  </a:cubicBezTo>
                  <a:cubicBezTo>
                    <a:pt x="0" y="2120"/>
                    <a:pt x="535" y="1326"/>
                    <a:pt x="765" y="1020"/>
                  </a:cubicBezTo>
                  <a:cubicBezTo>
                    <a:pt x="944" y="780"/>
                    <a:pt x="1571" y="0"/>
                    <a:pt x="2104" y="0"/>
                  </a:cubicBezTo>
                  <a:cubicBezTo>
                    <a:pt x="2322" y="0"/>
                    <a:pt x="2558" y="143"/>
                    <a:pt x="2867" y="464"/>
                  </a:cubicBezTo>
                  <a:cubicBezTo>
                    <a:pt x="3141" y="748"/>
                    <a:pt x="3404" y="1101"/>
                    <a:pt x="3576" y="1346"/>
                  </a:cubicBezTo>
                  <a:cubicBezTo>
                    <a:pt x="3807" y="1677"/>
                    <a:pt x="4021" y="2023"/>
                    <a:pt x="4178" y="2320"/>
                  </a:cubicBezTo>
                  <a:cubicBezTo>
                    <a:pt x="4432" y="2802"/>
                    <a:pt x="4462" y="3009"/>
                    <a:pt x="4462" y="3122"/>
                  </a:cubicBezTo>
                  <a:cubicBezTo>
                    <a:pt x="4462" y="3351"/>
                    <a:pt x="4342" y="3550"/>
                    <a:pt x="4106" y="3713"/>
                  </a:cubicBezTo>
                  <a:cubicBezTo>
                    <a:pt x="3951" y="3820"/>
                    <a:pt x="3764" y="3901"/>
                    <a:pt x="3584" y="3979"/>
                  </a:cubicBezTo>
                  <a:cubicBezTo>
                    <a:pt x="3462" y="4031"/>
                    <a:pt x="3268" y="4116"/>
                    <a:pt x="3194" y="4175"/>
                  </a:cubicBezTo>
                  <a:cubicBezTo>
                    <a:pt x="3220" y="4284"/>
                    <a:pt x="3333" y="4548"/>
                    <a:pt x="3638" y="4997"/>
                  </a:cubicBezTo>
                  <a:cubicBezTo>
                    <a:pt x="3923" y="5414"/>
                    <a:pt x="4291" y="5867"/>
                    <a:pt x="4623" y="6209"/>
                  </a:cubicBezTo>
                  <a:cubicBezTo>
                    <a:pt x="4964" y="6541"/>
                    <a:pt x="5417" y="6909"/>
                    <a:pt x="5835" y="7193"/>
                  </a:cubicBezTo>
                  <a:cubicBezTo>
                    <a:pt x="6283" y="7499"/>
                    <a:pt x="6547" y="7612"/>
                    <a:pt x="6657" y="7638"/>
                  </a:cubicBezTo>
                  <a:cubicBezTo>
                    <a:pt x="6716" y="7563"/>
                    <a:pt x="6800" y="7369"/>
                    <a:pt x="6853" y="7248"/>
                  </a:cubicBezTo>
                  <a:cubicBezTo>
                    <a:pt x="6931" y="7067"/>
                    <a:pt x="7011" y="6881"/>
                    <a:pt x="7119" y="6725"/>
                  </a:cubicBezTo>
                  <a:cubicBezTo>
                    <a:pt x="7281" y="6489"/>
                    <a:pt x="7480" y="6370"/>
                    <a:pt x="7709" y="6370"/>
                  </a:cubicBezTo>
                  <a:cubicBezTo>
                    <a:pt x="7823" y="6370"/>
                    <a:pt x="8029" y="6399"/>
                    <a:pt x="8511" y="6653"/>
                  </a:cubicBezTo>
                  <a:cubicBezTo>
                    <a:pt x="8809" y="6811"/>
                    <a:pt x="9155" y="7024"/>
                    <a:pt x="9485" y="7256"/>
                  </a:cubicBezTo>
                  <a:cubicBezTo>
                    <a:pt x="9731" y="7428"/>
                    <a:pt x="10084" y="7690"/>
                    <a:pt x="10368" y="7964"/>
                  </a:cubicBezTo>
                  <a:cubicBezTo>
                    <a:pt x="10689" y="8274"/>
                    <a:pt x="10832" y="8509"/>
                    <a:pt x="10832" y="8728"/>
                  </a:cubicBezTo>
                  <a:cubicBezTo>
                    <a:pt x="10832" y="9260"/>
                    <a:pt x="10051" y="9887"/>
                    <a:pt x="9812" y="10066"/>
                  </a:cubicBezTo>
                  <a:cubicBezTo>
                    <a:pt x="9505" y="10296"/>
                    <a:pt x="8712" y="10831"/>
                    <a:pt x="7964" y="10831"/>
                  </a:cubicBezTo>
                  <a:close/>
                  <a:moveTo>
                    <a:pt x="3602" y="7481"/>
                  </a:moveTo>
                  <a:cubicBezTo>
                    <a:pt x="4381" y="8239"/>
                    <a:pt x="5255" y="8932"/>
                    <a:pt x="6065" y="9431"/>
                  </a:cubicBezTo>
                  <a:cubicBezTo>
                    <a:pt x="6850" y="9914"/>
                    <a:pt x="7542" y="10192"/>
                    <a:pt x="7964" y="10192"/>
                  </a:cubicBezTo>
                  <a:cubicBezTo>
                    <a:pt x="8340" y="10192"/>
                    <a:pt x="8876" y="9962"/>
                    <a:pt x="9398" y="9577"/>
                  </a:cubicBezTo>
                  <a:cubicBezTo>
                    <a:pt x="9627" y="9409"/>
                    <a:pt x="9835" y="9221"/>
                    <a:pt x="9984" y="9049"/>
                  </a:cubicBezTo>
                  <a:cubicBezTo>
                    <a:pt x="10125" y="8887"/>
                    <a:pt x="10176" y="8781"/>
                    <a:pt x="10189" y="8739"/>
                  </a:cubicBezTo>
                  <a:cubicBezTo>
                    <a:pt x="10135" y="8622"/>
                    <a:pt x="9813" y="8259"/>
                    <a:pt x="9062" y="7741"/>
                  </a:cubicBezTo>
                  <a:cubicBezTo>
                    <a:pt x="8768" y="7537"/>
                    <a:pt x="8463" y="7351"/>
                    <a:pt x="8205" y="7215"/>
                  </a:cubicBezTo>
                  <a:cubicBezTo>
                    <a:pt x="7881" y="7044"/>
                    <a:pt x="7745" y="7015"/>
                    <a:pt x="7714" y="7010"/>
                  </a:cubicBezTo>
                  <a:cubicBezTo>
                    <a:pt x="7702" y="7018"/>
                    <a:pt x="7667" y="7048"/>
                    <a:pt x="7613" y="7138"/>
                  </a:cubicBezTo>
                  <a:cubicBezTo>
                    <a:pt x="7553" y="7239"/>
                    <a:pt x="7495" y="7372"/>
                    <a:pt x="7440" y="7502"/>
                  </a:cubicBezTo>
                  <a:cubicBezTo>
                    <a:pt x="7371" y="7661"/>
                    <a:pt x="7300" y="7825"/>
                    <a:pt x="7212" y="7958"/>
                  </a:cubicBezTo>
                  <a:cubicBezTo>
                    <a:pt x="7070" y="8174"/>
                    <a:pt x="6896" y="8283"/>
                    <a:pt x="6694" y="8283"/>
                  </a:cubicBezTo>
                  <a:cubicBezTo>
                    <a:pt x="6691" y="8283"/>
                    <a:pt x="6687" y="8283"/>
                    <a:pt x="6683" y="8283"/>
                  </a:cubicBezTo>
                  <a:cubicBezTo>
                    <a:pt x="6585" y="8281"/>
                    <a:pt x="6286" y="8275"/>
                    <a:pt x="5475" y="7722"/>
                  </a:cubicBezTo>
                  <a:cubicBezTo>
                    <a:pt x="5027" y="7417"/>
                    <a:pt x="4540" y="7021"/>
                    <a:pt x="4174" y="6664"/>
                  </a:cubicBezTo>
                  <a:lnTo>
                    <a:pt x="4168" y="6658"/>
                  </a:lnTo>
                  <a:cubicBezTo>
                    <a:pt x="3810" y="6291"/>
                    <a:pt x="3415" y="5805"/>
                    <a:pt x="3109" y="5357"/>
                  </a:cubicBezTo>
                  <a:cubicBezTo>
                    <a:pt x="2557" y="4545"/>
                    <a:pt x="2550" y="4247"/>
                    <a:pt x="2548" y="4148"/>
                  </a:cubicBezTo>
                  <a:cubicBezTo>
                    <a:pt x="2544" y="3943"/>
                    <a:pt x="2652" y="3766"/>
                    <a:pt x="2870" y="3621"/>
                  </a:cubicBezTo>
                  <a:cubicBezTo>
                    <a:pt x="3004" y="3533"/>
                    <a:pt x="3170" y="3461"/>
                    <a:pt x="3330" y="3392"/>
                  </a:cubicBezTo>
                  <a:cubicBezTo>
                    <a:pt x="3459" y="3336"/>
                    <a:pt x="3593" y="3278"/>
                    <a:pt x="3694" y="3218"/>
                  </a:cubicBezTo>
                  <a:cubicBezTo>
                    <a:pt x="3784" y="3164"/>
                    <a:pt x="3813" y="3129"/>
                    <a:pt x="3821" y="3117"/>
                  </a:cubicBezTo>
                  <a:cubicBezTo>
                    <a:pt x="3816" y="3086"/>
                    <a:pt x="3787" y="2951"/>
                    <a:pt x="3617" y="2627"/>
                  </a:cubicBezTo>
                  <a:cubicBezTo>
                    <a:pt x="3481" y="2368"/>
                    <a:pt x="3294" y="2064"/>
                    <a:pt x="3091" y="1769"/>
                  </a:cubicBezTo>
                  <a:cubicBezTo>
                    <a:pt x="2573" y="1019"/>
                    <a:pt x="2209" y="697"/>
                    <a:pt x="2093" y="643"/>
                  </a:cubicBezTo>
                  <a:cubicBezTo>
                    <a:pt x="2050" y="656"/>
                    <a:pt x="1945" y="707"/>
                    <a:pt x="1783" y="847"/>
                  </a:cubicBezTo>
                  <a:cubicBezTo>
                    <a:pt x="1611" y="996"/>
                    <a:pt x="1423" y="1205"/>
                    <a:pt x="1254" y="1434"/>
                  </a:cubicBezTo>
                  <a:cubicBezTo>
                    <a:pt x="870" y="1955"/>
                    <a:pt x="640" y="2492"/>
                    <a:pt x="640" y="2868"/>
                  </a:cubicBezTo>
                  <a:cubicBezTo>
                    <a:pt x="640" y="3290"/>
                    <a:pt x="917" y="3982"/>
                    <a:pt x="1401" y="4767"/>
                  </a:cubicBezTo>
                  <a:cubicBezTo>
                    <a:pt x="1900" y="5576"/>
                    <a:pt x="2592" y="6451"/>
                    <a:pt x="3350" y="7229"/>
                  </a:cubicBezTo>
                  <a:lnTo>
                    <a:pt x="3602" y="748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阿里巴巴普惠体 2.0 55 Regular" panose="00020600040101010101" pitchFamily="18" charset="-122"/>
              </a:endParaRPr>
            </a:p>
          </p:txBody>
        </p:sp>
        <p:sp>
          <p:nvSpPr>
            <p:cNvPr id="4096" name="弧形 4095"/>
            <p:cNvSpPr/>
            <p:nvPr/>
          </p:nvSpPr>
          <p:spPr bwMode="auto">
            <a:xfrm>
              <a:off x="726140" y="2532993"/>
              <a:ext cx="280143" cy="280143"/>
            </a:xfrm>
            <a:prstGeom prst="arc">
              <a:avLst>
                <a:gd name="adj1" fmla="val 14107788"/>
                <a:gd name="adj2" fmla="val 2051553"/>
              </a:avLst>
            </a:prstGeom>
            <a:noFill/>
            <a:ln w="1270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阿里巴巴普惠体 2.0 55 Regular" panose="00020600040101010101" pitchFamily="18" charset="-122"/>
                <a:ea typeface="宋体" panose="02010600030101010101" pitchFamily="2" charset="-122"/>
              </a:endParaRPr>
            </a:p>
          </p:txBody>
        </p:sp>
        <p:sp>
          <p:nvSpPr>
            <p:cNvPr id="4126" name="TextBox 4123"/>
            <p:cNvSpPr txBox="1"/>
            <p:nvPr>
              <p:custDataLst>
                <p:tags r:id="rId3"/>
              </p:custDataLst>
            </p:nvPr>
          </p:nvSpPr>
          <p:spPr>
            <a:xfrm>
              <a:off x="801895" y="2645133"/>
              <a:ext cx="160581" cy="45719"/>
            </a:xfrm>
            <a:custGeom>
              <a:avLst/>
              <a:gdLst/>
              <a:ahLst/>
              <a:cxnLst/>
              <a:rect l="l" t="t" r="r" b="b"/>
              <a:pathLst>
                <a:path w="185119" h="47923">
                  <a:moveTo>
                    <a:pt x="170339" y="13967"/>
                  </a:moveTo>
                  <a:lnTo>
                    <a:pt x="159367" y="30278"/>
                  </a:lnTo>
                  <a:lnTo>
                    <a:pt x="170339" y="30278"/>
                  </a:lnTo>
                  <a:close/>
                  <a:moveTo>
                    <a:pt x="49833" y="2182"/>
                  </a:moveTo>
                  <a:lnTo>
                    <a:pt x="68207" y="20568"/>
                  </a:lnTo>
                  <a:lnTo>
                    <a:pt x="85783" y="2182"/>
                  </a:lnTo>
                  <a:lnTo>
                    <a:pt x="88925" y="5071"/>
                  </a:lnTo>
                  <a:lnTo>
                    <a:pt x="71051" y="23482"/>
                  </a:lnTo>
                  <a:lnTo>
                    <a:pt x="89437" y="41624"/>
                  </a:lnTo>
                  <a:lnTo>
                    <a:pt x="86353" y="44602"/>
                  </a:lnTo>
                  <a:lnTo>
                    <a:pt x="68223" y="26216"/>
                  </a:lnTo>
                  <a:lnTo>
                    <a:pt x="49837" y="44602"/>
                  </a:lnTo>
                  <a:lnTo>
                    <a:pt x="47017" y="41876"/>
                  </a:lnTo>
                  <a:lnTo>
                    <a:pt x="65403" y="23490"/>
                  </a:lnTo>
                  <a:lnTo>
                    <a:pt x="47017" y="5104"/>
                  </a:lnTo>
                  <a:close/>
                  <a:moveTo>
                    <a:pt x="0" y="847"/>
                  </a:moveTo>
                  <a:lnTo>
                    <a:pt x="31287" y="847"/>
                  </a:lnTo>
                  <a:lnTo>
                    <a:pt x="31287" y="7488"/>
                  </a:lnTo>
                  <a:cubicBezTo>
                    <a:pt x="28704" y="10028"/>
                    <a:pt x="26078" y="13674"/>
                    <a:pt x="23408" y="18427"/>
                  </a:cubicBezTo>
                  <a:cubicBezTo>
                    <a:pt x="20739" y="23180"/>
                    <a:pt x="18704" y="28232"/>
                    <a:pt x="17304" y="33582"/>
                  </a:cubicBezTo>
                  <a:cubicBezTo>
                    <a:pt x="15904" y="38932"/>
                    <a:pt x="15215" y="43713"/>
                    <a:pt x="15237" y="47923"/>
                  </a:cubicBezTo>
                  <a:lnTo>
                    <a:pt x="6414" y="47923"/>
                  </a:lnTo>
                  <a:cubicBezTo>
                    <a:pt x="6566" y="41325"/>
                    <a:pt x="7928" y="34597"/>
                    <a:pt x="10500" y="27738"/>
                  </a:cubicBezTo>
                  <a:cubicBezTo>
                    <a:pt x="13072" y="20880"/>
                    <a:pt x="16506" y="14748"/>
                    <a:pt x="20804" y="9344"/>
                  </a:cubicBezTo>
                  <a:lnTo>
                    <a:pt x="0" y="9344"/>
                  </a:lnTo>
                  <a:close/>
                  <a:moveTo>
                    <a:pt x="171511" y="0"/>
                  </a:moveTo>
                  <a:lnTo>
                    <a:pt x="179194" y="0"/>
                  </a:lnTo>
                  <a:lnTo>
                    <a:pt x="179194" y="30278"/>
                  </a:lnTo>
                  <a:lnTo>
                    <a:pt x="185119" y="30278"/>
                  </a:lnTo>
                  <a:lnTo>
                    <a:pt x="185119" y="38319"/>
                  </a:lnTo>
                  <a:lnTo>
                    <a:pt x="179194" y="38319"/>
                  </a:lnTo>
                  <a:lnTo>
                    <a:pt x="179194" y="47923"/>
                  </a:lnTo>
                  <a:lnTo>
                    <a:pt x="170339" y="47923"/>
                  </a:lnTo>
                  <a:lnTo>
                    <a:pt x="170339" y="38319"/>
                  </a:lnTo>
                  <a:lnTo>
                    <a:pt x="150805" y="38319"/>
                  </a:lnTo>
                  <a:lnTo>
                    <a:pt x="150805" y="30310"/>
                  </a:lnTo>
                  <a:close/>
                  <a:moveTo>
                    <a:pt x="130058" y="0"/>
                  </a:moveTo>
                  <a:cubicBezTo>
                    <a:pt x="134767" y="0"/>
                    <a:pt x="138468" y="1270"/>
                    <a:pt x="141159" y="3810"/>
                  </a:cubicBezTo>
                  <a:cubicBezTo>
                    <a:pt x="143851" y="6349"/>
                    <a:pt x="145196" y="9507"/>
                    <a:pt x="145196" y="13283"/>
                  </a:cubicBezTo>
                  <a:cubicBezTo>
                    <a:pt x="145196" y="15432"/>
                    <a:pt x="144811" y="17478"/>
                    <a:pt x="144040" y="19420"/>
                  </a:cubicBezTo>
                  <a:cubicBezTo>
                    <a:pt x="143270" y="21363"/>
                    <a:pt x="142049" y="23397"/>
                    <a:pt x="140378" y="25524"/>
                  </a:cubicBezTo>
                  <a:cubicBezTo>
                    <a:pt x="139271" y="26935"/>
                    <a:pt x="137274" y="28965"/>
                    <a:pt x="134388" y="31612"/>
                  </a:cubicBezTo>
                  <a:cubicBezTo>
                    <a:pt x="131501" y="34260"/>
                    <a:pt x="129672" y="36018"/>
                    <a:pt x="128902" y="36887"/>
                  </a:cubicBezTo>
                  <a:cubicBezTo>
                    <a:pt x="128131" y="37755"/>
                    <a:pt x="127507" y="38601"/>
                    <a:pt x="127030" y="39426"/>
                  </a:cubicBezTo>
                  <a:lnTo>
                    <a:pt x="145196" y="39426"/>
                  </a:lnTo>
                  <a:lnTo>
                    <a:pt x="145196" y="47923"/>
                  </a:lnTo>
                  <a:lnTo>
                    <a:pt x="113128" y="47923"/>
                  </a:lnTo>
                  <a:cubicBezTo>
                    <a:pt x="113476" y="44711"/>
                    <a:pt x="114517" y="41667"/>
                    <a:pt x="116254" y="38791"/>
                  </a:cubicBezTo>
                  <a:cubicBezTo>
                    <a:pt x="117990" y="35915"/>
                    <a:pt x="121419" y="32101"/>
                    <a:pt x="126542" y="27348"/>
                  </a:cubicBezTo>
                  <a:cubicBezTo>
                    <a:pt x="130665" y="23506"/>
                    <a:pt x="133194" y="20902"/>
                    <a:pt x="134127" y="19534"/>
                  </a:cubicBezTo>
                  <a:cubicBezTo>
                    <a:pt x="135386" y="17646"/>
                    <a:pt x="136015" y="15779"/>
                    <a:pt x="136015" y="13935"/>
                  </a:cubicBezTo>
                  <a:cubicBezTo>
                    <a:pt x="136015" y="11894"/>
                    <a:pt x="135467" y="10326"/>
                    <a:pt x="134371" y="9230"/>
                  </a:cubicBezTo>
                  <a:cubicBezTo>
                    <a:pt x="133275" y="8134"/>
                    <a:pt x="131761" y="7586"/>
                    <a:pt x="129830" y="7586"/>
                  </a:cubicBezTo>
                  <a:cubicBezTo>
                    <a:pt x="127920" y="7586"/>
                    <a:pt x="126400" y="8161"/>
                    <a:pt x="125272" y="9312"/>
                  </a:cubicBezTo>
                  <a:cubicBezTo>
                    <a:pt x="124143" y="10462"/>
                    <a:pt x="123492" y="12372"/>
                    <a:pt x="123318" y="15041"/>
                  </a:cubicBezTo>
                  <a:lnTo>
                    <a:pt x="114203" y="14130"/>
                  </a:lnTo>
                  <a:cubicBezTo>
                    <a:pt x="114745" y="9094"/>
                    <a:pt x="116449" y="5481"/>
                    <a:pt x="119314" y="3289"/>
                  </a:cubicBezTo>
                  <a:cubicBezTo>
                    <a:pt x="122179" y="1097"/>
                    <a:pt x="125760" y="0"/>
                    <a:pt x="1300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500" b="1" dirty="0">
                <a:solidFill>
                  <a:schemeClr val="accent1"/>
                </a:solidFill>
                <a:latin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4104" name="等腰三角形 4103"/>
            <p:cNvSpPr/>
            <p:nvPr/>
          </p:nvSpPr>
          <p:spPr bwMode="auto">
            <a:xfrm rot="10800000">
              <a:off x="864185" y="2532980"/>
              <a:ext cx="18000" cy="28800"/>
            </a:xfrm>
            <a:prstGeom prst="triangle">
              <a:avLst/>
            </a:prstGeom>
            <a:solidFill>
              <a:schemeClr val="accent1"/>
            </a:solidFill>
            <a:ln w="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阿里巴巴普惠体 2.0 55 Regular" panose="00020600040101010101" pitchFamily="18" charset="-122"/>
                <a:ea typeface="宋体" panose="02010600030101010101" pitchFamily="2" charset="-122"/>
              </a:endParaRPr>
            </a:p>
          </p:txBody>
        </p:sp>
        <p:sp>
          <p:nvSpPr>
            <p:cNvPr id="4105" name="等腰三角形 4104"/>
            <p:cNvSpPr/>
            <p:nvPr/>
          </p:nvSpPr>
          <p:spPr bwMode="auto">
            <a:xfrm rot="16200000">
              <a:off x="982883" y="2655852"/>
              <a:ext cx="18000" cy="28800"/>
            </a:xfrm>
            <a:prstGeom prst="triangle">
              <a:avLst/>
            </a:prstGeom>
            <a:solidFill>
              <a:schemeClr val="accent1"/>
            </a:solidFill>
            <a:ln w="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阿里巴巴普惠体 2.0 55 Regular" panose="00020600040101010101" pitchFamily="18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4134" name="组合 4133"/>
          <p:cNvGrpSpPr/>
          <p:nvPr/>
        </p:nvGrpSpPr>
        <p:grpSpPr>
          <a:xfrm>
            <a:off x="709767" y="2953235"/>
            <a:ext cx="270195" cy="246863"/>
            <a:chOff x="709767" y="3077361"/>
            <a:chExt cx="270195" cy="246863"/>
          </a:xfrm>
        </p:grpSpPr>
        <p:sp>
          <p:nvSpPr>
            <p:cNvPr id="4130" name="TextBox 4127"/>
            <p:cNvSpPr txBox="1"/>
            <p:nvPr>
              <p:custDataLst>
                <p:tags r:id="rId1"/>
              </p:custDataLst>
            </p:nvPr>
          </p:nvSpPr>
          <p:spPr>
            <a:xfrm>
              <a:off x="798168" y="3079280"/>
              <a:ext cx="181794" cy="83548"/>
            </a:xfrm>
            <a:custGeom>
              <a:avLst/>
              <a:gdLst/>
              <a:ahLst/>
              <a:cxnLst/>
              <a:rect l="l" t="t" r="r" b="b"/>
              <a:pathLst>
                <a:path w="181794" h="83548">
                  <a:moveTo>
                    <a:pt x="27850" y="37951"/>
                  </a:moveTo>
                  <a:cubicBezTo>
                    <a:pt x="23311" y="37951"/>
                    <a:pt x="19460" y="39579"/>
                    <a:pt x="16297" y="42835"/>
                  </a:cubicBezTo>
                  <a:cubicBezTo>
                    <a:pt x="13135" y="46090"/>
                    <a:pt x="11553" y="50360"/>
                    <a:pt x="11553" y="55643"/>
                  </a:cubicBezTo>
                  <a:cubicBezTo>
                    <a:pt x="11553" y="59103"/>
                    <a:pt x="12288" y="62415"/>
                    <a:pt x="13758" y="65577"/>
                  </a:cubicBezTo>
                  <a:cubicBezTo>
                    <a:pt x="15227" y="68740"/>
                    <a:pt x="17283" y="71149"/>
                    <a:pt x="19925" y="72805"/>
                  </a:cubicBezTo>
                  <a:cubicBezTo>
                    <a:pt x="22567" y="74461"/>
                    <a:pt x="25338" y="75288"/>
                    <a:pt x="28241" y="75288"/>
                  </a:cubicBezTo>
                  <a:cubicBezTo>
                    <a:pt x="32482" y="75288"/>
                    <a:pt x="36128" y="73577"/>
                    <a:pt x="39179" y="70154"/>
                  </a:cubicBezTo>
                  <a:cubicBezTo>
                    <a:pt x="42230" y="66731"/>
                    <a:pt x="43756" y="62080"/>
                    <a:pt x="43756" y="56201"/>
                  </a:cubicBezTo>
                  <a:cubicBezTo>
                    <a:pt x="43756" y="50546"/>
                    <a:pt x="42249" y="46090"/>
                    <a:pt x="39235" y="42835"/>
                  </a:cubicBezTo>
                  <a:cubicBezTo>
                    <a:pt x="36221" y="39579"/>
                    <a:pt x="32426" y="37951"/>
                    <a:pt x="27850" y="37951"/>
                  </a:cubicBezTo>
                  <a:close/>
                  <a:moveTo>
                    <a:pt x="156065" y="21543"/>
                  </a:moveTo>
                  <a:cubicBezTo>
                    <a:pt x="160716" y="21543"/>
                    <a:pt x="164800" y="22213"/>
                    <a:pt x="168316" y="23552"/>
                  </a:cubicBezTo>
                  <a:cubicBezTo>
                    <a:pt x="171832" y="24892"/>
                    <a:pt x="174427" y="26705"/>
                    <a:pt x="176101" y="28994"/>
                  </a:cubicBezTo>
                  <a:cubicBezTo>
                    <a:pt x="177776" y="31282"/>
                    <a:pt x="178929" y="34342"/>
                    <a:pt x="179562" y="38174"/>
                  </a:cubicBezTo>
                  <a:lnTo>
                    <a:pt x="169739" y="39514"/>
                  </a:lnTo>
                  <a:cubicBezTo>
                    <a:pt x="169292" y="36463"/>
                    <a:pt x="168000" y="34082"/>
                    <a:pt x="165860" y="32370"/>
                  </a:cubicBezTo>
                  <a:cubicBezTo>
                    <a:pt x="163721" y="30659"/>
                    <a:pt x="160698" y="29803"/>
                    <a:pt x="156791" y="29803"/>
                  </a:cubicBezTo>
                  <a:cubicBezTo>
                    <a:pt x="152177" y="29803"/>
                    <a:pt x="148884" y="30566"/>
                    <a:pt x="146912" y="32091"/>
                  </a:cubicBezTo>
                  <a:cubicBezTo>
                    <a:pt x="144940" y="33617"/>
                    <a:pt x="143954" y="35402"/>
                    <a:pt x="143954" y="37449"/>
                  </a:cubicBezTo>
                  <a:cubicBezTo>
                    <a:pt x="143954" y="38751"/>
                    <a:pt x="144364" y="39923"/>
                    <a:pt x="145182" y="40965"/>
                  </a:cubicBezTo>
                  <a:cubicBezTo>
                    <a:pt x="146001" y="42044"/>
                    <a:pt x="147284" y="42937"/>
                    <a:pt x="149033" y="43644"/>
                  </a:cubicBezTo>
                  <a:cubicBezTo>
                    <a:pt x="150038" y="44016"/>
                    <a:pt x="152996" y="44872"/>
                    <a:pt x="157907" y="46211"/>
                  </a:cubicBezTo>
                  <a:cubicBezTo>
                    <a:pt x="165014" y="48109"/>
                    <a:pt x="169971" y="49662"/>
                    <a:pt x="172781" y="50871"/>
                  </a:cubicBezTo>
                  <a:cubicBezTo>
                    <a:pt x="175590" y="52081"/>
                    <a:pt x="177794" y="53839"/>
                    <a:pt x="179394" y="56145"/>
                  </a:cubicBezTo>
                  <a:cubicBezTo>
                    <a:pt x="180994" y="58452"/>
                    <a:pt x="181794" y="61317"/>
                    <a:pt x="181794" y="64740"/>
                  </a:cubicBezTo>
                  <a:cubicBezTo>
                    <a:pt x="181794" y="68089"/>
                    <a:pt x="180817" y="71242"/>
                    <a:pt x="178864" y="74200"/>
                  </a:cubicBezTo>
                  <a:cubicBezTo>
                    <a:pt x="176911" y="77158"/>
                    <a:pt x="174092" y="79446"/>
                    <a:pt x="170409" y="81065"/>
                  </a:cubicBezTo>
                  <a:cubicBezTo>
                    <a:pt x="166725" y="82683"/>
                    <a:pt x="162558" y="83493"/>
                    <a:pt x="157907" y="83493"/>
                  </a:cubicBezTo>
                  <a:cubicBezTo>
                    <a:pt x="150205" y="83493"/>
                    <a:pt x="144336" y="81893"/>
                    <a:pt x="140299" y="78693"/>
                  </a:cubicBezTo>
                  <a:cubicBezTo>
                    <a:pt x="136262" y="75493"/>
                    <a:pt x="133685" y="70749"/>
                    <a:pt x="132569" y="64461"/>
                  </a:cubicBezTo>
                  <a:lnTo>
                    <a:pt x="142503" y="62898"/>
                  </a:lnTo>
                  <a:cubicBezTo>
                    <a:pt x="143061" y="66880"/>
                    <a:pt x="144615" y="69931"/>
                    <a:pt x="147164" y="72051"/>
                  </a:cubicBezTo>
                  <a:cubicBezTo>
                    <a:pt x="149712" y="74172"/>
                    <a:pt x="153275" y="75233"/>
                    <a:pt x="157851" y="75233"/>
                  </a:cubicBezTo>
                  <a:cubicBezTo>
                    <a:pt x="162465" y="75233"/>
                    <a:pt x="165888" y="74293"/>
                    <a:pt x="168120" y="72414"/>
                  </a:cubicBezTo>
                  <a:cubicBezTo>
                    <a:pt x="170353" y="70535"/>
                    <a:pt x="171469" y="68331"/>
                    <a:pt x="171469" y="65801"/>
                  </a:cubicBezTo>
                  <a:cubicBezTo>
                    <a:pt x="171469" y="63531"/>
                    <a:pt x="170483" y="61745"/>
                    <a:pt x="168511" y="60443"/>
                  </a:cubicBezTo>
                  <a:cubicBezTo>
                    <a:pt x="167134" y="59550"/>
                    <a:pt x="163711" y="58415"/>
                    <a:pt x="158242" y="57038"/>
                  </a:cubicBezTo>
                  <a:cubicBezTo>
                    <a:pt x="150875" y="55178"/>
                    <a:pt x="145768" y="53569"/>
                    <a:pt x="142922" y="52211"/>
                  </a:cubicBezTo>
                  <a:cubicBezTo>
                    <a:pt x="140076" y="50853"/>
                    <a:pt x="137918" y="48974"/>
                    <a:pt x="136448" y="46574"/>
                  </a:cubicBezTo>
                  <a:cubicBezTo>
                    <a:pt x="134978" y="44174"/>
                    <a:pt x="134243" y="41523"/>
                    <a:pt x="134243" y="38621"/>
                  </a:cubicBezTo>
                  <a:cubicBezTo>
                    <a:pt x="134243" y="35979"/>
                    <a:pt x="134848" y="33533"/>
                    <a:pt x="136057" y="31282"/>
                  </a:cubicBezTo>
                  <a:cubicBezTo>
                    <a:pt x="137266" y="29031"/>
                    <a:pt x="138913" y="27161"/>
                    <a:pt x="140996" y="25673"/>
                  </a:cubicBezTo>
                  <a:cubicBezTo>
                    <a:pt x="142559" y="24519"/>
                    <a:pt x="144689" y="23543"/>
                    <a:pt x="147387" y="22743"/>
                  </a:cubicBezTo>
                  <a:cubicBezTo>
                    <a:pt x="150084" y="21943"/>
                    <a:pt x="152977" y="21543"/>
                    <a:pt x="156065" y="21543"/>
                  </a:cubicBezTo>
                  <a:close/>
                  <a:moveTo>
                    <a:pt x="67792" y="1395"/>
                  </a:moveTo>
                  <a:lnTo>
                    <a:pt x="120756" y="1395"/>
                  </a:lnTo>
                  <a:lnTo>
                    <a:pt x="120756" y="9209"/>
                  </a:lnTo>
                  <a:cubicBezTo>
                    <a:pt x="115547" y="14753"/>
                    <a:pt x="110384" y="22120"/>
                    <a:pt x="105268" y="31310"/>
                  </a:cubicBezTo>
                  <a:cubicBezTo>
                    <a:pt x="100152" y="40500"/>
                    <a:pt x="96199" y="49950"/>
                    <a:pt x="93409" y="59661"/>
                  </a:cubicBezTo>
                  <a:cubicBezTo>
                    <a:pt x="91400" y="66508"/>
                    <a:pt x="90116" y="74005"/>
                    <a:pt x="89558" y="82153"/>
                  </a:cubicBezTo>
                  <a:lnTo>
                    <a:pt x="79233" y="82153"/>
                  </a:lnTo>
                  <a:cubicBezTo>
                    <a:pt x="79344" y="75716"/>
                    <a:pt x="80609" y="67940"/>
                    <a:pt x="83028" y="58824"/>
                  </a:cubicBezTo>
                  <a:cubicBezTo>
                    <a:pt x="85446" y="49709"/>
                    <a:pt x="88916" y="40918"/>
                    <a:pt x="93437" y="32454"/>
                  </a:cubicBezTo>
                  <a:cubicBezTo>
                    <a:pt x="97957" y="23989"/>
                    <a:pt x="102766" y="16855"/>
                    <a:pt x="107864" y="11050"/>
                  </a:cubicBezTo>
                  <a:lnTo>
                    <a:pt x="67792" y="11050"/>
                  </a:lnTo>
                  <a:close/>
                  <a:moveTo>
                    <a:pt x="29357" y="0"/>
                  </a:moveTo>
                  <a:cubicBezTo>
                    <a:pt x="35794" y="0"/>
                    <a:pt x="41068" y="1805"/>
                    <a:pt x="45179" y="5414"/>
                  </a:cubicBezTo>
                  <a:cubicBezTo>
                    <a:pt x="49290" y="9023"/>
                    <a:pt x="51755" y="14008"/>
                    <a:pt x="52574" y="20371"/>
                  </a:cubicBezTo>
                  <a:lnTo>
                    <a:pt x="42584" y="21152"/>
                  </a:lnTo>
                  <a:cubicBezTo>
                    <a:pt x="41691" y="17208"/>
                    <a:pt x="40426" y="14343"/>
                    <a:pt x="38789" y="12557"/>
                  </a:cubicBezTo>
                  <a:cubicBezTo>
                    <a:pt x="36073" y="9692"/>
                    <a:pt x="32724" y="8260"/>
                    <a:pt x="28743" y="8260"/>
                  </a:cubicBezTo>
                  <a:cubicBezTo>
                    <a:pt x="25543" y="8260"/>
                    <a:pt x="22734" y="9153"/>
                    <a:pt x="20315" y="10939"/>
                  </a:cubicBezTo>
                  <a:cubicBezTo>
                    <a:pt x="17153" y="13246"/>
                    <a:pt x="14660" y="16613"/>
                    <a:pt x="12837" y="21041"/>
                  </a:cubicBezTo>
                  <a:cubicBezTo>
                    <a:pt x="11014" y="25468"/>
                    <a:pt x="10065" y="31775"/>
                    <a:pt x="9991" y="39960"/>
                  </a:cubicBezTo>
                  <a:cubicBezTo>
                    <a:pt x="12409" y="36277"/>
                    <a:pt x="15367" y="33542"/>
                    <a:pt x="18864" y="31756"/>
                  </a:cubicBezTo>
                  <a:cubicBezTo>
                    <a:pt x="22362" y="29970"/>
                    <a:pt x="26027" y="29077"/>
                    <a:pt x="29859" y="29077"/>
                  </a:cubicBezTo>
                  <a:cubicBezTo>
                    <a:pt x="36556" y="29077"/>
                    <a:pt x="42258" y="31542"/>
                    <a:pt x="46965" y="36472"/>
                  </a:cubicBezTo>
                  <a:cubicBezTo>
                    <a:pt x="51672" y="41402"/>
                    <a:pt x="54025" y="47774"/>
                    <a:pt x="54025" y="55587"/>
                  </a:cubicBezTo>
                  <a:cubicBezTo>
                    <a:pt x="54025" y="60722"/>
                    <a:pt x="52918" y="65494"/>
                    <a:pt x="50704" y="69903"/>
                  </a:cubicBezTo>
                  <a:cubicBezTo>
                    <a:pt x="48491" y="74312"/>
                    <a:pt x="45449" y="77688"/>
                    <a:pt x="41579" y="80032"/>
                  </a:cubicBezTo>
                  <a:cubicBezTo>
                    <a:pt x="37710" y="82376"/>
                    <a:pt x="33319" y="83548"/>
                    <a:pt x="28408" y="83548"/>
                  </a:cubicBezTo>
                  <a:cubicBezTo>
                    <a:pt x="20036" y="83548"/>
                    <a:pt x="13209" y="80470"/>
                    <a:pt x="7926" y="74312"/>
                  </a:cubicBezTo>
                  <a:cubicBezTo>
                    <a:pt x="2642" y="68154"/>
                    <a:pt x="0" y="58006"/>
                    <a:pt x="0" y="43867"/>
                  </a:cubicBezTo>
                  <a:cubicBezTo>
                    <a:pt x="0" y="28054"/>
                    <a:pt x="2921" y="16557"/>
                    <a:pt x="8763" y="9376"/>
                  </a:cubicBezTo>
                  <a:cubicBezTo>
                    <a:pt x="13860" y="3125"/>
                    <a:pt x="20725" y="0"/>
                    <a:pt x="29357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900" dirty="0">
                <a:solidFill>
                  <a:schemeClr val="bg1">
                    <a:lumMod val="65000"/>
                  </a:schemeClr>
                </a:solidFill>
                <a:latin typeface="阿里巴巴普惠体 2.0 55 Regular" panose="00020600040101010101" pitchFamily="18" charset="-122"/>
              </a:endParaRPr>
            </a:p>
          </p:txBody>
        </p:sp>
        <p:sp>
          <p:nvSpPr>
            <p:cNvPr id="4133" name="TextBox 4130"/>
            <p:cNvSpPr txBox="1"/>
            <p:nvPr>
              <p:custDataLst>
                <p:tags r:id="rId2"/>
              </p:custDataLst>
            </p:nvPr>
          </p:nvSpPr>
          <p:spPr>
            <a:xfrm>
              <a:off x="795322" y="3238582"/>
              <a:ext cx="184640" cy="83493"/>
            </a:xfrm>
            <a:custGeom>
              <a:avLst/>
              <a:gdLst/>
              <a:ahLst/>
              <a:cxnLst/>
              <a:rect l="l" t="t" r="r" b="b"/>
              <a:pathLst>
                <a:path w="184640" h="83493">
                  <a:moveTo>
                    <a:pt x="158911" y="21543"/>
                  </a:moveTo>
                  <a:cubicBezTo>
                    <a:pt x="163562" y="21543"/>
                    <a:pt x="167646" y="22213"/>
                    <a:pt x="171162" y="23552"/>
                  </a:cubicBezTo>
                  <a:cubicBezTo>
                    <a:pt x="174678" y="24892"/>
                    <a:pt x="177273" y="26705"/>
                    <a:pt x="178947" y="28994"/>
                  </a:cubicBezTo>
                  <a:cubicBezTo>
                    <a:pt x="180622" y="31282"/>
                    <a:pt x="181775" y="34342"/>
                    <a:pt x="182408" y="38174"/>
                  </a:cubicBezTo>
                  <a:lnTo>
                    <a:pt x="172585" y="39514"/>
                  </a:lnTo>
                  <a:cubicBezTo>
                    <a:pt x="172138" y="36463"/>
                    <a:pt x="170846" y="34082"/>
                    <a:pt x="168706" y="32370"/>
                  </a:cubicBezTo>
                  <a:cubicBezTo>
                    <a:pt x="166567" y="30659"/>
                    <a:pt x="163544" y="29803"/>
                    <a:pt x="159637" y="29803"/>
                  </a:cubicBezTo>
                  <a:cubicBezTo>
                    <a:pt x="155023" y="29803"/>
                    <a:pt x="151730" y="30566"/>
                    <a:pt x="149758" y="32091"/>
                  </a:cubicBezTo>
                  <a:cubicBezTo>
                    <a:pt x="147786" y="33617"/>
                    <a:pt x="146800" y="35402"/>
                    <a:pt x="146800" y="37449"/>
                  </a:cubicBezTo>
                  <a:cubicBezTo>
                    <a:pt x="146800" y="38751"/>
                    <a:pt x="147210" y="39923"/>
                    <a:pt x="148028" y="40965"/>
                  </a:cubicBezTo>
                  <a:cubicBezTo>
                    <a:pt x="148847" y="42044"/>
                    <a:pt x="150130" y="42937"/>
                    <a:pt x="151879" y="43644"/>
                  </a:cubicBezTo>
                  <a:cubicBezTo>
                    <a:pt x="152884" y="44016"/>
                    <a:pt x="155842" y="44872"/>
                    <a:pt x="160753" y="46211"/>
                  </a:cubicBezTo>
                  <a:cubicBezTo>
                    <a:pt x="167860" y="48109"/>
                    <a:pt x="172817" y="49662"/>
                    <a:pt x="175627" y="50871"/>
                  </a:cubicBezTo>
                  <a:cubicBezTo>
                    <a:pt x="178436" y="52081"/>
                    <a:pt x="180640" y="53839"/>
                    <a:pt x="182240" y="56145"/>
                  </a:cubicBezTo>
                  <a:cubicBezTo>
                    <a:pt x="183840" y="58452"/>
                    <a:pt x="184640" y="61317"/>
                    <a:pt x="184640" y="64740"/>
                  </a:cubicBezTo>
                  <a:cubicBezTo>
                    <a:pt x="184640" y="68089"/>
                    <a:pt x="183663" y="71242"/>
                    <a:pt x="181710" y="74200"/>
                  </a:cubicBezTo>
                  <a:cubicBezTo>
                    <a:pt x="179757" y="77158"/>
                    <a:pt x="176938" y="79446"/>
                    <a:pt x="173255" y="81065"/>
                  </a:cubicBezTo>
                  <a:cubicBezTo>
                    <a:pt x="169571" y="82683"/>
                    <a:pt x="165404" y="83493"/>
                    <a:pt x="160753" y="83493"/>
                  </a:cubicBezTo>
                  <a:cubicBezTo>
                    <a:pt x="153051" y="83493"/>
                    <a:pt x="147182" y="81893"/>
                    <a:pt x="143145" y="78693"/>
                  </a:cubicBezTo>
                  <a:cubicBezTo>
                    <a:pt x="139108" y="75493"/>
                    <a:pt x="136531" y="70749"/>
                    <a:pt x="135415" y="64461"/>
                  </a:cubicBezTo>
                  <a:lnTo>
                    <a:pt x="145349" y="62898"/>
                  </a:lnTo>
                  <a:cubicBezTo>
                    <a:pt x="145907" y="66880"/>
                    <a:pt x="147461" y="69931"/>
                    <a:pt x="150010" y="72051"/>
                  </a:cubicBezTo>
                  <a:cubicBezTo>
                    <a:pt x="152558" y="74172"/>
                    <a:pt x="156121" y="75233"/>
                    <a:pt x="160697" y="75233"/>
                  </a:cubicBezTo>
                  <a:cubicBezTo>
                    <a:pt x="165311" y="75233"/>
                    <a:pt x="168734" y="74293"/>
                    <a:pt x="170966" y="72414"/>
                  </a:cubicBezTo>
                  <a:cubicBezTo>
                    <a:pt x="173199" y="70535"/>
                    <a:pt x="174315" y="68331"/>
                    <a:pt x="174315" y="65801"/>
                  </a:cubicBezTo>
                  <a:cubicBezTo>
                    <a:pt x="174315" y="63531"/>
                    <a:pt x="173329" y="61745"/>
                    <a:pt x="171357" y="60443"/>
                  </a:cubicBezTo>
                  <a:cubicBezTo>
                    <a:pt x="169980" y="59550"/>
                    <a:pt x="166557" y="58415"/>
                    <a:pt x="161088" y="57038"/>
                  </a:cubicBezTo>
                  <a:cubicBezTo>
                    <a:pt x="153721" y="55178"/>
                    <a:pt x="148614" y="53569"/>
                    <a:pt x="145768" y="52211"/>
                  </a:cubicBezTo>
                  <a:cubicBezTo>
                    <a:pt x="142922" y="50853"/>
                    <a:pt x="140764" y="48974"/>
                    <a:pt x="139294" y="46574"/>
                  </a:cubicBezTo>
                  <a:cubicBezTo>
                    <a:pt x="137824" y="44174"/>
                    <a:pt x="137089" y="41523"/>
                    <a:pt x="137089" y="38621"/>
                  </a:cubicBezTo>
                  <a:cubicBezTo>
                    <a:pt x="137089" y="35979"/>
                    <a:pt x="137694" y="33533"/>
                    <a:pt x="138903" y="31282"/>
                  </a:cubicBezTo>
                  <a:cubicBezTo>
                    <a:pt x="140112" y="29031"/>
                    <a:pt x="141759" y="27161"/>
                    <a:pt x="143842" y="25673"/>
                  </a:cubicBezTo>
                  <a:cubicBezTo>
                    <a:pt x="145405" y="24519"/>
                    <a:pt x="147535" y="23543"/>
                    <a:pt x="150233" y="22743"/>
                  </a:cubicBezTo>
                  <a:cubicBezTo>
                    <a:pt x="152930" y="21943"/>
                    <a:pt x="155823" y="21543"/>
                    <a:pt x="158911" y="21543"/>
                  </a:cubicBezTo>
                  <a:close/>
                  <a:moveTo>
                    <a:pt x="35496" y="16464"/>
                  </a:moveTo>
                  <a:lnTo>
                    <a:pt x="9879" y="53355"/>
                  </a:lnTo>
                  <a:lnTo>
                    <a:pt x="35496" y="53355"/>
                  </a:lnTo>
                  <a:close/>
                  <a:moveTo>
                    <a:pt x="37337" y="335"/>
                  </a:moveTo>
                  <a:lnTo>
                    <a:pt x="45542" y="335"/>
                  </a:lnTo>
                  <a:lnTo>
                    <a:pt x="45542" y="53355"/>
                  </a:lnTo>
                  <a:lnTo>
                    <a:pt x="56592" y="53355"/>
                  </a:lnTo>
                  <a:lnTo>
                    <a:pt x="56592" y="62564"/>
                  </a:lnTo>
                  <a:lnTo>
                    <a:pt x="45542" y="62564"/>
                  </a:lnTo>
                  <a:lnTo>
                    <a:pt x="45542" y="82153"/>
                  </a:lnTo>
                  <a:lnTo>
                    <a:pt x="35496" y="82153"/>
                  </a:lnTo>
                  <a:lnTo>
                    <a:pt x="35496" y="62564"/>
                  </a:lnTo>
                  <a:lnTo>
                    <a:pt x="0" y="62564"/>
                  </a:lnTo>
                  <a:lnTo>
                    <a:pt x="0" y="53355"/>
                  </a:lnTo>
                  <a:close/>
                  <a:moveTo>
                    <a:pt x="97148" y="0"/>
                  </a:moveTo>
                  <a:cubicBezTo>
                    <a:pt x="104998" y="0"/>
                    <a:pt x="111212" y="2177"/>
                    <a:pt x="115788" y="6530"/>
                  </a:cubicBezTo>
                  <a:cubicBezTo>
                    <a:pt x="120365" y="10883"/>
                    <a:pt x="122653" y="16278"/>
                    <a:pt x="122653" y="22715"/>
                  </a:cubicBezTo>
                  <a:cubicBezTo>
                    <a:pt x="122653" y="25989"/>
                    <a:pt x="121983" y="29208"/>
                    <a:pt x="120644" y="32370"/>
                  </a:cubicBezTo>
                  <a:cubicBezTo>
                    <a:pt x="119304" y="35533"/>
                    <a:pt x="117081" y="38863"/>
                    <a:pt x="113975" y="42360"/>
                  </a:cubicBezTo>
                  <a:cubicBezTo>
                    <a:pt x="110868" y="45858"/>
                    <a:pt x="105705" y="50657"/>
                    <a:pt x="98487" y="56759"/>
                  </a:cubicBezTo>
                  <a:cubicBezTo>
                    <a:pt x="92460" y="61819"/>
                    <a:pt x="88590" y="65252"/>
                    <a:pt x="86879" y="67056"/>
                  </a:cubicBezTo>
                  <a:cubicBezTo>
                    <a:pt x="85167" y="68861"/>
                    <a:pt x="83753" y="70675"/>
                    <a:pt x="82637" y="72498"/>
                  </a:cubicBezTo>
                  <a:lnTo>
                    <a:pt x="122765" y="72498"/>
                  </a:lnTo>
                  <a:lnTo>
                    <a:pt x="122765" y="82153"/>
                  </a:lnTo>
                  <a:lnTo>
                    <a:pt x="68684" y="82153"/>
                  </a:lnTo>
                  <a:cubicBezTo>
                    <a:pt x="68610" y="79735"/>
                    <a:pt x="69001" y="77409"/>
                    <a:pt x="69856" y="75177"/>
                  </a:cubicBezTo>
                  <a:cubicBezTo>
                    <a:pt x="71233" y="71493"/>
                    <a:pt x="73437" y="67866"/>
                    <a:pt x="76470" y="64294"/>
                  </a:cubicBezTo>
                  <a:cubicBezTo>
                    <a:pt x="79502" y="60722"/>
                    <a:pt x="83883" y="56592"/>
                    <a:pt x="89613" y="51904"/>
                  </a:cubicBezTo>
                  <a:cubicBezTo>
                    <a:pt x="98506" y="44611"/>
                    <a:pt x="104515" y="38835"/>
                    <a:pt x="107640" y="34575"/>
                  </a:cubicBezTo>
                  <a:cubicBezTo>
                    <a:pt x="110765" y="30314"/>
                    <a:pt x="112328" y="26287"/>
                    <a:pt x="112328" y="22492"/>
                  </a:cubicBezTo>
                  <a:cubicBezTo>
                    <a:pt x="112328" y="18511"/>
                    <a:pt x="110905" y="15153"/>
                    <a:pt x="108059" y="12418"/>
                  </a:cubicBezTo>
                  <a:cubicBezTo>
                    <a:pt x="105212" y="9683"/>
                    <a:pt x="101501" y="8316"/>
                    <a:pt x="96924" y="8316"/>
                  </a:cubicBezTo>
                  <a:cubicBezTo>
                    <a:pt x="92088" y="8316"/>
                    <a:pt x="88218" y="9767"/>
                    <a:pt x="85316" y="12669"/>
                  </a:cubicBezTo>
                  <a:cubicBezTo>
                    <a:pt x="82414" y="15571"/>
                    <a:pt x="80944" y="19590"/>
                    <a:pt x="80907" y="24724"/>
                  </a:cubicBezTo>
                  <a:lnTo>
                    <a:pt x="70582" y="23664"/>
                  </a:lnTo>
                  <a:cubicBezTo>
                    <a:pt x="71289" y="15962"/>
                    <a:pt x="73949" y="10092"/>
                    <a:pt x="78563" y="6055"/>
                  </a:cubicBezTo>
                  <a:cubicBezTo>
                    <a:pt x="83176" y="2018"/>
                    <a:pt x="89371" y="0"/>
                    <a:pt x="971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900" dirty="0">
                <a:solidFill>
                  <a:schemeClr val="accent1"/>
                </a:solidFill>
                <a:latin typeface="阿里巴巴普惠体 2.0 55 Regular" panose="00020600040101010101" pitchFamily="18" charset="-122"/>
              </a:endParaRPr>
            </a:p>
          </p:txBody>
        </p:sp>
        <p:grpSp>
          <p:nvGrpSpPr>
            <p:cNvPr id="4120" name="组合 4119"/>
            <p:cNvGrpSpPr/>
            <p:nvPr/>
          </p:nvGrpSpPr>
          <p:grpSpPr>
            <a:xfrm rot="10800000">
              <a:off x="709767" y="3077361"/>
              <a:ext cx="45719" cy="246863"/>
              <a:chOff x="5532121" y="-1655242"/>
              <a:chExt cx="45719" cy="583362"/>
            </a:xfrm>
          </p:grpSpPr>
          <p:sp>
            <p:nvSpPr>
              <p:cNvPr id="4118" name="矩形 4117"/>
              <p:cNvSpPr/>
              <p:nvPr/>
            </p:nvSpPr>
            <p:spPr bwMode="auto">
              <a:xfrm>
                <a:off x="5532121" y="-1595120"/>
                <a:ext cx="18000" cy="523240"/>
              </a:xfrm>
              <a:prstGeom prst="rect">
                <a:avLst/>
              </a:prstGeom>
              <a:solidFill>
                <a:schemeClr val="accent1"/>
              </a:solidFill>
              <a:ln w="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</a:pPr>
                <a:endPara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阿里巴巴普惠体 2.0 55 Regular" panose="00020600040101010101" pitchFamily="18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119" name="直角三角形 4118"/>
              <p:cNvSpPr/>
              <p:nvPr/>
            </p:nvSpPr>
            <p:spPr bwMode="auto">
              <a:xfrm>
                <a:off x="5532121" y="-1655242"/>
                <a:ext cx="45719" cy="167369"/>
              </a:xfrm>
              <a:prstGeom prst="rtTriangle">
                <a:avLst/>
              </a:prstGeom>
              <a:solidFill>
                <a:schemeClr val="accent1"/>
              </a:solidFill>
              <a:ln w="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</a:pPr>
                <a:endPara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阿里巴巴普惠体 2.0 55 Regular" panose="00020600040101010101" pitchFamily="18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4122" name="文本框 4121"/>
          <p:cNvSpPr txBox="1"/>
          <p:nvPr/>
        </p:nvSpPr>
        <p:spPr>
          <a:xfrm>
            <a:off x="1103269" y="2876612"/>
            <a:ext cx="1209627" cy="400110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just">
              <a:lnSpc>
                <a:spcPct val="150000"/>
              </a:lnSpc>
              <a:buClr>
                <a:schemeClr val="accent1"/>
              </a:buClr>
              <a:buNone/>
              <a:defRPr sz="1200" i="0" kern="2200" spc="6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  <a:cs typeface="+mn-ea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000" spc="120" dirty="0">
                <a:sym typeface="+mn-lt"/>
              </a:rPr>
              <a:t>应答时间从</a:t>
            </a:r>
            <a:r>
              <a:rPr lang="en-US" altLang="zh-CN" sz="1000" spc="120" dirty="0">
                <a:sym typeface="+mn-lt"/>
              </a:rPr>
              <a:t>67</a:t>
            </a:r>
            <a:r>
              <a:rPr lang="zh-CN" altLang="en-US" sz="1000" spc="120" dirty="0">
                <a:sym typeface="+mn-lt"/>
              </a:rPr>
              <a:t>秒减少到</a:t>
            </a:r>
            <a:r>
              <a:rPr lang="en-US" altLang="zh-CN" sz="1000" spc="120" dirty="0">
                <a:solidFill>
                  <a:schemeClr val="accent1"/>
                </a:solidFill>
                <a:sym typeface="+mn-lt"/>
              </a:rPr>
              <a:t>42</a:t>
            </a:r>
            <a:r>
              <a:rPr lang="zh-CN" altLang="en-US" sz="1000" spc="120" dirty="0">
                <a:solidFill>
                  <a:schemeClr val="accent1"/>
                </a:solidFill>
                <a:sym typeface="+mn-lt"/>
              </a:rPr>
              <a:t>秒</a:t>
            </a:r>
            <a:endParaRPr lang="zh-CN" altLang="en-US" sz="1000" spc="120" dirty="0">
              <a:solidFill>
                <a:schemeClr val="accent1"/>
              </a:solidFill>
            </a:endParaRPr>
          </a:p>
        </p:txBody>
      </p:sp>
      <p:sp>
        <p:nvSpPr>
          <p:cNvPr id="4135" name="文本框 4134"/>
          <p:cNvSpPr txBox="1"/>
          <p:nvPr/>
        </p:nvSpPr>
        <p:spPr>
          <a:xfrm>
            <a:off x="3085753" y="2419006"/>
            <a:ext cx="1235851" cy="369332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just">
              <a:lnSpc>
                <a:spcPct val="100000"/>
              </a:lnSpc>
              <a:buClr>
                <a:schemeClr val="accent1"/>
              </a:buClr>
              <a:buNone/>
              <a:defRPr sz="1200" i="0" kern="2200" spc="6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  <a:cs typeface="+mn-ea"/>
              </a:defRPr>
            </a:lvl1pPr>
          </a:lstStyle>
          <a:p>
            <a:r>
              <a:rPr lang="en-US" altLang="zh-CN" sz="900" spc="120" dirty="0">
                <a:sym typeface="+mn-lt"/>
              </a:rPr>
              <a:t>PV</a:t>
            </a:r>
            <a:r>
              <a:rPr lang="zh-CN" altLang="en-US" sz="900" spc="120" dirty="0">
                <a:sym typeface="+mn-lt"/>
              </a:rPr>
              <a:t>比去年同期上涨</a:t>
            </a:r>
            <a:r>
              <a:rPr lang="en-US" altLang="zh-CN" sz="900" spc="120" dirty="0">
                <a:solidFill>
                  <a:schemeClr val="accent1"/>
                </a:solidFill>
                <a:sym typeface="+mn-lt"/>
              </a:rPr>
              <a:t>10%-60%</a:t>
            </a:r>
            <a:endParaRPr lang="zh-CN" altLang="en-US" sz="900" spc="120" dirty="0">
              <a:solidFill>
                <a:schemeClr val="accent1"/>
              </a:solidFill>
            </a:endParaRPr>
          </a:p>
        </p:txBody>
      </p:sp>
      <p:grpSp>
        <p:nvGrpSpPr>
          <p:cNvPr id="4154" name="组合 4153"/>
          <p:cNvGrpSpPr/>
          <p:nvPr/>
        </p:nvGrpSpPr>
        <p:grpSpPr>
          <a:xfrm>
            <a:off x="2763647" y="2495589"/>
            <a:ext cx="198828" cy="216166"/>
            <a:chOff x="19050" y="19050"/>
            <a:chExt cx="180975" cy="180975"/>
          </a:xfrm>
        </p:grpSpPr>
        <p:sp>
          <p:nvSpPr>
            <p:cNvPr id="4148" name="任意多边形: 形状 4147"/>
            <p:cNvSpPr/>
            <p:nvPr/>
          </p:nvSpPr>
          <p:spPr>
            <a:xfrm>
              <a:off x="114300" y="19050"/>
              <a:ext cx="4762" cy="38100"/>
            </a:xfrm>
            <a:custGeom>
              <a:avLst/>
              <a:gdLst>
                <a:gd name="connsiteX0" fmla="*/ 0 w 4762"/>
                <a:gd name="connsiteY0" fmla="*/ 0 h 38100"/>
                <a:gd name="connsiteX1" fmla="*/ 0 w 4762"/>
                <a:gd name="connsiteY1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2" h="38100">
                  <a:moveTo>
                    <a:pt x="0" y="0"/>
                  </a:moveTo>
                  <a:lnTo>
                    <a:pt x="0" y="38100"/>
                  </a:lnTo>
                </a:path>
              </a:pathLst>
            </a:custGeom>
            <a:noFill/>
            <a:ln w="1587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latin typeface="阿里巴巴普惠体 2.0 55 Regular" panose="00020600040101010101" pitchFamily="18" charset="-122"/>
              </a:endParaRPr>
            </a:p>
          </p:txBody>
        </p:sp>
        <p:sp>
          <p:nvSpPr>
            <p:cNvPr id="4149" name="任意多边形: 形状 4148"/>
            <p:cNvSpPr/>
            <p:nvPr/>
          </p:nvSpPr>
          <p:spPr>
            <a:xfrm>
              <a:off x="104775" y="104775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19050 h 95250"/>
                <a:gd name="connsiteX2" fmla="*/ 66675 w 95250"/>
                <a:gd name="connsiteY2" fmla="*/ 38100 h 95250"/>
                <a:gd name="connsiteX3" fmla="*/ 95250 w 95250"/>
                <a:gd name="connsiteY3" fmla="*/ 66675 h 95250"/>
                <a:gd name="connsiteX4" fmla="*/ 66675 w 95250"/>
                <a:gd name="connsiteY4" fmla="*/ 95250 h 95250"/>
                <a:gd name="connsiteX5" fmla="*/ 38100 w 95250"/>
                <a:gd name="connsiteY5" fmla="*/ 66675 h 95250"/>
                <a:gd name="connsiteX6" fmla="*/ 19050 w 95250"/>
                <a:gd name="connsiteY6" fmla="*/ 95250 h 95250"/>
                <a:gd name="connsiteX7" fmla="*/ 0 w 95250"/>
                <a:gd name="connsiteY7" fmla="*/ 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lnTo>
                    <a:pt x="95250" y="19050"/>
                  </a:lnTo>
                  <a:lnTo>
                    <a:pt x="66675" y="38100"/>
                  </a:lnTo>
                  <a:lnTo>
                    <a:pt x="95250" y="66675"/>
                  </a:lnTo>
                  <a:lnTo>
                    <a:pt x="66675" y="95250"/>
                  </a:lnTo>
                  <a:lnTo>
                    <a:pt x="38100" y="66675"/>
                  </a:lnTo>
                  <a:lnTo>
                    <a:pt x="19050" y="9525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587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55 Regular" panose="00020600040101010101" pitchFamily="18" charset="-122"/>
              </a:endParaRPr>
            </a:p>
          </p:txBody>
        </p:sp>
        <p:sp>
          <p:nvSpPr>
            <p:cNvPr id="4150" name="任意多边形: 形状 4149"/>
            <p:cNvSpPr/>
            <p:nvPr/>
          </p:nvSpPr>
          <p:spPr>
            <a:xfrm>
              <a:off x="154711" y="46948"/>
              <a:ext cx="26940" cy="26940"/>
            </a:xfrm>
            <a:custGeom>
              <a:avLst/>
              <a:gdLst>
                <a:gd name="connsiteX0" fmla="*/ 26941 w 26940"/>
                <a:gd name="connsiteY0" fmla="*/ 0 h 26940"/>
                <a:gd name="connsiteX1" fmla="*/ 0 w 26940"/>
                <a:gd name="connsiteY1" fmla="*/ 26941 h 26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40" h="26940">
                  <a:moveTo>
                    <a:pt x="26941" y="0"/>
                  </a:moveTo>
                  <a:lnTo>
                    <a:pt x="0" y="26941"/>
                  </a:lnTo>
                </a:path>
              </a:pathLst>
            </a:custGeom>
            <a:noFill/>
            <a:ln w="1587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latin typeface="阿里巴巴普惠体 2.0 55 Regular" panose="00020600040101010101" pitchFamily="18" charset="-122"/>
              </a:endParaRPr>
            </a:p>
          </p:txBody>
        </p:sp>
        <p:sp>
          <p:nvSpPr>
            <p:cNvPr id="4151" name="任意多边形: 形状 4150"/>
            <p:cNvSpPr/>
            <p:nvPr/>
          </p:nvSpPr>
          <p:spPr>
            <a:xfrm>
              <a:off x="46948" y="154711"/>
              <a:ext cx="26940" cy="26940"/>
            </a:xfrm>
            <a:custGeom>
              <a:avLst/>
              <a:gdLst>
                <a:gd name="connsiteX0" fmla="*/ 0 w 26940"/>
                <a:gd name="connsiteY0" fmla="*/ 26941 h 26940"/>
                <a:gd name="connsiteX1" fmla="*/ 26941 w 26940"/>
                <a:gd name="connsiteY1" fmla="*/ 0 h 26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40" h="26940">
                  <a:moveTo>
                    <a:pt x="0" y="26941"/>
                  </a:moveTo>
                  <a:lnTo>
                    <a:pt x="26941" y="0"/>
                  </a:lnTo>
                </a:path>
              </a:pathLst>
            </a:custGeom>
            <a:noFill/>
            <a:ln w="1587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latin typeface="阿里巴巴普惠体 2.0 55 Regular" panose="00020600040101010101" pitchFamily="18" charset="-122"/>
              </a:endParaRPr>
            </a:p>
          </p:txBody>
        </p:sp>
        <p:sp>
          <p:nvSpPr>
            <p:cNvPr id="4152" name="任意多边形: 形状 4151"/>
            <p:cNvSpPr/>
            <p:nvPr/>
          </p:nvSpPr>
          <p:spPr>
            <a:xfrm>
              <a:off x="19050" y="114300"/>
              <a:ext cx="38100" cy="4762"/>
            </a:xfrm>
            <a:custGeom>
              <a:avLst/>
              <a:gdLst>
                <a:gd name="connsiteX0" fmla="*/ 0 w 38100"/>
                <a:gd name="connsiteY0" fmla="*/ 0 h 4762"/>
                <a:gd name="connsiteX1" fmla="*/ 38100 w 38100"/>
                <a:gd name="connsiteY1" fmla="*/ 0 h 4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100" h="4762">
                  <a:moveTo>
                    <a:pt x="0" y="0"/>
                  </a:moveTo>
                  <a:lnTo>
                    <a:pt x="38100" y="0"/>
                  </a:lnTo>
                </a:path>
              </a:pathLst>
            </a:custGeom>
            <a:noFill/>
            <a:ln w="1587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latin typeface="阿里巴巴普惠体 2.0 55 Regular" panose="00020600040101010101" pitchFamily="18" charset="-122"/>
              </a:endParaRPr>
            </a:p>
          </p:txBody>
        </p:sp>
        <p:sp>
          <p:nvSpPr>
            <p:cNvPr id="4153" name="任意多边形: 形状 4152"/>
            <p:cNvSpPr/>
            <p:nvPr/>
          </p:nvSpPr>
          <p:spPr>
            <a:xfrm>
              <a:off x="46948" y="46948"/>
              <a:ext cx="26940" cy="26940"/>
            </a:xfrm>
            <a:custGeom>
              <a:avLst/>
              <a:gdLst>
                <a:gd name="connsiteX0" fmla="*/ 0 w 26940"/>
                <a:gd name="connsiteY0" fmla="*/ 0 h 26940"/>
                <a:gd name="connsiteX1" fmla="*/ 26941 w 26940"/>
                <a:gd name="connsiteY1" fmla="*/ 26941 h 26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40" h="26940">
                  <a:moveTo>
                    <a:pt x="0" y="0"/>
                  </a:moveTo>
                  <a:lnTo>
                    <a:pt x="26941" y="26941"/>
                  </a:lnTo>
                </a:path>
              </a:pathLst>
            </a:custGeom>
            <a:noFill/>
            <a:ln w="1587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latin typeface="阿里巴巴普惠体 2.0 55 Regular" panose="00020600040101010101" pitchFamily="18" charset="-122"/>
              </a:endParaRPr>
            </a:p>
          </p:txBody>
        </p:sp>
      </p:grpSp>
      <p:grpSp>
        <p:nvGrpSpPr>
          <p:cNvPr id="4174" name="组合 4173"/>
          <p:cNvGrpSpPr/>
          <p:nvPr/>
        </p:nvGrpSpPr>
        <p:grpSpPr>
          <a:xfrm>
            <a:off x="2759651" y="2990382"/>
            <a:ext cx="206820" cy="172569"/>
            <a:chOff x="2857829" y="6185366"/>
            <a:chExt cx="206820" cy="172569"/>
          </a:xfrm>
        </p:grpSpPr>
        <p:sp>
          <p:nvSpPr>
            <p:cNvPr id="4158" name="任意多边形: 形状 4157"/>
            <p:cNvSpPr/>
            <p:nvPr/>
          </p:nvSpPr>
          <p:spPr>
            <a:xfrm>
              <a:off x="2992091" y="6285377"/>
              <a:ext cx="72558" cy="72558"/>
            </a:xfrm>
            <a:custGeom>
              <a:avLst/>
              <a:gdLst>
                <a:gd name="connsiteX0" fmla="*/ 95250 w 95250"/>
                <a:gd name="connsiteY0" fmla="*/ 47625 h 95250"/>
                <a:gd name="connsiteX1" fmla="*/ 47625 w 95250"/>
                <a:gd name="connsiteY1" fmla="*/ 95250 h 95250"/>
                <a:gd name="connsiteX2" fmla="*/ 24165 w 95250"/>
                <a:gd name="connsiteY2" fmla="*/ 89081 h 95250"/>
                <a:gd name="connsiteX3" fmla="*/ 684 w 95250"/>
                <a:gd name="connsiteY3" fmla="*/ 55713 h 95250"/>
                <a:gd name="connsiteX4" fmla="*/ 0 w 95250"/>
                <a:gd name="connsiteY4" fmla="*/ 47625 h 95250"/>
                <a:gd name="connsiteX5" fmla="*/ 12185 w 95250"/>
                <a:gd name="connsiteY5" fmla="*/ 15811 h 95250"/>
                <a:gd name="connsiteX6" fmla="*/ 47625 w 95250"/>
                <a:gd name="connsiteY6" fmla="*/ 0 h 95250"/>
                <a:gd name="connsiteX7" fmla="*/ 95250 w 95250"/>
                <a:gd name="connsiteY7" fmla="*/ 47625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250" h="95250">
                  <a:moveTo>
                    <a:pt x="95250" y="47625"/>
                  </a:moveTo>
                  <a:cubicBezTo>
                    <a:pt x="95250" y="73927"/>
                    <a:pt x="73927" y="95250"/>
                    <a:pt x="47625" y="95250"/>
                  </a:cubicBezTo>
                  <a:cubicBezTo>
                    <a:pt x="39096" y="95250"/>
                    <a:pt x="31090" y="93008"/>
                    <a:pt x="24165" y="89081"/>
                  </a:cubicBezTo>
                  <a:cubicBezTo>
                    <a:pt x="11974" y="82167"/>
                    <a:pt x="3133" y="70031"/>
                    <a:pt x="684" y="55713"/>
                  </a:cubicBezTo>
                  <a:cubicBezTo>
                    <a:pt x="234" y="53084"/>
                    <a:pt x="0" y="50382"/>
                    <a:pt x="0" y="47625"/>
                  </a:cubicBezTo>
                  <a:cubicBezTo>
                    <a:pt x="0" y="35396"/>
                    <a:pt x="4609" y="24244"/>
                    <a:pt x="12185" y="15811"/>
                  </a:cubicBezTo>
                  <a:cubicBezTo>
                    <a:pt x="20904" y="6105"/>
                    <a:pt x="33551" y="0"/>
                    <a:pt x="47625" y="0"/>
                  </a:cubicBezTo>
                  <a:cubicBezTo>
                    <a:pt x="73927" y="0"/>
                    <a:pt x="95250" y="21323"/>
                    <a:pt x="95250" y="47625"/>
                  </a:cubicBezTo>
                  <a:close/>
                </a:path>
              </a:pathLst>
            </a:custGeom>
            <a:noFill/>
            <a:ln w="1587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latin typeface="阿里巴巴普惠体 2.0 55 Regular" panose="00020600040101010101" pitchFamily="18" charset="-122"/>
              </a:endParaRPr>
            </a:p>
          </p:txBody>
        </p:sp>
        <p:sp>
          <p:nvSpPr>
            <p:cNvPr id="4163" name="任意多边形: 形状 4162"/>
            <p:cNvSpPr/>
            <p:nvPr/>
          </p:nvSpPr>
          <p:spPr>
            <a:xfrm>
              <a:off x="3028370" y="6307144"/>
              <a:ext cx="14512" cy="14512"/>
            </a:xfrm>
            <a:custGeom>
              <a:avLst/>
              <a:gdLst>
                <a:gd name="connsiteX0" fmla="*/ 19050 w 19050"/>
                <a:gd name="connsiteY0" fmla="*/ 19050 h 19050"/>
                <a:gd name="connsiteX1" fmla="*/ 0 w 19050"/>
                <a:gd name="connsiteY1" fmla="*/ 19050 h 19050"/>
                <a:gd name="connsiteX2" fmla="*/ 0 w 19050"/>
                <a:gd name="connsiteY2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19050">
                  <a:moveTo>
                    <a:pt x="19050" y="19050"/>
                  </a:moveTo>
                  <a:lnTo>
                    <a:pt x="0" y="19050"/>
                  </a:lnTo>
                  <a:lnTo>
                    <a:pt x="0" y="0"/>
                  </a:lnTo>
                </a:path>
              </a:pathLst>
            </a:custGeom>
            <a:noFill/>
            <a:ln w="1587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latin typeface="阿里巴巴普惠体 2.0 55 Regular" panose="00020600040101010101" pitchFamily="18" charset="-122"/>
              </a:endParaRPr>
            </a:p>
          </p:txBody>
        </p:sp>
        <p:sp>
          <p:nvSpPr>
            <p:cNvPr id="4167" name="任意多边形: 形状 4166"/>
            <p:cNvSpPr/>
            <p:nvPr/>
          </p:nvSpPr>
          <p:spPr>
            <a:xfrm>
              <a:off x="2857829" y="6185366"/>
              <a:ext cx="190500" cy="152400"/>
            </a:xfrm>
            <a:custGeom>
              <a:avLst/>
              <a:gdLst>
                <a:gd name="connsiteX0" fmla="*/ 100013 w 190500"/>
                <a:gd name="connsiteY0" fmla="*/ 152400 h 152400"/>
                <a:gd name="connsiteX1" fmla="*/ 14288 w 190500"/>
                <a:gd name="connsiteY1" fmla="*/ 152400 h 152400"/>
                <a:gd name="connsiteX2" fmla="*/ 0 w 190500"/>
                <a:gd name="connsiteY2" fmla="*/ 138113 h 152400"/>
                <a:gd name="connsiteX3" fmla="*/ 0 w 190500"/>
                <a:gd name="connsiteY3" fmla="*/ 14288 h 152400"/>
                <a:gd name="connsiteX4" fmla="*/ 14288 w 190500"/>
                <a:gd name="connsiteY4" fmla="*/ 0 h 152400"/>
                <a:gd name="connsiteX5" fmla="*/ 176213 w 190500"/>
                <a:gd name="connsiteY5" fmla="*/ 0 h 152400"/>
                <a:gd name="connsiteX6" fmla="*/ 190500 w 190500"/>
                <a:gd name="connsiteY6" fmla="*/ 14288 h 152400"/>
                <a:gd name="connsiteX7" fmla="*/ 190500 w 190500"/>
                <a:gd name="connsiteY7" fmla="*/ 71718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152400">
                  <a:moveTo>
                    <a:pt x="100013" y="152400"/>
                  </a:moveTo>
                  <a:lnTo>
                    <a:pt x="14288" y="152400"/>
                  </a:lnTo>
                  <a:cubicBezTo>
                    <a:pt x="6397" y="152400"/>
                    <a:pt x="0" y="146003"/>
                    <a:pt x="0" y="138113"/>
                  </a:cubicBezTo>
                  <a:lnTo>
                    <a:pt x="0" y="14288"/>
                  </a:lnTo>
                  <a:cubicBezTo>
                    <a:pt x="0" y="6397"/>
                    <a:pt x="6397" y="0"/>
                    <a:pt x="14288" y="0"/>
                  </a:cubicBezTo>
                  <a:lnTo>
                    <a:pt x="176213" y="0"/>
                  </a:lnTo>
                  <a:cubicBezTo>
                    <a:pt x="184103" y="0"/>
                    <a:pt x="190500" y="6397"/>
                    <a:pt x="190500" y="14288"/>
                  </a:cubicBezTo>
                  <a:lnTo>
                    <a:pt x="190500" y="71718"/>
                  </a:lnTo>
                </a:path>
              </a:pathLst>
            </a:custGeom>
            <a:noFill/>
            <a:ln w="1587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latin typeface="阿里巴巴普惠体 2.0 55 Regular" panose="00020600040101010101" pitchFamily="18" charset="-122"/>
              </a:endParaRPr>
            </a:p>
          </p:txBody>
        </p:sp>
        <p:sp>
          <p:nvSpPr>
            <p:cNvPr id="4170" name="任意多边形: 形状 4169"/>
            <p:cNvSpPr/>
            <p:nvPr/>
          </p:nvSpPr>
          <p:spPr>
            <a:xfrm>
              <a:off x="2857829" y="6185366"/>
              <a:ext cx="190500" cy="57150"/>
            </a:xfrm>
            <a:custGeom>
              <a:avLst/>
              <a:gdLst>
                <a:gd name="connsiteX0" fmla="*/ 0 w 190500"/>
                <a:gd name="connsiteY0" fmla="*/ 14288 h 57150"/>
                <a:gd name="connsiteX1" fmla="*/ 14288 w 190500"/>
                <a:gd name="connsiteY1" fmla="*/ 0 h 57150"/>
                <a:gd name="connsiteX2" fmla="*/ 176213 w 190500"/>
                <a:gd name="connsiteY2" fmla="*/ 0 h 57150"/>
                <a:gd name="connsiteX3" fmla="*/ 190500 w 190500"/>
                <a:gd name="connsiteY3" fmla="*/ 14288 h 57150"/>
                <a:gd name="connsiteX4" fmla="*/ 190500 w 190500"/>
                <a:gd name="connsiteY4" fmla="*/ 57150 h 57150"/>
                <a:gd name="connsiteX5" fmla="*/ 0 w 190500"/>
                <a:gd name="connsiteY5" fmla="*/ 57150 h 57150"/>
                <a:gd name="connsiteX6" fmla="*/ 0 w 190500"/>
                <a:gd name="connsiteY6" fmla="*/ 1428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500" h="57150">
                  <a:moveTo>
                    <a:pt x="0" y="14288"/>
                  </a:moveTo>
                  <a:cubicBezTo>
                    <a:pt x="0" y="6397"/>
                    <a:pt x="6397" y="0"/>
                    <a:pt x="14288" y="0"/>
                  </a:cubicBezTo>
                  <a:lnTo>
                    <a:pt x="176213" y="0"/>
                  </a:lnTo>
                  <a:cubicBezTo>
                    <a:pt x="184103" y="0"/>
                    <a:pt x="190500" y="6397"/>
                    <a:pt x="190500" y="14288"/>
                  </a:cubicBezTo>
                  <a:lnTo>
                    <a:pt x="190500" y="57150"/>
                  </a:lnTo>
                  <a:lnTo>
                    <a:pt x="0" y="57150"/>
                  </a:lnTo>
                  <a:lnTo>
                    <a:pt x="0" y="14288"/>
                  </a:lnTo>
                  <a:close/>
                </a:path>
              </a:pathLst>
            </a:custGeom>
            <a:noFill/>
            <a:ln w="1587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阿里巴巴普惠体 2.0 55 Regular" panose="00020600040101010101" pitchFamily="18" charset="-122"/>
              </a:endParaRPr>
            </a:p>
          </p:txBody>
        </p:sp>
        <p:sp>
          <p:nvSpPr>
            <p:cNvPr id="4171" name="任意多边形: 形状 4170"/>
            <p:cNvSpPr/>
            <p:nvPr/>
          </p:nvSpPr>
          <p:spPr>
            <a:xfrm rot="16199999" flipV="1">
              <a:off x="2881642" y="6207901"/>
              <a:ext cx="10800" cy="10800"/>
            </a:xfrm>
            <a:custGeom>
              <a:avLst/>
              <a:gdLst>
                <a:gd name="connsiteX0" fmla="*/ 19060 w 19050"/>
                <a:gd name="connsiteY0" fmla="*/ 9539 h 19050"/>
                <a:gd name="connsiteX1" fmla="*/ 9535 w 19050"/>
                <a:gd name="connsiteY1" fmla="*/ 19064 h 19050"/>
                <a:gd name="connsiteX2" fmla="*/ 10 w 19050"/>
                <a:gd name="connsiteY2" fmla="*/ 9539 h 19050"/>
                <a:gd name="connsiteX3" fmla="*/ 9535 w 19050"/>
                <a:gd name="connsiteY3" fmla="*/ 14 h 19050"/>
                <a:gd name="connsiteX4" fmla="*/ 19060 w 19050"/>
                <a:gd name="connsiteY4" fmla="*/ 9539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" h="19050">
                  <a:moveTo>
                    <a:pt x="19060" y="9539"/>
                  </a:moveTo>
                  <a:cubicBezTo>
                    <a:pt x="19060" y="14800"/>
                    <a:pt x="14796" y="19064"/>
                    <a:pt x="9535" y="19064"/>
                  </a:cubicBezTo>
                  <a:cubicBezTo>
                    <a:pt x="4274" y="19064"/>
                    <a:pt x="10" y="14800"/>
                    <a:pt x="10" y="9539"/>
                  </a:cubicBezTo>
                  <a:cubicBezTo>
                    <a:pt x="10" y="4278"/>
                    <a:pt x="4274" y="14"/>
                    <a:pt x="9535" y="14"/>
                  </a:cubicBezTo>
                  <a:cubicBezTo>
                    <a:pt x="14796" y="14"/>
                    <a:pt x="19060" y="4278"/>
                    <a:pt x="19060" y="9539"/>
                  </a:cubicBezTo>
                  <a:close/>
                </a:path>
              </a:pathLst>
            </a:custGeom>
            <a:solidFill>
              <a:srgbClr val="333333"/>
            </a:solidFill>
            <a:ln w="1587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阿里巴巴普惠体 2.0 55 Regular" panose="00020600040101010101" pitchFamily="18" charset="-122"/>
              </a:endParaRPr>
            </a:p>
          </p:txBody>
        </p:sp>
        <p:sp>
          <p:nvSpPr>
            <p:cNvPr id="4172" name="任意多边形: 形状 4171"/>
            <p:cNvSpPr/>
            <p:nvPr/>
          </p:nvSpPr>
          <p:spPr>
            <a:xfrm rot="16199999" flipV="1">
              <a:off x="2919743" y="6207901"/>
              <a:ext cx="10800" cy="10800"/>
            </a:xfrm>
            <a:custGeom>
              <a:avLst/>
              <a:gdLst>
                <a:gd name="connsiteX0" fmla="*/ 19066 w 19050"/>
                <a:gd name="connsiteY0" fmla="*/ 9539 h 19050"/>
                <a:gd name="connsiteX1" fmla="*/ 9541 w 19050"/>
                <a:gd name="connsiteY1" fmla="*/ 19064 h 19050"/>
                <a:gd name="connsiteX2" fmla="*/ 16 w 19050"/>
                <a:gd name="connsiteY2" fmla="*/ 9539 h 19050"/>
                <a:gd name="connsiteX3" fmla="*/ 9541 w 19050"/>
                <a:gd name="connsiteY3" fmla="*/ 14 h 19050"/>
                <a:gd name="connsiteX4" fmla="*/ 19066 w 19050"/>
                <a:gd name="connsiteY4" fmla="*/ 9539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" h="19050">
                  <a:moveTo>
                    <a:pt x="19066" y="9539"/>
                  </a:moveTo>
                  <a:cubicBezTo>
                    <a:pt x="19066" y="14800"/>
                    <a:pt x="14802" y="19064"/>
                    <a:pt x="9541" y="19064"/>
                  </a:cubicBezTo>
                  <a:cubicBezTo>
                    <a:pt x="4280" y="19064"/>
                    <a:pt x="16" y="14800"/>
                    <a:pt x="16" y="9539"/>
                  </a:cubicBezTo>
                  <a:cubicBezTo>
                    <a:pt x="16" y="4278"/>
                    <a:pt x="4280" y="14"/>
                    <a:pt x="9541" y="14"/>
                  </a:cubicBezTo>
                  <a:cubicBezTo>
                    <a:pt x="14802" y="14"/>
                    <a:pt x="19066" y="4278"/>
                    <a:pt x="19066" y="9539"/>
                  </a:cubicBezTo>
                  <a:close/>
                </a:path>
              </a:pathLst>
            </a:custGeom>
            <a:solidFill>
              <a:srgbClr val="333333"/>
            </a:solidFill>
            <a:ln w="1587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阿里巴巴普惠体 2.0 55 Regular" panose="00020600040101010101" pitchFamily="18" charset="-122"/>
              </a:endParaRPr>
            </a:p>
          </p:txBody>
        </p:sp>
      </p:grpSp>
      <p:sp>
        <p:nvSpPr>
          <p:cNvPr id="4177" name="文本框 4176"/>
          <p:cNvSpPr txBox="1"/>
          <p:nvPr/>
        </p:nvSpPr>
        <p:spPr>
          <a:xfrm>
            <a:off x="3085753" y="2892001"/>
            <a:ext cx="1235851" cy="369332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just">
              <a:lnSpc>
                <a:spcPct val="100000"/>
              </a:lnSpc>
              <a:buClr>
                <a:schemeClr val="accent1"/>
              </a:buClr>
              <a:buNone/>
              <a:defRPr sz="1200" i="0" kern="2200" spc="6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  <a:cs typeface="+mn-ea"/>
              </a:defRPr>
            </a:lvl1pPr>
          </a:lstStyle>
          <a:p>
            <a:r>
              <a:rPr lang="zh-CN" altLang="en-US" sz="900" spc="120" dirty="0">
                <a:sym typeface="+mn-lt"/>
              </a:rPr>
              <a:t>平均停留时间上升</a:t>
            </a:r>
            <a:r>
              <a:rPr lang="en-US" altLang="zh-CN" sz="900" spc="120" dirty="0">
                <a:solidFill>
                  <a:schemeClr val="accent1"/>
                </a:solidFill>
                <a:sym typeface="+mn-lt"/>
              </a:rPr>
              <a:t>34</a:t>
            </a:r>
            <a:r>
              <a:rPr lang="zh-CN" altLang="en-US" sz="900" spc="120" dirty="0">
                <a:solidFill>
                  <a:schemeClr val="accent1"/>
                </a:solidFill>
                <a:sym typeface="+mn-lt"/>
              </a:rPr>
              <a:t>秒</a:t>
            </a:r>
            <a:endParaRPr lang="zh-CN" altLang="en-US" sz="900" spc="120" dirty="0">
              <a:solidFill>
                <a:schemeClr val="accent1"/>
              </a:solidFill>
            </a:endParaRPr>
          </a:p>
        </p:txBody>
      </p:sp>
      <p:sp>
        <p:nvSpPr>
          <p:cNvPr id="4185" name="文本框 4184"/>
          <p:cNvSpPr txBox="1"/>
          <p:nvPr/>
        </p:nvSpPr>
        <p:spPr>
          <a:xfrm>
            <a:off x="3085753" y="3354482"/>
            <a:ext cx="1235851" cy="369332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just">
              <a:lnSpc>
                <a:spcPct val="100000"/>
              </a:lnSpc>
              <a:buClr>
                <a:schemeClr val="accent1"/>
              </a:buClr>
              <a:buNone/>
              <a:defRPr sz="1200" i="0" kern="2200" spc="6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  <a:cs typeface="+mn-ea"/>
              </a:defRPr>
            </a:lvl1pPr>
          </a:lstStyle>
          <a:p>
            <a:r>
              <a:rPr lang="zh-CN" altLang="en-US" sz="900" spc="120" dirty="0">
                <a:sym typeface="+mn-lt"/>
              </a:rPr>
              <a:t>付费转化率提升</a:t>
            </a:r>
            <a:r>
              <a:rPr lang="en-US" altLang="zh-CN" sz="900" spc="120" dirty="0">
                <a:solidFill>
                  <a:schemeClr val="accent1"/>
                </a:solidFill>
                <a:sym typeface="+mn-lt"/>
              </a:rPr>
              <a:t>12.8%</a:t>
            </a:r>
            <a:endParaRPr lang="zh-CN" altLang="en-US" sz="900" spc="120" dirty="0">
              <a:solidFill>
                <a:schemeClr val="accent1"/>
              </a:solidFill>
            </a:endParaRPr>
          </a:p>
        </p:txBody>
      </p:sp>
      <p:grpSp>
        <p:nvGrpSpPr>
          <p:cNvPr id="4196" name="组合 4195"/>
          <p:cNvGrpSpPr/>
          <p:nvPr/>
        </p:nvGrpSpPr>
        <p:grpSpPr>
          <a:xfrm>
            <a:off x="2772947" y="3458519"/>
            <a:ext cx="180228" cy="161257"/>
            <a:chOff x="3214487" y="2261655"/>
            <a:chExt cx="978382" cy="875394"/>
          </a:xfrm>
        </p:grpSpPr>
        <p:sp>
          <p:nvSpPr>
            <p:cNvPr id="4189" name="任意多边形: 形状 4188"/>
            <p:cNvSpPr/>
            <p:nvPr/>
          </p:nvSpPr>
          <p:spPr>
            <a:xfrm>
              <a:off x="3858159" y="2750846"/>
              <a:ext cx="128734" cy="257468"/>
            </a:xfrm>
            <a:custGeom>
              <a:avLst/>
              <a:gdLst>
                <a:gd name="connsiteX0" fmla="*/ 0 w 128734"/>
                <a:gd name="connsiteY0" fmla="*/ 257469 h 257468"/>
                <a:gd name="connsiteX1" fmla="*/ 128734 w 128734"/>
                <a:gd name="connsiteY1" fmla="*/ 128734 h 257468"/>
                <a:gd name="connsiteX2" fmla="*/ 10 w 128734"/>
                <a:gd name="connsiteY2" fmla="*/ 0 h 257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8734" h="257468">
                  <a:moveTo>
                    <a:pt x="0" y="257469"/>
                  </a:moveTo>
                  <a:lnTo>
                    <a:pt x="128734" y="128734"/>
                  </a:lnTo>
                  <a:lnTo>
                    <a:pt x="10" y="0"/>
                  </a:lnTo>
                </a:path>
              </a:pathLst>
            </a:custGeom>
            <a:noFill/>
            <a:ln w="1587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latin typeface="阿里巴巴普惠体 2.0 55 Regular" panose="00020600040101010101" pitchFamily="18" charset="-122"/>
              </a:endParaRPr>
            </a:p>
          </p:txBody>
        </p:sp>
        <p:sp>
          <p:nvSpPr>
            <p:cNvPr id="4190" name="任意多边形: 形状 4189"/>
            <p:cNvSpPr/>
            <p:nvPr/>
          </p:nvSpPr>
          <p:spPr>
            <a:xfrm>
              <a:off x="4064135" y="2750846"/>
              <a:ext cx="128734" cy="257468"/>
            </a:xfrm>
            <a:custGeom>
              <a:avLst/>
              <a:gdLst>
                <a:gd name="connsiteX0" fmla="*/ 0 w 128734"/>
                <a:gd name="connsiteY0" fmla="*/ 257469 h 257468"/>
                <a:gd name="connsiteX1" fmla="*/ 128734 w 128734"/>
                <a:gd name="connsiteY1" fmla="*/ 128734 h 257468"/>
                <a:gd name="connsiteX2" fmla="*/ 10 w 128734"/>
                <a:gd name="connsiteY2" fmla="*/ 0 h 257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8734" h="257468">
                  <a:moveTo>
                    <a:pt x="0" y="257469"/>
                  </a:moveTo>
                  <a:lnTo>
                    <a:pt x="128734" y="128734"/>
                  </a:lnTo>
                  <a:lnTo>
                    <a:pt x="10" y="0"/>
                  </a:lnTo>
                </a:path>
              </a:pathLst>
            </a:custGeom>
            <a:noFill/>
            <a:ln w="1587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latin typeface="阿里巴巴普惠体 2.0 55 Regular" panose="00020600040101010101" pitchFamily="18" charset="-122"/>
              </a:endParaRPr>
            </a:p>
          </p:txBody>
        </p:sp>
        <p:sp>
          <p:nvSpPr>
            <p:cNvPr id="4191" name="任意多边形: 形状 4190"/>
            <p:cNvSpPr/>
            <p:nvPr/>
          </p:nvSpPr>
          <p:spPr>
            <a:xfrm>
              <a:off x="3214487" y="2261655"/>
              <a:ext cx="978382" cy="875394"/>
            </a:xfrm>
            <a:custGeom>
              <a:avLst/>
              <a:gdLst>
                <a:gd name="connsiteX0" fmla="*/ 978382 w 978382"/>
                <a:gd name="connsiteY0" fmla="*/ 386203 h 875394"/>
                <a:gd name="connsiteX1" fmla="*/ 978382 w 978382"/>
                <a:gd name="connsiteY1" fmla="*/ 51494 h 875394"/>
                <a:gd name="connsiteX2" fmla="*/ 926888 w 978382"/>
                <a:gd name="connsiteY2" fmla="*/ 0 h 875394"/>
                <a:gd name="connsiteX3" fmla="*/ 51494 w 978382"/>
                <a:gd name="connsiteY3" fmla="*/ 0 h 875394"/>
                <a:gd name="connsiteX4" fmla="*/ 0 w 978382"/>
                <a:gd name="connsiteY4" fmla="*/ 51494 h 875394"/>
                <a:gd name="connsiteX5" fmla="*/ 0 w 978382"/>
                <a:gd name="connsiteY5" fmla="*/ 823901 h 875394"/>
                <a:gd name="connsiteX6" fmla="*/ 51494 w 978382"/>
                <a:gd name="connsiteY6" fmla="*/ 875394 h 875394"/>
                <a:gd name="connsiteX7" fmla="*/ 604295 w 978382"/>
                <a:gd name="connsiteY7" fmla="*/ 875394 h 875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78382" h="875394">
                  <a:moveTo>
                    <a:pt x="978382" y="386203"/>
                  </a:moveTo>
                  <a:lnTo>
                    <a:pt x="978382" y="51494"/>
                  </a:lnTo>
                  <a:cubicBezTo>
                    <a:pt x="978382" y="23055"/>
                    <a:pt x="955328" y="0"/>
                    <a:pt x="926888" y="0"/>
                  </a:cubicBezTo>
                  <a:lnTo>
                    <a:pt x="51494" y="0"/>
                  </a:lnTo>
                  <a:cubicBezTo>
                    <a:pt x="23055" y="0"/>
                    <a:pt x="0" y="23055"/>
                    <a:pt x="0" y="51494"/>
                  </a:cubicBezTo>
                  <a:lnTo>
                    <a:pt x="0" y="823901"/>
                  </a:lnTo>
                  <a:cubicBezTo>
                    <a:pt x="0" y="852341"/>
                    <a:pt x="23055" y="875394"/>
                    <a:pt x="51494" y="875394"/>
                  </a:cubicBezTo>
                  <a:lnTo>
                    <a:pt x="604295" y="875394"/>
                  </a:lnTo>
                </a:path>
              </a:pathLst>
            </a:custGeom>
            <a:noFill/>
            <a:ln w="1587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latin typeface="阿里巴巴普惠体 2.0 55 Regular" panose="00020600040101010101" pitchFamily="18" charset="-122"/>
              </a:endParaRPr>
            </a:p>
          </p:txBody>
        </p:sp>
        <p:sp>
          <p:nvSpPr>
            <p:cNvPr id="4192" name="任意多边形: 形状 4191"/>
            <p:cNvSpPr/>
            <p:nvPr/>
          </p:nvSpPr>
          <p:spPr>
            <a:xfrm>
              <a:off x="3420462" y="2467630"/>
              <a:ext cx="257468" cy="154481"/>
            </a:xfrm>
            <a:custGeom>
              <a:avLst/>
              <a:gdLst>
                <a:gd name="connsiteX0" fmla="*/ 0 w 257468"/>
                <a:gd name="connsiteY0" fmla="*/ 0 h 154481"/>
                <a:gd name="connsiteX1" fmla="*/ 128734 w 257468"/>
                <a:gd name="connsiteY1" fmla="*/ 154481 h 154481"/>
                <a:gd name="connsiteX2" fmla="*/ 257469 w 257468"/>
                <a:gd name="connsiteY2" fmla="*/ 0 h 154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7468" h="154481">
                  <a:moveTo>
                    <a:pt x="0" y="0"/>
                  </a:moveTo>
                  <a:lnTo>
                    <a:pt x="128734" y="154481"/>
                  </a:lnTo>
                  <a:lnTo>
                    <a:pt x="257469" y="0"/>
                  </a:lnTo>
                </a:path>
              </a:pathLst>
            </a:custGeom>
            <a:noFill/>
            <a:ln w="1587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latin typeface="阿里巴巴普惠体 2.0 55 Regular" panose="00020600040101010101" pitchFamily="18" charset="-122"/>
              </a:endParaRPr>
            </a:p>
          </p:txBody>
        </p:sp>
        <p:sp>
          <p:nvSpPr>
            <p:cNvPr id="4193" name="任意多边形: 形状 4192"/>
            <p:cNvSpPr/>
            <p:nvPr/>
          </p:nvSpPr>
          <p:spPr>
            <a:xfrm>
              <a:off x="3394715" y="2776593"/>
              <a:ext cx="308962" cy="25746"/>
            </a:xfrm>
            <a:custGeom>
              <a:avLst/>
              <a:gdLst>
                <a:gd name="connsiteX0" fmla="*/ 0 w 308962"/>
                <a:gd name="connsiteY0" fmla="*/ 0 h 25746"/>
                <a:gd name="connsiteX1" fmla="*/ 308963 w 308962"/>
                <a:gd name="connsiteY1" fmla="*/ 0 h 25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8962" h="25746">
                  <a:moveTo>
                    <a:pt x="0" y="0"/>
                  </a:moveTo>
                  <a:lnTo>
                    <a:pt x="308963" y="0"/>
                  </a:lnTo>
                </a:path>
              </a:pathLst>
            </a:custGeom>
            <a:noFill/>
            <a:ln w="1587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latin typeface="阿里巴巴普惠体 2.0 55 Regular" panose="00020600040101010101" pitchFamily="18" charset="-122"/>
              </a:endParaRPr>
            </a:p>
          </p:txBody>
        </p:sp>
        <p:sp>
          <p:nvSpPr>
            <p:cNvPr id="4194" name="任意多边形: 形状 4193"/>
            <p:cNvSpPr/>
            <p:nvPr/>
          </p:nvSpPr>
          <p:spPr>
            <a:xfrm>
              <a:off x="3394715" y="2622111"/>
              <a:ext cx="308962" cy="25746"/>
            </a:xfrm>
            <a:custGeom>
              <a:avLst/>
              <a:gdLst>
                <a:gd name="connsiteX0" fmla="*/ 0 w 308962"/>
                <a:gd name="connsiteY0" fmla="*/ 0 h 25746"/>
                <a:gd name="connsiteX1" fmla="*/ 308963 w 308962"/>
                <a:gd name="connsiteY1" fmla="*/ 0 h 25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8962" h="25746">
                  <a:moveTo>
                    <a:pt x="0" y="0"/>
                  </a:moveTo>
                  <a:lnTo>
                    <a:pt x="308963" y="0"/>
                  </a:lnTo>
                </a:path>
              </a:pathLst>
            </a:custGeom>
            <a:noFill/>
            <a:ln w="1587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latin typeface="阿里巴巴普惠体 2.0 55 Regular" panose="00020600040101010101" pitchFamily="18" charset="-122"/>
              </a:endParaRPr>
            </a:p>
          </p:txBody>
        </p:sp>
        <p:sp>
          <p:nvSpPr>
            <p:cNvPr id="4195" name="任意多边形: 形状 4194"/>
            <p:cNvSpPr/>
            <p:nvPr/>
          </p:nvSpPr>
          <p:spPr>
            <a:xfrm>
              <a:off x="3549197" y="2622111"/>
              <a:ext cx="25746" cy="308962"/>
            </a:xfrm>
            <a:custGeom>
              <a:avLst/>
              <a:gdLst>
                <a:gd name="connsiteX0" fmla="*/ 0 w 25746"/>
                <a:gd name="connsiteY0" fmla="*/ 0 h 308962"/>
                <a:gd name="connsiteX1" fmla="*/ 0 w 25746"/>
                <a:gd name="connsiteY1" fmla="*/ 308963 h 308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746" h="308962">
                  <a:moveTo>
                    <a:pt x="0" y="0"/>
                  </a:moveTo>
                  <a:lnTo>
                    <a:pt x="0" y="308963"/>
                  </a:lnTo>
                </a:path>
              </a:pathLst>
            </a:custGeom>
            <a:noFill/>
            <a:ln w="1587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latin typeface="阿里巴巴普惠体 2.0 55 Regular" panose="00020600040101010101" pitchFamily="18" charset="-122"/>
              </a:endParaRPr>
            </a:p>
          </p:txBody>
        </p:sp>
      </p:grpSp>
      <p:grpSp>
        <p:nvGrpSpPr>
          <p:cNvPr id="4238" name="组合 4237"/>
          <p:cNvGrpSpPr/>
          <p:nvPr/>
        </p:nvGrpSpPr>
        <p:grpSpPr>
          <a:xfrm>
            <a:off x="5077293" y="3025124"/>
            <a:ext cx="1102092" cy="706152"/>
            <a:chOff x="-5650664" y="-6151807"/>
            <a:chExt cx="5926862" cy="3797565"/>
          </a:xfrm>
        </p:grpSpPr>
        <p:sp>
          <p:nvSpPr>
            <p:cNvPr id="4207" name="任意多边形: 形状 4206"/>
            <p:cNvSpPr/>
            <p:nvPr/>
          </p:nvSpPr>
          <p:spPr>
            <a:xfrm>
              <a:off x="-5648135" y="-6148448"/>
              <a:ext cx="5924333" cy="3794206"/>
            </a:xfrm>
            <a:custGeom>
              <a:avLst/>
              <a:gdLst>
                <a:gd name="connsiteX0" fmla="*/ 0 w 5924333"/>
                <a:gd name="connsiteY0" fmla="*/ 0 h 3794206"/>
                <a:gd name="connsiteX1" fmla="*/ 5924333 w 5924333"/>
                <a:gd name="connsiteY1" fmla="*/ 0 h 3794206"/>
                <a:gd name="connsiteX2" fmla="*/ 5924333 w 5924333"/>
                <a:gd name="connsiteY2" fmla="*/ 3794207 h 3794206"/>
                <a:gd name="connsiteX3" fmla="*/ 0 w 5924333"/>
                <a:gd name="connsiteY3" fmla="*/ 3794207 h 3794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4333" h="3794206">
                  <a:moveTo>
                    <a:pt x="0" y="0"/>
                  </a:moveTo>
                  <a:lnTo>
                    <a:pt x="5924333" y="0"/>
                  </a:lnTo>
                  <a:lnTo>
                    <a:pt x="5924333" y="3794207"/>
                  </a:lnTo>
                  <a:lnTo>
                    <a:pt x="0" y="3794207"/>
                  </a:lnTo>
                  <a:close/>
                </a:path>
              </a:pathLst>
            </a:custGeom>
            <a:solidFill>
              <a:srgbClr val="E6E6E6"/>
            </a:solidFill>
            <a:ln w="91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阿里巴巴普惠体 2.0 55 Regular" panose="00020600040101010101" pitchFamily="18" charset="-122"/>
              </a:endParaRPr>
            </a:p>
          </p:txBody>
        </p:sp>
        <p:sp>
          <p:nvSpPr>
            <p:cNvPr id="4208" name="任意多边形: 形状 4207"/>
            <p:cNvSpPr/>
            <p:nvPr/>
          </p:nvSpPr>
          <p:spPr>
            <a:xfrm>
              <a:off x="-5478730" y="-5672560"/>
              <a:ext cx="5585523" cy="3093852"/>
            </a:xfrm>
            <a:custGeom>
              <a:avLst/>
              <a:gdLst>
                <a:gd name="connsiteX0" fmla="*/ 0 w 5585523"/>
                <a:gd name="connsiteY0" fmla="*/ 0 h 3093852"/>
                <a:gd name="connsiteX1" fmla="*/ 5585523 w 5585523"/>
                <a:gd name="connsiteY1" fmla="*/ 0 h 3093852"/>
                <a:gd name="connsiteX2" fmla="*/ 5585523 w 5585523"/>
                <a:gd name="connsiteY2" fmla="*/ 3093853 h 3093852"/>
                <a:gd name="connsiteX3" fmla="*/ 0 w 5585523"/>
                <a:gd name="connsiteY3" fmla="*/ 3093853 h 3093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85523" h="3093852">
                  <a:moveTo>
                    <a:pt x="0" y="0"/>
                  </a:moveTo>
                  <a:lnTo>
                    <a:pt x="5585523" y="0"/>
                  </a:lnTo>
                  <a:lnTo>
                    <a:pt x="5585523" y="3093853"/>
                  </a:lnTo>
                  <a:lnTo>
                    <a:pt x="0" y="3093853"/>
                  </a:lnTo>
                  <a:close/>
                </a:path>
              </a:pathLst>
            </a:custGeom>
            <a:solidFill>
              <a:srgbClr val="FFFFFF"/>
            </a:solidFill>
            <a:ln w="91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阿里巴巴普惠体 2.0 55 Regular" panose="00020600040101010101" pitchFamily="18" charset="-122"/>
              </a:endParaRPr>
            </a:p>
          </p:txBody>
        </p:sp>
        <p:sp>
          <p:nvSpPr>
            <p:cNvPr id="4209" name="任意多边形: 形状 4208"/>
            <p:cNvSpPr/>
            <p:nvPr/>
          </p:nvSpPr>
          <p:spPr>
            <a:xfrm>
              <a:off x="-5650664" y="-6151807"/>
              <a:ext cx="5924333" cy="251687"/>
            </a:xfrm>
            <a:custGeom>
              <a:avLst/>
              <a:gdLst>
                <a:gd name="connsiteX0" fmla="*/ 0 w 5924333"/>
                <a:gd name="connsiteY0" fmla="*/ 0 h 251687"/>
                <a:gd name="connsiteX1" fmla="*/ 5924333 w 5924333"/>
                <a:gd name="connsiteY1" fmla="*/ 0 h 251687"/>
                <a:gd name="connsiteX2" fmla="*/ 5924333 w 5924333"/>
                <a:gd name="connsiteY2" fmla="*/ 251687 h 251687"/>
                <a:gd name="connsiteX3" fmla="*/ 0 w 5924333"/>
                <a:gd name="connsiteY3" fmla="*/ 251687 h 251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4333" h="251687">
                  <a:moveTo>
                    <a:pt x="0" y="0"/>
                  </a:moveTo>
                  <a:lnTo>
                    <a:pt x="5924333" y="0"/>
                  </a:lnTo>
                  <a:lnTo>
                    <a:pt x="5924333" y="251687"/>
                  </a:lnTo>
                  <a:lnTo>
                    <a:pt x="0" y="251687"/>
                  </a:lnTo>
                  <a:close/>
                </a:path>
              </a:pathLst>
            </a:custGeom>
            <a:solidFill>
              <a:srgbClr val="0070F7"/>
            </a:solidFill>
            <a:ln w="91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阿里巴巴普惠体 2.0 55 Regular" panose="00020600040101010101" pitchFamily="18" charset="-122"/>
              </a:endParaRPr>
            </a:p>
          </p:txBody>
        </p:sp>
        <p:sp>
          <p:nvSpPr>
            <p:cNvPr id="4210" name="任意多边形: 形状 4209"/>
            <p:cNvSpPr/>
            <p:nvPr/>
          </p:nvSpPr>
          <p:spPr>
            <a:xfrm>
              <a:off x="-5510279" y="-6069779"/>
              <a:ext cx="93296" cy="93296"/>
            </a:xfrm>
            <a:custGeom>
              <a:avLst/>
              <a:gdLst>
                <a:gd name="connsiteX0" fmla="*/ 93297 w 93296"/>
                <a:gd name="connsiteY0" fmla="*/ 46648 h 93296"/>
                <a:gd name="connsiteX1" fmla="*/ 46648 w 93296"/>
                <a:gd name="connsiteY1" fmla="*/ 93297 h 93296"/>
                <a:gd name="connsiteX2" fmla="*/ 0 w 93296"/>
                <a:gd name="connsiteY2" fmla="*/ 46648 h 93296"/>
                <a:gd name="connsiteX3" fmla="*/ 46648 w 93296"/>
                <a:gd name="connsiteY3" fmla="*/ 0 h 93296"/>
                <a:gd name="connsiteX4" fmla="*/ 93297 w 93296"/>
                <a:gd name="connsiteY4" fmla="*/ 46648 h 93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296" h="93296">
                  <a:moveTo>
                    <a:pt x="93297" y="46648"/>
                  </a:moveTo>
                  <a:cubicBezTo>
                    <a:pt x="93297" y="72411"/>
                    <a:pt x="72411" y="93297"/>
                    <a:pt x="46648" y="93297"/>
                  </a:cubicBezTo>
                  <a:cubicBezTo>
                    <a:pt x="20885" y="93297"/>
                    <a:pt x="0" y="72411"/>
                    <a:pt x="0" y="46648"/>
                  </a:cubicBezTo>
                  <a:cubicBezTo>
                    <a:pt x="0" y="20885"/>
                    <a:pt x="20885" y="0"/>
                    <a:pt x="46648" y="0"/>
                  </a:cubicBezTo>
                  <a:cubicBezTo>
                    <a:pt x="72411" y="0"/>
                    <a:pt x="93297" y="20885"/>
                    <a:pt x="93297" y="46648"/>
                  </a:cubicBezTo>
                  <a:close/>
                </a:path>
              </a:pathLst>
            </a:custGeom>
            <a:solidFill>
              <a:srgbClr val="FFFFFF"/>
            </a:solidFill>
            <a:ln w="91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阿里巴巴普惠体 2.0 55 Regular" panose="00020600040101010101" pitchFamily="18" charset="-122"/>
              </a:endParaRPr>
            </a:p>
          </p:txBody>
        </p:sp>
        <p:sp>
          <p:nvSpPr>
            <p:cNvPr id="4211" name="任意多边形: 形状 4210"/>
            <p:cNvSpPr/>
            <p:nvPr/>
          </p:nvSpPr>
          <p:spPr>
            <a:xfrm>
              <a:off x="-5333214" y="-6069779"/>
              <a:ext cx="93296" cy="93296"/>
            </a:xfrm>
            <a:custGeom>
              <a:avLst/>
              <a:gdLst>
                <a:gd name="connsiteX0" fmla="*/ 93297 w 93296"/>
                <a:gd name="connsiteY0" fmla="*/ 46648 h 93296"/>
                <a:gd name="connsiteX1" fmla="*/ 46648 w 93296"/>
                <a:gd name="connsiteY1" fmla="*/ 93297 h 93296"/>
                <a:gd name="connsiteX2" fmla="*/ 0 w 93296"/>
                <a:gd name="connsiteY2" fmla="*/ 46648 h 93296"/>
                <a:gd name="connsiteX3" fmla="*/ 46648 w 93296"/>
                <a:gd name="connsiteY3" fmla="*/ 0 h 93296"/>
                <a:gd name="connsiteX4" fmla="*/ 93297 w 93296"/>
                <a:gd name="connsiteY4" fmla="*/ 46648 h 93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296" h="93296">
                  <a:moveTo>
                    <a:pt x="93297" y="46648"/>
                  </a:moveTo>
                  <a:cubicBezTo>
                    <a:pt x="93297" y="72411"/>
                    <a:pt x="72411" y="93297"/>
                    <a:pt x="46648" y="93297"/>
                  </a:cubicBezTo>
                  <a:cubicBezTo>
                    <a:pt x="20885" y="93297"/>
                    <a:pt x="0" y="72411"/>
                    <a:pt x="0" y="46648"/>
                  </a:cubicBezTo>
                  <a:cubicBezTo>
                    <a:pt x="0" y="20885"/>
                    <a:pt x="20885" y="0"/>
                    <a:pt x="46648" y="0"/>
                  </a:cubicBezTo>
                  <a:cubicBezTo>
                    <a:pt x="72411" y="0"/>
                    <a:pt x="93297" y="20885"/>
                    <a:pt x="93297" y="46648"/>
                  </a:cubicBezTo>
                  <a:close/>
                </a:path>
              </a:pathLst>
            </a:custGeom>
            <a:solidFill>
              <a:srgbClr val="FFFFFF"/>
            </a:solidFill>
            <a:ln w="91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阿里巴巴普惠体 2.0 55 Regular" panose="00020600040101010101" pitchFamily="18" charset="-122"/>
              </a:endParaRPr>
            </a:p>
          </p:txBody>
        </p:sp>
        <p:sp>
          <p:nvSpPr>
            <p:cNvPr id="4212" name="任意多边形: 形状 4211"/>
            <p:cNvSpPr/>
            <p:nvPr/>
          </p:nvSpPr>
          <p:spPr>
            <a:xfrm>
              <a:off x="-5156148" y="-6069779"/>
              <a:ext cx="93296" cy="93296"/>
            </a:xfrm>
            <a:custGeom>
              <a:avLst/>
              <a:gdLst>
                <a:gd name="connsiteX0" fmla="*/ 93297 w 93296"/>
                <a:gd name="connsiteY0" fmla="*/ 46648 h 93296"/>
                <a:gd name="connsiteX1" fmla="*/ 46648 w 93296"/>
                <a:gd name="connsiteY1" fmla="*/ 93297 h 93296"/>
                <a:gd name="connsiteX2" fmla="*/ 0 w 93296"/>
                <a:gd name="connsiteY2" fmla="*/ 46648 h 93296"/>
                <a:gd name="connsiteX3" fmla="*/ 46648 w 93296"/>
                <a:gd name="connsiteY3" fmla="*/ 0 h 93296"/>
                <a:gd name="connsiteX4" fmla="*/ 93297 w 93296"/>
                <a:gd name="connsiteY4" fmla="*/ 46648 h 93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296" h="93296">
                  <a:moveTo>
                    <a:pt x="93297" y="46648"/>
                  </a:moveTo>
                  <a:cubicBezTo>
                    <a:pt x="93297" y="72411"/>
                    <a:pt x="72411" y="93297"/>
                    <a:pt x="46648" y="93297"/>
                  </a:cubicBezTo>
                  <a:cubicBezTo>
                    <a:pt x="20885" y="93297"/>
                    <a:pt x="0" y="72411"/>
                    <a:pt x="0" y="46648"/>
                  </a:cubicBezTo>
                  <a:cubicBezTo>
                    <a:pt x="0" y="20885"/>
                    <a:pt x="20885" y="0"/>
                    <a:pt x="46648" y="0"/>
                  </a:cubicBezTo>
                  <a:cubicBezTo>
                    <a:pt x="72411" y="0"/>
                    <a:pt x="93297" y="20885"/>
                    <a:pt x="93297" y="46648"/>
                  </a:cubicBezTo>
                  <a:close/>
                </a:path>
              </a:pathLst>
            </a:custGeom>
            <a:solidFill>
              <a:srgbClr val="FFFFFF"/>
            </a:solidFill>
            <a:ln w="91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阿里巴巴普惠体 2.0 55 Regular" panose="00020600040101010101" pitchFamily="18" charset="-122"/>
              </a:endParaRPr>
            </a:p>
          </p:txBody>
        </p:sp>
        <p:sp>
          <p:nvSpPr>
            <p:cNvPr id="4213" name="任意多边形: 形状 4212"/>
            <p:cNvSpPr/>
            <p:nvPr/>
          </p:nvSpPr>
          <p:spPr>
            <a:xfrm>
              <a:off x="-4971209" y="-5351547"/>
              <a:ext cx="1435216" cy="2451827"/>
            </a:xfrm>
            <a:custGeom>
              <a:avLst/>
              <a:gdLst>
                <a:gd name="connsiteX0" fmla="*/ 0 w 1435216"/>
                <a:gd name="connsiteY0" fmla="*/ 0 h 2451827"/>
                <a:gd name="connsiteX1" fmla="*/ 1435216 w 1435216"/>
                <a:gd name="connsiteY1" fmla="*/ 0 h 2451827"/>
                <a:gd name="connsiteX2" fmla="*/ 1435216 w 1435216"/>
                <a:gd name="connsiteY2" fmla="*/ 2451828 h 2451827"/>
                <a:gd name="connsiteX3" fmla="*/ 0 w 1435216"/>
                <a:gd name="connsiteY3" fmla="*/ 2451828 h 2451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5216" h="2451827">
                  <a:moveTo>
                    <a:pt x="0" y="0"/>
                  </a:moveTo>
                  <a:lnTo>
                    <a:pt x="1435216" y="0"/>
                  </a:lnTo>
                  <a:lnTo>
                    <a:pt x="1435216" y="2451828"/>
                  </a:lnTo>
                  <a:lnTo>
                    <a:pt x="0" y="2451828"/>
                  </a:lnTo>
                  <a:close/>
                </a:path>
              </a:pathLst>
            </a:custGeom>
            <a:solidFill>
              <a:srgbClr val="E6E6E6"/>
            </a:solidFill>
            <a:ln w="91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阿里巴巴普惠体 2.0 55 Regular" panose="00020600040101010101" pitchFamily="18" charset="-122"/>
              </a:endParaRPr>
            </a:p>
          </p:txBody>
        </p:sp>
        <p:sp>
          <p:nvSpPr>
            <p:cNvPr id="4214" name="任意多边形: 形状 4213"/>
            <p:cNvSpPr/>
            <p:nvPr/>
          </p:nvSpPr>
          <p:spPr>
            <a:xfrm>
              <a:off x="-3288247" y="-5351547"/>
              <a:ext cx="1196013" cy="674893"/>
            </a:xfrm>
            <a:custGeom>
              <a:avLst/>
              <a:gdLst>
                <a:gd name="connsiteX0" fmla="*/ 0 w 1196013"/>
                <a:gd name="connsiteY0" fmla="*/ 0 h 674893"/>
                <a:gd name="connsiteX1" fmla="*/ 1196014 w 1196013"/>
                <a:gd name="connsiteY1" fmla="*/ 0 h 674893"/>
                <a:gd name="connsiteX2" fmla="*/ 1196014 w 1196013"/>
                <a:gd name="connsiteY2" fmla="*/ 674893 h 674893"/>
                <a:gd name="connsiteX3" fmla="*/ 0 w 1196013"/>
                <a:gd name="connsiteY3" fmla="*/ 674893 h 674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6013" h="674893">
                  <a:moveTo>
                    <a:pt x="0" y="0"/>
                  </a:moveTo>
                  <a:lnTo>
                    <a:pt x="1196014" y="0"/>
                  </a:lnTo>
                  <a:lnTo>
                    <a:pt x="1196014" y="674893"/>
                  </a:lnTo>
                  <a:lnTo>
                    <a:pt x="0" y="674893"/>
                  </a:lnTo>
                  <a:close/>
                </a:path>
              </a:pathLst>
            </a:custGeom>
            <a:solidFill>
              <a:srgbClr val="0070F7"/>
            </a:solidFill>
            <a:ln w="91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阿里巴巴普惠体 2.0 55 Regular" panose="00020600040101010101" pitchFamily="18" charset="-122"/>
              </a:endParaRPr>
            </a:p>
          </p:txBody>
        </p:sp>
        <p:sp>
          <p:nvSpPr>
            <p:cNvPr id="4215" name="任意多边形: 形状 4214"/>
            <p:cNvSpPr/>
            <p:nvPr/>
          </p:nvSpPr>
          <p:spPr>
            <a:xfrm>
              <a:off x="-3288247" y="-4488710"/>
              <a:ext cx="1196013" cy="726151"/>
            </a:xfrm>
            <a:custGeom>
              <a:avLst/>
              <a:gdLst>
                <a:gd name="connsiteX0" fmla="*/ 0 w 1196013"/>
                <a:gd name="connsiteY0" fmla="*/ 0 h 726151"/>
                <a:gd name="connsiteX1" fmla="*/ 1196014 w 1196013"/>
                <a:gd name="connsiteY1" fmla="*/ 0 h 726151"/>
                <a:gd name="connsiteX2" fmla="*/ 1196014 w 1196013"/>
                <a:gd name="connsiteY2" fmla="*/ 726151 h 726151"/>
                <a:gd name="connsiteX3" fmla="*/ 0 w 1196013"/>
                <a:gd name="connsiteY3" fmla="*/ 726151 h 726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6013" h="726151">
                  <a:moveTo>
                    <a:pt x="0" y="0"/>
                  </a:moveTo>
                  <a:lnTo>
                    <a:pt x="1196014" y="0"/>
                  </a:lnTo>
                  <a:lnTo>
                    <a:pt x="1196014" y="726151"/>
                  </a:lnTo>
                  <a:lnTo>
                    <a:pt x="0" y="726151"/>
                  </a:lnTo>
                  <a:close/>
                </a:path>
              </a:pathLst>
            </a:custGeom>
            <a:solidFill>
              <a:srgbClr val="E6E6E6"/>
            </a:solidFill>
            <a:ln w="91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阿里巴巴普惠体 2.0 55 Regular" panose="00020600040101010101" pitchFamily="18" charset="-122"/>
              </a:endParaRPr>
            </a:p>
          </p:txBody>
        </p:sp>
        <p:sp>
          <p:nvSpPr>
            <p:cNvPr id="4216" name="任意多边形: 形状 4215"/>
            <p:cNvSpPr/>
            <p:nvPr/>
          </p:nvSpPr>
          <p:spPr>
            <a:xfrm>
              <a:off x="-3288247" y="-3574614"/>
              <a:ext cx="1196013" cy="674893"/>
            </a:xfrm>
            <a:custGeom>
              <a:avLst/>
              <a:gdLst>
                <a:gd name="connsiteX0" fmla="*/ 0 w 1196013"/>
                <a:gd name="connsiteY0" fmla="*/ 0 h 674893"/>
                <a:gd name="connsiteX1" fmla="*/ 1196014 w 1196013"/>
                <a:gd name="connsiteY1" fmla="*/ 0 h 674893"/>
                <a:gd name="connsiteX2" fmla="*/ 1196014 w 1196013"/>
                <a:gd name="connsiteY2" fmla="*/ 674893 h 674893"/>
                <a:gd name="connsiteX3" fmla="*/ 0 w 1196013"/>
                <a:gd name="connsiteY3" fmla="*/ 674893 h 674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6013" h="674893">
                  <a:moveTo>
                    <a:pt x="0" y="0"/>
                  </a:moveTo>
                  <a:lnTo>
                    <a:pt x="1196014" y="0"/>
                  </a:lnTo>
                  <a:lnTo>
                    <a:pt x="1196014" y="674893"/>
                  </a:lnTo>
                  <a:lnTo>
                    <a:pt x="0" y="674893"/>
                  </a:lnTo>
                  <a:close/>
                </a:path>
              </a:pathLst>
            </a:custGeom>
            <a:solidFill>
              <a:srgbClr val="E6E6E6"/>
            </a:solidFill>
            <a:ln w="91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阿里巴巴普惠体 2.0 55 Regular" panose="00020600040101010101" pitchFamily="18" charset="-122"/>
              </a:endParaRPr>
            </a:p>
          </p:txBody>
        </p:sp>
        <p:sp>
          <p:nvSpPr>
            <p:cNvPr id="4217" name="任意多边形: 形状 4216"/>
            <p:cNvSpPr/>
            <p:nvPr/>
          </p:nvSpPr>
          <p:spPr>
            <a:xfrm>
              <a:off x="-1835944" y="-5351547"/>
              <a:ext cx="1435216" cy="1068493"/>
            </a:xfrm>
            <a:custGeom>
              <a:avLst/>
              <a:gdLst>
                <a:gd name="connsiteX0" fmla="*/ 0 w 1435216"/>
                <a:gd name="connsiteY0" fmla="*/ 0 h 1068493"/>
                <a:gd name="connsiteX1" fmla="*/ 1435216 w 1435216"/>
                <a:gd name="connsiteY1" fmla="*/ 0 h 1068493"/>
                <a:gd name="connsiteX2" fmla="*/ 1435216 w 1435216"/>
                <a:gd name="connsiteY2" fmla="*/ 1068493 h 1068493"/>
                <a:gd name="connsiteX3" fmla="*/ 0 w 1435216"/>
                <a:gd name="connsiteY3" fmla="*/ 1068493 h 1068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5216" h="1068493">
                  <a:moveTo>
                    <a:pt x="0" y="0"/>
                  </a:moveTo>
                  <a:lnTo>
                    <a:pt x="1435216" y="0"/>
                  </a:lnTo>
                  <a:lnTo>
                    <a:pt x="1435216" y="1068493"/>
                  </a:lnTo>
                  <a:lnTo>
                    <a:pt x="0" y="1068493"/>
                  </a:lnTo>
                  <a:close/>
                </a:path>
              </a:pathLst>
            </a:custGeom>
            <a:solidFill>
              <a:srgbClr val="E6E6E6"/>
            </a:solidFill>
            <a:ln w="91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阿里巴巴普惠体 2.0 55 Regular" panose="00020600040101010101" pitchFamily="18" charset="-122"/>
              </a:endParaRPr>
            </a:p>
          </p:txBody>
        </p:sp>
        <p:sp>
          <p:nvSpPr>
            <p:cNvPr id="4218" name="任意多边形: 形状 4217"/>
            <p:cNvSpPr/>
            <p:nvPr/>
          </p:nvSpPr>
          <p:spPr>
            <a:xfrm>
              <a:off x="-1835944" y="-3968214"/>
              <a:ext cx="1435216" cy="1068493"/>
            </a:xfrm>
            <a:custGeom>
              <a:avLst/>
              <a:gdLst>
                <a:gd name="connsiteX0" fmla="*/ 0 w 1435216"/>
                <a:gd name="connsiteY0" fmla="*/ 0 h 1068493"/>
                <a:gd name="connsiteX1" fmla="*/ 1435216 w 1435216"/>
                <a:gd name="connsiteY1" fmla="*/ 0 h 1068493"/>
                <a:gd name="connsiteX2" fmla="*/ 1435216 w 1435216"/>
                <a:gd name="connsiteY2" fmla="*/ 1068493 h 1068493"/>
                <a:gd name="connsiteX3" fmla="*/ 0 w 1435216"/>
                <a:gd name="connsiteY3" fmla="*/ 1068493 h 1068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5216" h="1068493">
                  <a:moveTo>
                    <a:pt x="0" y="0"/>
                  </a:moveTo>
                  <a:lnTo>
                    <a:pt x="1435216" y="0"/>
                  </a:lnTo>
                  <a:lnTo>
                    <a:pt x="1435216" y="1068493"/>
                  </a:lnTo>
                  <a:lnTo>
                    <a:pt x="0" y="1068493"/>
                  </a:lnTo>
                  <a:close/>
                </a:path>
              </a:pathLst>
            </a:custGeom>
            <a:solidFill>
              <a:srgbClr val="E6E6E6"/>
            </a:solidFill>
            <a:ln w="91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阿里巴巴普惠体 2.0 55 Regular" panose="00020600040101010101" pitchFamily="18" charset="-122"/>
              </a:endParaRPr>
            </a:p>
          </p:txBody>
        </p:sp>
        <p:sp>
          <p:nvSpPr>
            <p:cNvPr id="4233" name="任意多边形: 形状 4232"/>
            <p:cNvSpPr/>
            <p:nvPr/>
          </p:nvSpPr>
          <p:spPr>
            <a:xfrm>
              <a:off x="-3833572" y="-6062418"/>
              <a:ext cx="3826298" cy="3440560"/>
            </a:xfrm>
            <a:custGeom>
              <a:avLst/>
              <a:gdLst>
                <a:gd name="connsiteX0" fmla="*/ 2043324 w 3826298"/>
                <a:gd name="connsiteY0" fmla="*/ 292719 h 3440560"/>
                <a:gd name="connsiteX1" fmla="*/ 292645 w 3826298"/>
                <a:gd name="connsiteY1" fmla="*/ 441015 h 3440560"/>
                <a:gd name="connsiteX2" fmla="*/ 440941 w 3826298"/>
                <a:gd name="connsiteY2" fmla="*/ 2191695 h 3440560"/>
                <a:gd name="connsiteX3" fmla="*/ 2113761 w 3826298"/>
                <a:gd name="connsiteY3" fmla="*/ 2127475 h 3440560"/>
                <a:gd name="connsiteX4" fmla="*/ 3637655 w 3826298"/>
                <a:gd name="connsiteY4" fmla="*/ 3413329 h 3440560"/>
                <a:gd name="connsiteX5" fmla="*/ 3798993 w 3826298"/>
                <a:gd name="connsiteY5" fmla="*/ 3399818 h 3440560"/>
                <a:gd name="connsiteX6" fmla="*/ 3785482 w 3826298"/>
                <a:gd name="connsiteY6" fmla="*/ 3238479 h 3440560"/>
                <a:gd name="connsiteX7" fmla="*/ 3785313 w 3826298"/>
                <a:gd name="connsiteY7" fmla="*/ 3238337 h 3440560"/>
                <a:gd name="connsiteX8" fmla="*/ 2261418 w 3826298"/>
                <a:gd name="connsiteY8" fmla="*/ 1952482 h 3440560"/>
                <a:gd name="connsiteX9" fmla="*/ 2043324 w 3826298"/>
                <a:gd name="connsiteY9" fmla="*/ 292719 h 3440560"/>
                <a:gd name="connsiteX10" fmla="*/ 1945085 w 3826298"/>
                <a:gd name="connsiteY10" fmla="*/ 1828663 h 3440560"/>
                <a:gd name="connsiteX11" fmla="*/ 633466 w 3826298"/>
                <a:gd name="connsiteY11" fmla="*/ 1939783 h 3440560"/>
                <a:gd name="connsiteX12" fmla="*/ 522346 w 3826298"/>
                <a:gd name="connsiteY12" fmla="*/ 628164 h 3440560"/>
                <a:gd name="connsiteX13" fmla="*/ 1833965 w 3826298"/>
                <a:gd name="connsiteY13" fmla="*/ 517044 h 3440560"/>
                <a:gd name="connsiteX14" fmla="*/ 1833965 w 3826298"/>
                <a:gd name="connsiteY14" fmla="*/ 517044 h 3440560"/>
                <a:gd name="connsiteX15" fmla="*/ 1945085 w 3826298"/>
                <a:gd name="connsiteY15" fmla="*/ 1828663 h 3440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826298" h="3440560">
                  <a:moveTo>
                    <a:pt x="2043324" y="292719"/>
                  </a:moveTo>
                  <a:cubicBezTo>
                    <a:pt x="1518936" y="-149767"/>
                    <a:pt x="735131" y="-83372"/>
                    <a:pt x="292645" y="441015"/>
                  </a:cubicBezTo>
                  <a:cubicBezTo>
                    <a:pt x="-149841" y="965403"/>
                    <a:pt x="-83447" y="1749209"/>
                    <a:pt x="440941" y="2191695"/>
                  </a:cubicBezTo>
                  <a:cubicBezTo>
                    <a:pt x="931433" y="2605579"/>
                    <a:pt x="1656444" y="2577746"/>
                    <a:pt x="2113761" y="2127475"/>
                  </a:cubicBezTo>
                  <a:lnTo>
                    <a:pt x="3637655" y="3413329"/>
                  </a:lnTo>
                  <a:cubicBezTo>
                    <a:pt x="3685938" y="3454151"/>
                    <a:pt x="3758172" y="3448102"/>
                    <a:pt x="3798993" y="3399818"/>
                  </a:cubicBezTo>
                  <a:cubicBezTo>
                    <a:pt x="3839814" y="3351534"/>
                    <a:pt x="3833765" y="3279301"/>
                    <a:pt x="3785482" y="3238479"/>
                  </a:cubicBezTo>
                  <a:lnTo>
                    <a:pt x="3785313" y="3238337"/>
                  </a:lnTo>
                  <a:lnTo>
                    <a:pt x="2261418" y="1952482"/>
                  </a:lnTo>
                  <a:cubicBezTo>
                    <a:pt x="2628296" y="1425934"/>
                    <a:pt x="2533777" y="706614"/>
                    <a:pt x="2043324" y="292719"/>
                  </a:cubicBezTo>
                  <a:close/>
                  <a:moveTo>
                    <a:pt x="1945085" y="1828663"/>
                  </a:moveTo>
                  <a:cubicBezTo>
                    <a:pt x="1613576" y="2221542"/>
                    <a:pt x="1026344" y="2271292"/>
                    <a:pt x="633466" y="1939783"/>
                  </a:cubicBezTo>
                  <a:cubicBezTo>
                    <a:pt x="240587" y="1608274"/>
                    <a:pt x="190837" y="1021042"/>
                    <a:pt x="522346" y="628164"/>
                  </a:cubicBezTo>
                  <a:cubicBezTo>
                    <a:pt x="853854" y="235286"/>
                    <a:pt x="1441086" y="185536"/>
                    <a:pt x="1833965" y="517044"/>
                  </a:cubicBezTo>
                  <a:lnTo>
                    <a:pt x="1833965" y="517044"/>
                  </a:lnTo>
                  <a:cubicBezTo>
                    <a:pt x="2226844" y="848553"/>
                    <a:pt x="2276594" y="1435785"/>
                    <a:pt x="1945085" y="1828663"/>
                  </a:cubicBezTo>
                  <a:close/>
                </a:path>
              </a:pathLst>
            </a:custGeom>
            <a:solidFill>
              <a:srgbClr val="3F3D56"/>
            </a:solidFill>
            <a:ln w="91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阿里巴巴普惠体 2.0 55 Regular" panose="00020600040101010101" pitchFamily="18" charset="-122"/>
              </a:endParaRPr>
            </a:p>
          </p:txBody>
        </p:sp>
        <p:sp>
          <p:nvSpPr>
            <p:cNvPr id="4234" name="任意多边形: 形状 4233"/>
            <p:cNvSpPr/>
            <p:nvPr/>
          </p:nvSpPr>
          <p:spPr>
            <a:xfrm>
              <a:off x="-3628849" y="-5373733"/>
              <a:ext cx="1688992" cy="1587358"/>
            </a:xfrm>
            <a:custGeom>
              <a:avLst/>
              <a:gdLst>
                <a:gd name="connsiteX0" fmla="*/ 428741 w 1688992"/>
                <a:gd name="connsiteY0" fmla="*/ 1251098 h 1587358"/>
                <a:gd name="connsiteX1" fmla="*/ 270796 w 1688992"/>
                <a:gd name="connsiteY1" fmla="*/ -171 h 1587358"/>
                <a:gd name="connsiteX2" fmla="*/ 219183 w 1688992"/>
                <a:gd name="connsiteY2" fmla="*/ 56140 h 1587358"/>
                <a:gd name="connsiteX3" fmla="*/ 330302 w 1688992"/>
                <a:gd name="connsiteY3" fmla="*/ 1367760 h 1587358"/>
                <a:gd name="connsiteX4" fmla="*/ 1641922 w 1688992"/>
                <a:gd name="connsiteY4" fmla="*/ 1256640 h 1587358"/>
                <a:gd name="connsiteX5" fmla="*/ 1688747 w 1688992"/>
                <a:gd name="connsiteY5" fmla="*/ 1196289 h 1587358"/>
                <a:gd name="connsiteX6" fmla="*/ 428741 w 1688992"/>
                <a:gd name="connsiteY6" fmla="*/ 1251098 h 1587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8992" h="1587358">
                  <a:moveTo>
                    <a:pt x="428741" y="1251098"/>
                  </a:moveTo>
                  <a:cubicBezTo>
                    <a:pt x="58500" y="938661"/>
                    <a:pt x="-10192" y="394470"/>
                    <a:pt x="270796" y="-171"/>
                  </a:cubicBezTo>
                  <a:cubicBezTo>
                    <a:pt x="253000" y="17752"/>
                    <a:pt x="235796" y="36522"/>
                    <a:pt x="219183" y="56140"/>
                  </a:cubicBezTo>
                  <a:cubicBezTo>
                    <a:pt x="-112326" y="449018"/>
                    <a:pt x="-62576" y="1036251"/>
                    <a:pt x="330302" y="1367760"/>
                  </a:cubicBezTo>
                  <a:cubicBezTo>
                    <a:pt x="723181" y="1699269"/>
                    <a:pt x="1310413" y="1649519"/>
                    <a:pt x="1641922" y="1256640"/>
                  </a:cubicBezTo>
                  <a:cubicBezTo>
                    <a:pt x="1658496" y="1236997"/>
                    <a:pt x="1674105" y="1216880"/>
                    <a:pt x="1688747" y="1196289"/>
                  </a:cubicBezTo>
                  <a:cubicBezTo>
                    <a:pt x="1347002" y="1539664"/>
                    <a:pt x="799011" y="1563501"/>
                    <a:pt x="428741" y="1251098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91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阿里巴巴普惠体 2.0 55 Regular" panose="00020600040101010101" pitchFamily="18" charset="-122"/>
              </a:endParaRPr>
            </a:p>
          </p:txBody>
        </p:sp>
      </p:grpSp>
      <p:grpSp>
        <p:nvGrpSpPr>
          <p:cNvPr id="4284" name="组合 4283"/>
          <p:cNvGrpSpPr/>
          <p:nvPr/>
        </p:nvGrpSpPr>
        <p:grpSpPr>
          <a:xfrm>
            <a:off x="7358527" y="2566502"/>
            <a:ext cx="837258" cy="1157036"/>
            <a:chOff x="686792" y="8339117"/>
            <a:chExt cx="3081990" cy="4259110"/>
          </a:xfrm>
        </p:grpSpPr>
        <p:sp>
          <p:nvSpPr>
            <p:cNvPr id="4247" name="任意多边形: 形状 4246"/>
            <p:cNvSpPr/>
            <p:nvPr/>
          </p:nvSpPr>
          <p:spPr>
            <a:xfrm rot="20123715">
              <a:off x="777059" y="10074974"/>
              <a:ext cx="307730" cy="149469"/>
            </a:xfrm>
            <a:custGeom>
              <a:avLst/>
              <a:gdLst>
                <a:gd name="connsiteX0" fmla="*/ 307527 w 307730"/>
                <a:gd name="connsiteY0" fmla="*/ 74577 h 149469"/>
                <a:gd name="connsiteX1" fmla="*/ 153662 w 307730"/>
                <a:gd name="connsiteY1" fmla="*/ 149312 h 149469"/>
                <a:gd name="connsiteX2" fmla="*/ -204 w 307730"/>
                <a:gd name="connsiteY2" fmla="*/ 74577 h 149469"/>
                <a:gd name="connsiteX3" fmla="*/ 153662 w 307730"/>
                <a:gd name="connsiteY3" fmla="*/ -158 h 149469"/>
                <a:gd name="connsiteX4" fmla="*/ 307527 w 307730"/>
                <a:gd name="connsiteY4" fmla="*/ 74577 h 149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730" h="149469">
                  <a:moveTo>
                    <a:pt x="307527" y="74577"/>
                  </a:moveTo>
                  <a:cubicBezTo>
                    <a:pt x="307527" y="115852"/>
                    <a:pt x="238639" y="149312"/>
                    <a:pt x="153662" y="149312"/>
                  </a:cubicBezTo>
                  <a:cubicBezTo>
                    <a:pt x="68684" y="149312"/>
                    <a:pt x="-204" y="115852"/>
                    <a:pt x="-204" y="74577"/>
                  </a:cubicBezTo>
                  <a:cubicBezTo>
                    <a:pt x="-204" y="33302"/>
                    <a:pt x="68684" y="-158"/>
                    <a:pt x="153662" y="-158"/>
                  </a:cubicBezTo>
                  <a:cubicBezTo>
                    <a:pt x="238639" y="-158"/>
                    <a:pt x="307527" y="33302"/>
                    <a:pt x="307527" y="74577"/>
                  </a:cubicBezTo>
                  <a:close/>
                </a:path>
              </a:pathLst>
            </a:custGeom>
            <a:solidFill>
              <a:srgbClr val="F1F1F1"/>
            </a:solidFill>
            <a:ln w="8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阿里巴巴普惠体 2.0 55 Regular" panose="00020600040101010101" pitchFamily="18" charset="-122"/>
              </a:endParaRPr>
            </a:p>
          </p:txBody>
        </p:sp>
        <p:sp>
          <p:nvSpPr>
            <p:cNvPr id="4269" name="任意多边形: 形状 4268"/>
            <p:cNvSpPr/>
            <p:nvPr/>
          </p:nvSpPr>
          <p:spPr>
            <a:xfrm>
              <a:off x="686792" y="8339117"/>
              <a:ext cx="3081990" cy="4259110"/>
            </a:xfrm>
            <a:custGeom>
              <a:avLst/>
              <a:gdLst>
                <a:gd name="connsiteX0" fmla="*/ 2848050 w 3081990"/>
                <a:gd name="connsiteY0" fmla="*/ 4258953 h 4259110"/>
                <a:gd name="connsiteX1" fmla="*/ 233532 w 3081990"/>
                <a:gd name="connsiteY1" fmla="*/ 4258953 h 4259110"/>
                <a:gd name="connsiteX2" fmla="*/ -204 w 3081990"/>
                <a:gd name="connsiteY2" fmla="*/ 4025217 h 4259110"/>
                <a:gd name="connsiteX3" fmla="*/ -204 w 3081990"/>
                <a:gd name="connsiteY3" fmla="*/ 233578 h 4259110"/>
                <a:gd name="connsiteX4" fmla="*/ 233532 w 3081990"/>
                <a:gd name="connsiteY4" fmla="*/ -158 h 4259110"/>
                <a:gd name="connsiteX5" fmla="*/ 2848050 w 3081990"/>
                <a:gd name="connsiteY5" fmla="*/ -158 h 4259110"/>
                <a:gd name="connsiteX6" fmla="*/ 3081786 w 3081990"/>
                <a:gd name="connsiteY6" fmla="*/ 233578 h 4259110"/>
                <a:gd name="connsiteX7" fmla="*/ 3081787 w 3081990"/>
                <a:gd name="connsiteY7" fmla="*/ 4025217 h 4259110"/>
                <a:gd name="connsiteX8" fmla="*/ 2848051 w 3081990"/>
                <a:gd name="connsiteY8" fmla="*/ 4258953 h 4259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81990" h="4259110">
                  <a:moveTo>
                    <a:pt x="2848050" y="4258953"/>
                  </a:moveTo>
                  <a:lnTo>
                    <a:pt x="233532" y="4258953"/>
                  </a:lnTo>
                  <a:cubicBezTo>
                    <a:pt x="104504" y="4258807"/>
                    <a:pt x="-58" y="4154246"/>
                    <a:pt x="-204" y="4025217"/>
                  </a:cubicBezTo>
                  <a:lnTo>
                    <a:pt x="-204" y="233578"/>
                  </a:lnTo>
                  <a:cubicBezTo>
                    <a:pt x="-58" y="104550"/>
                    <a:pt x="104504" y="-12"/>
                    <a:pt x="233532" y="-158"/>
                  </a:cubicBezTo>
                  <a:lnTo>
                    <a:pt x="2848050" y="-158"/>
                  </a:lnTo>
                  <a:cubicBezTo>
                    <a:pt x="2977078" y="-12"/>
                    <a:pt x="3081641" y="104550"/>
                    <a:pt x="3081786" y="233578"/>
                  </a:cubicBezTo>
                  <a:lnTo>
                    <a:pt x="3081787" y="4025217"/>
                  </a:lnTo>
                  <a:cubicBezTo>
                    <a:pt x="3081641" y="4154246"/>
                    <a:pt x="2977079" y="4258808"/>
                    <a:pt x="2848051" y="4258953"/>
                  </a:cubicBezTo>
                  <a:close/>
                </a:path>
              </a:pathLst>
            </a:custGeom>
            <a:solidFill>
              <a:srgbClr val="3F3D56"/>
            </a:solidFill>
            <a:ln w="8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阿里巴巴普惠体 2.0 55 Regular" panose="00020600040101010101" pitchFamily="18" charset="-122"/>
              </a:endParaRPr>
            </a:p>
          </p:txBody>
        </p:sp>
        <p:sp>
          <p:nvSpPr>
            <p:cNvPr id="4270" name="任意多边形: 形状 4269"/>
            <p:cNvSpPr/>
            <p:nvPr/>
          </p:nvSpPr>
          <p:spPr>
            <a:xfrm>
              <a:off x="843874" y="8488246"/>
              <a:ext cx="2767825" cy="3960853"/>
            </a:xfrm>
            <a:custGeom>
              <a:avLst/>
              <a:gdLst>
                <a:gd name="connsiteX0" fmla="*/ 2695571 w 2767825"/>
                <a:gd name="connsiteY0" fmla="*/ 3960696 h 3960853"/>
                <a:gd name="connsiteX1" fmla="*/ 71848 w 2767825"/>
                <a:gd name="connsiteY1" fmla="*/ 3960696 h 3960853"/>
                <a:gd name="connsiteX2" fmla="*/ -204 w 2767825"/>
                <a:gd name="connsiteY2" fmla="*/ 3888645 h 3960853"/>
                <a:gd name="connsiteX3" fmla="*/ -203 w 2767825"/>
                <a:gd name="connsiteY3" fmla="*/ 71894 h 3960853"/>
                <a:gd name="connsiteX4" fmla="*/ 71848 w 2767825"/>
                <a:gd name="connsiteY4" fmla="*/ -158 h 3960853"/>
                <a:gd name="connsiteX5" fmla="*/ 2695571 w 2767825"/>
                <a:gd name="connsiteY5" fmla="*/ -158 h 3960853"/>
                <a:gd name="connsiteX6" fmla="*/ 2767622 w 2767825"/>
                <a:gd name="connsiteY6" fmla="*/ 71894 h 3960853"/>
                <a:gd name="connsiteX7" fmla="*/ 2767622 w 2767825"/>
                <a:gd name="connsiteY7" fmla="*/ 3888644 h 3960853"/>
                <a:gd name="connsiteX8" fmla="*/ 2695571 w 2767825"/>
                <a:gd name="connsiteY8" fmla="*/ 3960696 h 3960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67825" h="3960853">
                  <a:moveTo>
                    <a:pt x="2695571" y="3960696"/>
                  </a:moveTo>
                  <a:lnTo>
                    <a:pt x="71848" y="3960696"/>
                  </a:lnTo>
                  <a:cubicBezTo>
                    <a:pt x="32074" y="3960651"/>
                    <a:pt x="-158" y="3928419"/>
                    <a:pt x="-204" y="3888645"/>
                  </a:cubicBezTo>
                  <a:lnTo>
                    <a:pt x="-203" y="71894"/>
                  </a:lnTo>
                  <a:cubicBezTo>
                    <a:pt x="-158" y="32120"/>
                    <a:pt x="32074" y="-112"/>
                    <a:pt x="71848" y="-158"/>
                  </a:cubicBezTo>
                  <a:lnTo>
                    <a:pt x="2695571" y="-158"/>
                  </a:lnTo>
                  <a:cubicBezTo>
                    <a:pt x="2735345" y="-112"/>
                    <a:pt x="2767577" y="32120"/>
                    <a:pt x="2767622" y="71894"/>
                  </a:cubicBezTo>
                  <a:lnTo>
                    <a:pt x="2767622" y="3888644"/>
                  </a:lnTo>
                  <a:cubicBezTo>
                    <a:pt x="2767576" y="3928418"/>
                    <a:pt x="2735345" y="3960651"/>
                    <a:pt x="2695571" y="3960696"/>
                  </a:cubicBezTo>
                  <a:close/>
                </a:path>
              </a:pathLst>
            </a:custGeom>
            <a:solidFill>
              <a:srgbClr val="FFFFFF"/>
            </a:solidFill>
            <a:ln w="8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阿里巴巴普惠体 2.0 55 Regular" panose="00020600040101010101" pitchFamily="18" charset="-122"/>
              </a:endParaRPr>
            </a:p>
          </p:txBody>
        </p:sp>
        <p:sp>
          <p:nvSpPr>
            <p:cNvPr id="4271" name="任意多边形: 形状 4270"/>
            <p:cNvSpPr/>
            <p:nvPr/>
          </p:nvSpPr>
          <p:spPr>
            <a:xfrm>
              <a:off x="2197961" y="8390815"/>
              <a:ext cx="39767" cy="39767"/>
            </a:xfrm>
            <a:custGeom>
              <a:avLst/>
              <a:gdLst>
                <a:gd name="connsiteX0" fmla="*/ 39768 w 39767"/>
                <a:gd name="connsiteY0" fmla="*/ 19884 h 39767"/>
                <a:gd name="connsiteX1" fmla="*/ 19884 w 39767"/>
                <a:gd name="connsiteY1" fmla="*/ 39768 h 39767"/>
                <a:gd name="connsiteX2" fmla="*/ 0 w 39767"/>
                <a:gd name="connsiteY2" fmla="*/ 19884 h 39767"/>
                <a:gd name="connsiteX3" fmla="*/ 19884 w 39767"/>
                <a:gd name="connsiteY3" fmla="*/ 0 h 39767"/>
                <a:gd name="connsiteX4" fmla="*/ 39768 w 39767"/>
                <a:gd name="connsiteY4" fmla="*/ 19884 h 39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67" h="39767">
                  <a:moveTo>
                    <a:pt x="39768" y="19884"/>
                  </a:moveTo>
                  <a:cubicBezTo>
                    <a:pt x="39768" y="30865"/>
                    <a:pt x="30865" y="39768"/>
                    <a:pt x="19884" y="39768"/>
                  </a:cubicBezTo>
                  <a:cubicBezTo>
                    <a:pt x="8902" y="39768"/>
                    <a:pt x="0" y="30865"/>
                    <a:pt x="0" y="19884"/>
                  </a:cubicBezTo>
                  <a:cubicBezTo>
                    <a:pt x="0" y="8902"/>
                    <a:pt x="8902" y="0"/>
                    <a:pt x="19884" y="0"/>
                  </a:cubicBezTo>
                  <a:cubicBezTo>
                    <a:pt x="30865" y="0"/>
                    <a:pt x="39768" y="8902"/>
                    <a:pt x="39768" y="19884"/>
                  </a:cubicBezTo>
                  <a:close/>
                </a:path>
              </a:pathLst>
            </a:custGeom>
            <a:solidFill>
              <a:srgbClr val="FFFFFF"/>
            </a:solidFill>
            <a:ln w="8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阿里巴巴普惠体 2.0 55 Regular" panose="00020600040101010101" pitchFamily="18" charset="-122"/>
              </a:endParaRPr>
            </a:p>
          </p:txBody>
        </p:sp>
        <p:sp>
          <p:nvSpPr>
            <p:cNvPr id="4272" name="任意多边形: 形状 4271"/>
            <p:cNvSpPr/>
            <p:nvPr/>
          </p:nvSpPr>
          <p:spPr>
            <a:xfrm>
              <a:off x="2361958" y="10480045"/>
              <a:ext cx="896815" cy="470388"/>
            </a:xfrm>
            <a:custGeom>
              <a:avLst/>
              <a:gdLst>
                <a:gd name="connsiteX0" fmla="*/ 448204 w 896815"/>
                <a:gd name="connsiteY0" fmla="*/ 426269 h 470388"/>
                <a:gd name="connsiteX1" fmla="*/ 350 w 896815"/>
                <a:gd name="connsiteY1" fmla="*/ -158 h 470388"/>
                <a:gd name="connsiteX2" fmla="*/ -204 w 896815"/>
                <a:gd name="connsiteY2" fmla="*/ 21823 h 470388"/>
                <a:gd name="connsiteX3" fmla="*/ 448204 w 896815"/>
                <a:gd name="connsiteY3" fmla="*/ 470231 h 470388"/>
                <a:gd name="connsiteX4" fmla="*/ 896612 w 896815"/>
                <a:gd name="connsiteY4" fmla="*/ 21823 h 470388"/>
                <a:gd name="connsiteX5" fmla="*/ 896058 w 896815"/>
                <a:gd name="connsiteY5" fmla="*/ -158 h 470388"/>
                <a:gd name="connsiteX6" fmla="*/ 448204 w 896815"/>
                <a:gd name="connsiteY6" fmla="*/ 426269 h 470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6815" h="470388">
                  <a:moveTo>
                    <a:pt x="448204" y="426269"/>
                  </a:moveTo>
                  <a:cubicBezTo>
                    <a:pt x="209106" y="426261"/>
                    <a:pt x="12071" y="238653"/>
                    <a:pt x="350" y="-158"/>
                  </a:cubicBezTo>
                  <a:cubicBezTo>
                    <a:pt x="3" y="7127"/>
                    <a:pt x="-204" y="14451"/>
                    <a:pt x="-204" y="21823"/>
                  </a:cubicBezTo>
                  <a:cubicBezTo>
                    <a:pt x="-204" y="269472"/>
                    <a:pt x="200556" y="470231"/>
                    <a:pt x="448204" y="470231"/>
                  </a:cubicBezTo>
                  <a:cubicBezTo>
                    <a:pt x="695853" y="470231"/>
                    <a:pt x="896612" y="269472"/>
                    <a:pt x="896612" y="21823"/>
                  </a:cubicBezTo>
                  <a:cubicBezTo>
                    <a:pt x="896612" y="14451"/>
                    <a:pt x="896406" y="7127"/>
                    <a:pt x="896058" y="-158"/>
                  </a:cubicBezTo>
                  <a:cubicBezTo>
                    <a:pt x="884337" y="238653"/>
                    <a:pt x="687302" y="426261"/>
                    <a:pt x="448204" y="426269"/>
                  </a:cubicBezTo>
                  <a:close/>
                </a:path>
              </a:pathLst>
            </a:custGeom>
            <a:solidFill>
              <a:srgbClr val="CBCBCB"/>
            </a:solidFill>
            <a:ln w="8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阿里巴巴普惠体 2.0 55 Regular" panose="00020600040101010101" pitchFamily="18" charset="-122"/>
              </a:endParaRPr>
            </a:p>
          </p:txBody>
        </p:sp>
        <p:sp>
          <p:nvSpPr>
            <p:cNvPr id="4273" name="任意多边形: 形状 4272"/>
            <p:cNvSpPr/>
            <p:nvPr/>
          </p:nvSpPr>
          <p:spPr>
            <a:xfrm>
              <a:off x="1192581" y="9424968"/>
              <a:ext cx="896815" cy="470388"/>
            </a:xfrm>
            <a:custGeom>
              <a:avLst/>
              <a:gdLst>
                <a:gd name="connsiteX0" fmla="*/ 448204 w 896815"/>
                <a:gd name="connsiteY0" fmla="*/ 426269 h 470388"/>
                <a:gd name="connsiteX1" fmla="*/ 350 w 896815"/>
                <a:gd name="connsiteY1" fmla="*/ -158 h 470388"/>
                <a:gd name="connsiteX2" fmla="*/ -204 w 896815"/>
                <a:gd name="connsiteY2" fmla="*/ 21823 h 470388"/>
                <a:gd name="connsiteX3" fmla="*/ 448204 w 896815"/>
                <a:gd name="connsiteY3" fmla="*/ 470231 h 470388"/>
                <a:gd name="connsiteX4" fmla="*/ 896612 w 896815"/>
                <a:gd name="connsiteY4" fmla="*/ 21823 h 470388"/>
                <a:gd name="connsiteX5" fmla="*/ 896058 w 896815"/>
                <a:gd name="connsiteY5" fmla="*/ -158 h 470388"/>
                <a:gd name="connsiteX6" fmla="*/ 448204 w 896815"/>
                <a:gd name="connsiteY6" fmla="*/ 426269 h 470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6815" h="470388">
                  <a:moveTo>
                    <a:pt x="448204" y="426269"/>
                  </a:moveTo>
                  <a:cubicBezTo>
                    <a:pt x="209106" y="426261"/>
                    <a:pt x="12071" y="238653"/>
                    <a:pt x="350" y="-158"/>
                  </a:cubicBezTo>
                  <a:cubicBezTo>
                    <a:pt x="3" y="7127"/>
                    <a:pt x="-204" y="14451"/>
                    <a:pt x="-204" y="21823"/>
                  </a:cubicBezTo>
                  <a:cubicBezTo>
                    <a:pt x="-204" y="269472"/>
                    <a:pt x="200555" y="470231"/>
                    <a:pt x="448204" y="470231"/>
                  </a:cubicBezTo>
                  <a:cubicBezTo>
                    <a:pt x="695853" y="470231"/>
                    <a:pt x="896612" y="269472"/>
                    <a:pt x="896612" y="21823"/>
                  </a:cubicBezTo>
                  <a:cubicBezTo>
                    <a:pt x="896612" y="14451"/>
                    <a:pt x="896406" y="7127"/>
                    <a:pt x="896058" y="-158"/>
                  </a:cubicBezTo>
                  <a:cubicBezTo>
                    <a:pt x="884337" y="238653"/>
                    <a:pt x="687302" y="426261"/>
                    <a:pt x="448204" y="426269"/>
                  </a:cubicBezTo>
                  <a:close/>
                </a:path>
              </a:pathLst>
            </a:custGeom>
            <a:solidFill>
              <a:srgbClr val="CBCBCB"/>
            </a:solidFill>
            <a:ln w="8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阿里巴巴普惠体 2.0 55 Regular" panose="00020600040101010101" pitchFamily="18" charset="-122"/>
              </a:endParaRPr>
            </a:p>
          </p:txBody>
        </p:sp>
        <p:sp>
          <p:nvSpPr>
            <p:cNvPr id="4274" name="任意多边形: 形状 4273"/>
            <p:cNvSpPr/>
            <p:nvPr/>
          </p:nvSpPr>
          <p:spPr>
            <a:xfrm>
              <a:off x="1218958" y="11535121"/>
              <a:ext cx="896815" cy="470388"/>
            </a:xfrm>
            <a:custGeom>
              <a:avLst/>
              <a:gdLst>
                <a:gd name="connsiteX0" fmla="*/ 448204 w 896815"/>
                <a:gd name="connsiteY0" fmla="*/ 426269 h 470388"/>
                <a:gd name="connsiteX1" fmla="*/ 350 w 896815"/>
                <a:gd name="connsiteY1" fmla="*/ -158 h 470388"/>
                <a:gd name="connsiteX2" fmla="*/ -204 w 896815"/>
                <a:gd name="connsiteY2" fmla="*/ 21823 h 470388"/>
                <a:gd name="connsiteX3" fmla="*/ 448204 w 896815"/>
                <a:gd name="connsiteY3" fmla="*/ 470231 h 470388"/>
                <a:gd name="connsiteX4" fmla="*/ 896612 w 896815"/>
                <a:gd name="connsiteY4" fmla="*/ 21823 h 470388"/>
                <a:gd name="connsiteX5" fmla="*/ 896058 w 896815"/>
                <a:gd name="connsiteY5" fmla="*/ -158 h 470388"/>
                <a:gd name="connsiteX6" fmla="*/ 448204 w 896815"/>
                <a:gd name="connsiteY6" fmla="*/ 426269 h 470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6815" h="470388">
                  <a:moveTo>
                    <a:pt x="448204" y="426269"/>
                  </a:moveTo>
                  <a:cubicBezTo>
                    <a:pt x="209106" y="426261"/>
                    <a:pt x="12071" y="238653"/>
                    <a:pt x="350" y="-158"/>
                  </a:cubicBezTo>
                  <a:cubicBezTo>
                    <a:pt x="3" y="7127"/>
                    <a:pt x="-204" y="14451"/>
                    <a:pt x="-204" y="21823"/>
                  </a:cubicBezTo>
                  <a:cubicBezTo>
                    <a:pt x="-204" y="269472"/>
                    <a:pt x="200555" y="470231"/>
                    <a:pt x="448204" y="470231"/>
                  </a:cubicBezTo>
                  <a:cubicBezTo>
                    <a:pt x="695853" y="470231"/>
                    <a:pt x="896612" y="269472"/>
                    <a:pt x="896612" y="21823"/>
                  </a:cubicBezTo>
                  <a:cubicBezTo>
                    <a:pt x="896612" y="14451"/>
                    <a:pt x="896406" y="7127"/>
                    <a:pt x="896058" y="-158"/>
                  </a:cubicBezTo>
                  <a:cubicBezTo>
                    <a:pt x="884337" y="238653"/>
                    <a:pt x="687302" y="426261"/>
                    <a:pt x="448204" y="426269"/>
                  </a:cubicBezTo>
                  <a:close/>
                </a:path>
              </a:pathLst>
            </a:custGeom>
            <a:solidFill>
              <a:srgbClr val="CBCBCB"/>
            </a:solidFill>
            <a:ln w="8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阿里巴巴普惠体 2.0 55 Regular" panose="00020600040101010101" pitchFamily="18" charset="-122"/>
              </a:endParaRPr>
            </a:p>
          </p:txBody>
        </p:sp>
        <p:sp>
          <p:nvSpPr>
            <p:cNvPr id="4275" name="任意多边形: 形状 4274"/>
            <p:cNvSpPr/>
            <p:nvPr/>
          </p:nvSpPr>
          <p:spPr>
            <a:xfrm>
              <a:off x="2357281" y="10006651"/>
              <a:ext cx="906458" cy="906458"/>
            </a:xfrm>
            <a:custGeom>
              <a:avLst/>
              <a:gdLst>
                <a:gd name="connsiteX0" fmla="*/ 453026 w 906458"/>
                <a:gd name="connsiteY0" fmla="*/ 906301 h 906458"/>
                <a:gd name="connsiteX1" fmla="*/ -204 w 906458"/>
                <a:gd name="connsiteY1" fmla="*/ 453071 h 906458"/>
                <a:gd name="connsiteX2" fmla="*/ 453026 w 906458"/>
                <a:gd name="connsiteY2" fmla="*/ -158 h 906458"/>
                <a:gd name="connsiteX3" fmla="*/ 906255 w 906458"/>
                <a:gd name="connsiteY3" fmla="*/ 453071 h 906458"/>
                <a:gd name="connsiteX4" fmla="*/ 453026 w 906458"/>
                <a:gd name="connsiteY4" fmla="*/ 906300 h 906458"/>
                <a:gd name="connsiteX5" fmla="*/ 453026 w 906458"/>
                <a:gd name="connsiteY5" fmla="*/ 21425 h 906458"/>
                <a:gd name="connsiteX6" fmla="*/ 21379 w 906458"/>
                <a:gd name="connsiteY6" fmla="*/ 453071 h 906458"/>
                <a:gd name="connsiteX7" fmla="*/ 453026 w 906458"/>
                <a:gd name="connsiteY7" fmla="*/ 884718 h 906458"/>
                <a:gd name="connsiteX8" fmla="*/ 884672 w 906458"/>
                <a:gd name="connsiteY8" fmla="*/ 453072 h 906458"/>
                <a:gd name="connsiteX9" fmla="*/ 453026 w 906458"/>
                <a:gd name="connsiteY9" fmla="*/ 21425 h 906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06458" h="906458">
                  <a:moveTo>
                    <a:pt x="453026" y="906301"/>
                  </a:moveTo>
                  <a:cubicBezTo>
                    <a:pt x="202714" y="906301"/>
                    <a:pt x="-204" y="703383"/>
                    <a:pt x="-204" y="453071"/>
                  </a:cubicBezTo>
                  <a:cubicBezTo>
                    <a:pt x="-204" y="202760"/>
                    <a:pt x="202714" y="-158"/>
                    <a:pt x="453026" y="-158"/>
                  </a:cubicBezTo>
                  <a:cubicBezTo>
                    <a:pt x="703337" y="-158"/>
                    <a:pt x="906255" y="202760"/>
                    <a:pt x="906255" y="453071"/>
                  </a:cubicBezTo>
                  <a:cubicBezTo>
                    <a:pt x="906255" y="703383"/>
                    <a:pt x="703338" y="906300"/>
                    <a:pt x="453026" y="906300"/>
                  </a:cubicBezTo>
                  <a:close/>
                  <a:moveTo>
                    <a:pt x="453026" y="21425"/>
                  </a:moveTo>
                  <a:cubicBezTo>
                    <a:pt x="214633" y="21425"/>
                    <a:pt x="21379" y="214679"/>
                    <a:pt x="21379" y="453071"/>
                  </a:cubicBezTo>
                  <a:cubicBezTo>
                    <a:pt x="21379" y="691463"/>
                    <a:pt x="214633" y="884718"/>
                    <a:pt x="453026" y="884718"/>
                  </a:cubicBezTo>
                  <a:cubicBezTo>
                    <a:pt x="691417" y="884718"/>
                    <a:pt x="884672" y="691464"/>
                    <a:pt x="884672" y="453072"/>
                  </a:cubicBezTo>
                  <a:cubicBezTo>
                    <a:pt x="884672" y="214680"/>
                    <a:pt x="691418" y="21425"/>
                    <a:pt x="453026" y="21425"/>
                  </a:cubicBezTo>
                  <a:close/>
                </a:path>
              </a:pathLst>
            </a:custGeom>
            <a:solidFill>
              <a:srgbClr val="3F3D56"/>
            </a:solidFill>
            <a:ln w="8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阿里巴巴普惠体 2.0 55 Regular" panose="00020600040101010101" pitchFamily="18" charset="-122"/>
              </a:endParaRPr>
            </a:p>
          </p:txBody>
        </p:sp>
        <p:sp>
          <p:nvSpPr>
            <p:cNvPr id="4276" name="任意多边形: 形状 4275"/>
            <p:cNvSpPr/>
            <p:nvPr/>
          </p:nvSpPr>
          <p:spPr>
            <a:xfrm>
              <a:off x="2583896" y="10260219"/>
              <a:ext cx="539558" cy="442486"/>
            </a:xfrm>
            <a:custGeom>
              <a:avLst/>
              <a:gdLst>
                <a:gd name="connsiteX0" fmla="*/ 485399 w 539558"/>
                <a:gd name="connsiteY0" fmla="*/ 75381 h 442486"/>
                <a:gd name="connsiteX1" fmla="*/ 539355 w 539558"/>
                <a:gd name="connsiteY1" fmla="*/ 64590 h 442486"/>
                <a:gd name="connsiteX2" fmla="*/ 485399 w 539558"/>
                <a:gd name="connsiteY2" fmla="*/ 118545 h 442486"/>
                <a:gd name="connsiteX3" fmla="*/ 485399 w 539558"/>
                <a:gd name="connsiteY3" fmla="*/ 118545 h 442486"/>
                <a:gd name="connsiteX4" fmla="*/ 485399 w 539558"/>
                <a:gd name="connsiteY4" fmla="*/ 150919 h 442486"/>
                <a:gd name="connsiteX5" fmla="*/ -204 w 539558"/>
                <a:gd name="connsiteY5" fmla="*/ 399116 h 442486"/>
                <a:gd name="connsiteX6" fmla="*/ 150873 w 539558"/>
                <a:gd name="connsiteY6" fmla="*/ 345160 h 442486"/>
                <a:gd name="connsiteX7" fmla="*/ 53752 w 539558"/>
                <a:gd name="connsiteY7" fmla="*/ 280413 h 442486"/>
                <a:gd name="connsiteX8" fmla="*/ 96917 w 539558"/>
                <a:gd name="connsiteY8" fmla="*/ 269622 h 442486"/>
                <a:gd name="connsiteX9" fmla="*/ 21378 w 539558"/>
                <a:gd name="connsiteY9" fmla="*/ 161710 h 442486"/>
                <a:gd name="connsiteX10" fmla="*/ 74255 w 539558"/>
                <a:gd name="connsiteY10" fmla="*/ 182213 h 442486"/>
                <a:gd name="connsiteX11" fmla="*/ 32170 w 539558"/>
                <a:gd name="connsiteY11" fmla="*/ 21425 h 442486"/>
                <a:gd name="connsiteX12" fmla="*/ 251230 w 539558"/>
                <a:gd name="connsiteY12" fmla="*/ 139049 h 442486"/>
                <a:gd name="connsiteX13" fmla="*/ 262022 w 539558"/>
                <a:gd name="connsiteY13" fmla="*/ 136890 h 442486"/>
                <a:gd name="connsiteX14" fmla="*/ 259863 w 539558"/>
                <a:gd name="connsiteY14" fmla="*/ 113150 h 442486"/>
                <a:gd name="connsiteX15" fmla="*/ 373171 w 539558"/>
                <a:gd name="connsiteY15" fmla="*/ -158 h 442486"/>
                <a:gd name="connsiteX16" fmla="*/ 373171 w 539558"/>
                <a:gd name="connsiteY16" fmla="*/ -158 h 442486"/>
                <a:gd name="connsiteX17" fmla="*/ 464896 w 539558"/>
                <a:gd name="connsiteY17" fmla="*/ 43007 h 442486"/>
                <a:gd name="connsiteX18" fmla="*/ 518851 w 539558"/>
                <a:gd name="connsiteY18" fmla="*/ 10634 h 442486"/>
                <a:gd name="connsiteX19" fmla="*/ 485399 w 539558"/>
                <a:gd name="connsiteY19" fmla="*/ 75381 h 44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39558" h="442486">
                  <a:moveTo>
                    <a:pt x="485399" y="75381"/>
                  </a:moveTo>
                  <a:lnTo>
                    <a:pt x="539355" y="64590"/>
                  </a:lnTo>
                  <a:cubicBezTo>
                    <a:pt x="539355" y="64590"/>
                    <a:pt x="494032" y="115308"/>
                    <a:pt x="485399" y="118545"/>
                  </a:cubicBezTo>
                  <a:lnTo>
                    <a:pt x="485399" y="118545"/>
                  </a:lnTo>
                  <a:cubicBezTo>
                    <a:pt x="484594" y="129321"/>
                    <a:pt x="484594" y="140143"/>
                    <a:pt x="485399" y="150919"/>
                  </a:cubicBezTo>
                  <a:cubicBezTo>
                    <a:pt x="381804" y="595515"/>
                    <a:pt x="-204" y="399116"/>
                    <a:pt x="-204" y="399116"/>
                  </a:cubicBezTo>
                  <a:cubicBezTo>
                    <a:pt x="139002" y="402353"/>
                    <a:pt x="150873" y="345160"/>
                    <a:pt x="150873" y="345160"/>
                  </a:cubicBezTo>
                  <a:cubicBezTo>
                    <a:pt x="69939" y="333289"/>
                    <a:pt x="53752" y="280413"/>
                    <a:pt x="53752" y="280413"/>
                  </a:cubicBezTo>
                  <a:cubicBezTo>
                    <a:pt x="68788" y="288345"/>
                    <a:pt x="87383" y="283696"/>
                    <a:pt x="96917" y="269622"/>
                  </a:cubicBezTo>
                  <a:cubicBezTo>
                    <a:pt x="9509" y="246961"/>
                    <a:pt x="21378" y="161710"/>
                    <a:pt x="21378" y="161710"/>
                  </a:cubicBezTo>
                  <a:cubicBezTo>
                    <a:pt x="36958" y="172959"/>
                    <a:pt x="55165" y="180019"/>
                    <a:pt x="74255" y="182213"/>
                  </a:cubicBezTo>
                  <a:cubicBezTo>
                    <a:pt x="64544" y="170343"/>
                    <a:pt x="-17469" y="72144"/>
                    <a:pt x="32170" y="21425"/>
                  </a:cubicBezTo>
                  <a:cubicBezTo>
                    <a:pt x="32170" y="21425"/>
                    <a:pt x="92601" y="129337"/>
                    <a:pt x="251230" y="139049"/>
                  </a:cubicBezTo>
                  <a:lnTo>
                    <a:pt x="262022" y="136890"/>
                  </a:lnTo>
                  <a:cubicBezTo>
                    <a:pt x="260187" y="129118"/>
                    <a:pt x="259460" y="121125"/>
                    <a:pt x="259863" y="113150"/>
                  </a:cubicBezTo>
                  <a:cubicBezTo>
                    <a:pt x="259863" y="50572"/>
                    <a:pt x="310593" y="-158"/>
                    <a:pt x="373171" y="-158"/>
                  </a:cubicBezTo>
                  <a:lnTo>
                    <a:pt x="373171" y="-158"/>
                  </a:lnTo>
                  <a:cubicBezTo>
                    <a:pt x="448709" y="-158"/>
                    <a:pt x="464896" y="43007"/>
                    <a:pt x="464896" y="43007"/>
                  </a:cubicBezTo>
                  <a:lnTo>
                    <a:pt x="518851" y="10634"/>
                  </a:lnTo>
                  <a:cubicBezTo>
                    <a:pt x="517773" y="10634"/>
                    <a:pt x="512377" y="64590"/>
                    <a:pt x="485399" y="75381"/>
                  </a:cubicBezTo>
                  <a:close/>
                </a:path>
              </a:pathLst>
            </a:custGeom>
            <a:solidFill>
              <a:srgbClr val="0070F7"/>
            </a:solidFill>
            <a:ln w="8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阿里巴巴普惠体 2.0 55 Regular" panose="00020600040101010101" pitchFamily="18" charset="-122"/>
              </a:endParaRPr>
            </a:p>
          </p:txBody>
        </p:sp>
        <p:sp>
          <p:nvSpPr>
            <p:cNvPr id="4277" name="任意多边形: 形状 4276"/>
            <p:cNvSpPr/>
            <p:nvPr/>
          </p:nvSpPr>
          <p:spPr>
            <a:xfrm>
              <a:off x="1191835" y="8954512"/>
              <a:ext cx="906458" cy="906458"/>
            </a:xfrm>
            <a:custGeom>
              <a:avLst/>
              <a:gdLst>
                <a:gd name="connsiteX0" fmla="*/ 453026 w 906458"/>
                <a:gd name="connsiteY0" fmla="*/ 906301 h 906458"/>
                <a:gd name="connsiteX1" fmla="*/ -204 w 906458"/>
                <a:gd name="connsiteY1" fmla="*/ 453072 h 906458"/>
                <a:gd name="connsiteX2" fmla="*/ 453026 w 906458"/>
                <a:gd name="connsiteY2" fmla="*/ -158 h 906458"/>
                <a:gd name="connsiteX3" fmla="*/ 906255 w 906458"/>
                <a:gd name="connsiteY3" fmla="*/ 453071 h 906458"/>
                <a:gd name="connsiteX4" fmla="*/ 453026 w 906458"/>
                <a:gd name="connsiteY4" fmla="*/ 906300 h 906458"/>
                <a:gd name="connsiteX5" fmla="*/ 453026 w 906458"/>
                <a:gd name="connsiteY5" fmla="*/ 21425 h 906458"/>
                <a:gd name="connsiteX6" fmla="*/ 21379 w 906458"/>
                <a:gd name="connsiteY6" fmla="*/ 453072 h 906458"/>
                <a:gd name="connsiteX7" fmla="*/ 453026 w 906458"/>
                <a:gd name="connsiteY7" fmla="*/ 884719 h 906458"/>
                <a:gd name="connsiteX8" fmla="*/ 884672 w 906458"/>
                <a:gd name="connsiteY8" fmla="*/ 453072 h 906458"/>
                <a:gd name="connsiteX9" fmla="*/ 453026 w 906458"/>
                <a:gd name="connsiteY9" fmla="*/ 21425 h 906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06458" h="906458">
                  <a:moveTo>
                    <a:pt x="453026" y="906301"/>
                  </a:moveTo>
                  <a:cubicBezTo>
                    <a:pt x="202714" y="906301"/>
                    <a:pt x="-204" y="703383"/>
                    <a:pt x="-204" y="453072"/>
                  </a:cubicBezTo>
                  <a:cubicBezTo>
                    <a:pt x="-204" y="202760"/>
                    <a:pt x="202714" y="-158"/>
                    <a:pt x="453026" y="-158"/>
                  </a:cubicBezTo>
                  <a:cubicBezTo>
                    <a:pt x="703337" y="-158"/>
                    <a:pt x="906255" y="202760"/>
                    <a:pt x="906255" y="453071"/>
                  </a:cubicBezTo>
                  <a:cubicBezTo>
                    <a:pt x="906255" y="703383"/>
                    <a:pt x="703337" y="906300"/>
                    <a:pt x="453026" y="906300"/>
                  </a:cubicBezTo>
                  <a:close/>
                  <a:moveTo>
                    <a:pt x="453026" y="21425"/>
                  </a:moveTo>
                  <a:cubicBezTo>
                    <a:pt x="214634" y="21425"/>
                    <a:pt x="21379" y="214680"/>
                    <a:pt x="21379" y="453072"/>
                  </a:cubicBezTo>
                  <a:cubicBezTo>
                    <a:pt x="21379" y="691464"/>
                    <a:pt x="214633" y="884719"/>
                    <a:pt x="453026" y="884719"/>
                  </a:cubicBezTo>
                  <a:cubicBezTo>
                    <a:pt x="691417" y="884719"/>
                    <a:pt x="884672" y="691464"/>
                    <a:pt x="884672" y="453072"/>
                  </a:cubicBezTo>
                  <a:cubicBezTo>
                    <a:pt x="884672" y="214680"/>
                    <a:pt x="691418" y="21425"/>
                    <a:pt x="453026" y="21425"/>
                  </a:cubicBezTo>
                  <a:close/>
                </a:path>
              </a:pathLst>
            </a:custGeom>
            <a:solidFill>
              <a:srgbClr val="3F3D56"/>
            </a:solidFill>
            <a:ln w="8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阿里巴巴普惠体 2.0 55 Regular" panose="00020600040101010101" pitchFamily="18" charset="-122"/>
              </a:endParaRPr>
            </a:p>
          </p:txBody>
        </p:sp>
        <p:sp>
          <p:nvSpPr>
            <p:cNvPr id="4278" name="任意多边形: 形状 4277"/>
            <p:cNvSpPr/>
            <p:nvPr/>
          </p:nvSpPr>
          <p:spPr>
            <a:xfrm>
              <a:off x="1381147" y="9137962"/>
              <a:ext cx="546866" cy="546866"/>
            </a:xfrm>
            <a:custGeom>
              <a:avLst/>
              <a:gdLst>
                <a:gd name="connsiteX0" fmla="*/ 387156 w 546866"/>
                <a:gd name="connsiteY0" fmla="*/ 45410 h 546866"/>
                <a:gd name="connsiteX1" fmla="*/ 501095 w 546866"/>
                <a:gd name="connsiteY1" fmla="*/ 159349 h 546866"/>
                <a:gd name="connsiteX2" fmla="*/ 501095 w 546866"/>
                <a:gd name="connsiteY2" fmla="*/ 387202 h 546866"/>
                <a:gd name="connsiteX3" fmla="*/ 387156 w 546866"/>
                <a:gd name="connsiteY3" fmla="*/ 501141 h 546866"/>
                <a:gd name="connsiteX4" fmla="*/ 159304 w 546866"/>
                <a:gd name="connsiteY4" fmla="*/ 501141 h 546866"/>
                <a:gd name="connsiteX5" fmla="*/ 45365 w 546866"/>
                <a:gd name="connsiteY5" fmla="*/ 387202 h 546866"/>
                <a:gd name="connsiteX6" fmla="*/ 45365 w 546866"/>
                <a:gd name="connsiteY6" fmla="*/ 159349 h 546866"/>
                <a:gd name="connsiteX7" fmla="*/ 159304 w 546866"/>
                <a:gd name="connsiteY7" fmla="*/ 45410 h 546866"/>
                <a:gd name="connsiteX8" fmla="*/ 387156 w 546866"/>
                <a:gd name="connsiteY8" fmla="*/ 45410 h 546866"/>
                <a:gd name="connsiteX9" fmla="*/ 387156 w 546866"/>
                <a:gd name="connsiteY9" fmla="*/ -158 h 546866"/>
                <a:gd name="connsiteX10" fmla="*/ 159304 w 546866"/>
                <a:gd name="connsiteY10" fmla="*/ -158 h 546866"/>
                <a:gd name="connsiteX11" fmla="*/ -204 w 546866"/>
                <a:gd name="connsiteY11" fmla="*/ 159349 h 546866"/>
                <a:gd name="connsiteX12" fmla="*/ -204 w 546866"/>
                <a:gd name="connsiteY12" fmla="*/ 387202 h 546866"/>
                <a:gd name="connsiteX13" fmla="*/ 159304 w 546866"/>
                <a:gd name="connsiteY13" fmla="*/ 546709 h 546866"/>
                <a:gd name="connsiteX14" fmla="*/ 387156 w 546866"/>
                <a:gd name="connsiteY14" fmla="*/ 546709 h 546866"/>
                <a:gd name="connsiteX15" fmla="*/ 546663 w 546866"/>
                <a:gd name="connsiteY15" fmla="*/ 387202 h 546866"/>
                <a:gd name="connsiteX16" fmla="*/ 546663 w 546866"/>
                <a:gd name="connsiteY16" fmla="*/ 159349 h 546866"/>
                <a:gd name="connsiteX17" fmla="*/ 387156 w 546866"/>
                <a:gd name="connsiteY17" fmla="*/ -158 h 546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46866" h="546866">
                  <a:moveTo>
                    <a:pt x="387156" y="45410"/>
                  </a:moveTo>
                  <a:cubicBezTo>
                    <a:pt x="450005" y="45598"/>
                    <a:pt x="500907" y="96500"/>
                    <a:pt x="501095" y="159349"/>
                  </a:cubicBezTo>
                  <a:lnTo>
                    <a:pt x="501095" y="387202"/>
                  </a:lnTo>
                  <a:cubicBezTo>
                    <a:pt x="500907" y="450051"/>
                    <a:pt x="450005" y="500953"/>
                    <a:pt x="387156" y="501141"/>
                  </a:cubicBezTo>
                  <a:lnTo>
                    <a:pt x="159304" y="501141"/>
                  </a:lnTo>
                  <a:cubicBezTo>
                    <a:pt x="96455" y="500953"/>
                    <a:pt x="45553" y="450051"/>
                    <a:pt x="45365" y="387202"/>
                  </a:cubicBezTo>
                  <a:lnTo>
                    <a:pt x="45365" y="159349"/>
                  </a:lnTo>
                  <a:cubicBezTo>
                    <a:pt x="45553" y="96500"/>
                    <a:pt x="96455" y="45598"/>
                    <a:pt x="159304" y="45410"/>
                  </a:cubicBezTo>
                  <a:lnTo>
                    <a:pt x="387156" y="45410"/>
                  </a:lnTo>
                  <a:moveTo>
                    <a:pt x="387156" y="-158"/>
                  </a:moveTo>
                  <a:lnTo>
                    <a:pt x="159304" y="-158"/>
                  </a:lnTo>
                  <a:cubicBezTo>
                    <a:pt x="71317" y="98"/>
                    <a:pt x="53" y="71362"/>
                    <a:pt x="-204" y="159349"/>
                  </a:cubicBezTo>
                  <a:lnTo>
                    <a:pt x="-204" y="387202"/>
                  </a:lnTo>
                  <a:cubicBezTo>
                    <a:pt x="53" y="475189"/>
                    <a:pt x="71317" y="546453"/>
                    <a:pt x="159304" y="546709"/>
                  </a:cubicBezTo>
                  <a:lnTo>
                    <a:pt x="387156" y="546709"/>
                  </a:lnTo>
                  <a:cubicBezTo>
                    <a:pt x="475143" y="546453"/>
                    <a:pt x="546406" y="475189"/>
                    <a:pt x="546663" y="387202"/>
                  </a:cubicBezTo>
                  <a:lnTo>
                    <a:pt x="546663" y="159349"/>
                  </a:lnTo>
                  <a:cubicBezTo>
                    <a:pt x="546406" y="71362"/>
                    <a:pt x="475143" y="99"/>
                    <a:pt x="387156" y="-158"/>
                  </a:cubicBezTo>
                  <a:close/>
                </a:path>
              </a:pathLst>
            </a:custGeom>
            <a:solidFill>
              <a:srgbClr val="0070F7"/>
            </a:solidFill>
            <a:ln w="8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阿里巴巴普惠体 2.0 55 Regular" panose="00020600040101010101" pitchFamily="18" charset="-122"/>
              </a:endParaRPr>
            </a:p>
          </p:txBody>
        </p:sp>
        <p:sp>
          <p:nvSpPr>
            <p:cNvPr id="4279" name="任意多边形: 形状 4278"/>
            <p:cNvSpPr/>
            <p:nvPr/>
          </p:nvSpPr>
          <p:spPr>
            <a:xfrm>
              <a:off x="1768653" y="9229257"/>
              <a:ext cx="68212" cy="68212"/>
            </a:xfrm>
            <a:custGeom>
              <a:avLst/>
              <a:gdLst>
                <a:gd name="connsiteX0" fmla="*/ 33829 w 68212"/>
                <a:gd name="connsiteY0" fmla="*/ 68054 h 68212"/>
                <a:gd name="connsiteX1" fmla="*/ -204 w 68212"/>
                <a:gd name="connsiteY1" fmla="*/ 33875 h 68212"/>
                <a:gd name="connsiteX2" fmla="*/ 33976 w 68212"/>
                <a:gd name="connsiteY2" fmla="*/ -158 h 68212"/>
                <a:gd name="connsiteX3" fmla="*/ 68009 w 68212"/>
                <a:gd name="connsiteY3" fmla="*/ 34022 h 68212"/>
                <a:gd name="connsiteX4" fmla="*/ 33976 w 68212"/>
                <a:gd name="connsiteY4" fmla="*/ 68054 h 68212"/>
                <a:gd name="connsiteX5" fmla="*/ 33829 w 68212"/>
                <a:gd name="connsiteY5" fmla="*/ 68054 h 68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212" h="68212">
                  <a:moveTo>
                    <a:pt x="33829" y="68054"/>
                  </a:moveTo>
                  <a:cubicBezTo>
                    <a:pt x="14993" y="68014"/>
                    <a:pt x="-244" y="52711"/>
                    <a:pt x="-204" y="33875"/>
                  </a:cubicBezTo>
                  <a:cubicBezTo>
                    <a:pt x="-163" y="15039"/>
                    <a:pt x="15140" y="-198"/>
                    <a:pt x="33976" y="-158"/>
                  </a:cubicBezTo>
                  <a:cubicBezTo>
                    <a:pt x="52812" y="-117"/>
                    <a:pt x="68049" y="15186"/>
                    <a:pt x="68009" y="34022"/>
                  </a:cubicBezTo>
                  <a:cubicBezTo>
                    <a:pt x="67968" y="52801"/>
                    <a:pt x="52755" y="68014"/>
                    <a:pt x="33976" y="68054"/>
                  </a:cubicBezTo>
                  <a:cubicBezTo>
                    <a:pt x="33927" y="68055"/>
                    <a:pt x="33877" y="68055"/>
                    <a:pt x="33829" y="68054"/>
                  </a:cubicBezTo>
                  <a:close/>
                </a:path>
              </a:pathLst>
            </a:custGeom>
            <a:solidFill>
              <a:srgbClr val="0070F7"/>
            </a:solidFill>
            <a:ln w="8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阿里巴巴普惠体 2.0 55 Regular" panose="00020600040101010101" pitchFamily="18" charset="-122"/>
              </a:endParaRPr>
            </a:p>
          </p:txBody>
        </p:sp>
        <p:sp>
          <p:nvSpPr>
            <p:cNvPr id="4280" name="任意多边形: 形状 4279"/>
            <p:cNvSpPr/>
            <p:nvPr/>
          </p:nvSpPr>
          <p:spPr>
            <a:xfrm>
              <a:off x="1517864" y="9274679"/>
              <a:ext cx="273432" cy="273432"/>
            </a:xfrm>
            <a:custGeom>
              <a:avLst/>
              <a:gdLst>
                <a:gd name="connsiteX0" fmla="*/ 136513 w 273432"/>
                <a:gd name="connsiteY0" fmla="*/ 45410 h 273432"/>
                <a:gd name="connsiteX1" fmla="*/ 227661 w 273432"/>
                <a:gd name="connsiteY1" fmla="*/ 136559 h 273432"/>
                <a:gd name="connsiteX2" fmla="*/ 136512 w 273432"/>
                <a:gd name="connsiteY2" fmla="*/ 227707 h 273432"/>
                <a:gd name="connsiteX3" fmla="*/ 45364 w 273432"/>
                <a:gd name="connsiteY3" fmla="*/ 136559 h 273432"/>
                <a:gd name="connsiteX4" fmla="*/ 136513 w 273432"/>
                <a:gd name="connsiteY4" fmla="*/ 45410 h 273432"/>
                <a:gd name="connsiteX5" fmla="*/ 136513 w 273432"/>
                <a:gd name="connsiteY5" fmla="*/ 45410 h 273432"/>
                <a:gd name="connsiteX6" fmla="*/ 136513 w 273432"/>
                <a:gd name="connsiteY6" fmla="*/ -158 h 273432"/>
                <a:gd name="connsiteX7" fmla="*/ -204 w 273432"/>
                <a:gd name="connsiteY7" fmla="*/ 136558 h 273432"/>
                <a:gd name="connsiteX8" fmla="*/ 136512 w 273432"/>
                <a:gd name="connsiteY8" fmla="*/ 273275 h 273432"/>
                <a:gd name="connsiteX9" fmla="*/ 273229 w 273432"/>
                <a:gd name="connsiteY9" fmla="*/ 136559 h 273432"/>
                <a:gd name="connsiteX10" fmla="*/ 273229 w 273432"/>
                <a:gd name="connsiteY10" fmla="*/ 136559 h 273432"/>
                <a:gd name="connsiteX11" fmla="*/ 136513 w 273432"/>
                <a:gd name="connsiteY11" fmla="*/ -157 h 273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3432" h="273432">
                  <a:moveTo>
                    <a:pt x="136513" y="45410"/>
                  </a:moveTo>
                  <a:cubicBezTo>
                    <a:pt x="186853" y="45411"/>
                    <a:pt x="227661" y="86219"/>
                    <a:pt x="227661" y="136559"/>
                  </a:cubicBezTo>
                  <a:cubicBezTo>
                    <a:pt x="227661" y="186899"/>
                    <a:pt x="186852" y="227707"/>
                    <a:pt x="136512" y="227707"/>
                  </a:cubicBezTo>
                  <a:cubicBezTo>
                    <a:pt x="86173" y="227707"/>
                    <a:pt x="45364" y="186898"/>
                    <a:pt x="45364" y="136559"/>
                  </a:cubicBezTo>
                  <a:cubicBezTo>
                    <a:pt x="45364" y="86219"/>
                    <a:pt x="86173" y="45410"/>
                    <a:pt x="136513" y="45410"/>
                  </a:cubicBezTo>
                  <a:lnTo>
                    <a:pt x="136513" y="45410"/>
                  </a:lnTo>
                  <a:moveTo>
                    <a:pt x="136513" y="-158"/>
                  </a:moveTo>
                  <a:cubicBezTo>
                    <a:pt x="61007" y="-158"/>
                    <a:pt x="-203" y="61052"/>
                    <a:pt x="-204" y="136558"/>
                  </a:cubicBezTo>
                  <a:cubicBezTo>
                    <a:pt x="-204" y="212065"/>
                    <a:pt x="61006" y="273275"/>
                    <a:pt x="136512" y="273275"/>
                  </a:cubicBezTo>
                  <a:cubicBezTo>
                    <a:pt x="212019" y="273275"/>
                    <a:pt x="273229" y="212065"/>
                    <a:pt x="273229" y="136559"/>
                  </a:cubicBezTo>
                  <a:lnTo>
                    <a:pt x="273229" y="136559"/>
                  </a:lnTo>
                  <a:cubicBezTo>
                    <a:pt x="273229" y="61053"/>
                    <a:pt x="212019" y="-157"/>
                    <a:pt x="136513" y="-157"/>
                  </a:cubicBezTo>
                  <a:close/>
                </a:path>
              </a:pathLst>
            </a:custGeom>
            <a:solidFill>
              <a:srgbClr val="0070F7"/>
            </a:solidFill>
            <a:ln w="8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阿里巴巴普惠体 2.0 55 Regular" panose="00020600040101010101" pitchFamily="18" charset="-122"/>
              </a:endParaRPr>
            </a:p>
          </p:txBody>
        </p:sp>
        <p:sp>
          <p:nvSpPr>
            <p:cNvPr id="4281" name="任意多边形: 形状 4280"/>
            <p:cNvSpPr/>
            <p:nvPr/>
          </p:nvSpPr>
          <p:spPr>
            <a:xfrm>
              <a:off x="1213417" y="11058791"/>
              <a:ext cx="906458" cy="906457"/>
            </a:xfrm>
            <a:custGeom>
              <a:avLst/>
              <a:gdLst>
                <a:gd name="connsiteX0" fmla="*/ 453026 w 906458"/>
                <a:gd name="connsiteY0" fmla="*/ 906300 h 906457"/>
                <a:gd name="connsiteX1" fmla="*/ -204 w 906458"/>
                <a:gd name="connsiteY1" fmla="*/ 453071 h 906457"/>
                <a:gd name="connsiteX2" fmla="*/ 453026 w 906458"/>
                <a:gd name="connsiteY2" fmla="*/ -158 h 906457"/>
                <a:gd name="connsiteX3" fmla="*/ 906255 w 906458"/>
                <a:gd name="connsiteY3" fmla="*/ 453071 h 906457"/>
                <a:gd name="connsiteX4" fmla="*/ 453026 w 906458"/>
                <a:gd name="connsiteY4" fmla="*/ 906300 h 906457"/>
                <a:gd name="connsiteX5" fmla="*/ 453026 w 906458"/>
                <a:gd name="connsiteY5" fmla="*/ 21425 h 906457"/>
                <a:gd name="connsiteX6" fmla="*/ 21379 w 906458"/>
                <a:gd name="connsiteY6" fmla="*/ 453071 h 906457"/>
                <a:gd name="connsiteX7" fmla="*/ 453026 w 906458"/>
                <a:gd name="connsiteY7" fmla="*/ 884718 h 906457"/>
                <a:gd name="connsiteX8" fmla="*/ 884672 w 906458"/>
                <a:gd name="connsiteY8" fmla="*/ 453071 h 906457"/>
                <a:gd name="connsiteX9" fmla="*/ 453026 w 906458"/>
                <a:gd name="connsiteY9" fmla="*/ 21425 h 906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06458" h="906457">
                  <a:moveTo>
                    <a:pt x="453026" y="906300"/>
                  </a:moveTo>
                  <a:cubicBezTo>
                    <a:pt x="202714" y="906300"/>
                    <a:pt x="-204" y="703383"/>
                    <a:pt x="-204" y="453071"/>
                  </a:cubicBezTo>
                  <a:cubicBezTo>
                    <a:pt x="-204" y="202760"/>
                    <a:pt x="202714" y="-158"/>
                    <a:pt x="453026" y="-158"/>
                  </a:cubicBezTo>
                  <a:cubicBezTo>
                    <a:pt x="703337" y="-158"/>
                    <a:pt x="906255" y="202760"/>
                    <a:pt x="906255" y="453071"/>
                  </a:cubicBezTo>
                  <a:cubicBezTo>
                    <a:pt x="906255" y="703383"/>
                    <a:pt x="703337" y="906300"/>
                    <a:pt x="453026" y="906300"/>
                  </a:cubicBezTo>
                  <a:close/>
                  <a:moveTo>
                    <a:pt x="453026" y="21425"/>
                  </a:moveTo>
                  <a:cubicBezTo>
                    <a:pt x="214634" y="21425"/>
                    <a:pt x="21379" y="214679"/>
                    <a:pt x="21379" y="453071"/>
                  </a:cubicBezTo>
                  <a:cubicBezTo>
                    <a:pt x="21379" y="691464"/>
                    <a:pt x="214633" y="884718"/>
                    <a:pt x="453026" y="884718"/>
                  </a:cubicBezTo>
                  <a:cubicBezTo>
                    <a:pt x="691417" y="884718"/>
                    <a:pt x="884672" y="691464"/>
                    <a:pt x="884672" y="453071"/>
                  </a:cubicBezTo>
                  <a:cubicBezTo>
                    <a:pt x="884672" y="214680"/>
                    <a:pt x="691418" y="21425"/>
                    <a:pt x="453026" y="21425"/>
                  </a:cubicBezTo>
                  <a:close/>
                </a:path>
              </a:pathLst>
            </a:custGeom>
            <a:solidFill>
              <a:srgbClr val="3F3D56"/>
            </a:solidFill>
            <a:ln w="8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阿里巴巴普惠体 2.0 55 Regular" panose="00020600040101010101" pitchFamily="18" charset="-122"/>
              </a:endParaRPr>
            </a:p>
          </p:txBody>
        </p:sp>
        <p:sp>
          <p:nvSpPr>
            <p:cNvPr id="4282" name="任意多边形: 形状 4281"/>
            <p:cNvSpPr/>
            <p:nvPr/>
          </p:nvSpPr>
          <p:spPr>
            <a:xfrm>
              <a:off x="1370362" y="11217568"/>
              <a:ext cx="592569" cy="588956"/>
            </a:xfrm>
            <a:custGeom>
              <a:avLst/>
              <a:gdLst>
                <a:gd name="connsiteX0" fmla="*/ 592365 w 592569"/>
                <a:gd name="connsiteY0" fmla="*/ 296073 h 588956"/>
                <a:gd name="connsiteX1" fmla="*/ 296027 w 592569"/>
                <a:gd name="connsiteY1" fmla="*/ -158 h 588956"/>
                <a:gd name="connsiteX2" fmla="*/ -204 w 592569"/>
                <a:gd name="connsiteY2" fmla="*/ 296181 h 588956"/>
                <a:gd name="connsiteX3" fmla="*/ 249786 w 592569"/>
                <a:gd name="connsiteY3" fmla="*/ 588772 h 588956"/>
                <a:gd name="connsiteX4" fmla="*/ 249786 w 592569"/>
                <a:gd name="connsiteY4" fmla="*/ 381743 h 588956"/>
                <a:gd name="connsiteX5" fmla="*/ 174538 w 592569"/>
                <a:gd name="connsiteY5" fmla="*/ 381743 h 588956"/>
                <a:gd name="connsiteX6" fmla="*/ 174538 w 592569"/>
                <a:gd name="connsiteY6" fmla="*/ 296073 h 588956"/>
                <a:gd name="connsiteX7" fmla="*/ 249786 w 592569"/>
                <a:gd name="connsiteY7" fmla="*/ 296073 h 588956"/>
                <a:gd name="connsiteX8" fmla="*/ 249786 w 592569"/>
                <a:gd name="connsiteY8" fmla="*/ 230784 h 588956"/>
                <a:gd name="connsiteX9" fmla="*/ 361700 w 592569"/>
                <a:gd name="connsiteY9" fmla="*/ 115498 h 588956"/>
                <a:gd name="connsiteX10" fmla="*/ 428033 w 592569"/>
                <a:gd name="connsiteY10" fmla="*/ 121291 h 588956"/>
                <a:gd name="connsiteX11" fmla="*/ 428033 w 592569"/>
                <a:gd name="connsiteY11" fmla="*/ 194211 h 588956"/>
                <a:gd name="connsiteX12" fmla="*/ 390654 w 592569"/>
                <a:gd name="connsiteY12" fmla="*/ 194211 h 588956"/>
                <a:gd name="connsiteX13" fmla="*/ 342362 w 592569"/>
                <a:gd name="connsiteY13" fmla="*/ 240506 h 588956"/>
                <a:gd name="connsiteX14" fmla="*/ 342362 w 592569"/>
                <a:gd name="connsiteY14" fmla="*/ 296086 h 588956"/>
                <a:gd name="connsiteX15" fmla="*/ 424528 w 592569"/>
                <a:gd name="connsiteY15" fmla="*/ 296086 h 588956"/>
                <a:gd name="connsiteX16" fmla="*/ 411407 w 592569"/>
                <a:gd name="connsiteY16" fmla="*/ 381756 h 588956"/>
                <a:gd name="connsiteX17" fmla="*/ 342362 w 592569"/>
                <a:gd name="connsiteY17" fmla="*/ 381756 h 588956"/>
                <a:gd name="connsiteX18" fmla="*/ 342362 w 592569"/>
                <a:gd name="connsiteY18" fmla="*/ 588798 h 588956"/>
                <a:gd name="connsiteX19" fmla="*/ 592365 w 592569"/>
                <a:gd name="connsiteY19" fmla="*/ 296072 h 588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92569" h="588956">
                  <a:moveTo>
                    <a:pt x="592365" y="296073"/>
                  </a:moveTo>
                  <a:cubicBezTo>
                    <a:pt x="592336" y="132439"/>
                    <a:pt x="459660" y="-188"/>
                    <a:pt x="296027" y="-158"/>
                  </a:cubicBezTo>
                  <a:cubicBezTo>
                    <a:pt x="132393" y="-128"/>
                    <a:pt x="-234" y="132547"/>
                    <a:pt x="-204" y="296181"/>
                  </a:cubicBezTo>
                  <a:cubicBezTo>
                    <a:pt x="-177" y="441922"/>
                    <a:pt x="105836" y="566000"/>
                    <a:pt x="249786" y="588772"/>
                  </a:cubicBezTo>
                  <a:lnTo>
                    <a:pt x="249786" y="381743"/>
                  </a:lnTo>
                  <a:lnTo>
                    <a:pt x="174538" y="381743"/>
                  </a:lnTo>
                  <a:lnTo>
                    <a:pt x="174538" y="296073"/>
                  </a:lnTo>
                  <a:lnTo>
                    <a:pt x="249786" y="296073"/>
                  </a:lnTo>
                  <a:lnTo>
                    <a:pt x="249786" y="230784"/>
                  </a:lnTo>
                  <a:cubicBezTo>
                    <a:pt x="249786" y="156541"/>
                    <a:pt x="294031" y="115498"/>
                    <a:pt x="361700" y="115498"/>
                  </a:cubicBezTo>
                  <a:cubicBezTo>
                    <a:pt x="383923" y="115807"/>
                    <a:pt x="406093" y="117743"/>
                    <a:pt x="428033" y="121291"/>
                  </a:cubicBezTo>
                  <a:lnTo>
                    <a:pt x="428033" y="194211"/>
                  </a:lnTo>
                  <a:lnTo>
                    <a:pt x="390654" y="194211"/>
                  </a:lnTo>
                  <a:cubicBezTo>
                    <a:pt x="353870" y="194211"/>
                    <a:pt x="342362" y="217041"/>
                    <a:pt x="342362" y="240506"/>
                  </a:cubicBezTo>
                  <a:lnTo>
                    <a:pt x="342362" y="296086"/>
                  </a:lnTo>
                  <a:lnTo>
                    <a:pt x="424528" y="296086"/>
                  </a:lnTo>
                  <a:lnTo>
                    <a:pt x="411407" y="381756"/>
                  </a:lnTo>
                  <a:lnTo>
                    <a:pt x="342362" y="381756"/>
                  </a:lnTo>
                  <a:lnTo>
                    <a:pt x="342362" y="588798"/>
                  </a:lnTo>
                  <a:cubicBezTo>
                    <a:pt x="486351" y="565993"/>
                    <a:pt x="592371" y="441856"/>
                    <a:pt x="592365" y="296072"/>
                  </a:cubicBezTo>
                  <a:close/>
                </a:path>
              </a:pathLst>
            </a:custGeom>
            <a:solidFill>
              <a:srgbClr val="0070F7"/>
            </a:solidFill>
            <a:ln w="8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阿里巴巴普惠体 2.0 55 Regular" panose="00020600040101010101" pitchFamily="18" charset="-122"/>
              </a:endParaRPr>
            </a:p>
          </p:txBody>
        </p:sp>
      </p:grp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7424848" y="369252"/>
            <a:ext cx="1323064" cy="315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53" tIns="34277" rIns="68553" bIns="34277" numCol="1" anchor="ctr" anchorCtr="0" compatLnSpc="1">
            <a:sp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en-US" altLang="zh-CN" sz="1600">
                <a:gradFill>
                  <a:gsLst>
                    <a:gs pos="0">
                      <a:schemeClr val="accent1">
                        <a:lumMod val="65000"/>
                        <a:lumOff val="35000"/>
                      </a:schemeClr>
                    </a:gs>
                    <a:gs pos="94000">
                      <a:schemeClr val="accent1"/>
                    </a:gs>
                  </a:gsLst>
                  <a:lin ang="2700000" scaled="0"/>
                </a:gradFill>
                <a:latin typeface="+mj-ea"/>
              </a:rPr>
              <a:t>YOUR LOGO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9389"/>
    </mc:Choice>
    <mc:Fallback xmlns="">
      <p:transition advTm="9389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任意多边形: 形状 76"/>
          <p:cNvSpPr/>
          <p:nvPr>
            <p:custDataLst>
              <p:tags r:id="rId1"/>
            </p:custDataLst>
          </p:nvPr>
        </p:nvSpPr>
        <p:spPr>
          <a:xfrm>
            <a:off x="-291553" y="1151581"/>
            <a:ext cx="3102606" cy="3102606"/>
          </a:xfrm>
          <a:custGeom>
            <a:avLst/>
            <a:gdLst>
              <a:gd name="connsiteX0" fmla="*/ 1551303 w 3102606"/>
              <a:gd name="connsiteY0" fmla="*/ 739907 h 3102606"/>
              <a:gd name="connsiteX1" fmla="*/ 739908 w 3102606"/>
              <a:gd name="connsiteY1" fmla="*/ 1551302 h 3102606"/>
              <a:gd name="connsiteX2" fmla="*/ 1551303 w 3102606"/>
              <a:gd name="connsiteY2" fmla="*/ 2362697 h 3102606"/>
              <a:gd name="connsiteX3" fmla="*/ 2362698 w 3102606"/>
              <a:gd name="connsiteY3" fmla="*/ 1551302 h 3102606"/>
              <a:gd name="connsiteX4" fmla="*/ 1551303 w 3102606"/>
              <a:gd name="connsiteY4" fmla="*/ 739907 h 3102606"/>
              <a:gd name="connsiteX5" fmla="*/ 1551303 w 3102606"/>
              <a:gd name="connsiteY5" fmla="*/ 0 h 3102606"/>
              <a:gd name="connsiteX6" fmla="*/ 3102606 w 3102606"/>
              <a:gd name="connsiteY6" fmla="*/ 1551303 h 3102606"/>
              <a:gd name="connsiteX7" fmla="*/ 1551303 w 3102606"/>
              <a:gd name="connsiteY7" fmla="*/ 3102606 h 3102606"/>
              <a:gd name="connsiteX8" fmla="*/ 0 w 3102606"/>
              <a:gd name="connsiteY8" fmla="*/ 1551303 h 3102606"/>
              <a:gd name="connsiteX9" fmla="*/ 1551303 w 3102606"/>
              <a:gd name="connsiteY9" fmla="*/ 0 h 3102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2606" h="3102606">
                <a:moveTo>
                  <a:pt x="1551303" y="739907"/>
                </a:moveTo>
                <a:cubicBezTo>
                  <a:pt x="1103182" y="739907"/>
                  <a:pt x="739908" y="1103181"/>
                  <a:pt x="739908" y="1551302"/>
                </a:cubicBezTo>
                <a:cubicBezTo>
                  <a:pt x="739908" y="1999423"/>
                  <a:pt x="1103182" y="2362697"/>
                  <a:pt x="1551303" y="2362697"/>
                </a:cubicBezTo>
                <a:cubicBezTo>
                  <a:pt x="1999424" y="2362697"/>
                  <a:pt x="2362698" y="1999423"/>
                  <a:pt x="2362698" y="1551302"/>
                </a:cubicBezTo>
                <a:cubicBezTo>
                  <a:pt x="2362698" y="1103181"/>
                  <a:pt x="1999424" y="739907"/>
                  <a:pt x="1551303" y="739907"/>
                </a:cubicBezTo>
                <a:close/>
                <a:moveTo>
                  <a:pt x="1551303" y="0"/>
                </a:moveTo>
                <a:cubicBezTo>
                  <a:pt x="2408064" y="0"/>
                  <a:pt x="3102606" y="694542"/>
                  <a:pt x="3102606" y="1551303"/>
                </a:cubicBezTo>
                <a:cubicBezTo>
                  <a:pt x="3102606" y="2408064"/>
                  <a:pt x="2408064" y="3102606"/>
                  <a:pt x="1551303" y="3102606"/>
                </a:cubicBezTo>
                <a:cubicBezTo>
                  <a:pt x="694542" y="3102606"/>
                  <a:pt x="0" y="2408064"/>
                  <a:pt x="0" y="1551303"/>
                </a:cubicBezTo>
                <a:cubicBezTo>
                  <a:pt x="0" y="694542"/>
                  <a:pt x="694542" y="0"/>
                  <a:pt x="1551303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92000">
                <a:srgbClr val="259EFF">
                  <a:lumMod val="50000"/>
                  <a:lumOff val="50000"/>
                  <a:alpha val="38000"/>
                </a:srgbClr>
              </a:gs>
            </a:gsLst>
            <a:lin ang="2700000" scaled="0"/>
          </a:gradFill>
          <a:ln w="1860" cap="flat">
            <a:noFill/>
            <a:prstDash val="solid"/>
            <a:miter/>
          </a:ln>
          <a:effectLst/>
        </p:spPr>
        <p:txBody>
          <a:bodyPr wrap="square" lIns="68580" tIns="34290" rIns="68580" bIns="3429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12888" y="4712614"/>
            <a:ext cx="2011769" cy="4308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/>
            <a:r>
              <a:rPr lang="en-US" altLang="zh-CN" sz="2800" b="0" i="0" dirty="0">
                <a:ln>
                  <a:solidFill>
                    <a:schemeClr val="bg1">
                      <a:alpha val="30000"/>
                    </a:schemeClr>
                  </a:solidFill>
                </a:ln>
                <a:noFill/>
                <a:effectLst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sym typeface="阿里巴巴普惠体 2.0 75 SemiBold" panose="00020600040101010101" pitchFamily="18" charset="-122"/>
              </a:rPr>
              <a:t>OPERATION</a:t>
            </a:r>
            <a:endParaRPr lang="zh-CN" altLang="en-US" sz="2800" dirty="0">
              <a:ln>
                <a:solidFill>
                  <a:schemeClr val="bg1">
                    <a:alpha val="30000"/>
                  </a:schemeClr>
                </a:solidFill>
              </a:ln>
              <a:noFill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sym typeface="阿里巴巴普惠体 2.0 75 SemiBold" panose="00020600040101010101" pitchFamily="18" charset="-122"/>
            </a:endParaRPr>
          </a:p>
        </p:txBody>
      </p:sp>
      <p:cxnSp>
        <p:nvCxnSpPr>
          <p:cNvPr id="3" name="直接连接符 2"/>
          <p:cNvCxnSpPr/>
          <p:nvPr/>
        </p:nvCxnSpPr>
        <p:spPr bwMode="auto">
          <a:xfrm>
            <a:off x="-730804" y="4928057"/>
            <a:ext cx="7106204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" name="直接连接符 3"/>
          <p:cNvCxnSpPr/>
          <p:nvPr/>
        </p:nvCxnSpPr>
        <p:spPr bwMode="auto">
          <a:xfrm>
            <a:off x="8686804" y="4928057"/>
            <a:ext cx="468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" name="TextBox 54_1"/>
          <p:cNvSpPr txBox="1"/>
          <p:nvPr/>
        </p:nvSpPr>
        <p:spPr>
          <a:xfrm>
            <a:off x="619727" y="298698"/>
            <a:ext cx="1396536" cy="4615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400" b="1">
                <a:solidFill>
                  <a:schemeClr val="accent1"/>
                </a:solidFill>
                <a:latin typeface="+mj-ea"/>
                <a:ea typeface="+mj-ea"/>
              </a:rPr>
              <a:t>添加标题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6" name="Freeform 14_1"/>
          <p:cNvSpPr/>
          <p:nvPr/>
        </p:nvSpPr>
        <p:spPr bwMode="auto">
          <a:xfrm>
            <a:off x="-175170" y="355600"/>
            <a:ext cx="794897" cy="304800"/>
          </a:xfrm>
          <a:custGeom>
            <a:avLst/>
            <a:gdLst>
              <a:gd name="connsiteX0" fmla="*/ 2357 w 794897"/>
              <a:gd name="connsiteY0" fmla="*/ 253584 h 304800"/>
              <a:gd name="connsiteX1" fmla="*/ 86178 w 794897"/>
              <a:gd name="connsiteY1" fmla="*/ 24984 h 304800"/>
              <a:gd name="connsiteX2" fmla="*/ 121949 w 794897"/>
              <a:gd name="connsiteY2" fmla="*/ 0 h 304800"/>
              <a:gd name="connsiteX3" fmla="*/ 756769 w 794897"/>
              <a:gd name="connsiteY3" fmla="*/ 0 h 304800"/>
              <a:gd name="connsiteX4" fmla="*/ 792541 w 794897"/>
              <a:gd name="connsiteY4" fmla="*/ 51216 h 304800"/>
              <a:gd name="connsiteX5" fmla="*/ 708720 w 794897"/>
              <a:gd name="connsiteY5" fmla="*/ 279816 h 304800"/>
              <a:gd name="connsiteX6" fmla="*/ 672949 w 794897"/>
              <a:gd name="connsiteY6" fmla="*/ 304800 h 304800"/>
              <a:gd name="connsiteX7" fmla="*/ 38129 w 794897"/>
              <a:gd name="connsiteY7" fmla="*/ 304800 h 304800"/>
              <a:gd name="connsiteX8" fmla="*/ 2357 w 794897"/>
              <a:gd name="connsiteY8" fmla="*/ 253584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94897" h="304800">
                <a:moveTo>
                  <a:pt x="2357" y="253584"/>
                </a:moveTo>
                <a:lnTo>
                  <a:pt x="86178" y="24984"/>
                </a:lnTo>
                <a:cubicBezTo>
                  <a:pt x="91684" y="9969"/>
                  <a:pt x="105957" y="0"/>
                  <a:pt x="121949" y="0"/>
                </a:cubicBezTo>
                <a:lnTo>
                  <a:pt x="756769" y="0"/>
                </a:lnTo>
                <a:cubicBezTo>
                  <a:pt x="783226" y="0"/>
                  <a:pt x="801649" y="26376"/>
                  <a:pt x="792541" y="51216"/>
                </a:cubicBezTo>
                <a:lnTo>
                  <a:pt x="708720" y="279816"/>
                </a:lnTo>
                <a:cubicBezTo>
                  <a:pt x="703214" y="294831"/>
                  <a:pt x="688941" y="304800"/>
                  <a:pt x="672949" y="304800"/>
                </a:cubicBezTo>
                <a:lnTo>
                  <a:pt x="38129" y="304800"/>
                </a:lnTo>
                <a:cubicBezTo>
                  <a:pt x="11672" y="304800"/>
                  <a:pt x="-6751" y="278424"/>
                  <a:pt x="2357" y="253584"/>
                </a:cubicBezTo>
              </a:path>
            </a:pathLst>
          </a:cu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0" scaled="0"/>
          </a:gradFill>
          <a:ln w="19050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latin typeface="阿里巴巴普惠体 2.0 55 Regular" panose="00020600040101010101" pitchFamily="18" charset="-122"/>
            </a:endParaRPr>
          </a:p>
        </p:txBody>
      </p:sp>
      <p:grpSp>
        <p:nvGrpSpPr>
          <p:cNvPr id="7" name="Group 16_1"/>
          <p:cNvGrpSpPr/>
          <p:nvPr/>
        </p:nvGrpSpPr>
        <p:grpSpPr>
          <a:xfrm>
            <a:off x="1730902" y="621871"/>
            <a:ext cx="1080258" cy="77454"/>
            <a:chOff x="3022999" y="621871"/>
            <a:chExt cx="1080258" cy="77454"/>
          </a:xfrm>
        </p:grpSpPr>
        <p:cxnSp>
          <p:nvCxnSpPr>
            <p:cNvPr id="8" name="直接连接符 7"/>
            <p:cNvCxnSpPr/>
            <p:nvPr/>
          </p:nvCxnSpPr>
          <p:spPr bwMode="auto">
            <a:xfrm>
              <a:off x="3131707" y="621871"/>
              <a:ext cx="971550" cy="0"/>
            </a:xfrm>
            <a:prstGeom prst="line">
              <a:avLst/>
            </a:prstGeom>
            <a:noFill/>
            <a:ln w="19050" cap="rnd" cmpd="sng" algn="ctr">
              <a:gradFill>
                <a:gsLst>
                  <a:gs pos="0">
                    <a:schemeClr val="accent4">
                      <a:alpha val="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" name="直接连接符 8"/>
            <p:cNvCxnSpPr/>
            <p:nvPr/>
          </p:nvCxnSpPr>
          <p:spPr bwMode="auto">
            <a:xfrm>
              <a:off x="3022999" y="699325"/>
              <a:ext cx="389611" cy="0"/>
            </a:xfrm>
            <a:prstGeom prst="line">
              <a:avLst/>
            </a:prstGeom>
            <a:noFill/>
            <a:ln w="19050" cap="rnd" cmpd="sng" algn="ctr">
              <a:gradFill>
                <a:gsLst>
                  <a:gs pos="0">
                    <a:schemeClr val="accent4">
                      <a:alpha val="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0" name="Rectangle 3_1"/>
          <p:cNvSpPr txBox="1">
            <a:spLocks noChangeArrowheads="1"/>
          </p:cNvSpPr>
          <p:nvPr/>
        </p:nvSpPr>
        <p:spPr bwMode="auto">
          <a:xfrm>
            <a:off x="7424848" y="369252"/>
            <a:ext cx="1323064" cy="315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53" tIns="34277" rIns="68553" bIns="34277" numCol="1" anchor="ctr" anchorCtr="0" compatLnSpc="1">
            <a:sp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en-US" altLang="zh-CN" sz="1600">
                <a:gradFill>
                  <a:gsLst>
                    <a:gs pos="0">
                      <a:schemeClr val="accent1">
                        <a:lumMod val="65000"/>
                        <a:lumOff val="35000"/>
                      </a:schemeClr>
                    </a:gs>
                    <a:gs pos="94000">
                      <a:schemeClr val="accent1"/>
                    </a:gs>
                  </a:gsLst>
                  <a:lin ang="2700000" scaled="0"/>
                </a:gradFill>
                <a:latin typeface="+mj-ea"/>
              </a:rPr>
              <a:t>YOUR LOGO</a:t>
            </a:r>
          </a:p>
        </p:txBody>
      </p:sp>
      <p:grpSp>
        <p:nvGrpSpPr>
          <p:cNvPr id="12" name="组合 11"/>
          <p:cNvGrpSpPr/>
          <p:nvPr>
            <p:custDataLst>
              <p:tags r:id="rId2"/>
            </p:custDataLst>
          </p:nvPr>
        </p:nvGrpSpPr>
        <p:grpSpPr>
          <a:xfrm>
            <a:off x="3136715" y="1428551"/>
            <a:ext cx="1138280" cy="791562"/>
            <a:chOff x="2558719" y="4247480"/>
            <a:chExt cx="1138280" cy="791562"/>
          </a:xfrm>
        </p:grpSpPr>
        <p:sp>
          <p:nvSpPr>
            <p:cNvPr id="13" name="文本框 12"/>
            <p:cNvSpPr txBox="1"/>
            <p:nvPr>
              <p:custDataLst>
                <p:tags r:id="rId50"/>
              </p:custDataLst>
            </p:nvPr>
          </p:nvSpPr>
          <p:spPr>
            <a:xfrm>
              <a:off x="2558719" y="4247480"/>
              <a:ext cx="1138280" cy="315727"/>
            </a:xfrm>
            <a:prstGeom prst="rect">
              <a:avLst/>
            </a:prstGeom>
            <a:noFill/>
            <a:effectLst/>
          </p:spPr>
          <p:txBody>
            <a:bodyPr wrap="square" lIns="68580" tIns="34290" rIns="68580" bIns="34290">
              <a:spAutoFit/>
            </a:bodyPr>
            <a:lstStyle>
              <a:defPPr>
                <a:defRPr lang="zh-CN"/>
              </a:defPPr>
              <a:lvl1pPr>
                <a:lnSpc>
                  <a:spcPct val="110000"/>
                </a:lnSpc>
                <a:defRPr b="1">
                  <a:solidFill>
                    <a:schemeClr val="accent1"/>
                  </a:solidFill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444500" algn="l"/>
                </a:tabLst>
                <a:defRPr/>
              </a:pPr>
              <a:r>
                <a:rPr lang="en-US" altLang="zh-CN" sz="1500">
                  <a:gradFill>
                    <a:gsLst>
                      <a:gs pos="100000">
                        <a:srgbClr val="1E59F5"/>
                      </a:gs>
                      <a:gs pos="7000">
                        <a:srgbClr val="259EFF"/>
                      </a:gs>
                    </a:gsLst>
                    <a:lin ang="2700000" scaled="0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X</a:t>
              </a:r>
              <a:r>
                <a:rPr kumimoji="0" lang="zh-CN" altLang="en-US" sz="1500" b="1" i="0" u="none" strike="noStrike" kern="1200" cap="none" spc="0" normalizeH="0" baseline="0" noProof="0">
                  <a:ln>
                    <a:noFill/>
                  </a:ln>
                  <a:gradFill>
                    <a:gsLst>
                      <a:gs pos="100000">
                        <a:srgbClr val="1E59F5"/>
                      </a:gs>
                      <a:gs pos="7000">
                        <a:srgbClr val="259EFF"/>
                      </a:gs>
                    </a:gsLst>
                    <a:lin ang="2700000" scaled="0"/>
                  </a:gra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月</a:t>
              </a:r>
              <a:r>
                <a:rPr lang="en-US" altLang="zh-CN" sz="1500" dirty="0">
                  <a:gradFill>
                    <a:gsLst>
                      <a:gs pos="100000">
                        <a:srgbClr val="1E59F5"/>
                      </a:gs>
                      <a:gs pos="7000">
                        <a:srgbClr val="259EFF"/>
                      </a:gs>
                    </a:gsLst>
                    <a:lin ang="2700000" scaled="0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X</a:t>
              </a:r>
              <a:r>
                <a:rPr kumimoji="0" lang="zh-CN" altLang="en-US" sz="1500" b="1" i="0" u="none" strike="noStrike" kern="1200" cap="none" spc="0" normalizeH="0" baseline="0" noProof="0">
                  <a:ln>
                    <a:noFill/>
                  </a:ln>
                  <a:gradFill>
                    <a:gsLst>
                      <a:gs pos="100000">
                        <a:srgbClr val="1E59F5"/>
                      </a:gs>
                      <a:gs pos="7000">
                        <a:srgbClr val="259EFF"/>
                      </a:gs>
                    </a:gsLst>
                    <a:lin ang="2700000" scaled="0"/>
                  </a:gra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日</a:t>
              </a:r>
              <a:endParaRPr kumimoji="0" lang="zh-CN" altLang="en-US" sz="15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1E59F5"/>
                    </a:gs>
                    <a:gs pos="7000">
                      <a:srgbClr val="259EFF"/>
                    </a:gs>
                  </a:gsLst>
                  <a:lin ang="2700000" scaled="0"/>
                </a:gra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4" name="文本框 13"/>
            <p:cNvSpPr txBox="1"/>
            <p:nvPr>
              <p:custDataLst>
                <p:tags r:id="rId51"/>
              </p:custDataLst>
            </p:nvPr>
          </p:nvSpPr>
          <p:spPr>
            <a:xfrm>
              <a:off x="2558720" y="4554294"/>
              <a:ext cx="956745" cy="484748"/>
            </a:xfrm>
            <a:prstGeom prst="rect">
              <a:avLst/>
            </a:prstGeom>
            <a:noFill/>
            <a:effectLst/>
          </p:spPr>
          <p:txBody>
            <a:bodyPr wrap="square" lIns="68580" tIns="34290" rIns="68580" bIns="3429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单击此处添加文字</a:t>
              </a: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15" name="组合 14"/>
          <p:cNvGrpSpPr/>
          <p:nvPr>
            <p:custDataLst>
              <p:tags r:id="rId3"/>
            </p:custDataLst>
          </p:nvPr>
        </p:nvGrpSpPr>
        <p:grpSpPr>
          <a:xfrm>
            <a:off x="4253513" y="3170224"/>
            <a:ext cx="956745" cy="797103"/>
            <a:chOff x="4993578" y="3256485"/>
            <a:chExt cx="956745" cy="797103"/>
          </a:xfrm>
        </p:grpSpPr>
        <p:sp>
          <p:nvSpPr>
            <p:cNvPr id="16" name="文本框 15"/>
            <p:cNvSpPr txBox="1"/>
            <p:nvPr>
              <p:custDataLst>
                <p:tags r:id="rId48"/>
              </p:custDataLst>
            </p:nvPr>
          </p:nvSpPr>
          <p:spPr>
            <a:xfrm>
              <a:off x="4993578" y="3256485"/>
              <a:ext cx="956745" cy="315727"/>
            </a:xfrm>
            <a:prstGeom prst="rect">
              <a:avLst/>
            </a:prstGeom>
            <a:noFill/>
            <a:effectLst/>
          </p:spPr>
          <p:txBody>
            <a:bodyPr wrap="square" lIns="68580" tIns="34290" rIns="68580" bIns="34290">
              <a:spAutoFit/>
            </a:bodyPr>
            <a:lstStyle>
              <a:defPPr>
                <a:defRPr lang="zh-CN"/>
              </a:defPPr>
              <a:lvl1pPr>
                <a:lnSpc>
                  <a:spcPct val="110000"/>
                </a:lnSpc>
                <a:defRPr b="1">
                  <a:solidFill>
                    <a:schemeClr val="accent1"/>
                  </a:solidFill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444500" algn="l"/>
                </a:tabLst>
                <a:defRPr/>
              </a:pPr>
              <a:r>
                <a:rPr lang="en-US" altLang="zh-CN" sz="1500">
                  <a:gradFill>
                    <a:gsLst>
                      <a:gs pos="100000">
                        <a:srgbClr val="1E59F5"/>
                      </a:gs>
                      <a:gs pos="7000">
                        <a:srgbClr val="259EFF"/>
                      </a:gs>
                    </a:gsLst>
                    <a:lin ang="2700000" scaled="0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X</a:t>
              </a:r>
              <a:r>
                <a:rPr kumimoji="0" lang="zh-CN" altLang="en-US" sz="1500" b="1" i="0" u="none" strike="noStrike" kern="1200" cap="none" spc="0" normalizeH="0" baseline="0" noProof="0">
                  <a:ln>
                    <a:noFill/>
                  </a:ln>
                  <a:gradFill>
                    <a:gsLst>
                      <a:gs pos="100000">
                        <a:srgbClr val="1E59F5"/>
                      </a:gs>
                      <a:gs pos="7000">
                        <a:srgbClr val="259EFF"/>
                      </a:gs>
                    </a:gsLst>
                    <a:lin ang="2700000" scaled="0"/>
                  </a:gra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月</a:t>
              </a:r>
              <a:r>
                <a:rPr lang="en-US" altLang="zh-CN" sz="1500">
                  <a:gradFill>
                    <a:gsLst>
                      <a:gs pos="100000">
                        <a:srgbClr val="1E59F5"/>
                      </a:gs>
                      <a:gs pos="7000">
                        <a:srgbClr val="259EFF"/>
                      </a:gs>
                    </a:gsLst>
                    <a:lin ang="2700000" scaled="0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X</a:t>
              </a:r>
              <a:r>
                <a:rPr kumimoji="0" lang="zh-CN" altLang="en-US" sz="1500" b="1" i="0" u="none" strike="noStrike" kern="1200" cap="none" spc="0" normalizeH="0" baseline="0" noProof="0">
                  <a:ln>
                    <a:noFill/>
                  </a:ln>
                  <a:gradFill>
                    <a:gsLst>
                      <a:gs pos="100000">
                        <a:srgbClr val="1E59F5"/>
                      </a:gs>
                      <a:gs pos="7000">
                        <a:srgbClr val="259EFF"/>
                      </a:gs>
                    </a:gsLst>
                    <a:lin ang="2700000" scaled="0"/>
                  </a:gra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日</a:t>
              </a:r>
              <a:endParaRPr kumimoji="0" lang="zh-CN" altLang="en-US" sz="15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1E59F5"/>
                    </a:gs>
                    <a:gs pos="7000">
                      <a:srgbClr val="259EFF"/>
                    </a:gs>
                  </a:gsLst>
                  <a:lin ang="2700000" scaled="0"/>
                </a:gra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7" name="文本框 16"/>
            <p:cNvSpPr txBox="1"/>
            <p:nvPr>
              <p:custDataLst>
                <p:tags r:id="rId49"/>
              </p:custDataLst>
            </p:nvPr>
          </p:nvSpPr>
          <p:spPr>
            <a:xfrm>
              <a:off x="4993578" y="3563300"/>
              <a:ext cx="939979" cy="490288"/>
            </a:xfrm>
            <a:prstGeom prst="rect">
              <a:avLst/>
            </a:prstGeom>
            <a:noFill/>
            <a:effectLst/>
          </p:spPr>
          <p:txBody>
            <a:bodyPr wrap="square" lIns="68580" tIns="34290" rIns="68580" bIns="3429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单击此处添加文字</a:t>
              </a: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18" name="组合 17"/>
          <p:cNvGrpSpPr/>
          <p:nvPr>
            <p:custDataLst>
              <p:tags r:id="rId4"/>
            </p:custDataLst>
          </p:nvPr>
        </p:nvGrpSpPr>
        <p:grpSpPr>
          <a:xfrm>
            <a:off x="5309943" y="1163268"/>
            <a:ext cx="1406221" cy="761748"/>
            <a:chOff x="6736762" y="3662152"/>
            <a:chExt cx="1406221" cy="761748"/>
          </a:xfrm>
        </p:grpSpPr>
        <p:sp>
          <p:nvSpPr>
            <p:cNvPr id="19" name="文本框 18"/>
            <p:cNvSpPr txBox="1"/>
            <p:nvPr>
              <p:custDataLst>
                <p:tags r:id="rId46"/>
              </p:custDataLst>
            </p:nvPr>
          </p:nvSpPr>
          <p:spPr>
            <a:xfrm>
              <a:off x="6736763" y="3662152"/>
              <a:ext cx="1406220" cy="315727"/>
            </a:xfrm>
            <a:prstGeom prst="rect">
              <a:avLst/>
            </a:prstGeom>
            <a:noFill/>
            <a:effectLst/>
          </p:spPr>
          <p:txBody>
            <a:bodyPr wrap="square" lIns="68580" tIns="34290" rIns="68580" bIns="34290">
              <a:spAutoFit/>
            </a:bodyPr>
            <a:lstStyle>
              <a:defPPr>
                <a:defRPr lang="zh-CN"/>
              </a:defPPr>
              <a:lvl1pPr>
                <a:lnSpc>
                  <a:spcPct val="110000"/>
                </a:lnSpc>
                <a:defRPr b="1">
                  <a:solidFill>
                    <a:schemeClr val="accent1"/>
                  </a:solidFill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444500" algn="l"/>
                </a:tabLst>
                <a:defRPr/>
              </a:pPr>
              <a:r>
                <a:rPr lang="en-US" altLang="zh-CN" sz="1500">
                  <a:gradFill>
                    <a:gsLst>
                      <a:gs pos="100000">
                        <a:srgbClr val="1E59F5"/>
                      </a:gs>
                      <a:gs pos="7000">
                        <a:srgbClr val="259EFF"/>
                      </a:gs>
                    </a:gsLst>
                    <a:lin ang="2700000" scaled="0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X</a:t>
              </a:r>
              <a:r>
                <a:rPr kumimoji="0" lang="zh-CN" altLang="en-US" sz="1500" b="1" i="0" u="none" strike="noStrike" kern="1200" cap="none" spc="0" normalizeH="0" baseline="0" noProof="0">
                  <a:ln>
                    <a:noFill/>
                  </a:ln>
                  <a:gradFill>
                    <a:gsLst>
                      <a:gs pos="100000">
                        <a:srgbClr val="1E59F5"/>
                      </a:gs>
                      <a:gs pos="7000">
                        <a:srgbClr val="259EFF"/>
                      </a:gs>
                    </a:gsLst>
                    <a:lin ang="2700000" scaled="0"/>
                  </a:gra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月</a:t>
              </a:r>
              <a:r>
                <a:rPr lang="en-US" altLang="zh-CN" sz="1500">
                  <a:gradFill>
                    <a:gsLst>
                      <a:gs pos="100000">
                        <a:srgbClr val="1E59F5"/>
                      </a:gs>
                      <a:gs pos="7000">
                        <a:srgbClr val="259EFF"/>
                      </a:gs>
                    </a:gsLst>
                    <a:lin ang="2700000" scaled="0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X</a:t>
              </a:r>
              <a:r>
                <a:rPr kumimoji="0" lang="zh-CN" altLang="en-US" sz="1500" b="1" i="0" u="none" strike="noStrike" kern="1200" cap="none" spc="0" normalizeH="0" baseline="0" noProof="0">
                  <a:ln>
                    <a:noFill/>
                  </a:ln>
                  <a:gradFill>
                    <a:gsLst>
                      <a:gs pos="100000">
                        <a:srgbClr val="1E59F5"/>
                      </a:gs>
                      <a:gs pos="7000">
                        <a:srgbClr val="259EFF"/>
                      </a:gs>
                    </a:gsLst>
                    <a:lin ang="2700000" scaled="0"/>
                  </a:gra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日</a:t>
              </a:r>
              <a:endParaRPr kumimoji="0" lang="zh-CN" altLang="en-US" sz="15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1E59F5"/>
                    </a:gs>
                    <a:gs pos="7000">
                      <a:srgbClr val="259EFF"/>
                    </a:gs>
                  </a:gsLst>
                  <a:lin ang="2700000" scaled="0"/>
                </a:gra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0" name="文本框 19"/>
            <p:cNvSpPr txBox="1"/>
            <p:nvPr>
              <p:custDataLst>
                <p:tags r:id="rId47"/>
              </p:custDataLst>
            </p:nvPr>
          </p:nvSpPr>
          <p:spPr>
            <a:xfrm>
              <a:off x="6736762" y="3939152"/>
              <a:ext cx="945441" cy="484748"/>
            </a:xfrm>
            <a:prstGeom prst="rect">
              <a:avLst/>
            </a:prstGeom>
            <a:noFill/>
            <a:effectLst/>
          </p:spPr>
          <p:txBody>
            <a:bodyPr wrap="square" lIns="68580" tIns="34290" rIns="68580" bIns="3429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单击此处添加文字</a:t>
              </a: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21" name="椭圆 20"/>
          <p:cNvSpPr/>
          <p:nvPr>
            <p:custDataLst>
              <p:tags r:id="rId5"/>
            </p:custDataLst>
          </p:nvPr>
        </p:nvSpPr>
        <p:spPr>
          <a:xfrm>
            <a:off x="448356" y="1891489"/>
            <a:ext cx="1622790" cy="1622790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19000">
                <a:srgbClr val="259EFF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2" name="椭圆 21"/>
          <p:cNvSpPr/>
          <p:nvPr>
            <p:custDataLst>
              <p:tags r:id="rId6"/>
            </p:custDataLst>
          </p:nvPr>
        </p:nvSpPr>
        <p:spPr>
          <a:xfrm>
            <a:off x="353953" y="1797086"/>
            <a:ext cx="1811597" cy="1811595"/>
          </a:xfrm>
          <a:prstGeom prst="ellipse">
            <a:avLst/>
          </a:prstGeom>
          <a:noFill/>
          <a:ln w="14288">
            <a:gradFill>
              <a:gsLst>
                <a:gs pos="0">
                  <a:srgbClr val="259EFF"/>
                </a:gs>
                <a:gs pos="100000">
                  <a:schemeClr val="accent1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5" name="矩形 24"/>
          <p:cNvSpPr/>
          <p:nvPr>
            <p:custDataLst>
              <p:tags r:id="rId7"/>
            </p:custDataLst>
          </p:nvPr>
        </p:nvSpPr>
        <p:spPr>
          <a:xfrm>
            <a:off x="2016263" y="2736073"/>
            <a:ext cx="6022181" cy="94073"/>
          </a:xfrm>
          <a:prstGeom prst="rect">
            <a:avLst/>
          </a:prstGeom>
          <a:gradFill>
            <a:gsLst>
              <a:gs pos="0">
                <a:srgbClr val="259EFF">
                  <a:alpha val="0"/>
                </a:srgbClr>
              </a:gs>
              <a:gs pos="25700">
                <a:srgbClr val="238CFC"/>
              </a:gs>
              <a:gs pos="100000">
                <a:schemeClr val="accent1"/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6" name="等腰三角形 15"/>
          <p:cNvSpPr/>
          <p:nvPr>
            <p:custDataLst>
              <p:tags r:id="rId8"/>
            </p:custDataLst>
          </p:nvPr>
        </p:nvSpPr>
        <p:spPr>
          <a:xfrm>
            <a:off x="7920484" y="2627132"/>
            <a:ext cx="585041" cy="203015"/>
          </a:xfrm>
          <a:custGeom>
            <a:avLst/>
            <a:gdLst>
              <a:gd name="connsiteX0" fmla="*/ 0 w 651467"/>
              <a:gd name="connsiteY0" fmla="*/ 268305 h 268305"/>
              <a:gd name="connsiteX1" fmla="*/ 0 w 651467"/>
              <a:gd name="connsiteY1" fmla="*/ 0 h 268305"/>
              <a:gd name="connsiteX2" fmla="*/ 651467 w 651467"/>
              <a:gd name="connsiteY2" fmla="*/ 268305 h 268305"/>
              <a:gd name="connsiteX3" fmla="*/ 0 w 651467"/>
              <a:gd name="connsiteY3" fmla="*/ 268305 h 268305"/>
              <a:gd name="connsiteX0-1" fmla="*/ 128588 w 780055"/>
              <a:gd name="connsiteY0-2" fmla="*/ 270686 h 270686"/>
              <a:gd name="connsiteX1-3" fmla="*/ 0 w 780055"/>
              <a:gd name="connsiteY1-4" fmla="*/ 0 h 270686"/>
              <a:gd name="connsiteX2-5" fmla="*/ 780055 w 780055"/>
              <a:gd name="connsiteY2-6" fmla="*/ 270686 h 270686"/>
              <a:gd name="connsiteX3-7" fmla="*/ 128588 w 780055"/>
              <a:gd name="connsiteY3-8" fmla="*/ 270686 h 27068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780055" h="270686">
                <a:moveTo>
                  <a:pt x="128588" y="270686"/>
                </a:moveTo>
                <a:lnTo>
                  <a:pt x="0" y="0"/>
                </a:lnTo>
                <a:lnTo>
                  <a:pt x="780055" y="270686"/>
                </a:lnTo>
                <a:lnTo>
                  <a:pt x="128588" y="270686"/>
                </a:lnTo>
                <a:close/>
              </a:path>
            </a:pathLst>
          </a:cu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cxnSp>
        <p:nvCxnSpPr>
          <p:cNvPr id="27" name="直接连接符 26"/>
          <p:cNvCxnSpPr/>
          <p:nvPr>
            <p:custDataLst>
              <p:tags r:id="rId9"/>
            </p:custDataLst>
          </p:nvPr>
        </p:nvCxnSpPr>
        <p:spPr>
          <a:xfrm>
            <a:off x="3024786" y="1508528"/>
            <a:ext cx="0" cy="1121228"/>
          </a:xfrm>
          <a:prstGeom prst="line">
            <a:avLst/>
          </a:prstGeom>
          <a:ln w="14288" cap="rnd">
            <a:gradFill>
              <a:gsLst>
                <a:gs pos="0">
                  <a:schemeClr val="accent1"/>
                </a:gs>
                <a:gs pos="100000">
                  <a:srgbClr val="259EFF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椭圆 27"/>
          <p:cNvSpPr/>
          <p:nvPr>
            <p:custDataLst>
              <p:tags r:id="rId10"/>
            </p:custDataLst>
          </p:nvPr>
        </p:nvSpPr>
        <p:spPr>
          <a:xfrm>
            <a:off x="2944781" y="2703105"/>
            <a:ext cx="160010" cy="160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8100" dist="28575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9" name="椭圆 28"/>
          <p:cNvSpPr/>
          <p:nvPr>
            <p:custDataLst>
              <p:tags r:id="rId11"/>
            </p:custDataLst>
          </p:nvPr>
        </p:nvSpPr>
        <p:spPr>
          <a:xfrm>
            <a:off x="4029732" y="2703105"/>
            <a:ext cx="160010" cy="160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8100" dist="28575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cxnSp>
        <p:nvCxnSpPr>
          <p:cNvPr id="30" name="直接连接符 29"/>
          <p:cNvCxnSpPr/>
          <p:nvPr>
            <p:custDataLst>
              <p:tags r:id="rId12"/>
            </p:custDataLst>
          </p:nvPr>
        </p:nvCxnSpPr>
        <p:spPr>
          <a:xfrm flipV="1">
            <a:off x="4105106" y="2854234"/>
            <a:ext cx="0" cy="1121228"/>
          </a:xfrm>
          <a:prstGeom prst="line">
            <a:avLst/>
          </a:prstGeom>
          <a:ln w="14288" cap="rnd">
            <a:gradFill>
              <a:gsLst>
                <a:gs pos="0">
                  <a:schemeClr val="accent1"/>
                </a:gs>
                <a:gs pos="100000">
                  <a:srgbClr val="259EFF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椭圆 30"/>
          <p:cNvSpPr/>
          <p:nvPr>
            <p:custDataLst>
              <p:tags r:id="rId13"/>
            </p:custDataLst>
          </p:nvPr>
        </p:nvSpPr>
        <p:spPr>
          <a:xfrm>
            <a:off x="5114682" y="2703105"/>
            <a:ext cx="160010" cy="160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8100" dist="28575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2" name="椭圆 31"/>
          <p:cNvSpPr/>
          <p:nvPr>
            <p:custDataLst>
              <p:tags r:id="rId14"/>
            </p:custDataLst>
          </p:nvPr>
        </p:nvSpPr>
        <p:spPr>
          <a:xfrm>
            <a:off x="6199633" y="2703105"/>
            <a:ext cx="160010" cy="160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8100" dist="28575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3" name="椭圆 32"/>
          <p:cNvSpPr/>
          <p:nvPr>
            <p:custDataLst>
              <p:tags r:id="rId15"/>
            </p:custDataLst>
          </p:nvPr>
        </p:nvSpPr>
        <p:spPr>
          <a:xfrm>
            <a:off x="7284582" y="2703105"/>
            <a:ext cx="160010" cy="160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8100" dist="28575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34" name="组合 33"/>
          <p:cNvGrpSpPr/>
          <p:nvPr>
            <p:custDataLst>
              <p:tags r:id="rId16"/>
            </p:custDataLst>
          </p:nvPr>
        </p:nvGrpSpPr>
        <p:grpSpPr>
          <a:xfrm>
            <a:off x="4603633" y="2756310"/>
            <a:ext cx="97272" cy="53582"/>
            <a:chOff x="7297937" y="5086824"/>
            <a:chExt cx="97272" cy="53582"/>
          </a:xfrm>
        </p:grpSpPr>
        <p:grpSp>
          <p:nvGrpSpPr>
            <p:cNvPr id="35" name="组合 34"/>
            <p:cNvGrpSpPr/>
            <p:nvPr/>
          </p:nvGrpSpPr>
          <p:grpSpPr>
            <a:xfrm>
              <a:off x="7297937" y="5086824"/>
              <a:ext cx="45659" cy="53582"/>
              <a:chOff x="8021051" y="8846348"/>
              <a:chExt cx="64220" cy="75363"/>
            </a:xfrm>
          </p:grpSpPr>
          <p:cxnSp>
            <p:nvCxnSpPr>
              <p:cNvPr id="39" name="直接连接符 38"/>
              <p:cNvCxnSpPr/>
              <p:nvPr>
                <p:custDataLst>
                  <p:tags r:id="rId44"/>
                </p:custDataLst>
              </p:nvPr>
            </p:nvCxnSpPr>
            <p:spPr>
              <a:xfrm flipV="1">
                <a:off x="8021052" y="8884032"/>
                <a:ext cx="64219" cy="37679"/>
              </a:xfrm>
              <a:prstGeom prst="line">
                <a:avLst/>
              </a:prstGeom>
              <a:ln w="7144" cap="rnd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>
                <p:custDataLst>
                  <p:tags r:id="rId45"/>
                </p:custDataLst>
              </p:nvPr>
            </p:nvCxnSpPr>
            <p:spPr>
              <a:xfrm>
                <a:off x="8021051" y="8846348"/>
                <a:ext cx="64219" cy="37678"/>
              </a:xfrm>
              <a:prstGeom prst="line">
                <a:avLst/>
              </a:prstGeom>
              <a:ln w="7144" cap="rnd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" name="组合 35"/>
            <p:cNvGrpSpPr/>
            <p:nvPr/>
          </p:nvGrpSpPr>
          <p:grpSpPr>
            <a:xfrm>
              <a:off x="7349550" y="5086824"/>
              <a:ext cx="45659" cy="53582"/>
              <a:chOff x="7996425" y="8846348"/>
              <a:chExt cx="64216" cy="75363"/>
            </a:xfrm>
          </p:grpSpPr>
          <p:cxnSp>
            <p:nvCxnSpPr>
              <p:cNvPr id="37" name="直接连接符 36"/>
              <p:cNvCxnSpPr/>
              <p:nvPr>
                <p:custDataLst>
                  <p:tags r:id="rId42"/>
                </p:custDataLst>
              </p:nvPr>
            </p:nvCxnSpPr>
            <p:spPr>
              <a:xfrm flipV="1">
                <a:off x="7996425" y="8884032"/>
                <a:ext cx="64215" cy="37679"/>
              </a:xfrm>
              <a:prstGeom prst="line">
                <a:avLst/>
              </a:prstGeom>
              <a:ln w="7144" cap="rnd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>
                <p:custDataLst>
                  <p:tags r:id="rId43"/>
                </p:custDataLst>
              </p:nvPr>
            </p:nvCxnSpPr>
            <p:spPr>
              <a:xfrm>
                <a:off x="7996426" y="8846348"/>
                <a:ext cx="64215" cy="37678"/>
              </a:xfrm>
              <a:prstGeom prst="line">
                <a:avLst/>
              </a:prstGeom>
              <a:ln w="7144" cap="rnd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1" name="组合 40"/>
          <p:cNvGrpSpPr/>
          <p:nvPr>
            <p:custDataLst>
              <p:tags r:id="rId17"/>
            </p:custDataLst>
          </p:nvPr>
        </p:nvGrpSpPr>
        <p:grpSpPr>
          <a:xfrm>
            <a:off x="3518606" y="2756310"/>
            <a:ext cx="97277" cy="53582"/>
            <a:chOff x="7659511" y="5086824"/>
            <a:chExt cx="97277" cy="53582"/>
          </a:xfrm>
        </p:grpSpPr>
        <p:grpSp>
          <p:nvGrpSpPr>
            <p:cNvPr id="42" name="组合 41"/>
            <p:cNvGrpSpPr/>
            <p:nvPr/>
          </p:nvGrpSpPr>
          <p:grpSpPr>
            <a:xfrm>
              <a:off x="7659511" y="5086824"/>
              <a:ext cx="45659" cy="53582"/>
              <a:chOff x="8529214" y="8846348"/>
              <a:chExt cx="64217" cy="75363"/>
            </a:xfrm>
          </p:grpSpPr>
          <p:cxnSp>
            <p:nvCxnSpPr>
              <p:cNvPr id="46" name="直接连接符 45"/>
              <p:cNvCxnSpPr/>
              <p:nvPr>
                <p:custDataLst>
                  <p:tags r:id="rId40"/>
                </p:custDataLst>
              </p:nvPr>
            </p:nvCxnSpPr>
            <p:spPr>
              <a:xfrm flipV="1">
                <a:off x="8529216" y="8884032"/>
                <a:ext cx="64215" cy="37679"/>
              </a:xfrm>
              <a:prstGeom prst="line">
                <a:avLst/>
              </a:prstGeom>
              <a:ln w="7144" cap="rnd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>
                <p:custDataLst>
                  <p:tags r:id="rId41"/>
                </p:custDataLst>
              </p:nvPr>
            </p:nvCxnSpPr>
            <p:spPr>
              <a:xfrm>
                <a:off x="8529214" y="8846348"/>
                <a:ext cx="64216" cy="37678"/>
              </a:xfrm>
              <a:prstGeom prst="line">
                <a:avLst/>
              </a:prstGeom>
              <a:ln w="7144" cap="rnd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3" name="组合 42"/>
            <p:cNvGrpSpPr/>
            <p:nvPr/>
          </p:nvGrpSpPr>
          <p:grpSpPr>
            <a:xfrm>
              <a:off x="7711130" y="5086824"/>
              <a:ext cx="45658" cy="53582"/>
              <a:chOff x="8504749" y="8846348"/>
              <a:chExt cx="64213" cy="75363"/>
            </a:xfrm>
          </p:grpSpPr>
          <p:cxnSp>
            <p:nvCxnSpPr>
              <p:cNvPr id="44" name="直接连接符 43"/>
              <p:cNvCxnSpPr/>
              <p:nvPr>
                <p:custDataLst>
                  <p:tags r:id="rId38"/>
                </p:custDataLst>
              </p:nvPr>
            </p:nvCxnSpPr>
            <p:spPr>
              <a:xfrm flipV="1">
                <a:off x="8504749" y="8884032"/>
                <a:ext cx="64213" cy="37679"/>
              </a:xfrm>
              <a:prstGeom prst="line">
                <a:avLst/>
              </a:prstGeom>
              <a:ln w="7144" cap="rnd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>
                <p:custDataLst>
                  <p:tags r:id="rId39"/>
                </p:custDataLst>
              </p:nvPr>
            </p:nvCxnSpPr>
            <p:spPr>
              <a:xfrm>
                <a:off x="8504749" y="8846348"/>
                <a:ext cx="64213" cy="37678"/>
              </a:xfrm>
              <a:prstGeom prst="line">
                <a:avLst/>
              </a:prstGeom>
              <a:ln w="7144" cap="rnd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8" name="组合 47"/>
          <p:cNvGrpSpPr/>
          <p:nvPr>
            <p:custDataLst>
              <p:tags r:id="rId18"/>
            </p:custDataLst>
          </p:nvPr>
        </p:nvGrpSpPr>
        <p:grpSpPr>
          <a:xfrm>
            <a:off x="5688584" y="2756310"/>
            <a:ext cx="97227" cy="53582"/>
            <a:chOff x="6936287" y="5086824"/>
            <a:chExt cx="97227" cy="53582"/>
          </a:xfrm>
        </p:grpSpPr>
        <p:grpSp>
          <p:nvGrpSpPr>
            <p:cNvPr id="49" name="组合 48"/>
            <p:cNvGrpSpPr/>
            <p:nvPr/>
          </p:nvGrpSpPr>
          <p:grpSpPr>
            <a:xfrm>
              <a:off x="6936287" y="5086824"/>
              <a:ext cx="45661" cy="53582"/>
              <a:chOff x="7511707" y="8846348"/>
              <a:chExt cx="64217" cy="75363"/>
            </a:xfrm>
          </p:grpSpPr>
          <p:cxnSp>
            <p:nvCxnSpPr>
              <p:cNvPr id="53" name="直接连接符 52"/>
              <p:cNvCxnSpPr/>
              <p:nvPr>
                <p:custDataLst>
                  <p:tags r:id="rId36"/>
                </p:custDataLst>
              </p:nvPr>
            </p:nvCxnSpPr>
            <p:spPr>
              <a:xfrm flipV="1">
                <a:off x="7511711" y="8884032"/>
                <a:ext cx="64213" cy="37679"/>
              </a:xfrm>
              <a:prstGeom prst="line">
                <a:avLst/>
              </a:prstGeom>
              <a:ln w="7144" cap="rnd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/>
              <p:cNvCxnSpPr/>
              <p:nvPr>
                <p:custDataLst>
                  <p:tags r:id="rId37"/>
                </p:custDataLst>
              </p:nvPr>
            </p:nvCxnSpPr>
            <p:spPr>
              <a:xfrm>
                <a:off x="7511707" y="8846348"/>
                <a:ext cx="64213" cy="37678"/>
              </a:xfrm>
              <a:prstGeom prst="line">
                <a:avLst/>
              </a:prstGeom>
              <a:ln w="7144" cap="rnd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0" name="组合 49"/>
            <p:cNvGrpSpPr/>
            <p:nvPr/>
          </p:nvGrpSpPr>
          <p:grpSpPr>
            <a:xfrm>
              <a:off x="6987855" y="5086824"/>
              <a:ext cx="45659" cy="53582"/>
              <a:chOff x="7487844" y="8846348"/>
              <a:chExt cx="64217" cy="75363"/>
            </a:xfrm>
          </p:grpSpPr>
          <p:cxnSp>
            <p:nvCxnSpPr>
              <p:cNvPr id="51" name="直接连接符 50"/>
              <p:cNvCxnSpPr/>
              <p:nvPr>
                <p:custDataLst>
                  <p:tags r:id="rId34"/>
                </p:custDataLst>
              </p:nvPr>
            </p:nvCxnSpPr>
            <p:spPr>
              <a:xfrm flipV="1">
                <a:off x="7487844" y="8884032"/>
                <a:ext cx="64216" cy="37679"/>
              </a:xfrm>
              <a:prstGeom prst="line">
                <a:avLst/>
              </a:prstGeom>
              <a:ln w="7144" cap="rnd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>
                <p:custDataLst>
                  <p:tags r:id="rId35"/>
                </p:custDataLst>
              </p:nvPr>
            </p:nvCxnSpPr>
            <p:spPr>
              <a:xfrm>
                <a:off x="7487845" y="8846348"/>
                <a:ext cx="64216" cy="37678"/>
              </a:xfrm>
              <a:prstGeom prst="line">
                <a:avLst/>
              </a:prstGeom>
              <a:ln w="7144" cap="rnd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5" name="组合 54"/>
          <p:cNvGrpSpPr/>
          <p:nvPr>
            <p:custDataLst>
              <p:tags r:id="rId19"/>
            </p:custDataLst>
          </p:nvPr>
        </p:nvGrpSpPr>
        <p:grpSpPr>
          <a:xfrm>
            <a:off x="6773489" y="2756310"/>
            <a:ext cx="97234" cy="53582"/>
            <a:chOff x="6574591" y="5086824"/>
            <a:chExt cx="97234" cy="53582"/>
          </a:xfrm>
        </p:grpSpPr>
        <p:grpSp>
          <p:nvGrpSpPr>
            <p:cNvPr id="56" name="组合 55"/>
            <p:cNvGrpSpPr/>
            <p:nvPr/>
          </p:nvGrpSpPr>
          <p:grpSpPr>
            <a:xfrm>
              <a:off x="6574591" y="5086824"/>
              <a:ext cx="45658" cy="53582"/>
              <a:chOff x="7003591" y="8846348"/>
              <a:chExt cx="64218" cy="75363"/>
            </a:xfrm>
          </p:grpSpPr>
          <p:cxnSp>
            <p:nvCxnSpPr>
              <p:cNvPr id="60" name="直接连接符 59"/>
              <p:cNvCxnSpPr/>
              <p:nvPr>
                <p:custDataLst>
                  <p:tags r:id="rId32"/>
                </p:custDataLst>
              </p:nvPr>
            </p:nvCxnSpPr>
            <p:spPr>
              <a:xfrm flipV="1">
                <a:off x="7003591" y="8884032"/>
                <a:ext cx="64218" cy="37679"/>
              </a:xfrm>
              <a:prstGeom prst="line">
                <a:avLst/>
              </a:prstGeom>
              <a:ln w="7144" cap="rnd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/>
              <p:cNvCxnSpPr/>
              <p:nvPr>
                <p:custDataLst>
                  <p:tags r:id="rId33"/>
                </p:custDataLst>
              </p:nvPr>
            </p:nvCxnSpPr>
            <p:spPr>
              <a:xfrm>
                <a:off x="7003591" y="8846348"/>
                <a:ext cx="64218" cy="37678"/>
              </a:xfrm>
              <a:prstGeom prst="line">
                <a:avLst/>
              </a:prstGeom>
              <a:ln w="7144" cap="rnd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7" name="组合 56"/>
            <p:cNvGrpSpPr/>
            <p:nvPr/>
          </p:nvGrpSpPr>
          <p:grpSpPr>
            <a:xfrm>
              <a:off x="6626166" y="5086824"/>
              <a:ext cx="45659" cy="53582"/>
              <a:chOff x="6979038" y="8846348"/>
              <a:chExt cx="64216" cy="75363"/>
            </a:xfrm>
          </p:grpSpPr>
          <p:cxnSp>
            <p:nvCxnSpPr>
              <p:cNvPr id="58" name="直接连接符 57"/>
              <p:cNvCxnSpPr/>
              <p:nvPr>
                <p:custDataLst>
                  <p:tags r:id="rId30"/>
                </p:custDataLst>
              </p:nvPr>
            </p:nvCxnSpPr>
            <p:spPr>
              <a:xfrm flipV="1">
                <a:off x="6979040" y="8884032"/>
                <a:ext cx="64214" cy="37679"/>
              </a:xfrm>
              <a:prstGeom prst="line">
                <a:avLst/>
              </a:prstGeom>
              <a:ln w="7144" cap="rnd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>
                <p:custDataLst>
                  <p:tags r:id="rId31"/>
                </p:custDataLst>
              </p:nvPr>
            </p:nvCxnSpPr>
            <p:spPr>
              <a:xfrm>
                <a:off x="6979038" y="8846348"/>
                <a:ext cx="64215" cy="37678"/>
              </a:xfrm>
              <a:prstGeom prst="line">
                <a:avLst/>
              </a:prstGeom>
              <a:ln w="7144" cap="rnd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62" name="直接连接符 61"/>
          <p:cNvCxnSpPr/>
          <p:nvPr>
            <p:custDataLst>
              <p:tags r:id="rId20"/>
            </p:custDataLst>
          </p:nvPr>
        </p:nvCxnSpPr>
        <p:spPr>
          <a:xfrm>
            <a:off x="5194687" y="1290655"/>
            <a:ext cx="0" cy="1412450"/>
          </a:xfrm>
          <a:prstGeom prst="line">
            <a:avLst/>
          </a:prstGeom>
          <a:ln w="14288" cap="rnd">
            <a:gradFill>
              <a:gsLst>
                <a:gs pos="0">
                  <a:schemeClr val="accent1"/>
                </a:gs>
                <a:gs pos="100000">
                  <a:srgbClr val="259EFF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组合 62"/>
          <p:cNvGrpSpPr/>
          <p:nvPr>
            <p:custDataLst>
              <p:tags r:id="rId21"/>
            </p:custDataLst>
          </p:nvPr>
        </p:nvGrpSpPr>
        <p:grpSpPr>
          <a:xfrm>
            <a:off x="6412171" y="3170224"/>
            <a:ext cx="956745" cy="791563"/>
            <a:chOff x="4274026" y="3256485"/>
            <a:chExt cx="956745" cy="791563"/>
          </a:xfrm>
        </p:grpSpPr>
        <p:sp>
          <p:nvSpPr>
            <p:cNvPr id="64" name="文本框 63"/>
            <p:cNvSpPr txBox="1"/>
            <p:nvPr>
              <p:custDataLst>
                <p:tags r:id="rId28"/>
              </p:custDataLst>
            </p:nvPr>
          </p:nvSpPr>
          <p:spPr>
            <a:xfrm>
              <a:off x="4274026" y="3256485"/>
              <a:ext cx="956745" cy="315727"/>
            </a:xfrm>
            <a:prstGeom prst="rect">
              <a:avLst/>
            </a:prstGeom>
            <a:noFill/>
            <a:effectLst/>
          </p:spPr>
          <p:txBody>
            <a:bodyPr wrap="square" lIns="68580" tIns="34290" rIns="68580" bIns="34290">
              <a:spAutoFit/>
            </a:bodyPr>
            <a:lstStyle>
              <a:defPPr>
                <a:defRPr lang="zh-CN"/>
              </a:defPPr>
              <a:lvl1pPr>
                <a:lnSpc>
                  <a:spcPct val="110000"/>
                </a:lnSpc>
                <a:defRPr b="1">
                  <a:solidFill>
                    <a:schemeClr val="accent1"/>
                  </a:solidFill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444500" algn="l"/>
                </a:tabLst>
                <a:defRPr/>
              </a:pPr>
              <a:r>
                <a:rPr lang="en-US" altLang="zh-CN" sz="1500">
                  <a:gradFill>
                    <a:gsLst>
                      <a:gs pos="100000">
                        <a:srgbClr val="1E59F5"/>
                      </a:gs>
                      <a:gs pos="7000">
                        <a:srgbClr val="259EFF"/>
                      </a:gs>
                    </a:gsLst>
                    <a:lin ang="2700000" scaled="0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X</a:t>
              </a:r>
              <a:r>
                <a:rPr kumimoji="0" lang="zh-CN" altLang="en-US" sz="1500" b="1" i="0" u="none" strike="noStrike" kern="1200" cap="none" spc="0" normalizeH="0" baseline="0" noProof="0">
                  <a:ln>
                    <a:noFill/>
                  </a:ln>
                  <a:gradFill>
                    <a:gsLst>
                      <a:gs pos="100000">
                        <a:srgbClr val="1E59F5"/>
                      </a:gs>
                      <a:gs pos="7000">
                        <a:srgbClr val="259EFF"/>
                      </a:gs>
                    </a:gsLst>
                    <a:lin ang="2700000" scaled="0"/>
                  </a:gra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月</a:t>
              </a:r>
              <a:endParaRPr kumimoji="0" lang="zh-CN" altLang="en-US" sz="15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1E59F5"/>
                    </a:gs>
                    <a:gs pos="7000">
                      <a:srgbClr val="259EFF"/>
                    </a:gs>
                  </a:gsLst>
                  <a:lin ang="2700000" scaled="0"/>
                </a:gra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5" name="文本框 64"/>
            <p:cNvSpPr txBox="1"/>
            <p:nvPr>
              <p:custDataLst>
                <p:tags r:id="rId29"/>
              </p:custDataLst>
            </p:nvPr>
          </p:nvSpPr>
          <p:spPr>
            <a:xfrm>
              <a:off x="4274026" y="3563300"/>
              <a:ext cx="939979" cy="484748"/>
            </a:xfrm>
            <a:prstGeom prst="rect">
              <a:avLst/>
            </a:prstGeom>
            <a:noFill/>
            <a:effectLst/>
          </p:spPr>
          <p:txBody>
            <a:bodyPr wrap="square" lIns="68580" tIns="34290" rIns="68580" bIns="3429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单击此处添加文字</a:t>
              </a: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cxnSp>
        <p:nvCxnSpPr>
          <p:cNvPr id="66" name="直接连接符 65"/>
          <p:cNvCxnSpPr/>
          <p:nvPr>
            <p:custDataLst>
              <p:tags r:id="rId22"/>
            </p:custDataLst>
          </p:nvPr>
        </p:nvCxnSpPr>
        <p:spPr>
          <a:xfrm flipV="1">
            <a:off x="6263763" y="2854234"/>
            <a:ext cx="0" cy="836720"/>
          </a:xfrm>
          <a:prstGeom prst="line">
            <a:avLst/>
          </a:prstGeom>
          <a:ln w="14288" cap="rnd">
            <a:gradFill>
              <a:gsLst>
                <a:gs pos="0">
                  <a:schemeClr val="accent1"/>
                </a:gs>
                <a:gs pos="100000">
                  <a:srgbClr val="259EFF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组合 66"/>
          <p:cNvGrpSpPr/>
          <p:nvPr>
            <p:custDataLst>
              <p:tags r:id="rId23"/>
            </p:custDataLst>
          </p:nvPr>
        </p:nvGrpSpPr>
        <p:grpSpPr>
          <a:xfrm>
            <a:off x="7471869" y="1163268"/>
            <a:ext cx="979468" cy="761748"/>
            <a:chOff x="6016121" y="3662152"/>
            <a:chExt cx="979468" cy="761748"/>
          </a:xfrm>
        </p:grpSpPr>
        <p:sp>
          <p:nvSpPr>
            <p:cNvPr id="68" name="文本框 67"/>
            <p:cNvSpPr txBox="1"/>
            <p:nvPr>
              <p:custDataLst>
                <p:tags r:id="rId26"/>
              </p:custDataLst>
            </p:nvPr>
          </p:nvSpPr>
          <p:spPr>
            <a:xfrm>
              <a:off x="6016121" y="3662152"/>
              <a:ext cx="664328" cy="313676"/>
            </a:xfrm>
            <a:prstGeom prst="rect">
              <a:avLst/>
            </a:prstGeom>
            <a:noFill/>
            <a:effectLst/>
          </p:spPr>
          <p:txBody>
            <a:bodyPr wrap="square" lIns="68580" tIns="34290" rIns="68580" bIns="34290">
              <a:spAutoFit/>
            </a:bodyPr>
            <a:lstStyle>
              <a:defPPr>
                <a:defRPr lang="zh-CN"/>
              </a:defPPr>
              <a:lvl1pPr>
                <a:lnSpc>
                  <a:spcPct val="110000"/>
                </a:lnSpc>
                <a:defRPr b="1">
                  <a:solidFill>
                    <a:schemeClr val="accent1"/>
                  </a:solidFill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444500" algn="l"/>
                </a:tabLst>
                <a:defRPr/>
              </a:pPr>
              <a:r>
                <a:rPr lang="en-US" altLang="zh-CN" sz="1500">
                  <a:gradFill>
                    <a:gsLst>
                      <a:gs pos="100000">
                        <a:srgbClr val="1E59F5"/>
                      </a:gs>
                      <a:gs pos="7000">
                        <a:srgbClr val="259EFF"/>
                      </a:gs>
                    </a:gsLst>
                    <a:lin ang="2700000" scaled="0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X</a:t>
              </a:r>
              <a:r>
                <a:rPr kumimoji="0" lang="zh-CN" altLang="en-US" sz="1500" b="1" i="0" u="none" strike="noStrike" kern="1200" cap="none" spc="0" normalizeH="0" baseline="0" noProof="0">
                  <a:ln>
                    <a:noFill/>
                  </a:ln>
                  <a:gradFill>
                    <a:gsLst>
                      <a:gs pos="100000">
                        <a:srgbClr val="1E59F5"/>
                      </a:gs>
                      <a:gs pos="7000">
                        <a:srgbClr val="259EFF"/>
                      </a:gs>
                    </a:gsLst>
                    <a:lin ang="2700000" scaled="0"/>
                  </a:gra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月</a:t>
              </a:r>
              <a:endParaRPr kumimoji="0" lang="zh-CN" altLang="en-US" sz="15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1E59F5"/>
                    </a:gs>
                    <a:gs pos="7000">
                      <a:srgbClr val="259EFF"/>
                    </a:gs>
                  </a:gsLst>
                  <a:lin ang="2700000" scaled="0"/>
                </a:gra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9" name="文本框 68"/>
            <p:cNvSpPr txBox="1"/>
            <p:nvPr>
              <p:custDataLst>
                <p:tags r:id="rId27"/>
              </p:custDataLst>
            </p:nvPr>
          </p:nvSpPr>
          <p:spPr>
            <a:xfrm>
              <a:off x="6016121" y="3939152"/>
              <a:ext cx="979468" cy="484748"/>
            </a:xfrm>
            <a:prstGeom prst="rect">
              <a:avLst/>
            </a:prstGeom>
            <a:noFill/>
            <a:effectLst/>
          </p:spPr>
          <p:txBody>
            <a:bodyPr wrap="square" lIns="68580" tIns="34290" rIns="68580" bIns="3429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单击此处添加文字</a:t>
              </a: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cxnSp>
        <p:nvCxnSpPr>
          <p:cNvPr id="70" name="直接连接符 69"/>
          <p:cNvCxnSpPr/>
          <p:nvPr>
            <p:custDataLst>
              <p:tags r:id="rId24"/>
            </p:custDataLst>
          </p:nvPr>
        </p:nvCxnSpPr>
        <p:spPr>
          <a:xfrm>
            <a:off x="7356612" y="1290655"/>
            <a:ext cx="0" cy="1412450"/>
          </a:xfrm>
          <a:prstGeom prst="line">
            <a:avLst/>
          </a:prstGeom>
          <a:ln w="14288" cap="rnd">
            <a:gradFill>
              <a:gsLst>
                <a:gs pos="0">
                  <a:schemeClr val="accent1"/>
                </a:gs>
                <a:gs pos="100000">
                  <a:srgbClr val="259EFF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文本框 70"/>
          <p:cNvSpPr txBox="1"/>
          <p:nvPr>
            <p:custDataLst>
              <p:tags r:id="rId25"/>
            </p:custDataLst>
          </p:nvPr>
        </p:nvSpPr>
        <p:spPr>
          <a:xfrm>
            <a:off x="712704" y="3777241"/>
            <a:ext cx="1123620" cy="217002"/>
          </a:xfrm>
          <a:custGeom>
            <a:avLst/>
            <a:gdLst/>
            <a:ahLst/>
            <a:cxnLst/>
            <a:rect l="l" t="t" r="r" b="b"/>
            <a:pathLst>
              <a:path w="3388333" h="717745">
                <a:moveTo>
                  <a:pt x="1266603" y="186602"/>
                </a:moveTo>
                <a:cubicBezTo>
                  <a:pt x="1251908" y="185496"/>
                  <a:pt x="1231860" y="187708"/>
                  <a:pt x="1206459" y="193237"/>
                </a:cubicBezTo>
                <a:cubicBezTo>
                  <a:pt x="1181059" y="198765"/>
                  <a:pt x="1157896" y="214246"/>
                  <a:pt x="1136971" y="239678"/>
                </a:cubicBezTo>
                <a:cubicBezTo>
                  <a:pt x="1116047" y="265110"/>
                  <a:pt x="1104952" y="307128"/>
                  <a:pt x="1103687" y="365732"/>
                </a:cubicBezTo>
                <a:cubicBezTo>
                  <a:pt x="1104583" y="420659"/>
                  <a:pt x="1114199" y="460040"/>
                  <a:pt x="1132537" y="483876"/>
                </a:cubicBezTo>
                <a:cubicBezTo>
                  <a:pt x="1150875" y="507712"/>
                  <a:pt x="1172559" y="522221"/>
                  <a:pt x="1197590" y="527403"/>
                </a:cubicBezTo>
                <a:cubicBezTo>
                  <a:pt x="1222621" y="532585"/>
                  <a:pt x="1245626" y="534657"/>
                  <a:pt x="1266603" y="533621"/>
                </a:cubicBezTo>
                <a:cubicBezTo>
                  <a:pt x="1285663" y="534680"/>
                  <a:pt x="1307765" y="532570"/>
                  <a:pt x="1332908" y="527293"/>
                </a:cubicBezTo>
                <a:cubicBezTo>
                  <a:pt x="1358050" y="522016"/>
                  <a:pt x="1380183" y="507219"/>
                  <a:pt x="1399308" y="482902"/>
                </a:cubicBezTo>
                <a:cubicBezTo>
                  <a:pt x="1418433" y="458586"/>
                  <a:pt x="1428499" y="418398"/>
                  <a:pt x="1429507" y="362339"/>
                </a:cubicBezTo>
                <a:cubicBezTo>
                  <a:pt x="1428499" y="304844"/>
                  <a:pt x="1418433" y="263622"/>
                  <a:pt x="1399308" y="238672"/>
                </a:cubicBezTo>
                <a:cubicBezTo>
                  <a:pt x="1380183" y="213722"/>
                  <a:pt x="1358050" y="198535"/>
                  <a:pt x="1332908" y="193111"/>
                </a:cubicBezTo>
                <a:cubicBezTo>
                  <a:pt x="1307765" y="187687"/>
                  <a:pt x="1285663" y="185517"/>
                  <a:pt x="1266603" y="186602"/>
                </a:cubicBezTo>
                <a:close/>
                <a:moveTo>
                  <a:pt x="1266603" y="2478"/>
                </a:moveTo>
                <a:cubicBezTo>
                  <a:pt x="1330411" y="1412"/>
                  <a:pt x="1393422" y="10483"/>
                  <a:pt x="1455635" y="29692"/>
                </a:cubicBezTo>
                <a:cubicBezTo>
                  <a:pt x="1517847" y="48901"/>
                  <a:pt x="1569691" y="84643"/>
                  <a:pt x="1611166" y="136919"/>
                </a:cubicBezTo>
                <a:cubicBezTo>
                  <a:pt x="1652641" y="189194"/>
                  <a:pt x="1674175" y="264398"/>
                  <a:pt x="1675771" y="362532"/>
                </a:cubicBezTo>
                <a:cubicBezTo>
                  <a:pt x="1675197" y="477546"/>
                  <a:pt x="1639027" y="565381"/>
                  <a:pt x="1567261" y="626036"/>
                </a:cubicBezTo>
                <a:cubicBezTo>
                  <a:pt x="1495496" y="686691"/>
                  <a:pt x="1391577" y="717261"/>
                  <a:pt x="1255504" y="717745"/>
                </a:cubicBezTo>
                <a:cubicBezTo>
                  <a:pt x="1164020" y="716646"/>
                  <a:pt x="1088881" y="699228"/>
                  <a:pt x="1030085" y="665491"/>
                </a:cubicBezTo>
                <a:cubicBezTo>
                  <a:pt x="971290" y="631755"/>
                  <a:pt x="927772" y="588297"/>
                  <a:pt x="899530" y="535117"/>
                </a:cubicBezTo>
                <a:cubicBezTo>
                  <a:pt x="871288" y="481937"/>
                  <a:pt x="857256" y="425631"/>
                  <a:pt x="857434" y="366201"/>
                </a:cubicBezTo>
                <a:cubicBezTo>
                  <a:pt x="858709" y="252884"/>
                  <a:pt x="895355" y="164217"/>
                  <a:pt x="967373" y="100200"/>
                </a:cubicBezTo>
                <a:cubicBezTo>
                  <a:pt x="1039390" y="36184"/>
                  <a:pt x="1139134" y="3610"/>
                  <a:pt x="1266603" y="2478"/>
                </a:cubicBezTo>
                <a:close/>
                <a:moveTo>
                  <a:pt x="3003658" y="0"/>
                </a:moveTo>
                <a:cubicBezTo>
                  <a:pt x="3113729" y="1276"/>
                  <a:pt x="3196524" y="15080"/>
                  <a:pt x="3252041" y="41414"/>
                </a:cubicBezTo>
                <a:cubicBezTo>
                  <a:pt x="3307558" y="67747"/>
                  <a:pt x="3344489" y="98954"/>
                  <a:pt x="3362832" y="135033"/>
                </a:cubicBezTo>
                <a:cubicBezTo>
                  <a:pt x="3381176" y="171113"/>
                  <a:pt x="3389623" y="204411"/>
                  <a:pt x="3388175" y="234926"/>
                </a:cubicBezTo>
                <a:cubicBezTo>
                  <a:pt x="3387444" y="282920"/>
                  <a:pt x="3375788" y="322004"/>
                  <a:pt x="3353208" y="352178"/>
                </a:cubicBezTo>
                <a:cubicBezTo>
                  <a:pt x="3330627" y="382353"/>
                  <a:pt x="3301512" y="405970"/>
                  <a:pt x="3265861" y="423028"/>
                </a:cubicBezTo>
                <a:cubicBezTo>
                  <a:pt x="3230210" y="440086"/>
                  <a:pt x="3192412" y="452938"/>
                  <a:pt x="3152468" y="461584"/>
                </a:cubicBezTo>
                <a:cubicBezTo>
                  <a:pt x="3112524" y="470229"/>
                  <a:pt x="3074821" y="477019"/>
                  <a:pt x="3039362" y="481955"/>
                </a:cubicBezTo>
                <a:cubicBezTo>
                  <a:pt x="2985709" y="489578"/>
                  <a:pt x="2945702" y="495058"/>
                  <a:pt x="2919343" y="498396"/>
                </a:cubicBezTo>
                <a:cubicBezTo>
                  <a:pt x="2892985" y="501734"/>
                  <a:pt x="2873710" y="507594"/>
                  <a:pt x="2861520" y="515976"/>
                </a:cubicBezTo>
                <a:lnTo>
                  <a:pt x="3372449" y="515976"/>
                </a:lnTo>
                <a:lnTo>
                  <a:pt x="3372449" y="717745"/>
                </a:lnTo>
                <a:lnTo>
                  <a:pt x="2696647" y="717745"/>
                </a:lnTo>
                <a:lnTo>
                  <a:pt x="2696624" y="717722"/>
                </a:lnTo>
                <a:lnTo>
                  <a:pt x="2590984" y="717722"/>
                </a:lnTo>
                <a:lnTo>
                  <a:pt x="2590984" y="631430"/>
                </a:lnTo>
                <a:lnTo>
                  <a:pt x="2591031" y="631453"/>
                </a:lnTo>
                <a:cubicBezTo>
                  <a:pt x="2591986" y="567958"/>
                  <a:pt x="2606149" y="516497"/>
                  <a:pt x="2633522" y="477071"/>
                </a:cubicBezTo>
                <a:cubicBezTo>
                  <a:pt x="2660895" y="437645"/>
                  <a:pt x="2695855" y="407050"/>
                  <a:pt x="2738400" y="385285"/>
                </a:cubicBezTo>
                <a:cubicBezTo>
                  <a:pt x="2780945" y="363521"/>
                  <a:pt x="2825454" y="347382"/>
                  <a:pt x="2871926" y="336869"/>
                </a:cubicBezTo>
                <a:cubicBezTo>
                  <a:pt x="2918398" y="326356"/>
                  <a:pt x="2961210" y="318265"/>
                  <a:pt x="3000363" y="312595"/>
                </a:cubicBezTo>
                <a:cubicBezTo>
                  <a:pt x="3055069" y="303806"/>
                  <a:pt x="3093076" y="293304"/>
                  <a:pt x="3114385" y="281089"/>
                </a:cubicBezTo>
                <a:cubicBezTo>
                  <a:pt x="3135695" y="268874"/>
                  <a:pt x="3145884" y="253494"/>
                  <a:pt x="3144955" y="234949"/>
                </a:cubicBezTo>
                <a:cubicBezTo>
                  <a:pt x="3146468" y="223139"/>
                  <a:pt x="3137722" y="211476"/>
                  <a:pt x="3118717" y="199961"/>
                </a:cubicBezTo>
                <a:cubicBezTo>
                  <a:pt x="3099712" y="188445"/>
                  <a:pt x="3061367" y="182256"/>
                  <a:pt x="3003681" y="181393"/>
                </a:cubicBezTo>
                <a:cubicBezTo>
                  <a:pt x="2950219" y="182223"/>
                  <a:pt x="2911994" y="189567"/>
                  <a:pt x="2889006" y="203425"/>
                </a:cubicBezTo>
                <a:cubicBezTo>
                  <a:pt x="2866018" y="217283"/>
                  <a:pt x="2852051" y="232675"/>
                  <a:pt x="2847104" y="249602"/>
                </a:cubicBezTo>
                <a:cubicBezTo>
                  <a:pt x="2842157" y="266529"/>
                  <a:pt x="2840015" y="280011"/>
                  <a:pt x="2840677" y="290047"/>
                </a:cubicBezTo>
                <a:lnTo>
                  <a:pt x="2696647" y="288715"/>
                </a:lnTo>
                <a:lnTo>
                  <a:pt x="2591031" y="288715"/>
                </a:lnTo>
                <a:cubicBezTo>
                  <a:pt x="2589997" y="283595"/>
                  <a:pt x="2592444" y="266888"/>
                  <a:pt x="2598371" y="238594"/>
                </a:cubicBezTo>
                <a:cubicBezTo>
                  <a:pt x="2604298" y="210300"/>
                  <a:pt x="2619905" y="178148"/>
                  <a:pt x="2645194" y="142138"/>
                </a:cubicBezTo>
                <a:cubicBezTo>
                  <a:pt x="2661244" y="119970"/>
                  <a:pt x="2684146" y="98080"/>
                  <a:pt x="2713901" y="76469"/>
                </a:cubicBezTo>
                <a:cubicBezTo>
                  <a:pt x="2743655" y="54857"/>
                  <a:pt x="2782196" y="36848"/>
                  <a:pt x="2829522" y="22441"/>
                </a:cubicBezTo>
                <a:cubicBezTo>
                  <a:pt x="2876848" y="8034"/>
                  <a:pt x="2934893" y="554"/>
                  <a:pt x="3003658" y="0"/>
                </a:cubicBezTo>
                <a:close/>
                <a:moveTo>
                  <a:pt x="2146408" y="0"/>
                </a:moveTo>
                <a:cubicBezTo>
                  <a:pt x="2256479" y="1276"/>
                  <a:pt x="2339273" y="15080"/>
                  <a:pt x="2394791" y="41414"/>
                </a:cubicBezTo>
                <a:cubicBezTo>
                  <a:pt x="2450308" y="67747"/>
                  <a:pt x="2487239" y="98954"/>
                  <a:pt x="2505582" y="135033"/>
                </a:cubicBezTo>
                <a:cubicBezTo>
                  <a:pt x="2523926" y="171113"/>
                  <a:pt x="2532373" y="204411"/>
                  <a:pt x="2530925" y="234926"/>
                </a:cubicBezTo>
                <a:cubicBezTo>
                  <a:pt x="2530194" y="282920"/>
                  <a:pt x="2518538" y="322004"/>
                  <a:pt x="2495957" y="352178"/>
                </a:cubicBezTo>
                <a:cubicBezTo>
                  <a:pt x="2473377" y="382353"/>
                  <a:pt x="2444262" y="405970"/>
                  <a:pt x="2408611" y="423028"/>
                </a:cubicBezTo>
                <a:cubicBezTo>
                  <a:pt x="2372960" y="440086"/>
                  <a:pt x="2335162" y="452938"/>
                  <a:pt x="2295218" y="461584"/>
                </a:cubicBezTo>
                <a:cubicBezTo>
                  <a:pt x="2255274" y="470229"/>
                  <a:pt x="2217571" y="477019"/>
                  <a:pt x="2182112" y="481955"/>
                </a:cubicBezTo>
                <a:cubicBezTo>
                  <a:pt x="2128458" y="489578"/>
                  <a:pt x="2088452" y="495058"/>
                  <a:pt x="2062093" y="498396"/>
                </a:cubicBezTo>
                <a:cubicBezTo>
                  <a:pt x="2035735" y="501734"/>
                  <a:pt x="2016460" y="507594"/>
                  <a:pt x="2004270" y="515976"/>
                </a:cubicBezTo>
                <a:lnTo>
                  <a:pt x="2515199" y="515976"/>
                </a:lnTo>
                <a:lnTo>
                  <a:pt x="2515199" y="717745"/>
                </a:lnTo>
                <a:lnTo>
                  <a:pt x="1839397" y="717745"/>
                </a:lnTo>
                <a:lnTo>
                  <a:pt x="1839374" y="717722"/>
                </a:lnTo>
                <a:lnTo>
                  <a:pt x="1733734" y="717722"/>
                </a:lnTo>
                <a:lnTo>
                  <a:pt x="1733734" y="631430"/>
                </a:lnTo>
                <a:lnTo>
                  <a:pt x="1733781" y="631453"/>
                </a:lnTo>
                <a:cubicBezTo>
                  <a:pt x="1734735" y="567958"/>
                  <a:pt x="1748899" y="516497"/>
                  <a:pt x="1776272" y="477071"/>
                </a:cubicBezTo>
                <a:cubicBezTo>
                  <a:pt x="1803645" y="437645"/>
                  <a:pt x="1838605" y="407050"/>
                  <a:pt x="1881150" y="385285"/>
                </a:cubicBezTo>
                <a:cubicBezTo>
                  <a:pt x="1923695" y="363521"/>
                  <a:pt x="1968204" y="347382"/>
                  <a:pt x="2014676" y="336869"/>
                </a:cubicBezTo>
                <a:cubicBezTo>
                  <a:pt x="2061148" y="326356"/>
                  <a:pt x="2103961" y="318265"/>
                  <a:pt x="2143113" y="312595"/>
                </a:cubicBezTo>
                <a:cubicBezTo>
                  <a:pt x="2197819" y="303806"/>
                  <a:pt x="2235826" y="293304"/>
                  <a:pt x="2257135" y="281089"/>
                </a:cubicBezTo>
                <a:cubicBezTo>
                  <a:pt x="2278445" y="268874"/>
                  <a:pt x="2288635" y="253494"/>
                  <a:pt x="2287705" y="234949"/>
                </a:cubicBezTo>
                <a:cubicBezTo>
                  <a:pt x="2289218" y="223139"/>
                  <a:pt x="2280472" y="211476"/>
                  <a:pt x="2261467" y="199961"/>
                </a:cubicBezTo>
                <a:cubicBezTo>
                  <a:pt x="2242462" y="188445"/>
                  <a:pt x="2204117" y="182256"/>
                  <a:pt x="2146431" y="181393"/>
                </a:cubicBezTo>
                <a:cubicBezTo>
                  <a:pt x="2092969" y="182223"/>
                  <a:pt x="2054744" y="189567"/>
                  <a:pt x="2031756" y="203425"/>
                </a:cubicBezTo>
                <a:cubicBezTo>
                  <a:pt x="2008768" y="217283"/>
                  <a:pt x="1994801" y="232675"/>
                  <a:pt x="1989854" y="249602"/>
                </a:cubicBezTo>
                <a:cubicBezTo>
                  <a:pt x="1984907" y="266529"/>
                  <a:pt x="1982765" y="280011"/>
                  <a:pt x="1983427" y="290047"/>
                </a:cubicBezTo>
                <a:lnTo>
                  <a:pt x="1839397" y="288715"/>
                </a:lnTo>
                <a:lnTo>
                  <a:pt x="1733781" y="288715"/>
                </a:lnTo>
                <a:cubicBezTo>
                  <a:pt x="1732747" y="283595"/>
                  <a:pt x="1735194" y="266888"/>
                  <a:pt x="1741121" y="238594"/>
                </a:cubicBezTo>
                <a:cubicBezTo>
                  <a:pt x="1747048" y="210300"/>
                  <a:pt x="1762655" y="178148"/>
                  <a:pt x="1787944" y="142138"/>
                </a:cubicBezTo>
                <a:cubicBezTo>
                  <a:pt x="1803994" y="119970"/>
                  <a:pt x="1826896" y="98080"/>
                  <a:pt x="1856651" y="76469"/>
                </a:cubicBezTo>
                <a:cubicBezTo>
                  <a:pt x="1886405" y="54857"/>
                  <a:pt x="1924946" y="36848"/>
                  <a:pt x="1972272" y="22441"/>
                </a:cubicBezTo>
                <a:cubicBezTo>
                  <a:pt x="2019598" y="8034"/>
                  <a:pt x="2077643" y="554"/>
                  <a:pt x="2146408" y="0"/>
                </a:cubicBezTo>
                <a:close/>
                <a:moveTo>
                  <a:pt x="412858" y="0"/>
                </a:moveTo>
                <a:cubicBezTo>
                  <a:pt x="522929" y="1276"/>
                  <a:pt x="605724" y="15080"/>
                  <a:pt x="661241" y="41414"/>
                </a:cubicBezTo>
                <a:cubicBezTo>
                  <a:pt x="716758" y="67747"/>
                  <a:pt x="753688" y="98954"/>
                  <a:pt x="772032" y="135033"/>
                </a:cubicBezTo>
                <a:cubicBezTo>
                  <a:pt x="790376" y="171113"/>
                  <a:pt x="798824" y="204411"/>
                  <a:pt x="797375" y="234926"/>
                </a:cubicBezTo>
                <a:cubicBezTo>
                  <a:pt x="796644" y="282920"/>
                  <a:pt x="784988" y="322004"/>
                  <a:pt x="762408" y="352178"/>
                </a:cubicBezTo>
                <a:cubicBezTo>
                  <a:pt x="739828" y="382353"/>
                  <a:pt x="710712" y="405970"/>
                  <a:pt x="675061" y="423028"/>
                </a:cubicBezTo>
                <a:cubicBezTo>
                  <a:pt x="639410" y="440086"/>
                  <a:pt x="601612" y="452938"/>
                  <a:pt x="561668" y="461584"/>
                </a:cubicBezTo>
                <a:cubicBezTo>
                  <a:pt x="521724" y="470229"/>
                  <a:pt x="484021" y="477019"/>
                  <a:pt x="448562" y="481955"/>
                </a:cubicBezTo>
                <a:cubicBezTo>
                  <a:pt x="394908" y="489578"/>
                  <a:pt x="354902" y="495058"/>
                  <a:pt x="328543" y="498396"/>
                </a:cubicBezTo>
                <a:cubicBezTo>
                  <a:pt x="302185" y="501734"/>
                  <a:pt x="282910" y="507594"/>
                  <a:pt x="270720" y="515976"/>
                </a:cubicBezTo>
                <a:lnTo>
                  <a:pt x="781650" y="515976"/>
                </a:lnTo>
                <a:lnTo>
                  <a:pt x="781650" y="717745"/>
                </a:lnTo>
                <a:lnTo>
                  <a:pt x="105847" y="717745"/>
                </a:lnTo>
                <a:lnTo>
                  <a:pt x="105824" y="717722"/>
                </a:lnTo>
                <a:lnTo>
                  <a:pt x="184" y="717722"/>
                </a:lnTo>
                <a:lnTo>
                  <a:pt x="184" y="631430"/>
                </a:lnTo>
                <a:lnTo>
                  <a:pt x="231" y="631453"/>
                </a:lnTo>
                <a:cubicBezTo>
                  <a:pt x="1186" y="567958"/>
                  <a:pt x="15349" y="516497"/>
                  <a:pt x="42722" y="477071"/>
                </a:cubicBezTo>
                <a:cubicBezTo>
                  <a:pt x="70095" y="437645"/>
                  <a:pt x="105054" y="407050"/>
                  <a:pt x="147600" y="385285"/>
                </a:cubicBezTo>
                <a:cubicBezTo>
                  <a:pt x="190145" y="363521"/>
                  <a:pt x="234654" y="347382"/>
                  <a:pt x="281126" y="336869"/>
                </a:cubicBezTo>
                <a:cubicBezTo>
                  <a:pt x="327598" y="326356"/>
                  <a:pt x="370410" y="318265"/>
                  <a:pt x="409563" y="312595"/>
                </a:cubicBezTo>
                <a:cubicBezTo>
                  <a:pt x="464269" y="303806"/>
                  <a:pt x="502276" y="293304"/>
                  <a:pt x="523585" y="281089"/>
                </a:cubicBezTo>
                <a:cubicBezTo>
                  <a:pt x="544895" y="268874"/>
                  <a:pt x="555084" y="253494"/>
                  <a:pt x="554154" y="234949"/>
                </a:cubicBezTo>
                <a:cubicBezTo>
                  <a:pt x="555668" y="223139"/>
                  <a:pt x="546922" y="211476"/>
                  <a:pt x="527917" y="199961"/>
                </a:cubicBezTo>
                <a:cubicBezTo>
                  <a:pt x="508912" y="188445"/>
                  <a:pt x="470567" y="182256"/>
                  <a:pt x="412881" y="181393"/>
                </a:cubicBezTo>
                <a:cubicBezTo>
                  <a:pt x="359419" y="182223"/>
                  <a:pt x="321194" y="189567"/>
                  <a:pt x="298206" y="203425"/>
                </a:cubicBezTo>
                <a:cubicBezTo>
                  <a:pt x="275218" y="217283"/>
                  <a:pt x="261251" y="232675"/>
                  <a:pt x="256304" y="249602"/>
                </a:cubicBezTo>
                <a:cubicBezTo>
                  <a:pt x="251357" y="266529"/>
                  <a:pt x="249215" y="280011"/>
                  <a:pt x="249877" y="290047"/>
                </a:cubicBezTo>
                <a:lnTo>
                  <a:pt x="105847" y="288715"/>
                </a:lnTo>
                <a:lnTo>
                  <a:pt x="231" y="288715"/>
                </a:lnTo>
                <a:cubicBezTo>
                  <a:pt x="-803" y="283595"/>
                  <a:pt x="1644" y="266888"/>
                  <a:pt x="7571" y="238594"/>
                </a:cubicBezTo>
                <a:cubicBezTo>
                  <a:pt x="13498" y="210300"/>
                  <a:pt x="29105" y="178148"/>
                  <a:pt x="54394" y="142138"/>
                </a:cubicBezTo>
                <a:cubicBezTo>
                  <a:pt x="70444" y="119970"/>
                  <a:pt x="93346" y="98080"/>
                  <a:pt x="123101" y="76469"/>
                </a:cubicBezTo>
                <a:cubicBezTo>
                  <a:pt x="152856" y="54857"/>
                  <a:pt x="191396" y="36848"/>
                  <a:pt x="238722" y="22441"/>
                </a:cubicBezTo>
                <a:cubicBezTo>
                  <a:pt x="286048" y="8034"/>
                  <a:pt x="344093" y="554"/>
                  <a:pt x="412858" y="0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19000">
                <a:srgbClr val="259EFF"/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3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pic>
        <p:nvPicPr>
          <p:cNvPr id="83" name="Picture 2" descr="查看图片"/>
          <p:cNvPicPr>
            <a:picLocks noChangeAspect="1" noChangeArrowheads="1"/>
          </p:cNvPicPr>
          <p:nvPr/>
        </p:nvPicPr>
        <p:blipFill>
          <a:blip r:embed="rId5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25112">
            <a:off x="127948" y="1535110"/>
            <a:ext cx="2123470" cy="2123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任意多边形: 形状 198"/>
          <p:cNvSpPr/>
          <p:nvPr/>
        </p:nvSpPr>
        <p:spPr bwMode="auto">
          <a:xfrm>
            <a:off x="3695143" y="3741375"/>
            <a:ext cx="1753714" cy="329445"/>
          </a:xfrm>
          <a:custGeom>
            <a:avLst/>
            <a:gdLst/>
            <a:ahLst/>
            <a:cxnLst/>
            <a:rect l="0" t="0" r="0" b="0"/>
            <a:pathLst>
              <a:path w="1753714" h="329445">
                <a:moveTo>
                  <a:pt x="0" y="329444"/>
                </a:moveTo>
                <a:lnTo>
                  <a:pt x="74614" y="47267"/>
                </a:lnTo>
                <a:cubicBezTo>
                  <a:pt x="81975" y="19427"/>
                  <a:pt x="107206" y="0"/>
                  <a:pt x="136004" y="0"/>
                </a:cubicBezTo>
                <a:lnTo>
                  <a:pt x="1617709" y="0"/>
                </a:lnTo>
                <a:cubicBezTo>
                  <a:pt x="1646506" y="0"/>
                  <a:pt x="1671738" y="19427"/>
                  <a:pt x="1679099" y="47267"/>
                </a:cubicBezTo>
                <a:lnTo>
                  <a:pt x="1753713" y="329444"/>
                </a:lnTo>
                <a:lnTo>
                  <a:pt x="0" y="329444"/>
                </a:lnTo>
                <a:close/>
              </a:path>
            </a:pathLst>
          </a:custGeom>
          <a:gradFill flip="none" rotWithShape="0">
            <a:gsLst>
              <a:gs pos="100000">
                <a:schemeClr val="accent5">
                  <a:lumMod val="60000"/>
                  <a:lumOff val="40000"/>
                </a:schemeClr>
              </a:gs>
              <a:gs pos="0">
                <a:schemeClr val="accent1">
                  <a:lumMod val="50000"/>
                </a:schemeClr>
              </a:gs>
            </a:gsLst>
            <a:lin ang="5400000" scaled="0"/>
            <a:tileRect/>
          </a:gradFill>
          <a:ln w="19050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latin typeface="阿里巴巴普惠体 2.0 55 Regular" panose="00020600040101010101" pitchFamily="18" charset="-122"/>
            </a:endParaRPr>
          </a:p>
        </p:txBody>
      </p:sp>
      <p:sp>
        <p:nvSpPr>
          <p:cNvPr id="2" name="TextBox 54"/>
          <p:cNvSpPr txBox="1"/>
          <p:nvPr/>
        </p:nvSpPr>
        <p:spPr>
          <a:xfrm>
            <a:off x="619727" y="298698"/>
            <a:ext cx="2608406" cy="4615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耳机销售业绩展示</a:t>
            </a:r>
          </a:p>
        </p:txBody>
      </p:sp>
      <p:sp>
        <p:nvSpPr>
          <p:cNvPr id="190" name="矩形: 圆角 189"/>
          <p:cNvSpPr/>
          <p:nvPr/>
        </p:nvSpPr>
        <p:spPr bwMode="auto">
          <a:xfrm>
            <a:off x="457200" y="3808274"/>
            <a:ext cx="8229603" cy="916126"/>
          </a:xfrm>
          <a:prstGeom prst="roundRect">
            <a:avLst>
              <a:gd name="adj" fmla="val 8013"/>
            </a:avLst>
          </a:prstGeom>
          <a:solidFill>
            <a:schemeClr val="bg1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152400" dist="88900" dir="5400000" algn="t" rotWithShape="0">
              <a:schemeClr val="accent1">
                <a:alpha val="10000"/>
              </a:schemeClr>
            </a:outerShdw>
          </a:effectLst>
        </p:spPr>
        <p:txBody>
          <a:bodyPr vert="horz" wrap="none" lIns="91440" tIns="45720" rIns="91440" bIns="45720" numCol="1" rtlCol="0" anchor="t" anchorCtr="0" compatLnSpc="1"/>
          <a:lstStyle/>
          <a:p>
            <a:endParaRPr lang="zh-CN" altLang="en-US">
              <a:latin typeface="阿里巴巴普惠体 2.0 55 Regular" panose="00020600040101010101" pitchFamily="18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022999" y="621871"/>
            <a:ext cx="1080258" cy="77454"/>
            <a:chOff x="3022999" y="621871"/>
            <a:chExt cx="1080258" cy="77454"/>
          </a:xfrm>
        </p:grpSpPr>
        <p:cxnSp>
          <p:nvCxnSpPr>
            <p:cNvPr id="26" name="直接连接符 25"/>
            <p:cNvCxnSpPr/>
            <p:nvPr/>
          </p:nvCxnSpPr>
          <p:spPr bwMode="auto">
            <a:xfrm>
              <a:off x="3131707" y="621871"/>
              <a:ext cx="971550" cy="0"/>
            </a:xfrm>
            <a:prstGeom prst="line">
              <a:avLst/>
            </a:prstGeom>
            <a:noFill/>
            <a:ln w="19050" cap="rnd" cmpd="sng" algn="ctr">
              <a:gradFill>
                <a:gsLst>
                  <a:gs pos="0">
                    <a:schemeClr val="accent4">
                      <a:alpha val="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7" name="直接连接符 26"/>
            <p:cNvCxnSpPr/>
            <p:nvPr/>
          </p:nvCxnSpPr>
          <p:spPr bwMode="auto">
            <a:xfrm>
              <a:off x="3022999" y="699325"/>
              <a:ext cx="389611" cy="0"/>
            </a:xfrm>
            <a:prstGeom prst="line">
              <a:avLst/>
            </a:prstGeom>
            <a:noFill/>
            <a:ln w="19050" cap="rnd" cmpd="sng" algn="ctr">
              <a:gradFill>
                <a:gsLst>
                  <a:gs pos="0">
                    <a:schemeClr val="accent4">
                      <a:alpha val="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28" name="任意多边形: 形状 27"/>
          <p:cNvSpPr/>
          <p:nvPr/>
        </p:nvSpPr>
        <p:spPr bwMode="auto">
          <a:xfrm>
            <a:off x="-175170" y="355600"/>
            <a:ext cx="794897" cy="304800"/>
          </a:xfrm>
          <a:custGeom>
            <a:avLst/>
            <a:gdLst>
              <a:gd name="connsiteX0" fmla="*/ 2357 w 794897"/>
              <a:gd name="connsiteY0" fmla="*/ 253584 h 304800"/>
              <a:gd name="connsiteX1" fmla="*/ 86178 w 794897"/>
              <a:gd name="connsiteY1" fmla="*/ 24984 h 304800"/>
              <a:gd name="connsiteX2" fmla="*/ 121949 w 794897"/>
              <a:gd name="connsiteY2" fmla="*/ 0 h 304800"/>
              <a:gd name="connsiteX3" fmla="*/ 756769 w 794897"/>
              <a:gd name="connsiteY3" fmla="*/ 0 h 304800"/>
              <a:gd name="connsiteX4" fmla="*/ 792541 w 794897"/>
              <a:gd name="connsiteY4" fmla="*/ 51216 h 304800"/>
              <a:gd name="connsiteX5" fmla="*/ 708720 w 794897"/>
              <a:gd name="connsiteY5" fmla="*/ 279816 h 304800"/>
              <a:gd name="connsiteX6" fmla="*/ 672949 w 794897"/>
              <a:gd name="connsiteY6" fmla="*/ 304800 h 304800"/>
              <a:gd name="connsiteX7" fmla="*/ 38129 w 794897"/>
              <a:gd name="connsiteY7" fmla="*/ 304800 h 304800"/>
              <a:gd name="connsiteX8" fmla="*/ 2357 w 794897"/>
              <a:gd name="connsiteY8" fmla="*/ 253584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94897" h="304800">
                <a:moveTo>
                  <a:pt x="2357" y="253584"/>
                </a:moveTo>
                <a:lnTo>
                  <a:pt x="86178" y="24984"/>
                </a:lnTo>
                <a:cubicBezTo>
                  <a:pt x="91684" y="9969"/>
                  <a:pt x="105957" y="0"/>
                  <a:pt x="121949" y="0"/>
                </a:cubicBezTo>
                <a:lnTo>
                  <a:pt x="756769" y="0"/>
                </a:lnTo>
                <a:cubicBezTo>
                  <a:pt x="783226" y="0"/>
                  <a:pt x="801649" y="26376"/>
                  <a:pt x="792541" y="51216"/>
                </a:cubicBezTo>
                <a:lnTo>
                  <a:pt x="708720" y="279816"/>
                </a:lnTo>
                <a:cubicBezTo>
                  <a:pt x="703214" y="294831"/>
                  <a:pt x="688941" y="304800"/>
                  <a:pt x="672949" y="304800"/>
                </a:cubicBezTo>
                <a:lnTo>
                  <a:pt x="38129" y="304800"/>
                </a:lnTo>
                <a:cubicBezTo>
                  <a:pt x="11672" y="304800"/>
                  <a:pt x="-6751" y="278424"/>
                  <a:pt x="2357" y="253584"/>
                </a:cubicBezTo>
              </a:path>
            </a:pathLst>
          </a:cu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0" scaled="0"/>
          </a:gradFill>
          <a:ln w="19050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latin typeface="阿里巴巴普惠体 2.0 55 Regular" panose="00020600040101010101" pitchFamily="18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1016176" y="4082380"/>
            <a:ext cx="782587" cy="583797"/>
            <a:chOff x="1734340" y="3992235"/>
            <a:chExt cx="782587" cy="583797"/>
          </a:xfrm>
        </p:grpSpPr>
        <p:sp>
          <p:nvSpPr>
            <p:cNvPr id="55" name="标题 1"/>
            <p:cNvSpPr txBox="1"/>
            <p:nvPr/>
          </p:nvSpPr>
          <p:spPr>
            <a:xfrm>
              <a:off x="1734340" y="3992235"/>
              <a:ext cx="723275" cy="303353"/>
            </a:xfrm>
            <a:prstGeom prst="rect">
              <a:avLst/>
            </a:prstGeom>
            <a:effectLst/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buNone/>
                <a:defRPr sz="1200" i="0" kern="2200" spc="225">
                  <a:solidFill>
                    <a:schemeClr val="bg1">
                      <a:lumMod val="50000"/>
                    </a:schemeClr>
                  </a:solidFill>
                  <a:effectLst/>
                  <a:latin typeface="+mn-ea"/>
                  <a:ea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退货量</a:t>
              </a:r>
            </a:p>
          </p:txBody>
        </p:sp>
        <p:sp>
          <p:nvSpPr>
            <p:cNvPr id="56" name="标题 1"/>
            <p:cNvSpPr txBox="1"/>
            <p:nvPr/>
          </p:nvSpPr>
          <p:spPr>
            <a:xfrm>
              <a:off x="1734340" y="4202275"/>
              <a:ext cx="782587" cy="373757"/>
            </a:xfrm>
            <a:prstGeom prst="rect">
              <a:avLst/>
            </a:prstGeom>
            <a:effectLst/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buNone/>
                <a:defRPr sz="1600" i="0" kern="2200">
                  <a:solidFill>
                    <a:schemeClr val="accent1"/>
                  </a:solidFill>
                  <a:effectLst/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cs typeface="+mn-ea"/>
                </a:defRPr>
              </a:lvl1pPr>
            </a:lstStyle>
            <a:p>
              <a:r>
                <a:rPr lang="en-US" altLang="zh-CN" dirty="0">
                  <a:sym typeface="+mn-lt"/>
                </a:rPr>
                <a:t>245 </a:t>
              </a:r>
              <a:r>
                <a:rPr lang="zh-CN" altLang="en-US" sz="1200" spc="225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单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2214523" y="4082380"/>
            <a:ext cx="1346844" cy="583797"/>
            <a:chOff x="2909747" y="3992235"/>
            <a:chExt cx="1346844" cy="583797"/>
          </a:xfrm>
        </p:grpSpPr>
        <p:sp>
          <p:nvSpPr>
            <p:cNvPr id="58" name="标题 1"/>
            <p:cNvSpPr txBox="1"/>
            <p:nvPr/>
          </p:nvSpPr>
          <p:spPr>
            <a:xfrm>
              <a:off x="2909747" y="3992235"/>
              <a:ext cx="902811" cy="303353"/>
            </a:xfrm>
            <a:prstGeom prst="rect">
              <a:avLst/>
            </a:prstGeom>
            <a:effectLst/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buNone/>
                <a:defRPr sz="1200" i="0" kern="2200" spc="225">
                  <a:solidFill>
                    <a:schemeClr val="bg1">
                      <a:lumMod val="50000"/>
                    </a:schemeClr>
                  </a:solidFill>
                  <a:effectLst/>
                  <a:latin typeface="+mn-ea"/>
                  <a:ea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退款金额</a:t>
              </a:r>
            </a:p>
          </p:txBody>
        </p:sp>
        <p:sp>
          <p:nvSpPr>
            <p:cNvPr id="59" name="标题 1"/>
            <p:cNvSpPr txBox="1"/>
            <p:nvPr/>
          </p:nvSpPr>
          <p:spPr>
            <a:xfrm>
              <a:off x="2909747" y="4202275"/>
              <a:ext cx="1346844" cy="373757"/>
            </a:xfrm>
            <a:prstGeom prst="rect">
              <a:avLst/>
            </a:prstGeom>
            <a:effectLst/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buNone/>
                <a:defRPr sz="1600" i="0" kern="2200">
                  <a:solidFill>
                    <a:schemeClr val="accent1"/>
                  </a:solidFill>
                  <a:effectLst/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cs typeface="+mn-ea"/>
                </a:defRPr>
              </a:lvl1pPr>
            </a:lstStyle>
            <a:p>
              <a:r>
                <a:rPr lang="en-US" altLang="zh-CN" dirty="0">
                  <a:sym typeface="+mn-lt"/>
                </a:rPr>
                <a:t>$ 36,547.21</a:t>
              </a:r>
              <a:endParaRPr lang="zh-CN" altLang="en-US" dirty="0">
                <a:sym typeface="+mn-lt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3977127" y="4082380"/>
            <a:ext cx="1449436" cy="583797"/>
            <a:chOff x="4232313" y="3992235"/>
            <a:chExt cx="1449436" cy="583797"/>
          </a:xfrm>
        </p:grpSpPr>
        <p:sp>
          <p:nvSpPr>
            <p:cNvPr id="61" name="标题 1"/>
            <p:cNvSpPr txBox="1"/>
            <p:nvPr/>
          </p:nvSpPr>
          <p:spPr>
            <a:xfrm>
              <a:off x="4232313" y="3992235"/>
              <a:ext cx="1449436" cy="303353"/>
            </a:xfrm>
            <a:prstGeom prst="rect">
              <a:avLst/>
            </a:prstGeom>
            <a:effectLst/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buNone/>
                <a:defRPr sz="1200" i="0" kern="2200" spc="225">
                  <a:solidFill>
                    <a:schemeClr val="bg1">
                      <a:lumMod val="50000"/>
                    </a:schemeClr>
                  </a:solidFill>
                  <a:effectLst/>
                  <a:latin typeface="+mn-ea"/>
                  <a:ea typeface="+mn-ea"/>
                  <a:cs typeface="+mn-ea"/>
                </a:defRPr>
              </a:lvl1pPr>
            </a:lstStyle>
            <a:p>
              <a:r>
                <a:rPr lang="en-US" altLang="zh-CN" dirty="0">
                  <a:sym typeface="+mn-lt"/>
                </a:rPr>
                <a:t>FBA</a:t>
              </a:r>
              <a:r>
                <a:rPr lang="zh-CN" altLang="en-US" dirty="0">
                  <a:sym typeface="+mn-lt"/>
                </a:rPr>
                <a:t>订单缺陷率</a:t>
              </a:r>
            </a:p>
          </p:txBody>
        </p:sp>
        <p:sp>
          <p:nvSpPr>
            <p:cNvPr id="62" name="标题 1"/>
            <p:cNvSpPr txBox="1"/>
            <p:nvPr/>
          </p:nvSpPr>
          <p:spPr>
            <a:xfrm>
              <a:off x="4232313" y="4202275"/>
              <a:ext cx="787395" cy="373757"/>
            </a:xfrm>
            <a:prstGeom prst="rect">
              <a:avLst/>
            </a:prstGeom>
            <a:effectLst/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buNone/>
                <a:defRPr sz="1600" i="0" kern="2200">
                  <a:solidFill>
                    <a:schemeClr val="accent1"/>
                  </a:solidFill>
                  <a:effectLst/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cs typeface="+mn-ea"/>
                </a:defRPr>
              </a:lvl1pPr>
            </a:lstStyle>
            <a:p>
              <a:r>
                <a:rPr lang="en-US" altLang="zh-CN" dirty="0">
                  <a:sym typeface="+mn-lt"/>
                </a:rPr>
                <a:t>0.21%</a:t>
              </a:r>
              <a:endParaRPr lang="zh-CN" altLang="en-US" dirty="0">
                <a:sym typeface="+mn-lt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5842323" y="4082380"/>
            <a:ext cx="787395" cy="583797"/>
            <a:chOff x="5877833" y="3992235"/>
            <a:chExt cx="787395" cy="583797"/>
          </a:xfrm>
        </p:grpSpPr>
        <p:sp>
          <p:nvSpPr>
            <p:cNvPr id="64" name="标题 1"/>
            <p:cNvSpPr txBox="1"/>
            <p:nvPr/>
          </p:nvSpPr>
          <p:spPr>
            <a:xfrm>
              <a:off x="5877833" y="3992235"/>
              <a:ext cx="723275" cy="303353"/>
            </a:xfrm>
            <a:prstGeom prst="rect">
              <a:avLst/>
            </a:prstGeom>
            <a:effectLst/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buNone/>
                <a:defRPr sz="1200" i="0" kern="2200" spc="225">
                  <a:solidFill>
                    <a:schemeClr val="bg1">
                      <a:lumMod val="50000"/>
                    </a:schemeClr>
                  </a:solidFill>
                  <a:effectLst/>
                  <a:latin typeface="+mn-ea"/>
                  <a:ea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迟发率</a:t>
              </a:r>
            </a:p>
          </p:txBody>
        </p:sp>
        <p:sp>
          <p:nvSpPr>
            <p:cNvPr id="65" name="标题 1"/>
            <p:cNvSpPr txBox="1"/>
            <p:nvPr/>
          </p:nvSpPr>
          <p:spPr>
            <a:xfrm>
              <a:off x="5877833" y="4202275"/>
              <a:ext cx="787395" cy="373757"/>
            </a:xfrm>
            <a:prstGeom prst="rect">
              <a:avLst/>
            </a:prstGeom>
            <a:effectLst/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buNone/>
                <a:defRPr sz="1600" i="0" kern="2200">
                  <a:solidFill>
                    <a:schemeClr val="accent1"/>
                  </a:solidFill>
                  <a:effectLst/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cs typeface="+mn-ea"/>
                </a:defRPr>
              </a:lvl1pPr>
            </a:lstStyle>
            <a:p>
              <a:r>
                <a:rPr lang="en-US" altLang="zh-CN" dirty="0">
                  <a:sym typeface="+mn-lt"/>
                </a:rPr>
                <a:t>1.35%</a:t>
              </a:r>
              <a:endParaRPr lang="zh-CN" altLang="en-US" dirty="0">
                <a:sym typeface="+mn-lt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7045475" y="4082380"/>
            <a:ext cx="1082348" cy="583797"/>
            <a:chOff x="7262019" y="3992235"/>
            <a:chExt cx="1082348" cy="583797"/>
          </a:xfrm>
        </p:grpSpPr>
        <p:sp>
          <p:nvSpPr>
            <p:cNvPr id="67" name="标题 1"/>
            <p:cNvSpPr txBox="1"/>
            <p:nvPr/>
          </p:nvSpPr>
          <p:spPr>
            <a:xfrm>
              <a:off x="7262019" y="3992235"/>
              <a:ext cx="1082348" cy="303353"/>
            </a:xfrm>
            <a:prstGeom prst="rect">
              <a:avLst/>
            </a:prstGeom>
            <a:effectLst/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buNone/>
                <a:defRPr sz="1200" i="0" kern="2200" spc="225">
                  <a:solidFill>
                    <a:schemeClr val="bg1">
                      <a:lumMod val="50000"/>
                    </a:schemeClr>
                  </a:solidFill>
                  <a:effectLst/>
                  <a:latin typeface="+mn-ea"/>
                  <a:ea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发票缺陷率</a:t>
              </a:r>
            </a:p>
          </p:txBody>
        </p:sp>
        <p:sp>
          <p:nvSpPr>
            <p:cNvPr id="68" name="标题 1"/>
            <p:cNvSpPr txBox="1"/>
            <p:nvPr/>
          </p:nvSpPr>
          <p:spPr>
            <a:xfrm>
              <a:off x="7262019" y="4202275"/>
              <a:ext cx="787395" cy="373757"/>
            </a:xfrm>
            <a:prstGeom prst="rect">
              <a:avLst/>
            </a:prstGeom>
            <a:effectLst/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buNone/>
                <a:defRPr sz="1600" i="0" kern="2200">
                  <a:solidFill>
                    <a:schemeClr val="accent1"/>
                  </a:solidFill>
                  <a:effectLst/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cs typeface="+mn-ea"/>
                </a:defRPr>
              </a:lvl1pPr>
            </a:lstStyle>
            <a:p>
              <a:r>
                <a:rPr lang="en-US" altLang="zh-CN" dirty="0">
                  <a:sym typeface="+mn-lt"/>
                </a:rPr>
                <a:t>1.55%</a:t>
              </a:r>
              <a:endParaRPr lang="zh-CN" altLang="en-US" dirty="0">
                <a:sym typeface="+mn-lt"/>
              </a:endParaRPr>
            </a:p>
          </p:txBody>
        </p:sp>
      </p:grpSp>
      <p:cxnSp>
        <p:nvCxnSpPr>
          <p:cNvPr id="80" name="直接连接符 79"/>
          <p:cNvCxnSpPr/>
          <p:nvPr/>
        </p:nvCxnSpPr>
        <p:spPr bwMode="auto">
          <a:xfrm>
            <a:off x="2006643" y="4213941"/>
            <a:ext cx="0" cy="320675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直接连接符 84"/>
          <p:cNvCxnSpPr/>
          <p:nvPr/>
        </p:nvCxnSpPr>
        <p:spPr bwMode="auto">
          <a:xfrm>
            <a:off x="6837598" y="4213941"/>
            <a:ext cx="0" cy="320675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7" name="文本框 86"/>
          <p:cNvSpPr txBox="1"/>
          <p:nvPr/>
        </p:nvSpPr>
        <p:spPr>
          <a:xfrm>
            <a:off x="5971146" y="4712614"/>
            <a:ext cx="2592056" cy="4308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en-US" altLang="zh-CN" sz="2800" b="0" i="0" dirty="0">
                <a:ln>
                  <a:solidFill>
                    <a:schemeClr val="bg1">
                      <a:alpha val="30000"/>
                    </a:schemeClr>
                  </a:solidFill>
                </a:ln>
                <a:noFill/>
                <a:effectLst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sym typeface="阿里巴巴普惠体 2.0 75 SemiBold" panose="00020600040101010101" pitchFamily="18" charset="-122"/>
              </a:rPr>
              <a:t>PERFORMANCE</a:t>
            </a:r>
            <a:endParaRPr lang="zh-CN" altLang="en-US" sz="2800" dirty="0">
              <a:ln>
                <a:solidFill>
                  <a:schemeClr val="bg1">
                    <a:alpha val="30000"/>
                  </a:schemeClr>
                </a:solidFill>
              </a:ln>
              <a:noFill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sym typeface="阿里巴巴普惠体 2.0 75 SemiBold" panose="00020600040101010101" pitchFamily="18" charset="-122"/>
            </a:endParaRPr>
          </a:p>
        </p:txBody>
      </p:sp>
      <p:cxnSp>
        <p:nvCxnSpPr>
          <p:cNvPr id="89" name="直接连接符 88"/>
          <p:cNvCxnSpPr/>
          <p:nvPr/>
        </p:nvCxnSpPr>
        <p:spPr bwMode="auto">
          <a:xfrm>
            <a:off x="-730804" y="4928057"/>
            <a:ext cx="6460885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1" name="直接连接符 90"/>
          <p:cNvCxnSpPr/>
          <p:nvPr/>
        </p:nvCxnSpPr>
        <p:spPr bwMode="auto">
          <a:xfrm>
            <a:off x="8686804" y="4928057"/>
            <a:ext cx="187733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直接连接符 83"/>
          <p:cNvCxnSpPr/>
          <p:nvPr/>
        </p:nvCxnSpPr>
        <p:spPr bwMode="auto">
          <a:xfrm>
            <a:off x="5634443" y="4175157"/>
            <a:ext cx="0" cy="320675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3" name="任意多边形: 形状 172"/>
          <p:cNvSpPr/>
          <p:nvPr/>
        </p:nvSpPr>
        <p:spPr bwMode="auto">
          <a:xfrm>
            <a:off x="1614343" y="893027"/>
            <a:ext cx="1753714" cy="329445"/>
          </a:xfrm>
          <a:custGeom>
            <a:avLst/>
            <a:gdLst/>
            <a:ahLst/>
            <a:cxnLst/>
            <a:rect l="0" t="0" r="0" b="0"/>
            <a:pathLst>
              <a:path w="1753714" h="329445">
                <a:moveTo>
                  <a:pt x="0" y="329444"/>
                </a:moveTo>
                <a:lnTo>
                  <a:pt x="74614" y="47267"/>
                </a:lnTo>
                <a:cubicBezTo>
                  <a:pt x="81975" y="19427"/>
                  <a:pt x="107206" y="0"/>
                  <a:pt x="136004" y="0"/>
                </a:cubicBezTo>
                <a:lnTo>
                  <a:pt x="1617709" y="0"/>
                </a:lnTo>
                <a:cubicBezTo>
                  <a:pt x="1646506" y="0"/>
                  <a:pt x="1671738" y="19427"/>
                  <a:pt x="1679099" y="47267"/>
                </a:cubicBezTo>
                <a:lnTo>
                  <a:pt x="1753713" y="329444"/>
                </a:lnTo>
                <a:lnTo>
                  <a:pt x="0" y="329444"/>
                </a:lnTo>
                <a:close/>
              </a:path>
            </a:pathLst>
          </a:custGeom>
          <a:gradFill flip="none" rotWithShape="0">
            <a:gsLst>
              <a:gs pos="100000">
                <a:schemeClr val="accent5">
                  <a:lumMod val="60000"/>
                  <a:lumOff val="40000"/>
                </a:schemeClr>
              </a:gs>
              <a:gs pos="0">
                <a:schemeClr val="accent1">
                  <a:lumMod val="50000"/>
                </a:schemeClr>
              </a:gs>
            </a:gsLst>
            <a:lin ang="5400000" scaled="0"/>
            <a:tileRect/>
          </a:gradFill>
          <a:ln w="19050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latin typeface="阿里巴巴普惠体 2.0 55 Regular" panose="00020600040101010101" pitchFamily="18" charset="-122"/>
            </a:endParaRPr>
          </a:p>
        </p:txBody>
      </p:sp>
      <p:sp>
        <p:nvSpPr>
          <p:cNvPr id="181" name="任意多边形: 形状 180"/>
          <p:cNvSpPr/>
          <p:nvPr/>
        </p:nvSpPr>
        <p:spPr bwMode="auto">
          <a:xfrm>
            <a:off x="5775943" y="893027"/>
            <a:ext cx="1753714" cy="329445"/>
          </a:xfrm>
          <a:custGeom>
            <a:avLst/>
            <a:gdLst/>
            <a:ahLst/>
            <a:cxnLst/>
            <a:rect l="0" t="0" r="0" b="0"/>
            <a:pathLst>
              <a:path w="1753714" h="329445">
                <a:moveTo>
                  <a:pt x="0" y="329444"/>
                </a:moveTo>
                <a:lnTo>
                  <a:pt x="74614" y="47267"/>
                </a:lnTo>
                <a:cubicBezTo>
                  <a:pt x="81975" y="19427"/>
                  <a:pt x="107206" y="0"/>
                  <a:pt x="136004" y="0"/>
                </a:cubicBezTo>
                <a:lnTo>
                  <a:pt x="1617709" y="0"/>
                </a:lnTo>
                <a:cubicBezTo>
                  <a:pt x="1646506" y="0"/>
                  <a:pt x="1671738" y="19427"/>
                  <a:pt x="1679099" y="47267"/>
                </a:cubicBezTo>
                <a:lnTo>
                  <a:pt x="1753713" y="329444"/>
                </a:lnTo>
                <a:lnTo>
                  <a:pt x="0" y="329444"/>
                </a:lnTo>
                <a:close/>
              </a:path>
            </a:pathLst>
          </a:custGeom>
          <a:gradFill flip="none" rotWithShape="0">
            <a:gsLst>
              <a:gs pos="100000">
                <a:schemeClr val="accent5">
                  <a:lumMod val="60000"/>
                  <a:lumOff val="40000"/>
                </a:schemeClr>
              </a:gs>
              <a:gs pos="0">
                <a:schemeClr val="accent1">
                  <a:lumMod val="50000"/>
                </a:schemeClr>
              </a:gs>
            </a:gsLst>
            <a:lin ang="5400000" scaled="0"/>
            <a:tileRect/>
          </a:gradFill>
          <a:ln w="19050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latin typeface="阿里巴巴普惠体 2.0 55 Regular" panose="00020600040101010101" pitchFamily="18" charset="-122"/>
            </a:endParaRPr>
          </a:p>
        </p:txBody>
      </p:sp>
      <p:sp>
        <p:nvSpPr>
          <p:cNvPr id="3" name="矩形: 圆角 2"/>
          <p:cNvSpPr/>
          <p:nvPr/>
        </p:nvSpPr>
        <p:spPr bwMode="auto">
          <a:xfrm>
            <a:off x="457200" y="946217"/>
            <a:ext cx="4068000" cy="2688744"/>
          </a:xfrm>
          <a:prstGeom prst="roundRect">
            <a:avLst>
              <a:gd name="adj" fmla="val 2388"/>
            </a:avLst>
          </a:prstGeom>
          <a:solidFill>
            <a:schemeClr val="bg1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152400" dist="88900" dir="5400000" algn="t" rotWithShape="0">
              <a:schemeClr val="accent1">
                <a:alpha val="10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latin typeface="阿里巴巴普惠体 2.0 55 Regular" panose="00020600040101010101" pitchFamily="18" charset="-122"/>
            </a:endParaRPr>
          </a:p>
        </p:txBody>
      </p:sp>
      <p:sp>
        <p:nvSpPr>
          <p:cNvPr id="7" name="矩形: 圆角 6"/>
          <p:cNvSpPr/>
          <p:nvPr/>
        </p:nvSpPr>
        <p:spPr bwMode="auto">
          <a:xfrm>
            <a:off x="4618800" y="946217"/>
            <a:ext cx="4068000" cy="2688744"/>
          </a:xfrm>
          <a:prstGeom prst="roundRect">
            <a:avLst>
              <a:gd name="adj" fmla="val 2388"/>
            </a:avLst>
          </a:prstGeom>
          <a:solidFill>
            <a:schemeClr val="bg1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152400" dist="88900" dir="5400000" algn="t" rotWithShape="0">
              <a:schemeClr val="accent1">
                <a:alpha val="10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latin typeface="阿里巴巴普惠体 2.0 55 Regular" panose="00020600040101010101" pitchFamily="18" charset="-122"/>
            </a:endParaRPr>
          </a:p>
        </p:txBody>
      </p:sp>
      <p:sp>
        <p:nvSpPr>
          <p:cNvPr id="48" name="标题 1"/>
          <p:cNvSpPr txBox="1"/>
          <p:nvPr/>
        </p:nvSpPr>
        <p:spPr>
          <a:xfrm>
            <a:off x="646221" y="2976916"/>
            <a:ext cx="723275" cy="303353"/>
          </a:xfrm>
          <a:prstGeom prst="rect">
            <a:avLst/>
          </a:prstGeom>
          <a:effectLst/>
        </p:spPr>
        <p:txBody>
          <a:bodyPr wrap="none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l"/>
            <a:r>
              <a:rPr lang="zh-CN" altLang="en-US" sz="1200" spc="225" dirty="0">
                <a:solidFill>
                  <a:schemeClr val="bg1">
                    <a:lumMod val="50000"/>
                  </a:schemeClr>
                </a:solidFill>
                <a:effectLst/>
                <a:latin typeface="+mn-ea"/>
                <a:ea typeface="+mn-ea"/>
                <a:cs typeface="+mn-ea"/>
                <a:sym typeface="+mn-lt"/>
              </a:rPr>
              <a:t>总收入</a:t>
            </a:r>
          </a:p>
        </p:txBody>
      </p:sp>
      <p:sp>
        <p:nvSpPr>
          <p:cNvPr id="49" name="标题 1"/>
          <p:cNvSpPr txBox="1"/>
          <p:nvPr/>
        </p:nvSpPr>
        <p:spPr>
          <a:xfrm>
            <a:off x="635160" y="3186956"/>
            <a:ext cx="1468672" cy="373757"/>
          </a:xfrm>
          <a:prstGeom prst="rect">
            <a:avLst/>
          </a:prstGeom>
          <a:effectLst/>
        </p:spPr>
        <p:txBody>
          <a:bodyPr wrap="none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l"/>
            <a:r>
              <a:rPr lang="en-US" altLang="zh-CN" sz="1600" dirty="0">
                <a:solidFill>
                  <a:schemeClr val="accent1"/>
                </a:solidFill>
                <a:effectLst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+mn-ea"/>
                <a:sym typeface="阿里巴巴普惠体 2.0 95 ExtraBold" panose="00020600040101010101" pitchFamily="18" charset="-122"/>
              </a:rPr>
              <a:t>$ 943,272.07</a:t>
            </a:r>
            <a:endParaRPr lang="zh-CN" altLang="en-US" sz="1600" dirty="0">
              <a:solidFill>
                <a:schemeClr val="accent1"/>
              </a:solidFill>
              <a:effectLst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+mn-ea"/>
              <a:sym typeface="阿里巴巴普惠体 2.0 95 ExtraBold" panose="00020600040101010101" pitchFamily="18" charset="-122"/>
            </a:endParaRPr>
          </a:p>
        </p:txBody>
      </p:sp>
      <p:sp>
        <p:nvSpPr>
          <p:cNvPr id="50" name="标题 1"/>
          <p:cNvSpPr txBox="1"/>
          <p:nvPr/>
        </p:nvSpPr>
        <p:spPr>
          <a:xfrm>
            <a:off x="2327825" y="2976916"/>
            <a:ext cx="902811" cy="303353"/>
          </a:xfrm>
          <a:prstGeom prst="rect">
            <a:avLst/>
          </a:prstGeom>
          <a:effectLst/>
        </p:spPr>
        <p:txBody>
          <a:bodyPr wrap="none" anchor="t" anchorCtr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buNone/>
              <a:defRPr sz="1200" i="0" kern="2200" spc="225">
                <a:solidFill>
                  <a:schemeClr val="bg1">
                    <a:lumMod val="50000"/>
                  </a:schemeClr>
                </a:solidFill>
                <a:effectLst/>
                <a:latin typeface="+mn-ea"/>
                <a:ea typeface="+mn-ea"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环比上涨</a:t>
            </a:r>
          </a:p>
        </p:txBody>
      </p:sp>
      <p:sp>
        <p:nvSpPr>
          <p:cNvPr id="51" name="标题 1"/>
          <p:cNvSpPr txBox="1"/>
          <p:nvPr/>
        </p:nvSpPr>
        <p:spPr>
          <a:xfrm>
            <a:off x="2316764" y="3186956"/>
            <a:ext cx="598241" cy="373757"/>
          </a:xfrm>
          <a:prstGeom prst="rect">
            <a:avLst/>
          </a:prstGeom>
          <a:effectLst/>
        </p:spPr>
        <p:txBody>
          <a:bodyPr wrap="none" anchor="t" anchorCtr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buNone/>
              <a:defRPr sz="1200" i="0" kern="2200">
                <a:solidFill>
                  <a:schemeClr val="accent1"/>
                </a:solidFill>
                <a:effectLst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+mn-ea"/>
              </a:defRPr>
            </a:lvl1pPr>
          </a:lstStyle>
          <a:p>
            <a:r>
              <a:rPr lang="en-US" altLang="zh-CN" sz="1600" dirty="0">
                <a:sym typeface="+mn-lt"/>
              </a:rPr>
              <a:t>30%</a:t>
            </a:r>
            <a:endParaRPr lang="zh-CN" altLang="en-US" sz="1600" dirty="0">
              <a:sym typeface="+mn-lt"/>
            </a:endParaRPr>
          </a:p>
        </p:txBody>
      </p:sp>
      <p:sp>
        <p:nvSpPr>
          <p:cNvPr id="93" name="标题 1"/>
          <p:cNvSpPr txBox="1"/>
          <p:nvPr/>
        </p:nvSpPr>
        <p:spPr>
          <a:xfrm>
            <a:off x="5919788" y="2976916"/>
            <a:ext cx="723275" cy="303353"/>
          </a:xfrm>
          <a:prstGeom prst="rect">
            <a:avLst/>
          </a:prstGeom>
          <a:effectLst/>
        </p:spPr>
        <p:txBody>
          <a:bodyPr wrap="none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l"/>
            <a:r>
              <a:rPr lang="zh-CN" altLang="en-US" sz="1200" spc="225" dirty="0">
                <a:solidFill>
                  <a:schemeClr val="bg1">
                    <a:lumMod val="50000"/>
                  </a:schemeClr>
                </a:solidFill>
                <a:effectLst/>
                <a:latin typeface="+mn-ea"/>
                <a:ea typeface="+mn-ea"/>
                <a:cs typeface="+mn-ea"/>
                <a:sym typeface="+mn-lt"/>
              </a:rPr>
              <a:t>总支出</a:t>
            </a:r>
          </a:p>
        </p:txBody>
      </p:sp>
      <p:sp>
        <p:nvSpPr>
          <p:cNvPr id="94" name="标题 1"/>
          <p:cNvSpPr txBox="1"/>
          <p:nvPr/>
        </p:nvSpPr>
        <p:spPr>
          <a:xfrm>
            <a:off x="5908727" y="3186956"/>
            <a:ext cx="1521570" cy="373757"/>
          </a:xfrm>
          <a:prstGeom prst="rect">
            <a:avLst/>
          </a:prstGeom>
          <a:effectLst/>
        </p:spPr>
        <p:txBody>
          <a:bodyPr wrap="none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l"/>
            <a:r>
              <a:rPr lang="en-US" altLang="zh-CN" sz="1600" dirty="0">
                <a:solidFill>
                  <a:schemeClr val="accent1"/>
                </a:solidFill>
                <a:effectLst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+mn-ea"/>
                <a:sym typeface="阿里巴巴普惠体 2.0 95 ExtraBold" panose="00020600040101010101" pitchFamily="18" charset="-122"/>
              </a:rPr>
              <a:t>$ 322,518.72 </a:t>
            </a:r>
            <a:endParaRPr lang="zh-CN" altLang="en-US" sz="1600" dirty="0">
              <a:solidFill>
                <a:schemeClr val="accent1"/>
              </a:solidFill>
              <a:effectLst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+mn-ea"/>
              <a:sym typeface="阿里巴巴普惠体 2.0 95 ExtraBold" panose="00020600040101010101" pitchFamily="18" charset="-122"/>
            </a:endParaRPr>
          </a:p>
        </p:txBody>
      </p:sp>
      <p:sp>
        <p:nvSpPr>
          <p:cNvPr id="95" name="标题 1"/>
          <p:cNvSpPr txBox="1"/>
          <p:nvPr/>
        </p:nvSpPr>
        <p:spPr>
          <a:xfrm>
            <a:off x="7603930" y="2976916"/>
            <a:ext cx="902811" cy="303353"/>
          </a:xfrm>
          <a:prstGeom prst="rect">
            <a:avLst/>
          </a:prstGeom>
          <a:effectLst/>
        </p:spPr>
        <p:txBody>
          <a:bodyPr wrap="none" anchor="t" anchorCtr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buNone/>
              <a:defRPr sz="1200" i="0" kern="2200" spc="225">
                <a:solidFill>
                  <a:schemeClr val="bg1">
                    <a:lumMod val="50000"/>
                  </a:schemeClr>
                </a:solidFill>
                <a:effectLst/>
                <a:latin typeface="+mn-ea"/>
                <a:ea typeface="+mn-ea"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环比下降</a:t>
            </a:r>
          </a:p>
        </p:txBody>
      </p:sp>
      <p:sp>
        <p:nvSpPr>
          <p:cNvPr id="96" name="标题 1"/>
          <p:cNvSpPr txBox="1"/>
          <p:nvPr/>
        </p:nvSpPr>
        <p:spPr>
          <a:xfrm>
            <a:off x="7592869" y="3186956"/>
            <a:ext cx="665567" cy="373757"/>
          </a:xfrm>
          <a:prstGeom prst="rect">
            <a:avLst/>
          </a:prstGeom>
          <a:effectLst/>
        </p:spPr>
        <p:txBody>
          <a:bodyPr wrap="none" anchor="t" anchorCtr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buNone/>
              <a:defRPr sz="1200" i="0" kern="2200">
                <a:solidFill>
                  <a:schemeClr val="accent1"/>
                </a:solidFill>
                <a:effectLst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+mn-ea"/>
              </a:defRPr>
            </a:lvl1pPr>
          </a:lstStyle>
          <a:p>
            <a:r>
              <a:rPr lang="en-US" altLang="zh-CN" sz="1600" dirty="0">
                <a:sym typeface="+mn-lt"/>
              </a:rPr>
              <a:t>3.5%</a:t>
            </a:r>
            <a:endParaRPr lang="zh-CN" altLang="en-US" sz="1600" dirty="0">
              <a:sym typeface="+mn-lt"/>
            </a:endParaRPr>
          </a:p>
        </p:txBody>
      </p:sp>
      <p:graphicFrame>
        <p:nvGraphicFramePr>
          <p:cNvPr id="97" name="图表 96"/>
          <p:cNvGraphicFramePr/>
          <p:nvPr/>
        </p:nvGraphicFramePr>
        <p:xfrm>
          <a:off x="2959611" y="1293053"/>
          <a:ext cx="1465714" cy="1465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05" name="直接连接符 104"/>
          <p:cNvCxnSpPr/>
          <p:nvPr/>
        </p:nvCxnSpPr>
        <p:spPr bwMode="auto">
          <a:xfrm>
            <a:off x="762205" y="2826722"/>
            <a:ext cx="1333772" cy="0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8" name="直接连接符 107"/>
          <p:cNvCxnSpPr/>
          <p:nvPr/>
        </p:nvCxnSpPr>
        <p:spPr bwMode="auto">
          <a:xfrm>
            <a:off x="2417749" y="2826722"/>
            <a:ext cx="713958" cy="0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aphicFrame>
        <p:nvGraphicFramePr>
          <p:cNvPr id="12" name="图表 11"/>
          <p:cNvGraphicFramePr/>
          <p:nvPr/>
        </p:nvGraphicFramePr>
        <p:xfrm>
          <a:off x="7041541" y="1293309"/>
          <a:ext cx="1465200" cy="146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131" name="组合 130"/>
          <p:cNvGrpSpPr/>
          <p:nvPr/>
        </p:nvGrpSpPr>
        <p:grpSpPr>
          <a:xfrm>
            <a:off x="727461" y="1271855"/>
            <a:ext cx="2105124" cy="1508108"/>
            <a:chOff x="727461" y="1283440"/>
            <a:chExt cx="2105124" cy="1508108"/>
          </a:xfrm>
        </p:grpSpPr>
        <p:sp>
          <p:nvSpPr>
            <p:cNvPr id="33" name="文本框 32"/>
            <p:cNvSpPr txBox="1"/>
            <p:nvPr/>
          </p:nvSpPr>
          <p:spPr>
            <a:xfrm>
              <a:off x="833246" y="1283440"/>
              <a:ext cx="1326004" cy="21544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BEATS SOLO3 WIRELESS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833246" y="1498884"/>
              <a:ext cx="740908" cy="21544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BEATS FLEX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833246" y="1714328"/>
              <a:ext cx="877163" cy="21544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BEATS FIT PRO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833246" y="1929772"/>
              <a:ext cx="1016625" cy="21544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B&amp;O PEOPLAY HX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833246" y="2145216"/>
              <a:ext cx="1071127" cy="21544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B&amp;O PEOPLAY H95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833246" y="2360660"/>
              <a:ext cx="1255472" cy="21544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B&amp;O PEOPLAY PORTAL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2112515" y="1283440"/>
              <a:ext cx="720070" cy="21544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263</a:t>
              </a:r>
              <a:r>
                <a:rPr lang="en-US" altLang="zh-C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,</a:t>
              </a: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263.2</a:t>
              </a:r>
              <a:r>
                <a:rPr lang="en-US" altLang="zh-C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0</a:t>
              </a:r>
              <a:endPara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112515" y="1498884"/>
              <a:ext cx="720070" cy="21544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122</a:t>
              </a:r>
              <a:r>
                <a:rPr lang="en-US" altLang="zh-C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,</a:t>
              </a: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415.5</a:t>
              </a:r>
              <a:r>
                <a:rPr lang="en-US" altLang="zh-C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0</a:t>
              </a:r>
              <a:endPara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2171827" y="1714328"/>
              <a:ext cx="660758" cy="21544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75</a:t>
              </a:r>
              <a:r>
                <a:rPr lang="en-US" altLang="zh-C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,</a:t>
              </a: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412.21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2171827" y="1929772"/>
              <a:ext cx="660758" cy="21544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74</a:t>
              </a:r>
              <a:r>
                <a:rPr lang="en-US" altLang="zh-C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,</a:t>
              </a: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511.22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2112516" y="2145216"/>
              <a:ext cx="720069" cy="21544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134</a:t>
              </a:r>
              <a:r>
                <a:rPr lang="en-US" altLang="zh-C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,</a:t>
              </a: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641.52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2171827" y="2360660"/>
              <a:ext cx="660758" cy="21544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91</a:t>
              </a:r>
              <a:r>
                <a:rPr lang="en-US" altLang="zh-C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,</a:t>
              </a: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514.21</a:t>
              </a:r>
            </a:p>
          </p:txBody>
        </p:sp>
        <p:sp>
          <p:nvSpPr>
            <p:cNvPr id="117" name="矩形: 圆角 116"/>
            <p:cNvSpPr/>
            <p:nvPr/>
          </p:nvSpPr>
          <p:spPr bwMode="auto">
            <a:xfrm>
              <a:off x="727461" y="1356462"/>
              <a:ext cx="62677" cy="62677"/>
            </a:xfrm>
            <a:prstGeom prst="roundRect">
              <a:avLst>
                <a:gd name="adj" fmla="val 20000"/>
              </a:avLst>
            </a:prstGeom>
            <a:solidFill>
              <a:schemeClr val="accent3"/>
            </a:solidFill>
            <a:ln w="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阿里巴巴普惠体 2.0 55 Regular" panose="00020600040101010101" pitchFamily="18" charset="-122"/>
                <a:ea typeface="宋体" panose="02010600030101010101" pitchFamily="2" charset="-122"/>
              </a:endParaRPr>
            </a:p>
          </p:txBody>
        </p:sp>
        <p:sp>
          <p:nvSpPr>
            <p:cNvPr id="120" name="矩形: 圆角 119"/>
            <p:cNvSpPr/>
            <p:nvPr/>
          </p:nvSpPr>
          <p:spPr bwMode="auto">
            <a:xfrm>
              <a:off x="727461" y="1573505"/>
              <a:ext cx="62677" cy="62677"/>
            </a:xfrm>
            <a:prstGeom prst="roundRect">
              <a:avLst>
                <a:gd name="adj" fmla="val 20000"/>
              </a:avLst>
            </a:prstGeom>
            <a:solidFill>
              <a:schemeClr val="accent2"/>
            </a:solidFill>
            <a:ln w="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阿里巴巴普惠体 2.0 55 Regular" panose="00020600040101010101" pitchFamily="18" charset="-122"/>
                <a:ea typeface="宋体" panose="02010600030101010101" pitchFamily="2" charset="-122"/>
              </a:endParaRPr>
            </a:p>
          </p:txBody>
        </p:sp>
        <p:sp>
          <p:nvSpPr>
            <p:cNvPr id="121" name="矩形: 圆角 120"/>
            <p:cNvSpPr/>
            <p:nvPr/>
          </p:nvSpPr>
          <p:spPr bwMode="auto">
            <a:xfrm>
              <a:off x="727461" y="1790548"/>
              <a:ext cx="62677" cy="62677"/>
            </a:xfrm>
            <a:prstGeom prst="roundRect">
              <a:avLst>
                <a:gd name="adj" fmla="val 20000"/>
              </a:avLst>
            </a:prstGeom>
            <a:solidFill>
              <a:schemeClr val="accent1">
                <a:lumMod val="50000"/>
              </a:schemeClr>
            </a:solidFill>
            <a:ln w="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阿里巴巴普惠体 2.0 55 Regular" panose="00020600040101010101" pitchFamily="18" charset="-122"/>
                <a:ea typeface="宋体" panose="02010600030101010101" pitchFamily="2" charset="-122"/>
              </a:endParaRPr>
            </a:p>
          </p:txBody>
        </p:sp>
        <p:sp>
          <p:nvSpPr>
            <p:cNvPr id="122" name="矩形: 圆角 121"/>
            <p:cNvSpPr/>
            <p:nvPr/>
          </p:nvSpPr>
          <p:spPr bwMode="auto">
            <a:xfrm>
              <a:off x="727461" y="2007591"/>
              <a:ext cx="62677" cy="62677"/>
            </a:xfrm>
            <a:prstGeom prst="roundRect">
              <a:avLst>
                <a:gd name="adj" fmla="val 20000"/>
              </a:avLst>
            </a:prstGeom>
            <a:solidFill>
              <a:schemeClr val="accent1">
                <a:lumMod val="75000"/>
              </a:schemeClr>
            </a:solidFill>
            <a:ln w="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阿里巴巴普惠体 2.0 55 Regular" panose="00020600040101010101" pitchFamily="18" charset="-122"/>
                <a:ea typeface="宋体" panose="02010600030101010101" pitchFamily="2" charset="-122"/>
              </a:endParaRPr>
            </a:p>
          </p:txBody>
        </p:sp>
        <p:sp>
          <p:nvSpPr>
            <p:cNvPr id="123" name="矩形: 圆角 122"/>
            <p:cNvSpPr/>
            <p:nvPr/>
          </p:nvSpPr>
          <p:spPr bwMode="auto">
            <a:xfrm>
              <a:off x="727461" y="2224634"/>
              <a:ext cx="62677" cy="62677"/>
            </a:xfrm>
            <a:prstGeom prst="roundRect">
              <a:avLst>
                <a:gd name="adj" fmla="val 2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阿里巴巴普惠体 2.0 55 Regular" panose="00020600040101010101" pitchFamily="18" charset="-122"/>
                <a:ea typeface="宋体" panose="02010600030101010101" pitchFamily="2" charset="-122"/>
              </a:endParaRPr>
            </a:p>
          </p:txBody>
        </p:sp>
        <p:sp>
          <p:nvSpPr>
            <p:cNvPr id="124" name="矩形: 圆角 123"/>
            <p:cNvSpPr/>
            <p:nvPr/>
          </p:nvSpPr>
          <p:spPr bwMode="auto">
            <a:xfrm>
              <a:off x="727461" y="2441675"/>
              <a:ext cx="62677" cy="62677"/>
            </a:xfrm>
            <a:prstGeom prst="roundRect">
              <a:avLst>
                <a:gd name="adj" fmla="val 2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阿里巴巴普惠体 2.0 55 Regular" panose="00020600040101010101" pitchFamily="18" charset="-122"/>
                <a:ea typeface="宋体" panose="02010600030101010101" pitchFamily="2" charset="-122"/>
              </a:endParaRPr>
            </a:p>
          </p:txBody>
        </p:sp>
        <p:sp>
          <p:nvSpPr>
            <p:cNvPr id="128" name="文本框 127"/>
            <p:cNvSpPr txBox="1"/>
            <p:nvPr/>
          </p:nvSpPr>
          <p:spPr>
            <a:xfrm>
              <a:off x="833246" y="2576104"/>
              <a:ext cx="588623" cy="21544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其它型号</a:t>
              </a:r>
            </a:p>
          </p:txBody>
        </p:sp>
        <p:sp>
          <p:nvSpPr>
            <p:cNvPr id="129" name="文本框 128"/>
            <p:cNvSpPr txBox="1"/>
            <p:nvPr/>
          </p:nvSpPr>
          <p:spPr>
            <a:xfrm>
              <a:off x="2112515" y="2576104"/>
              <a:ext cx="720070" cy="21544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181,514.21</a:t>
              </a:r>
            </a:p>
          </p:txBody>
        </p:sp>
        <p:sp>
          <p:nvSpPr>
            <p:cNvPr id="130" name="矩形: 圆角 129"/>
            <p:cNvSpPr/>
            <p:nvPr/>
          </p:nvSpPr>
          <p:spPr bwMode="auto">
            <a:xfrm>
              <a:off x="727461" y="2641150"/>
              <a:ext cx="62677" cy="62677"/>
            </a:xfrm>
            <a:prstGeom prst="roundRect">
              <a:avLst>
                <a:gd name="adj" fmla="val 2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阿里巴巴普惠体 2.0 55 Regular" panose="00020600040101010101" pitchFamily="18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72" name="组合 171"/>
          <p:cNvGrpSpPr/>
          <p:nvPr/>
        </p:nvGrpSpPr>
        <p:grpSpPr>
          <a:xfrm>
            <a:off x="4847156" y="1271855"/>
            <a:ext cx="2105124" cy="1292664"/>
            <a:chOff x="3814664" y="-1842286"/>
            <a:chExt cx="2105124" cy="1292664"/>
          </a:xfrm>
        </p:grpSpPr>
        <p:sp>
          <p:nvSpPr>
            <p:cNvPr id="134" name="文本框 133"/>
            <p:cNvSpPr txBox="1"/>
            <p:nvPr/>
          </p:nvSpPr>
          <p:spPr>
            <a:xfrm>
              <a:off x="3920449" y="-1842286"/>
              <a:ext cx="588623" cy="21544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80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平台投放</a:t>
              </a:r>
              <a:endPara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35" name="文本框 134"/>
            <p:cNvSpPr txBox="1"/>
            <p:nvPr/>
          </p:nvSpPr>
          <p:spPr>
            <a:xfrm>
              <a:off x="3920449" y="-1626842"/>
              <a:ext cx="588623" cy="21544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物流费用</a:t>
              </a:r>
            </a:p>
          </p:txBody>
        </p:sp>
        <p:sp>
          <p:nvSpPr>
            <p:cNvPr id="136" name="文本框 135"/>
            <p:cNvSpPr txBox="1"/>
            <p:nvPr/>
          </p:nvSpPr>
          <p:spPr>
            <a:xfrm>
              <a:off x="3920449" y="-1411398"/>
              <a:ext cx="487634" cy="21544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80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广告费</a:t>
              </a:r>
              <a:endPara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37" name="文本框 136"/>
            <p:cNvSpPr txBox="1"/>
            <p:nvPr/>
          </p:nvSpPr>
          <p:spPr>
            <a:xfrm>
              <a:off x="3920449" y="-1195954"/>
              <a:ext cx="675185" cy="21544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sz="80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FBA</a:t>
              </a:r>
              <a:r>
                <a:rPr lang="zh-CN" altLang="en-US" sz="80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仓储费</a:t>
              </a:r>
              <a:endPara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38" name="文本框 137"/>
            <p:cNvSpPr txBox="1"/>
            <p:nvPr/>
          </p:nvSpPr>
          <p:spPr>
            <a:xfrm>
              <a:off x="3920449" y="-980510"/>
              <a:ext cx="588623" cy="21544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80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促销费用</a:t>
              </a:r>
              <a:endPara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39" name="文本框 138"/>
            <p:cNvSpPr txBox="1"/>
            <p:nvPr/>
          </p:nvSpPr>
          <p:spPr>
            <a:xfrm>
              <a:off x="3920449" y="-765066"/>
              <a:ext cx="790601" cy="21544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80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平台其他费用</a:t>
              </a:r>
              <a:endPara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40" name="文本框 139"/>
            <p:cNvSpPr txBox="1"/>
            <p:nvPr/>
          </p:nvSpPr>
          <p:spPr>
            <a:xfrm>
              <a:off x="5199718" y="-1842286"/>
              <a:ext cx="720070" cy="21544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80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124,511.22</a:t>
              </a:r>
              <a:endPara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41" name="文本框 140"/>
            <p:cNvSpPr txBox="1"/>
            <p:nvPr/>
          </p:nvSpPr>
          <p:spPr>
            <a:xfrm>
              <a:off x="5259031" y="-1626842"/>
              <a:ext cx="660757" cy="21544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80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84,641.52</a:t>
              </a:r>
              <a:endPara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42" name="文本框 141"/>
            <p:cNvSpPr txBox="1"/>
            <p:nvPr/>
          </p:nvSpPr>
          <p:spPr>
            <a:xfrm>
              <a:off x="5259030" y="-1411398"/>
              <a:ext cx="660758" cy="21544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65,412.21</a:t>
              </a:r>
              <a:endPara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43" name="文本框 142"/>
            <p:cNvSpPr txBox="1"/>
            <p:nvPr/>
          </p:nvSpPr>
          <p:spPr>
            <a:xfrm>
              <a:off x="5259031" y="-1195954"/>
              <a:ext cx="660757" cy="21544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80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32,415.35</a:t>
              </a:r>
              <a:endPara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44" name="文本框 143"/>
            <p:cNvSpPr txBox="1"/>
            <p:nvPr/>
          </p:nvSpPr>
          <p:spPr>
            <a:xfrm>
              <a:off x="5259031" y="-980510"/>
              <a:ext cx="660757" cy="21544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80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13,514.21</a:t>
              </a:r>
              <a:endPara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45" name="文本框 144"/>
            <p:cNvSpPr txBox="1"/>
            <p:nvPr/>
          </p:nvSpPr>
          <p:spPr>
            <a:xfrm>
              <a:off x="5318341" y="-765066"/>
              <a:ext cx="601447" cy="21544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80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2,024.21</a:t>
              </a:r>
              <a:endPara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46" name="矩形: 圆角 145"/>
            <p:cNvSpPr/>
            <p:nvPr/>
          </p:nvSpPr>
          <p:spPr bwMode="auto">
            <a:xfrm>
              <a:off x="3814664" y="-1769264"/>
              <a:ext cx="62677" cy="62677"/>
            </a:xfrm>
            <a:prstGeom prst="roundRect">
              <a:avLst>
                <a:gd name="adj" fmla="val 20000"/>
              </a:avLst>
            </a:prstGeom>
            <a:solidFill>
              <a:schemeClr val="accent3"/>
            </a:solidFill>
            <a:ln w="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阿里巴巴普惠体 2.0 55 Regular" panose="00020600040101010101" pitchFamily="18" charset="-122"/>
                <a:ea typeface="宋体" panose="02010600030101010101" pitchFamily="2" charset="-122"/>
              </a:endParaRPr>
            </a:p>
          </p:txBody>
        </p:sp>
        <p:sp>
          <p:nvSpPr>
            <p:cNvPr id="147" name="矩形: 圆角 146"/>
            <p:cNvSpPr/>
            <p:nvPr/>
          </p:nvSpPr>
          <p:spPr bwMode="auto">
            <a:xfrm>
              <a:off x="3814664" y="-1552221"/>
              <a:ext cx="62677" cy="62677"/>
            </a:xfrm>
            <a:prstGeom prst="roundRect">
              <a:avLst>
                <a:gd name="adj" fmla="val 20000"/>
              </a:avLst>
            </a:prstGeom>
            <a:solidFill>
              <a:schemeClr val="accent2"/>
            </a:solidFill>
            <a:ln w="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阿里巴巴普惠体 2.0 55 Regular" panose="00020600040101010101" pitchFamily="18" charset="-122"/>
                <a:ea typeface="宋体" panose="02010600030101010101" pitchFamily="2" charset="-122"/>
              </a:endParaRPr>
            </a:p>
          </p:txBody>
        </p:sp>
        <p:sp>
          <p:nvSpPr>
            <p:cNvPr id="148" name="矩形: 圆角 147"/>
            <p:cNvSpPr/>
            <p:nvPr/>
          </p:nvSpPr>
          <p:spPr bwMode="auto">
            <a:xfrm>
              <a:off x="3814664" y="-1335178"/>
              <a:ext cx="62677" cy="62677"/>
            </a:xfrm>
            <a:prstGeom prst="roundRect">
              <a:avLst>
                <a:gd name="adj" fmla="val 20000"/>
              </a:avLst>
            </a:prstGeom>
            <a:solidFill>
              <a:schemeClr val="accent1">
                <a:lumMod val="50000"/>
              </a:schemeClr>
            </a:solidFill>
            <a:ln w="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阿里巴巴普惠体 2.0 55 Regular" panose="00020600040101010101" pitchFamily="18" charset="-122"/>
                <a:ea typeface="宋体" panose="02010600030101010101" pitchFamily="2" charset="-122"/>
              </a:endParaRPr>
            </a:p>
          </p:txBody>
        </p:sp>
        <p:sp>
          <p:nvSpPr>
            <p:cNvPr id="149" name="矩形: 圆角 148"/>
            <p:cNvSpPr/>
            <p:nvPr/>
          </p:nvSpPr>
          <p:spPr bwMode="auto">
            <a:xfrm>
              <a:off x="3814664" y="-1118135"/>
              <a:ext cx="62677" cy="62677"/>
            </a:xfrm>
            <a:prstGeom prst="roundRect">
              <a:avLst>
                <a:gd name="adj" fmla="val 20000"/>
              </a:avLst>
            </a:prstGeom>
            <a:solidFill>
              <a:schemeClr val="accent1">
                <a:lumMod val="75000"/>
              </a:schemeClr>
            </a:solidFill>
            <a:ln w="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阿里巴巴普惠体 2.0 55 Regular" panose="00020600040101010101" pitchFamily="18" charset="-122"/>
                <a:ea typeface="宋体" panose="02010600030101010101" pitchFamily="2" charset="-122"/>
              </a:endParaRPr>
            </a:p>
          </p:txBody>
        </p:sp>
        <p:sp>
          <p:nvSpPr>
            <p:cNvPr id="150" name="矩形: 圆角 149"/>
            <p:cNvSpPr/>
            <p:nvPr/>
          </p:nvSpPr>
          <p:spPr bwMode="auto">
            <a:xfrm>
              <a:off x="3814664" y="-901092"/>
              <a:ext cx="62677" cy="62677"/>
            </a:xfrm>
            <a:prstGeom prst="roundRect">
              <a:avLst>
                <a:gd name="adj" fmla="val 2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阿里巴巴普惠体 2.0 55 Regular" panose="00020600040101010101" pitchFamily="18" charset="-122"/>
                <a:ea typeface="宋体" panose="02010600030101010101" pitchFamily="2" charset="-122"/>
              </a:endParaRPr>
            </a:p>
          </p:txBody>
        </p:sp>
        <p:sp>
          <p:nvSpPr>
            <p:cNvPr id="151" name="矩形: 圆角 150"/>
            <p:cNvSpPr/>
            <p:nvPr/>
          </p:nvSpPr>
          <p:spPr bwMode="auto">
            <a:xfrm>
              <a:off x="3814664" y="-684051"/>
              <a:ext cx="62677" cy="62677"/>
            </a:xfrm>
            <a:prstGeom prst="roundRect">
              <a:avLst>
                <a:gd name="adj" fmla="val 2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阿里巴巴普惠体 2.0 55 Regular" panose="00020600040101010101" pitchFamily="18" charset="-122"/>
                <a:ea typeface="宋体" panose="02010600030101010101" pitchFamily="2" charset="-122"/>
              </a:endParaRPr>
            </a:p>
          </p:txBody>
        </p:sp>
      </p:grpSp>
      <p:cxnSp>
        <p:nvCxnSpPr>
          <p:cNvPr id="155" name="直接连接符 154"/>
          <p:cNvCxnSpPr/>
          <p:nvPr/>
        </p:nvCxnSpPr>
        <p:spPr bwMode="auto">
          <a:xfrm>
            <a:off x="5984670" y="2826722"/>
            <a:ext cx="1333772" cy="0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6" name="直接连接符 155"/>
          <p:cNvCxnSpPr/>
          <p:nvPr/>
        </p:nvCxnSpPr>
        <p:spPr bwMode="auto">
          <a:xfrm>
            <a:off x="7650563" y="2826722"/>
            <a:ext cx="713958" cy="0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4" name="任意多边形: 形状 173"/>
          <p:cNvSpPr/>
          <p:nvPr/>
        </p:nvSpPr>
        <p:spPr bwMode="auto">
          <a:xfrm>
            <a:off x="1738804" y="893027"/>
            <a:ext cx="1504792" cy="269509"/>
          </a:xfrm>
          <a:custGeom>
            <a:avLst/>
            <a:gdLst>
              <a:gd name="connsiteX0" fmla="*/ 0 w 1504792"/>
              <a:gd name="connsiteY0" fmla="*/ 0 h 269509"/>
              <a:gd name="connsiteX1" fmla="*/ 74553 w 1504792"/>
              <a:gd name="connsiteY1" fmla="*/ 225909 h 269509"/>
              <a:gd name="connsiteX2" fmla="*/ 134854 w 1504792"/>
              <a:gd name="connsiteY2" fmla="*/ 269509 h 269509"/>
              <a:gd name="connsiteX3" fmla="*/ 1369938 w 1504792"/>
              <a:gd name="connsiteY3" fmla="*/ 269509 h 269509"/>
              <a:gd name="connsiteX4" fmla="*/ 1430239 w 1504792"/>
              <a:gd name="connsiteY4" fmla="*/ 225909 h 269509"/>
              <a:gd name="connsiteX5" fmla="*/ 1504792 w 1504792"/>
              <a:gd name="connsiteY5" fmla="*/ 0 h 269509"/>
              <a:gd name="connsiteX6" fmla="*/ 0 w 1504792"/>
              <a:gd name="connsiteY6" fmla="*/ 0 h 269509"/>
              <a:gd name="connsiteX0-1" fmla="*/ 0 w 1504792"/>
              <a:gd name="connsiteY0-2" fmla="*/ 0 h 269509"/>
              <a:gd name="connsiteX1-3" fmla="*/ 74553 w 1504792"/>
              <a:gd name="connsiteY1-4" fmla="*/ 225909 h 269509"/>
              <a:gd name="connsiteX2-5" fmla="*/ 134854 w 1504792"/>
              <a:gd name="connsiteY2-6" fmla="*/ 269509 h 269509"/>
              <a:gd name="connsiteX3-7" fmla="*/ 1369938 w 1504792"/>
              <a:gd name="connsiteY3-8" fmla="*/ 269509 h 269509"/>
              <a:gd name="connsiteX4-9" fmla="*/ 1430239 w 1504792"/>
              <a:gd name="connsiteY4-10" fmla="*/ 225909 h 269509"/>
              <a:gd name="connsiteX5-11" fmla="*/ 1504792 w 1504792"/>
              <a:gd name="connsiteY5-12" fmla="*/ 0 h 269509"/>
              <a:gd name="connsiteX6-13" fmla="*/ 0 w 1504792"/>
              <a:gd name="connsiteY6-14" fmla="*/ 0 h 26950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504792" h="269509">
                <a:moveTo>
                  <a:pt x="0" y="0"/>
                </a:moveTo>
                <a:cubicBezTo>
                  <a:pt x="61591" y="67139"/>
                  <a:pt x="49702" y="150606"/>
                  <a:pt x="74553" y="225909"/>
                </a:cubicBezTo>
                <a:cubicBezTo>
                  <a:pt x="83142" y="251938"/>
                  <a:pt x="107444" y="269509"/>
                  <a:pt x="134854" y="269509"/>
                </a:cubicBezTo>
                <a:lnTo>
                  <a:pt x="1369938" y="269509"/>
                </a:lnTo>
                <a:cubicBezTo>
                  <a:pt x="1397348" y="269509"/>
                  <a:pt x="1421649" y="251938"/>
                  <a:pt x="1430239" y="225909"/>
                </a:cubicBezTo>
                <a:cubicBezTo>
                  <a:pt x="1455090" y="150606"/>
                  <a:pt x="1422791" y="71221"/>
                  <a:pt x="1504792" y="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75000">
                <a:schemeClr val="accent1"/>
              </a:gs>
            </a:gsLst>
            <a:lin ang="5400000" scaled="0"/>
          </a:gradFill>
          <a:ln w="19050" cap="rnd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schemeClr val="accent1">
                <a:lumMod val="50000"/>
                <a:alpha val="10000"/>
              </a:schemeClr>
            </a:outerShdw>
          </a:effectLst>
        </p:spPr>
        <p:txBody>
          <a:bodyPr vert="horz" wrap="square" lIns="0" tIns="0" rIns="0" bIns="0" numCol="1" rtlCol="0" anchor="ctr" anchorCtr="1" compatLnSpc="1"/>
          <a:lstStyle/>
          <a:p>
            <a:pPr algn="ctr"/>
            <a:r>
              <a:rPr lang="zh-CN" altLang="en-US" sz="1400" spc="12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</a:rPr>
              <a:t>总收入</a:t>
            </a:r>
          </a:p>
        </p:txBody>
      </p:sp>
      <p:sp>
        <p:nvSpPr>
          <p:cNvPr id="180" name="任意多边形: 形状 179"/>
          <p:cNvSpPr/>
          <p:nvPr/>
        </p:nvSpPr>
        <p:spPr bwMode="auto">
          <a:xfrm>
            <a:off x="5900404" y="893027"/>
            <a:ext cx="1504792" cy="269509"/>
          </a:xfrm>
          <a:custGeom>
            <a:avLst/>
            <a:gdLst>
              <a:gd name="connsiteX0" fmla="*/ 0 w 1504792"/>
              <a:gd name="connsiteY0" fmla="*/ 0 h 269509"/>
              <a:gd name="connsiteX1" fmla="*/ 74553 w 1504792"/>
              <a:gd name="connsiteY1" fmla="*/ 225909 h 269509"/>
              <a:gd name="connsiteX2" fmla="*/ 134854 w 1504792"/>
              <a:gd name="connsiteY2" fmla="*/ 269509 h 269509"/>
              <a:gd name="connsiteX3" fmla="*/ 1369938 w 1504792"/>
              <a:gd name="connsiteY3" fmla="*/ 269509 h 269509"/>
              <a:gd name="connsiteX4" fmla="*/ 1430239 w 1504792"/>
              <a:gd name="connsiteY4" fmla="*/ 225909 h 269509"/>
              <a:gd name="connsiteX5" fmla="*/ 1504792 w 1504792"/>
              <a:gd name="connsiteY5" fmla="*/ 0 h 269509"/>
              <a:gd name="connsiteX6" fmla="*/ 0 w 1504792"/>
              <a:gd name="connsiteY6" fmla="*/ 0 h 269509"/>
              <a:gd name="connsiteX0-1" fmla="*/ 0 w 1504792"/>
              <a:gd name="connsiteY0-2" fmla="*/ 0 h 269509"/>
              <a:gd name="connsiteX1-3" fmla="*/ 74553 w 1504792"/>
              <a:gd name="connsiteY1-4" fmla="*/ 225909 h 269509"/>
              <a:gd name="connsiteX2-5" fmla="*/ 134854 w 1504792"/>
              <a:gd name="connsiteY2-6" fmla="*/ 269509 h 269509"/>
              <a:gd name="connsiteX3-7" fmla="*/ 1369938 w 1504792"/>
              <a:gd name="connsiteY3-8" fmla="*/ 269509 h 269509"/>
              <a:gd name="connsiteX4-9" fmla="*/ 1430239 w 1504792"/>
              <a:gd name="connsiteY4-10" fmla="*/ 225909 h 269509"/>
              <a:gd name="connsiteX5-11" fmla="*/ 1504792 w 1504792"/>
              <a:gd name="connsiteY5-12" fmla="*/ 0 h 269509"/>
              <a:gd name="connsiteX6-13" fmla="*/ 0 w 1504792"/>
              <a:gd name="connsiteY6-14" fmla="*/ 0 h 26950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504792" h="269509">
                <a:moveTo>
                  <a:pt x="0" y="0"/>
                </a:moveTo>
                <a:cubicBezTo>
                  <a:pt x="61591" y="67139"/>
                  <a:pt x="49702" y="150606"/>
                  <a:pt x="74553" y="225909"/>
                </a:cubicBezTo>
                <a:cubicBezTo>
                  <a:pt x="83142" y="251938"/>
                  <a:pt x="107444" y="269509"/>
                  <a:pt x="134854" y="269509"/>
                </a:cubicBezTo>
                <a:lnTo>
                  <a:pt x="1369938" y="269509"/>
                </a:lnTo>
                <a:cubicBezTo>
                  <a:pt x="1397348" y="269509"/>
                  <a:pt x="1421649" y="251938"/>
                  <a:pt x="1430239" y="225909"/>
                </a:cubicBezTo>
                <a:cubicBezTo>
                  <a:pt x="1455090" y="150606"/>
                  <a:pt x="1422791" y="71221"/>
                  <a:pt x="1504792" y="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75000">
                <a:schemeClr val="accent1"/>
              </a:gs>
            </a:gsLst>
            <a:lin ang="5400000" scaled="0"/>
          </a:gradFill>
          <a:ln w="19050" cap="rnd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schemeClr val="accent1">
                <a:lumMod val="50000"/>
                <a:alpha val="10000"/>
              </a:schemeClr>
            </a:outerShdw>
          </a:effectLst>
        </p:spPr>
        <p:txBody>
          <a:bodyPr vert="horz" wrap="square" lIns="0" tIns="0" rIns="0" bIns="0" numCol="1" rtlCol="0" anchor="ctr" anchorCtr="1" compatLnSpc="1"/>
          <a:lstStyle/>
          <a:p>
            <a:pPr algn="ctr"/>
            <a:r>
              <a:rPr lang="zh-CN" altLang="en-US" sz="1400" spc="12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</a:rPr>
              <a:t>总支出</a:t>
            </a:r>
          </a:p>
        </p:txBody>
      </p:sp>
      <p:sp>
        <p:nvSpPr>
          <p:cNvPr id="53" name="弦形 52"/>
          <p:cNvSpPr/>
          <p:nvPr/>
        </p:nvSpPr>
        <p:spPr bwMode="auto">
          <a:xfrm>
            <a:off x="3480202" y="2539862"/>
            <a:ext cx="2191938" cy="2191938"/>
          </a:xfrm>
          <a:prstGeom prst="chord">
            <a:avLst>
              <a:gd name="adj1" fmla="val 10800000"/>
              <a:gd name="adj2" fmla="val 0"/>
            </a:avLst>
          </a:prstGeom>
          <a:solidFill>
            <a:srgbClr val="EDF5FF"/>
          </a:solidFill>
          <a:ln w="317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52400" dist="88900" dir="5400000" algn="t" rotWithShape="0">
              <a:schemeClr val="accent1">
                <a:alpha val="10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latin typeface="阿里巴巴普惠体 2.0 55 Regular" panose="00020600040101010101" pitchFamily="18" charset="-122"/>
            </a:endParaRPr>
          </a:p>
        </p:txBody>
      </p:sp>
      <p:sp>
        <p:nvSpPr>
          <p:cNvPr id="8" name="弦形 7"/>
          <p:cNvSpPr/>
          <p:nvPr/>
        </p:nvSpPr>
        <p:spPr bwMode="auto">
          <a:xfrm>
            <a:off x="3582949" y="2642609"/>
            <a:ext cx="1986444" cy="1986444"/>
          </a:xfrm>
          <a:prstGeom prst="chord">
            <a:avLst>
              <a:gd name="adj1" fmla="val 10800000"/>
              <a:gd name="adj2" fmla="val 0"/>
            </a:avLst>
          </a:prstGeom>
          <a:solidFill>
            <a:schemeClr val="accent1">
              <a:lumMod val="20000"/>
              <a:lumOff val="80000"/>
            </a:schemeClr>
          </a:solidFill>
          <a:ln w="317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52400" dist="88900" dir="5400000" algn="t" rotWithShape="0">
              <a:schemeClr val="accent1">
                <a:alpha val="10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latin typeface="阿里巴巴普惠体 2.0 55 Regular" panose="00020600040101010101" pitchFamily="18" charset="-122"/>
            </a:endParaRPr>
          </a:p>
        </p:txBody>
      </p:sp>
      <p:sp>
        <p:nvSpPr>
          <p:cNvPr id="52" name="弦形 51"/>
          <p:cNvSpPr/>
          <p:nvPr/>
        </p:nvSpPr>
        <p:spPr bwMode="auto">
          <a:xfrm>
            <a:off x="3694264" y="2753924"/>
            <a:ext cx="1763814" cy="1763814"/>
          </a:xfrm>
          <a:prstGeom prst="chord">
            <a:avLst>
              <a:gd name="adj1" fmla="val 10800000"/>
              <a:gd name="adj2" fmla="val 0"/>
            </a:avLst>
          </a:prstGeom>
          <a:solidFill>
            <a:schemeClr val="accent1"/>
          </a:solidFill>
          <a:ln w="317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52400" dist="88900" dir="5400000" algn="t" rotWithShape="0">
              <a:schemeClr val="accent1">
                <a:alpha val="10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latin typeface="阿里巴巴普惠体 2.0 55 Regular" panose="00020600040101010101" pitchFamily="18" charset="-122"/>
            </a:endParaRPr>
          </a:p>
        </p:txBody>
      </p:sp>
      <p:sp>
        <p:nvSpPr>
          <p:cNvPr id="99" name="标题 1"/>
          <p:cNvSpPr txBox="1"/>
          <p:nvPr/>
        </p:nvSpPr>
        <p:spPr>
          <a:xfrm>
            <a:off x="3926564" y="2938132"/>
            <a:ext cx="723275" cy="303353"/>
          </a:xfrm>
          <a:prstGeom prst="rect">
            <a:avLst/>
          </a:prstGeom>
          <a:effectLst/>
        </p:spPr>
        <p:txBody>
          <a:bodyPr wrap="none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l"/>
            <a:r>
              <a:rPr lang="zh-CN" altLang="en-US" sz="1200" spc="225" dirty="0">
                <a:solidFill>
                  <a:schemeClr val="bg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毛利润</a:t>
            </a:r>
          </a:p>
        </p:txBody>
      </p:sp>
      <p:sp>
        <p:nvSpPr>
          <p:cNvPr id="100" name="标题 1"/>
          <p:cNvSpPr txBox="1"/>
          <p:nvPr/>
        </p:nvSpPr>
        <p:spPr>
          <a:xfrm>
            <a:off x="3926564" y="3148172"/>
            <a:ext cx="1468672" cy="373757"/>
          </a:xfrm>
          <a:prstGeom prst="rect">
            <a:avLst/>
          </a:prstGeom>
          <a:effectLst/>
        </p:spPr>
        <p:txBody>
          <a:bodyPr wrap="none" anchor="t" anchorCtr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buNone/>
              <a:defRPr sz="1600" i="0" kern="2200">
                <a:solidFill>
                  <a:schemeClr val="accent1"/>
                </a:solidFill>
                <a:effectLst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+mn-ea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sym typeface="+mn-lt"/>
              </a:rPr>
              <a:t>$ 620,753.35</a:t>
            </a:r>
            <a:endParaRPr lang="zh-CN" altLang="en-US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200" name="任意多边形: 形状 199"/>
          <p:cNvSpPr/>
          <p:nvPr/>
        </p:nvSpPr>
        <p:spPr bwMode="auto">
          <a:xfrm>
            <a:off x="3819604" y="3741375"/>
            <a:ext cx="1504792" cy="269509"/>
          </a:xfrm>
          <a:custGeom>
            <a:avLst/>
            <a:gdLst>
              <a:gd name="connsiteX0" fmla="*/ 0 w 1504792"/>
              <a:gd name="connsiteY0" fmla="*/ 0 h 269509"/>
              <a:gd name="connsiteX1" fmla="*/ 74553 w 1504792"/>
              <a:gd name="connsiteY1" fmla="*/ 225909 h 269509"/>
              <a:gd name="connsiteX2" fmla="*/ 134854 w 1504792"/>
              <a:gd name="connsiteY2" fmla="*/ 269509 h 269509"/>
              <a:gd name="connsiteX3" fmla="*/ 1369938 w 1504792"/>
              <a:gd name="connsiteY3" fmla="*/ 269509 h 269509"/>
              <a:gd name="connsiteX4" fmla="*/ 1430239 w 1504792"/>
              <a:gd name="connsiteY4" fmla="*/ 225909 h 269509"/>
              <a:gd name="connsiteX5" fmla="*/ 1504792 w 1504792"/>
              <a:gd name="connsiteY5" fmla="*/ 0 h 269509"/>
              <a:gd name="connsiteX6" fmla="*/ 0 w 1504792"/>
              <a:gd name="connsiteY6" fmla="*/ 0 h 269509"/>
              <a:gd name="connsiteX0-1" fmla="*/ 0 w 1504792"/>
              <a:gd name="connsiteY0-2" fmla="*/ 0 h 269509"/>
              <a:gd name="connsiteX1-3" fmla="*/ 74553 w 1504792"/>
              <a:gd name="connsiteY1-4" fmla="*/ 225909 h 269509"/>
              <a:gd name="connsiteX2-5" fmla="*/ 134854 w 1504792"/>
              <a:gd name="connsiteY2-6" fmla="*/ 269509 h 269509"/>
              <a:gd name="connsiteX3-7" fmla="*/ 1369938 w 1504792"/>
              <a:gd name="connsiteY3-8" fmla="*/ 269509 h 269509"/>
              <a:gd name="connsiteX4-9" fmla="*/ 1430239 w 1504792"/>
              <a:gd name="connsiteY4-10" fmla="*/ 225909 h 269509"/>
              <a:gd name="connsiteX5-11" fmla="*/ 1504792 w 1504792"/>
              <a:gd name="connsiteY5-12" fmla="*/ 0 h 269509"/>
              <a:gd name="connsiteX6-13" fmla="*/ 0 w 1504792"/>
              <a:gd name="connsiteY6-14" fmla="*/ 0 h 26950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504792" h="269509">
                <a:moveTo>
                  <a:pt x="0" y="0"/>
                </a:moveTo>
                <a:cubicBezTo>
                  <a:pt x="61591" y="67139"/>
                  <a:pt x="49702" y="150606"/>
                  <a:pt x="74553" y="225909"/>
                </a:cubicBezTo>
                <a:cubicBezTo>
                  <a:pt x="83142" y="251938"/>
                  <a:pt x="107444" y="269509"/>
                  <a:pt x="134854" y="269509"/>
                </a:cubicBezTo>
                <a:lnTo>
                  <a:pt x="1369938" y="269509"/>
                </a:lnTo>
                <a:cubicBezTo>
                  <a:pt x="1397348" y="269509"/>
                  <a:pt x="1421649" y="251938"/>
                  <a:pt x="1430239" y="225909"/>
                </a:cubicBezTo>
                <a:cubicBezTo>
                  <a:pt x="1455090" y="150606"/>
                  <a:pt x="1422791" y="71221"/>
                  <a:pt x="1504792" y="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75000">
                <a:schemeClr val="accent1"/>
              </a:gs>
            </a:gsLst>
            <a:lin ang="5400000" scaled="0"/>
          </a:gradFill>
          <a:ln w="19050" cap="rnd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schemeClr val="accent1">
                <a:lumMod val="50000"/>
                <a:alpha val="10000"/>
              </a:schemeClr>
            </a:outerShdw>
          </a:effectLst>
        </p:spPr>
        <p:txBody>
          <a:bodyPr vert="horz" wrap="square" lIns="0" tIns="0" rIns="0" bIns="0" numCol="1" rtlCol="0" anchor="ctr" anchorCtr="1" compatLnSpc="1"/>
          <a:lstStyle/>
          <a:p>
            <a:pPr algn="ctr"/>
            <a:r>
              <a:rPr lang="zh-CN" altLang="en-US" sz="1400" spc="12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</a:rPr>
              <a:t>售后分析</a:t>
            </a:r>
          </a:p>
        </p:txBody>
      </p:sp>
      <p:cxnSp>
        <p:nvCxnSpPr>
          <p:cNvPr id="83" name="直接连接符 82"/>
          <p:cNvCxnSpPr/>
          <p:nvPr/>
        </p:nvCxnSpPr>
        <p:spPr bwMode="auto">
          <a:xfrm>
            <a:off x="3769247" y="4213941"/>
            <a:ext cx="0" cy="320675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7424848" y="369252"/>
            <a:ext cx="1323064" cy="315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53" tIns="34277" rIns="68553" bIns="34277" numCol="1" anchor="ctr" anchorCtr="0" compatLnSpc="1">
            <a:sp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en-US" altLang="zh-CN" sz="1600">
                <a:gradFill>
                  <a:gsLst>
                    <a:gs pos="0">
                      <a:schemeClr val="accent1">
                        <a:lumMod val="65000"/>
                        <a:lumOff val="35000"/>
                      </a:schemeClr>
                    </a:gs>
                    <a:gs pos="94000">
                      <a:schemeClr val="accent1"/>
                    </a:gs>
                  </a:gsLst>
                  <a:lin ang="2700000" scaled="0"/>
                </a:gradFill>
                <a:latin typeface="+mj-ea"/>
              </a:rPr>
              <a:t>YOUR LOGO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9222"/>
    </mc:Choice>
    <mc:Fallback xmlns="">
      <p:transition advTm="9222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任意多边形: 形状 38"/>
          <p:cNvSpPr/>
          <p:nvPr/>
        </p:nvSpPr>
        <p:spPr bwMode="auto">
          <a:xfrm>
            <a:off x="4734381" y="1097142"/>
            <a:ext cx="1753714" cy="329445"/>
          </a:xfrm>
          <a:custGeom>
            <a:avLst/>
            <a:gdLst/>
            <a:ahLst/>
            <a:cxnLst/>
            <a:rect l="0" t="0" r="0" b="0"/>
            <a:pathLst>
              <a:path w="1753714" h="329445">
                <a:moveTo>
                  <a:pt x="0" y="329444"/>
                </a:moveTo>
                <a:lnTo>
                  <a:pt x="74614" y="47267"/>
                </a:lnTo>
                <a:cubicBezTo>
                  <a:pt x="81975" y="19427"/>
                  <a:pt x="107206" y="0"/>
                  <a:pt x="136004" y="0"/>
                </a:cubicBezTo>
                <a:lnTo>
                  <a:pt x="1617709" y="0"/>
                </a:lnTo>
                <a:cubicBezTo>
                  <a:pt x="1646506" y="0"/>
                  <a:pt x="1671738" y="19427"/>
                  <a:pt x="1679099" y="47267"/>
                </a:cubicBezTo>
                <a:lnTo>
                  <a:pt x="1753713" y="329444"/>
                </a:lnTo>
                <a:lnTo>
                  <a:pt x="0" y="329444"/>
                </a:lnTo>
                <a:close/>
              </a:path>
            </a:pathLst>
          </a:custGeom>
          <a:gradFill flip="none" rotWithShape="0">
            <a:gsLst>
              <a:gs pos="100000">
                <a:schemeClr val="accent4"/>
              </a:gs>
              <a:gs pos="0">
                <a:schemeClr val="accent4">
                  <a:lumMod val="10000"/>
                </a:schemeClr>
              </a:gs>
            </a:gsLst>
            <a:lin ang="5400000" scaled="0"/>
            <a:tileRect/>
          </a:gradFill>
          <a:ln w="19050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latin typeface="阿里巴巴普惠体 2.0 55 Regular" panose="00020600040101010101" pitchFamily="18" charset="-122"/>
            </a:endParaRPr>
          </a:p>
        </p:txBody>
      </p:sp>
      <p:sp>
        <p:nvSpPr>
          <p:cNvPr id="37" name="任意多边形: 形状 36"/>
          <p:cNvSpPr/>
          <p:nvPr/>
        </p:nvSpPr>
        <p:spPr bwMode="auto">
          <a:xfrm>
            <a:off x="2654244" y="1097142"/>
            <a:ext cx="1753714" cy="329445"/>
          </a:xfrm>
          <a:custGeom>
            <a:avLst/>
            <a:gdLst/>
            <a:ahLst/>
            <a:cxnLst/>
            <a:rect l="0" t="0" r="0" b="0"/>
            <a:pathLst>
              <a:path w="1753714" h="329445">
                <a:moveTo>
                  <a:pt x="0" y="329444"/>
                </a:moveTo>
                <a:lnTo>
                  <a:pt x="74614" y="47267"/>
                </a:lnTo>
                <a:cubicBezTo>
                  <a:pt x="81975" y="19427"/>
                  <a:pt x="107206" y="0"/>
                  <a:pt x="136004" y="0"/>
                </a:cubicBezTo>
                <a:lnTo>
                  <a:pt x="1617709" y="0"/>
                </a:lnTo>
                <a:cubicBezTo>
                  <a:pt x="1646506" y="0"/>
                  <a:pt x="1671738" y="19427"/>
                  <a:pt x="1679099" y="47267"/>
                </a:cubicBezTo>
                <a:lnTo>
                  <a:pt x="1753713" y="329444"/>
                </a:lnTo>
                <a:lnTo>
                  <a:pt x="0" y="329444"/>
                </a:lnTo>
                <a:close/>
              </a:path>
            </a:pathLst>
          </a:custGeom>
          <a:gradFill flip="none" rotWithShape="0">
            <a:gsLst>
              <a:gs pos="100000">
                <a:schemeClr val="accent5">
                  <a:lumMod val="60000"/>
                  <a:lumOff val="40000"/>
                </a:schemeClr>
              </a:gs>
              <a:gs pos="0">
                <a:schemeClr val="accent1">
                  <a:lumMod val="50000"/>
                </a:schemeClr>
              </a:gs>
            </a:gsLst>
            <a:lin ang="5400000" scaled="0"/>
            <a:tileRect/>
          </a:gradFill>
          <a:ln w="19050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latin typeface="阿里巴巴普惠体 2.0 55 Regular" panose="00020600040101010101" pitchFamily="18" charset="-122"/>
            </a:endParaRPr>
          </a:p>
        </p:txBody>
      </p:sp>
      <p:sp>
        <p:nvSpPr>
          <p:cNvPr id="41" name="任意多边形: 形状 40"/>
          <p:cNvSpPr/>
          <p:nvPr/>
        </p:nvSpPr>
        <p:spPr bwMode="auto">
          <a:xfrm>
            <a:off x="6814518" y="1097142"/>
            <a:ext cx="1753714" cy="329445"/>
          </a:xfrm>
          <a:custGeom>
            <a:avLst/>
            <a:gdLst/>
            <a:ahLst/>
            <a:cxnLst/>
            <a:rect l="0" t="0" r="0" b="0"/>
            <a:pathLst>
              <a:path w="1753714" h="329445">
                <a:moveTo>
                  <a:pt x="0" y="329444"/>
                </a:moveTo>
                <a:lnTo>
                  <a:pt x="74614" y="47267"/>
                </a:lnTo>
                <a:cubicBezTo>
                  <a:pt x="81975" y="19427"/>
                  <a:pt x="107206" y="0"/>
                  <a:pt x="136004" y="0"/>
                </a:cubicBezTo>
                <a:lnTo>
                  <a:pt x="1617709" y="0"/>
                </a:lnTo>
                <a:cubicBezTo>
                  <a:pt x="1646506" y="0"/>
                  <a:pt x="1671738" y="19427"/>
                  <a:pt x="1679099" y="47267"/>
                </a:cubicBezTo>
                <a:lnTo>
                  <a:pt x="1753713" y="329444"/>
                </a:lnTo>
                <a:lnTo>
                  <a:pt x="0" y="329444"/>
                </a:lnTo>
                <a:close/>
              </a:path>
            </a:pathLst>
          </a:custGeom>
          <a:gradFill flip="none" rotWithShape="0">
            <a:gsLst>
              <a:gs pos="100000">
                <a:schemeClr val="accent5">
                  <a:lumMod val="60000"/>
                  <a:lumOff val="40000"/>
                </a:schemeClr>
              </a:gs>
              <a:gs pos="0">
                <a:schemeClr val="accent1">
                  <a:lumMod val="50000"/>
                </a:schemeClr>
              </a:gs>
            </a:gsLst>
            <a:lin ang="5400000" scaled="0"/>
            <a:tileRect/>
          </a:gradFill>
          <a:ln w="19050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latin typeface="阿里巴巴普惠体 2.0 55 Regular" panose="00020600040101010101" pitchFamily="18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19727" y="298698"/>
            <a:ext cx="2911374" cy="4615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运营突围的四条路径</a:t>
            </a:r>
          </a:p>
        </p:txBody>
      </p:sp>
      <p:sp>
        <p:nvSpPr>
          <p:cNvPr id="6" name="矩形: 圆角 5"/>
          <p:cNvSpPr/>
          <p:nvPr/>
        </p:nvSpPr>
        <p:spPr bwMode="auto">
          <a:xfrm>
            <a:off x="2539048" y="1187956"/>
            <a:ext cx="1980000" cy="3438987"/>
          </a:xfrm>
          <a:prstGeom prst="roundRect">
            <a:avLst>
              <a:gd name="adj" fmla="val 6130"/>
            </a:avLst>
          </a:prstGeom>
          <a:solidFill>
            <a:schemeClr val="bg1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152400" dist="88900" dir="5400000" algn="t" rotWithShape="0">
              <a:schemeClr val="accent1">
                <a:alpha val="10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latin typeface="阿里巴巴普惠体 2.0 55 Regular" panose="00020600040101010101" pitchFamily="18" charset="-122"/>
            </a:endParaRPr>
          </a:p>
        </p:txBody>
      </p:sp>
      <p:sp>
        <p:nvSpPr>
          <p:cNvPr id="10" name="矩形: 圆角 9"/>
          <p:cNvSpPr/>
          <p:nvPr/>
        </p:nvSpPr>
        <p:spPr bwMode="auto">
          <a:xfrm>
            <a:off x="6713606" y="1187956"/>
            <a:ext cx="1980000" cy="3438987"/>
          </a:xfrm>
          <a:prstGeom prst="roundRect">
            <a:avLst>
              <a:gd name="adj" fmla="val 6130"/>
            </a:avLst>
          </a:prstGeom>
          <a:solidFill>
            <a:schemeClr val="bg1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152400" dist="88900" dir="5400000" algn="t" rotWithShape="0">
              <a:schemeClr val="accent1">
                <a:alpha val="10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latin typeface="阿里巴巴普惠体 2.0 55 Regular" panose="00020600040101010101" pitchFamily="18" charset="-122"/>
            </a:endParaRPr>
          </a:p>
        </p:txBody>
      </p:sp>
      <p:sp>
        <p:nvSpPr>
          <p:cNvPr id="15" name="任意多边形: 形状 14"/>
          <p:cNvSpPr/>
          <p:nvPr/>
        </p:nvSpPr>
        <p:spPr bwMode="auto">
          <a:xfrm>
            <a:off x="-175170" y="355600"/>
            <a:ext cx="794897" cy="304800"/>
          </a:xfrm>
          <a:custGeom>
            <a:avLst/>
            <a:gdLst>
              <a:gd name="connsiteX0" fmla="*/ 2357 w 794897"/>
              <a:gd name="connsiteY0" fmla="*/ 253584 h 304800"/>
              <a:gd name="connsiteX1" fmla="*/ 86178 w 794897"/>
              <a:gd name="connsiteY1" fmla="*/ 24984 h 304800"/>
              <a:gd name="connsiteX2" fmla="*/ 121949 w 794897"/>
              <a:gd name="connsiteY2" fmla="*/ 0 h 304800"/>
              <a:gd name="connsiteX3" fmla="*/ 756769 w 794897"/>
              <a:gd name="connsiteY3" fmla="*/ 0 h 304800"/>
              <a:gd name="connsiteX4" fmla="*/ 792541 w 794897"/>
              <a:gd name="connsiteY4" fmla="*/ 51216 h 304800"/>
              <a:gd name="connsiteX5" fmla="*/ 708720 w 794897"/>
              <a:gd name="connsiteY5" fmla="*/ 279816 h 304800"/>
              <a:gd name="connsiteX6" fmla="*/ 672949 w 794897"/>
              <a:gd name="connsiteY6" fmla="*/ 304800 h 304800"/>
              <a:gd name="connsiteX7" fmla="*/ 38129 w 794897"/>
              <a:gd name="connsiteY7" fmla="*/ 304800 h 304800"/>
              <a:gd name="connsiteX8" fmla="*/ 2357 w 794897"/>
              <a:gd name="connsiteY8" fmla="*/ 253584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94897" h="304800">
                <a:moveTo>
                  <a:pt x="2357" y="253584"/>
                </a:moveTo>
                <a:lnTo>
                  <a:pt x="86178" y="24984"/>
                </a:lnTo>
                <a:cubicBezTo>
                  <a:pt x="91684" y="9969"/>
                  <a:pt x="105957" y="0"/>
                  <a:pt x="121949" y="0"/>
                </a:cubicBezTo>
                <a:lnTo>
                  <a:pt x="756769" y="0"/>
                </a:lnTo>
                <a:cubicBezTo>
                  <a:pt x="783226" y="0"/>
                  <a:pt x="801649" y="26376"/>
                  <a:pt x="792541" y="51216"/>
                </a:cubicBezTo>
                <a:lnTo>
                  <a:pt x="708720" y="279816"/>
                </a:lnTo>
                <a:cubicBezTo>
                  <a:pt x="703214" y="294831"/>
                  <a:pt x="688941" y="304800"/>
                  <a:pt x="672949" y="304800"/>
                </a:cubicBezTo>
                <a:lnTo>
                  <a:pt x="38129" y="304800"/>
                </a:lnTo>
                <a:cubicBezTo>
                  <a:pt x="11672" y="304800"/>
                  <a:pt x="-6751" y="278424"/>
                  <a:pt x="2357" y="253584"/>
                </a:cubicBezTo>
              </a:path>
            </a:pathLst>
          </a:cu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0" scaled="0"/>
          </a:gradFill>
          <a:ln w="19050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latin typeface="阿里巴巴普惠体 2.0 55 Regular" panose="00020600040101010101" pitchFamily="18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412610" y="621871"/>
            <a:ext cx="1080258" cy="77454"/>
            <a:chOff x="3022999" y="621871"/>
            <a:chExt cx="1080258" cy="77454"/>
          </a:xfrm>
        </p:grpSpPr>
        <p:cxnSp>
          <p:nvCxnSpPr>
            <p:cNvPr id="18" name="直接连接符 17"/>
            <p:cNvCxnSpPr/>
            <p:nvPr/>
          </p:nvCxnSpPr>
          <p:spPr bwMode="auto">
            <a:xfrm>
              <a:off x="3131707" y="621871"/>
              <a:ext cx="971550" cy="0"/>
            </a:xfrm>
            <a:prstGeom prst="line">
              <a:avLst/>
            </a:prstGeom>
            <a:noFill/>
            <a:ln w="19050" cap="rnd" cmpd="sng" algn="ctr">
              <a:gradFill>
                <a:gsLst>
                  <a:gs pos="0">
                    <a:schemeClr val="accent4">
                      <a:alpha val="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" name="直接连接符 18"/>
            <p:cNvCxnSpPr/>
            <p:nvPr/>
          </p:nvCxnSpPr>
          <p:spPr bwMode="auto">
            <a:xfrm>
              <a:off x="3022999" y="699325"/>
              <a:ext cx="389611" cy="0"/>
            </a:xfrm>
            <a:prstGeom prst="line">
              <a:avLst/>
            </a:prstGeom>
            <a:noFill/>
            <a:ln w="19050" cap="rnd" cmpd="sng" algn="ctr">
              <a:gradFill>
                <a:gsLst>
                  <a:gs pos="0">
                    <a:schemeClr val="accent4">
                      <a:alpha val="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21" name="文本框 20"/>
          <p:cNvSpPr txBox="1"/>
          <p:nvPr/>
        </p:nvSpPr>
        <p:spPr>
          <a:xfrm>
            <a:off x="6512888" y="4712614"/>
            <a:ext cx="2011769" cy="4308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en-US" altLang="zh-CN" sz="2800" b="0" i="0" dirty="0">
                <a:ln>
                  <a:solidFill>
                    <a:schemeClr val="bg1">
                      <a:alpha val="30000"/>
                    </a:schemeClr>
                  </a:solidFill>
                </a:ln>
                <a:noFill/>
                <a:effectLst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sym typeface="阿里巴巴普惠体 2.0 75 SemiBold" panose="00020600040101010101" pitchFamily="18" charset="-122"/>
              </a:rPr>
              <a:t>OPERATION</a:t>
            </a:r>
            <a:endParaRPr lang="zh-CN" altLang="en-US" sz="2800" dirty="0">
              <a:ln>
                <a:solidFill>
                  <a:schemeClr val="bg1">
                    <a:alpha val="30000"/>
                  </a:schemeClr>
                </a:solidFill>
              </a:ln>
              <a:noFill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sym typeface="阿里巴巴普惠体 2.0 75 SemiBold" panose="00020600040101010101" pitchFamily="18" charset="-122"/>
            </a:endParaRPr>
          </a:p>
        </p:txBody>
      </p:sp>
      <p:cxnSp>
        <p:nvCxnSpPr>
          <p:cNvPr id="22" name="直接连接符 21"/>
          <p:cNvCxnSpPr/>
          <p:nvPr/>
        </p:nvCxnSpPr>
        <p:spPr bwMode="auto">
          <a:xfrm>
            <a:off x="-730804" y="4928057"/>
            <a:ext cx="7106204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3" name="直接连接符 22"/>
          <p:cNvCxnSpPr/>
          <p:nvPr/>
        </p:nvCxnSpPr>
        <p:spPr bwMode="auto">
          <a:xfrm>
            <a:off x="8686804" y="4928057"/>
            <a:ext cx="468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4" name="矩形: 圆角 23"/>
          <p:cNvSpPr/>
          <p:nvPr/>
        </p:nvSpPr>
        <p:spPr bwMode="auto">
          <a:xfrm>
            <a:off x="4626327" y="1187956"/>
            <a:ext cx="1980000" cy="3438986"/>
          </a:xfrm>
          <a:prstGeom prst="roundRect">
            <a:avLst>
              <a:gd name="adj" fmla="val 6130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FF1AA">
                  <a:lumMod val="50000"/>
                  <a:lumOff val="50000"/>
                </a:srgbClr>
              </a:gs>
            </a:gsLst>
            <a:lin ang="5400000" scaled="1"/>
            <a:tileRect/>
          </a:gra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152400" dist="88900" dir="5400000" algn="t" rotWithShape="0">
              <a:schemeClr val="accent1">
                <a:alpha val="10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latin typeface="阿里巴巴普惠体 2.0 55 Regular" panose="00020600040101010101" pitchFamily="18" charset="-122"/>
            </a:endParaRPr>
          </a:p>
        </p:txBody>
      </p:sp>
      <p:sp>
        <p:nvSpPr>
          <p:cNvPr id="26" name="任意多边形: 形状 25"/>
          <p:cNvSpPr/>
          <p:nvPr/>
        </p:nvSpPr>
        <p:spPr bwMode="auto">
          <a:xfrm>
            <a:off x="564912" y="1097142"/>
            <a:ext cx="1753714" cy="329445"/>
          </a:xfrm>
          <a:custGeom>
            <a:avLst/>
            <a:gdLst/>
            <a:ahLst/>
            <a:cxnLst/>
            <a:rect l="0" t="0" r="0" b="0"/>
            <a:pathLst>
              <a:path w="1753714" h="329445">
                <a:moveTo>
                  <a:pt x="0" y="329444"/>
                </a:moveTo>
                <a:lnTo>
                  <a:pt x="74614" y="47267"/>
                </a:lnTo>
                <a:cubicBezTo>
                  <a:pt x="81975" y="19427"/>
                  <a:pt x="107206" y="0"/>
                  <a:pt x="136004" y="0"/>
                </a:cubicBezTo>
                <a:lnTo>
                  <a:pt x="1617709" y="0"/>
                </a:lnTo>
                <a:cubicBezTo>
                  <a:pt x="1646506" y="0"/>
                  <a:pt x="1671738" y="19427"/>
                  <a:pt x="1679099" y="47267"/>
                </a:cubicBezTo>
                <a:lnTo>
                  <a:pt x="1753713" y="329444"/>
                </a:lnTo>
                <a:lnTo>
                  <a:pt x="0" y="329444"/>
                </a:lnTo>
                <a:close/>
              </a:path>
            </a:pathLst>
          </a:custGeom>
          <a:gradFill flip="none" rotWithShape="0">
            <a:gsLst>
              <a:gs pos="100000">
                <a:schemeClr val="accent5">
                  <a:lumMod val="60000"/>
                  <a:lumOff val="40000"/>
                </a:schemeClr>
              </a:gs>
              <a:gs pos="0">
                <a:schemeClr val="accent1">
                  <a:lumMod val="50000"/>
                </a:schemeClr>
              </a:gs>
            </a:gsLst>
            <a:lin ang="5400000" scaled="0"/>
            <a:tileRect/>
          </a:gradFill>
          <a:ln w="19050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latin typeface="阿里巴巴普惠体 2.0 55 Regular" panose="00020600040101010101" pitchFamily="18" charset="-122"/>
            </a:endParaRPr>
          </a:p>
        </p:txBody>
      </p:sp>
      <p:sp>
        <p:nvSpPr>
          <p:cNvPr id="5" name="矩形: 圆角 4"/>
          <p:cNvSpPr/>
          <p:nvPr/>
        </p:nvSpPr>
        <p:spPr bwMode="auto">
          <a:xfrm>
            <a:off x="451769" y="1187956"/>
            <a:ext cx="1980000" cy="3438987"/>
          </a:xfrm>
          <a:prstGeom prst="roundRect">
            <a:avLst>
              <a:gd name="adj" fmla="val 6130"/>
            </a:avLst>
          </a:prstGeom>
          <a:solidFill>
            <a:schemeClr val="bg1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152400" dist="88900" dir="5400000" algn="t" rotWithShape="0">
              <a:schemeClr val="accent1">
                <a:alpha val="10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latin typeface="阿里巴巴普惠体 2.0 55 Regular" panose="00020600040101010101" pitchFamily="18" charset="-122"/>
            </a:endParaRPr>
          </a:p>
        </p:txBody>
      </p:sp>
      <p:sp>
        <p:nvSpPr>
          <p:cNvPr id="27" name="任意多边形: 形状 26"/>
          <p:cNvSpPr/>
          <p:nvPr/>
        </p:nvSpPr>
        <p:spPr bwMode="auto">
          <a:xfrm>
            <a:off x="689373" y="1097142"/>
            <a:ext cx="1504792" cy="269509"/>
          </a:xfrm>
          <a:custGeom>
            <a:avLst/>
            <a:gdLst>
              <a:gd name="connsiteX0" fmla="*/ 0 w 1504792"/>
              <a:gd name="connsiteY0" fmla="*/ 0 h 269509"/>
              <a:gd name="connsiteX1" fmla="*/ 74553 w 1504792"/>
              <a:gd name="connsiteY1" fmla="*/ 225909 h 269509"/>
              <a:gd name="connsiteX2" fmla="*/ 134854 w 1504792"/>
              <a:gd name="connsiteY2" fmla="*/ 269509 h 269509"/>
              <a:gd name="connsiteX3" fmla="*/ 1369938 w 1504792"/>
              <a:gd name="connsiteY3" fmla="*/ 269509 h 269509"/>
              <a:gd name="connsiteX4" fmla="*/ 1430239 w 1504792"/>
              <a:gd name="connsiteY4" fmla="*/ 225909 h 269509"/>
              <a:gd name="connsiteX5" fmla="*/ 1504792 w 1504792"/>
              <a:gd name="connsiteY5" fmla="*/ 0 h 269509"/>
              <a:gd name="connsiteX6" fmla="*/ 0 w 1504792"/>
              <a:gd name="connsiteY6" fmla="*/ 0 h 269509"/>
              <a:gd name="connsiteX0-1" fmla="*/ 0 w 1504792"/>
              <a:gd name="connsiteY0-2" fmla="*/ 0 h 269509"/>
              <a:gd name="connsiteX1-3" fmla="*/ 74553 w 1504792"/>
              <a:gd name="connsiteY1-4" fmla="*/ 225909 h 269509"/>
              <a:gd name="connsiteX2-5" fmla="*/ 134854 w 1504792"/>
              <a:gd name="connsiteY2-6" fmla="*/ 269509 h 269509"/>
              <a:gd name="connsiteX3-7" fmla="*/ 1369938 w 1504792"/>
              <a:gd name="connsiteY3-8" fmla="*/ 269509 h 269509"/>
              <a:gd name="connsiteX4-9" fmla="*/ 1430239 w 1504792"/>
              <a:gd name="connsiteY4-10" fmla="*/ 225909 h 269509"/>
              <a:gd name="connsiteX5-11" fmla="*/ 1504792 w 1504792"/>
              <a:gd name="connsiteY5-12" fmla="*/ 0 h 269509"/>
              <a:gd name="connsiteX6-13" fmla="*/ 0 w 1504792"/>
              <a:gd name="connsiteY6-14" fmla="*/ 0 h 26950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504792" h="269509">
                <a:moveTo>
                  <a:pt x="0" y="0"/>
                </a:moveTo>
                <a:cubicBezTo>
                  <a:pt x="61591" y="67139"/>
                  <a:pt x="49702" y="150606"/>
                  <a:pt x="74553" y="225909"/>
                </a:cubicBezTo>
                <a:cubicBezTo>
                  <a:pt x="83142" y="251938"/>
                  <a:pt x="107444" y="269509"/>
                  <a:pt x="134854" y="269509"/>
                </a:cubicBezTo>
                <a:lnTo>
                  <a:pt x="1369938" y="269509"/>
                </a:lnTo>
                <a:cubicBezTo>
                  <a:pt x="1397348" y="269509"/>
                  <a:pt x="1421649" y="251938"/>
                  <a:pt x="1430239" y="225909"/>
                </a:cubicBezTo>
                <a:cubicBezTo>
                  <a:pt x="1455090" y="150606"/>
                  <a:pt x="1422791" y="71221"/>
                  <a:pt x="1504792" y="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75000">
                <a:schemeClr val="accent1"/>
              </a:gs>
            </a:gsLst>
            <a:lin ang="5400000" scaled="0"/>
          </a:gradFill>
          <a:ln w="19050" cap="rnd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schemeClr val="accent1">
                <a:lumMod val="50000"/>
                <a:alpha val="10000"/>
              </a:schemeClr>
            </a:outerShdw>
          </a:effectLst>
        </p:spPr>
        <p:txBody>
          <a:bodyPr vert="horz" wrap="square" lIns="0" tIns="0" rIns="0" bIns="0" numCol="1" rtlCol="0" anchor="ctr" anchorCtr="1" compatLnSpc="1"/>
          <a:lstStyle/>
          <a:p>
            <a:pPr algn="ctr"/>
            <a:r>
              <a:rPr lang="zh-CN" altLang="en-US" sz="1400" spc="12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</a:rPr>
              <a:t>成本路径</a:t>
            </a:r>
          </a:p>
        </p:txBody>
      </p:sp>
      <p:sp>
        <p:nvSpPr>
          <p:cNvPr id="38" name="任意多边形: 形状 37"/>
          <p:cNvSpPr/>
          <p:nvPr/>
        </p:nvSpPr>
        <p:spPr bwMode="auto">
          <a:xfrm>
            <a:off x="2778705" y="1097142"/>
            <a:ext cx="1504792" cy="269509"/>
          </a:xfrm>
          <a:custGeom>
            <a:avLst/>
            <a:gdLst>
              <a:gd name="connsiteX0" fmla="*/ 0 w 1504792"/>
              <a:gd name="connsiteY0" fmla="*/ 0 h 269509"/>
              <a:gd name="connsiteX1" fmla="*/ 74553 w 1504792"/>
              <a:gd name="connsiteY1" fmla="*/ 225909 h 269509"/>
              <a:gd name="connsiteX2" fmla="*/ 134854 w 1504792"/>
              <a:gd name="connsiteY2" fmla="*/ 269509 h 269509"/>
              <a:gd name="connsiteX3" fmla="*/ 1369938 w 1504792"/>
              <a:gd name="connsiteY3" fmla="*/ 269509 h 269509"/>
              <a:gd name="connsiteX4" fmla="*/ 1430239 w 1504792"/>
              <a:gd name="connsiteY4" fmla="*/ 225909 h 269509"/>
              <a:gd name="connsiteX5" fmla="*/ 1504792 w 1504792"/>
              <a:gd name="connsiteY5" fmla="*/ 0 h 269509"/>
              <a:gd name="connsiteX6" fmla="*/ 0 w 1504792"/>
              <a:gd name="connsiteY6" fmla="*/ 0 h 269509"/>
              <a:gd name="connsiteX0-1" fmla="*/ 0 w 1504792"/>
              <a:gd name="connsiteY0-2" fmla="*/ 0 h 269509"/>
              <a:gd name="connsiteX1-3" fmla="*/ 74553 w 1504792"/>
              <a:gd name="connsiteY1-4" fmla="*/ 225909 h 269509"/>
              <a:gd name="connsiteX2-5" fmla="*/ 134854 w 1504792"/>
              <a:gd name="connsiteY2-6" fmla="*/ 269509 h 269509"/>
              <a:gd name="connsiteX3-7" fmla="*/ 1369938 w 1504792"/>
              <a:gd name="connsiteY3-8" fmla="*/ 269509 h 269509"/>
              <a:gd name="connsiteX4-9" fmla="*/ 1430239 w 1504792"/>
              <a:gd name="connsiteY4-10" fmla="*/ 225909 h 269509"/>
              <a:gd name="connsiteX5-11" fmla="*/ 1504792 w 1504792"/>
              <a:gd name="connsiteY5-12" fmla="*/ 0 h 269509"/>
              <a:gd name="connsiteX6-13" fmla="*/ 0 w 1504792"/>
              <a:gd name="connsiteY6-14" fmla="*/ 0 h 26950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504792" h="269509">
                <a:moveTo>
                  <a:pt x="0" y="0"/>
                </a:moveTo>
                <a:cubicBezTo>
                  <a:pt x="61591" y="67139"/>
                  <a:pt x="49702" y="150606"/>
                  <a:pt x="74553" y="225909"/>
                </a:cubicBezTo>
                <a:cubicBezTo>
                  <a:pt x="83142" y="251938"/>
                  <a:pt x="107444" y="269509"/>
                  <a:pt x="134854" y="269509"/>
                </a:cubicBezTo>
                <a:lnTo>
                  <a:pt x="1369938" y="269509"/>
                </a:lnTo>
                <a:cubicBezTo>
                  <a:pt x="1397348" y="269509"/>
                  <a:pt x="1421649" y="251938"/>
                  <a:pt x="1430239" y="225909"/>
                </a:cubicBezTo>
                <a:cubicBezTo>
                  <a:pt x="1455090" y="150606"/>
                  <a:pt x="1422791" y="71221"/>
                  <a:pt x="1504792" y="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75000">
                <a:schemeClr val="accent1"/>
              </a:gs>
            </a:gsLst>
            <a:lin ang="5400000" scaled="0"/>
          </a:gradFill>
          <a:ln w="19050" cap="rnd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schemeClr val="accent1">
                <a:lumMod val="50000"/>
                <a:alpha val="10000"/>
              </a:schemeClr>
            </a:outerShdw>
          </a:effectLst>
        </p:spPr>
        <p:txBody>
          <a:bodyPr vert="horz" wrap="square" lIns="0" tIns="0" rIns="0" bIns="0" numCol="1" rtlCol="0" anchor="ctr" anchorCtr="1" compatLnSpc="1"/>
          <a:lstStyle/>
          <a:p>
            <a:pPr algn="ctr"/>
            <a:r>
              <a:rPr lang="zh-CN" altLang="en-US" sz="1400" spc="12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</a:rPr>
              <a:t>格调路径</a:t>
            </a:r>
            <a:endParaRPr lang="zh-CN" altLang="en-US" sz="1400" spc="120" dirty="0">
              <a:solidFill>
                <a:schemeClr val="bg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</a:endParaRPr>
          </a:p>
        </p:txBody>
      </p:sp>
      <p:sp>
        <p:nvSpPr>
          <p:cNvPr id="40" name="任意多边形: 形状 39"/>
          <p:cNvSpPr/>
          <p:nvPr/>
        </p:nvSpPr>
        <p:spPr bwMode="auto">
          <a:xfrm>
            <a:off x="4858842" y="1097142"/>
            <a:ext cx="1504792" cy="269509"/>
          </a:xfrm>
          <a:custGeom>
            <a:avLst/>
            <a:gdLst>
              <a:gd name="connsiteX0" fmla="*/ 0 w 1504792"/>
              <a:gd name="connsiteY0" fmla="*/ 0 h 269509"/>
              <a:gd name="connsiteX1" fmla="*/ 74553 w 1504792"/>
              <a:gd name="connsiteY1" fmla="*/ 225909 h 269509"/>
              <a:gd name="connsiteX2" fmla="*/ 134854 w 1504792"/>
              <a:gd name="connsiteY2" fmla="*/ 269509 h 269509"/>
              <a:gd name="connsiteX3" fmla="*/ 1369938 w 1504792"/>
              <a:gd name="connsiteY3" fmla="*/ 269509 h 269509"/>
              <a:gd name="connsiteX4" fmla="*/ 1430239 w 1504792"/>
              <a:gd name="connsiteY4" fmla="*/ 225909 h 269509"/>
              <a:gd name="connsiteX5" fmla="*/ 1504792 w 1504792"/>
              <a:gd name="connsiteY5" fmla="*/ 0 h 269509"/>
              <a:gd name="connsiteX6" fmla="*/ 0 w 1504792"/>
              <a:gd name="connsiteY6" fmla="*/ 0 h 269509"/>
              <a:gd name="connsiteX0-1" fmla="*/ 0 w 1504792"/>
              <a:gd name="connsiteY0-2" fmla="*/ 0 h 269509"/>
              <a:gd name="connsiteX1-3" fmla="*/ 74553 w 1504792"/>
              <a:gd name="connsiteY1-4" fmla="*/ 225909 h 269509"/>
              <a:gd name="connsiteX2-5" fmla="*/ 134854 w 1504792"/>
              <a:gd name="connsiteY2-6" fmla="*/ 269509 h 269509"/>
              <a:gd name="connsiteX3-7" fmla="*/ 1369938 w 1504792"/>
              <a:gd name="connsiteY3-8" fmla="*/ 269509 h 269509"/>
              <a:gd name="connsiteX4-9" fmla="*/ 1430239 w 1504792"/>
              <a:gd name="connsiteY4-10" fmla="*/ 225909 h 269509"/>
              <a:gd name="connsiteX5-11" fmla="*/ 1504792 w 1504792"/>
              <a:gd name="connsiteY5-12" fmla="*/ 0 h 269509"/>
              <a:gd name="connsiteX6-13" fmla="*/ 0 w 1504792"/>
              <a:gd name="connsiteY6-14" fmla="*/ 0 h 26950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504792" h="269509">
                <a:moveTo>
                  <a:pt x="0" y="0"/>
                </a:moveTo>
                <a:cubicBezTo>
                  <a:pt x="61591" y="67139"/>
                  <a:pt x="49702" y="150606"/>
                  <a:pt x="74553" y="225909"/>
                </a:cubicBezTo>
                <a:cubicBezTo>
                  <a:pt x="83142" y="251938"/>
                  <a:pt x="107444" y="269509"/>
                  <a:pt x="134854" y="269509"/>
                </a:cubicBezTo>
                <a:lnTo>
                  <a:pt x="1369938" y="269509"/>
                </a:lnTo>
                <a:cubicBezTo>
                  <a:pt x="1397348" y="269509"/>
                  <a:pt x="1421649" y="251938"/>
                  <a:pt x="1430239" y="225909"/>
                </a:cubicBezTo>
                <a:cubicBezTo>
                  <a:pt x="1455090" y="150606"/>
                  <a:pt x="1422791" y="71221"/>
                  <a:pt x="1504792" y="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60000">
                <a:schemeClr val="accent3"/>
              </a:gs>
            </a:gsLst>
            <a:lin ang="5400000" scaled="0"/>
          </a:gradFill>
          <a:ln w="19050" cap="rnd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schemeClr val="accent1">
                <a:lumMod val="50000"/>
                <a:alpha val="10000"/>
              </a:schemeClr>
            </a:outerShdw>
          </a:effectLst>
        </p:spPr>
        <p:txBody>
          <a:bodyPr vert="horz" wrap="square" lIns="0" tIns="0" rIns="0" bIns="0" numCol="1" rtlCol="0" anchor="ctr" anchorCtr="1" compatLnSpc="1"/>
          <a:lstStyle/>
          <a:p>
            <a:pPr algn="ctr"/>
            <a:r>
              <a:rPr lang="zh-CN" altLang="en-US" sz="1400" spc="12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</a:rPr>
              <a:t>潮流路径</a:t>
            </a:r>
            <a:endParaRPr lang="zh-CN" altLang="en-US" sz="1400" spc="120" dirty="0">
              <a:solidFill>
                <a:schemeClr val="bg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</a:endParaRPr>
          </a:p>
        </p:txBody>
      </p:sp>
      <p:sp>
        <p:nvSpPr>
          <p:cNvPr id="42" name="任意多边形: 形状 41"/>
          <p:cNvSpPr/>
          <p:nvPr/>
        </p:nvSpPr>
        <p:spPr bwMode="auto">
          <a:xfrm>
            <a:off x="6938979" y="1097142"/>
            <a:ext cx="1504792" cy="269509"/>
          </a:xfrm>
          <a:custGeom>
            <a:avLst/>
            <a:gdLst>
              <a:gd name="connsiteX0" fmla="*/ 0 w 1504792"/>
              <a:gd name="connsiteY0" fmla="*/ 0 h 269509"/>
              <a:gd name="connsiteX1" fmla="*/ 74553 w 1504792"/>
              <a:gd name="connsiteY1" fmla="*/ 225909 h 269509"/>
              <a:gd name="connsiteX2" fmla="*/ 134854 w 1504792"/>
              <a:gd name="connsiteY2" fmla="*/ 269509 h 269509"/>
              <a:gd name="connsiteX3" fmla="*/ 1369938 w 1504792"/>
              <a:gd name="connsiteY3" fmla="*/ 269509 h 269509"/>
              <a:gd name="connsiteX4" fmla="*/ 1430239 w 1504792"/>
              <a:gd name="connsiteY4" fmla="*/ 225909 h 269509"/>
              <a:gd name="connsiteX5" fmla="*/ 1504792 w 1504792"/>
              <a:gd name="connsiteY5" fmla="*/ 0 h 269509"/>
              <a:gd name="connsiteX6" fmla="*/ 0 w 1504792"/>
              <a:gd name="connsiteY6" fmla="*/ 0 h 269509"/>
              <a:gd name="connsiteX0-1" fmla="*/ 0 w 1504792"/>
              <a:gd name="connsiteY0-2" fmla="*/ 0 h 269509"/>
              <a:gd name="connsiteX1-3" fmla="*/ 74553 w 1504792"/>
              <a:gd name="connsiteY1-4" fmla="*/ 225909 h 269509"/>
              <a:gd name="connsiteX2-5" fmla="*/ 134854 w 1504792"/>
              <a:gd name="connsiteY2-6" fmla="*/ 269509 h 269509"/>
              <a:gd name="connsiteX3-7" fmla="*/ 1369938 w 1504792"/>
              <a:gd name="connsiteY3-8" fmla="*/ 269509 h 269509"/>
              <a:gd name="connsiteX4-9" fmla="*/ 1430239 w 1504792"/>
              <a:gd name="connsiteY4-10" fmla="*/ 225909 h 269509"/>
              <a:gd name="connsiteX5-11" fmla="*/ 1504792 w 1504792"/>
              <a:gd name="connsiteY5-12" fmla="*/ 0 h 269509"/>
              <a:gd name="connsiteX6-13" fmla="*/ 0 w 1504792"/>
              <a:gd name="connsiteY6-14" fmla="*/ 0 h 26950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504792" h="269509">
                <a:moveTo>
                  <a:pt x="0" y="0"/>
                </a:moveTo>
                <a:cubicBezTo>
                  <a:pt x="61591" y="67139"/>
                  <a:pt x="49702" y="150606"/>
                  <a:pt x="74553" y="225909"/>
                </a:cubicBezTo>
                <a:cubicBezTo>
                  <a:pt x="83142" y="251938"/>
                  <a:pt x="107444" y="269509"/>
                  <a:pt x="134854" y="269509"/>
                </a:cubicBezTo>
                <a:lnTo>
                  <a:pt x="1369938" y="269509"/>
                </a:lnTo>
                <a:cubicBezTo>
                  <a:pt x="1397348" y="269509"/>
                  <a:pt x="1421649" y="251938"/>
                  <a:pt x="1430239" y="225909"/>
                </a:cubicBezTo>
                <a:cubicBezTo>
                  <a:pt x="1455090" y="150606"/>
                  <a:pt x="1422791" y="71221"/>
                  <a:pt x="1504792" y="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75000">
                <a:schemeClr val="accent1"/>
              </a:gs>
            </a:gsLst>
            <a:lin ang="5400000" scaled="0"/>
          </a:gradFill>
          <a:ln w="19050" cap="rnd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schemeClr val="accent1">
                <a:lumMod val="50000"/>
                <a:alpha val="10000"/>
              </a:schemeClr>
            </a:outerShdw>
          </a:effectLst>
        </p:spPr>
        <p:txBody>
          <a:bodyPr vert="horz" wrap="square" lIns="0" tIns="0" rIns="0" bIns="0" numCol="1" rtlCol="0" anchor="ctr" anchorCtr="1" compatLnSpc="1"/>
          <a:lstStyle/>
          <a:p>
            <a:pPr algn="ctr"/>
            <a:r>
              <a:rPr lang="zh-CN" altLang="en-US" sz="1400" spc="12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</a:rPr>
              <a:t>性能路径</a:t>
            </a:r>
            <a:endParaRPr lang="zh-CN" altLang="en-US" sz="1400" spc="120" dirty="0">
              <a:solidFill>
                <a:schemeClr val="bg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714721" y="3134699"/>
            <a:ext cx="6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defPPr>
              <a:defRPr lang="zh-CN"/>
            </a:defPPr>
            <a:lvl1pPr eaLnBrk="0" hangingPunct="0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613290" y="3519566"/>
            <a:ext cx="1639154" cy="524952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just">
              <a:lnSpc>
                <a:spcPct val="100000"/>
              </a:lnSpc>
              <a:buClr>
                <a:schemeClr val="accent1"/>
              </a:buClr>
              <a:buNone/>
              <a:defRPr sz="1200" i="0" kern="2200" spc="6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  <a:cs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accent1"/>
                </a:solidFill>
              </a:rPr>
              <a:t>不适合公司平台的定位标准</a:t>
            </a:r>
            <a:r>
              <a:rPr lang="zh-CN" altLang="en-US" dirty="0"/>
              <a:t>，</a:t>
            </a:r>
            <a:r>
              <a:rPr lang="zh-CN" altLang="en-US" dirty="0">
                <a:solidFill>
                  <a:schemeClr val="accent1"/>
                </a:solidFill>
              </a:rPr>
              <a:t>调性不符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2709471" y="3519566"/>
            <a:ext cx="1639154" cy="746551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just">
              <a:lnSpc>
                <a:spcPct val="100000"/>
              </a:lnSpc>
              <a:buClr>
                <a:schemeClr val="accent1"/>
              </a:buClr>
              <a:buNone/>
              <a:defRPr sz="1200" i="0" kern="2200" spc="6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  <a:cs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dirty="0"/>
              <a:t>平台用户大多为</a:t>
            </a:r>
            <a:r>
              <a:rPr lang="zh-CN" altLang="en-US" dirty="0">
                <a:solidFill>
                  <a:schemeClr val="accent1"/>
                </a:solidFill>
              </a:rPr>
              <a:t>资深数码用户</a:t>
            </a:r>
            <a:r>
              <a:rPr lang="zh-CN" altLang="en-US" dirty="0"/>
              <a:t>，仅靠设计难以触达</a:t>
            </a:r>
          </a:p>
        </p:txBody>
      </p:sp>
      <p:sp>
        <p:nvSpPr>
          <p:cNvPr id="93" name="文本框 92"/>
          <p:cNvSpPr txBox="1"/>
          <p:nvPr/>
        </p:nvSpPr>
        <p:spPr>
          <a:xfrm>
            <a:off x="4796750" y="3519566"/>
            <a:ext cx="1639154" cy="524952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just">
              <a:lnSpc>
                <a:spcPct val="100000"/>
              </a:lnSpc>
              <a:buClr>
                <a:schemeClr val="accent1"/>
              </a:buClr>
              <a:buNone/>
              <a:defRPr sz="1200" i="0" kern="2200" spc="6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  <a:cs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dirty="0"/>
              <a:t>与平台用户</a:t>
            </a:r>
            <a:r>
              <a:rPr lang="zh-CN" altLang="en-US" dirty="0">
                <a:solidFill>
                  <a:schemeClr val="accent1"/>
                </a:solidFill>
              </a:rPr>
              <a:t>需求高度重合</a:t>
            </a:r>
          </a:p>
        </p:txBody>
      </p:sp>
      <p:sp>
        <p:nvSpPr>
          <p:cNvPr id="95" name="文本框 94"/>
          <p:cNvSpPr txBox="1"/>
          <p:nvPr/>
        </p:nvSpPr>
        <p:spPr>
          <a:xfrm>
            <a:off x="6884029" y="3519566"/>
            <a:ext cx="1639154" cy="524952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just">
              <a:lnSpc>
                <a:spcPct val="100000"/>
              </a:lnSpc>
              <a:buClr>
                <a:schemeClr val="accent1"/>
              </a:buClr>
              <a:buNone/>
              <a:defRPr sz="1200" i="0" kern="2200" spc="6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  <a:cs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accent1"/>
                </a:solidFill>
              </a:rPr>
              <a:t>没有极致功能、创新体验，这条路走不通</a:t>
            </a:r>
          </a:p>
        </p:txBody>
      </p:sp>
      <p:grpSp>
        <p:nvGrpSpPr>
          <p:cNvPr id="101" name="组合 100"/>
          <p:cNvGrpSpPr/>
          <p:nvPr/>
        </p:nvGrpSpPr>
        <p:grpSpPr>
          <a:xfrm>
            <a:off x="2696142" y="1475751"/>
            <a:ext cx="1659043" cy="67051"/>
            <a:chOff x="2615534" y="1502117"/>
            <a:chExt cx="1659043" cy="67051"/>
          </a:xfrm>
        </p:grpSpPr>
        <p:cxnSp>
          <p:nvCxnSpPr>
            <p:cNvPr id="102" name="直接连接符 101"/>
            <p:cNvCxnSpPr/>
            <p:nvPr/>
          </p:nvCxnSpPr>
          <p:spPr bwMode="auto">
            <a:xfrm flipV="1">
              <a:off x="2809275" y="1502117"/>
              <a:ext cx="1465302" cy="13921"/>
            </a:xfrm>
            <a:prstGeom prst="line">
              <a:avLst/>
            </a:prstGeom>
            <a:noFill/>
            <a:ln w="6350" cap="rnd" cmpd="sng" algn="ctr">
              <a:gradFill>
                <a:gsLst>
                  <a:gs pos="0">
                    <a:schemeClr val="accent4">
                      <a:alpha val="99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3" name="直接连接符 102"/>
            <p:cNvCxnSpPr/>
            <p:nvPr/>
          </p:nvCxnSpPr>
          <p:spPr bwMode="auto">
            <a:xfrm>
              <a:off x="2615534" y="1569168"/>
              <a:ext cx="389611" cy="0"/>
            </a:xfrm>
            <a:prstGeom prst="line">
              <a:avLst/>
            </a:prstGeom>
            <a:noFill/>
            <a:ln w="6350" cap="rnd" cmpd="sng" algn="ctr">
              <a:gradFill>
                <a:gsLst>
                  <a:gs pos="0">
                    <a:schemeClr val="accent4">
                      <a:alpha val="99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04" name="组合 103"/>
          <p:cNvGrpSpPr/>
          <p:nvPr/>
        </p:nvGrpSpPr>
        <p:grpSpPr>
          <a:xfrm>
            <a:off x="634017" y="1475751"/>
            <a:ext cx="1659043" cy="67051"/>
            <a:chOff x="2615534" y="1502117"/>
            <a:chExt cx="1659043" cy="67051"/>
          </a:xfrm>
        </p:grpSpPr>
        <p:cxnSp>
          <p:nvCxnSpPr>
            <p:cNvPr id="105" name="直接连接符 104"/>
            <p:cNvCxnSpPr/>
            <p:nvPr/>
          </p:nvCxnSpPr>
          <p:spPr bwMode="auto">
            <a:xfrm flipV="1">
              <a:off x="2809275" y="1502117"/>
              <a:ext cx="1465302" cy="13921"/>
            </a:xfrm>
            <a:prstGeom prst="line">
              <a:avLst/>
            </a:prstGeom>
            <a:noFill/>
            <a:ln w="6350" cap="rnd" cmpd="sng" algn="ctr">
              <a:gradFill>
                <a:gsLst>
                  <a:gs pos="0">
                    <a:schemeClr val="accent4">
                      <a:alpha val="99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6" name="直接连接符 105"/>
            <p:cNvCxnSpPr/>
            <p:nvPr/>
          </p:nvCxnSpPr>
          <p:spPr bwMode="auto">
            <a:xfrm>
              <a:off x="2615534" y="1569168"/>
              <a:ext cx="389611" cy="0"/>
            </a:xfrm>
            <a:prstGeom prst="line">
              <a:avLst/>
            </a:prstGeom>
            <a:noFill/>
            <a:ln w="6350" cap="rnd" cmpd="sng" algn="ctr">
              <a:gradFill>
                <a:gsLst>
                  <a:gs pos="0">
                    <a:schemeClr val="accent4">
                      <a:alpha val="99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07" name="组合 106"/>
          <p:cNvGrpSpPr/>
          <p:nvPr/>
        </p:nvGrpSpPr>
        <p:grpSpPr>
          <a:xfrm>
            <a:off x="4794956" y="1475751"/>
            <a:ext cx="1659043" cy="67051"/>
            <a:chOff x="2615534" y="1502117"/>
            <a:chExt cx="1659043" cy="67051"/>
          </a:xfrm>
        </p:grpSpPr>
        <p:cxnSp>
          <p:nvCxnSpPr>
            <p:cNvPr id="108" name="直接连接符 107"/>
            <p:cNvCxnSpPr/>
            <p:nvPr/>
          </p:nvCxnSpPr>
          <p:spPr bwMode="auto">
            <a:xfrm flipV="1">
              <a:off x="2809275" y="1502117"/>
              <a:ext cx="1465302" cy="13921"/>
            </a:xfrm>
            <a:prstGeom prst="line">
              <a:avLst/>
            </a:prstGeom>
            <a:noFill/>
            <a:ln w="6350" cap="rnd" cmpd="sng" algn="ctr">
              <a:gradFill>
                <a:gsLst>
                  <a:gs pos="0">
                    <a:schemeClr val="accent4">
                      <a:alpha val="99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9" name="直接连接符 108"/>
            <p:cNvCxnSpPr/>
            <p:nvPr/>
          </p:nvCxnSpPr>
          <p:spPr bwMode="auto">
            <a:xfrm>
              <a:off x="2615534" y="1569168"/>
              <a:ext cx="389611" cy="0"/>
            </a:xfrm>
            <a:prstGeom prst="line">
              <a:avLst/>
            </a:prstGeom>
            <a:noFill/>
            <a:ln w="6350" cap="rnd" cmpd="sng" algn="ctr">
              <a:gradFill>
                <a:gsLst>
                  <a:gs pos="0">
                    <a:schemeClr val="accent4">
                      <a:alpha val="99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11" name="组合 110"/>
          <p:cNvGrpSpPr/>
          <p:nvPr/>
        </p:nvGrpSpPr>
        <p:grpSpPr>
          <a:xfrm>
            <a:off x="6874084" y="1475751"/>
            <a:ext cx="1659043" cy="67051"/>
            <a:chOff x="2615534" y="1502117"/>
            <a:chExt cx="1659043" cy="67051"/>
          </a:xfrm>
        </p:grpSpPr>
        <p:cxnSp>
          <p:nvCxnSpPr>
            <p:cNvPr id="112" name="直接连接符 111"/>
            <p:cNvCxnSpPr/>
            <p:nvPr/>
          </p:nvCxnSpPr>
          <p:spPr bwMode="auto">
            <a:xfrm flipV="1">
              <a:off x="2809275" y="1502117"/>
              <a:ext cx="1465302" cy="13921"/>
            </a:xfrm>
            <a:prstGeom prst="line">
              <a:avLst/>
            </a:prstGeom>
            <a:noFill/>
            <a:ln w="6350" cap="rnd" cmpd="sng" algn="ctr">
              <a:gradFill>
                <a:gsLst>
                  <a:gs pos="0">
                    <a:schemeClr val="accent4">
                      <a:alpha val="99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3" name="直接连接符 112"/>
            <p:cNvCxnSpPr/>
            <p:nvPr/>
          </p:nvCxnSpPr>
          <p:spPr bwMode="auto">
            <a:xfrm>
              <a:off x="2615534" y="1569168"/>
              <a:ext cx="389611" cy="0"/>
            </a:xfrm>
            <a:prstGeom prst="line">
              <a:avLst/>
            </a:prstGeom>
            <a:noFill/>
            <a:ln w="6350" cap="rnd" cmpd="sng" algn="ctr">
              <a:gradFill>
                <a:gsLst>
                  <a:gs pos="0">
                    <a:schemeClr val="accent4">
                      <a:alpha val="99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27" name="矩形: 圆角 126"/>
          <p:cNvSpPr/>
          <p:nvPr/>
        </p:nvSpPr>
        <p:spPr bwMode="auto">
          <a:xfrm>
            <a:off x="564912" y="3138479"/>
            <a:ext cx="1753714" cy="27182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75000">
                <a:schemeClr val="accent1"/>
              </a:gs>
            </a:gsLst>
            <a:lin ang="5400000" scaled="0"/>
          </a:gradFill>
          <a:ln w="19050" cap="rnd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schemeClr val="accent1">
                <a:lumMod val="75000"/>
                <a:alpha val="25000"/>
              </a:schemeClr>
            </a:outerShdw>
          </a:effectLst>
        </p:spPr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noAutofit/>
          </a:bodyPr>
          <a:lstStyle/>
          <a:p>
            <a:pPr algn="ctr"/>
            <a:r>
              <a:rPr lang="zh-CN" altLang="en-US" sz="1200" spc="6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sym typeface="阿里巴巴普惠体 2.0 75 SemiBold" panose="00020600040101010101" pitchFamily="18" charset="-122"/>
              </a:rPr>
              <a:t>性价比 ＞ 性能、外观</a:t>
            </a:r>
          </a:p>
        </p:txBody>
      </p:sp>
      <p:sp>
        <p:nvSpPr>
          <p:cNvPr id="1025" name="矩形: 圆角 1024"/>
          <p:cNvSpPr/>
          <p:nvPr/>
        </p:nvSpPr>
        <p:spPr bwMode="auto">
          <a:xfrm>
            <a:off x="2652191" y="3138479"/>
            <a:ext cx="1753714" cy="27182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75000">
                <a:schemeClr val="accent1"/>
              </a:gs>
            </a:gsLst>
            <a:lin ang="5400000" scaled="0"/>
          </a:gradFill>
          <a:ln w="19050" cap="rnd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schemeClr val="accent1">
                <a:lumMod val="75000"/>
                <a:alpha val="25000"/>
              </a:schemeClr>
            </a:outerShdw>
          </a:effectLst>
        </p:spPr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noAutofit/>
          </a:bodyPr>
          <a:lstStyle/>
          <a:p>
            <a:pPr algn="ctr"/>
            <a:r>
              <a:rPr lang="zh-CN" altLang="en-US" sz="1200" spc="6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sym typeface="阿里巴巴普惠体 2.0 75 SemiBold" panose="00020600040101010101" pitchFamily="18" charset="-122"/>
              </a:rPr>
              <a:t>性价比 ＞ 性能、外观</a:t>
            </a:r>
          </a:p>
        </p:txBody>
      </p:sp>
      <p:sp>
        <p:nvSpPr>
          <p:cNvPr id="1027" name="矩形: 圆角 1026"/>
          <p:cNvSpPr/>
          <p:nvPr/>
        </p:nvSpPr>
        <p:spPr bwMode="auto">
          <a:xfrm>
            <a:off x="4739470" y="3138479"/>
            <a:ext cx="1753714" cy="27182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75000">
                <a:schemeClr val="accent1"/>
              </a:gs>
            </a:gsLst>
            <a:lin ang="5400000" scaled="0"/>
          </a:gradFill>
          <a:ln w="19050" cap="rnd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schemeClr val="accent1">
                <a:lumMod val="75000"/>
                <a:alpha val="25000"/>
              </a:schemeClr>
            </a:outerShdw>
          </a:effectLst>
        </p:spPr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noAutofit/>
          </a:bodyPr>
          <a:lstStyle/>
          <a:p>
            <a:pPr algn="ctr"/>
            <a:r>
              <a:rPr lang="zh-CN" altLang="en-US" sz="1200" spc="6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sym typeface="阿里巴巴普惠体 2.0 75 SemiBold" panose="00020600040101010101" pitchFamily="18" charset="-122"/>
              </a:rPr>
              <a:t>设计 </a:t>
            </a:r>
            <a:r>
              <a:rPr lang="en-US" altLang="zh-CN" sz="1200" spc="6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sym typeface="阿里巴巴普惠体 2.0 75 SemiBold" panose="00020600040101010101" pitchFamily="18" charset="-122"/>
              </a:rPr>
              <a:t>= </a:t>
            </a:r>
            <a:r>
              <a:rPr lang="zh-CN" altLang="en-US" sz="1200" spc="6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sym typeface="阿里巴巴普惠体 2.0 75 SemiBold" panose="00020600040101010101" pitchFamily="18" charset="-122"/>
              </a:rPr>
              <a:t>感性价值 </a:t>
            </a:r>
            <a:r>
              <a:rPr lang="en-US" altLang="zh-CN" sz="1200" spc="6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sym typeface="阿里巴巴普惠体 2.0 75 SemiBold" panose="00020600040101010101" pitchFamily="18" charset="-122"/>
              </a:rPr>
              <a:t>&gt; </a:t>
            </a:r>
            <a:r>
              <a:rPr lang="zh-CN" altLang="en-US" sz="1200" spc="6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sym typeface="阿里巴巴普惠体 2.0 75 SemiBold" panose="00020600040101010101" pitchFamily="18" charset="-122"/>
              </a:rPr>
              <a:t>其他</a:t>
            </a:r>
          </a:p>
        </p:txBody>
      </p:sp>
      <p:sp>
        <p:nvSpPr>
          <p:cNvPr id="1029" name="矩形: 圆角 1028"/>
          <p:cNvSpPr/>
          <p:nvPr/>
        </p:nvSpPr>
        <p:spPr bwMode="auto">
          <a:xfrm>
            <a:off x="6826748" y="3138479"/>
            <a:ext cx="1753714" cy="27182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75000">
                <a:schemeClr val="accent1"/>
              </a:gs>
            </a:gsLst>
            <a:lin ang="5400000" scaled="0"/>
          </a:gradFill>
          <a:ln w="19050" cap="rnd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schemeClr val="accent1">
                <a:lumMod val="75000"/>
                <a:alpha val="25000"/>
              </a:schemeClr>
            </a:outerShdw>
          </a:effectLst>
        </p:spPr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noAutofit/>
          </a:bodyPr>
          <a:lstStyle/>
          <a:p>
            <a:pPr algn="ctr"/>
            <a:r>
              <a:rPr lang="zh-CN" altLang="en-US" sz="1200" spc="6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sym typeface="阿里巴巴普惠体 2.0 75 SemiBold" panose="00020600040101010101" pitchFamily="18" charset="-122"/>
              </a:rPr>
              <a:t>性能 ＞ 一切</a:t>
            </a:r>
          </a:p>
        </p:txBody>
      </p:sp>
      <p:grpSp>
        <p:nvGrpSpPr>
          <p:cNvPr id="1031" name="组合 1030"/>
          <p:cNvGrpSpPr/>
          <p:nvPr/>
        </p:nvGrpSpPr>
        <p:grpSpPr>
          <a:xfrm>
            <a:off x="2696142" y="2918284"/>
            <a:ext cx="1659043" cy="67051"/>
            <a:chOff x="2615534" y="1502117"/>
            <a:chExt cx="1659043" cy="67051"/>
          </a:xfrm>
        </p:grpSpPr>
        <p:cxnSp>
          <p:nvCxnSpPr>
            <p:cNvPr id="1033" name="直接连接符 1032"/>
            <p:cNvCxnSpPr/>
            <p:nvPr/>
          </p:nvCxnSpPr>
          <p:spPr bwMode="auto">
            <a:xfrm flipV="1">
              <a:off x="2809275" y="1502117"/>
              <a:ext cx="1465302" cy="13921"/>
            </a:xfrm>
            <a:prstGeom prst="line">
              <a:avLst/>
            </a:prstGeom>
            <a:noFill/>
            <a:ln w="6350" cap="rnd" cmpd="sng" algn="ctr">
              <a:gradFill>
                <a:gsLst>
                  <a:gs pos="0">
                    <a:schemeClr val="accent4">
                      <a:alpha val="99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34" name="直接连接符 1033"/>
            <p:cNvCxnSpPr/>
            <p:nvPr/>
          </p:nvCxnSpPr>
          <p:spPr bwMode="auto">
            <a:xfrm>
              <a:off x="2615534" y="1569168"/>
              <a:ext cx="389611" cy="0"/>
            </a:xfrm>
            <a:prstGeom prst="line">
              <a:avLst/>
            </a:prstGeom>
            <a:noFill/>
            <a:ln w="6350" cap="rnd" cmpd="sng" algn="ctr">
              <a:gradFill>
                <a:gsLst>
                  <a:gs pos="0">
                    <a:schemeClr val="accent4">
                      <a:alpha val="99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035" name="组合 1034"/>
          <p:cNvGrpSpPr/>
          <p:nvPr/>
        </p:nvGrpSpPr>
        <p:grpSpPr>
          <a:xfrm>
            <a:off x="634017" y="2918284"/>
            <a:ext cx="1659043" cy="67051"/>
            <a:chOff x="2615534" y="1502117"/>
            <a:chExt cx="1659043" cy="67051"/>
          </a:xfrm>
        </p:grpSpPr>
        <p:cxnSp>
          <p:nvCxnSpPr>
            <p:cNvPr id="1036" name="直接连接符 1035"/>
            <p:cNvCxnSpPr/>
            <p:nvPr/>
          </p:nvCxnSpPr>
          <p:spPr bwMode="auto">
            <a:xfrm flipV="1">
              <a:off x="2809275" y="1502117"/>
              <a:ext cx="1465302" cy="13921"/>
            </a:xfrm>
            <a:prstGeom prst="line">
              <a:avLst/>
            </a:prstGeom>
            <a:noFill/>
            <a:ln w="6350" cap="rnd" cmpd="sng" algn="ctr">
              <a:gradFill>
                <a:gsLst>
                  <a:gs pos="0">
                    <a:schemeClr val="accent4">
                      <a:alpha val="99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37" name="直接连接符 1036"/>
            <p:cNvCxnSpPr/>
            <p:nvPr/>
          </p:nvCxnSpPr>
          <p:spPr bwMode="auto">
            <a:xfrm>
              <a:off x="2615534" y="1569168"/>
              <a:ext cx="389611" cy="0"/>
            </a:xfrm>
            <a:prstGeom prst="line">
              <a:avLst/>
            </a:prstGeom>
            <a:noFill/>
            <a:ln w="6350" cap="rnd" cmpd="sng" algn="ctr">
              <a:gradFill>
                <a:gsLst>
                  <a:gs pos="0">
                    <a:schemeClr val="accent4">
                      <a:alpha val="99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038" name="组合 1037"/>
          <p:cNvGrpSpPr/>
          <p:nvPr/>
        </p:nvGrpSpPr>
        <p:grpSpPr>
          <a:xfrm>
            <a:off x="4794956" y="2918284"/>
            <a:ext cx="1659043" cy="67051"/>
            <a:chOff x="2615534" y="1502117"/>
            <a:chExt cx="1659043" cy="67051"/>
          </a:xfrm>
        </p:grpSpPr>
        <p:cxnSp>
          <p:nvCxnSpPr>
            <p:cNvPr id="1039" name="直接连接符 1038"/>
            <p:cNvCxnSpPr/>
            <p:nvPr/>
          </p:nvCxnSpPr>
          <p:spPr bwMode="auto">
            <a:xfrm flipV="1">
              <a:off x="2809275" y="1502117"/>
              <a:ext cx="1465302" cy="13921"/>
            </a:xfrm>
            <a:prstGeom prst="line">
              <a:avLst/>
            </a:prstGeom>
            <a:noFill/>
            <a:ln w="6350" cap="rnd" cmpd="sng" algn="ctr">
              <a:gradFill>
                <a:gsLst>
                  <a:gs pos="0">
                    <a:schemeClr val="accent4">
                      <a:alpha val="99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40" name="直接连接符 1039"/>
            <p:cNvCxnSpPr/>
            <p:nvPr/>
          </p:nvCxnSpPr>
          <p:spPr bwMode="auto">
            <a:xfrm>
              <a:off x="2615534" y="1569168"/>
              <a:ext cx="389611" cy="0"/>
            </a:xfrm>
            <a:prstGeom prst="line">
              <a:avLst/>
            </a:prstGeom>
            <a:noFill/>
            <a:ln w="6350" cap="rnd" cmpd="sng" algn="ctr">
              <a:gradFill>
                <a:gsLst>
                  <a:gs pos="0">
                    <a:schemeClr val="accent4">
                      <a:alpha val="99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041" name="组合 1040"/>
          <p:cNvGrpSpPr/>
          <p:nvPr/>
        </p:nvGrpSpPr>
        <p:grpSpPr>
          <a:xfrm>
            <a:off x="6874084" y="2918284"/>
            <a:ext cx="1659043" cy="67051"/>
            <a:chOff x="2615534" y="1502117"/>
            <a:chExt cx="1659043" cy="67051"/>
          </a:xfrm>
        </p:grpSpPr>
        <p:cxnSp>
          <p:nvCxnSpPr>
            <p:cNvPr id="1042" name="直接连接符 1041"/>
            <p:cNvCxnSpPr/>
            <p:nvPr/>
          </p:nvCxnSpPr>
          <p:spPr bwMode="auto">
            <a:xfrm flipV="1">
              <a:off x="2809275" y="1502117"/>
              <a:ext cx="1465302" cy="13921"/>
            </a:xfrm>
            <a:prstGeom prst="line">
              <a:avLst/>
            </a:prstGeom>
            <a:noFill/>
            <a:ln w="6350" cap="rnd" cmpd="sng" algn="ctr">
              <a:gradFill>
                <a:gsLst>
                  <a:gs pos="0">
                    <a:schemeClr val="accent4">
                      <a:alpha val="99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43" name="直接连接符 1042"/>
            <p:cNvCxnSpPr/>
            <p:nvPr/>
          </p:nvCxnSpPr>
          <p:spPr bwMode="auto">
            <a:xfrm>
              <a:off x="2615534" y="1569168"/>
              <a:ext cx="389611" cy="0"/>
            </a:xfrm>
            <a:prstGeom prst="line">
              <a:avLst/>
            </a:prstGeom>
            <a:noFill/>
            <a:ln w="6350" cap="rnd" cmpd="sng" algn="ctr">
              <a:gradFill>
                <a:gsLst>
                  <a:gs pos="0">
                    <a:schemeClr val="accent4">
                      <a:alpha val="9900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049" name="任意多边形: 形状 1048"/>
          <p:cNvSpPr/>
          <p:nvPr/>
        </p:nvSpPr>
        <p:spPr bwMode="auto">
          <a:xfrm rot="517172">
            <a:off x="5682134" y="3813815"/>
            <a:ext cx="915258" cy="915258"/>
          </a:xfrm>
          <a:custGeom>
            <a:avLst/>
            <a:gdLst>
              <a:gd name="connsiteX0" fmla="*/ 35669 w 915258"/>
              <a:gd name="connsiteY0" fmla="*/ 277304 h 915258"/>
              <a:gd name="connsiteX1" fmla="*/ 117954 w 915258"/>
              <a:gd name="connsiteY1" fmla="*/ 215545 h 915258"/>
              <a:gd name="connsiteX2" fmla="*/ 126599 w 915258"/>
              <a:gd name="connsiteY2" fmla="*/ 203852 h 915258"/>
              <a:gd name="connsiteX3" fmla="*/ 161518 w 915258"/>
              <a:gd name="connsiteY3" fmla="*/ 107078 h 915258"/>
              <a:gd name="connsiteX4" fmla="*/ 182364 w 915258"/>
              <a:gd name="connsiteY4" fmla="*/ 90483 h 915258"/>
              <a:gd name="connsiteX5" fmla="*/ 284503 w 915258"/>
              <a:gd name="connsiteY5" fmla="*/ 78140 h 915258"/>
              <a:gd name="connsiteX6" fmla="*/ 297836 w 915258"/>
              <a:gd name="connsiteY6" fmla="*/ 72336 h 915258"/>
              <a:gd name="connsiteX7" fmla="*/ 376467 w 915258"/>
              <a:gd name="connsiteY7" fmla="*/ 5988 h 915258"/>
              <a:gd name="connsiteX8" fmla="*/ 402816 w 915258"/>
              <a:gd name="connsiteY8" fmla="*/ 2038 h 915258"/>
              <a:gd name="connsiteX9" fmla="*/ 497443 w 915258"/>
              <a:gd name="connsiteY9" fmla="*/ 42420 h 915258"/>
              <a:gd name="connsiteX10" fmla="*/ 511892 w 915258"/>
              <a:gd name="connsiteY10" fmla="*/ 44060 h 915258"/>
              <a:gd name="connsiteX11" fmla="*/ 613161 w 915258"/>
              <a:gd name="connsiteY11" fmla="*/ 25914 h 915258"/>
              <a:gd name="connsiteX12" fmla="*/ 637955 w 915258"/>
              <a:gd name="connsiteY12" fmla="*/ 35669 h 915258"/>
              <a:gd name="connsiteX13" fmla="*/ 699713 w 915258"/>
              <a:gd name="connsiteY13" fmla="*/ 117954 h 915258"/>
              <a:gd name="connsiteX14" fmla="*/ 711407 w 915258"/>
              <a:gd name="connsiteY14" fmla="*/ 126599 h 915258"/>
              <a:gd name="connsiteX15" fmla="*/ 808180 w 915258"/>
              <a:gd name="connsiteY15" fmla="*/ 161519 h 915258"/>
              <a:gd name="connsiteX16" fmla="*/ 824776 w 915258"/>
              <a:gd name="connsiteY16" fmla="*/ 182364 h 915258"/>
              <a:gd name="connsiteX17" fmla="*/ 837119 w 915258"/>
              <a:gd name="connsiteY17" fmla="*/ 284503 h 915258"/>
              <a:gd name="connsiteX18" fmla="*/ 842923 w 915258"/>
              <a:gd name="connsiteY18" fmla="*/ 297837 h 915258"/>
              <a:gd name="connsiteX19" fmla="*/ 909271 w 915258"/>
              <a:gd name="connsiteY19" fmla="*/ 376466 h 915258"/>
              <a:gd name="connsiteX20" fmla="*/ 913221 w 915258"/>
              <a:gd name="connsiteY20" fmla="*/ 402816 h 915258"/>
              <a:gd name="connsiteX21" fmla="*/ 872840 w 915258"/>
              <a:gd name="connsiteY21" fmla="*/ 497441 h 915258"/>
              <a:gd name="connsiteX22" fmla="*/ 871200 w 915258"/>
              <a:gd name="connsiteY22" fmla="*/ 511891 h 915258"/>
              <a:gd name="connsiteX23" fmla="*/ 889345 w 915258"/>
              <a:gd name="connsiteY23" fmla="*/ 613161 h 915258"/>
              <a:gd name="connsiteX24" fmla="*/ 879589 w 915258"/>
              <a:gd name="connsiteY24" fmla="*/ 637955 h 915258"/>
              <a:gd name="connsiteX25" fmla="*/ 797305 w 915258"/>
              <a:gd name="connsiteY25" fmla="*/ 699713 h 915258"/>
              <a:gd name="connsiteX26" fmla="*/ 788660 w 915258"/>
              <a:gd name="connsiteY26" fmla="*/ 711406 h 915258"/>
              <a:gd name="connsiteX27" fmla="*/ 753740 w 915258"/>
              <a:gd name="connsiteY27" fmla="*/ 808181 h 915258"/>
              <a:gd name="connsiteX28" fmla="*/ 732895 w 915258"/>
              <a:gd name="connsiteY28" fmla="*/ 824776 h 915258"/>
              <a:gd name="connsiteX29" fmla="*/ 630756 w 915258"/>
              <a:gd name="connsiteY29" fmla="*/ 837118 h 915258"/>
              <a:gd name="connsiteX30" fmla="*/ 617422 w 915258"/>
              <a:gd name="connsiteY30" fmla="*/ 842922 h 915258"/>
              <a:gd name="connsiteX31" fmla="*/ 538793 w 915258"/>
              <a:gd name="connsiteY31" fmla="*/ 909271 h 915258"/>
              <a:gd name="connsiteX32" fmla="*/ 512443 w 915258"/>
              <a:gd name="connsiteY32" fmla="*/ 913220 h 915258"/>
              <a:gd name="connsiteX33" fmla="*/ 417817 w 915258"/>
              <a:gd name="connsiteY33" fmla="*/ 872838 h 915258"/>
              <a:gd name="connsiteX34" fmla="*/ 403368 w 915258"/>
              <a:gd name="connsiteY34" fmla="*/ 871198 h 915258"/>
              <a:gd name="connsiteX35" fmla="*/ 302099 w 915258"/>
              <a:gd name="connsiteY35" fmla="*/ 889344 h 915258"/>
              <a:gd name="connsiteX36" fmla="*/ 277304 w 915258"/>
              <a:gd name="connsiteY36" fmla="*/ 879589 h 915258"/>
              <a:gd name="connsiteX37" fmla="*/ 215547 w 915258"/>
              <a:gd name="connsiteY37" fmla="*/ 797305 h 915258"/>
              <a:gd name="connsiteX38" fmla="*/ 203853 w 915258"/>
              <a:gd name="connsiteY38" fmla="*/ 788660 h 915258"/>
              <a:gd name="connsiteX39" fmla="*/ 107078 w 915258"/>
              <a:gd name="connsiteY39" fmla="*/ 753740 h 915258"/>
              <a:gd name="connsiteX40" fmla="*/ 90483 w 915258"/>
              <a:gd name="connsiteY40" fmla="*/ 732895 h 915258"/>
              <a:gd name="connsiteX41" fmla="*/ 78141 w 915258"/>
              <a:gd name="connsiteY41" fmla="*/ 630756 h 915258"/>
              <a:gd name="connsiteX42" fmla="*/ 72337 w 915258"/>
              <a:gd name="connsiteY42" fmla="*/ 617423 h 915258"/>
              <a:gd name="connsiteX43" fmla="*/ 5988 w 915258"/>
              <a:gd name="connsiteY43" fmla="*/ 538792 h 915258"/>
              <a:gd name="connsiteX44" fmla="*/ 2039 w 915258"/>
              <a:gd name="connsiteY44" fmla="*/ 512442 h 915258"/>
              <a:gd name="connsiteX45" fmla="*/ 42420 w 915258"/>
              <a:gd name="connsiteY45" fmla="*/ 417817 h 915258"/>
              <a:gd name="connsiteX46" fmla="*/ 44060 w 915258"/>
              <a:gd name="connsiteY46" fmla="*/ 403367 h 915258"/>
              <a:gd name="connsiteX47" fmla="*/ 25914 w 915258"/>
              <a:gd name="connsiteY47" fmla="*/ 302099 h 915258"/>
              <a:gd name="connsiteX48" fmla="*/ 35669 w 915258"/>
              <a:gd name="connsiteY48" fmla="*/ 277304 h 915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915258" h="915258">
                <a:moveTo>
                  <a:pt x="35669" y="277304"/>
                </a:moveTo>
                <a:lnTo>
                  <a:pt x="117954" y="215545"/>
                </a:lnTo>
                <a:cubicBezTo>
                  <a:pt x="121917" y="212570"/>
                  <a:pt x="124917" y="208513"/>
                  <a:pt x="126599" y="203852"/>
                </a:cubicBezTo>
                <a:lnTo>
                  <a:pt x="161518" y="107078"/>
                </a:lnTo>
                <a:cubicBezTo>
                  <a:pt x="164774" y="98056"/>
                  <a:pt x="172841" y="91634"/>
                  <a:pt x="182364" y="90483"/>
                </a:cubicBezTo>
                <a:lnTo>
                  <a:pt x="284503" y="78140"/>
                </a:lnTo>
                <a:cubicBezTo>
                  <a:pt x="289423" y="77546"/>
                  <a:pt x="294049" y="75532"/>
                  <a:pt x="297836" y="72336"/>
                </a:cubicBezTo>
                <a:lnTo>
                  <a:pt x="376467" y="5988"/>
                </a:lnTo>
                <a:cubicBezTo>
                  <a:pt x="383797" y="-198"/>
                  <a:pt x="393994" y="-1727"/>
                  <a:pt x="402816" y="2038"/>
                </a:cubicBezTo>
                <a:lnTo>
                  <a:pt x="497443" y="42420"/>
                </a:lnTo>
                <a:cubicBezTo>
                  <a:pt x="502001" y="44364"/>
                  <a:pt x="507014" y="44934"/>
                  <a:pt x="511892" y="44060"/>
                </a:cubicBezTo>
                <a:lnTo>
                  <a:pt x="613161" y="25914"/>
                </a:lnTo>
                <a:cubicBezTo>
                  <a:pt x="622602" y="24223"/>
                  <a:pt x="632197" y="27998"/>
                  <a:pt x="637955" y="35669"/>
                </a:cubicBezTo>
                <a:lnTo>
                  <a:pt x="699713" y="117954"/>
                </a:lnTo>
                <a:cubicBezTo>
                  <a:pt x="702679" y="121905"/>
                  <a:pt x="706760" y="124922"/>
                  <a:pt x="711407" y="126599"/>
                </a:cubicBezTo>
                <a:lnTo>
                  <a:pt x="808180" y="161519"/>
                </a:lnTo>
                <a:cubicBezTo>
                  <a:pt x="817203" y="164775"/>
                  <a:pt x="823625" y="172842"/>
                  <a:pt x="824776" y="182364"/>
                </a:cubicBezTo>
                <a:lnTo>
                  <a:pt x="837119" y="284503"/>
                </a:lnTo>
                <a:cubicBezTo>
                  <a:pt x="837714" y="289423"/>
                  <a:pt x="839727" y="294050"/>
                  <a:pt x="842923" y="297837"/>
                </a:cubicBezTo>
                <a:lnTo>
                  <a:pt x="909271" y="376466"/>
                </a:lnTo>
                <a:cubicBezTo>
                  <a:pt x="915457" y="383797"/>
                  <a:pt x="916985" y="393994"/>
                  <a:pt x="913221" y="402816"/>
                </a:cubicBezTo>
                <a:lnTo>
                  <a:pt x="872840" y="497441"/>
                </a:lnTo>
                <a:cubicBezTo>
                  <a:pt x="870889" y="502013"/>
                  <a:pt x="870323" y="506998"/>
                  <a:pt x="871200" y="511891"/>
                </a:cubicBezTo>
                <a:lnTo>
                  <a:pt x="889345" y="613161"/>
                </a:lnTo>
                <a:cubicBezTo>
                  <a:pt x="891036" y="622602"/>
                  <a:pt x="887261" y="632198"/>
                  <a:pt x="879589" y="637955"/>
                </a:cubicBezTo>
                <a:lnTo>
                  <a:pt x="797305" y="699713"/>
                </a:lnTo>
                <a:cubicBezTo>
                  <a:pt x="793342" y="702687"/>
                  <a:pt x="790342" y="706745"/>
                  <a:pt x="788660" y="711406"/>
                </a:cubicBezTo>
                <a:lnTo>
                  <a:pt x="753740" y="808181"/>
                </a:lnTo>
                <a:cubicBezTo>
                  <a:pt x="750485" y="817203"/>
                  <a:pt x="742418" y="823625"/>
                  <a:pt x="732895" y="824776"/>
                </a:cubicBezTo>
                <a:lnTo>
                  <a:pt x="630756" y="837118"/>
                </a:lnTo>
                <a:cubicBezTo>
                  <a:pt x="625836" y="837712"/>
                  <a:pt x="621210" y="839726"/>
                  <a:pt x="617422" y="842922"/>
                </a:cubicBezTo>
                <a:lnTo>
                  <a:pt x="538793" y="909271"/>
                </a:lnTo>
                <a:cubicBezTo>
                  <a:pt x="531462" y="915457"/>
                  <a:pt x="521265" y="916985"/>
                  <a:pt x="512443" y="913220"/>
                </a:cubicBezTo>
                <a:lnTo>
                  <a:pt x="417817" y="872838"/>
                </a:lnTo>
                <a:cubicBezTo>
                  <a:pt x="413267" y="870896"/>
                  <a:pt x="408238" y="870326"/>
                  <a:pt x="403368" y="871198"/>
                </a:cubicBezTo>
                <a:lnTo>
                  <a:pt x="302099" y="889344"/>
                </a:lnTo>
                <a:cubicBezTo>
                  <a:pt x="292658" y="891036"/>
                  <a:pt x="283062" y="887261"/>
                  <a:pt x="277304" y="879589"/>
                </a:cubicBezTo>
                <a:lnTo>
                  <a:pt x="215547" y="797305"/>
                </a:lnTo>
                <a:cubicBezTo>
                  <a:pt x="212581" y="793354"/>
                  <a:pt x="208500" y="790337"/>
                  <a:pt x="203853" y="788660"/>
                </a:cubicBezTo>
                <a:lnTo>
                  <a:pt x="107078" y="753740"/>
                </a:lnTo>
                <a:cubicBezTo>
                  <a:pt x="98056" y="750484"/>
                  <a:pt x="91634" y="742417"/>
                  <a:pt x="90483" y="732895"/>
                </a:cubicBezTo>
                <a:lnTo>
                  <a:pt x="78141" y="630756"/>
                </a:lnTo>
                <a:cubicBezTo>
                  <a:pt x="77545" y="625821"/>
                  <a:pt x="75543" y="621221"/>
                  <a:pt x="72337" y="617423"/>
                </a:cubicBezTo>
                <a:lnTo>
                  <a:pt x="5988" y="538792"/>
                </a:lnTo>
                <a:cubicBezTo>
                  <a:pt x="-198" y="531462"/>
                  <a:pt x="-1726" y="521264"/>
                  <a:pt x="2039" y="512442"/>
                </a:cubicBezTo>
                <a:lnTo>
                  <a:pt x="42420" y="417817"/>
                </a:lnTo>
                <a:cubicBezTo>
                  <a:pt x="44368" y="413252"/>
                  <a:pt x="44936" y="408253"/>
                  <a:pt x="44060" y="403367"/>
                </a:cubicBezTo>
                <a:lnTo>
                  <a:pt x="25914" y="302099"/>
                </a:lnTo>
                <a:cubicBezTo>
                  <a:pt x="24223" y="292657"/>
                  <a:pt x="27998" y="283062"/>
                  <a:pt x="35669" y="277304"/>
                </a:cubicBezTo>
              </a:path>
            </a:pathLst>
          </a:custGeom>
          <a:gradFill flip="none" rotWithShape="1">
            <a:gsLst>
              <a:gs pos="100000">
                <a:srgbClr val="FFF1AA"/>
              </a:gs>
              <a:gs pos="33000">
                <a:schemeClr val="accent3"/>
              </a:gs>
            </a:gsLst>
            <a:lin ang="5400000" scaled="1"/>
            <a:tileRect/>
          </a:gradFill>
          <a:ln w="15875" cap="rnd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77800" dist="38100" dir="5400000" algn="t" rotWithShape="0">
              <a:schemeClr val="accent4">
                <a:lumMod val="25000"/>
                <a:alpha val="22000"/>
              </a:schemeClr>
            </a:outerShdw>
          </a:effectLst>
        </p:spPr>
        <p:txBody>
          <a:bodyPr vert="horz" wrap="square" lIns="91440" tIns="45720" rIns="91440" bIns="45720" numCol="1" rtlCol="0" anchor="ctr" anchorCtr="1" compatLnSpc="1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sym typeface="阿里巴巴普惠体 2.0 95 ExtraBold" panose="00020600040101010101" pitchFamily="18" charset="-122"/>
              </a:rPr>
              <a:t>主要突围</a:t>
            </a:r>
            <a:endParaRPr lang="en-US" altLang="zh-CN" sz="1200" dirty="0">
              <a:solidFill>
                <a:schemeClr val="bg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sym typeface="阿里巴巴普惠体 2.0 95 ExtraBold" panose="00020600040101010101" pitchFamily="18" charset="-122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sym typeface="阿里巴巴普惠体 2.0 95 ExtraBold" panose="00020600040101010101" pitchFamily="18" charset="-122"/>
              </a:rPr>
              <a:t>方向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3F4F1"/>
              </a:clrFrom>
              <a:clrTo>
                <a:srgbClr val="F3F4F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4563" y="1480895"/>
            <a:ext cx="1024744" cy="674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" name="Rectangle 48"/>
          <p:cNvSpPr>
            <a:spLocks noChangeArrowheads="1"/>
          </p:cNvSpPr>
          <p:nvPr/>
        </p:nvSpPr>
        <p:spPr bwMode="auto">
          <a:xfrm>
            <a:off x="1334511" y="2612041"/>
            <a:ext cx="9040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eaLnBrk="0" hangingPunct="0"/>
            <a:r>
              <a: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理性价值为主</a:t>
            </a:r>
          </a:p>
        </p:txBody>
      </p:sp>
      <p:sp>
        <p:nvSpPr>
          <p:cNvPr id="66" name="Rectangle 52"/>
          <p:cNvSpPr>
            <a:spLocks noChangeArrowheads="1"/>
          </p:cNvSpPr>
          <p:nvPr/>
        </p:nvSpPr>
        <p:spPr bwMode="auto">
          <a:xfrm>
            <a:off x="3427031" y="2316594"/>
            <a:ext cx="60272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eaLnBrk="0" hangingPunct="0">
              <a:buFontTx/>
              <a:buNone/>
            </a:pPr>
            <a:r>
              <a: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消费区间</a:t>
            </a:r>
          </a:p>
        </p:txBody>
      </p:sp>
      <p:sp>
        <p:nvSpPr>
          <p:cNvPr id="67" name="Rectangle 53"/>
          <p:cNvSpPr>
            <a:spLocks noChangeArrowheads="1"/>
          </p:cNvSpPr>
          <p:nvPr/>
        </p:nvSpPr>
        <p:spPr bwMode="auto">
          <a:xfrm>
            <a:off x="3427031" y="2612041"/>
            <a:ext cx="60272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eaLnBrk="0" hangingPunct="0">
              <a:buFontTx/>
              <a:buNone/>
            </a:pPr>
            <a:r>
              <a: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设计突围</a:t>
            </a:r>
          </a:p>
        </p:txBody>
      </p:sp>
      <p:sp>
        <p:nvSpPr>
          <p:cNvPr id="68" name="Rectangle 54"/>
          <p:cNvSpPr>
            <a:spLocks noChangeArrowheads="1"/>
          </p:cNvSpPr>
          <p:nvPr/>
        </p:nvSpPr>
        <p:spPr bwMode="auto">
          <a:xfrm>
            <a:off x="3427031" y="2021149"/>
            <a:ext cx="60272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eaLnBrk="0" hangingPunct="0">
              <a:buFontTx/>
              <a:buNone/>
            </a:pPr>
            <a:r>
              <a: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价值匹配</a:t>
            </a:r>
          </a:p>
        </p:txBody>
      </p:sp>
      <p:sp>
        <p:nvSpPr>
          <p:cNvPr id="29" name="Rectangle 44"/>
          <p:cNvSpPr>
            <a:spLocks noChangeArrowheads="1"/>
          </p:cNvSpPr>
          <p:nvPr/>
        </p:nvSpPr>
        <p:spPr bwMode="auto">
          <a:xfrm>
            <a:off x="684246" y="1748786"/>
            <a:ext cx="455253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900" i="0" u="none" strike="noStrike" cap="none" normalizeH="0" baseline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典型品牌</a:t>
            </a:r>
          </a:p>
        </p:txBody>
      </p:sp>
      <p:sp>
        <p:nvSpPr>
          <p:cNvPr id="43" name="Rectangle 44"/>
          <p:cNvSpPr>
            <a:spLocks noChangeArrowheads="1"/>
          </p:cNvSpPr>
          <p:nvPr/>
        </p:nvSpPr>
        <p:spPr bwMode="auto">
          <a:xfrm>
            <a:off x="684246" y="2044232"/>
            <a:ext cx="455253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900" i="0" u="none" strike="noStrike" cap="none" normalizeH="0" baseline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价位区间</a:t>
            </a:r>
            <a:endParaRPr kumimoji="0" lang="zh-CN" altLang="zh-CN" sz="900" i="0" u="none" strike="noStrike" cap="none" normalizeH="0" baseline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44" name="Rectangle 44"/>
          <p:cNvSpPr>
            <a:spLocks noChangeArrowheads="1"/>
          </p:cNvSpPr>
          <p:nvPr/>
        </p:nvSpPr>
        <p:spPr bwMode="auto">
          <a:xfrm>
            <a:off x="684246" y="2339678"/>
            <a:ext cx="455253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900" i="0" u="none" strike="noStrike" cap="none" normalizeH="0" baseline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设计风格</a:t>
            </a:r>
            <a:endParaRPr kumimoji="0" lang="zh-CN" altLang="zh-CN" sz="900" i="0" u="none" strike="noStrike" cap="none" normalizeH="0" baseline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45" name="Rectangle 44"/>
          <p:cNvSpPr>
            <a:spLocks noChangeArrowheads="1"/>
          </p:cNvSpPr>
          <p:nvPr/>
        </p:nvSpPr>
        <p:spPr bwMode="auto">
          <a:xfrm>
            <a:off x="684246" y="2635124"/>
            <a:ext cx="455253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900" i="0" u="none" strike="noStrike" cap="none" normalizeH="0" baseline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价值组合</a:t>
            </a:r>
            <a:endParaRPr kumimoji="0" lang="zh-CN" altLang="zh-CN" sz="900" i="0" u="none" strike="noStrike" cap="none" normalizeH="0" baseline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46" name="Rectangle 46"/>
          <p:cNvSpPr>
            <a:spLocks noChangeArrowheads="1"/>
          </p:cNvSpPr>
          <p:nvPr/>
        </p:nvSpPr>
        <p:spPr bwMode="auto">
          <a:xfrm>
            <a:off x="1334511" y="2021149"/>
            <a:ext cx="60272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eaLnBrk="0" hangingPunct="0">
              <a:buFontTx/>
              <a:buNone/>
            </a:pPr>
            <a:r>
              <a: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成本驱动</a:t>
            </a:r>
          </a:p>
        </p:txBody>
      </p:sp>
      <p:sp>
        <p:nvSpPr>
          <p:cNvPr id="47" name="Rectangle 47"/>
          <p:cNvSpPr>
            <a:spLocks noChangeArrowheads="1"/>
          </p:cNvSpPr>
          <p:nvPr/>
        </p:nvSpPr>
        <p:spPr bwMode="auto">
          <a:xfrm>
            <a:off x="1334511" y="2316594"/>
            <a:ext cx="60272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eaLnBrk="0" hangingPunct="0">
              <a:buFontTx/>
              <a:buNone/>
            </a:pPr>
            <a:r>
              <a: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主流设计</a:t>
            </a:r>
          </a:p>
        </p:txBody>
      </p:sp>
      <p:sp>
        <p:nvSpPr>
          <p:cNvPr id="48" name="Rectangle 57"/>
          <p:cNvSpPr>
            <a:spLocks noChangeArrowheads="1"/>
          </p:cNvSpPr>
          <p:nvPr/>
        </p:nvSpPr>
        <p:spPr bwMode="auto">
          <a:xfrm>
            <a:off x="5511276" y="2021149"/>
            <a:ext cx="60272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eaLnBrk="0" hangingPunct="0">
              <a:buFontTx/>
              <a:buNone/>
            </a:pPr>
            <a:r>
              <a:rPr lang="zh-CN" altLang="zh-CN" sz="1200" dirty="0">
                <a:solidFill>
                  <a:schemeClr val="accen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消费区间</a:t>
            </a:r>
          </a:p>
        </p:txBody>
      </p:sp>
      <p:sp>
        <p:nvSpPr>
          <p:cNvPr id="49" name="Rectangle 58"/>
          <p:cNvSpPr>
            <a:spLocks noChangeArrowheads="1"/>
          </p:cNvSpPr>
          <p:nvPr/>
        </p:nvSpPr>
        <p:spPr bwMode="auto">
          <a:xfrm>
            <a:off x="5511276" y="2316594"/>
            <a:ext cx="60272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eaLnBrk="0" hangingPunct="0">
              <a:buFontTx/>
              <a:buNone/>
            </a:pPr>
            <a:r>
              <a:rPr lang="zh-CN" altLang="zh-CN" sz="1200" dirty="0">
                <a:solidFill>
                  <a:schemeClr val="accen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设计差异</a:t>
            </a:r>
          </a:p>
        </p:txBody>
      </p:sp>
      <p:sp>
        <p:nvSpPr>
          <p:cNvPr id="50" name="Rectangle 59"/>
          <p:cNvSpPr>
            <a:spLocks noChangeArrowheads="1"/>
          </p:cNvSpPr>
          <p:nvPr/>
        </p:nvSpPr>
        <p:spPr bwMode="auto">
          <a:xfrm>
            <a:off x="5511276" y="2612041"/>
            <a:ext cx="9040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eaLnBrk="0" hangingPunct="0"/>
            <a:r>
              <a:rPr lang="zh-CN" altLang="zh-CN" sz="1200" dirty="0">
                <a:solidFill>
                  <a:schemeClr val="accen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感性价值为主</a:t>
            </a:r>
          </a:p>
        </p:txBody>
      </p:sp>
      <p:sp>
        <p:nvSpPr>
          <p:cNvPr id="115" name="Rectangle 44"/>
          <p:cNvSpPr>
            <a:spLocks noChangeArrowheads="1"/>
          </p:cNvSpPr>
          <p:nvPr/>
        </p:nvSpPr>
        <p:spPr bwMode="auto">
          <a:xfrm>
            <a:off x="2767311" y="1748786"/>
            <a:ext cx="455253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900" i="0" u="none" strike="noStrike" cap="none" normalizeH="0" baseline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典型品牌</a:t>
            </a:r>
          </a:p>
        </p:txBody>
      </p:sp>
      <p:sp>
        <p:nvSpPr>
          <p:cNvPr id="116" name="Rectangle 44"/>
          <p:cNvSpPr>
            <a:spLocks noChangeArrowheads="1"/>
          </p:cNvSpPr>
          <p:nvPr/>
        </p:nvSpPr>
        <p:spPr bwMode="auto">
          <a:xfrm>
            <a:off x="2767311" y="2044232"/>
            <a:ext cx="455253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900" i="0" u="none" strike="noStrike" cap="none" normalizeH="0" baseline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价位区间</a:t>
            </a:r>
            <a:endParaRPr kumimoji="0" lang="zh-CN" altLang="zh-CN" sz="900" i="0" u="none" strike="noStrike" cap="none" normalizeH="0" baseline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17" name="Rectangle 44"/>
          <p:cNvSpPr>
            <a:spLocks noChangeArrowheads="1"/>
          </p:cNvSpPr>
          <p:nvPr/>
        </p:nvSpPr>
        <p:spPr bwMode="auto">
          <a:xfrm>
            <a:off x="2767311" y="2339678"/>
            <a:ext cx="455253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900" i="0" u="none" strike="noStrike" cap="none" normalizeH="0" baseline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设计风格</a:t>
            </a:r>
            <a:endParaRPr kumimoji="0" lang="zh-CN" altLang="zh-CN" sz="900" i="0" u="none" strike="noStrike" cap="none" normalizeH="0" baseline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18" name="Rectangle 44"/>
          <p:cNvSpPr>
            <a:spLocks noChangeArrowheads="1"/>
          </p:cNvSpPr>
          <p:nvPr/>
        </p:nvSpPr>
        <p:spPr bwMode="auto">
          <a:xfrm>
            <a:off x="2767311" y="2635124"/>
            <a:ext cx="455253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900" i="0" u="none" strike="noStrike" cap="none" normalizeH="0" baseline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价值组合</a:t>
            </a:r>
            <a:endParaRPr kumimoji="0" lang="zh-CN" altLang="zh-CN" sz="900" i="0" u="none" strike="noStrike" cap="none" normalizeH="0" baseline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19" name="Rectangle 44"/>
          <p:cNvSpPr>
            <a:spLocks noChangeArrowheads="1"/>
          </p:cNvSpPr>
          <p:nvPr/>
        </p:nvSpPr>
        <p:spPr bwMode="auto">
          <a:xfrm>
            <a:off x="4853515" y="1748786"/>
            <a:ext cx="455253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900" i="0" u="none" strike="noStrike" cap="none" normalizeH="0" baseline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典型品牌</a:t>
            </a:r>
          </a:p>
        </p:txBody>
      </p:sp>
      <p:sp>
        <p:nvSpPr>
          <p:cNvPr id="120" name="Rectangle 44"/>
          <p:cNvSpPr>
            <a:spLocks noChangeArrowheads="1"/>
          </p:cNvSpPr>
          <p:nvPr/>
        </p:nvSpPr>
        <p:spPr bwMode="auto">
          <a:xfrm>
            <a:off x="4853515" y="2044232"/>
            <a:ext cx="455253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900" i="0" u="none" strike="noStrike" cap="none" normalizeH="0" baseline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价位区间</a:t>
            </a:r>
            <a:endParaRPr kumimoji="0" lang="zh-CN" altLang="zh-CN" sz="900" i="0" u="none" strike="noStrike" cap="none" normalizeH="0" baseline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21" name="Rectangle 44"/>
          <p:cNvSpPr>
            <a:spLocks noChangeArrowheads="1"/>
          </p:cNvSpPr>
          <p:nvPr/>
        </p:nvSpPr>
        <p:spPr bwMode="auto">
          <a:xfrm>
            <a:off x="4853515" y="2339678"/>
            <a:ext cx="455253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900" i="0" u="none" strike="noStrike" cap="none" normalizeH="0" baseline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设计风格</a:t>
            </a:r>
            <a:endParaRPr kumimoji="0" lang="zh-CN" altLang="zh-CN" sz="900" i="0" u="none" strike="noStrike" cap="none" normalizeH="0" baseline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22" name="Rectangle 44"/>
          <p:cNvSpPr>
            <a:spLocks noChangeArrowheads="1"/>
          </p:cNvSpPr>
          <p:nvPr/>
        </p:nvSpPr>
        <p:spPr bwMode="auto">
          <a:xfrm>
            <a:off x="4853515" y="2635124"/>
            <a:ext cx="455253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900" i="0" u="none" strike="noStrike" cap="none" normalizeH="0" baseline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价值组合</a:t>
            </a:r>
            <a:endParaRPr kumimoji="0" lang="zh-CN" altLang="zh-CN" sz="900" i="0" u="none" strike="noStrike" cap="none" normalizeH="0" baseline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23" name="Rectangle 44"/>
          <p:cNvSpPr>
            <a:spLocks noChangeArrowheads="1"/>
          </p:cNvSpPr>
          <p:nvPr/>
        </p:nvSpPr>
        <p:spPr bwMode="auto">
          <a:xfrm>
            <a:off x="6940269" y="1748786"/>
            <a:ext cx="455253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900" i="0" u="none" strike="noStrike" cap="none" normalizeH="0" baseline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典型品牌</a:t>
            </a:r>
          </a:p>
        </p:txBody>
      </p:sp>
      <p:sp>
        <p:nvSpPr>
          <p:cNvPr id="124" name="Rectangle 44"/>
          <p:cNvSpPr>
            <a:spLocks noChangeArrowheads="1"/>
          </p:cNvSpPr>
          <p:nvPr/>
        </p:nvSpPr>
        <p:spPr bwMode="auto">
          <a:xfrm>
            <a:off x="6940269" y="2044232"/>
            <a:ext cx="455253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900" i="0" u="none" strike="noStrike" cap="none" normalizeH="0" baseline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价位区间</a:t>
            </a:r>
            <a:endParaRPr kumimoji="0" lang="zh-CN" altLang="zh-CN" sz="900" i="0" u="none" strike="noStrike" cap="none" normalizeH="0" baseline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25" name="Rectangle 44"/>
          <p:cNvSpPr>
            <a:spLocks noChangeArrowheads="1"/>
          </p:cNvSpPr>
          <p:nvPr/>
        </p:nvSpPr>
        <p:spPr bwMode="auto">
          <a:xfrm>
            <a:off x="6940269" y="2339678"/>
            <a:ext cx="455253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900" i="0" u="none" strike="noStrike" cap="none" normalizeH="0" baseline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设计风格</a:t>
            </a:r>
            <a:endParaRPr kumimoji="0" lang="zh-CN" altLang="zh-CN" sz="900" i="0" u="none" strike="noStrike" cap="none" normalizeH="0" baseline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26" name="Rectangle 44"/>
          <p:cNvSpPr>
            <a:spLocks noChangeArrowheads="1"/>
          </p:cNvSpPr>
          <p:nvPr/>
        </p:nvSpPr>
        <p:spPr bwMode="auto">
          <a:xfrm>
            <a:off x="6940269" y="2635124"/>
            <a:ext cx="455253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900" i="0" u="none" strike="noStrike" cap="none" normalizeH="0" baseline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价值组合</a:t>
            </a:r>
            <a:endParaRPr kumimoji="0" lang="zh-CN" altLang="zh-CN" sz="900" i="0" u="none" strike="noStrike" cap="none" normalizeH="0" baseline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pic>
        <p:nvPicPr>
          <p:cNvPr id="1028" name="Picture 4" descr="See the source image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966" r="47883" b="23040"/>
          <a:stretch>
            <a:fillRect/>
          </a:stretch>
        </p:blipFill>
        <p:spPr bwMode="auto">
          <a:xfrm>
            <a:off x="5387956" y="1705380"/>
            <a:ext cx="745718" cy="225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See the source imag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724" y="1659813"/>
            <a:ext cx="753411" cy="241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See the source imag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" t="1459" r="49" b="1460"/>
          <a:stretch>
            <a:fillRect/>
          </a:stretch>
        </p:blipFill>
        <p:spPr bwMode="auto">
          <a:xfrm>
            <a:off x="7476185" y="1395601"/>
            <a:ext cx="869438" cy="844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Rectangle 63"/>
          <p:cNvSpPr>
            <a:spLocks noChangeArrowheads="1"/>
          </p:cNvSpPr>
          <p:nvPr/>
        </p:nvSpPr>
        <p:spPr bwMode="auto">
          <a:xfrm>
            <a:off x="7598572" y="2021149"/>
            <a:ext cx="60272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eaLnBrk="0" hangingPunct="0">
              <a:buFontTx/>
              <a:buNone/>
            </a:pPr>
            <a:r>
              <a: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价格匹配</a:t>
            </a:r>
          </a:p>
        </p:txBody>
      </p:sp>
      <p:sp>
        <p:nvSpPr>
          <p:cNvPr id="52" name="Rectangle 64"/>
          <p:cNvSpPr>
            <a:spLocks noChangeArrowheads="1"/>
          </p:cNvSpPr>
          <p:nvPr/>
        </p:nvSpPr>
        <p:spPr bwMode="auto">
          <a:xfrm>
            <a:off x="7598572" y="2316594"/>
            <a:ext cx="60272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eaLnBrk="0" hangingPunct="0">
              <a:buFontTx/>
              <a:buNone/>
            </a:pPr>
            <a:r>
              <a: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主流设计</a:t>
            </a:r>
          </a:p>
        </p:txBody>
      </p:sp>
      <p:sp>
        <p:nvSpPr>
          <p:cNvPr id="53" name="Rectangle 65"/>
          <p:cNvSpPr>
            <a:spLocks noChangeArrowheads="1"/>
          </p:cNvSpPr>
          <p:nvPr/>
        </p:nvSpPr>
        <p:spPr bwMode="auto">
          <a:xfrm>
            <a:off x="7598572" y="2612041"/>
            <a:ext cx="9040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eaLnBrk="0" hangingPunct="0"/>
            <a:r>
              <a: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理性价值为主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7424848" y="369252"/>
            <a:ext cx="1323064" cy="315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53" tIns="34277" rIns="68553" bIns="34277" numCol="1" anchor="ctr" anchorCtr="0" compatLnSpc="1">
            <a:sp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en-US" altLang="zh-CN" sz="1600">
                <a:gradFill>
                  <a:gsLst>
                    <a:gs pos="0">
                      <a:schemeClr val="accent1">
                        <a:lumMod val="65000"/>
                        <a:lumOff val="35000"/>
                      </a:schemeClr>
                    </a:gs>
                    <a:gs pos="94000">
                      <a:schemeClr val="accent1"/>
                    </a:gs>
                  </a:gsLst>
                  <a:lin ang="2700000" scaled="0"/>
                </a:gradFill>
                <a:latin typeface="+mj-ea"/>
              </a:rPr>
              <a:t>YOUR LOGO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214"/>
    </mc:Choice>
    <mc:Fallback xmlns="">
      <p:transition advTm="5214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666048" y="4712614"/>
            <a:ext cx="884858" cy="4308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en-US" altLang="zh-CN" sz="2800" b="0" i="0">
                <a:ln>
                  <a:solidFill>
                    <a:schemeClr val="bg1">
                      <a:alpha val="30000"/>
                    </a:schemeClr>
                  </a:solidFill>
                </a:ln>
                <a:noFill/>
                <a:effectLst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sym typeface="阿里巴巴普惠体 2.0 75 SemiBold" panose="00020600040101010101" pitchFamily="18" charset="-122"/>
              </a:rPr>
              <a:t>TITLE</a:t>
            </a:r>
            <a:endParaRPr lang="zh-CN" altLang="en-US" sz="2800" dirty="0">
              <a:ln>
                <a:solidFill>
                  <a:schemeClr val="bg1">
                    <a:alpha val="30000"/>
                  </a:schemeClr>
                </a:solidFill>
              </a:ln>
              <a:noFill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sym typeface="阿里巴巴普惠体 2.0 75 SemiBold" panose="00020600040101010101" pitchFamily="18" charset="-122"/>
            </a:endParaRPr>
          </a:p>
        </p:txBody>
      </p:sp>
      <p:cxnSp>
        <p:nvCxnSpPr>
          <p:cNvPr id="3" name="直接连接符 2"/>
          <p:cNvCxnSpPr/>
          <p:nvPr/>
        </p:nvCxnSpPr>
        <p:spPr bwMode="auto">
          <a:xfrm>
            <a:off x="-665148" y="4928057"/>
            <a:ext cx="806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" name="直接连接符 3"/>
          <p:cNvCxnSpPr/>
          <p:nvPr/>
        </p:nvCxnSpPr>
        <p:spPr bwMode="auto">
          <a:xfrm>
            <a:off x="8686804" y="4928057"/>
            <a:ext cx="468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" name="TextBox 54_1"/>
          <p:cNvSpPr txBox="1"/>
          <p:nvPr/>
        </p:nvSpPr>
        <p:spPr>
          <a:xfrm>
            <a:off x="619727" y="298698"/>
            <a:ext cx="1396536" cy="4615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400" b="1">
                <a:solidFill>
                  <a:schemeClr val="accent1"/>
                </a:solidFill>
                <a:latin typeface="+mj-ea"/>
                <a:ea typeface="+mj-ea"/>
              </a:rPr>
              <a:t>添加标题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6" name="Freeform 14_1"/>
          <p:cNvSpPr/>
          <p:nvPr/>
        </p:nvSpPr>
        <p:spPr bwMode="auto">
          <a:xfrm>
            <a:off x="-175170" y="355600"/>
            <a:ext cx="794897" cy="304800"/>
          </a:xfrm>
          <a:custGeom>
            <a:avLst/>
            <a:gdLst>
              <a:gd name="connsiteX0" fmla="*/ 2357 w 794897"/>
              <a:gd name="connsiteY0" fmla="*/ 253584 h 304800"/>
              <a:gd name="connsiteX1" fmla="*/ 86178 w 794897"/>
              <a:gd name="connsiteY1" fmla="*/ 24984 h 304800"/>
              <a:gd name="connsiteX2" fmla="*/ 121949 w 794897"/>
              <a:gd name="connsiteY2" fmla="*/ 0 h 304800"/>
              <a:gd name="connsiteX3" fmla="*/ 756769 w 794897"/>
              <a:gd name="connsiteY3" fmla="*/ 0 h 304800"/>
              <a:gd name="connsiteX4" fmla="*/ 792541 w 794897"/>
              <a:gd name="connsiteY4" fmla="*/ 51216 h 304800"/>
              <a:gd name="connsiteX5" fmla="*/ 708720 w 794897"/>
              <a:gd name="connsiteY5" fmla="*/ 279816 h 304800"/>
              <a:gd name="connsiteX6" fmla="*/ 672949 w 794897"/>
              <a:gd name="connsiteY6" fmla="*/ 304800 h 304800"/>
              <a:gd name="connsiteX7" fmla="*/ 38129 w 794897"/>
              <a:gd name="connsiteY7" fmla="*/ 304800 h 304800"/>
              <a:gd name="connsiteX8" fmla="*/ 2357 w 794897"/>
              <a:gd name="connsiteY8" fmla="*/ 253584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94897" h="304800">
                <a:moveTo>
                  <a:pt x="2357" y="253584"/>
                </a:moveTo>
                <a:lnTo>
                  <a:pt x="86178" y="24984"/>
                </a:lnTo>
                <a:cubicBezTo>
                  <a:pt x="91684" y="9969"/>
                  <a:pt x="105957" y="0"/>
                  <a:pt x="121949" y="0"/>
                </a:cubicBezTo>
                <a:lnTo>
                  <a:pt x="756769" y="0"/>
                </a:lnTo>
                <a:cubicBezTo>
                  <a:pt x="783226" y="0"/>
                  <a:pt x="801649" y="26376"/>
                  <a:pt x="792541" y="51216"/>
                </a:cubicBezTo>
                <a:lnTo>
                  <a:pt x="708720" y="279816"/>
                </a:lnTo>
                <a:cubicBezTo>
                  <a:pt x="703214" y="294831"/>
                  <a:pt x="688941" y="304800"/>
                  <a:pt x="672949" y="304800"/>
                </a:cubicBezTo>
                <a:lnTo>
                  <a:pt x="38129" y="304800"/>
                </a:lnTo>
                <a:cubicBezTo>
                  <a:pt x="11672" y="304800"/>
                  <a:pt x="-6751" y="278424"/>
                  <a:pt x="2357" y="253584"/>
                </a:cubicBezTo>
              </a:path>
            </a:pathLst>
          </a:cu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0" scaled="0"/>
          </a:gradFill>
          <a:ln w="19050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latin typeface="阿里巴巴普惠体 2.0 55 Regular" panose="00020600040101010101" pitchFamily="18" charset="-122"/>
            </a:endParaRPr>
          </a:p>
        </p:txBody>
      </p:sp>
      <p:grpSp>
        <p:nvGrpSpPr>
          <p:cNvPr id="7" name="Group 16_1"/>
          <p:cNvGrpSpPr/>
          <p:nvPr/>
        </p:nvGrpSpPr>
        <p:grpSpPr>
          <a:xfrm>
            <a:off x="1807696" y="621871"/>
            <a:ext cx="1080258" cy="77454"/>
            <a:chOff x="3022999" y="621871"/>
            <a:chExt cx="1080258" cy="77454"/>
          </a:xfrm>
        </p:grpSpPr>
        <p:cxnSp>
          <p:nvCxnSpPr>
            <p:cNvPr id="8" name="直接连接符 7"/>
            <p:cNvCxnSpPr/>
            <p:nvPr/>
          </p:nvCxnSpPr>
          <p:spPr bwMode="auto">
            <a:xfrm>
              <a:off x="3131707" y="621871"/>
              <a:ext cx="971550" cy="0"/>
            </a:xfrm>
            <a:prstGeom prst="line">
              <a:avLst/>
            </a:prstGeom>
            <a:noFill/>
            <a:ln w="19050" cap="rnd" cmpd="sng" algn="ctr">
              <a:gradFill>
                <a:gsLst>
                  <a:gs pos="0">
                    <a:schemeClr val="accent4">
                      <a:alpha val="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" name="直接连接符 8"/>
            <p:cNvCxnSpPr/>
            <p:nvPr/>
          </p:nvCxnSpPr>
          <p:spPr bwMode="auto">
            <a:xfrm>
              <a:off x="3022999" y="699325"/>
              <a:ext cx="389611" cy="0"/>
            </a:xfrm>
            <a:prstGeom prst="line">
              <a:avLst/>
            </a:prstGeom>
            <a:noFill/>
            <a:ln w="19050" cap="rnd" cmpd="sng" algn="ctr">
              <a:gradFill>
                <a:gsLst>
                  <a:gs pos="0">
                    <a:schemeClr val="accent4">
                      <a:alpha val="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0" name="Rectangle 3_1"/>
          <p:cNvSpPr txBox="1">
            <a:spLocks noChangeArrowheads="1"/>
          </p:cNvSpPr>
          <p:nvPr/>
        </p:nvSpPr>
        <p:spPr bwMode="auto">
          <a:xfrm>
            <a:off x="7424848" y="369252"/>
            <a:ext cx="1323064" cy="315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53" tIns="34277" rIns="68553" bIns="34277" numCol="1" anchor="ctr" anchorCtr="0" compatLnSpc="1">
            <a:sp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en-US" altLang="zh-CN" sz="1600">
                <a:gradFill>
                  <a:gsLst>
                    <a:gs pos="0">
                      <a:schemeClr val="accent1">
                        <a:lumMod val="65000"/>
                        <a:lumOff val="35000"/>
                      </a:schemeClr>
                    </a:gs>
                    <a:gs pos="94000">
                      <a:schemeClr val="accent1"/>
                    </a:gs>
                  </a:gsLst>
                  <a:lin ang="2700000" scaled="0"/>
                </a:gradFill>
                <a:latin typeface="+mj-ea"/>
              </a:rPr>
              <a:t>YOUR LOGO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1" b="10616"/>
          <a:stretch>
            <a:fillRect/>
          </a:stretch>
        </p:blipFill>
        <p:spPr>
          <a:xfrm>
            <a:off x="4572000" y="795843"/>
            <a:ext cx="4333512" cy="3707512"/>
          </a:xfrm>
          <a:prstGeom prst="rect">
            <a:avLst/>
          </a:prstGeom>
          <a:effectLst/>
        </p:spPr>
      </p:pic>
      <p:sp>
        <p:nvSpPr>
          <p:cNvPr id="14" name="Text Placeholder 2"/>
          <p:cNvSpPr txBox="1"/>
          <p:nvPr/>
        </p:nvSpPr>
        <p:spPr>
          <a:xfrm>
            <a:off x="1267130" y="2258408"/>
            <a:ext cx="874392" cy="259263"/>
          </a:xfrm>
          <a:prstGeom prst="rect">
            <a:avLst/>
          </a:prstGeom>
          <a:effectLst/>
        </p:spPr>
        <p:txBody>
          <a:bodyPr wrap="none" lIns="32918" tIns="16459" rIns="32918" bIns="16459">
            <a:spAutoFit/>
          </a:bodyPr>
          <a:lstStyle>
            <a:lvl1pPr marL="0" indent="0" algn="l" defTabSz="1828165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None/>
              <a:defRPr sz="8000" b="1" kern="1200">
                <a:solidFill>
                  <a:schemeClr val="tx2"/>
                </a:solidFill>
                <a:latin typeface="Amiri" pitchFamily="2" charset="-78"/>
                <a:ea typeface="Amiri" pitchFamily="2" charset="-78"/>
                <a:cs typeface="Amiri" pitchFamily="2" charset="-78"/>
              </a:defRPr>
            </a:lvl1pPr>
            <a:lvl2pPr marL="1370965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85365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99765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1135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0279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3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6095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0495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</a:pPr>
            <a:r>
              <a:rPr lang="zh-CN" altLang="en-US" sz="1600" b="0"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55 Regular" panose="00020600040101010101" pitchFamily="18" charset="-122"/>
                <a:sym typeface="阿里巴巴普惠体 2.0 95 ExtraBold" panose="00020600040101010101" pitchFamily="18" charset="-122"/>
              </a:rPr>
              <a:t>添加标题</a:t>
            </a:r>
            <a:endParaRPr lang="en-ID" sz="1600" b="0" dirty="0"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55 Regular" panose="00020600040101010101" pitchFamily="18" charset="-122"/>
              <a:sym typeface="阿里巴巴普惠体 2.0 95 ExtraBold" panose="00020600040101010101" pitchFamily="18" charset="-122"/>
            </a:endParaRPr>
          </a:p>
        </p:txBody>
      </p:sp>
      <p:sp>
        <p:nvSpPr>
          <p:cNvPr id="15" name="Text Placeholder 3"/>
          <p:cNvSpPr txBox="1"/>
          <p:nvPr/>
        </p:nvSpPr>
        <p:spPr>
          <a:xfrm>
            <a:off x="1267130" y="2539172"/>
            <a:ext cx="3027361" cy="562808"/>
          </a:xfrm>
          <a:prstGeom prst="rect">
            <a:avLst/>
          </a:prstGeom>
          <a:effectLst/>
        </p:spPr>
        <p:txBody>
          <a:bodyPr wrap="square" lIns="32918" tIns="16459" rIns="32918" bIns="16459">
            <a:spAutoFit/>
          </a:bodyPr>
          <a:lstStyle>
            <a:lvl1pPr marL="0" indent="0" algn="l" defTabSz="1828165" rtl="0" eaLnBrk="1" latinLnBrk="0" hangingPunct="1">
              <a:lnSpc>
                <a:spcPct val="150000"/>
              </a:lnSpc>
              <a:spcBef>
                <a:spcPts val="2000"/>
              </a:spcBef>
              <a:buFont typeface="Arial" panose="020B0604020202020204" pitchFamily="34" charset="0"/>
              <a:buNone/>
              <a:defRPr sz="2400" b="0" kern="1200">
                <a:solidFill>
                  <a:schemeClr val="bg2">
                    <a:lumMod val="75000"/>
                  </a:schemeClr>
                </a:solidFill>
                <a:latin typeface="Source Sans Pro" panose="020B0503030403020204" pitchFamily="34" charset="77"/>
                <a:ea typeface="Amiri" pitchFamily="2" charset="-78"/>
                <a:cs typeface="Amiri" pitchFamily="2" charset="-78"/>
              </a:defRPr>
            </a:lvl1pPr>
            <a:lvl2pPr marL="1370965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85365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99765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1135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0279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3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6095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0495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请您单击此处添加合适的文字加以说明，可适当地调整文字大小或者颜色等属性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6" name="Freeform: Shape 16"/>
          <p:cNvSpPr>
            <a:spLocks noChangeAspect="1"/>
          </p:cNvSpPr>
          <p:nvPr/>
        </p:nvSpPr>
        <p:spPr>
          <a:xfrm>
            <a:off x="830670" y="2170042"/>
            <a:ext cx="336101" cy="340570"/>
          </a:xfrm>
          <a:custGeom>
            <a:avLst/>
            <a:gdLst>
              <a:gd name="connsiteX0" fmla="*/ 3182033 w 4812823"/>
              <a:gd name="connsiteY0" fmla="*/ 2460879 h 4876800"/>
              <a:gd name="connsiteX1" fmla="*/ 3277283 w 4812823"/>
              <a:gd name="connsiteY1" fmla="*/ 2556129 h 4876800"/>
              <a:gd name="connsiteX2" fmla="*/ 3182033 w 4812823"/>
              <a:gd name="connsiteY2" fmla="*/ 2651379 h 4876800"/>
              <a:gd name="connsiteX3" fmla="*/ 3086783 w 4812823"/>
              <a:gd name="connsiteY3" fmla="*/ 2556129 h 4876800"/>
              <a:gd name="connsiteX4" fmla="*/ 3182033 w 4812823"/>
              <a:gd name="connsiteY4" fmla="*/ 2460879 h 4876800"/>
              <a:gd name="connsiteX5" fmla="*/ 1636411 w 4812823"/>
              <a:gd name="connsiteY5" fmla="*/ 2272522 h 4876800"/>
              <a:gd name="connsiteX6" fmla="*/ 2407279 w 4812823"/>
              <a:gd name="connsiteY6" fmla="*/ 4399607 h 4876800"/>
              <a:gd name="connsiteX7" fmla="*/ 2969587 w 4812823"/>
              <a:gd name="connsiteY7" fmla="*/ 2877731 h 4876800"/>
              <a:gd name="connsiteX8" fmla="*/ 3091945 w 4812823"/>
              <a:gd name="connsiteY8" fmla="*/ 2821400 h 4876800"/>
              <a:gd name="connsiteX9" fmla="*/ 3148276 w 4812823"/>
              <a:gd name="connsiteY9" fmla="*/ 2943758 h 4876800"/>
              <a:gd name="connsiteX10" fmla="*/ 2604989 w 4812823"/>
              <a:gd name="connsiteY10" fmla="*/ 4414152 h 4876800"/>
              <a:gd name="connsiteX11" fmla="*/ 4504684 w 4812823"/>
              <a:gd name="connsiteY11" fmla="*/ 2272522 h 4876800"/>
              <a:gd name="connsiteX12" fmla="*/ 308140 w 4812823"/>
              <a:gd name="connsiteY12" fmla="*/ 2272522 h 4876800"/>
              <a:gd name="connsiteX13" fmla="*/ 2211369 w 4812823"/>
              <a:gd name="connsiteY13" fmla="*/ 4418133 h 4876800"/>
              <a:gd name="connsiteX14" fmla="*/ 1433786 w 4812823"/>
              <a:gd name="connsiteY14" fmla="*/ 2272522 h 4876800"/>
              <a:gd name="connsiteX15" fmla="*/ 3901799 w 4812823"/>
              <a:gd name="connsiteY15" fmla="*/ 1398022 h 4876800"/>
              <a:gd name="connsiteX16" fmla="*/ 3477508 w 4812823"/>
              <a:gd name="connsiteY16" fmla="*/ 2082022 h 4876800"/>
              <a:gd name="connsiteX17" fmla="*/ 4506284 w 4812823"/>
              <a:gd name="connsiteY17" fmla="*/ 2082022 h 4876800"/>
              <a:gd name="connsiteX18" fmla="*/ 911025 w 4812823"/>
              <a:gd name="connsiteY18" fmla="*/ 1398022 h 4876800"/>
              <a:gd name="connsiteX19" fmla="*/ 306540 w 4812823"/>
              <a:gd name="connsiteY19" fmla="*/ 2082022 h 4876800"/>
              <a:gd name="connsiteX20" fmla="*/ 1335316 w 4812823"/>
              <a:gd name="connsiteY20" fmla="*/ 2082022 h 4876800"/>
              <a:gd name="connsiteX21" fmla="*/ 2406412 w 4812823"/>
              <a:gd name="connsiteY21" fmla="*/ 1391621 h 4876800"/>
              <a:gd name="connsiteX22" fmla="*/ 1720098 w 4812823"/>
              <a:gd name="connsiteY22" fmla="*/ 2082022 h 4876800"/>
              <a:gd name="connsiteX23" fmla="*/ 3092726 w 4812823"/>
              <a:gd name="connsiteY23" fmla="*/ 2082022 h 4876800"/>
              <a:gd name="connsiteX24" fmla="*/ 1094696 w 4812823"/>
              <a:gd name="connsiteY24" fmla="*/ 1332719 h 4876800"/>
              <a:gd name="connsiteX25" fmla="*/ 1517996 w 4812823"/>
              <a:gd name="connsiteY25" fmla="*/ 2015128 h 4876800"/>
              <a:gd name="connsiteX26" fmla="*/ 2196367 w 4812823"/>
              <a:gd name="connsiteY26" fmla="*/ 1332719 h 4876800"/>
              <a:gd name="connsiteX27" fmla="*/ 2616457 w 4812823"/>
              <a:gd name="connsiteY27" fmla="*/ 1332709 h 4876800"/>
              <a:gd name="connsiteX28" fmla="*/ 3294828 w 4812823"/>
              <a:gd name="connsiteY28" fmla="*/ 2015118 h 4876800"/>
              <a:gd name="connsiteX29" fmla="*/ 3718129 w 4812823"/>
              <a:gd name="connsiteY29" fmla="*/ 1332709 h 4876800"/>
              <a:gd name="connsiteX30" fmla="*/ 925808 w 4812823"/>
              <a:gd name="connsiteY30" fmla="*/ 1142219 h 4876800"/>
              <a:gd name="connsiteX31" fmla="*/ 3887026 w 4812823"/>
              <a:gd name="connsiteY31" fmla="*/ 1142219 h 4876800"/>
              <a:gd name="connsiteX32" fmla="*/ 3958396 w 4812823"/>
              <a:gd name="connsiteY32" fmla="*/ 1174394 h 4876800"/>
              <a:gd name="connsiteX33" fmla="*/ 4788948 w 4812823"/>
              <a:gd name="connsiteY33" fmla="*/ 2114197 h 4876800"/>
              <a:gd name="connsiteX34" fmla="*/ 4804407 w 4812823"/>
              <a:gd name="connsiteY34" fmla="*/ 2216420 h 4876800"/>
              <a:gd name="connsiteX35" fmla="*/ 4779861 w 4812823"/>
              <a:gd name="connsiteY35" fmla="*/ 2249310 h 4876800"/>
              <a:gd name="connsiteX36" fmla="*/ 4779309 w 4812823"/>
              <a:gd name="connsiteY36" fmla="*/ 2250005 h 4876800"/>
              <a:gd name="connsiteX37" fmla="*/ 2477669 w 4812823"/>
              <a:gd name="connsiteY37" fmla="*/ 4844758 h 4876800"/>
              <a:gd name="connsiteX38" fmla="*/ 2406412 w 4812823"/>
              <a:gd name="connsiteY38" fmla="*/ 4876800 h 4876800"/>
              <a:gd name="connsiteX39" fmla="*/ 2335156 w 4812823"/>
              <a:gd name="connsiteY39" fmla="*/ 4844758 h 4876800"/>
              <a:gd name="connsiteX40" fmla="*/ 33515 w 4812823"/>
              <a:gd name="connsiteY40" fmla="*/ 2250005 h 4876800"/>
              <a:gd name="connsiteX41" fmla="*/ 32963 w 4812823"/>
              <a:gd name="connsiteY41" fmla="*/ 2249310 h 4876800"/>
              <a:gd name="connsiteX42" fmla="*/ 8417 w 4812823"/>
              <a:gd name="connsiteY42" fmla="*/ 2216420 h 4876800"/>
              <a:gd name="connsiteX43" fmla="*/ 23876 w 4812823"/>
              <a:gd name="connsiteY43" fmla="*/ 2114197 h 4876800"/>
              <a:gd name="connsiteX44" fmla="*/ 854437 w 4812823"/>
              <a:gd name="connsiteY44" fmla="*/ 1174394 h 4876800"/>
              <a:gd name="connsiteX45" fmla="*/ 925808 w 4812823"/>
              <a:gd name="connsiteY45" fmla="*/ 1142219 h 4876800"/>
              <a:gd name="connsiteX46" fmla="*/ 3206432 w 4812823"/>
              <a:gd name="connsiteY46" fmla="*/ 348570 h 4876800"/>
              <a:gd name="connsiteX47" fmla="*/ 3273778 w 4812823"/>
              <a:gd name="connsiteY47" fmla="*/ 376466 h 4876800"/>
              <a:gd name="connsiteX48" fmla="*/ 3273778 w 4812823"/>
              <a:gd name="connsiteY48" fmla="*/ 511169 h 4876800"/>
              <a:gd name="connsiteX49" fmla="*/ 2926820 w 4812823"/>
              <a:gd name="connsiteY49" fmla="*/ 858117 h 4876800"/>
              <a:gd name="connsiteX50" fmla="*/ 2859469 w 4812823"/>
              <a:gd name="connsiteY50" fmla="*/ 886016 h 4876800"/>
              <a:gd name="connsiteX51" fmla="*/ 2792108 w 4812823"/>
              <a:gd name="connsiteY51" fmla="*/ 858117 h 4876800"/>
              <a:gd name="connsiteX52" fmla="*/ 2792108 w 4812823"/>
              <a:gd name="connsiteY52" fmla="*/ 723414 h 4876800"/>
              <a:gd name="connsiteX53" fmla="*/ 3139066 w 4812823"/>
              <a:gd name="connsiteY53" fmla="*/ 376466 h 4876800"/>
              <a:gd name="connsiteX54" fmla="*/ 3206432 w 4812823"/>
              <a:gd name="connsiteY54" fmla="*/ 348570 h 4876800"/>
              <a:gd name="connsiteX55" fmla="*/ 1587866 w 4812823"/>
              <a:gd name="connsiteY55" fmla="*/ 348570 h 4876800"/>
              <a:gd name="connsiteX56" fmla="*/ 1655204 w 4812823"/>
              <a:gd name="connsiteY56" fmla="*/ 376466 h 4876800"/>
              <a:gd name="connsiteX57" fmla="*/ 2002152 w 4812823"/>
              <a:gd name="connsiteY57" fmla="*/ 723414 h 4876800"/>
              <a:gd name="connsiteX58" fmla="*/ 2002152 w 4812823"/>
              <a:gd name="connsiteY58" fmla="*/ 858117 h 4876800"/>
              <a:gd name="connsiteX59" fmla="*/ 1934801 w 4812823"/>
              <a:gd name="connsiteY59" fmla="*/ 886016 h 4876800"/>
              <a:gd name="connsiteX60" fmla="*/ 1867450 w 4812823"/>
              <a:gd name="connsiteY60" fmla="*/ 858117 h 4876800"/>
              <a:gd name="connsiteX61" fmla="*/ 1520492 w 4812823"/>
              <a:gd name="connsiteY61" fmla="*/ 511169 h 4876800"/>
              <a:gd name="connsiteX62" fmla="*/ 1520492 w 4812823"/>
              <a:gd name="connsiteY62" fmla="*/ 376466 h 4876800"/>
              <a:gd name="connsiteX63" fmla="*/ 1587866 w 4812823"/>
              <a:gd name="connsiteY63" fmla="*/ 348570 h 4876800"/>
              <a:gd name="connsiteX64" fmla="*/ 2406412 w 4812823"/>
              <a:gd name="connsiteY64" fmla="*/ 0 h 4876800"/>
              <a:gd name="connsiteX65" fmla="*/ 2501662 w 4812823"/>
              <a:gd name="connsiteY65" fmla="*/ 95250 h 4876800"/>
              <a:gd name="connsiteX66" fmla="*/ 2501662 w 4812823"/>
              <a:gd name="connsiteY66" fmla="*/ 585911 h 4876800"/>
              <a:gd name="connsiteX67" fmla="*/ 2406412 w 4812823"/>
              <a:gd name="connsiteY67" fmla="*/ 681161 h 4876800"/>
              <a:gd name="connsiteX68" fmla="*/ 2311162 w 4812823"/>
              <a:gd name="connsiteY68" fmla="*/ 585911 h 4876800"/>
              <a:gd name="connsiteX69" fmla="*/ 2311162 w 4812823"/>
              <a:gd name="connsiteY69" fmla="*/ 95250 h 4876800"/>
              <a:gd name="connsiteX70" fmla="*/ 2406412 w 4812823"/>
              <a:gd name="connsiteY70" fmla="*/ 0 h 487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4812823" h="4876800">
                <a:moveTo>
                  <a:pt x="3182033" y="2460879"/>
                </a:moveTo>
                <a:cubicBezTo>
                  <a:pt x="3234638" y="2460879"/>
                  <a:pt x="3277283" y="2503523"/>
                  <a:pt x="3277283" y="2556129"/>
                </a:cubicBezTo>
                <a:cubicBezTo>
                  <a:pt x="3277283" y="2608734"/>
                  <a:pt x="3234638" y="2651379"/>
                  <a:pt x="3182033" y="2651379"/>
                </a:cubicBezTo>
                <a:cubicBezTo>
                  <a:pt x="3129427" y="2651379"/>
                  <a:pt x="3086783" y="2608734"/>
                  <a:pt x="3086783" y="2556129"/>
                </a:cubicBezTo>
                <a:cubicBezTo>
                  <a:pt x="3086783" y="2503523"/>
                  <a:pt x="3129427" y="2460879"/>
                  <a:pt x="3182033" y="2460879"/>
                </a:cubicBezTo>
                <a:close/>
                <a:moveTo>
                  <a:pt x="1636411" y="2272522"/>
                </a:moveTo>
                <a:lnTo>
                  <a:pt x="2407279" y="4399607"/>
                </a:lnTo>
                <a:lnTo>
                  <a:pt x="2969587" y="2877731"/>
                </a:lnTo>
                <a:cubicBezTo>
                  <a:pt x="2987809" y="2828382"/>
                  <a:pt x="3042577" y="2803150"/>
                  <a:pt x="3091945" y="2821400"/>
                </a:cubicBezTo>
                <a:cubicBezTo>
                  <a:pt x="3141285" y="2839631"/>
                  <a:pt x="3166507" y="2894409"/>
                  <a:pt x="3148276" y="2943758"/>
                </a:cubicBezTo>
                <a:lnTo>
                  <a:pt x="2604989" y="4414152"/>
                </a:lnTo>
                <a:lnTo>
                  <a:pt x="4504684" y="2272522"/>
                </a:lnTo>
                <a:close/>
                <a:moveTo>
                  <a:pt x="308140" y="2272522"/>
                </a:moveTo>
                <a:lnTo>
                  <a:pt x="2211369" y="4418133"/>
                </a:lnTo>
                <a:lnTo>
                  <a:pt x="1433786" y="2272522"/>
                </a:lnTo>
                <a:close/>
                <a:moveTo>
                  <a:pt x="3901799" y="1398022"/>
                </a:moveTo>
                <a:lnTo>
                  <a:pt x="3477508" y="2082022"/>
                </a:lnTo>
                <a:lnTo>
                  <a:pt x="4506284" y="2082022"/>
                </a:lnTo>
                <a:close/>
                <a:moveTo>
                  <a:pt x="911025" y="1398022"/>
                </a:moveTo>
                <a:lnTo>
                  <a:pt x="306540" y="2082022"/>
                </a:lnTo>
                <a:lnTo>
                  <a:pt x="1335316" y="2082022"/>
                </a:lnTo>
                <a:close/>
                <a:moveTo>
                  <a:pt x="2406412" y="1391621"/>
                </a:moveTo>
                <a:lnTo>
                  <a:pt x="1720098" y="2082022"/>
                </a:lnTo>
                <a:lnTo>
                  <a:pt x="3092726" y="2082022"/>
                </a:lnTo>
                <a:close/>
                <a:moveTo>
                  <a:pt x="1094696" y="1332719"/>
                </a:moveTo>
                <a:lnTo>
                  <a:pt x="1517996" y="2015128"/>
                </a:lnTo>
                <a:lnTo>
                  <a:pt x="2196367" y="1332719"/>
                </a:lnTo>
                <a:close/>
                <a:moveTo>
                  <a:pt x="2616457" y="1332709"/>
                </a:moveTo>
                <a:lnTo>
                  <a:pt x="3294828" y="2015118"/>
                </a:lnTo>
                <a:lnTo>
                  <a:pt x="3718129" y="1332709"/>
                </a:lnTo>
                <a:close/>
                <a:moveTo>
                  <a:pt x="925808" y="1142219"/>
                </a:moveTo>
                <a:lnTo>
                  <a:pt x="3887026" y="1142219"/>
                </a:lnTo>
                <a:cubicBezTo>
                  <a:pt x="3914324" y="1142219"/>
                  <a:pt x="3940318" y="1153935"/>
                  <a:pt x="3958396" y="1174394"/>
                </a:cubicBezTo>
                <a:lnTo>
                  <a:pt x="4788948" y="2114197"/>
                </a:lnTo>
                <a:cubicBezTo>
                  <a:pt x="4813751" y="2142268"/>
                  <a:pt x="4819800" y="2182263"/>
                  <a:pt x="4804407" y="2216420"/>
                </a:cubicBezTo>
                <a:cubicBezTo>
                  <a:pt x="4798597" y="2229288"/>
                  <a:pt x="4790139" y="2240423"/>
                  <a:pt x="4779861" y="2249310"/>
                </a:cubicBezTo>
                <a:cubicBezTo>
                  <a:pt x="4779671" y="2249538"/>
                  <a:pt x="4779509" y="2249786"/>
                  <a:pt x="4779309" y="2250005"/>
                </a:cubicBezTo>
                <a:lnTo>
                  <a:pt x="2477669" y="4844758"/>
                </a:lnTo>
                <a:cubicBezTo>
                  <a:pt x="2459590" y="4865132"/>
                  <a:pt x="2433653" y="4876800"/>
                  <a:pt x="2406412" y="4876800"/>
                </a:cubicBezTo>
                <a:cubicBezTo>
                  <a:pt x="2379171" y="4876800"/>
                  <a:pt x="2353234" y="4865141"/>
                  <a:pt x="2335156" y="4844758"/>
                </a:cubicBezTo>
                <a:lnTo>
                  <a:pt x="33515" y="2250005"/>
                </a:lnTo>
                <a:cubicBezTo>
                  <a:pt x="33315" y="2249776"/>
                  <a:pt x="33163" y="2249529"/>
                  <a:pt x="32963" y="2249310"/>
                </a:cubicBezTo>
                <a:cubicBezTo>
                  <a:pt x="22676" y="2240423"/>
                  <a:pt x="14218" y="2229298"/>
                  <a:pt x="8417" y="2216420"/>
                </a:cubicBezTo>
                <a:cubicBezTo>
                  <a:pt x="-6975" y="2182263"/>
                  <a:pt x="-927" y="2142268"/>
                  <a:pt x="23876" y="2114197"/>
                </a:cubicBezTo>
                <a:lnTo>
                  <a:pt x="854437" y="1174394"/>
                </a:lnTo>
                <a:cubicBezTo>
                  <a:pt x="872516" y="1153935"/>
                  <a:pt x="898509" y="1142219"/>
                  <a:pt x="925808" y="1142219"/>
                </a:cubicBezTo>
                <a:close/>
                <a:moveTo>
                  <a:pt x="3206432" y="348570"/>
                </a:moveTo>
                <a:cubicBezTo>
                  <a:pt x="3230808" y="348570"/>
                  <a:pt x="3255181" y="357869"/>
                  <a:pt x="3273778" y="376466"/>
                </a:cubicBezTo>
                <a:cubicBezTo>
                  <a:pt x="3310973" y="413661"/>
                  <a:pt x="3310973" y="473974"/>
                  <a:pt x="3273778" y="511169"/>
                </a:cubicBezTo>
                <a:lnTo>
                  <a:pt x="2926820" y="858117"/>
                </a:lnTo>
                <a:cubicBezTo>
                  <a:pt x="2908218" y="876710"/>
                  <a:pt x="2883843" y="886016"/>
                  <a:pt x="2859469" y="886016"/>
                </a:cubicBezTo>
                <a:cubicBezTo>
                  <a:pt x="2835094" y="886016"/>
                  <a:pt x="2810720" y="876719"/>
                  <a:pt x="2792108" y="858117"/>
                </a:cubicBezTo>
                <a:cubicBezTo>
                  <a:pt x="2754913" y="820922"/>
                  <a:pt x="2754913" y="760609"/>
                  <a:pt x="2792108" y="723414"/>
                </a:cubicBezTo>
                <a:lnTo>
                  <a:pt x="3139066" y="376466"/>
                </a:lnTo>
                <a:cubicBezTo>
                  <a:pt x="3157677" y="357869"/>
                  <a:pt x="3182057" y="348570"/>
                  <a:pt x="3206432" y="348570"/>
                </a:cubicBezTo>
                <a:close/>
                <a:moveTo>
                  <a:pt x="1587866" y="348570"/>
                </a:moveTo>
                <a:cubicBezTo>
                  <a:pt x="1612242" y="348570"/>
                  <a:pt x="1636612" y="357868"/>
                  <a:pt x="1655204" y="376466"/>
                </a:cubicBezTo>
                <a:lnTo>
                  <a:pt x="2002152" y="723414"/>
                </a:lnTo>
                <a:cubicBezTo>
                  <a:pt x="2039347" y="760609"/>
                  <a:pt x="2039347" y="820922"/>
                  <a:pt x="2002152" y="858117"/>
                </a:cubicBezTo>
                <a:cubicBezTo>
                  <a:pt x="1983550" y="876710"/>
                  <a:pt x="1959175" y="886016"/>
                  <a:pt x="1934801" y="886016"/>
                </a:cubicBezTo>
                <a:cubicBezTo>
                  <a:pt x="1910426" y="886016"/>
                  <a:pt x="1886052" y="876719"/>
                  <a:pt x="1867450" y="858117"/>
                </a:cubicBezTo>
                <a:lnTo>
                  <a:pt x="1520492" y="511169"/>
                </a:lnTo>
                <a:cubicBezTo>
                  <a:pt x="1483297" y="473974"/>
                  <a:pt x="1483297" y="413661"/>
                  <a:pt x="1520492" y="376466"/>
                </a:cubicBezTo>
                <a:cubicBezTo>
                  <a:pt x="1539109" y="357868"/>
                  <a:pt x="1563490" y="348570"/>
                  <a:pt x="1587866" y="348570"/>
                </a:cubicBezTo>
                <a:close/>
                <a:moveTo>
                  <a:pt x="2406412" y="0"/>
                </a:moveTo>
                <a:cubicBezTo>
                  <a:pt x="2459009" y="0"/>
                  <a:pt x="2501662" y="42643"/>
                  <a:pt x="2501662" y="95250"/>
                </a:cubicBezTo>
                <a:lnTo>
                  <a:pt x="2501662" y="585911"/>
                </a:lnTo>
                <a:cubicBezTo>
                  <a:pt x="2501662" y="638518"/>
                  <a:pt x="2459009" y="681161"/>
                  <a:pt x="2406412" y="681161"/>
                </a:cubicBezTo>
                <a:cubicBezTo>
                  <a:pt x="2353815" y="681161"/>
                  <a:pt x="2311162" y="638518"/>
                  <a:pt x="2311162" y="585911"/>
                </a:cubicBezTo>
                <a:lnTo>
                  <a:pt x="2311162" y="95250"/>
                </a:lnTo>
                <a:cubicBezTo>
                  <a:pt x="2311162" y="42643"/>
                  <a:pt x="2353815" y="0"/>
                  <a:pt x="2406412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  <a:effectLst/>
        </p:spPr>
        <p:txBody>
          <a:bodyPr lIns="32918" tIns="16459" rIns="32918" bIns="16459" rtlCol="0" anchor="ctr"/>
          <a:lstStyle/>
          <a:p>
            <a:pPr>
              <a:spcAft>
                <a:spcPts val="0"/>
              </a:spcAft>
            </a:pPr>
            <a:endParaRPr lang="en-US" sz="650">
              <a:latin typeface="阿里巴巴普惠体 2.0 55 Regular" panose="00020600040101010101" pitchFamily="18" charset="-122"/>
            </a:endParaRPr>
          </a:p>
        </p:txBody>
      </p:sp>
      <p:sp>
        <p:nvSpPr>
          <p:cNvPr id="17" name="Freeform: Shape 18"/>
          <p:cNvSpPr>
            <a:spLocks noChangeAspect="1"/>
          </p:cNvSpPr>
          <p:nvPr/>
        </p:nvSpPr>
        <p:spPr>
          <a:xfrm>
            <a:off x="826202" y="3325840"/>
            <a:ext cx="340569" cy="340659"/>
          </a:xfrm>
          <a:custGeom>
            <a:avLst/>
            <a:gdLst>
              <a:gd name="connsiteX0" fmla="*/ 816426 w 2812142"/>
              <a:gd name="connsiteY0" fmla="*/ 2495359 h 2812875"/>
              <a:gd name="connsiteX1" fmla="*/ 816426 w 2812142"/>
              <a:gd name="connsiteY1" fmla="*/ 2586075 h 2812875"/>
              <a:gd name="connsiteX2" fmla="*/ 952500 w 2812142"/>
              <a:gd name="connsiteY2" fmla="*/ 2722150 h 2812875"/>
              <a:gd name="connsiteX3" fmla="*/ 1088564 w 2812142"/>
              <a:gd name="connsiteY3" fmla="*/ 2586075 h 2812875"/>
              <a:gd name="connsiteX4" fmla="*/ 1088564 w 2812142"/>
              <a:gd name="connsiteY4" fmla="*/ 2495359 h 2812875"/>
              <a:gd name="connsiteX5" fmla="*/ 1723568 w 2812142"/>
              <a:gd name="connsiteY5" fmla="*/ 2450011 h 2812875"/>
              <a:gd name="connsiteX6" fmla="*/ 1723568 w 2812142"/>
              <a:gd name="connsiteY6" fmla="*/ 2586085 h 2812875"/>
              <a:gd name="connsiteX7" fmla="*/ 1859642 w 2812142"/>
              <a:gd name="connsiteY7" fmla="*/ 2722159 h 2812875"/>
              <a:gd name="connsiteX8" fmla="*/ 1995716 w 2812142"/>
              <a:gd name="connsiteY8" fmla="*/ 2586085 h 2812875"/>
              <a:gd name="connsiteX9" fmla="*/ 1995706 w 2812142"/>
              <a:gd name="connsiteY9" fmla="*/ 2586085 h 2812875"/>
              <a:gd name="connsiteX10" fmla="*/ 1995706 w 2812142"/>
              <a:gd name="connsiteY10" fmla="*/ 2450011 h 2812875"/>
              <a:gd name="connsiteX11" fmla="*/ 816426 w 2812142"/>
              <a:gd name="connsiteY11" fmla="*/ 2313937 h 2812875"/>
              <a:gd name="connsiteX12" fmla="*/ 816426 w 2812142"/>
              <a:gd name="connsiteY12" fmla="*/ 2404653 h 2812875"/>
              <a:gd name="connsiteX13" fmla="*/ 1088564 w 2812142"/>
              <a:gd name="connsiteY13" fmla="*/ 2404653 h 2812875"/>
              <a:gd name="connsiteX14" fmla="*/ 1088564 w 2812142"/>
              <a:gd name="connsiteY14" fmla="*/ 2313937 h 2812875"/>
              <a:gd name="connsiteX15" fmla="*/ 1723558 w 2812142"/>
              <a:gd name="connsiteY15" fmla="*/ 2268579 h 2812875"/>
              <a:gd name="connsiteX16" fmla="*/ 1723558 w 2812142"/>
              <a:gd name="connsiteY16" fmla="*/ 2359295 h 2812875"/>
              <a:gd name="connsiteX17" fmla="*/ 1995706 w 2812142"/>
              <a:gd name="connsiteY17" fmla="*/ 2359295 h 2812875"/>
              <a:gd name="connsiteX18" fmla="*/ 1995706 w 2812142"/>
              <a:gd name="connsiteY18" fmla="*/ 2268579 h 2812875"/>
              <a:gd name="connsiteX19" fmla="*/ 2086413 w 2812142"/>
              <a:gd name="connsiteY19" fmla="*/ 1180014 h 2812875"/>
              <a:gd name="connsiteX20" fmla="*/ 2086413 w 2812142"/>
              <a:gd name="connsiteY20" fmla="*/ 1316088 h 2812875"/>
              <a:gd name="connsiteX21" fmla="*/ 2086413 w 2812142"/>
              <a:gd name="connsiteY21" fmla="*/ 1633585 h 2812875"/>
              <a:gd name="connsiteX22" fmla="*/ 2721426 w 2812142"/>
              <a:gd name="connsiteY22" fmla="*/ 1633585 h 2812875"/>
              <a:gd name="connsiteX23" fmla="*/ 2721426 w 2812142"/>
              <a:gd name="connsiteY23" fmla="*/ 1180014 h 2812875"/>
              <a:gd name="connsiteX24" fmla="*/ 2630710 w 2812142"/>
              <a:gd name="connsiteY24" fmla="*/ 1180014 h 2812875"/>
              <a:gd name="connsiteX25" fmla="*/ 2630710 w 2812142"/>
              <a:gd name="connsiteY25" fmla="*/ 1361446 h 2812875"/>
              <a:gd name="connsiteX26" fmla="*/ 2539993 w 2812142"/>
              <a:gd name="connsiteY26" fmla="*/ 1361446 h 2812875"/>
              <a:gd name="connsiteX27" fmla="*/ 2539993 w 2812142"/>
              <a:gd name="connsiteY27" fmla="*/ 1180014 h 2812875"/>
              <a:gd name="connsiteX28" fmla="*/ 2449277 w 2812142"/>
              <a:gd name="connsiteY28" fmla="*/ 1180014 h 2812875"/>
              <a:gd name="connsiteX29" fmla="*/ 2449277 w 2812142"/>
              <a:gd name="connsiteY29" fmla="*/ 1316088 h 2812875"/>
              <a:gd name="connsiteX30" fmla="*/ 2358561 w 2812142"/>
              <a:gd name="connsiteY30" fmla="*/ 1316088 h 2812875"/>
              <a:gd name="connsiteX31" fmla="*/ 2358561 w 2812142"/>
              <a:gd name="connsiteY31" fmla="*/ 1180014 h 2812875"/>
              <a:gd name="connsiteX32" fmla="*/ 2267845 w 2812142"/>
              <a:gd name="connsiteY32" fmla="*/ 1180014 h 2812875"/>
              <a:gd name="connsiteX33" fmla="*/ 2267845 w 2812142"/>
              <a:gd name="connsiteY33" fmla="*/ 1361446 h 2812875"/>
              <a:gd name="connsiteX34" fmla="*/ 2177129 w 2812142"/>
              <a:gd name="connsiteY34" fmla="*/ 1361446 h 2812875"/>
              <a:gd name="connsiteX35" fmla="*/ 2177129 w 2812142"/>
              <a:gd name="connsiteY35" fmla="*/ 1180014 h 2812875"/>
              <a:gd name="connsiteX36" fmla="*/ 1179290 w 2812142"/>
              <a:gd name="connsiteY36" fmla="*/ 1180014 h 2812875"/>
              <a:gd name="connsiteX37" fmla="*/ 1179290 w 2812142"/>
              <a:gd name="connsiteY37" fmla="*/ 1633585 h 2812875"/>
              <a:gd name="connsiteX38" fmla="*/ 1632871 w 2812142"/>
              <a:gd name="connsiteY38" fmla="*/ 1633585 h 2812875"/>
              <a:gd name="connsiteX39" fmla="*/ 1632871 w 2812142"/>
              <a:gd name="connsiteY39" fmla="*/ 1180014 h 2812875"/>
              <a:gd name="connsiteX40" fmla="*/ 1542155 w 2812142"/>
              <a:gd name="connsiteY40" fmla="*/ 1180014 h 2812875"/>
              <a:gd name="connsiteX41" fmla="*/ 1542155 w 2812142"/>
              <a:gd name="connsiteY41" fmla="*/ 1361446 h 2812875"/>
              <a:gd name="connsiteX42" fmla="*/ 1451438 w 2812142"/>
              <a:gd name="connsiteY42" fmla="*/ 1361446 h 2812875"/>
              <a:gd name="connsiteX43" fmla="*/ 1451438 w 2812142"/>
              <a:gd name="connsiteY43" fmla="*/ 1180014 h 2812875"/>
              <a:gd name="connsiteX44" fmla="*/ 1360722 w 2812142"/>
              <a:gd name="connsiteY44" fmla="*/ 1180014 h 2812875"/>
              <a:gd name="connsiteX45" fmla="*/ 1360722 w 2812142"/>
              <a:gd name="connsiteY45" fmla="*/ 1316088 h 2812875"/>
              <a:gd name="connsiteX46" fmla="*/ 1270006 w 2812142"/>
              <a:gd name="connsiteY46" fmla="*/ 1316088 h 2812875"/>
              <a:gd name="connsiteX47" fmla="*/ 1270006 w 2812142"/>
              <a:gd name="connsiteY47" fmla="*/ 1180014 h 2812875"/>
              <a:gd name="connsiteX48" fmla="*/ 90716 w 2812142"/>
              <a:gd name="connsiteY48" fmla="*/ 1180014 h 2812875"/>
              <a:gd name="connsiteX49" fmla="*/ 90716 w 2812142"/>
              <a:gd name="connsiteY49" fmla="*/ 1633585 h 2812875"/>
              <a:gd name="connsiteX50" fmla="*/ 725729 w 2812142"/>
              <a:gd name="connsiteY50" fmla="*/ 1633585 h 2812875"/>
              <a:gd name="connsiteX51" fmla="*/ 725729 w 2812142"/>
              <a:gd name="connsiteY51" fmla="*/ 1180014 h 2812875"/>
              <a:gd name="connsiteX52" fmla="*/ 635012 w 2812142"/>
              <a:gd name="connsiteY52" fmla="*/ 1180014 h 2812875"/>
              <a:gd name="connsiteX53" fmla="*/ 635012 w 2812142"/>
              <a:gd name="connsiteY53" fmla="*/ 1316088 h 2812875"/>
              <a:gd name="connsiteX54" fmla="*/ 544296 w 2812142"/>
              <a:gd name="connsiteY54" fmla="*/ 1316088 h 2812875"/>
              <a:gd name="connsiteX55" fmla="*/ 544296 w 2812142"/>
              <a:gd name="connsiteY55" fmla="*/ 1180014 h 2812875"/>
              <a:gd name="connsiteX56" fmla="*/ 453580 w 2812142"/>
              <a:gd name="connsiteY56" fmla="*/ 1180014 h 2812875"/>
              <a:gd name="connsiteX57" fmla="*/ 453580 w 2812142"/>
              <a:gd name="connsiteY57" fmla="*/ 1361446 h 2812875"/>
              <a:gd name="connsiteX58" fmla="*/ 362864 w 2812142"/>
              <a:gd name="connsiteY58" fmla="*/ 1361446 h 2812875"/>
              <a:gd name="connsiteX59" fmla="*/ 362864 w 2812142"/>
              <a:gd name="connsiteY59" fmla="*/ 1180014 h 2812875"/>
              <a:gd name="connsiteX60" fmla="*/ 272148 w 2812142"/>
              <a:gd name="connsiteY60" fmla="*/ 1180014 h 2812875"/>
              <a:gd name="connsiteX61" fmla="*/ 272148 w 2812142"/>
              <a:gd name="connsiteY61" fmla="*/ 1316088 h 2812875"/>
              <a:gd name="connsiteX62" fmla="*/ 181432 w 2812142"/>
              <a:gd name="connsiteY62" fmla="*/ 1316088 h 2812875"/>
              <a:gd name="connsiteX63" fmla="*/ 181432 w 2812142"/>
              <a:gd name="connsiteY63" fmla="*/ 1180014 h 2812875"/>
              <a:gd name="connsiteX64" fmla="*/ 1723558 w 2812142"/>
              <a:gd name="connsiteY64" fmla="*/ 998582 h 2812875"/>
              <a:gd name="connsiteX65" fmla="*/ 1723558 w 2812142"/>
              <a:gd name="connsiteY65" fmla="*/ 2177872 h 2812875"/>
              <a:gd name="connsiteX66" fmla="*/ 1995706 w 2812142"/>
              <a:gd name="connsiteY66" fmla="*/ 2177872 h 2812875"/>
              <a:gd name="connsiteX67" fmla="*/ 1995706 w 2812142"/>
              <a:gd name="connsiteY67" fmla="*/ 1316088 h 2812875"/>
              <a:gd name="connsiteX68" fmla="*/ 1995706 w 2812142"/>
              <a:gd name="connsiteY68" fmla="*/ 1134656 h 2812875"/>
              <a:gd name="connsiteX69" fmla="*/ 1995697 w 2812142"/>
              <a:gd name="connsiteY69" fmla="*/ 1134656 h 2812875"/>
              <a:gd name="connsiteX70" fmla="*/ 1995697 w 2812142"/>
              <a:gd name="connsiteY70" fmla="*/ 998582 h 2812875"/>
              <a:gd name="connsiteX71" fmla="*/ 1678219 w 2812142"/>
              <a:gd name="connsiteY71" fmla="*/ 817150 h 2812875"/>
              <a:gd name="connsiteX72" fmla="*/ 1632861 w 2812142"/>
              <a:gd name="connsiteY72" fmla="*/ 862508 h 2812875"/>
              <a:gd name="connsiteX73" fmla="*/ 1678219 w 2812142"/>
              <a:gd name="connsiteY73" fmla="*/ 907866 h 2812875"/>
              <a:gd name="connsiteX74" fmla="*/ 2041074 w 2812142"/>
              <a:gd name="connsiteY74" fmla="*/ 907866 h 2812875"/>
              <a:gd name="connsiteX75" fmla="*/ 2086432 w 2812142"/>
              <a:gd name="connsiteY75" fmla="*/ 862508 h 2812875"/>
              <a:gd name="connsiteX76" fmla="*/ 2041074 w 2812142"/>
              <a:gd name="connsiteY76" fmla="*/ 817150 h 2812875"/>
              <a:gd name="connsiteX77" fmla="*/ 997848 w 2812142"/>
              <a:gd name="connsiteY77" fmla="*/ 454295 h 2812875"/>
              <a:gd name="connsiteX78" fmla="*/ 997848 w 2812142"/>
              <a:gd name="connsiteY78" fmla="*/ 2223230 h 2812875"/>
              <a:gd name="connsiteX79" fmla="*/ 1088564 w 2812142"/>
              <a:gd name="connsiteY79" fmla="*/ 2223230 h 2812875"/>
              <a:gd name="connsiteX80" fmla="*/ 1088564 w 2812142"/>
              <a:gd name="connsiteY80" fmla="*/ 454295 h 2812875"/>
              <a:gd name="connsiteX81" fmla="*/ 816426 w 2812142"/>
              <a:gd name="connsiteY81" fmla="*/ 454295 h 2812875"/>
              <a:gd name="connsiteX82" fmla="*/ 816426 w 2812142"/>
              <a:gd name="connsiteY82" fmla="*/ 2223230 h 2812875"/>
              <a:gd name="connsiteX83" fmla="*/ 907142 w 2812142"/>
              <a:gd name="connsiteY83" fmla="*/ 2223230 h 2812875"/>
              <a:gd name="connsiteX84" fmla="*/ 907142 w 2812142"/>
              <a:gd name="connsiteY84" fmla="*/ 454295 h 2812875"/>
              <a:gd name="connsiteX85" fmla="*/ 1859642 w 2812142"/>
              <a:gd name="connsiteY85" fmla="*/ 408937 h 2812875"/>
              <a:gd name="connsiteX86" fmla="*/ 1814284 w 2812142"/>
              <a:gd name="connsiteY86" fmla="*/ 454295 h 2812875"/>
              <a:gd name="connsiteX87" fmla="*/ 1859642 w 2812142"/>
              <a:gd name="connsiteY87" fmla="*/ 499653 h 2812875"/>
              <a:gd name="connsiteX88" fmla="*/ 1905000 w 2812142"/>
              <a:gd name="connsiteY88" fmla="*/ 454295 h 2812875"/>
              <a:gd name="connsiteX89" fmla="*/ 1859642 w 2812142"/>
              <a:gd name="connsiteY89" fmla="*/ 408937 h 2812875"/>
              <a:gd name="connsiteX90" fmla="*/ 1814284 w 2812142"/>
              <a:gd name="connsiteY90" fmla="*/ 214036 h 2812875"/>
              <a:gd name="connsiteX91" fmla="*/ 1637157 w 2812142"/>
              <a:gd name="connsiteY91" fmla="*/ 420681 h 2812875"/>
              <a:gd name="connsiteX92" fmla="*/ 1713633 w 2812142"/>
              <a:gd name="connsiteY92" fmla="*/ 726433 h 2812875"/>
              <a:gd name="connsiteX93" fmla="*/ 2005641 w 2812142"/>
              <a:gd name="connsiteY93" fmla="*/ 726433 h 2812875"/>
              <a:gd name="connsiteX94" fmla="*/ 2082070 w 2812142"/>
              <a:gd name="connsiteY94" fmla="*/ 420633 h 2812875"/>
              <a:gd name="connsiteX95" fmla="*/ 1905000 w 2812142"/>
              <a:gd name="connsiteY95" fmla="*/ 214036 h 2812875"/>
              <a:gd name="connsiteX96" fmla="*/ 1905000 w 2812142"/>
              <a:gd name="connsiteY96" fmla="*/ 326564 h 2812875"/>
              <a:gd name="connsiteX97" fmla="*/ 1995716 w 2812142"/>
              <a:gd name="connsiteY97" fmla="*/ 454295 h 2812875"/>
              <a:gd name="connsiteX98" fmla="*/ 1859642 w 2812142"/>
              <a:gd name="connsiteY98" fmla="*/ 590369 h 2812875"/>
              <a:gd name="connsiteX99" fmla="*/ 1723568 w 2812142"/>
              <a:gd name="connsiteY99" fmla="*/ 454295 h 2812875"/>
              <a:gd name="connsiteX100" fmla="*/ 1814284 w 2812142"/>
              <a:gd name="connsiteY100" fmla="*/ 326564 h 2812875"/>
              <a:gd name="connsiteX101" fmla="*/ 952500 w 2812142"/>
              <a:gd name="connsiteY101" fmla="*/ 182880 h 2812875"/>
              <a:gd name="connsiteX102" fmla="*/ 849220 w 2812142"/>
              <a:gd name="connsiteY102" fmla="*/ 363579 h 2812875"/>
              <a:gd name="connsiteX103" fmla="*/ 1055779 w 2812142"/>
              <a:gd name="connsiteY103" fmla="*/ 363579 h 2812875"/>
              <a:gd name="connsiteX104" fmla="*/ 952500 w 2812142"/>
              <a:gd name="connsiteY104" fmla="*/ 0 h 2812875"/>
              <a:gd name="connsiteX105" fmla="*/ 1179290 w 2812142"/>
              <a:gd name="connsiteY105" fmla="*/ 396878 h 2812875"/>
              <a:gd name="connsiteX106" fmla="*/ 1179290 w 2812142"/>
              <a:gd name="connsiteY106" fmla="*/ 1089298 h 2812875"/>
              <a:gd name="connsiteX107" fmla="*/ 1632861 w 2812142"/>
              <a:gd name="connsiteY107" fmla="*/ 1089298 h 2812875"/>
              <a:gd name="connsiteX108" fmla="*/ 1632861 w 2812142"/>
              <a:gd name="connsiteY108" fmla="*/ 990238 h 2812875"/>
              <a:gd name="connsiteX109" fmla="*/ 1542145 w 2812142"/>
              <a:gd name="connsiteY109" fmla="*/ 862508 h 2812875"/>
              <a:gd name="connsiteX110" fmla="*/ 1623060 w 2812142"/>
              <a:gd name="connsiteY110" fmla="*/ 738321 h 2812875"/>
              <a:gd name="connsiteX111" fmla="*/ 1537792 w 2812142"/>
              <a:gd name="connsiteY111" fmla="*/ 397192 h 2812875"/>
              <a:gd name="connsiteX112" fmla="*/ 1859651 w 2812142"/>
              <a:gd name="connsiteY112" fmla="*/ 21726 h 2812875"/>
              <a:gd name="connsiteX113" fmla="*/ 2181501 w 2812142"/>
              <a:gd name="connsiteY113" fmla="*/ 397240 h 2812875"/>
              <a:gd name="connsiteX114" fmla="*/ 2096233 w 2812142"/>
              <a:gd name="connsiteY114" fmla="*/ 738368 h 2812875"/>
              <a:gd name="connsiteX115" fmla="*/ 2177148 w 2812142"/>
              <a:gd name="connsiteY115" fmla="*/ 862508 h 2812875"/>
              <a:gd name="connsiteX116" fmla="*/ 2086432 w 2812142"/>
              <a:gd name="connsiteY116" fmla="*/ 990238 h 2812875"/>
              <a:gd name="connsiteX117" fmla="*/ 2086432 w 2812142"/>
              <a:gd name="connsiteY117" fmla="*/ 1089298 h 2812875"/>
              <a:gd name="connsiteX118" fmla="*/ 2812142 w 2812142"/>
              <a:gd name="connsiteY118" fmla="*/ 1089298 h 2812875"/>
              <a:gd name="connsiteX119" fmla="*/ 2812142 w 2812142"/>
              <a:gd name="connsiteY119" fmla="*/ 1720056 h 2812875"/>
              <a:gd name="connsiteX120" fmla="*/ 2088356 w 2812142"/>
              <a:gd name="connsiteY120" fmla="*/ 1720056 h 2812875"/>
              <a:gd name="connsiteX121" fmla="*/ 2088356 w 2812142"/>
              <a:gd name="connsiteY121" fmla="*/ 1724282 h 2812875"/>
              <a:gd name="connsiteX122" fmla="*/ 2086442 w 2812142"/>
              <a:gd name="connsiteY122" fmla="*/ 1724282 h 2812875"/>
              <a:gd name="connsiteX123" fmla="*/ 2086442 w 2812142"/>
              <a:gd name="connsiteY123" fmla="*/ 2359285 h 2812875"/>
              <a:gd name="connsiteX124" fmla="*/ 2088356 w 2812142"/>
              <a:gd name="connsiteY124" fmla="*/ 2359285 h 2812875"/>
              <a:gd name="connsiteX125" fmla="*/ 2088356 w 2812142"/>
              <a:gd name="connsiteY125" fmla="*/ 2450011 h 2812875"/>
              <a:gd name="connsiteX126" fmla="*/ 2086442 w 2812142"/>
              <a:gd name="connsiteY126" fmla="*/ 2450011 h 2812875"/>
              <a:gd name="connsiteX127" fmla="*/ 2086442 w 2812142"/>
              <a:gd name="connsiteY127" fmla="*/ 2586085 h 2812875"/>
              <a:gd name="connsiteX128" fmla="*/ 1859651 w 2812142"/>
              <a:gd name="connsiteY128" fmla="*/ 2812875 h 2812875"/>
              <a:gd name="connsiteX129" fmla="*/ 1632861 w 2812142"/>
              <a:gd name="connsiteY129" fmla="*/ 2586085 h 2812875"/>
              <a:gd name="connsiteX130" fmla="*/ 1632861 w 2812142"/>
              <a:gd name="connsiteY130" fmla="*/ 1724301 h 2812875"/>
              <a:gd name="connsiteX131" fmla="*/ 1179290 w 2812142"/>
              <a:gd name="connsiteY131" fmla="*/ 1724301 h 2812875"/>
              <a:gd name="connsiteX132" fmla="*/ 1179290 w 2812142"/>
              <a:gd name="connsiteY132" fmla="*/ 2586085 h 2812875"/>
              <a:gd name="connsiteX133" fmla="*/ 952500 w 2812142"/>
              <a:gd name="connsiteY133" fmla="*/ 2812875 h 2812875"/>
              <a:gd name="connsiteX134" fmla="*/ 725709 w 2812142"/>
              <a:gd name="connsiteY134" fmla="*/ 2586085 h 2812875"/>
              <a:gd name="connsiteX135" fmla="*/ 725709 w 2812142"/>
              <a:gd name="connsiteY135" fmla="*/ 1724301 h 2812875"/>
              <a:gd name="connsiteX136" fmla="*/ 0 w 2812142"/>
              <a:gd name="connsiteY136" fmla="*/ 1724301 h 2812875"/>
              <a:gd name="connsiteX137" fmla="*/ 0 w 2812142"/>
              <a:gd name="connsiteY137" fmla="*/ 1089298 h 2812875"/>
              <a:gd name="connsiteX138" fmla="*/ 725709 w 2812142"/>
              <a:gd name="connsiteY138" fmla="*/ 1089298 h 2812875"/>
              <a:gd name="connsiteX139" fmla="*/ 725709 w 2812142"/>
              <a:gd name="connsiteY139" fmla="*/ 396878 h 2812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</a:cxnLst>
            <a:rect l="l" t="t" r="r" b="b"/>
            <a:pathLst>
              <a:path w="2812142" h="2812875">
                <a:moveTo>
                  <a:pt x="816426" y="2495359"/>
                </a:moveTo>
                <a:lnTo>
                  <a:pt x="816426" y="2586075"/>
                </a:lnTo>
                <a:cubicBezTo>
                  <a:pt x="816426" y="2661094"/>
                  <a:pt x="877481" y="2722150"/>
                  <a:pt x="952500" y="2722150"/>
                </a:cubicBezTo>
                <a:cubicBezTo>
                  <a:pt x="1027519" y="2722150"/>
                  <a:pt x="1088574" y="2661104"/>
                  <a:pt x="1088564" y="2586075"/>
                </a:cubicBezTo>
                <a:lnTo>
                  <a:pt x="1088564" y="2495359"/>
                </a:lnTo>
                <a:close/>
                <a:moveTo>
                  <a:pt x="1723568" y="2450011"/>
                </a:moveTo>
                <a:lnTo>
                  <a:pt x="1723568" y="2586085"/>
                </a:lnTo>
                <a:cubicBezTo>
                  <a:pt x="1723568" y="2661104"/>
                  <a:pt x="1784623" y="2722159"/>
                  <a:pt x="1859642" y="2722159"/>
                </a:cubicBezTo>
                <a:cubicBezTo>
                  <a:pt x="1934651" y="2722159"/>
                  <a:pt x="1995716" y="2661104"/>
                  <a:pt x="1995716" y="2586085"/>
                </a:cubicBezTo>
                <a:lnTo>
                  <a:pt x="1995706" y="2586085"/>
                </a:lnTo>
                <a:lnTo>
                  <a:pt x="1995706" y="2450011"/>
                </a:lnTo>
                <a:close/>
                <a:moveTo>
                  <a:pt x="816426" y="2313937"/>
                </a:moveTo>
                <a:lnTo>
                  <a:pt x="816426" y="2404653"/>
                </a:lnTo>
                <a:lnTo>
                  <a:pt x="1088564" y="2404653"/>
                </a:lnTo>
                <a:lnTo>
                  <a:pt x="1088564" y="2313937"/>
                </a:lnTo>
                <a:close/>
                <a:moveTo>
                  <a:pt x="1723558" y="2268579"/>
                </a:moveTo>
                <a:lnTo>
                  <a:pt x="1723558" y="2359295"/>
                </a:lnTo>
                <a:lnTo>
                  <a:pt x="1995706" y="2359295"/>
                </a:lnTo>
                <a:lnTo>
                  <a:pt x="1995706" y="2268579"/>
                </a:lnTo>
                <a:close/>
                <a:moveTo>
                  <a:pt x="2086413" y="1180014"/>
                </a:moveTo>
                <a:lnTo>
                  <a:pt x="2086413" y="1316088"/>
                </a:lnTo>
                <a:lnTo>
                  <a:pt x="2086413" y="1633585"/>
                </a:lnTo>
                <a:lnTo>
                  <a:pt x="2721426" y="1633585"/>
                </a:lnTo>
                <a:lnTo>
                  <a:pt x="2721426" y="1180014"/>
                </a:lnTo>
                <a:lnTo>
                  <a:pt x="2630710" y="1180014"/>
                </a:lnTo>
                <a:lnTo>
                  <a:pt x="2630710" y="1361446"/>
                </a:lnTo>
                <a:lnTo>
                  <a:pt x="2539993" y="1361446"/>
                </a:lnTo>
                <a:lnTo>
                  <a:pt x="2539993" y="1180014"/>
                </a:lnTo>
                <a:lnTo>
                  <a:pt x="2449277" y="1180014"/>
                </a:lnTo>
                <a:lnTo>
                  <a:pt x="2449277" y="1316088"/>
                </a:lnTo>
                <a:lnTo>
                  <a:pt x="2358561" y="1316088"/>
                </a:lnTo>
                <a:lnTo>
                  <a:pt x="2358561" y="1180014"/>
                </a:lnTo>
                <a:lnTo>
                  <a:pt x="2267845" y="1180014"/>
                </a:lnTo>
                <a:lnTo>
                  <a:pt x="2267845" y="1361446"/>
                </a:lnTo>
                <a:lnTo>
                  <a:pt x="2177129" y="1361446"/>
                </a:lnTo>
                <a:lnTo>
                  <a:pt x="2177129" y="1180014"/>
                </a:lnTo>
                <a:close/>
                <a:moveTo>
                  <a:pt x="1179290" y="1180014"/>
                </a:moveTo>
                <a:lnTo>
                  <a:pt x="1179290" y="1633585"/>
                </a:lnTo>
                <a:lnTo>
                  <a:pt x="1632871" y="1633585"/>
                </a:lnTo>
                <a:lnTo>
                  <a:pt x="1632871" y="1180014"/>
                </a:lnTo>
                <a:lnTo>
                  <a:pt x="1542155" y="1180014"/>
                </a:lnTo>
                <a:lnTo>
                  <a:pt x="1542155" y="1361446"/>
                </a:lnTo>
                <a:lnTo>
                  <a:pt x="1451438" y="1361446"/>
                </a:lnTo>
                <a:lnTo>
                  <a:pt x="1451438" y="1180014"/>
                </a:lnTo>
                <a:lnTo>
                  <a:pt x="1360722" y="1180014"/>
                </a:lnTo>
                <a:lnTo>
                  <a:pt x="1360722" y="1316088"/>
                </a:lnTo>
                <a:lnTo>
                  <a:pt x="1270006" y="1316088"/>
                </a:lnTo>
                <a:lnTo>
                  <a:pt x="1270006" y="1180014"/>
                </a:lnTo>
                <a:close/>
                <a:moveTo>
                  <a:pt x="90716" y="1180014"/>
                </a:moveTo>
                <a:lnTo>
                  <a:pt x="90716" y="1633585"/>
                </a:lnTo>
                <a:lnTo>
                  <a:pt x="725729" y="1633585"/>
                </a:lnTo>
                <a:lnTo>
                  <a:pt x="725729" y="1180014"/>
                </a:lnTo>
                <a:lnTo>
                  <a:pt x="635012" y="1180014"/>
                </a:lnTo>
                <a:lnTo>
                  <a:pt x="635012" y="1316088"/>
                </a:lnTo>
                <a:lnTo>
                  <a:pt x="544296" y="1316088"/>
                </a:lnTo>
                <a:lnTo>
                  <a:pt x="544296" y="1180014"/>
                </a:lnTo>
                <a:lnTo>
                  <a:pt x="453580" y="1180014"/>
                </a:lnTo>
                <a:lnTo>
                  <a:pt x="453580" y="1361446"/>
                </a:lnTo>
                <a:lnTo>
                  <a:pt x="362864" y="1361446"/>
                </a:lnTo>
                <a:lnTo>
                  <a:pt x="362864" y="1180014"/>
                </a:lnTo>
                <a:lnTo>
                  <a:pt x="272148" y="1180014"/>
                </a:lnTo>
                <a:lnTo>
                  <a:pt x="272148" y="1316088"/>
                </a:lnTo>
                <a:lnTo>
                  <a:pt x="181432" y="1316088"/>
                </a:lnTo>
                <a:lnTo>
                  <a:pt x="181432" y="1180014"/>
                </a:lnTo>
                <a:close/>
                <a:moveTo>
                  <a:pt x="1723558" y="998582"/>
                </a:moveTo>
                <a:lnTo>
                  <a:pt x="1723558" y="2177872"/>
                </a:lnTo>
                <a:lnTo>
                  <a:pt x="1995706" y="2177872"/>
                </a:lnTo>
                <a:lnTo>
                  <a:pt x="1995706" y="1316088"/>
                </a:lnTo>
                <a:lnTo>
                  <a:pt x="1995706" y="1134656"/>
                </a:lnTo>
                <a:lnTo>
                  <a:pt x="1995697" y="1134656"/>
                </a:lnTo>
                <a:lnTo>
                  <a:pt x="1995697" y="998582"/>
                </a:lnTo>
                <a:close/>
                <a:moveTo>
                  <a:pt x="1678219" y="817150"/>
                </a:moveTo>
                <a:cubicBezTo>
                  <a:pt x="1653178" y="817150"/>
                  <a:pt x="1632861" y="837514"/>
                  <a:pt x="1632861" y="862508"/>
                </a:cubicBezTo>
                <a:cubicBezTo>
                  <a:pt x="1632861" y="887501"/>
                  <a:pt x="1653178" y="907866"/>
                  <a:pt x="1678219" y="907866"/>
                </a:cubicBezTo>
                <a:lnTo>
                  <a:pt x="2041074" y="907866"/>
                </a:lnTo>
                <a:cubicBezTo>
                  <a:pt x="2066106" y="907866"/>
                  <a:pt x="2086432" y="887501"/>
                  <a:pt x="2086432" y="862508"/>
                </a:cubicBezTo>
                <a:cubicBezTo>
                  <a:pt x="2086432" y="837514"/>
                  <a:pt x="2066115" y="817150"/>
                  <a:pt x="2041074" y="817150"/>
                </a:cubicBezTo>
                <a:close/>
                <a:moveTo>
                  <a:pt x="997848" y="454295"/>
                </a:moveTo>
                <a:lnTo>
                  <a:pt x="997848" y="2223230"/>
                </a:lnTo>
                <a:lnTo>
                  <a:pt x="1088564" y="2223230"/>
                </a:lnTo>
                <a:lnTo>
                  <a:pt x="1088564" y="454295"/>
                </a:lnTo>
                <a:close/>
                <a:moveTo>
                  <a:pt x="816426" y="454295"/>
                </a:moveTo>
                <a:lnTo>
                  <a:pt x="816426" y="2223230"/>
                </a:lnTo>
                <a:lnTo>
                  <a:pt x="907142" y="2223230"/>
                </a:lnTo>
                <a:lnTo>
                  <a:pt x="907142" y="454295"/>
                </a:lnTo>
                <a:close/>
                <a:moveTo>
                  <a:pt x="1859642" y="408937"/>
                </a:moveTo>
                <a:cubicBezTo>
                  <a:pt x="1834600" y="408937"/>
                  <a:pt x="1814284" y="429301"/>
                  <a:pt x="1814284" y="454295"/>
                </a:cubicBezTo>
                <a:cubicBezTo>
                  <a:pt x="1814284" y="479288"/>
                  <a:pt x="1834600" y="499653"/>
                  <a:pt x="1859642" y="499653"/>
                </a:cubicBezTo>
                <a:cubicBezTo>
                  <a:pt x="1884683" y="499653"/>
                  <a:pt x="1905000" y="479288"/>
                  <a:pt x="1905000" y="454295"/>
                </a:cubicBezTo>
                <a:cubicBezTo>
                  <a:pt x="1905000" y="429301"/>
                  <a:pt x="1884683" y="408937"/>
                  <a:pt x="1859642" y="408937"/>
                </a:cubicBezTo>
                <a:close/>
                <a:moveTo>
                  <a:pt x="1814284" y="214036"/>
                </a:moveTo>
                <a:lnTo>
                  <a:pt x="1637157" y="420681"/>
                </a:lnTo>
                <a:lnTo>
                  <a:pt x="1713633" y="726433"/>
                </a:lnTo>
                <a:lnTo>
                  <a:pt x="2005641" y="726433"/>
                </a:lnTo>
                <a:lnTo>
                  <a:pt x="2082070" y="420633"/>
                </a:lnTo>
                <a:lnTo>
                  <a:pt x="1905000" y="214036"/>
                </a:lnTo>
                <a:lnTo>
                  <a:pt x="1905000" y="326564"/>
                </a:lnTo>
                <a:cubicBezTo>
                  <a:pt x="1957663" y="345348"/>
                  <a:pt x="1995716" y="395240"/>
                  <a:pt x="1995716" y="454295"/>
                </a:cubicBezTo>
                <a:cubicBezTo>
                  <a:pt x="1995716" y="529314"/>
                  <a:pt x="1934661" y="590369"/>
                  <a:pt x="1859642" y="590369"/>
                </a:cubicBezTo>
                <a:cubicBezTo>
                  <a:pt x="1784623" y="590369"/>
                  <a:pt x="1723568" y="529314"/>
                  <a:pt x="1723568" y="454295"/>
                </a:cubicBezTo>
                <a:cubicBezTo>
                  <a:pt x="1723568" y="395240"/>
                  <a:pt x="1761620" y="345338"/>
                  <a:pt x="1814284" y="326564"/>
                </a:cubicBezTo>
                <a:close/>
                <a:moveTo>
                  <a:pt x="952500" y="182880"/>
                </a:moveTo>
                <a:lnTo>
                  <a:pt x="849220" y="363579"/>
                </a:lnTo>
                <a:lnTo>
                  <a:pt x="1055779" y="363579"/>
                </a:lnTo>
                <a:close/>
                <a:moveTo>
                  <a:pt x="952500" y="0"/>
                </a:moveTo>
                <a:lnTo>
                  <a:pt x="1179290" y="396878"/>
                </a:lnTo>
                <a:lnTo>
                  <a:pt x="1179290" y="1089298"/>
                </a:lnTo>
                <a:lnTo>
                  <a:pt x="1632861" y="1089298"/>
                </a:lnTo>
                <a:lnTo>
                  <a:pt x="1632861" y="990238"/>
                </a:lnTo>
                <a:cubicBezTo>
                  <a:pt x="1580197" y="971455"/>
                  <a:pt x="1542145" y="921563"/>
                  <a:pt x="1542145" y="862508"/>
                </a:cubicBezTo>
                <a:cubicBezTo>
                  <a:pt x="1542145" y="807129"/>
                  <a:pt x="1575482" y="759552"/>
                  <a:pt x="1623060" y="738321"/>
                </a:cubicBezTo>
                <a:lnTo>
                  <a:pt x="1537792" y="397192"/>
                </a:lnTo>
                <a:lnTo>
                  <a:pt x="1859651" y="21726"/>
                </a:lnTo>
                <a:lnTo>
                  <a:pt x="2181501" y="397240"/>
                </a:lnTo>
                <a:lnTo>
                  <a:pt x="2096233" y="738368"/>
                </a:lnTo>
                <a:cubicBezTo>
                  <a:pt x="2143811" y="759542"/>
                  <a:pt x="2177148" y="807129"/>
                  <a:pt x="2177148" y="862508"/>
                </a:cubicBezTo>
                <a:cubicBezTo>
                  <a:pt x="2177148" y="921563"/>
                  <a:pt x="2139096" y="971464"/>
                  <a:pt x="2086432" y="990238"/>
                </a:cubicBezTo>
                <a:lnTo>
                  <a:pt x="2086432" y="1089298"/>
                </a:lnTo>
                <a:lnTo>
                  <a:pt x="2812142" y="1089298"/>
                </a:lnTo>
                <a:lnTo>
                  <a:pt x="2812142" y="1720056"/>
                </a:lnTo>
                <a:lnTo>
                  <a:pt x="2088356" y="1720056"/>
                </a:lnTo>
                <a:lnTo>
                  <a:pt x="2088356" y="1724282"/>
                </a:lnTo>
                <a:lnTo>
                  <a:pt x="2086442" y="1724282"/>
                </a:lnTo>
                <a:lnTo>
                  <a:pt x="2086442" y="2359285"/>
                </a:lnTo>
                <a:lnTo>
                  <a:pt x="2088356" y="2359285"/>
                </a:lnTo>
                <a:lnTo>
                  <a:pt x="2088356" y="2450011"/>
                </a:lnTo>
                <a:lnTo>
                  <a:pt x="2086442" y="2450011"/>
                </a:lnTo>
                <a:lnTo>
                  <a:pt x="2086442" y="2586085"/>
                </a:lnTo>
                <a:cubicBezTo>
                  <a:pt x="2086442" y="2711139"/>
                  <a:pt x="1984705" y="2812875"/>
                  <a:pt x="1859651" y="2812875"/>
                </a:cubicBezTo>
                <a:cubicBezTo>
                  <a:pt x="1734598" y="2812875"/>
                  <a:pt x="1632861" y="2711139"/>
                  <a:pt x="1632861" y="2586085"/>
                </a:cubicBezTo>
                <a:lnTo>
                  <a:pt x="1632861" y="1724301"/>
                </a:lnTo>
                <a:lnTo>
                  <a:pt x="1179290" y="1724301"/>
                </a:lnTo>
                <a:lnTo>
                  <a:pt x="1179290" y="2586085"/>
                </a:lnTo>
                <a:cubicBezTo>
                  <a:pt x="1179290" y="2711139"/>
                  <a:pt x="1077554" y="2812875"/>
                  <a:pt x="952500" y="2812875"/>
                </a:cubicBezTo>
                <a:cubicBezTo>
                  <a:pt x="827446" y="2812875"/>
                  <a:pt x="725709" y="2711139"/>
                  <a:pt x="725709" y="2586085"/>
                </a:cubicBezTo>
                <a:lnTo>
                  <a:pt x="725709" y="1724301"/>
                </a:lnTo>
                <a:lnTo>
                  <a:pt x="0" y="1724301"/>
                </a:lnTo>
                <a:lnTo>
                  <a:pt x="0" y="1089298"/>
                </a:lnTo>
                <a:lnTo>
                  <a:pt x="725709" y="1089298"/>
                </a:lnTo>
                <a:lnTo>
                  <a:pt x="725709" y="3968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  <a:effectLst/>
        </p:spPr>
        <p:txBody>
          <a:bodyPr lIns="32918" tIns="16459" rIns="32918" bIns="16459" rtlCol="0" anchor="ctr"/>
          <a:lstStyle/>
          <a:p>
            <a:pPr>
              <a:spcAft>
                <a:spcPts val="0"/>
              </a:spcAft>
            </a:pPr>
            <a:endParaRPr lang="en-US" sz="650">
              <a:latin typeface="阿里巴巴普惠体 2.0 55 Regular" panose="00020600040101010101" pitchFamily="18" charset="-122"/>
            </a:endParaRPr>
          </a:p>
        </p:txBody>
      </p:sp>
      <p:sp>
        <p:nvSpPr>
          <p:cNvPr id="20" name="Text Placeholder 2"/>
          <p:cNvSpPr txBox="1"/>
          <p:nvPr/>
        </p:nvSpPr>
        <p:spPr>
          <a:xfrm>
            <a:off x="1267130" y="3366539"/>
            <a:ext cx="874392" cy="259263"/>
          </a:xfrm>
          <a:prstGeom prst="rect">
            <a:avLst/>
          </a:prstGeom>
          <a:effectLst/>
        </p:spPr>
        <p:txBody>
          <a:bodyPr wrap="none" lIns="32918" tIns="16459" rIns="32918" bIns="16459">
            <a:spAutoFit/>
          </a:bodyPr>
          <a:lstStyle>
            <a:lvl1pPr marL="0" indent="0" algn="l" defTabSz="1828165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None/>
              <a:defRPr sz="8000" b="1" kern="1200">
                <a:solidFill>
                  <a:schemeClr val="tx2"/>
                </a:solidFill>
                <a:latin typeface="Amiri" pitchFamily="2" charset="-78"/>
                <a:ea typeface="Amiri" pitchFamily="2" charset="-78"/>
                <a:cs typeface="Amiri" pitchFamily="2" charset="-78"/>
              </a:defRPr>
            </a:lvl1pPr>
            <a:lvl2pPr marL="1370965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85365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99765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1135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0279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3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6095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0495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</a:pPr>
            <a:r>
              <a:rPr lang="zh-CN" altLang="en-US" sz="1600" b="0"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55 Regular" panose="00020600040101010101" pitchFamily="18" charset="-122"/>
                <a:sym typeface="阿里巴巴普惠体 2.0 95 ExtraBold" panose="00020600040101010101" pitchFamily="18" charset="-122"/>
              </a:rPr>
              <a:t>添加标题</a:t>
            </a:r>
            <a:endParaRPr lang="en-ID" sz="1600" b="0" dirty="0"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55 Regular" panose="00020600040101010101" pitchFamily="18" charset="-122"/>
              <a:sym typeface="阿里巴巴普惠体 2.0 95 ExtraBold" panose="00020600040101010101" pitchFamily="18" charset="-122"/>
            </a:endParaRPr>
          </a:p>
        </p:txBody>
      </p:sp>
      <p:sp>
        <p:nvSpPr>
          <p:cNvPr id="21" name="Text Placeholder 3"/>
          <p:cNvSpPr txBox="1"/>
          <p:nvPr/>
        </p:nvSpPr>
        <p:spPr>
          <a:xfrm>
            <a:off x="1267130" y="3647303"/>
            <a:ext cx="3027361" cy="562808"/>
          </a:xfrm>
          <a:prstGeom prst="rect">
            <a:avLst/>
          </a:prstGeom>
          <a:effectLst/>
        </p:spPr>
        <p:txBody>
          <a:bodyPr wrap="square" lIns="32918" tIns="16459" rIns="32918" bIns="16459">
            <a:spAutoFit/>
          </a:bodyPr>
          <a:lstStyle>
            <a:lvl1pPr marL="0" indent="0" algn="l" defTabSz="1828165" rtl="0" eaLnBrk="1" latinLnBrk="0" hangingPunct="1">
              <a:lnSpc>
                <a:spcPct val="150000"/>
              </a:lnSpc>
              <a:spcBef>
                <a:spcPts val="2000"/>
              </a:spcBef>
              <a:buFont typeface="Arial" panose="020B0604020202020204" pitchFamily="34" charset="0"/>
              <a:buNone/>
              <a:defRPr sz="2400" b="0" kern="1200">
                <a:solidFill>
                  <a:schemeClr val="bg2">
                    <a:lumMod val="75000"/>
                  </a:schemeClr>
                </a:solidFill>
                <a:latin typeface="Source Sans Pro" panose="020B0503030403020204" pitchFamily="34" charset="77"/>
                <a:ea typeface="Amiri" pitchFamily="2" charset="-78"/>
                <a:cs typeface="Amiri" pitchFamily="2" charset="-78"/>
              </a:defRPr>
            </a:lvl1pPr>
            <a:lvl2pPr marL="1370965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85365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99765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1135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0279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3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6095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0495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请您单击此处添加合适的文字加以说明，可适当地调整文字大小或者颜色等属性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2" name="Text Placeholder 3"/>
          <p:cNvSpPr txBox="1"/>
          <p:nvPr/>
        </p:nvSpPr>
        <p:spPr>
          <a:xfrm>
            <a:off x="777240" y="1229822"/>
            <a:ext cx="3517251" cy="562808"/>
          </a:xfrm>
          <a:prstGeom prst="rect">
            <a:avLst/>
          </a:prstGeom>
          <a:effectLst/>
        </p:spPr>
        <p:txBody>
          <a:bodyPr wrap="square" lIns="32918" tIns="16459" rIns="32918" bIns="16459">
            <a:spAutoFit/>
          </a:bodyPr>
          <a:lstStyle>
            <a:lvl1pPr marL="0" indent="0" algn="l" defTabSz="1828165" rtl="0" eaLnBrk="1" latinLnBrk="0" hangingPunct="1">
              <a:lnSpc>
                <a:spcPct val="150000"/>
              </a:lnSpc>
              <a:spcBef>
                <a:spcPts val="2000"/>
              </a:spcBef>
              <a:buFont typeface="Arial" panose="020B0604020202020204" pitchFamily="34" charset="0"/>
              <a:buNone/>
              <a:defRPr sz="2400" b="0" kern="1200">
                <a:solidFill>
                  <a:schemeClr val="bg2">
                    <a:lumMod val="75000"/>
                  </a:schemeClr>
                </a:solidFill>
                <a:latin typeface="Source Sans Pro" panose="020B0503030403020204" pitchFamily="34" charset="77"/>
                <a:ea typeface="Amiri" pitchFamily="2" charset="-78"/>
                <a:cs typeface="Amiri" pitchFamily="2" charset="-78"/>
              </a:defRPr>
            </a:lvl1pPr>
            <a:lvl2pPr marL="1370965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85365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99765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1135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0279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3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6095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0495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请您单击此处添加合适的文字加以说明，可适当地调整文字大小或者颜色等属性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4_1"/>
          <p:cNvSpPr txBox="1"/>
          <p:nvPr/>
        </p:nvSpPr>
        <p:spPr>
          <a:xfrm>
            <a:off x="619727" y="298698"/>
            <a:ext cx="1396536" cy="4615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400" b="1">
                <a:solidFill>
                  <a:schemeClr val="accent1"/>
                </a:solidFill>
                <a:latin typeface="+mj-ea"/>
                <a:ea typeface="+mj-ea"/>
              </a:rPr>
              <a:t>添加标题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" name="Freeform 14_1"/>
          <p:cNvSpPr/>
          <p:nvPr/>
        </p:nvSpPr>
        <p:spPr bwMode="auto">
          <a:xfrm>
            <a:off x="-175170" y="355600"/>
            <a:ext cx="794897" cy="304800"/>
          </a:xfrm>
          <a:custGeom>
            <a:avLst/>
            <a:gdLst>
              <a:gd name="connsiteX0" fmla="*/ 2357 w 794897"/>
              <a:gd name="connsiteY0" fmla="*/ 253584 h 304800"/>
              <a:gd name="connsiteX1" fmla="*/ 86178 w 794897"/>
              <a:gd name="connsiteY1" fmla="*/ 24984 h 304800"/>
              <a:gd name="connsiteX2" fmla="*/ 121949 w 794897"/>
              <a:gd name="connsiteY2" fmla="*/ 0 h 304800"/>
              <a:gd name="connsiteX3" fmla="*/ 756769 w 794897"/>
              <a:gd name="connsiteY3" fmla="*/ 0 h 304800"/>
              <a:gd name="connsiteX4" fmla="*/ 792541 w 794897"/>
              <a:gd name="connsiteY4" fmla="*/ 51216 h 304800"/>
              <a:gd name="connsiteX5" fmla="*/ 708720 w 794897"/>
              <a:gd name="connsiteY5" fmla="*/ 279816 h 304800"/>
              <a:gd name="connsiteX6" fmla="*/ 672949 w 794897"/>
              <a:gd name="connsiteY6" fmla="*/ 304800 h 304800"/>
              <a:gd name="connsiteX7" fmla="*/ 38129 w 794897"/>
              <a:gd name="connsiteY7" fmla="*/ 304800 h 304800"/>
              <a:gd name="connsiteX8" fmla="*/ 2357 w 794897"/>
              <a:gd name="connsiteY8" fmla="*/ 253584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94897" h="304800">
                <a:moveTo>
                  <a:pt x="2357" y="253584"/>
                </a:moveTo>
                <a:lnTo>
                  <a:pt x="86178" y="24984"/>
                </a:lnTo>
                <a:cubicBezTo>
                  <a:pt x="91684" y="9969"/>
                  <a:pt x="105957" y="0"/>
                  <a:pt x="121949" y="0"/>
                </a:cubicBezTo>
                <a:lnTo>
                  <a:pt x="756769" y="0"/>
                </a:lnTo>
                <a:cubicBezTo>
                  <a:pt x="783226" y="0"/>
                  <a:pt x="801649" y="26376"/>
                  <a:pt x="792541" y="51216"/>
                </a:cubicBezTo>
                <a:lnTo>
                  <a:pt x="708720" y="279816"/>
                </a:lnTo>
                <a:cubicBezTo>
                  <a:pt x="703214" y="294831"/>
                  <a:pt x="688941" y="304800"/>
                  <a:pt x="672949" y="304800"/>
                </a:cubicBezTo>
                <a:lnTo>
                  <a:pt x="38129" y="304800"/>
                </a:lnTo>
                <a:cubicBezTo>
                  <a:pt x="11672" y="304800"/>
                  <a:pt x="-6751" y="278424"/>
                  <a:pt x="2357" y="253584"/>
                </a:cubicBezTo>
              </a:path>
            </a:pathLst>
          </a:cu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0" scaled="0"/>
          </a:gradFill>
          <a:ln w="19050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latin typeface="阿里巴巴普惠体 2.0 55 Regular" panose="00020600040101010101" pitchFamily="18" charset="-122"/>
            </a:endParaRPr>
          </a:p>
        </p:txBody>
      </p:sp>
      <p:grpSp>
        <p:nvGrpSpPr>
          <p:cNvPr id="4" name="Group 16_1"/>
          <p:cNvGrpSpPr/>
          <p:nvPr/>
        </p:nvGrpSpPr>
        <p:grpSpPr>
          <a:xfrm>
            <a:off x="1807696" y="621871"/>
            <a:ext cx="1080258" cy="77454"/>
            <a:chOff x="3022999" y="621871"/>
            <a:chExt cx="1080258" cy="77454"/>
          </a:xfrm>
        </p:grpSpPr>
        <p:cxnSp>
          <p:nvCxnSpPr>
            <p:cNvPr id="5" name="直接连接符 4"/>
            <p:cNvCxnSpPr/>
            <p:nvPr/>
          </p:nvCxnSpPr>
          <p:spPr bwMode="auto">
            <a:xfrm>
              <a:off x="3131707" y="621871"/>
              <a:ext cx="971550" cy="0"/>
            </a:xfrm>
            <a:prstGeom prst="line">
              <a:avLst/>
            </a:prstGeom>
            <a:noFill/>
            <a:ln w="19050" cap="rnd" cmpd="sng" algn="ctr">
              <a:gradFill>
                <a:gsLst>
                  <a:gs pos="0">
                    <a:schemeClr val="accent4">
                      <a:alpha val="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" name="直接连接符 5"/>
            <p:cNvCxnSpPr/>
            <p:nvPr/>
          </p:nvCxnSpPr>
          <p:spPr bwMode="auto">
            <a:xfrm>
              <a:off x="3022999" y="699325"/>
              <a:ext cx="389611" cy="0"/>
            </a:xfrm>
            <a:prstGeom prst="line">
              <a:avLst/>
            </a:prstGeom>
            <a:noFill/>
            <a:ln w="19050" cap="rnd" cmpd="sng" algn="ctr">
              <a:gradFill>
                <a:gsLst>
                  <a:gs pos="0">
                    <a:schemeClr val="accent4">
                      <a:alpha val="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7" name="Rectangle 3_1"/>
          <p:cNvSpPr txBox="1">
            <a:spLocks noChangeArrowheads="1"/>
          </p:cNvSpPr>
          <p:nvPr/>
        </p:nvSpPr>
        <p:spPr bwMode="auto">
          <a:xfrm>
            <a:off x="7424848" y="369252"/>
            <a:ext cx="1323064" cy="315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53" tIns="34277" rIns="68553" bIns="34277" numCol="1" anchor="ctr" anchorCtr="0" compatLnSpc="1">
            <a:sp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en-US" altLang="zh-CN" sz="1600">
                <a:gradFill>
                  <a:gsLst>
                    <a:gs pos="0">
                      <a:schemeClr val="accent1">
                        <a:lumMod val="65000"/>
                        <a:lumOff val="35000"/>
                      </a:schemeClr>
                    </a:gs>
                    <a:gs pos="94000">
                      <a:schemeClr val="accent1"/>
                    </a:gs>
                  </a:gsLst>
                  <a:lin ang="2700000" scaled="0"/>
                </a:gradFill>
                <a:latin typeface="+mj-ea"/>
              </a:rPr>
              <a:t>YOUR LOGO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666048" y="4712614"/>
            <a:ext cx="884858" cy="4308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en-US" altLang="zh-CN" sz="2800" b="0" i="0">
                <a:ln>
                  <a:solidFill>
                    <a:schemeClr val="bg1">
                      <a:alpha val="30000"/>
                    </a:schemeClr>
                  </a:solidFill>
                </a:ln>
                <a:noFill/>
                <a:effectLst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sym typeface="阿里巴巴普惠体 2.0 75 SemiBold" panose="00020600040101010101" pitchFamily="18" charset="-122"/>
              </a:rPr>
              <a:t>TITLE</a:t>
            </a:r>
            <a:endParaRPr lang="zh-CN" altLang="en-US" sz="2800" dirty="0">
              <a:ln>
                <a:solidFill>
                  <a:schemeClr val="bg1">
                    <a:alpha val="30000"/>
                  </a:schemeClr>
                </a:solidFill>
              </a:ln>
              <a:noFill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sym typeface="阿里巴巴普惠体 2.0 75 SemiBold" panose="00020600040101010101" pitchFamily="18" charset="-122"/>
            </a:endParaRPr>
          </a:p>
        </p:txBody>
      </p:sp>
      <p:cxnSp>
        <p:nvCxnSpPr>
          <p:cNvPr id="9" name="直接连接符 8"/>
          <p:cNvCxnSpPr/>
          <p:nvPr/>
        </p:nvCxnSpPr>
        <p:spPr bwMode="auto">
          <a:xfrm>
            <a:off x="8686804" y="4928057"/>
            <a:ext cx="468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" name="直接连接符 9"/>
          <p:cNvCxnSpPr/>
          <p:nvPr/>
        </p:nvCxnSpPr>
        <p:spPr bwMode="auto">
          <a:xfrm>
            <a:off x="-665148" y="4928057"/>
            <a:ext cx="806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11" name="Group 3"/>
          <p:cNvGrpSpPr/>
          <p:nvPr/>
        </p:nvGrpSpPr>
        <p:grpSpPr>
          <a:xfrm>
            <a:off x="5110704" y="941202"/>
            <a:ext cx="3211642" cy="3261096"/>
            <a:chOff x="4505033" y="1628147"/>
            <a:chExt cx="3181934" cy="3230932"/>
          </a:xfrm>
        </p:grpSpPr>
        <p:sp>
          <p:nvSpPr>
            <p:cNvPr id="12" name="Freeform 8"/>
            <p:cNvSpPr/>
            <p:nvPr/>
          </p:nvSpPr>
          <p:spPr bwMode="auto">
            <a:xfrm>
              <a:off x="6304958" y="2100826"/>
              <a:ext cx="941034" cy="403506"/>
            </a:xfrm>
            <a:custGeom>
              <a:avLst/>
              <a:gdLst>
                <a:gd name="T0" fmla="*/ 0 w 948"/>
                <a:gd name="T1" fmla="*/ 287 h 406"/>
                <a:gd name="T2" fmla="*/ 704 w 948"/>
                <a:gd name="T3" fmla="*/ 359 h 406"/>
                <a:gd name="T4" fmla="*/ 791 w 948"/>
                <a:gd name="T5" fmla="*/ 103 h 406"/>
                <a:gd name="T6" fmla="*/ 612 w 948"/>
                <a:gd name="T7" fmla="*/ 3 h 406"/>
                <a:gd name="T8" fmla="*/ 0 w 948"/>
                <a:gd name="T9" fmla="*/ 287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8" h="406">
                  <a:moveTo>
                    <a:pt x="0" y="287"/>
                  </a:moveTo>
                  <a:cubicBezTo>
                    <a:pt x="218" y="353"/>
                    <a:pt x="466" y="406"/>
                    <a:pt x="704" y="359"/>
                  </a:cubicBezTo>
                  <a:cubicBezTo>
                    <a:pt x="843" y="331"/>
                    <a:pt x="948" y="247"/>
                    <a:pt x="791" y="103"/>
                  </a:cubicBezTo>
                  <a:cubicBezTo>
                    <a:pt x="742" y="58"/>
                    <a:pt x="676" y="0"/>
                    <a:pt x="612" y="3"/>
                  </a:cubicBezTo>
                  <a:cubicBezTo>
                    <a:pt x="371" y="16"/>
                    <a:pt x="256" y="11"/>
                    <a:pt x="0" y="28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阿里巴巴普惠体 2.0 55 Regular" panose="00020600040101010101" pitchFamily="18" charset="-122"/>
              </a:endParaRPr>
            </a:p>
          </p:txBody>
        </p:sp>
        <p:sp>
          <p:nvSpPr>
            <p:cNvPr id="13" name="Freeform 7"/>
            <p:cNvSpPr/>
            <p:nvPr/>
          </p:nvSpPr>
          <p:spPr bwMode="auto">
            <a:xfrm>
              <a:off x="4873953" y="1628147"/>
              <a:ext cx="2111202" cy="1729312"/>
            </a:xfrm>
            <a:custGeom>
              <a:avLst/>
              <a:gdLst>
                <a:gd name="T0" fmla="*/ 2125 w 2125"/>
                <a:gd name="T1" fmla="*/ 502 h 1739"/>
                <a:gd name="T2" fmla="*/ 234 w 2125"/>
                <a:gd name="T3" fmla="*/ 533 h 1739"/>
                <a:gd name="T4" fmla="*/ 194 w 2125"/>
                <a:gd name="T5" fmla="*/ 1371 h 1739"/>
                <a:gd name="T6" fmla="*/ 1271 w 2125"/>
                <a:gd name="T7" fmla="*/ 1108 h 1739"/>
                <a:gd name="T8" fmla="*/ 2125 w 2125"/>
                <a:gd name="T9" fmla="*/ 50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5" h="1739">
                  <a:moveTo>
                    <a:pt x="2125" y="502"/>
                  </a:moveTo>
                  <a:cubicBezTo>
                    <a:pt x="1392" y="0"/>
                    <a:pt x="709" y="125"/>
                    <a:pt x="234" y="533"/>
                  </a:cubicBezTo>
                  <a:cubicBezTo>
                    <a:pt x="0" y="733"/>
                    <a:pt x="7" y="1158"/>
                    <a:pt x="194" y="1371"/>
                  </a:cubicBezTo>
                  <a:cubicBezTo>
                    <a:pt x="515" y="1739"/>
                    <a:pt x="1002" y="1690"/>
                    <a:pt x="1271" y="1108"/>
                  </a:cubicBezTo>
                  <a:cubicBezTo>
                    <a:pt x="1477" y="662"/>
                    <a:pt x="1687" y="441"/>
                    <a:pt x="2125" y="502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98000">
                  <a:schemeClr val="accent1"/>
                </a:gs>
              </a:gsLst>
              <a:lin ang="2700000" scaled="0"/>
            </a:gradFill>
            <a:ln w="12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阿里巴巴普惠体 2.0 55 Regular" panose="00020600040101010101" pitchFamily="18" charset="-122"/>
              </a:endParaRPr>
            </a:p>
          </p:txBody>
        </p:sp>
        <p:sp>
          <p:nvSpPr>
            <p:cNvPr id="14" name="Freeform 10"/>
            <p:cNvSpPr/>
            <p:nvPr/>
          </p:nvSpPr>
          <p:spPr bwMode="auto">
            <a:xfrm>
              <a:off x="4541060" y="2835783"/>
              <a:ext cx="590848" cy="786837"/>
            </a:xfrm>
            <a:custGeom>
              <a:avLst/>
              <a:gdLst>
                <a:gd name="T0" fmla="*/ 594 w 594"/>
                <a:gd name="T1" fmla="*/ 792 h 792"/>
                <a:gd name="T2" fmla="*/ 293 w 594"/>
                <a:gd name="T3" fmla="*/ 152 h 792"/>
                <a:gd name="T4" fmla="*/ 29 w 594"/>
                <a:gd name="T5" fmla="*/ 208 h 792"/>
                <a:gd name="T6" fmla="*/ 36 w 594"/>
                <a:gd name="T7" fmla="*/ 414 h 792"/>
                <a:gd name="T8" fmla="*/ 594 w 594"/>
                <a:gd name="T9" fmla="*/ 792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4" h="792">
                  <a:moveTo>
                    <a:pt x="594" y="792"/>
                  </a:moveTo>
                  <a:cubicBezTo>
                    <a:pt x="539" y="571"/>
                    <a:pt x="457" y="332"/>
                    <a:pt x="293" y="152"/>
                  </a:cubicBezTo>
                  <a:cubicBezTo>
                    <a:pt x="198" y="47"/>
                    <a:pt x="72" y="0"/>
                    <a:pt x="29" y="208"/>
                  </a:cubicBezTo>
                  <a:cubicBezTo>
                    <a:pt x="16" y="274"/>
                    <a:pt x="0" y="361"/>
                    <a:pt x="36" y="414"/>
                  </a:cubicBezTo>
                  <a:cubicBezTo>
                    <a:pt x="171" y="613"/>
                    <a:pt x="226" y="714"/>
                    <a:pt x="594" y="792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阿里巴巴普惠体 2.0 55 Regular" panose="00020600040101010101" pitchFamily="18" charset="-122"/>
              </a:endParaRPr>
            </a:p>
          </p:txBody>
        </p:sp>
        <p:sp>
          <p:nvSpPr>
            <p:cNvPr id="15" name="Freeform 7"/>
            <p:cNvSpPr/>
            <p:nvPr/>
          </p:nvSpPr>
          <p:spPr bwMode="auto">
            <a:xfrm>
              <a:off x="6315046" y="3984709"/>
              <a:ext cx="567791" cy="834393"/>
            </a:xfrm>
            <a:custGeom>
              <a:avLst/>
              <a:gdLst>
                <a:gd name="T0" fmla="*/ 463 w 572"/>
                <a:gd name="T1" fmla="*/ 0 h 839"/>
                <a:gd name="T2" fmla="*/ 47 w 572"/>
                <a:gd name="T3" fmla="*/ 572 h 839"/>
                <a:gd name="T4" fmla="*/ 223 w 572"/>
                <a:gd name="T5" fmla="*/ 776 h 839"/>
                <a:gd name="T6" fmla="*/ 400 w 572"/>
                <a:gd name="T7" fmla="*/ 671 h 839"/>
                <a:gd name="T8" fmla="*/ 463 w 572"/>
                <a:gd name="T9" fmla="*/ 0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2" h="839">
                  <a:moveTo>
                    <a:pt x="463" y="0"/>
                  </a:moveTo>
                  <a:cubicBezTo>
                    <a:pt x="296" y="155"/>
                    <a:pt x="126" y="342"/>
                    <a:pt x="47" y="572"/>
                  </a:cubicBezTo>
                  <a:cubicBezTo>
                    <a:pt x="0" y="706"/>
                    <a:pt x="20" y="839"/>
                    <a:pt x="223" y="776"/>
                  </a:cubicBezTo>
                  <a:cubicBezTo>
                    <a:pt x="287" y="756"/>
                    <a:pt x="371" y="729"/>
                    <a:pt x="400" y="671"/>
                  </a:cubicBezTo>
                  <a:cubicBezTo>
                    <a:pt x="510" y="457"/>
                    <a:pt x="572" y="360"/>
                    <a:pt x="463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12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阿里巴巴普惠体 2.0 55 Regular" panose="00020600040101010101" pitchFamily="18" charset="-122"/>
              </a:endParaRPr>
            </a:p>
          </p:txBody>
        </p:sp>
        <p:sp>
          <p:nvSpPr>
            <p:cNvPr id="16" name="Freeform 9"/>
            <p:cNvSpPr/>
            <p:nvPr/>
          </p:nvSpPr>
          <p:spPr bwMode="auto">
            <a:xfrm>
              <a:off x="4505033" y="3165794"/>
              <a:ext cx="1929624" cy="1693285"/>
            </a:xfrm>
            <a:custGeom>
              <a:avLst/>
              <a:gdLst>
                <a:gd name="T0" fmla="*/ 52 w 1942"/>
                <a:gd name="T1" fmla="*/ 0 h 1702"/>
                <a:gd name="T2" fmla="*/ 1052 w 1942"/>
                <a:gd name="T3" fmla="*/ 1605 h 1702"/>
                <a:gd name="T4" fmla="*/ 1792 w 1942"/>
                <a:gd name="T5" fmla="*/ 1207 h 1702"/>
                <a:gd name="T6" fmla="*/ 1011 w 1942"/>
                <a:gd name="T7" fmla="*/ 419 h 1702"/>
                <a:gd name="T8" fmla="*/ 52 w 1942"/>
                <a:gd name="T9" fmla="*/ 0 h 1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2" h="1702">
                  <a:moveTo>
                    <a:pt x="52" y="0"/>
                  </a:moveTo>
                  <a:cubicBezTo>
                    <a:pt x="0" y="886"/>
                    <a:pt x="459" y="1408"/>
                    <a:pt x="1052" y="1605"/>
                  </a:cubicBezTo>
                  <a:cubicBezTo>
                    <a:pt x="1345" y="1702"/>
                    <a:pt x="1705" y="1477"/>
                    <a:pt x="1792" y="1207"/>
                  </a:cubicBezTo>
                  <a:cubicBezTo>
                    <a:pt x="1942" y="743"/>
                    <a:pt x="1649" y="350"/>
                    <a:pt x="1011" y="419"/>
                  </a:cubicBezTo>
                  <a:cubicBezTo>
                    <a:pt x="523" y="472"/>
                    <a:pt x="225" y="406"/>
                    <a:pt x="52" y="0"/>
                  </a:cubicBezTo>
                  <a:close/>
                </a:path>
              </a:pathLst>
            </a:custGeom>
            <a:solidFill>
              <a:schemeClr val="accent3"/>
            </a:solidFill>
            <a:ln w="12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阿里巴巴普惠体 2.0 55 Regular" panose="00020600040101010101" pitchFamily="18" charset="-122"/>
              </a:endParaRPr>
            </a:p>
          </p:txBody>
        </p:sp>
        <p:sp>
          <p:nvSpPr>
            <p:cNvPr id="17" name="Freeform 11"/>
            <p:cNvSpPr/>
            <p:nvPr/>
          </p:nvSpPr>
          <p:spPr bwMode="auto">
            <a:xfrm>
              <a:off x="6196877" y="2561975"/>
              <a:ext cx="1490090" cy="2148671"/>
            </a:xfrm>
            <a:custGeom>
              <a:avLst/>
              <a:gdLst>
                <a:gd name="T0" fmla="*/ 461 w 1500"/>
                <a:gd name="T1" fmla="*/ 2160 h 2160"/>
                <a:gd name="T2" fmla="*/ 1387 w 1500"/>
                <a:gd name="T3" fmla="*/ 511 h 2160"/>
                <a:gd name="T4" fmla="*/ 682 w 1500"/>
                <a:gd name="T5" fmla="*/ 54 h 2160"/>
                <a:gd name="T6" fmla="*/ 367 w 1500"/>
                <a:gd name="T7" fmla="*/ 1117 h 2160"/>
                <a:gd name="T8" fmla="*/ 461 w 1500"/>
                <a:gd name="T9" fmla="*/ 2160 h 2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0" h="2160">
                  <a:moveTo>
                    <a:pt x="461" y="2160"/>
                  </a:moveTo>
                  <a:cubicBezTo>
                    <a:pt x="1263" y="1780"/>
                    <a:pt x="1500" y="1126"/>
                    <a:pt x="1387" y="511"/>
                  </a:cubicBezTo>
                  <a:cubicBezTo>
                    <a:pt x="1331" y="208"/>
                    <a:pt x="961" y="0"/>
                    <a:pt x="682" y="54"/>
                  </a:cubicBezTo>
                  <a:cubicBezTo>
                    <a:pt x="203" y="146"/>
                    <a:pt x="0" y="591"/>
                    <a:pt x="367" y="1117"/>
                  </a:cubicBezTo>
                  <a:cubicBezTo>
                    <a:pt x="649" y="1520"/>
                    <a:pt x="733" y="1813"/>
                    <a:pt x="461" y="2160"/>
                  </a:cubicBezTo>
                  <a:close/>
                </a:path>
              </a:pathLst>
            </a:custGeom>
            <a:solidFill>
              <a:schemeClr val="accent5"/>
            </a:solidFill>
            <a:ln w="12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阿里巴巴普惠体 2.0 55 Regular" panose="00020600040101010101" pitchFamily="18" charset="-122"/>
              </a:endParaRPr>
            </a:p>
          </p:txBody>
        </p:sp>
      </p:grpSp>
      <p:grpSp>
        <p:nvGrpSpPr>
          <p:cNvPr id="27" name="Group 12"/>
          <p:cNvGrpSpPr/>
          <p:nvPr/>
        </p:nvGrpSpPr>
        <p:grpSpPr>
          <a:xfrm>
            <a:off x="821654" y="2132664"/>
            <a:ext cx="276224" cy="276224"/>
            <a:chOff x="1460006" y="1642203"/>
            <a:chExt cx="479425" cy="479425"/>
          </a:xfrm>
        </p:grpSpPr>
        <p:sp>
          <p:nvSpPr>
            <p:cNvPr id="28" name="Oval 8"/>
            <p:cNvSpPr>
              <a:spLocks noChangeArrowheads="1"/>
            </p:cNvSpPr>
            <p:nvPr/>
          </p:nvSpPr>
          <p:spPr bwMode="auto">
            <a:xfrm>
              <a:off x="1460006" y="1642203"/>
              <a:ext cx="479425" cy="479425"/>
            </a:xfrm>
            <a:prstGeom prst="ellipse">
              <a:avLst/>
            </a:prstGeom>
            <a:solidFill>
              <a:srgbClr val="FFFFFF"/>
            </a:solidFill>
            <a:ln w="17463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阿里巴巴普惠体 2.0 55 Regular" panose="00020600040101010101" pitchFamily="18" charset="-122"/>
              </a:endParaRPr>
            </a:p>
          </p:txBody>
        </p:sp>
        <p:sp>
          <p:nvSpPr>
            <p:cNvPr id="29" name="Freeform 9"/>
            <p:cNvSpPr/>
            <p:nvPr/>
          </p:nvSpPr>
          <p:spPr bwMode="auto">
            <a:xfrm>
              <a:off x="1575894" y="1799366"/>
              <a:ext cx="247650" cy="165100"/>
            </a:xfrm>
            <a:custGeom>
              <a:avLst/>
              <a:gdLst>
                <a:gd name="T0" fmla="*/ 0 w 156"/>
                <a:gd name="T1" fmla="*/ 45 h 104"/>
                <a:gd name="T2" fmla="*/ 60 w 156"/>
                <a:gd name="T3" fmla="*/ 104 h 104"/>
                <a:gd name="T4" fmla="*/ 156 w 156"/>
                <a:gd name="T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6" h="104">
                  <a:moveTo>
                    <a:pt x="0" y="45"/>
                  </a:moveTo>
                  <a:lnTo>
                    <a:pt x="60" y="104"/>
                  </a:lnTo>
                  <a:lnTo>
                    <a:pt x="156" y="0"/>
                  </a:lnTo>
                </a:path>
              </a:pathLst>
            </a:custGeom>
            <a:solidFill>
              <a:srgbClr val="FFFFFF"/>
            </a:solidFill>
            <a:ln w="17463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阿里巴巴普惠体 2.0 55 Regular" panose="00020600040101010101" pitchFamily="18" charset="-122"/>
              </a:endParaRPr>
            </a:p>
          </p:txBody>
        </p:sp>
      </p:grpSp>
      <p:sp>
        <p:nvSpPr>
          <p:cNvPr id="39" name="Text Placeholder 3"/>
          <p:cNvSpPr txBox="1"/>
          <p:nvPr/>
        </p:nvSpPr>
        <p:spPr>
          <a:xfrm>
            <a:off x="777240" y="1257546"/>
            <a:ext cx="3517251" cy="562808"/>
          </a:xfrm>
          <a:prstGeom prst="rect">
            <a:avLst/>
          </a:prstGeom>
          <a:effectLst/>
        </p:spPr>
        <p:txBody>
          <a:bodyPr wrap="square" lIns="32918" tIns="16459" rIns="32918" bIns="16459">
            <a:spAutoFit/>
          </a:bodyPr>
          <a:lstStyle>
            <a:lvl1pPr marL="0" indent="0" algn="l" defTabSz="1828165" rtl="0" eaLnBrk="1" latinLnBrk="0" hangingPunct="1">
              <a:lnSpc>
                <a:spcPct val="150000"/>
              </a:lnSpc>
              <a:spcBef>
                <a:spcPts val="2000"/>
              </a:spcBef>
              <a:buFont typeface="Arial" panose="020B0604020202020204" pitchFamily="34" charset="0"/>
              <a:buNone/>
              <a:defRPr sz="2400" b="0" kern="1200">
                <a:solidFill>
                  <a:schemeClr val="bg2">
                    <a:lumMod val="75000"/>
                  </a:schemeClr>
                </a:solidFill>
                <a:latin typeface="Source Sans Pro" panose="020B0503030403020204" pitchFamily="34" charset="77"/>
                <a:ea typeface="Amiri" pitchFamily="2" charset="-78"/>
                <a:cs typeface="Amiri" pitchFamily="2" charset="-78"/>
              </a:defRPr>
            </a:lvl1pPr>
            <a:lvl2pPr marL="1370965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85365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99765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1135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0279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3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6095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0495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请您单击此处添加合适的文字加以说明，可适当地调整文字大小或者颜色等属性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0" name="Text Placeholder 3"/>
          <p:cNvSpPr txBox="1"/>
          <p:nvPr/>
        </p:nvSpPr>
        <p:spPr>
          <a:xfrm>
            <a:off x="1267130" y="2079133"/>
            <a:ext cx="3027361" cy="562808"/>
          </a:xfrm>
          <a:prstGeom prst="rect">
            <a:avLst/>
          </a:prstGeom>
          <a:effectLst/>
        </p:spPr>
        <p:txBody>
          <a:bodyPr wrap="square" lIns="32918" tIns="16459" rIns="32918" bIns="16459">
            <a:spAutoFit/>
          </a:bodyPr>
          <a:lstStyle>
            <a:lvl1pPr marL="0" indent="0" algn="l" defTabSz="1828165" rtl="0" eaLnBrk="1" latinLnBrk="0" hangingPunct="1">
              <a:lnSpc>
                <a:spcPct val="150000"/>
              </a:lnSpc>
              <a:spcBef>
                <a:spcPts val="2000"/>
              </a:spcBef>
              <a:buFont typeface="Arial" panose="020B0604020202020204" pitchFamily="34" charset="0"/>
              <a:buNone/>
              <a:defRPr sz="2400" b="0" kern="1200">
                <a:solidFill>
                  <a:schemeClr val="bg2">
                    <a:lumMod val="75000"/>
                  </a:schemeClr>
                </a:solidFill>
                <a:latin typeface="Source Sans Pro" panose="020B0503030403020204" pitchFamily="34" charset="77"/>
                <a:ea typeface="Amiri" pitchFamily="2" charset="-78"/>
                <a:cs typeface="Amiri" pitchFamily="2" charset="-78"/>
              </a:defRPr>
            </a:lvl1pPr>
            <a:lvl2pPr marL="1370965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85365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99765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1135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0279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3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6095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0495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请您单击此处添加合适的文字加以说明，可适当地调整文字大小或者颜色等属性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41" name="Group 12"/>
          <p:cNvGrpSpPr/>
          <p:nvPr/>
        </p:nvGrpSpPr>
        <p:grpSpPr>
          <a:xfrm>
            <a:off x="821654" y="2776342"/>
            <a:ext cx="276224" cy="276224"/>
            <a:chOff x="1460006" y="1642203"/>
            <a:chExt cx="479425" cy="479425"/>
          </a:xfrm>
        </p:grpSpPr>
        <p:sp>
          <p:nvSpPr>
            <p:cNvPr id="42" name="Oval 8"/>
            <p:cNvSpPr>
              <a:spLocks noChangeArrowheads="1"/>
            </p:cNvSpPr>
            <p:nvPr/>
          </p:nvSpPr>
          <p:spPr bwMode="auto">
            <a:xfrm>
              <a:off x="1460006" y="1642203"/>
              <a:ext cx="479425" cy="479425"/>
            </a:xfrm>
            <a:prstGeom prst="ellipse">
              <a:avLst/>
            </a:prstGeom>
            <a:solidFill>
              <a:srgbClr val="FFFFFF"/>
            </a:solidFill>
            <a:ln w="17463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阿里巴巴普惠体 2.0 55 Regular" panose="00020600040101010101" pitchFamily="18" charset="-122"/>
              </a:endParaRPr>
            </a:p>
          </p:txBody>
        </p:sp>
        <p:sp>
          <p:nvSpPr>
            <p:cNvPr id="43" name="Freeform 9"/>
            <p:cNvSpPr/>
            <p:nvPr/>
          </p:nvSpPr>
          <p:spPr bwMode="auto">
            <a:xfrm>
              <a:off x="1575894" y="1799366"/>
              <a:ext cx="247650" cy="165100"/>
            </a:xfrm>
            <a:custGeom>
              <a:avLst/>
              <a:gdLst>
                <a:gd name="T0" fmla="*/ 0 w 156"/>
                <a:gd name="T1" fmla="*/ 45 h 104"/>
                <a:gd name="T2" fmla="*/ 60 w 156"/>
                <a:gd name="T3" fmla="*/ 104 h 104"/>
                <a:gd name="T4" fmla="*/ 156 w 156"/>
                <a:gd name="T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6" h="104">
                  <a:moveTo>
                    <a:pt x="0" y="45"/>
                  </a:moveTo>
                  <a:lnTo>
                    <a:pt x="60" y="104"/>
                  </a:lnTo>
                  <a:lnTo>
                    <a:pt x="156" y="0"/>
                  </a:lnTo>
                </a:path>
              </a:pathLst>
            </a:custGeom>
            <a:solidFill>
              <a:srgbClr val="FFFFFF"/>
            </a:solidFill>
            <a:ln w="17463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阿里巴巴普惠体 2.0 55 Regular" panose="00020600040101010101" pitchFamily="18" charset="-122"/>
              </a:endParaRPr>
            </a:p>
          </p:txBody>
        </p:sp>
      </p:grpSp>
      <p:sp>
        <p:nvSpPr>
          <p:cNvPr id="44" name="Text Placeholder 3"/>
          <p:cNvSpPr txBox="1"/>
          <p:nvPr/>
        </p:nvSpPr>
        <p:spPr>
          <a:xfrm>
            <a:off x="1267130" y="2722811"/>
            <a:ext cx="3027361" cy="562808"/>
          </a:xfrm>
          <a:prstGeom prst="rect">
            <a:avLst/>
          </a:prstGeom>
          <a:effectLst/>
        </p:spPr>
        <p:txBody>
          <a:bodyPr wrap="square" lIns="32918" tIns="16459" rIns="32918" bIns="16459">
            <a:spAutoFit/>
          </a:bodyPr>
          <a:lstStyle>
            <a:lvl1pPr marL="0" indent="0" algn="l" defTabSz="1828165" rtl="0" eaLnBrk="1" latinLnBrk="0" hangingPunct="1">
              <a:lnSpc>
                <a:spcPct val="150000"/>
              </a:lnSpc>
              <a:spcBef>
                <a:spcPts val="2000"/>
              </a:spcBef>
              <a:buFont typeface="Arial" panose="020B0604020202020204" pitchFamily="34" charset="0"/>
              <a:buNone/>
              <a:defRPr sz="2400" b="0" kern="1200">
                <a:solidFill>
                  <a:schemeClr val="bg2">
                    <a:lumMod val="75000"/>
                  </a:schemeClr>
                </a:solidFill>
                <a:latin typeface="Source Sans Pro" panose="020B0503030403020204" pitchFamily="34" charset="77"/>
                <a:ea typeface="Amiri" pitchFamily="2" charset="-78"/>
                <a:cs typeface="Amiri" pitchFamily="2" charset="-78"/>
              </a:defRPr>
            </a:lvl1pPr>
            <a:lvl2pPr marL="1370965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85365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99765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1135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0279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3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6095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0495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请您单击此处添加合适的文字加以说明，可适当地调整文字大小或者颜色等属性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45" name="Group 12"/>
          <p:cNvGrpSpPr/>
          <p:nvPr/>
        </p:nvGrpSpPr>
        <p:grpSpPr>
          <a:xfrm>
            <a:off x="821654" y="3420020"/>
            <a:ext cx="276224" cy="276224"/>
            <a:chOff x="1460006" y="1642203"/>
            <a:chExt cx="479425" cy="479425"/>
          </a:xfrm>
        </p:grpSpPr>
        <p:sp>
          <p:nvSpPr>
            <p:cNvPr id="46" name="Oval 8"/>
            <p:cNvSpPr>
              <a:spLocks noChangeArrowheads="1"/>
            </p:cNvSpPr>
            <p:nvPr/>
          </p:nvSpPr>
          <p:spPr bwMode="auto">
            <a:xfrm>
              <a:off x="1460006" y="1642203"/>
              <a:ext cx="479425" cy="479425"/>
            </a:xfrm>
            <a:prstGeom prst="ellipse">
              <a:avLst/>
            </a:prstGeom>
            <a:solidFill>
              <a:srgbClr val="FFFFFF"/>
            </a:solidFill>
            <a:ln w="17463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阿里巴巴普惠体 2.0 55 Regular" panose="00020600040101010101" pitchFamily="18" charset="-122"/>
              </a:endParaRPr>
            </a:p>
          </p:txBody>
        </p:sp>
        <p:sp>
          <p:nvSpPr>
            <p:cNvPr id="47" name="Freeform 9"/>
            <p:cNvSpPr/>
            <p:nvPr/>
          </p:nvSpPr>
          <p:spPr bwMode="auto">
            <a:xfrm>
              <a:off x="1575894" y="1799366"/>
              <a:ext cx="247650" cy="165100"/>
            </a:xfrm>
            <a:custGeom>
              <a:avLst/>
              <a:gdLst>
                <a:gd name="T0" fmla="*/ 0 w 156"/>
                <a:gd name="T1" fmla="*/ 45 h 104"/>
                <a:gd name="T2" fmla="*/ 60 w 156"/>
                <a:gd name="T3" fmla="*/ 104 h 104"/>
                <a:gd name="T4" fmla="*/ 156 w 156"/>
                <a:gd name="T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6" h="104">
                  <a:moveTo>
                    <a:pt x="0" y="45"/>
                  </a:moveTo>
                  <a:lnTo>
                    <a:pt x="60" y="104"/>
                  </a:lnTo>
                  <a:lnTo>
                    <a:pt x="156" y="0"/>
                  </a:lnTo>
                </a:path>
              </a:pathLst>
            </a:custGeom>
            <a:solidFill>
              <a:srgbClr val="FFFFFF"/>
            </a:solidFill>
            <a:ln w="17463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阿里巴巴普惠体 2.0 55 Regular" panose="00020600040101010101" pitchFamily="18" charset="-122"/>
              </a:endParaRPr>
            </a:p>
          </p:txBody>
        </p:sp>
      </p:grpSp>
      <p:sp>
        <p:nvSpPr>
          <p:cNvPr id="48" name="Text Placeholder 3"/>
          <p:cNvSpPr txBox="1"/>
          <p:nvPr/>
        </p:nvSpPr>
        <p:spPr>
          <a:xfrm>
            <a:off x="1267130" y="3366489"/>
            <a:ext cx="3027361" cy="562808"/>
          </a:xfrm>
          <a:prstGeom prst="rect">
            <a:avLst/>
          </a:prstGeom>
          <a:effectLst/>
        </p:spPr>
        <p:txBody>
          <a:bodyPr wrap="square" lIns="32918" tIns="16459" rIns="32918" bIns="16459">
            <a:spAutoFit/>
          </a:bodyPr>
          <a:lstStyle>
            <a:lvl1pPr marL="0" indent="0" algn="l" defTabSz="1828165" rtl="0" eaLnBrk="1" latinLnBrk="0" hangingPunct="1">
              <a:lnSpc>
                <a:spcPct val="150000"/>
              </a:lnSpc>
              <a:spcBef>
                <a:spcPts val="2000"/>
              </a:spcBef>
              <a:buFont typeface="Arial" panose="020B0604020202020204" pitchFamily="34" charset="0"/>
              <a:buNone/>
              <a:defRPr sz="2400" b="0" kern="1200">
                <a:solidFill>
                  <a:schemeClr val="bg2">
                    <a:lumMod val="75000"/>
                  </a:schemeClr>
                </a:solidFill>
                <a:latin typeface="Source Sans Pro" panose="020B0503030403020204" pitchFamily="34" charset="77"/>
                <a:ea typeface="Amiri" pitchFamily="2" charset="-78"/>
                <a:cs typeface="Amiri" pitchFamily="2" charset="-78"/>
              </a:defRPr>
            </a:lvl1pPr>
            <a:lvl2pPr marL="1370965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85365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99765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1135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0279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3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6095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0495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请您单击此处添加合适的文字加以说明，可适当地调整文字大小或者颜色等属性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7666048" y="4712614"/>
            <a:ext cx="884858" cy="4308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en-US" altLang="zh-CN" sz="2800" b="0" i="0">
                <a:ln>
                  <a:solidFill>
                    <a:schemeClr val="bg1">
                      <a:alpha val="30000"/>
                    </a:schemeClr>
                  </a:solidFill>
                </a:ln>
                <a:noFill/>
                <a:effectLst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sym typeface="阿里巴巴普惠体 2.0 75 SemiBold" panose="00020600040101010101" pitchFamily="18" charset="-122"/>
              </a:rPr>
              <a:t>TITLE</a:t>
            </a:r>
            <a:endParaRPr lang="zh-CN" altLang="en-US" sz="2800" dirty="0">
              <a:ln>
                <a:solidFill>
                  <a:schemeClr val="bg1">
                    <a:alpha val="30000"/>
                  </a:schemeClr>
                </a:solidFill>
              </a:ln>
              <a:noFill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sym typeface="阿里巴巴普惠体 2.0 75 SemiBold" panose="00020600040101010101" pitchFamily="18" charset="-122"/>
            </a:endParaRPr>
          </a:p>
        </p:txBody>
      </p:sp>
      <p:cxnSp>
        <p:nvCxnSpPr>
          <p:cNvPr id="9" name="直接连接符 8"/>
          <p:cNvCxnSpPr/>
          <p:nvPr/>
        </p:nvCxnSpPr>
        <p:spPr bwMode="auto">
          <a:xfrm>
            <a:off x="8686804" y="4928057"/>
            <a:ext cx="468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" name="直接连接符 9"/>
          <p:cNvCxnSpPr/>
          <p:nvPr/>
        </p:nvCxnSpPr>
        <p:spPr bwMode="auto">
          <a:xfrm>
            <a:off x="-665148" y="4928057"/>
            <a:ext cx="806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" name="TextBox 54_1"/>
          <p:cNvSpPr txBox="1"/>
          <p:nvPr/>
        </p:nvSpPr>
        <p:spPr>
          <a:xfrm>
            <a:off x="619727" y="298698"/>
            <a:ext cx="1396536" cy="4615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400" b="1">
                <a:solidFill>
                  <a:schemeClr val="accent1"/>
                </a:solidFill>
                <a:latin typeface="+mj-ea"/>
                <a:ea typeface="+mj-ea"/>
              </a:rPr>
              <a:t>添加标题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2" name="Freeform 14_1"/>
          <p:cNvSpPr/>
          <p:nvPr/>
        </p:nvSpPr>
        <p:spPr bwMode="auto">
          <a:xfrm>
            <a:off x="-175170" y="355600"/>
            <a:ext cx="794897" cy="304800"/>
          </a:xfrm>
          <a:custGeom>
            <a:avLst/>
            <a:gdLst>
              <a:gd name="connsiteX0" fmla="*/ 2357 w 794897"/>
              <a:gd name="connsiteY0" fmla="*/ 253584 h 304800"/>
              <a:gd name="connsiteX1" fmla="*/ 86178 w 794897"/>
              <a:gd name="connsiteY1" fmla="*/ 24984 h 304800"/>
              <a:gd name="connsiteX2" fmla="*/ 121949 w 794897"/>
              <a:gd name="connsiteY2" fmla="*/ 0 h 304800"/>
              <a:gd name="connsiteX3" fmla="*/ 756769 w 794897"/>
              <a:gd name="connsiteY3" fmla="*/ 0 h 304800"/>
              <a:gd name="connsiteX4" fmla="*/ 792541 w 794897"/>
              <a:gd name="connsiteY4" fmla="*/ 51216 h 304800"/>
              <a:gd name="connsiteX5" fmla="*/ 708720 w 794897"/>
              <a:gd name="connsiteY5" fmla="*/ 279816 h 304800"/>
              <a:gd name="connsiteX6" fmla="*/ 672949 w 794897"/>
              <a:gd name="connsiteY6" fmla="*/ 304800 h 304800"/>
              <a:gd name="connsiteX7" fmla="*/ 38129 w 794897"/>
              <a:gd name="connsiteY7" fmla="*/ 304800 h 304800"/>
              <a:gd name="connsiteX8" fmla="*/ 2357 w 794897"/>
              <a:gd name="connsiteY8" fmla="*/ 253584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94897" h="304800">
                <a:moveTo>
                  <a:pt x="2357" y="253584"/>
                </a:moveTo>
                <a:lnTo>
                  <a:pt x="86178" y="24984"/>
                </a:lnTo>
                <a:cubicBezTo>
                  <a:pt x="91684" y="9969"/>
                  <a:pt x="105957" y="0"/>
                  <a:pt x="121949" y="0"/>
                </a:cubicBezTo>
                <a:lnTo>
                  <a:pt x="756769" y="0"/>
                </a:lnTo>
                <a:cubicBezTo>
                  <a:pt x="783226" y="0"/>
                  <a:pt x="801649" y="26376"/>
                  <a:pt x="792541" y="51216"/>
                </a:cubicBezTo>
                <a:lnTo>
                  <a:pt x="708720" y="279816"/>
                </a:lnTo>
                <a:cubicBezTo>
                  <a:pt x="703214" y="294831"/>
                  <a:pt x="688941" y="304800"/>
                  <a:pt x="672949" y="304800"/>
                </a:cubicBezTo>
                <a:lnTo>
                  <a:pt x="38129" y="304800"/>
                </a:lnTo>
                <a:cubicBezTo>
                  <a:pt x="11672" y="304800"/>
                  <a:pt x="-6751" y="278424"/>
                  <a:pt x="2357" y="253584"/>
                </a:cubicBezTo>
              </a:path>
            </a:pathLst>
          </a:cu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0" scaled="0"/>
          </a:gradFill>
          <a:ln w="19050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latin typeface="阿里巴巴普惠体 2.0 55 Regular" panose="00020600040101010101" pitchFamily="18" charset="-122"/>
            </a:endParaRPr>
          </a:p>
        </p:txBody>
      </p:sp>
      <p:grpSp>
        <p:nvGrpSpPr>
          <p:cNvPr id="13" name="Group 16_1"/>
          <p:cNvGrpSpPr/>
          <p:nvPr/>
        </p:nvGrpSpPr>
        <p:grpSpPr>
          <a:xfrm>
            <a:off x="1807696" y="621871"/>
            <a:ext cx="1080258" cy="77454"/>
            <a:chOff x="3022999" y="621871"/>
            <a:chExt cx="1080258" cy="77454"/>
          </a:xfrm>
        </p:grpSpPr>
        <p:cxnSp>
          <p:nvCxnSpPr>
            <p:cNvPr id="14" name="直接连接符 13"/>
            <p:cNvCxnSpPr/>
            <p:nvPr/>
          </p:nvCxnSpPr>
          <p:spPr bwMode="auto">
            <a:xfrm>
              <a:off x="3131707" y="621871"/>
              <a:ext cx="971550" cy="0"/>
            </a:xfrm>
            <a:prstGeom prst="line">
              <a:avLst/>
            </a:prstGeom>
            <a:noFill/>
            <a:ln w="19050" cap="rnd" cmpd="sng" algn="ctr">
              <a:gradFill>
                <a:gsLst>
                  <a:gs pos="0">
                    <a:schemeClr val="accent4">
                      <a:alpha val="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" name="直接连接符 14"/>
            <p:cNvCxnSpPr/>
            <p:nvPr/>
          </p:nvCxnSpPr>
          <p:spPr bwMode="auto">
            <a:xfrm>
              <a:off x="3022999" y="699325"/>
              <a:ext cx="389611" cy="0"/>
            </a:xfrm>
            <a:prstGeom prst="line">
              <a:avLst/>
            </a:prstGeom>
            <a:noFill/>
            <a:ln w="19050" cap="rnd" cmpd="sng" algn="ctr">
              <a:gradFill>
                <a:gsLst>
                  <a:gs pos="0">
                    <a:schemeClr val="accent4">
                      <a:alpha val="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6" name="Rectangle 3_1"/>
          <p:cNvSpPr txBox="1">
            <a:spLocks noChangeArrowheads="1"/>
          </p:cNvSpPr>
          <p:nvPr/>
        </p:nvSpPr>
        <p:spPr bwMode="auto">
          <a:xfrm>
            <a:off x="7424848" y="369252"/>
            <a:ext cx="1323064" cy="315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53" tIns="34277" rIns="68553" bIns="34277" numCol="1" anchor="ctr" anchorCtr="0" compatLnSpc="1">
            <a:sp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en-US" altLang="zh-CN" sz="1600">
                <a:gradFill>
                  <a:gsLst>
                    <a:gs pos="0">
                      <a:schemeClr val="accent1">
                        <a:lumMod val="65000"/>
                        <a:lumOff val="35000"/>
                      </a:schemeClr>
                    </a:gs>
                    <a:gs pos="94000">
                      <a:schemeClr val="accent1"/>
                    </a:gs>
                  </a:gsLst>
                  <a:lin ang="2700000" scaled="0"/>
                </a:gradFill>
                <a:latin typeface="+mj-ea"/>
              </a:rPr>
              <a:t>YOUR LOGO</a:t>
            </a:r>
          </a:p>
        </p:txBody>
      </p:sp>
      <p:grpSp>
        <p:nvGrpSpPr>
          <p:cNvPr id="109" name="组合 108"/>
          <p:cNvGrpSpPr/>
          <p:nvPr/>
        </p:nvGrpSpPr>
        <p:grpSpPr>
          <a:xfrm>
            <a:off x="6683493" y="1375487"/>
            <a:ext cx="1776994" cy="2834151"/>
            <a:chOff x="6856837" y="1375487"/>
            <a:chExt cx="1776994" cy="2834151"/>
          </a:xfrm>
        </p:grpSpPr>
        <p:sp>
          <p:nvSpPr>
            <p:cNvPr id="63" name="矩形 3"/>
            <p:cNvSpPr/>
            <p:nvPr>
              <p:custDataLst>
                <p:tags r:id="rId4"/>
              </p:custDataLst>
            </p:nvPr>
          </p:nvSpPr>
          <p:spPr>
            <a:xfrm>
              <a:off x="6856837" y="1375487"/>
              <a:ext cx="1776994" cy="2834151"/>
            </a:xfrm>
            <a:custGeom>
              <a:avLst/>
              <a:gdLst>
                <a:gd name="connsiteX0" fmla="*/ 229434 w 2655076"/>
                <a:gd name="connsiteY0" fmla="*/ 194436 h 4234614"/>
                <a:gd name="connsiteX1" fmla="*/ 2380510 w 2655076"/>
                <a:gd name="connsiteY1" fmla="*/ 1034 h 4234614"/>
                <a:gd name="connsiteX2" fmla="*/ 2655076 w 2655076"/>
                <a:gd name="connsiteY2" fmla="*/ 252473 h 4234614"/>
                <a:gd name="connsiteX3" fmla="*/ 2648400 w 2655076"/>
                <a:gd name="connsiteY3" fmla="*/ 3983065 h 4234614"/>
                <a:gd name="connsiteX4" fmla="*/ 2396401 w 2655076"/>
                <a:gd name="connsiteY4" fmla="*/ 4234614 h 4234614"/>
                <a:gd name="connsiteX5" fmla="*/ 252000 w 2655076"/>
                <a:gd name="connsiteY5" fmla="*/ 4234614 h 4234614"/>
                <a:gd name="connsiteX6" fmla="*/ 0 w 2655076"/>
                <a:gd name="connsiteY6" fmla="*/ 3982614 h 4234614"/>
                <a:gd name="connsiteX7" fmla="*/ 0 w 2655076"/>
                <a:gd name="connsiteY7" fmla="*/ 445423 h 4234614"/>
                <a:gd name="connsiteX8" fmla="*/ 229434 w 2655076"/>
                <a:gd name="connsiteY8" fmla="*/ 194436 h 4234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55076" h="4234614">
                  <a:moveTo>
                    <a:pt x="229434" y="194436"/>
                  </a:moveTo>
                  <a:lnTo>
                    <a:pt x="2380510" y="1034"/>
                  </a:lnTo>
                  <a:cubicBezTo>
                    <a:pt x="2528217" y="-12246"/>
                    <a:pt x="2655341" y="104170"/>
                    <a:pt x="2655076" y="252473"/>
                  </a:cubicBezTo>
                  <a:lnTo>
                    <a:pt x="2648400" y="3983065"/>
                  </a:lnTo>
                  <a:cubicBezTo>
                    <a:pt x="2648151" y="4122172"/>
                    <a:pt x="2535508" y="4234614"/>
                    <a:pt x="2396401" y="4234614"/>
                  </a:cubicBezTo>
                  <a:lnTo>
                    <a:pt x="252000" y="4234614"/>
                  </a:lnTo>
                  <a:cubicBezTo>
                    <a:pt x="112896" y="4234614"/>
                    <a:pt x="0" y="4121718"/>
                    <a:pt x="0" y="3982614"/>
                  </a:cubicBezTo>
                  <a:lnTo>
                    <a:pt x="0" y="445423"/>
                  </a:lnTo>
                  <a:cubicBezTo>
                    <a:pt x="0" y="315040"/>
                    <a:pt x="99574" y="206111"/>
                    <a:pt x="229434" y="19443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52400" dist="88900" dir="5400000" rotWithShape="0">
                <a:schemeClr val="accent1">
                  <a:lumMod val="100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noAutofit/>
            </a:bodyPr>
            <a:lstStyle/>
            <a:p>
              <a:endParaRPr lang="zh-CN" altLang="en-US" sz="1350">
                <a:solidFill>
                  <a:schemeClr val="lt1"/>
                </a:solidFill>
                <a:latin typeface="阿里巴巴普惠体 2.0 55 Regular" panose="00020600040101010101" pitchFamily="18" charset="-122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7054746" y="2693506"/>
              <a:ext cx="1381176" cy="276999"/>
            </a:xfrm>
            <a:prstGeom prst="rect">
              <a:avLst/>
            </a:prstGeom>
            <a:noFill/>
            <a:effectLst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zh-CN" altLang="en-US" sz="13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裂变用户</a:t>
              </a: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6911551" y="3108295"/>
              <a:ext cx="1667566" cy="641714"/>
            </a:xfrm>
            <a:prstGeom prst="rect">
              <a:avLst/>
            </a:prstGeom>
            <a:noFill/>
            <a:effectLst/>
          </p:spPr>
          <p:txBody>
            <a:bodyPr wrap="square" lIns="68580" tIns="34290" rIns="68580" bIns="3429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单击此处添加合适的文字加以说明，可适当调整文字大小颜色等属性</a:t>
              </a:r>
              <a:endParaRPr lang="zh-CN" altLang="en-US" sz="105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74" name="六边形 26"/>
            <p:cNvSpPr/>
            <p:nvPr/>
          </p:nvSpPr>
          <p:spPr>
            <a:xfrm>
              <a:off x="7402434" y="1702765"/>
              <a:ext cx="685800" cy="750942"/>
            </a:xfrm>
            <a:custGeom>
              <a:avLst/>
              <a:gdLst>
                <a:gd name="connsiteX0" fmla="*/ 569898 w 914400"/>
                <a:gd name="connsiteY0" fmla="*/ 26625 h 1001256"/>
                <a:gd name="connsiteX1" fmla="*/ 775098 w 914400"/>
                <a:gd name="connsiteY1" fmla="*/ 129225 h 1001256"/>
                <a:gd name="connsiteX2" fmla="*/ 914400 w 914400"/>
                <a:gd name="connsiteY2" fmla="*/ 354620 h 1001256"/>
                <a:gd name="connsiteX3" fmla="*/ 914400 w 914400"/>
                <a:gd name="connsiteY3" fmla="*/ 646635 h 1001256"/>
                <a:gd name="connsiteX4" fmla="*/ 775098 w 914400"/>
                <a:gd name="connsiteY4" fmla="*/ 872031 h 1001256"/>
                <a:gd name="connsiteX5" fmla="*/ 569898 w 914400"/>
                <a:gd name="connsiteY5" fmla="*/ 974631 h 1001256"/>
                <a:gd name="connsiteX6" fmla="*/ 344502 w 914400"/>
                <a:gd name="connsiteY6" fmla="*/ 974631 h 1001256"/>
                <a:gd name="connsiteX7" fmla="*/ 139302 w 914400"/>
                <a:gd name="connsiteY7" fmla="*/ 872031 h 1001256"/>
                <a:gd name="connsiteX8" fmla="*/ 0 w 914400"/>
                <a:gd name="connsiteY8" fmla="*/ 646635 h 1001256"/>
                <a:gd name="connsiteX9" fmla="*/ 0 w 914400"/>
                <a:gd name="connsiteY9" fmla="*/ 354620 h 1001256"/>
                <a:gd name="connsiteX10" fmla="*/ 139302 w 914400"/>
                <a:gd name="connsiteY10" fmla="*/ 129225 h 1001256"/>
                <a:gd name="connsiteX11" fmla="*/ 344502 w 914400"/>
                <a:gd name="connsiteY11" fmla="*/ 26625 h 1001256"/>
                <a:gd name="connsiteX12" fmla="*/ 569898 w 914400"/>
                <a:gd name="connsiteY12" fmla="*/ 26625 h 1001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14400" h="1001256">
                  <a:moveTo>
                    <a:pt x="569898" y="26625"/>
                  </a:moveTo>
                  <a:lnTo>
                    <a:pt x="775098" y="129225"/>
                  </a:lnTo>
                  <a:cubicBezTo>
                    <a:pt x="860490" y="171921"/>
                    <a:pt x="914400" y="259149"/>
                    <a:pt x="914400" y="354620"/>
                  </a:cubicBezTo>
                  <a:lnTo>
                    <a:pt x="914400" y="646635"/>
                  </a:lnTo>
                  <a:cubicBezTo>
                    <a:pt x="914400" y="742107"/>
                    <a:pt x="860490" y="829335"/>
                    <a:pt x="775098" y="872031"/>
                  </a:cubicBezTo>
                  <a:lnTo>
                    <a:pt x="569898" y="974631"/>
                  </a:lnTo>
                  <a:cubicBezTo>
                    <a:pt x="498898" y="1010131"/>
                    <a:pt x="415502" y="1010131"/>
                    <a:pt x="344502" y="974631"/>
                  </a:cubicBezTo>
                  <a:lnTo>
                    <a:pt x="139302" y="872031"/>
                  </a:lnTo>
                  <a:cubicBezTo>
                    <a:pt x="53910" y="829335"/>
                    <a:pt x="0" y="742107"/>
                    <a:pt x="0" y="646635"/>
                  </a:cubicBezTo>
                  <a:lnTo>
                    <a:pt x="0" y="354620"/>
                  </a:lnTo>
                  <a:cubicBezTo>
                    <a:pt x="0" y="259149"/>
                    <a:pt x="53910" y="171921"/>
                    <a:pt x="139302" y="129225"/>
                  </a:cubicBezTo>
                  <a:lnTo>
                    <a:pt x="344502" y="26625"/>
                  </a:lnTo>
                  <a:cubicBezTo>
                    <a:pt x="415502" y="-8875"/>
                    <a:pt x="498898" y="-8875"/>
                    <a:pt x="569898" y="26625"/>
                  </a:cubicBezTo>
                </a:path>
              </a:pathLst>
            </a:custGeom>
            <a:solidFill>
              <a:schemeClr val="bg1">
                <a:lumMod val="95000"/>
                <a:alpha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sz="1350">
                <a:solidFill>
                  <a:schemeClr val="lt1"/>
                </a:solidFill>
                <a:latin typeface="阿里巴巴普惠体 2.0 55 Regular" panose="00020600040101010101" pitchFamily="18" charset="-122"/>
              </a:endParaRPr>
            </a:p>
          </p:txBody>
        </p:sp>
        <p:sp>
          <p:nvSpPr>
            <p:cNvPr id="83" name="任意多边形: 形状 82"/>
            <p:cNvSpPr/>
            <p:nvPr/>
          </p:nvSpPr>
          <p:spPr>
            <a:xfrm>
              <a:off x="7522967" y="1870260"/>
              <a:ext cx="444735" cy="415952"/>
            </a:xfrm>
            <a:custGeom>
              <a:avLst/>
              <a:gdLst>
                <a:gd name="connsiteX0" fmla="*/ 290512 w 935536"/>
                <a:gd name="connsiteY0" fmla="*/ 596978 h 874989"/>
                <a:gd name="connsiteX1" fmla="*/ 387953 w 935536"/>
                <a:gd name="connsiteY1" fmla="*/ 523921 h 874989"/>
                <a:gd name="connsiteX2" fmla="*/ 387572 w 935536"/>
                <a:gd name="connsiteY2" fmla="*/ 442197 h 874989"/>
                <a:gd name="connsiteX3" fmla="*/ 453008 w 935536"/>
                <a:gd name="connsiteY3" fmla="*/ 393048 h 874989"/>
                <a:gd name="connsiteX4" fmla="*/ 453008 w 935536"/>
                <a:gd name="connsiteY4" fmla="*/ 331135 h 874989"/>
                <a:gd name="connsiteX5" fmla="*/ 325564 w 935536"/>
                <a:gd name="connsiteY5" fmla="*/ 249506 h 874989"/>
                <a:gd name="connsiteX6" fmla="*/ 305180 w 935536"/>
                <a:gd name="connsiteY6" fmla="*/ 137111 h 874989"/>
                <a:gd name="connsiteX7" fmla="*/ 474821 w 935536"/>
                <a:gd name="connsiteY7" fmla="*/ 46 h 874989"/>
                <a:gd name="connsiteX8" fmla="*/ 632841 w 935536"/>
                <a:gd name="connsiteY8" fmla="*/ 141207 h 874989"/>
                <a:gd name="connsiteX9" fmla="*/ 484060 w 935536"/>
                <a:gd name="connsiteY9" fmla="*/ 331516 h 874989"/>
                <a:gd name="connsiteX10" fmla="*/ 484060 w 935536"/>
                <a:gd name="connsiteY10" fmla="*/ 392953 h 874989"/>
                <a:gd name="connsiteX11" fmla="*/ 549211 w 935536"/>
                <a:gd name="connsiteY11" fmla="*/ 441721 h 874989"/>
                <a:gd name="connsiteX12" fmla="*/ 549211 w 935536"/>
                <a:gd name="connsiteY12" fmla="*/ 522969 h 874989"/>
                <a:gd name="connsiteX13" fmla="*/ 551402 w 935536"/>
                <a:gd name="connsiteY13" fmla="*/ 525541 h 874989"/>
                <a:gd name="connsiteX14" fmla="*/ 646747 w 935536"/>
                <a:gd name="connsiteY14" fmla="*/ 597169 h 874989"/>
                <a:gd name="connsiteX15" fmla="*/ 782669 w 935536"/>
                <a:gd name="connsiteY15" fmla="*/ 543067 h 874989"/>
                <a:gd name="connsiteX16" fmla="*/ 889920 w 935536"/>
                <a:gd name="connsiteY16" fmla="*/ 593930 h 874989"/>
                <a:gd name="connsiteX17" fmla="*/ 899064 w 935536"/>
                <a:gd name="connsiteY17" fmla="*/ 811672 h 874989"/>
                <a:gd name="connsiteX18" fmla="*/ 681132 w 935536"/>
                <a:gd name="connsiteY18" fmla="*/ 847867 h 874989"/>
                <a:gd name="connsiteX19" fmla="*/ 628364 w 935536"/>
                <a:gd name="connsiteY19" fmla="*/ 621076 h 874989"/>
                <a:gd name="connsiteX20" fmla="*/ 531018 w 935536"/>
                <a:gd name="connsiteY20" fmla="*/ 548115 h 874989"/>
                <a:gd name="connsiteX21" fmla="*/ 405574 w 935536"/>
                <a:gd name="connsiteY21" fmla="*/ 548115 h 874989"/>
                <a:gd name="connsiteX22" fmla="*/ 308133 w 935536"/>
                <a:gd name="connsiteY22" fmla="*/ 621172 h 874989"/>
                <a:gd name="connsiteX23" fmla="*/ 320611 w 935536"/>
                <a:gd name="connsiteY23" fmla="*/ 770333 h 874989"/>
                <a:gd name="connsiteX24" fmla="*/ 241839 w 935536"/>
                <a:gd name="connsiteY24" fmla="*/ 856725 h 874989"/>
                <a:gd name="connsiteX25" fmla="*/ 29527 w 935536"/>
                <a:gd name="connsiteY25" fmla="*/ 803194 h 874989"/>
                <a:gd name="connsiteX26" fmla="*/ 54292 w 935536"/>
                <a:gd name="connsiteY26" fmla="*/ 585739 h 874989"/>
                <a:gd name="connsiteX27" fmla="*/ 290512 w 935536"/>
                <a:gd name="connsiteY27" fmla="*/ 596978 h 874989"/>
                <a:gd name="connsiteX28" fmla="*/ 424719 w 935536"/>
                <a:gd name="connsiteY28" fmla="*/ 176830 h 874989"/>
                <a:gd name="connsiteX29" fmla="*/ 408241 w 935536"/>
                <a:gd name="connsiteY29" fmla="*/ 118156 h 874989"/>
                <a:gd name="connsiteX30" fmla="*/ 460057 w 935536"/>
                <a:gd name="connsiteY30" fmla="*/ 60911 h 874989"/>
                <a:gd name="connsiteX31" fmla="*/ 524351 w 935536"/>
                <a:gd name="connsiteY31" fmla="*/ 99106 h 874989"/>
                <a:gd name="connsiteX32" fmla="*/ 514635 w 935536"/>
                <a:gd name="connsiteY32" fmla="*/ 174259 h 874989"/>
                <a:gd name="connsiteX33" fmla="*/ 513207 w 935536"/>
                <a:gd name="connsiteY33" fmla="*/ 177497 h 874989"/>
                <a:gd name="connsiteX34" fmla="*/ 559022 w 935536"/>
                <a:gd name="connsiteY34" fmla="*/ 265222 h 874989"/>
                <a:gd name="connsiteX35" fmla="*/ 594645 w 935536"/>
                <a:gd name="connsiteY35" fmla="*/ 116061 h 874989"/>
                <a:gd name="connsiteX36" fmla="*/ 454723 w 935536"/>
                <a:gd name="connsiteY36" fmla="*/ 30622 h 874989"/>
                <a:gd name="connsiteX37" fmla="*/ 334708 w 935536"/>
                <a:gd name="connsiteY37" fmla="*/ 142350 h 874989"/>
                <a:gd name="connsiteX38" fmla="*/ 377856 w 935536"/>
                <a:gd name="connsiteY38" fmla="*/ 264079 h 874989"/>
                <a:gd name="connsiteX39" fmla="*/ 424719 w 935536"/>
                <a:gd name="connsiteY39" fmla="*/ 176830 h 874989"/>
                <a:gd name="connsiteX40" fmla="*/ 257555 w 935536"/>
                <a:gd name="connsiteY40" fmla="*/ 808147 h 874989"/>
                <a:gd name="connsiteX41" fmla="*/ 293465 w 935536"/>
                <a:gd name="connsiteY41" fmla="*/ 659081 h 874989"/>
                <a:gd name="connsiteX42" fmla="*/ 156781 w 935536"/>
                <a:gd name="connsiteY42" fmla="*/ 572880 h 874989"/>
                <a:gd name="connsiteX43" fmla="*/ 35718 w 935536"/>
                <a:gd name="connsiteY43" fmla="*/ 674131 h 874989"/>
                <a:gd name="connsiteX44" fmla="*/ 76771 w 935536"/>
                <a:gd name="connsiteY44" fmla="*/ 807290 h 874989"/>
                <a:gd name="connsiteX45" fmla="*/ 87058 w 935536"/>
                <a:gd name="connsiteY45" fmla="*/ 756903 h 874989"/>
                <a:gd name="connsiteX46" fmla="*/ 123443 w 935536"/>
                <a:gd name="connsiteY46" fmla="*/ 719279 h 874989"/>
                <a:gd name="connsiteX47" fmla="*/ 106965 w 935536"/>
                <a:gd name="connsiteY47" fmla="*/ 660319 h 874989"/>
                <a:gd name="connsiteX48" fmla="*/ 161924 w 935536"/>
                <a:gd name="connsiteY48" fmla="*/ 603074 h 874989"/>
                <a:gd name="connsiteX49" fmla="*/ 225647 w 935536"/>
                <a:gd name="connsiteY49" fmla="*/ 650032 h 874989"/>
                <a:gd name="connsiteX50" fmla="*/ 211169 w 935536"/>
                <a:gd name="connsiteY50" fmla="*/ 719470 h 874989"/>
                <a:gd name="connsiteX51" fmla="*/ 257555 w 935536"/>
                <a:gd name="connsiteY51" fmla="*/ 808147 h 874989"/>
                <a:gd name="connsiteX52" fmla="*/ 861345 w 935536"/>
                <a:gd name="connsiteY52" fmla="*/ 807671 h 874989"/>
                <a:gd name="connsiteX53" fmla="*/ 894492 w 935536"/>
                <a:gd name="connsiteY53" fmla="*/ 654509 h 874989"/>
                <a:gd name="connsiteX54" fmla="*/ 756666 w 935536"/>
                <a:gd name="connsiteY54" fmla="*/ 573070 h 874989"/>
                <a:gd name="connsiteX55" fmla="*/ 636841 w 935536"/>
                <a:gd name="connsiteY55" fmla="*/ 681655 h 874989"/>
                <a:gd name="connsiteX56" fmla="*/ 679418 w 935536"/>
                <a:gd name="connsiteY56" fmla="*/ 806909 h 874989"/>
                <a:gd name="connsiteX57" fmla="*/ 725519 w 935536"/>
                <a:gd name="connsiteY57" fmla="*/ 719470 h 874989"/>
                <a:gd name="connsiteX58" fmla="*/ 709612 w 935536"/>
                <a:gd name="connsiteY58" fmla="*/ 661081 h 874989"/>
                <a:gd name="connsiteX59" fmla="*/ 763904 w 935536"/>
                <a:gd name="connsiteY59" fmla="*/ 603169 h 874989"/>
                <a:gd name="connsiteX60" fmla="*/ 828389 w 935536"/>
                <a:gd name="connsiteY60" fmla="*/ 650223 h 874989"/>
                <a:gd name="connsiteX61" fmla="*/ 814292 w 935536"/>
                <a:gd name="connsiteY61" fmla="*/ 719089 h 874989"/>
                <a:gd name="connsiteX62" fmla="*/ 861345 w 935536"/>
                <a:gd name="connsiteY62" fmla="*/ 807671 h 874989"/>
                <a:gd name="connsiteX63" fmla="*/ 468629 w 935536"/>
                <a:gd name="connsiteY63" fmla="*/ 422099 h 874989"/>
                <a:gd name="connsiteX64" fmla="*/ 408241 w 935536"/>
                <a:gd name="connsiteY64" fmla="*/ 482488 h 874989"/>
                <a:gd name="connsiteX65" fmla="*/ 467867 w 935536"/>
                <a:gd name="connsiteY65" fmla="*/ 542686 h 874989"/>
                <a:gd name="connsiteX66" fmla="*/ 528732 w 935536"/>
                <a:gd name="connsiteY66" fmla="*/ 482773 h 874989"/>
                <a:gd name="connsiteX67" fmla="*/ 468629 w 935536"/>
                <a:gd name="connsiteY67" fmla="*/ 422099 h 874989"/>
                <a:gd name="connsiteX68" fmla="*/ 528732 w 935536"/>
                <a:gd name="connsiteY68" fmla="*/ 267508 h 874989"/>
                <a:gd name="connsiteX69" fmla="*/ 528732 w 935536"/>
                <a:gd name="connsiteY69" fmla="*/ 253411 h 874989"/>
                <a:gd name="connsiteX70" fmla="*/ 473773 w 935536"/>
                <a:gd name="connsiteY70" fmla="*/ 196261 h 874989"/>
                <a:gd name="connsiteX71" fmla="*/ 410146 w 935536"/>
                <a:gd name="connsiteY71" fmla="*/ 243124 h 874989"/>
                <a:gd name="connsiteX72" fmla="*/ 408146 w 935536"/>
                <a:gd name="connsiteY72" fmla="*/ 280558 h 874989"/>
                <a:gd name="connsiteX73" fmla="*/ 414527 w 935536"/>
                <a:gd name="connsiteY73" fmla="*/ 290273 h 874989"/>
                <a:gd name="connsiteX74" fmla="*/ 507301 w 935536"/>
                <a:gd name="connsiteY74" fmla="*/ 295893 h 874989"/>
                <a:gd name="connsiteX75" fmla="*/ 528732 w 935536"/>
                <a:gd name="connsiteY75" fmla="*/ 267508 h 874989"/>
                <a:gd name="connsiteX76" fmla="*/ 106775 w 935536"/>
                <a:gd name="connsiteY76" fmla="*/ 806814 h 874989"/>
                <a:gd name="connsiteX77" fmla="*/ 106679 w 935536"/>
                <a:gd name="connsiteY77" fmla="*/ 818434 h 874989"/>
                <a:gd name="connsiteX78" fmla="*/ 117538 w 935536"/>
                <a:gd name="connsiteY78" fmla="*/ 834722 h 874989"/>
                <a:gd name="connsiteX79" fmla="*/ 210502 w 935536"/>
                <a:gd name="connsiteY79" fmla="*/ 836722 h 874989"/>
                <a:gd name="connsiteX80" fmla="*/ 227361 w 935536"/>
                <a:gd name="connsiteY80" fmla="*/ 813672 h 874989"/>
                <a:gd name="connsiteX81" fmla="*/ 227266 w 935536"/>
                <a:gd name="connsiteY81" fmla="*/ 796717 h 874989"/>
                <a:gd name="connsiteX82" fmla="*/ 185070 w 935536"/>
                <a:gd name="connsiteY82" fmla="*/ 741377 h 874989"/>
                <a:gd name="connsiteX83" fmla="*/ 118871 w 935536"/>
                <a:gd name="connsiteY83" fmla="*/ 762808 h 874989"/>
                <a:gd name="connsiteX84" fmla="*/ 106775 w 935536"/>
                <a:gd name="connsiteY84" fmla="*/ 806814 h 874989"/>
                <a:gd name="connsiteX85" fmla="*/ 830199 w 935536"/>
                <a:gd name="connsiteY85" fmla="*/ 810052 h 874989"/>
                <a:gd name="connsiteX86" fmla="*/ 830199 w 935536"/>
                <a:gd name="connsiteY86" fmla="*/ 795955 h 874989"/>
                <a:gd name="connsiteX87" fmla="*/ 775334 w 935536"/>
                <a:gd name="connsiteY87" fmla="*/ 738710 h 874989"/>
                <a:gd name="connsiteX88" fmla="*/ 711707 w 935536"/>
                <a:gd name="connsiteY88" fmla="*/ 785478 h 874989"/>
                <a:gd name="connsiteX89" fmla="*/ 709707 w 935536"/>
                <a:gd name="connsiteY89" fmla="*/ 821959 h 874989"/>
                <a:gd name="connsiteX90" fmla="*/ 716946 w 935536"/>
                <a:gd name="connsiteY90" fmla="*/ 833103 h 874989"/>
                <a:gd name="connsiteX91" fmla="*/ 809815 w 935536"/>
                <a:gd name="connsiteY91" fmla="*/ 837961 h 874989"/>
                <a:gd name="connsiteX92" fmla="*/ 830199 w 935536"/>
                <a:gd name="connsiteY92" fmla="*/ 810052 h 874989"/>
                <a:gd name="connsiteX93" fmla="*/ 499300 w 935536"/>
                <a:gd name="connsiteY93" fmla="*/ 128729 h 874989"/>
                <a:gd name="connsiteX94" fmla="*/ 498728 w 935536"/>
                <a:gd name="connsiteY94" fmla="*/ 128634 h 874989"/>
                <a:gd name="connsiteX95" fmla="*/ 498728 w 935536"/>
                <a:gd name="connsiteY95" fmla="*/ 120157 h 874989"/>
                <a:gd name="connsiteX96" fmla="*/ 468344 w 935536"/>
                <a:gd name="connsiteY96" fmla="*/ 90534 h 874989"/>
                <a:gd name="connsiteX97" fmla="*/ 438530 w 935536"/>
                <a:gd name="connsiteY97" fmla="*/ 119680 h 874989"/>
                <a:gd name="connsiteX98" fmla="*/ 438530 w 935536"/>
                <a:gd name="connsiteY98" fmla="*/ 137587 h 874989"/>
                <a:gd name="connsiteX99" fmla="*/ 465486 w 935536"/>
                <a:gd name="connsiteY99" fmla="*/ 165686 h 874989"/>
                <a:gd name="connsiteX100" fmla="*/ 497109 w 935536"/>
                <a:gd name="connsiteY100" fmla="*/ 144350 h 874989"/>
                <a:gd name="connsiteX101" fmla="*/ 499300 w 935536"/>
                <a:gd name="connsiteY101" fmla="*/ 128729 h 874989"/>
                <a:gd name="connsiteX102" fmla="*/ 197167 w 935536"/>
                <a:gd name="connsiteY102" fmla="*/ 671940 h 874989"/>
                <a:gd name="connsiteX103" fmla="*/ 197167 w 935536"/>
                <a:gd name="connsiteY103" fmla="*/ 663939 h 874989"/>
                <a:gd name="connsiteX104" fmla="*/ 167068 w 935536"/>
                <a:gd name="connsiteY104" fmla="*/ 633078 h 874989"/>
                <a:gd name="connsiteX105" fmla="*/ 136874 w 935536"/>
                <a:gd name="connsiteY105" fmla="*/ 663844 h 874989"/>
                <a:gd name="connsiteX106" fmla="*/ 136969 w 935536"/>
                <a:gd name="connsiteY106" fmla="*/ 680798 h 874989"/>
                <a:gd name="connsiteX107" fmla="*/ 178307 w 935536"/>
                <a:gd name="connsiteY107" fmla="*/ 706135 h 874989"/>
                <a:gd name="connsiteX108" fmla="*/ 197167 w 935536"/>
                <a:gd name="connsiteY108" fmla="*/ 671940 h 874989"/>
                <a:gd name="connsiteX109" fmla="*/ 800671 w 935536"/>
                <a:gd name="connsiteY109" fmla="*/ 671178 h 874989"/>
                <a:gd name="connsiteX110" fmla="*/ 800099 w 935536"/>
                <a:gd name="connsiteY110" fmla="*/ 671083 h 874989"/>
                <a:gd name="connsiteX111" fmla="*/ 800099 w 935536"/>
                <a:gd name="connsiteY111" fmla="*/ 662605 h 874989"/>
                <a:gd name="connsiteX112" fmla="*/ 769715 w 935536"/>
                <a:gd name="connsiteY112" fmla="*/ 632983 h 874989"/>
                <a:gd name="connsiteX113" fmla="*/ 739901 w 935536"/>
                <a:gd name="connsiteY113" fmla="*/ 662224 h 874989"/>
                <a:gd name="connsiteX114" fmla="*/ 739901 w 935536"/>
                <a:gd name="connsiteY114" fmla="*/ 680131 h 874989"/>
                <a:gd name="connsiteX115" fmla="*/ 766857 w 935536"/>
                <a:gd name="connsiteY115" fmla="*/ 708230 h 874989"/>
                <a:gd name="connsiteX116" fmla="*/ 798480 w 935536"/>
                <a:gd name="connsiteY116" fmla="*/ 686894 h 874989"/>
                <a:gd name="connsiteX117" fmla="*/ 800671 w 935536"/>
                <a:gd name="connsiteY117" fmla="*/ 671178 h 874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935536" h="874989">
                  <a:moveTo>
                    <a:pt x="290512" y="596978"/>
                  </a:moveTo>
                  <a:cubicBezTo>
                    <a:pt x="322802" y="572785"/>
                    <a:pt x="355091" y="548496"/>
                    <a:pt x="387953" y="523921"/>
                  </a:cubicBezTo>
                  <a:cubicBezTo>
                    <a:pt x="375284" y="496680"/>
                    <a:pt x="374141" y="469248"/>
                    <a:pt x="387572" y="442197"/>
                  </a:cubicBezTo>
                  <a:cubicBezTo>
                    <a:pt x="401097" y="415146"/>
                    <a:pt x="423481" y="399430"/>
                    <a:pt x="453008" y="393048"/>
                  </a:cubicBezTo>
                  <a:cubicBezTo>
                    <a:pt x="453008" y="372474"/>
                    <a:pt x="453008" y="352186"/>
                    <a:pt x="453008" y="331135"/>
                  </a:cubicBezTo>
                  <a:cubicBezTo>
                    <a:pt x="397668" y="323992"/>
                    <a:pt x="354329" y="297703"/>
                    <a:pt x="325564" y="249506"/>
                  </a:cubicBezTo>
                  <a:cubicBezTo>
                    <a:pt x="304799" y="214835"/>
                    <a:pt x="298132" y="176926"/>
                    <a:pt x="305180" y="137111"/>
                  </a:cubicBezTo>
                  <a:cubicBezTo>
                    <a:pt x="319658" y="55101"/>
                    <a:pt x="390524" y="-1859"/>
                    <a:pt x="474821" y="46"/>
                  </a:cubicBezTo>
                  <a:cubicBezTo>
                    <a:pt x="552830" y="1856"/>
                    <a:pt x="621506" y="64912"/>
                    <a:pt x="632841" y="141207"/>
                  </a:cubicBezTo>
                  <a:cubicBezTo>
                    <a:pt x="645128" y="224646"/>
                    <a:pt x="587216" y="321039"/>
                    <a:pt x="484060" y="331516"/>
                  </a:cubicBezTo>
                  <a:cubicBezTo>
                    <a:pt x="484060" y="351709"/>
                    <a:pt x="484060" y="371998"/>
                    <a:pt x="484060" y="392953"/>
                  </a:cubicBezTo>
                  <a:cubicBezTo>
                    <a:pt x="513111" y="399144"/>
                    <a:pt x="535685" y="414765"/>
                    <a:pt x="549211" y="441721"/>
                  </a:cubicBezTo>
                  <a:cubicBezTo>
                    <a:pt x="562736" y="468676"/>
                    <a:pt x="562070" y="496108"/>
                    <a:pt x="549211" y="522969"/>
                  </a:cubicBezTo>
                  <a:cubicBezTo>
                    <a:pt x="550259" y="524112"/>
                    <a:pt x="550735" y="524969"/>
                    <a:pt x="551402" y="525541"/>
                  </a:cubicBezTo>
                  <a:cubicBezTo>
                    <a:pt x="583025" y="549258"/>
                    <a:pt x="614648" y="573070"/>
                    <a:pt x="646747" y="597169"/>
                  </a:cubicBezTo>
                  <a:cubicBezTo>
                    <a:pt x="683894" y="558402"/>
                    <a:pt x="729043" y="539257"/>
                    <a:pt x="782669" y="543067"/>
                  </a:cubicBezTo>
                  <a:cubicBezTo>
                    <a:pt x="824674" y="546115"/>
                    <a:pt x="860583" y="563641"/>
                    <a:pt x="889920" y="593930"/>
                  </a:cubicBezTo>
                  <a:cubicBezTo>
                    <a:pt x="947070" y="652985"/>
                    <a:pt x="950975" y="748235"/>
                    <a:pt x="899064" y="811672"/>
                  </a:cubicBezTo>
                  <a:cubicBezTo>
                    <a:pt x="845057" y="877775"/>
                    <a:pt x="752665" y="892920"/>
                    <a:pt x="681132" y="847867"/>
                  </a:cubicBezTo>
                  <a:cubicBezTo>
                    <a:pt x="613695" y="805385"/>
                    <a:pt x="577691" y="710040"/>
                    <a:pt x="628364" y="621076"/>
                  </a:cubicBezTo>
                  <a:cubicBezTo>
                    <a:pt x="595979" y="596788"/>
                    <a:pt x="563403" y="572404"/>
                    <a:pt x="531018" y="548115"/>
                  </a:cubicBezTo>
                  <a:cubicBezTo>
                    <a:pt x="493585" y="579928"/>
                    <a:pt x="445293" y="581548"/>
                    <a:pt x="405574" y="548115"/>
                  </a:cubicBezTo>
                  <a:cubicBezTo>
                    <a:pt x="373379" y="572308"/>
                    <a:pt x="340994" y="596502"/>
                    <a:pt x="308133" y="621172"/>
                  </a:cubicBezTo>
                  <a:cubicBezTo>
                    <a:pt x="335565" y="668987"/>
                    <a:pt x="340804" y="718898"/>
                    <a:pt x="320611" y="770333"/>
                  </a:cubicBezTo>
                  <a:cubicBezTo>
                    <a:pt x="305466" y="808909"/>
                    <a:pt x="278701" y="837770"/>
                    <a:pt x="241839" y="856725"/>
                  </a:cubicBezTo>
                  <a:cubicBezTo>
                    <a:pt x="167925" y="894730"/>
                    <a:pt x="77247" y="871774"/>
                    <a:pt x="29527" y="803194"/>
                  </a:cubicBezTo>
                  <a:cubicBezTo>
                    <a:pt x="-17908" y="734995"/>
                    <a:pt x="-7144" y="642222"/>
                    <a:pt x="54292" y="585739"/>
                  </a:cubicBezTo>
                  <a:cubicBezTo>
                    <a:pt x="116300" y="529065"/>
                    <a:pt x="221265" y="523826"/>
                    <a:pt x="290512" y="596978"/>
                  </a:cubicBezTo>
                  <a:close/>
                  <a:moveTo>
                    <a:pt x="424719" y="176830"/>
                  </a:moveTo>
                  <a:cubicBezTo>
                    <a:pt x="408432" y="159685"/>
                    <a:pt x="407384" y="139207"/>
                    <a:pt x="408241" y="118156"/>
                  </a:cubicBezTo>
                  <a:cubicBezTo>
                    <a:pt x="409574" y="89200"/>
                    <a:pt x="430815" y="65578"/>
                    <a:pt x="460057" y="60911"/>
                  </a:cubicBezTo>
                  <a:cubicBezTo>
                    <a:pt x="486917" y="56625"/>
                    <a:pt x="515969" y="72627"/>
                    <a:pt x="524351" y="99106"/>
                  </a:cubicBezTo>
                  <a:cubicBezTo>
                    <a:pt x="532542" y="125014"/>
                    <a:pt x="532733" y="151113"/>
                    <a:pt x="514635" y="174259"/>
                  </a:cubicBezTo>
                  <a:cubicBezTo>
                    <a:pt x="513968" y="175116"/>
                    <a:pt x="513683" y="176354"/>
                    <a:pt x="513207" y="177497"/>
                  </a:cubicBezTo>
                  <a:cubicBezTo>
                    <a:pt x="545496" y="197785"/>
                    <a:pt x="560165" y="227218"/>
                    <a:pt x="559022" y="265222"/>
                  </a:cubicBezTo>
                  <a:cubicBezTo>
                    <a:pt x="593312" y="237886"/>
                    <a:pt x="618553" y="176449"/>
                    <a:pt x="594645" y="116061"/>
                  </a:cubicBezTo>
                  <a:cubicBezTo>
                    <a:pt x="572261" y="59578"/>
                    <a:pt x="514826" y="24335"/>
                    <a:pt x="454723" y="30622"/>
                  </a:cubicBezTo>
                  <a:cubicBezTo>
                    <a:pt x="394430" y="36908"/>
                    <a:pt x="343947" y="83866"/>
                    <a:pt x="334708" y="142350"/>
                  </a:cubicBezTo>
                  <a:cubicBezTo>
                    <a:pt x="327374" y="189308"/>
                    <a:pt x="349186" y="251411"/>
                    <a:pt x="377856" y="264079"/>
                  </a:cubicBezTo>
                  <a:cubicBezTo>
                    <a:pt x="376808" y="226551"/>
                    <a:pt x="391763" y="197690"/>
                    <a:pt x="424719" y="176830"/>
                  </a:cubicBezTo>
                  <a:close/>
                  <a:moveTo>
                    <a:pt x="257555" y="808147"/>
                  </a:moveTo>
                  <a:cubicBezTo>
                    <a:pt x="298703" y="774619"/>
                    <a:pt x="313658" y="710802"/>
                    <a:pt x="293465" y="659081"/>
                  </a:cubicBezTo>
                  <a:cubicBezTo>
                    <a:pt x="271652" y="603265"/>
                    <a:pt x="217836" y="569356"/>
                    <a:pt x="156781" y="572880"/>
                  </a:cubicBezTo>
                  <a:cubicBezTo>
                    <a:pt x="100583" y="576118"/>
                    <a:pt x="50482" y="618219"/>
                    <a:pt x="35718" y="674131"/>
                  </a:cubicBezTo>
                  <a:cubicBezTo>
                    <a:pt x="20573" y="731471"/>
                    <a:pt x="48196" y="787192"/>
                    <a:pt x="76771" y="807290"/>
                  </a:cubicBezTo>
                  <a:cubicBezTo>
                    <a:pt x="75818" y="789288"/>
                    <a:pt x="78866" y="772524"/>
                    <a:pt x="87058" y="756903"/>
                  </a:cubicBezTo>
                  <a:cubicBezTo>
                    <a:pt x="95345" y="740996"/>
                    <a:pt x="107822" y="728995"/>
                    <a:pt x="123443" y="719279"/>
                  </a:cubicBezTo>
                  <a:cubicBezTo>
                    <a:pt x="106775" y="701944"/>
                    <a:pt x="106013" y="681465"/>
                    <a:pt x="106965" y="660319"/>
                  </a:cubicBezTo>
                  <a:cubicBezTo>
                    <a:pt x="108299" y="630411"/>
                    <a:pt x="132207" y="605551"/>
                    <a:pt x="161924" y="603074"/>
                  </a:cubicBezTo>
                  <a:cubicBezTo>
                    <a:pt x="192023" y="600502"/>
                    <a:pt x="220027" y="620314"/>
                    <a:pt x="225647" y="650032"/>
                  </a:cubicBezTo>
                  <a:cubicBezTo>
                    <a:pt x="230314" y="674607"/>
                    <a:pt x="229647" y="698800"/>
                    <a:pt x="211169" y="719470"/>
                  </a:cubicBezTo>
                  <a:cubicBezTo>
                    <a:pt x="243744" y="739948"/>
                    <a:pt x="258794" y="769190"/>
                    <a:pt x="257555" y="808147"/>
                  </a:cubicBezTo>
                  <a:close/>
                  <a:moveTo>
                    <a:pt x="861345" y="807671"/>
                  </a:moveTo>
                  <a:cubicBezTo>
                    <a:pt x="903541" y="771381"/>
                    <a:pt x="917162" y="707563"/>
                    <a:pt x="894492" y="654509"/>
                  </a:cubicBezTo>
                  <a:cubicBezTo>
                    <a:pt x="871346" y="600407"/>
                    <a:pt x="814958" y="567070"/>
                    <a:pt x="756666" y="573070"/>
                  </a:cubicBezTo>
                  <a:cubicBezTo>
                    <a:pt x="697229" y="579166"/>
                    <a:pt x="649224" y="622696"/>
                    <a:pt x="636841" y="681655"/>
                  </a:cubicBezTo>
                  <a:cubicBezTo>
                    <a:pt x="625601" y="735472"/>
                    <a:pt x="652652" y="789097"/>
                    <a:pt x="679418" y="806909"/>
                  </a:cubicBezTo>
                  <a:cubicBezTo>
                    <a:pt x="677989" y="768714"/>
                    <a:pt x="693705" y="739663"/>
                    <a:pt x="725519" y="719470"/>
                  </a:cubicBezTo>
                  <a:cubicBezTo>
                    <a:pt x="710945" y="699181"/>
                    <a:pt x="708659" y="690514"/>
                    <a:pt x="709612" y="661081"/>
                  </a:cubicBezTo>
                  <a:cubicBezTo>
                    <a:pt x="710660" y="631078"/>
                    <a:pt x="733996" y="606217"/>
                    <a:pt x="763904" y="603169"/>
                  </a:cubicBezTo>
                  <a:cubicBezTo>
                    <a:pt x="794099" y="600121"/>
                    <a:pt x="822674" y="620219"/>
                    <a:pt x="828389" y="650223"/>
                  </a:cubicBezTo>
                  <a:cubicBezTo>
                    <a:pt x="833056" y="674797"/>
                    <a:pt x="832294" y="698991"/>
                    <a:pt x="814292" y="719089"/>
                  </a:cubicBezTo>
                  <a:cubicBezTo>
                    <a:pt x="850868" y="748330"/>
                    <a:pt x="854582" y="755284"/>
                    <a:pt x="861345" y="807671"/>
                  </a:cubicBezTo>
                  <a:close/>
                  <a:moveTo>
                    <a:pt x="468629" y="422099"/>
                  </a:moveTo>
                  <a:cubicBezTo>
                    <a:pt x="435292" y="422004"/>
                    <a:pt x="408146" y="449150"/>
                    <a:pt x="408241" y="482488"/>
                  </a:cubicBezTo>
                  <a:cubicBezTo>
                    <a:pt x="408336" y="515444"/>
                    <a:pt x="435101" y="542400"/>
                    <a:pt x="467867" y="542686"/>
                  </a:cubicBezTo>
                  <a:cubicBezTo>
                    <a:pt x="501205" y="542876"/>
                    <a:pt x="528542" y="516016"/>
                    <a:pt x="528732" y="482773"/>
                  </a:cubicBezTo>
                  <a:cubicBezTo>
                    <a:pt x="529018" y="449436"/>
                    <a:pt x="501967" y="422099"/>
                    <a:pt x="468629" y="422099"/>
                  </a:cubicBezTo>
                  <a:close/>
                  <a:moveTo>
                    <a:pt x="528732" y="267508"/>
                  </a:moveTo>
                  <a:cubicBezTo>
                    <a:pt x="528732" y="262841"/>
                    <a:pt x="528923" y="258079"/>
                    <a:pt x="528732" y="253411"/>
                  </a:cubicBezTo>
                  <a:cubicBezTo>
                    <a:pt x="527399" y="223598"/>
                    <a:pt x="503586" y="198738"/>
                    <a:pt x="473773" y="196261"/>
                  </a:cubicBezTo>
                  <a:cubicBezTo>
                    <a:pt x="443769" y="193690"/>
                    <a:pt x="415861" y="213502"/>
                    <a:pt x="410146" y="243124"/>
                  </a:cubicBezTo>
                  <a:cubicBezTo>
                    <a:pt x="407765" y="255316"/>
                    <a:pt x="409003" y="268080"/>
                    <a:pt x="408146" y="280558"/>
                  </a:cubicBezTo>
                  <a:cubicBezTo>
                    <a:pt x="407765" y="285892"/>
                    <a:pt x="409860" y="288273"/>
                    <a:pt x="414527" y="290273"/>
                  </a:cubicBezTo>
                  <a:cubicBezTo>
                    <a:pt x="444817" y="303132"/>
                    <a:pt x="475678" y="305037"/>
                    <a:pt x="507301" y="295893"/>
                  </a:cubicBezTo>
                  <a:cubicBezTo>
                    <a:pt x="528827" y="289511"/>
                    <a:pt x="528827" y="289606"/>
                    <a:pt x="528732" y="267508"/>
                  </a:cubicBezTo>
                  <a:close/>
                  <a:moveTo>
                    <a:pt x="106775" y="806814"/>
                  </a:moveTo>
                  <a:cubicBezTo>
                    <a:pt x="106775" y="812243"/>
                    <a:pt x="107251" y="815386"/>
                    <a:pt x="106679" y="818434"/>
                  </a:cubicBezTo>
                  <a:cubicBezTo>
                    <a:pt x="105155" y="827388"/>
                    <a:pt x="109156" y="831674"/>
                    <a:pt x="117538" y="834722"/>
                  </a:cubicBezTo>
                  <a:cubicBezTo>
                    <a:pt x="148399" y="845962"/>
                    <a:pt x="179260" y="847295"/>
                    <a:pt x="210502" y="836722"/>
                  </a:cubicBezTo>
                  <a:cubicBezTo>
                    <a:pt x="227361" y="831007"/>
                    <a:pt x="227361" y="831007"/>
                    <a:pt x="227361" y="813672"/>
                  </a:cubicBezTo>
                  <a:cubicBezTo>
                    <a:pt x="227361" y="808052"/>
                    <a:pt x="227457" y="802337"/>
                    <a:pt x="227266" y="796717"/>
                  </a:cubicBezTo>
                  <a:cubicBezTo>
                    <a:pt x="226409" y="771190"/>
                    <a:pt x="209359" y="748997"/>
                    <a:pt x="185070" y="741377"/>
                  </a:cubicBezTo>
                  <a:cubicBezTo>
                    <a:pt x="160686" y="733757"/>
                    <a:pt x="134207" y="742330"/>
                    <a:pt x="118871" y="762808"/>
                  </a:cubicBezTo>
                  <a:cubicBezTo>
                    <a:pt x="108394" y="776524"/>
                    <a:pt x="105632" y="792241"/>
                    <a:pt x="106775" y="806814"/>
                  </a:cubicBezTo>
                  <a:close/>
                  <a:moveTo>
                    <a:pt x="830199" y="810052"/>
                  </a:moveTo>
                  <a:cubicBezTo>
                    <a:pt x="830199" y="805385"/>
                    <a:pt x="830389" y="800623"/>
                    <a:pt x="830199" y="795955"/>
                  </a:cubicBezTo>
                  <a:cubicBezTo>
                    <a:pt x="828865" y="766047"/>
                    <a:pt x="805052" y="741282"/>
                    <a:pt x="775334" y="738710"/>
                  </a:cubicBezTo>
                  <a:cubicBezTo>
                    <a:pt x="745331" y="736138"/>
                    <a:pt x="717422" y="755950"/>
                    <a:pt x="711707" y="785478"/>
                  </a:cubicBezTo>
                  <a:cubicBezTo>
                    <a:pt x="709421" y="797289"/>
                    <a:pt x="710565" y="809767"/>
                    <a:pt x="709707" y="821959"/>
                  </a:cubicBezTo>
                  <a:cubicBezTo>
                    <a:pt x="709231" y="827864"/>
                    <a:pt x="711422" y="830817"/>
                    <a:pt x="716946" y="833103"/>
                  </a:cubicBezTo>
                  <a:cubicBezTo>
                    <a:pt x="747426" y="845676"/>
                    <a:pt x="778287" y="847581"/>
                    <a:pt x="809815" y="837961"/>
                  </a:cubicBezTo>
                  <a:cubicBezTo>
                    <a:pt x="830294" y="831769"/>
                    <a:pt x="830294" y="831579"/>
                    <a:pt x="830199" y="810052"/>
                  </a:cubicBezTo>
                  <a:close/>
                  <a:moveTo>
                    <a:pt x="499300" y="128729"/>
                  </a:moveTo>
                  <a:cubicBezTo>
                    <a:pt x="499109" y="128729"/>
                    <a:pt x="498919" y="128634"/>
                    <a:pt x="498728" y="128634"/>
                  </a:cubicBezTo>
                  <a:cubicBezTo>
                    <a:pt x="498728" y="125776"/>
                    <a:pt x="498824" y="123014"/>
                    <a:pt x="498728" y="120157"/>
                  </a:cubicBezTo>
                  <a:cubicBezTo>
                    <a:pt x="497966" y="103297"/>
                    <a:pt x="484727" y="90439"/>
                    <a:pt x="468344" y="90534"/>
                  </a:cubicBezTo>
                  <a:cubicBezTo>
                    <a:pt x="452246" y="90629"/>
                    <a:pt x="439292" y="103297"/>
                    <a:pt x="438530" y="119680"/>
                  </a:cubicBezTo>
                  <a:cubicBezTo>
                    <a:pt x="438245" y="125586"/>
                    <a:pt x="438245" y="131587"/>
                    <a:pt x="438530" y="137587"/>
                  </a:cubicBezTo>
                  <a:cubicBezTo>
                    <a:pt x="439483" y="152256"/>
                    <a:pt x="451103" y="164257"/>
                    <a:pt x="465486" y="165686"/>
                  </a:cubicBezTo>
                  <a:cubicBezTo>
                    <a:pt x="479678" y="167115"/>
                    <a:pt x="493109" y="158352"/>
                    <a:pt x="497109" y="144350"/>
                  </a:cubicBezTo>
                  <a:cubicBezTo>
                    <a:pt x="498538" y="139397"/>
                    <a:pt x="498538" y="133968"/>
                    <a:pt x="499300" y="128729"/>
                  </a:cubicBezTo>
                  <a:close/>
                  <a:moveTo>
                    <a:pt x="197167" y="671940"/>
                  </a:moveTo>
                  <a:cubicBezTo>
                    <a:pt x="197167" y="668320"/>
                    <a:pt x="197167" y="666130"/>
                    <a:pt x="197167" y="663939"/>
                  </a:cubicBezTo>
                  <a:cubicBezTo>
                    <a:pt x="196691" y="646318"/>
                    <a:pt x="183832" y="633078"/>
                    <a:pt x="167068" y="633078"/>
                  </a:cubicBezTo>
                  <a:cubicBezTo>
                    <a:pt x="150209" y="633078"/>
                    <a:pt x="137255" y="646127"/>
                    <a:pt x="136874" y="663844"/>
                  </a:cubicBezTo>
                  <a:cubicBezTo>
                    <a:pt x="136778" y="669463"/>
                    <a:pt x="136588" y="675178"/>
                    <a:pt x="136969" y="680798"/>
                  </a:cubicBezTo>
                  <a:cubicBezTo>
                    <a:pt x="138588" y="700991"/>
                    <a:pt x="159829" y="714136"/>
                    <a:pt x="178307" y="706135"/>
                  </a:cubicBezTo>
                  <a:cubicBezTo>
                    <a:pt x="193833" y="699372"/>
                    <a:pt x="198500" y="686418"/>
                    <a:pt x="197167" y="671940"/>
                  </a:cubicBezTo>
                  <a:close/>
                  <a:moveTo>
                    <a:pt x="800671" y="671178"/>
                  </a:moveTo>
                  <a:cubicBezTo>
                    <a:pt x="800480" y="671178"/>
                    <a:pt x="800290" y="671083"/>
                    <a:pt x="800099" y="671083"/>
                  </a:cubicBezTo>
                  <a:cubicBezTo>
                    <a:pt x="800099" y="668225"/>
                    <a:pt x="800195" y="665463"/>
                    <a:pt x="800099" y="662605"/>
                  </a:cubicBezTo>
                  <a:cubicBezTo>
                    <a:pt x="799337" y="645746"/>
                    <a:pt x="786098" y="632887"/>
                    <a:pt x="769715" y="632983"/>
                  </a:cubicBezTo>
                  <a:cubicBezTo>
                    <a:pt x="753617" y="633173"/>
                    <a:pt x="740663" y="645746"/>
                    <a:pt x="739901" y="662224"/>
                  </a:cubicBezTo>
                  <a:cubicBezTo>
                    <a:pt x="739616" y="668130"/>
                    <a:pt x="739616" y="674131"/>
                    <a:pt x="739901" y="680131"/>
                  </a:cubicBezTo>
                  <a:cubicBezTo>
                    <a:pt x="740854" y="694800"/>
                    <a:pt x="752474" y="706801"/>
                    <a:pt x="766857" y="708230"/>
                  </a:cubicBezTo>
                  <a:cubicBezTo>
                    <a:pt x="781049" y="709659"/>
                    <a:pt x="794480" y="700896"/>
                    <a:pt x="798480" y="686894"/>
                  </a:cubicBezTo>
                  <a:cubicBezTo>
                    <a:pt x="800004" y="681846"/>
                    <a:pt x="800004" y="676417"/>
                    <a:pt x="800671" y="671178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  <a:effectLst/>
          </p:spPr>
          <p:txBody>
            <a:bodyPr lIns="68580" tIns="34290" rIns="68580" bIns="34290" rtlCol="0" anchor="ctr"/>
            <a:lstStyle/>
            <a:p>
              <a:endParaRPr lang="zh-CN" altLang="en-US" sz="1350">
                <a:latin typeface="阿里巴巴普惠体 2.0 55 Regular" panose="00020600040101010101" pitchFamily="18" charset="-122"/>
              </a:endParaRPr>
            </a:p>
          </p:txBody>
        </p:sp>
        <p:grpSp>
          <p:nvGrpSpPr>
            <p:cNvPr id="91" name="组合 90"/>
            <p:cNvGrpSpPr/>
            <p:nvPr/>
          </p:nvGrpSpPr>
          <p:grpSpPr>
            <a:xfrm>
              <a:off x="7184889" y="3854672"/>
              <a:ext cx="1124462" cy="59700"/>
              <a:chOff x="265540" y="4950118"/>
              <a:chExt cx="1124462" cy="59700"/>
            </a:xfrm>
          </p:grpSpPr>
          <p:cxnSp>
            <p:nvCxnSpPr>
              <p:cNvPr id="92" name="直接连接符 91"/>
              <p:cNvCxnSpPr/>
              <p:nvPr/>
            </p:nvCxnSpPr>
            <p:spPr>
              <a:xfrm>
                <a:off x="265540" y="5009818"/>
                <a:ext cx="1120891" cy="0"/>
              </a:xfrm>
              <a:prstGeom prst="line">
                <a:avLst/>
              </a:prstGeom>
              <a:ln w="16669" cap="rnd">
                <a:gradFill>
                  <a:gsLst>
                    <a:gs pos="0">
                      <a:schemeClr val="tx1">
                        <a:lumMod val="50000"/>
                        <a:lumOff val="50000"/>
                        <a:alpha val="0"/>
                      </a:schemeClr>
                    </a:gs>
                    <a:gs pos="100000">
                      <a:schemeClr val="tx1">
                        <a:lumMod val="50000"/>
                        <a:lumOff val="50000"/>
                      </a:schemeClr>
                    </a:gs>
                  </a:gsLst>
                  <a:lin ang="0" scaled="0"/>
                </a:gra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/>
              <p:cNvCxnSpPr/>
              <p:nvPr/>
            </p:nvCxnSpPr>
            <p:spPr>
              <a:xfrm>
                <a:off x="1276940" y="4950118"/>
                <a:ext cx="113062" cy="56129"/>
              </a:xfrm>
              <a:prstGeom prst="line">
                <a:avLst/>
              </a:prstGeom>
              <a:ln w="16669" cap="rnd"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0" name="组合 109"/>
          <p:cNvGrpSpPr/>
          <p:nvPr/>
        </p:nvGrpSpPr>
        <p:grpSpPr>
          <a:xfrm>
            <a:off x="4673269" y="954309"/>
            <a:ext cx="1776994" cy="3287880"/>
            <a:chOff x="4748832" y="954309"/>
            <a:chExt cx="1776994" cy="3287880"/>
          </a:xfrm>
        </p:grpSpPr>
        <p:sp>
          <p:nvSpPr>
            <p:cNvPr id="62" name="任意多边形: 形状 61"/>
            <p:cNvSpPr/>
            <p:nvPr>
              <p:custDataLst>
                <p:tags r:id="rId3"/>
              </p:custDataLst>
            </p:nvPr>
          </p:nvSpPr>
          <p:spPr>
            <a:xfrm>
              <a:off x="4748832" y="954309"/>
              <a:ext cx="1776994" cy="3287880"/>
            </a:xfrm>
            <a:custGeom>
              <a:avLst/>
              <a:gdLst>
                <a:gd name="connsiteX0" fmla="*/ 2124310 w 2369326"/>
                <a:gd name="connsiteY0" fmla="*/ 923 h 4383841"/>
                <a:gd name="connsiteX1" fmla="*/ 2369326 w 2369326"/>
                <a:gd name="connsiteY1" fmla="*/ 225301 h 4383841"/>
                <a:gd name="connsiteX2" fmla="*/ 2368274 w 2369326"/>
                <a:gd name="connsiteY2" fmla="*/ 812968 h 4383841"/>
                <a:gd name="connsiteX3" fmla="*/ 2369326 w 2369326"/>
                <a:gd name="connsiteY3" fmla="*/ 823401 h 4383841"/>
                <a:gd name="connsiteX4" fmla="*/ 2369326 w 2369326"/>
                <a:gd name="connsiteY4" fmla="*/ 4165413 h 4383841"/>
                <a:gd name="connsiteX5" fmla="*/ 2150898 w 2369326"/>
                <a:gd name="connsiteY5" fmla="*/ 4383841 h 4383841"/>
                <a:gd name="connsiteX6" fmla="*/ 218428 w 2369326"/>
                <a:gd name="connsiteY6" fmla="*/ 4383841 h 4383841"/>
                <a:gd name="connsiteX7" fmla="*/ 0 w 2369326"/>
                <a:gd name="connsiteY7" fmla="*/ 4165413 h 4383841"/>
                <a:gd name="connsiteX8" fmla="*/ 0 w 2369326"/>
                <a:gd name="connsiteY8" fmla="*/ 3553989 h 4383841"/>
                <a:gd name="connsiteX9" fmla="*/ 0 w 2369326"/>
                <a:gd name="connsiteY9" fmla="*/ 823401 h 4383841"/>
                <a:gd name="connsiteX10" fmla="*/ 0 w 2369326"/>
                <a:gd name="connsiteY10" fmla="*/ 397485 h 4383841"/>
                <a:gd name="connsiteX11" fmla="*/ 204742 w 2369326"/>
                <a:gd name="connsiteY11" fmla="*/ 173510 h 4383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69326" h="4383841">
                  <a:moveTo>
                    <a:pt x="2124310" y="923"/>
                  </a:moveTo>
                  <a:cubicBezTo>
                    <a:pt x="2256120" y="-10928"/>
                    <a:pt x="2369562" y="92959"/>
                    <a:pt x="2369326" y="225301"/>
                  </a:cubicBezTo>
                  <a:lnTo>
                    <a:pt x="2368274" y="812968"/>
                  </a:lnTo>
                  <a:lnTo>
                    <a:pt x="2369326" y="823401"/>
                  </a:lnTo>
                  <a:lnTo>
                    <a:pt x="2369326" y="4165413"/>
                  </a:lnTo>
                  <a:cubicBezTo>
                    <a:pt x="2369326" y="4286047"/>
                    <a:pt x="2271532" y="4383841"/>
                    <a:pt x="2150898" y="4383841"/>
                  </a:cubicBezTo>
                  <a:lnTo>
                    <a:pt x="218428" y="4383841"/>
                  </a:lnTo>
                  <a:cubicBezTo>
                    <a:pt x="97794" y="4383841"/>
                    <a:pt x="0" y="4286047"/>
                    <a:pt x="0" y="4165413"/>
                  </a:cubicBezTo>
                  <a:lnTo>
                    <a:pt x="0" y="3553989"/>
                  </a:lnTo>
                  <a:lnTo>
                    <a:pt x="0" y="823401"/>
                  </a:lnTo>
                  <a:lnTo>
                    <a:pt x="0" y="397485"/>
                  </a:lnTo>
                  <a:cubicBezTo>
                    <a:pt x="0" y="281134"/>
                    <a:pt x="88858" y="183929"/>
                    <a:pt x="204742" y="173510"/>
                  </a:cubicBezTo>
                  <a:close/>
                </a:path>
              </a:pathLst>
            </a:custGeom>
            <a:gradFill>
              <a:gsLst>
                <a:gs pos="0">
                  <a:schemeClr val="accent5">
                    <a:lumMod val="60000"/>
                    <a:lumOff val="40000"/>
                  </a:schemeClr>
                </a:gs>
                <a:gs pos="75000">
                  <a:schemeClr val="accent1"/>
                </a:gs>
              </a:gsLst>
              <a:lin ang="5400000" scaled="0"/>
            </a:gradFill>
            <a:ln w="19050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152400" dist="88900" dir="5400000" rotWithShape="0">
                <a:schemeClr val="accent1">
                  <a:lumMod val="100000"/>
                  <a:alpha val="10000"/>
                </a:schemeClr>
              </a:outerShdw>
            </a:effectLst>
          </p:spPr>
          <p:txBody>
            <a:bodyPr vert="horz" wrap="square" lIns="91440" tIns="45720" rIns="91440" bIns="45720" numCol="1" rtlCol="0" anchor="ctr" anchorCtr="1" compatLnSpc="1">
              <a:noAutofit/>
            </a:bodyPr>
            <a:lstStyle/>
            <a:p>
              <a:endParaRPr lang="zh-CN" altLang="en-US" sz="14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4954167" y="2693506"/>
              <a:ext cx="1381176" cy="300082"/>
            </a:xfrm>
            <a:prstGeom prst="rect">
              <a:avLst/>
            </a:prstGeom>
            <a:noFill/>
            <a:effectLst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bg1"/>
                  </a:solidFill>
                  <a:latin typeface="+mj-ea"/>
                  <a:ea typeface="+mj-ea"/>
                </a:rPr>
                <a:t>超级用户</a:t>
              </a: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4794194" y="3108295"/>
              <a:ext cx="1667566" cy="641714"/>
            </a:xfrm>
            <a:prstGeom prst="rect">
              <a:avLst/>
            </a:prstGeom>
            <a:noFill/>
            <a:effectLst/>
          </p:spPr>
          <p:txBody>
            <a:bodyPr wrap="square" lIns="68580" tIns="34290" rIns="68580" bIns="3429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单击此处添加合适的文字加以说明，可适当调整文字大小颜色等属性</a:t>
              </a:r>
              <a:endParaRPr lang="zh-CN" altLang="en-US" sz="105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75" name="六边形 26"/>
            <p:cNvSpPr/>
            <p:nvPr/>
          </p:nvSpPr>
          <p:spPr>
            <a:xfrm>
              <a:off x="5274579" y="1468183"/>
              <a:ext cx="725499" cy="794412"/>
            </a:xfrm>
            <a:custGeom>
              <a:avLst/>
              <a:gdLst>
                <a:gd name="connsiteX0" fmla="*/ 569898 w 914400"/>
                <a:gd name="connsiteY0" fmla="*/ 26625 h 1001256"/>
                <a:gd name="connsiteX1" fmla="*/ 775098 w 914400"/>
                <a:gd name="connsiteY1" fmla="*/ 129225 h 1001256"/>
                <a:gd name="connsiteX2" fmla="*/ 914400 w 914400"/>
                <a:gd name="connsiteY2" fmla="*/ 354620 h 1001256"/>
                <a:gd name="connsiteX3" fmla="*/ 914400 w 914400"/>
                <a:gd name="connsiteY3" fmla="*/ 646635 h 1001256"/>
                <a:gd name="connsiteX4" fmla="*/ 775098 w 914400"/>
                <a:gd name="connsiteY4" fmla="*/ 872031 h 1001256"/>
                <a:gd name="connsiteX5" fmla="*/ 569898 w 914400"/>
                <a:gd name="connsiteY5" fmla="*/ 974631 h 1001256"/>
                <a:gd name="connsiteX6" fmla="*/ 344502 w 914400"/>
                <a:gd name="connsiteY6" fmla="*/ 974631 h 1001256"/>
                <a:gd name="connsiteX7" fmla="*/ 139302 w 914400"/>
                <a:gd name="connsiteY7" fmla="*/ 872031 h 1001256"/>
                <a:gd name="connsiteX8" fmla="*/ 0 w 914400"/>
                <a:gd name="connsiteY8" fmla="*/ 646635 h 1001256"/>
                <a:gd name="connsiteX9" fmla="*/ 0 w 914400"/>
                <a:gd name="connsiteY9" fmla="*/ 354620 h 1001256"/>
                <a:gd name="connsiteX10" fmla="*/ 139302 w 914400"/>
                <a:gd name="connsiteY10" fmla="*/ 129225 h 1001256"/>
                <a:gd name="connsiteX11" fmla="*/ 344502 w 914400"/>
                <a:gd name="connsiteY11" fmla="*/ 26625 h 1001256"/>
                <a:gd name="connsiteX12" fmla="*/ 569898 w 914400"/>
                <a:gd name="connsiteY12" fmla="*/ 26625 h 1001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14400" h="1001256">
                  <a:moveTo>
                    <a:pt x="569898" y="26625"/>
                  </a:moveTo>
                  <a:lnTo>
                    <a:pt x="775098" y="129225"/>
                  </a:lnTo>
                  <a:cubicBezTo>
                    <a:pt x="860490" y="171921"/>
                    <a:pt x="914400" y="259149"/>
                    <a:pt x="914400" y="354620"/>
                  </a:cubicBezTo>
                  <a:lnTo>
                    <a:pt x="914400" y="646635"/>
                  </a:lnTo>
                  <a:cubicBezTo>
                    <a:pt x="914400" y="742107"/>
                    <a:pt x="860490" y="829335"/>
                    <a:pt x="775098" y="872031"/>
                  </a:cubicBezTo>
                  <a:lnTo>
                    <a:pt x="569898" y="974631"/>
                  </a:lnTo>
                  <a:cubicBezTo>
                    <a:pt x="498898" y="1010131"/>
                    <a:pt x="415502" y="1010131"/>
                    <a:pt x="344502" y="974631"/>
                  </a:cubicBezTo>
                  <a:lnTo>
                    <a:pt x="139302" y="872031"/>
                  </a:lnTo>
                  <a:cubicBezTo>
                    <a:pt x="53910" y="829335"/>
                    <a:pt x="0" y="742107"/>
                    <a:pt x="0" y="646635"/>
                  </a:cubicBezTo>
                  <a:lnTo>
                    <a:pt x="0" y="354620"/>
                  </a:lnTo>
                  <a:cubicBezTo>
                    <a:pt x="0" y="259149"/>
                    <a:pt x="53910" y="171921"/>
                    <a:pt x="139302" y="129225"/>
                  </a:cubicBezTo>
                  <a:lnTo>
                    <a:pt x="344502" y="26625"/>
                  </a:lnTo>
                  <a:cubicBezTo>
                    <a:pt x="415502" y="-8875"/>
                    <a:pt x="498898" y="-8875"/>
                    <a:pt x="569898" y="2662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sz="1350" dirty="0">
                <a:solidFill>
                  <a:schemeClr val="lt1"/>
                </a:solidFill>
                <a:latin typeface="阿里巴巴普惠体 2.0 55 Regular" panose="00020600040101010101" pitchFamily="18" charset="-122"/>
              </a:endParaRPr>
            </a:p>
          </p:txBody>
        </p:sp>
        <p:grpSp>
          <p:nvGrpSpPr>
            <p:cNvPr id="84" name="组合 83"/>
            <p:cNvGrpSpPr/>
            <p:nvPr/>
          </p:nvGrpSpPr>
          <p:grpSpPr>
            <a:xfrm>
              <a:off x="5432246" y="1660360"/>
              <a:ext cx="410164" cy="410057"/>
              <a:chOff x="3508901" y="-1696583"/>
              <a:chExt cx="676025" cy="675844"/>
            </a:xfrm>
            <a:gradFill>
              <a:gsLst>
                <a:gs pos="13000">
                  <a:schemeClr val="accent2"/>
                </a:gs>
                <a:gs pos="100000">
                  <a:schemeClr val="accent1">
                    <a:lumMod val="75000"/>
                  </a:schemeClr>
                </a:gs>
                <a:gs pos="62000">
                  <a:schemeClr val="accent1"/>
                </a:gs>
              </a:gsLst>
              <a:path path="circle">
                <a:fillToRect r="100000" b="100000"/>
              </a:path>
            </a:gradFill>
            <a:effectLst/>
          </p:grpSpPr>
          <p:sp>
            <p:nvSpPr>
              <p:cNvPr id="85" name="任意多边形: 形状 84"/>
              <p:cNvSpPr/>
              <p:nvPr/>
            </p:nvSpPr>
            <p:spPr>
              <a:xfrm>
                <a:off x="3508901" y="-1696583"/>
                <a:ext cx="676025" cy="675844"/>
              </a:xfrm>
              <a:custGeom>
                <a:avLst/>
                <a:gdLst>
                  <a:gd name="connsiteX0" fmla="*/ 453200 w 901362"/>
                  <a:gd name="connsiteY0" fmla="*/ 0 h 901124"/>
                  <a:gd name="connsiteX1" fmla="*/ 515779 w 901362"/>
                  <a:gd name="connsiteY1" fmla="*/ 35338 h 901124"/>
                  <a:gd name="connsiteX2" fmla="*/ 555117 w 901362"/>
                  <a:gd name="connsiteY2" fmla="*/ 41719 h 901124"/>
                  <a:gd name="connsiteX3" fmla="*/ 617220 w 901362"/>
                  <a:gd name="connsiteY3" fmla="*/ 34957 h 901124"/>
                  <a:gd name="connsiteX4" fmla="*/ 629031 w 901362"/>
                  <a:gd name="connsiteY4" fmla="*/ 40100 h 901124"/>
                  <a:gd name="connsiteX5" fmla="*/ 677894 w 901362"/>
                  <a:gd name="connsiteY5" fmla="*/ 100298 h 901124"/>
                  <a:gd name="connsiteX6" fmla="*/ 689134 w 901362"/>
                  <a:gd name="connsiteY6" fmla="*/ 107728 h 901124"/>
                  <a:gd name="connsiteX7" fmla="*/ 763238 w 901362"/>
                  <a:gd name="connsiteY7" fmla="*/ 129921 h 901124"/>
                  <a:gd name="connsiteX8" fmla="*/ 772763 w 901362"/>
                  <a:gd name="connsiteY8" fmla="*/ 139732 h 901124"/>
                  <a:gd name="connsiteX9" fmla="*/ 794195 w 901362"/>
                  <a:gd name="connsiteY9" fmla="*/ 211360 h 901124"/>
                  <a:gd name="connsiteX10" fmla="*/ 804005 w 901362"/>
                  <a:gd name="connsiteY10" fmla="*/ 226124 h 901124"/>
                  <a:gd name="connsiteX11" fmla="*/ 862108 w 901362"/>
                  <a:gd name="connsiteY11" fmla="*/ 273272 h 901124"/>
                  <a:gd name="connsiteX12" fmla="*/ 867728 w 901362"/>
                  <a:gd name="connsiteY12" fmla="*/ 285750 h 901124"/>
                  <a:gd name="connsiteX13" fmla="*/ 859822 w 901362"/>
                  <a:gd name="connsiteY13" fmla="*/ 362807 h 901124"/>
                  <a:gd name="connsiteX14" fmla="*/ 862203 w 901362"/>
                  <a:gd name="connsiteY14" fmla="*/ 376047 h 901124"/>
                  <a:gd name="connsiteX15" fmla="*/ 899446 w 901362"/>
                  <a:gd name="connsiteY15" fmla="*/ 444913 h 901124"/>
                  <a:gd name="connsiteX16" fmla="*/ 899351 w 901362"/>
                  <a:gd name="connsiteY16" fmla="*/ 457676 h 901124"/>
                  <a:gd name="connsiteX17" fmla="*/ 862584 w 901362"/>
                  <a:gd name="connsiteY17" fmla="*/ 525780 h 901124"/>
                  <a:gd name="connsiteX18" fmla="*/ 859917 w 901362"/>
                  <a:gd name="connsiteY18" fmla="*/ 539782 h 901124"/>
                  <a:gd name="connsiteX19" fmla="*/ 867728 w 901362"/>
                  <a:gd name="connsiteY19" fmla="*/ 615982 h 901124"/>
                  <a:gd name="connsiteX20" fmla="*/ 862108 w 901362"/>
                  <a:gd name="connsiteY20" fmla="*/ 629317 h 901124"/>
                  <a:gd name="connsiteX21" fmla="*/ 802576 w 901362"/>
                  <a:gd name="connsiteY21" fmla="*/ 677513 h 901124"/>
                  <a:gd name="connsiteX22" fmla="*/ 795052 w 901362"/>
                  <a:gd name="connsiteY22" fmla="*/ 688753 h 901124"/>
                  <a:gd name="connsiteX23" fmla="*/ 772192 w 901362"/>
                  <a:gd name="connsiteY23" fmla="*/ 763619 h 901124"/>
                  <a:gd name="connsiteX24" fmla="*/ 763905 w 901362"/>
                  <a:gd name="connsiteY24" fmla="*/ 772001 h 901124"/>
                  <a:gd name="connsiteX25" fmla="*/ 689038 w 901362"/>
                  <a:gd name="connsiteY25" fmla="*/ 794861 h 901124"/>
                  <a:gd name="connsiteX26" fmla="*/ 677799 w 901362"/>
                  <a:gd name="connsiteY26" fmla="*/ 802291 h 901124"/>
                  <a:gd name="connsiteX27" fmla="*/ 628174 w 901362"/>
                  <a:gd name="connsiteY27" fmla="*/ 862965 h 901124"/>
                  <a:gd name="connsiteX28" fmla="*/ 618077 w 901362"/>
                  <a:gd name="connsiteY28" fmla="*/ 867251 h 901124"/>
                  <a:gd name="connsiteX29" fmla="*/ 539210 w 901362"/>
                  <a:gd name="connsiteY29" fmla="*/ 859536 h 901124"/>
                  <a:gd name="connsiteX30" fmla="*/ 526828 w 901362"/>
                  <a:gd name="connsiteY30" fmla="*/ 861917 h 901124"/>
                  <a:gd name="connsiteX31" fmla="*/ 457962 w 901362"/>
                  <a:gd name="connsiteY31" fmla="*/ 899160 h 901124"/>
                  <a:gd name="connsiteX32" fmla="*/ 445199 w 901362"/>
                  <a:gd name="connsiteY32" fmla="*/ 899160 h 901124"/>
                  <a:gd name="connsiteX33" fmla="*/ 377095 w 901362"/>
                  <a:gd name="connsiteY33" fmla="*/ 862394 h 901124"/>
                  <a:gd name="connsiteX34" fmla="*/ 363093 w 901362"/>
                  <a:gd name="connsiteY34" fmla="*/ 859631 h 901124"/>
                  <a:gd name="connsiteX35" fmla="*/ 285083 w 901362"/>
                  <a:gd name="connsiteY35" fmla="*/ 867156 h 901124"/>
                  <a:gd name="connsiteX36" fmla="*/ 274320 w 901362"/>
                  <a:gd name="connsiteY36" fmla="*/ 862394 h 901124"/>
                  <a:gd name="connsiteX37" fmla="*/ 226314 w 901362"/>
                  <a:gd name="connsiteY37" fmla="*/ 803815 h 901124"/>
                  <a:gd name="connsiteX38" fmla="*/ 211550 w 901362"/>
                  <a:gd name="connsiteY38" fmla="*/ 794004 h 901124"/>
                  <a:gd name="connsiteX39" fmla="*/ 139922 w 901362"/>
                  <a:gd name="connsiteY39" fmla="*/ 772573 h 901124"/>
                  <a:gd name="connsiteX40" fmla="*/ 129826 w 901362"/>
                  <a:gd name="connsiteY40" fmla="*/ 762286 h 901124"/>
                  <a:gd name="connsiteX41" fmla="*/ 107823 w 901362"/>
                  <a:gd name="connsiteY41" fmla="*/ 689039 h 901124"/>
                  <a:gd name="connsiteX42" fmla="*/ 100394 w 901362"/>
                  <a:gd name="connsiteY42" fmla="*/ 677799 h 901124"/>
                  <a:gd name="connsiteX43" fmla="*/ 40196 w 901362"/>
                  <a:gd name="connsiteY43" fmla="*/ 628936 h 901124"/>
                  <a:gd name="connsiteX44" fmla="*/ 34957 w 901362"/>
                  <a:gd name="connsiteY44" fmla="*/ 617125 h 901124"/>
                  <a:gd name="connsiteX45" fmla="*/ 42958 w 901362"/>
                  <a:gd name="connsiteY45" fmla="*/ 539210 h 901124"/>
                  <a:gd name="connsiteX46" fmla="*/ 41529 w 901362"/>
                  <a:gd name="connsiteY46" fmla="*/ 528352 h 901124"/>
                  <a:gd name="connsiteX47" fmla="*/ 2191 w 901362"/>
                  <a:gd name="connsiteY47" fmla="*/ 455581 h 901124"/>
                  <a:gd name="connsiteX48" fmla="*/ 0 w 901362"/>
                  <a:gd name="connsiteY48" fmla="*/ 453104 h 901124"/>
                  <a:gd name="connsiteX49" fmla="*/ 0 w 901362"/>
                  <a:gd name="connsiteY49" fmla="*/ 449580 h 901124"/>
                  <a:gd name="connsiteX50" fmla="*/ 2191 w 901362"/>
                  <a:gd name="connsiteY50" fmla="*/ 447104 h 901124"/>
                  <a:gd name="connsiteX51" fmla="*/ 41434 w 901362"/>
                  <a:gd name="connsiteY51" fmla="*/ 374333 h 901124"/>
                  <a:gd name="connsiteX52" fmla="*/ 42958 w 901362"/>
                  <a:gd name="connsiteY52" fmla="*/ 363474 h 901124"/>
                  <a:gd name="connsiteX53" fmla="*/ 35242 w 901362"/>
                  <a:gd name="connsiteY53" fmla="*/ 284702 h 901124"/>
                  <a:gd name="connsiteX54" fmla="*/ 39624 w 901362"/>
                  <a:gd name="connsiteY54" fmla="*/ 274606 h 901124"/>
                  <a:gd name="connsiteX55" fmla="*/ 100203 w 901362"/>
                  <a:gd name="connsiteY55" fmla="*/ 224981 h 901124"/>
                  <a:gd name="connsiteX56" fmla="*/ 107633 w 901362"/>
                  <a:gd name="connsiteY56" fmla="*/ 213741 h 901124"/>
                  <a:gd name="connsiteX57" fmla="*/ 130492 w 901362"/>
                  <a:gd name="connsiteY57" fmla="*/ 138875 h 901124"/>
                  <a:gd name="connsiteX58" fmla="*/ 138779 w 901362"/>
                  <a:gd name="connsiteY58" fmla="*/ 130588 h 901124"/>
                  <a:gd name="connsiteX59" fmla="*/ 213550 w 901362"/>
                  <a:gd name="connsiteY59" fmla="*/ 107728 h 901124"/>
                  <a:gd name="connsiteX60" fmla="*/ 224790 w 901362"/>
                  <a:gd name="connsiteY60" fmla="*/ 100203 h 901124"/>
                  <a:gd name="connsiteX61" fmla="*/ 274415 w 901362"/>
                  <a:gd name="connsiteY61" fmla="*/ 39529 h 901124"/>
                  <a:gd name="connsiteX62" fmla="*/ 284512 w 901362"/>
                  <a:gd name="connsiteY62" fmla="*/ 35242 h 901124"/>
                  <a:gd name="connsiteX63" fmla="*/ 331756 w 901362"/>
                  <a:gd name="connsiteY63" fmla="*/ 39910 h 901124"/>
                  <a:gd name="connsiteX64" fmla="*/ 400526 w 901362"/>
                  <a:gd name="connsiteY64" fmla="*/ 27432 h 901124"/>
                  <a:gd name="connsiteX65" fmla="*/ 402812 w 901362"/>
                  <a:gd name="connsiteY65" fmla="*/ 26194 h 901124"/>
                  <a:gd name="connsiteX66" fmla="*/ 449294 w 901362"/>
                  <a:gd name="connsiteY66" fmla="*/ 0 h 901124"/>
                  <a:gd name="connsiteX67" fmla="*/ 453200 w 901362"/>
                  <a:gd name="connsiteY67" fmla="*/ 0 h 901124"/>
                  <a:gd name="connsiteX68" fmla="*/ 812578 w 901362"/>
                  <a:gd name="connsiteY68" fmla="*/ 303467 h 901124"/>
                  <a:gd name="connsiteX69" fmla="*/ 807244 w 901362"/>
                  <a:gd name="connsiteY69" fmla="*/ 297085 h 901124"/>
                  <a:gd name="connsiteX70" fmla="*/ 756095 w 901362"/>
                  <a:gd name="connsiteY70" fmla="*/ 255365 h 901124"/>
                  <a:gd name="connsiteX71" fmla="*/ 749141 w 901362"/>
                  <a:gd name="connsiteY71" fmla="*/ 244792 h 901124"/>
                  <a:gd name="connsiteX72" fmla="*/ 729710 w 901362"/>
                  <a:gd name="connsiteY72" fmla="*/ 180880 h 901124"/>
                  <a:gd name="connsiteX73" fmla="*/ 721900 w 901362"/>
                  <a:gd name="connsiteY73" fmla="*/ 173069 h 901124"/>
                  <a:gd name="connsiteX74" fmla="*/ 658844 w 901362"/>
                  <a:gd name="connsiteY74" fmla="*/ 153829 h 901124"/>
                  <a:gd name="connsiteX75" fmla="*/ 646938 w 901362"/>
                  <a:gd name="connsiteY75" fmla="*/ 145923 h 901124"/>
                  <a:gd name="connsiteX76" fmla="*/ 605028 w 901362"/>
                  <a:gd name="connsiteY76" fmla="*/ 94869 h 901124"/>
                  <a:gd name="connsiteX77" fmla="*/ 594836 w 901362"/>
                  <a:gd name="connsiteY77" fmla="*/ 90773 h 901124"/>
                  <a:gd name="connsiteX78" fmla="*/ 529114 w 901362"/>
                  <a:gd name="connsiteY78" fmla="*/ 97155 h 901124"/>
                  <a:gd name="connsiteX79" fmla="*/ 515112 w 901362"/>
                  <a:gd name="connsiteY79" fmla="*/ 94298 h 901124"/>
                  <a:gd name="connsiteX80" fmla="*/ 459391 w 901362"/>
                  <a:gd name="connsiteY80" fmla="*/ 64198 h 901124"/>
                  <a:gd name="connsiteX81" fmla="*/ 444151 w 901362"/>
                  <a:gd name="connsiteY81" fmla="*/ 64008 h 901124"/>
                  <a:gd name="connsiteX82" fmla="*/ 386905 w 901362"/>
                  <a:gd name="connsiteY82" fmla="*/ 95059 h 901124"/>
                  <a:gd name="connsiteX83" fmla="*/ 375285 w 901362"/>
                  <a:gd name="connsiteY83" fmla="*/ 97345 h 901124"/>
                  <a:gd name="connsiteX84" fmla="*/ 308705 w 901362"/>
                  <a:gd name="connsiteY84" fmla="*/ 90773 h 901124"/>
                  <a:gd name="connsiteX85" fmla="*/ 297847 w 901362"/>
                  <a:gd name="connsiteY85" fmla="*/ 95345 h 901124"/>
                  <a:gd name="connsiteX86" fmla="*/ 256413 w 901362"/>
                  <a:gd name="connsiteY86" fmla="*/ 145733 h 901124"/>
                  <a:gd name="connsiteX87" fmla="*/ 243840 w 901362"/>
                  <a:gd name="connsiteY87" fmla="*/ 154210 h 901124"/>
                  <a:gd name="connsiteX88" fmla="*/ 181546 w 901362"/>
                  <a:gd name="connsiteY88" fmla="*/ 173165 h 901124"/>
                  <a:gd name="connsiteX89" fmla="*/ 173260 w 901362"/>
                  <a:gd name="connsiteY89" fmla="*/ 181451 h 901124"/>
                  <a:gd name="connsiteX90" fmla="*/ 153924 w 901362"/>
                  <a:gd name="connsiteY90" fmla="*/ 244507 h 901124"/>
                  <a:gd name="connsiteX91" fmla="*/ 146495 w 901362"/>
                  <a:gd name="connsiteY91" fmla="*/ 255746 h 901124"/>
                  <a:gd name="connsiteX92" fmla="*/ 95441 w 901362"/>
                  <a:gd name="connsiteY92" fmla="*/ 297656 h 901124"/>
                  <a:gd name="connsiteX93" fmla="*/ 90964 w 901362"/>
                  <a:gd name="connsiteY93" fmla="*/ 308515 h 901124"/>
                  <a:gd name="connsiteX94" fmla="*/ 97536 w 901362"/>
                  <a:gd name="connsiteY94" fmla="*/ 375095 h 901124"/>
                  <a:gd name="connsiteX95" fmla="*/ 95250 w 901362"/>
                  <a:gd name="connsiteY95" fmla="*/ 386715 h 901124"/>
                  <a:gd name="connsiteX96" fmla="*/ 64675 w 901362"/>
                  <a:gd name="connsiteY96" fmla="*/ 443198 h 901124"/>
                  <a:gd name="connsiteX97" fmla="*/ 64484 w 901362"/>
                  <a:gd name="connsiteY97" fmla="*/ 459200 h 901124"/>
                  <a:gd name="connsiteX98" fmla="*/ 95059 w 901362"/>
                  <a:gd name="connsiteY98" fmla="*/ 515683 h 901124"/>
                  <a:gd name="connsiteX99" fmla="*/ 97441 w 901362"/>
                  <a:gd name="connsiteY99" fmla="*/ 528066 h 901124"/>
                  <a:gd name="connsiteX100" fmla="*/ 90583 w 901362"/>
                  <a:gd name="connsiteY100" fmla="*/ 593789 h 901124"/>
                  <a:gd name="connsiteX101" fmla="*/ 95631 w 901362"/>
                  <a:gd name="connsiteY101" fmla="*/ 605695 h 901124"/>
                  <a:gd name="connsiteX102" fmla="*/ 144875 w 901362"/>
                  <a:gd name="connsiteY102" fmla="*/ 645605 h 901124"/>
                  <a:gd name="connsiteX103" fmla="*/ 154400 w 901362"/>
                  <a:gd name="connsiteY103" fmla="*/ 659511 h 901124"/>
                  <a:gd name="connsiteX104" fmla="*/ 172784 w 901362"/>
                  <a:gd name="connsiteY104" fmla="*/ 721043 h 901124"/>
                  <a:gd name="connsiteX105" fmla="*/ 181928 w 901362"/>
                  <a:gd name="connsiteY105" fmla="*/ 730091 h 901124"/>
                  <a:gd name="connsiteX106" fmla="*/ 244221 w 901362"/>
                  <a:gd name="connsiteY106" fmla="*/ 748760 h 901124"/>
                  <a:gd name="connsiteX107" fmla="*/ 256127 w 901362"/>
                  <a:gd name="connsiteY107" fmla="*/ 756761 h 901124"/>
                  <a:gd name="connsiteX108" fmla="*/ 298037 w 901362"/>
                  <a:gd name="connsiteY108" fmla="*/ 807815 h 901124"/>
                  <a:gd name="connsiteX109" fmla="*/ 308229 w 901362"/>
                  <a:gd name="connsiteY109" fmla="*/ 812102 h 901124"/>
                  <a:gd name="connsiteX110" fmla="*/ 374809 w 901362"/>
                  <a:gd name="connsiteY110" fmla="*/ 805434 h 901124"/>
                  <a:gd name="connsiteX111" fmla="*/ 387191 w 901362"/>
                  <a:gd name="connsiteY111" fmla="*/ 807911 h 901124"/>
                  <a:gd name="connsiteX112" fmla="*/ 444437 w 901362"/>
                  <a:gd name="connsiteY112" fmla="*/ 838867 h 901124"/>
                  <a:gd name="connsiteX113" fmla="*/ 458819 w 901362"/>
                  <a:gd name="connsiteY113" fmla="*/ 838676 h 901124"/>
                  <a:gd name="connsiteX114" fmla="*/ 516065 w 901362"/>
                  <a:gd name="connsiteY114" fmla="*/ 807720 h 901124"/>
                  <a:gd name="connsiteX115" fmla="*/ 527590 w 901362"/>
                  <a:gd name="connsiteY115" fmla="*/ 805434 h 901124"/>
                  <a:gd name="connsiteX116" fmla="*/ 594170 w 901362"/>
                  <a:gd name="connsiteY116" fmla="*/ 811911 h 901124"/>
                  <a:gd name="connsiteX117" fmla="*/ 605028 w 901362"/>
                  <a:gd name="connsiteY117" fmla="*/ 807434 h 901124"/>
                  <a:gd name="connsiteX118" fmla="*/ 645795 w 901362"/>
                  <a:gd name="connsiteY118" fmla="*/ 757714 h 901124"/>
                  <a:gd name="connsiteX119" fmla="*/ 659035 w 901362"/>
                  <a:gd name="connsiteY119" fmla="*/ 748760 h 901124"/>
                  <a:gd name="connsiteX120" fmla="*/ 721233 w 901362"/>
                  <a:gd name="connsiteY120" fmla="*/ 729710 h 901124"/>
                  <a:gd name="connsiteX121" fmla="*/ 729520 w 901362"/>
                  <a:gd name="connsiteY121" fmla="*/ 721328 h 901124"/>
                  <a:gd name="connsiteX122" fmla="*/ 748855 w 901362"/>
                  <a:gd name="connsiteY122" fmla="*/ 658273 h 901124"/>
                  <a:gd name="connsiteX123" fmla="*/ 756285 w 901362"/>
                  <a:gd name="connsiteY123" fmla="*/ 647033 h 901124"/>
                  <a:gd name="connsiteX124" fmla="*/ 807339 w 901362"/>
                  <a:gd name="connsiteY124" fmla="*/ 605123 h 901124"/>
                  <a:gd name="connsiteX125" fmla="*/ 811816 w 901362"/>
                  <a:gd name="connsiteY125" fmla="*/ 594170 h 901124"/>
                  <a:gd name="connsiteX126" fmla="*/ 805244 w 901362"/>
                  <a:gd name="connsiteY126" fmla="*/ 527590 h 901124"/>
                  <a:gd name="connsiteX127" fmla="*/ 807530 w 901362"/>
                  <a:gd name="connsiteY127" fmla="*/ 515969 h 901124"/>
                  <a:gd name="connsiteX128" fmla="*/ 838105 w 901362"/>
                  <a:gd name="connsiteY128" fmla="*/ 459486 h 901124"/>
                  <a:gd name="connsiteX129" fmla="*/ 838391 w 901362"/>
                  <a:gd name="connsiteY129" fmla="*/ 443484 h 901124"/>
                  <a:gd name="connsiteX130" fmla="*/ 807815 w 901362"/>
                  <a:gd name="connsiteY130" fmla="*/ 387001 h 901124"/>
                  <a:gd name="connsiteX131" fmla="*/ 805339 w 901362"/>
                  <a:gd name="connsiteY131" fmla="*/ 374618 h 901124"/>
                  <a:gd name="connsiteX132" fmla="*/ 812578 w 901362"/>
                  <a:gd name="connsiteY132" fmla="*/ 303467 h 901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</a:cxnLst>
                <a:rect l="l" t="t" r="r" b="b"/>
                <a:pathLst>
                  <a:path w="901362" h="901124">
                    <a:moveTo>
                      <a:pt x="453200" y="0"/>
                    </a:moveTo>
                    <a:cubicBezTo>
                      <a:pt x="474155" y="11620"/>
                      <a:pt x="495681" y="22479"/>
                      <a:pt x="515779" y="35338"/>
                    </a:cubicBezTo>
                    <a:cubicBezTo>
                      <a:pt x="528638" y="43529"/>
                      <a:pt x="541306" y="43434"/>
                      <a:pt x="555117" y="41719"/>
                    </a:cubicBezTo>
                    <a:cubicBezTo>
                      <a:pt x="575786" y="39148"/>
                      <a:pt x="596551" y="37433"/>
                      <a:pt x="617220" y="34957"/>
                    </a:cubicBezTo>
                    <a:cubicBezTo>
                      <a:pt x="622649" y="34290"/>
                      <a:pt x="625793" y="36004"/>
                      <a:pt x="629031" y="40100"/>
                    </a:cubicBezTo>
                    <a:cubicBezTo>
                      <a:pt x="645128" y="60389"/>
                      <a:pt x="661321" y="80486"/>
                      <a:pt x="677894" y="100298"/>
                    </a:cubicBezTo>
                    <a:cubicBezTo>
                      <a:pt x="680657" y="103632"/>
                      <a:pt x="685038" y="106394"/>
                      <a:pt x="689134" y="107728"/>
                    </a:cubicBezTo>
                    <a:cubicBezTo>
                      <a:pt x="713708" y="115443"/>
                      <a:pt x="738473" y="122873"/>
                      <a:pt x="763238" y="129921"/>
                    </a:cubicBezTo>
                    <a:cubicBezTo>
                      <a:pt x="768858" y="131540"/>
                      <a:pt x="771144" y="134303"/>
                      <a:pt x="772763" y="139732"/>
                    </a:cubicBezTo>
                    <a:cubicBezTo>
                      <a:pt x="779621" y="163735"/>
                      <a:pt x="786575" y="187642"/>
                      <a:pt x="794195" y="211360"/>
                    </a:cubicBezTo>
                    <a:cubicBezTo>
                      <a:pt x="795909" y="216789"/>
                      <a:pt x="799624" y="222409"/>
                      <a:pt x="804005" y="226124"/>
                    </a:cubicBezTo>
                    <a:cubicBezTo>
                      <a:pt x="823055" y="242221"/>
                      <a:pt x="842582" y="257842"/>
                      <a:pt x="862108" y="273272"/>
                    </a:cubicBezTo>
                    <a:cubicBezTo>
                      <a:pt x="866489" y="276701"/>
                      <a:pt x="868394" y="279940"/>
                      <a:pt x="867728" y="285750"/>
                    </a:cubicBezTo>
                    <a:cubicBezTo>
                      <a:pt x="864775" y="311372"/>
                      <a:pt x="862108" y="337090"/>
                      <a:pt x="859822" y="362807"/>
                    </a:cubicBezTo>
                    <a:cubicBezTo>
                      <a:pt x="859441" y="367189"/>
                      <a:pt x="860203" y="372237"/>
                      <a:pt x="862203" y="376047"/>
                    </a:cubicBezTo>
                    <a:cubicBezTo>
                      <a:pt x="874300" y="399193"/>
                      <a:pt x="886682" y="422148"/>
                      <a:pt x="899446" y="444913"/>
                    </a:cubicBezTo>
                    <a:cubicBezTo>
                      <a:pt x="902018" y="449580"/>
                      <a:pt x="902018" y="453104"/>
                      <a:pt x="899351" y="457676"/>
                    </a:cubicBezTo>
                    <a:cubicBezTo>
                      <a:pt x="886778" y="480250"/>
                      <a:pt x="874490" y="502920"/>
                      <a:pt x="862584" y="525780"/>
                    </a:cubicBezTo>
                    <a:cubicBezTo>
                      <a:pt x="860488" y="529876"/>
                      <a:pt x="859536" y="535210"/>
                      <a:pt x="859917" y="539782"/>
                    </a:cubicBezTo>
                    <a:cubicBezTo>
                      <a:pt x="862108" y="565214"/>
                      <a:pt x="864775" y="590645"/>
                      <a:pt x="867728" y="615982"/>
                    </a:cubicBezTo>
                    <a:cubicBezTo>
                      <a:pt x="868394" y="621983"/>
                      <a:pt x="866870" y="625602"/>
                      <a:pt x="862108" y="629317"/>
                    </a:cubicBezTo>
                    <a:cubicBezTo>
                      <a:pt x="842010" y="645128"/>
                      <a:pt x="822198" y="661225"/>
                      <a:pt x="802576" y="677513"/>
                    </a:cubicBezTo>
                    <a:cubicBezTo>
                      <a:pt x="799243" y="680275"/>
                      <a:pt x="796385" y="684562"/>
                      <a:pt x="795052" y="688753"/>
                    </a:cubicBezTo>
                    <a:cubicBezTo>
                      <a:pt x="787241" y="713613"/>
                      <a:pt x="780098" y="738759"/>
                      <a:pt x="772192" y="763619"/>
                    </a:cubicBezTo>
                    <a:cubicBezTo>
                      <a:pt x="771144" y="767048"/>
                      <a:pt x="767334" y="770858"/>
                      <a:pt x="763905" y="772001"/>
                    </a:cubicBezTo>
                    <a:cubicBezTo>
                      <a:pt x="739045" y="779907"/>
                      <a:pt x="713899" y="787051"/>
                      <a:pt x="689038" y="794861"/>
                    </a:cubicBezTo>
                    <a:cubicBezTo>
                      <a:pt x="684848" y="796195"/>
                      <a:pt x="680561" y="798957"/>
                      <a:pt x="677799" y="802291"/>
                    </a:cubicBezTo>
                    <a:cubicBezTo>
                      <a:pt x="661035" y="822389"/>
                      <a:pt x="644938" y="842867"/>
                      <a:pt x="628174" y="862965"/>
                    </a:cubicBezTo>
                    <a:cubicBezTo>
                      <a:pt x="626078" y="865537"/>
                      <a:pt x="621316" y="867537"/>
                      <a:pt x="618077" y="867251"/>
                    </a:cubicBezTo>
                    <a:cubicBezTo>
                      <a:pt x="591788" y="864965"/>
                      <a:pt x="565499" y="861917"/>
                      <a:pt x="539210" y="859536"/>
                    </a:cubicBezTo>
                    <a:cubicBezTo>
                      <a:pt x="535115" y="859155"/>
                      <a:pt x="530447" y="860012"/>
                      <a:pt x="526828" y="861917"/>
                    </a:cubicBezTo>
                    <a:cubicBezTo>
                      <a:pt x="503682" y="874014"/>
                      <a:pt x="480727" y="886397"/>
                      <a:pt x="457962" y="899160"/>
                    </a:cubicBezTo>
                    <a:cubicBezTo>
                      <a:pt x="453295" y="901827"/>
                      <a:pt x="449771" y="901732"/>
                      <a:pt x="445199" y="899160"/>
                    </a:cubicBezTo>
                    <a:cubicBezTo>
                      <a:pt x="422624" y="886682"/>
                      <a:pt x="399955" y="874300"/>
                      <a:pt x="377095" y="862394"/>
                    </a:cubicBezTo>
                    <a:cubicBezTo>
                      <a:pt x="372999" y="860298"/>
                      <a:pt x="367665" y="859250"/>
                      <a:pt x="363093" y="859631"/>
                    </a:cubicBezTo>
                    <a:cubicBezTo>
                      <a:pt x="337090" y="861917"/>
                      <a:pt x="311087" y="864965"/>
                      <a:pt x="285083" y="867156"/>
                    </a:cubicBezTo>
                    <a:cubicBezTo>
                      <a:pt x="281559" y="867442"/>
                      <a:pt x="276606" y="865156"/>
                      <a:pt x="274320" y="862394"/>
                    </a:cubicBezTo>
                    <a:cubicBezTo>
                      <a:pt x="258128" y="843058"/>
                      <a:pt x="242602" y="823055"/>
                      <a:pt x="226314" y="803815"/>
                    </a:cubicBezTo>
                    <a:cubicBezTo>
                      <a:pt x="222599" y="799433"/>
                      <a:pt x="217075" y="795719"/>
                      <a:pt x="211550" y="794004"/>
                    </a:cubicBezTo>
                    <a:cubicBezTo>
                      <a:pt x="187833" y="786384"/>
                      <a:pt x="163925" y="779336"/>
                      <a:pt x="139922" y="772573"/>
                    </a:cubicBezTo>
                    <a:cubicBezTo>
                      <a:pt x="134017" y="770954"/>
                      <a:pt x="131445" y="767906"/>
                      <a:pt x="129826" y="762286"/>
                    </a:cubicBezTo>
                    <a:cubicBezTo>
                      <a:pt x="122873" y="737807"/>
                      <a:pt x="115538" y="713327"/>
                      <a:pt x="107823" y="689039"/>
                    </a:cubicBezTo>
                    <a:cubicBezTo>
                      <a:pt x="106490" y="684848"/>
                      <a:pt x="103727" y="680561"/>
                      <a:pt x="100394" y="677799"/>
                    </a:cubicBezTo>
                    <a:cubicBezTo>
                      <a:pt x="80582" y="661225"/>
                      <a:pt x="60484" y="645033"/>
                      <a:pt x="40196" y="628936"/>
                    </a:cubicBezTo>
                    <a:cubicBezTo>
                      <a:pt x="36100" y="625697"/>
                      <a:pt x="34385" y="622554"/>
                      <a:pt x="34957" y="617125"/>
                    </a:cubicBezTo>
                    <a:cubicBezTo>
                      <a:pt x="37909" y="591217"/>
                      <a:pt x="40576" y="565214"/>
                      <a:pt x="42958" y="539210"/>
                    </a:cubicBezTo>
                    <a:cubicBezTo>
                      <a:pt x="43339" y="535591"/>
                      <a:pt x="43148" y="531400"/>
                      <a:pt x="41529" y="528352"/>
                    </a:cubicBezTo>
                    <a:cubicBezTo>
                      <a:pt x="28670" y="503968"/>
                      <a:pt x="15430" y="479774"/>
                      <a:pt x="2191" y="455581"/>
                    </a:cubicBezTo>
                    <a:cubicBezTo>
                      <a:pt x="1715" y="454628"/>
                      <a:pt x="762" y="453866"/>
                      <a:pt x="0" y="453104"/>
                    </a:cubicBezTo>
                    <a:cubicBezTo>
                      <a:pt x="0" y="451961"/>
                      <a:pt x="0" y="450723"/>
                      <a:pt x="0" y="449580"/>
                    </a:cubicBezTo>
                    <a:cubicBezTo>
                      <a:pt x="762" y="448723"/>
                      <a:pt x="1715" y="448056"/>
                      <a:pt x="2191" y="447104"/>
                    </a:cubicBezTo>
                    <a:cubicBezTo>
                      <a:pt x="15335" y="422910"/>
                      <a:pt x="28575" y="398717"/>
                      <a:pt x="41434" y="374333"/>
                    </a:cubicBezTo>
                    <a:cubicBezTo>
                      <a:pt x="43053" y="371285"/>
                      <a:pt x="43244" y="367094"/>
                      <a:pt x="42958" y="363474"/>
                    </a:cubicBezTo>
                    <a:cubicBezTo>
                      <a:pt x="40481" y="337185"/>
                      <a:pt x="37433" y="310991"/>
                      <a:pt x="35242" y="284702"/>
                    </a:cubicBezTo>
                    <a:cubicBezTo>
                      <a:pt x="34957" y="281464"/>
                      <a:pt x="37052" y="276797"/>
                      <a:pt x="39624" y="274606"/>
                    </a:cubicBezTo>
                    <a:cubicBezTo>
                      <a:pt x="59626" y="257842"/>
                      <a:pt x="80200" y="241649"/>
                      <a:pt x="100203" y="224981"/>
                    </a:cubicBezTo>
                    <a:cubicBezTo>
                      <a:pt x="103537" y="222218"/>
                      <a:pt x="106394" y="217932"/>
                      <a:pt x="107633" y="213741"/>
                    </a:cubicBezTo>
                    <a:cubicBezTo>
                      <a:pt x="115443" y="188881"/>
                      <a:pt x="122587" y="163735"/>
                      <a:pt x="130492" y="138875"/>
                    </a:cubicBezTo>
                    <a:cubicBezTo>
                      <a:pt x="131540" y="135541"/>
                      <a:pt x="135446" y="131636"/>
                      <a:pt x="138779" y="130588"/>
                    </a:cubicBezTo>
                    <a:cubicBezTo>
                      <a:pt x="163640" y="122682"/>
                      <a:pt x="188690" y="115538"/>
                      <a:pt x="213550" y="107728"/>
                    </a:cubicBezTo>
                    <a:cubicBezTo>
                      <a:pt x="217742" y="106394"/>
                      <a:pt x="222028" y="103537"/>
                      <a:pt x="224790" y="100203"/>
                    </a:cubicBezTo>
                    <a:cubicBezTo>
                      <a:pt x="241459" y="80105"/>
                      <a:pt x="257651" y="59627"/>
                      <a:pt x="274415" y="39529"/>
                    </a:cubicBezTo>
                    <a:cubicBezTo>
                      <a:pt x="276511" y="36957"/>
                      <a:pt x="281178" y="34957"/>
                      <a:pt x="284512" y="35242"/>
                    </a:cubicBezTo>
                    <a:cubicBezTo>
                      <a:pt x="300323" y="36290"/>
                      <a:pt x="316135" y="37814"/>
                      <a:pt x="331756" y="39910"/>
                    </a:cubicBezTo>
                    <a:cubicBezTo>
                      <a:pt x="368141" y="44672"/>
                      <a:pt x="368141" y="44863"/>
                      <a:pt x="400526" y="27432"/>
                    </a:cubicBezTo>
                    <a:cubicBezTo>
                      <a:pt x="401288" y="27051"/>
                      <a:pt x="402050" y="26575"/>
                      <a:pt x="402812" y="26194"/>
                    </a:cubicBezTo>
                    <a:cubicBezTo>
                      <a:pt x="418338" y="17431"/>
                      <a:pt x="433769" y="8763"/>
                      <a:pt x="449294" y="0"/>
                    </a:cubicBezTo>
                    <a:cubicBezTo>
                      <a:pt x="450818" y="0"/>
                      <a:pt x="451961" y="0"/>
                      <a:pt x="453200" y="0"/>
                    </a:cubicBezTo>
                    <a:close/>
                    <a:moveTo>
                      <a:pt x="812578" y="303467"/>
                    </a:moveTo>
                    <a:cubicBezTo>
                      <a:pt x="811721" y="302324"/>
                      <a:pt x="809911" y="299180"/>
                      <a:pt x="807244" y="297085"/>
                    </a:cubicBezTo>
                    <a:cubicBezTo>
                      <a:pt x="790194" y="283083"/>
                      <a:pt x="772954" y="269462"/>
                      <a:pt x="756095" y="255365"/>
                    </a:cubicBezTo>
                    <a:cubicBezTo>
                      <a:pt x="752951" y="252793"/>
                      <a:pt x="750380" y="248698"/>
                      <a:pt x="749141" y="244792"/>
                    </a:cubicBezTo>
                    <a:cubicBezTo>
                      <a:pt x="742474" y="223552"/>
                      <a:pt x="736473" y="202025"/>
                      <a:pt x="729710" y="180880"/>
                    </a:cubicBezTo>
                    <a:cubicBezTo>
                      <a:pt x="728663" y="177736"/>
                      <a:pt x="725138" y="174117"/>
                      <a:pt x="721900" y="173069"/>
                    </a:cubicBezTo>
                    <a:cubicBezTo>
                      <a:pt x="700945" y="166306"/>
                      <a:pt x="679799" y="160496"/>
                      <a:pt x="658844" y="153829"/>
                    </a:cubicBezTo>
                    <a:cubicBezTo>
                      <a:pt x="654463" y="152400"/>
                      <a:pt x="649891" y="149447"/>
                      <a:pt x="646938" y="145923"/>
                    </a:cubicBezTo>
                    <a:cubicBezTo>
                      <a:pt x="632746" y="129064"/>
                      <a:pt x="619220" y="111633"/>
                      <a:pt x="605028" y="94869"/>
                    </a:cubicBezTo>
                    <a:cubicBezTo>
                      <a:pt x="602933" y="92297"/>
                      <a:pt x="598170" y="90488"/>
                      <a:pt x="594836" y="90773"/>
                    </a:cubicBezTo>
                    <a:cubicBezTo>
                      <a:pt x="572929" y="92583"/>
                      <a:pt x="551021" y="95345"/>
                      <a:pt x="529114" y="97155"/>
                    </a:cubicBezTo>
                    <a:cubicBezTo>
                      <a:pt x="524542" y="97536"/>
                      <a:pt x="519208" y="96488"/>
                      <a:pt x="515112" y="94298"/>
                    </a:cubicBezTo>
                    <a:cubicBezTo>
                      <a:pt x="496348" y="84582"/>
                      <a:pt x="477774" y="74581"/>
                      <a:pt x="459391" y="64198"/>
                    </a:cubicBezTo>
                    <a:cubicBezTo>
                      <a:pt x="453866" y="61055"/>
                      <a:pt x="449771" y="60865"/>
                      <a:pt x="444151" y="64008"/>
                    </a:cubicBezTo>
                    <a:cubicBezTo>
                      <a:pt x="425291" y="74676"/>
                      <a:pt x="406146" y="84963"/>
                      <a:pt x="386905" y="95059"/>
                    </a:cubicBezTo>
                    <a:cubicBezTo>
                      <a:pt x="383572" y="96774"/>
                      <a:pt x="379095" y="97631"/>
                      <a:pt x="375285" y="97345"/>
                    </a:cubicBezTo>
                    <a:cubicBezTo>
                      <a:pt x="353092" y="95345"/>
                      <a:pt x="330899" y="92583"/>
                      <a:pt x="308705" y="90773"/>
                    </a:cubicBezTo>
                    <a:cubicBezTo>
                      <a:pt x="305181" y="90488"/>
                      <a:pt x="300133" y="92678"/>
                      <a:pt x="297847" y="95345"/>
                    </a:cubicBezTo>
                    <a:cubicBezTo>
                      <a:pt x="283750" y="111919"/>
                      <a:pt x="270510" y="129159"/>
                      <a:pt x="256413" y="145733"/>
                    </a:cubicBezTo>
                    <a:cubicBezTo>
                      <a:pt x="253270" y="149447"/>
                      <a:pt x="248507" y="152686"/>
                      <a:pt x="243840" y="154210"/>
                    </a:cubicBezTo>
                    <a:cubicBezTo>
                      <a:pt x="223171" y="160877"/>
                      <a:pt x="202216" y="166497"/>
                      <a:pt x="181546" y="173165"/>
                    </a:cubicBezTo>
                    <a:cubicBezTo>
                      <a:pt x="178117" y="174212"/>
                      <a:pt x="174308" y="178022"/>
                      <a:pt x="173260" y="181451"/>
                    </a:cubicBezTo>
                    <a:cubicBezTo>
                      <a:pt x="166497" y="202406"/>
                      <a:pt x="160592" y="223552"/>
                      <a:pt x="153924" y="244507"/>
                    </a:cubicBezTo>
                    <a:cubicBezTo>
                      <a:pt x="152591" y="248698"/>
                      <a:pt x="149828" y="252984"/>
                      <a:pt x="146495" y="255746"/>
                    </a:cubicBezTo>
                    <a:cubicBezTo>
                      <a:pt x="129635" y="269938"/>
                      <a:pt x="112204" y="283369"/>
                      <a:pt x="95441" y="297656"/>
                    </a:cubicBezTo>
                    <a:cubicBezTo>
                      <a:pt x="92678" y="299942"/>
                      <a:pt x="90678" y="304991"/>
                      <a:pt x="90964" y="308515"/>
                    </a:cubicBezTo>
                    <a:cubicBezTo>
                      <a:pt x="92774" y="330708"/>
                      <a:pt x="95536" y="352901"/>
                      <a:pt x="97536" y="375095"/>
                    </a:cubicBezTo>
                    <a:cubicBezTo>
                      <a:pt x="97917" y="378905"/>
                      <a:pt x="96965" y="383286"/>
                      <a:pt x="95250" y="386715"/>
                    </a:cubicBezTo>
                    <a:cubicBezTo>
                      <a:pt x="85344" y="405670"/>
                      <a:pt x="75248" y="424625"/>
                      <a:pt x="64675" y="443198"/>
                    </a:cubicBezTo>
                    <a:cubicBezTo>
                      <a:pt x="61436" y="448913"/>
                      <a:pt x="61055" y="453200"/>
                      <a:pt x="64484" y="459200"/>
                    </a:cubicBezTo>
                    <a:cubicBezTo>
                      <a:pt x="75152" y="477774"/>
                      <a:pt x="85249" y="496633"/>
                      <a:pt x="95059" y="515683"/>
                    </a:cubicBezTo>
                    <a:cubicBezTo>
                      <a:pt x="96965" y="519303"/>
                      <a:pt x="97822" y="524066"/>
                      <a:pt x="97441" y="528066"/>
                    </a:cubicBezTo>
                    <a:cubicBezTo>
                      <a:pt x="95536" y="549973"/>
                      <a:pt x="93250" y="571881"/>
                      <a:pt x="90583" y="593789"/>
                    </a:cubicBezTo>
                    <a:cubicBezTo>
                      <a:pt x="89916" y="599218"/>
                      <a:pt x="91440" y="602456"/>
                      <a:pt x="95631" y="605695"/>
                    </a:cubicBezTo>
                    <a:cubicBezTo>
                      <a:pt x="112204" y="618839"/>
                      <a:pt x="128778" y="631984"/>
                      <a:pt x="144875" y="645605"/>
                    </a:cubicBezTo>
                    <a:cubicBezTo>
                      <a:pt x="149066" y="649129"/>
                      <a:pt x="152686" y="654368"/>
                      <a:pt x="154400" y="659511"/>
                    </a:cubicBezTo>
                    <a:cubicBezTo>
                      <a:pt x="161068" y="679895"/>
                      <a:pt x="166973" y="700373"/>
                      <a:pt x="172784" y="721043"/>
                    </a:cubicBezTo>
                    <a:cubicBezTo>
                      <a:pt x="174212" y="726281"/>
                      <a:pt x="176784" y="728567"/>
                      <a:pt x="181928" y="730091"/>
                    </a:cubicBezTo>
                    <a:cubicBezTo>
                      <a:pt x="202787" y="735997"/>
                      <a:pt x="223647" y="742188"/>
                      <a:pt x="244221" y="748760"/>
                    </a:cubicBezTo>
                    <a:cubicBezTo>
                      <a:pt x="248603" y="750189"/>
                      <a:pt x="253175" y="753237"/>
                      <a:pt x="256127" y="756761"/>
                    </a:cubicBezTo>
                    <a:cubicBezTo>
                      <a:pt x="270320" y="773621"/>
                      <a:pt x="283845" y="791051"/>
                      <a:pt x="298037" y="807815"/>
                    </a:cubicBezTo>
                    <a:cubicBezTo>
                      <a:pt x="300228" y="810387"/>
                      <a:pt x="304895" y="812387"/>
                      <a:pt x="308229" y="812102"/>
                    </a:cubicBezTo>
                    <a:cubicBezTo>
                      <a:pt x="330422" y="810197"/>
                      <a:pt x="352616" y="807434"/>
                      <a:pt x="374809" y="805434"/>
                    </a:cubicBezTo>
                    <a:cubicBezTo>
                      <a:pt x="378905" y="805053"/>
                      <a:pt x="383572" y="806006"/>
                      <a:pt x="387191" y="807911"/>
                    </a:cubicBezTo>
                    <a:cubicBezTo>
                      <a:pt x="406432" y="817912"/>
                      <a:pt x="425577" y="828199"/>
                      <a:pt x="444437" y="838867"/>
                    </a:cubicBezTo>
                    <a:cubicBezTo>
                      <a:pt x="449771" y="841915"/>
                      <a:pt x="453676" y="841534"/>
                      <a:pt x="458819" y="838676"/>
                    </a:cubicBezTo>
                    <a:cubicBezTo>
                      <a:pt x="477774" y="828008"/>
                      <a:pt x="496824" y="817721"/>
                      <a:pt x="516065" y="807720"/>
                    </a:cubicBezTo>
                    <a:cubicBezTo>
                      <a:pt x="519398" y="806006"/>
                      <a:pt x="523875" y="805053"/>
                      <a:pt x="527590" y="805434"/>
                    </a:cubicBezTo>
                    <a:cubicBezTo>
                      <a:pt x="549783" y="807434"/>
                      <a:pt x="571976" y="810101"/>
                      <a:pt x="594170" y="811911"/>
                    </a:cubicBezTo>
                    <a:cubicBezTo>
                      <a:pt x="597694" y="812197"/>
                      <a:pt x="602742" y="810101"/>
                      <a:pt x="605028" y="807434"/>
                    </a:cubicBezTo>
                    <a:cubicBezTo>
                      <a:pt x="618934" y="791147"/>
                      <a:pt x="631984" y="774097"/>
                      <a:pt x="645795" y="757714"/>
                    </a:cubicBezTo>
                    <a:cubicBezTo>
                      <a:pt x="649129" y="753809"/>
                      <a:pt x="654082" y="750284"/>
                      <a:pt x="659035" y="748760"/>
                    </a:cubicBezTo>
                    <a:cubicBezTo>
                      <a:pt x="679704" y="742093"/>
                      <a:pt x="700659" y="736378"/>
                      <a:pt x="721233" y="729710"/>
                    </a:cubicBezTo>
                    <a:cubicBezTo>
                      <a:pt x="724567" y="728663"/>
                      <a:pt x="728377" y="724757"/>
                      <a:pt x="729520" y="721328"/>
                    </a:cubicBezTo>
                    <a:cubicBezTo>
                      <a:pt x="736283" y="700373"/>
                      <a:pt x="742188" y="679228"/>
                      <a:pt x="748855" y="658273"/>
                    </a:cubicBezTo>
                    <a:cubicBezTo>
                      <a:pt x="750189" y="654082"/>
                      <a:pt x="752951" y="649891"/>
                      <a:pt x="756285" y="647033"/>
                    </a:cubicBezTo>
                    <a:cubicBezTo>
                      <a:pt x="773144" y="632841"/>
                      <a:pt x="790575" y="619411"/>
                      <a:pt x="807339" y="605123"/>
                    </a:cubicBezTo>
                    <a:cubicBezTo>
                      <a:pt x="810006" y="602837"/>
                      <a:pt x="812101" y="597789"/>
                      <a:pt x="811816" y="594170"/>
                    </a:cubicBezTo>
                    <a:cubicBezTo>
                      <a:pt x="810006" y="571976"/>
                      <a:pt x="807244" y="549783"/>
                      <a:pt x="805244" y="527590"/>
                    </a:cubicBezTo>
                    <a:cubicBezTo>
                      <a:pt x="804863" y="523780"/>
                      <a:pt x="805815" y="519398"/>
                      <a:pt x="807530" y="515969"/>
                    </a:cubicBezTo>
                    <a:cubicBezTo>
                      <a:pt x="817436" y="497015"/>
                      <a:pt x="827532" y="478060"/>
                      <a:pt x="838105" y="459486"/>
                    </a:cubicBezTo>
                    <a:cubicBezTo>
                      <a:pt x="841343" y="453771"/>
                      <a:pt x="841724" y="449390"/>
                      <a:pt x="838391" y="443484"/>
                    </a:cubicBezTo>
                    <a:cubicBezTo>
                      <a:pt x="827723" y="424910"/>
                      <a:pt x="817626" y="406051"/>
                      <a:pt x="807815" y="387001"/>
                    </a:cubicBezTo>
                    <a:cubicBezTo>
                      <a:pt x="805910" y="383381"/>
                      <a:pt x="805053" y="378619"/>
                      <a:pt x="805339" y="374618"/>
                    </a:cubicBezTo>
                    <a:cubicBezTo>
                      <a:pt x="807434" y="351758"/>
                      <a:pt x="810006" y="328994"/>
                      <a:pt x="812578" y="303467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5">
                      <a:lumMod val="60000"/>
                      <a:lumOff val="40000"/>
                    </a:schemeClr>
                  </a:gs>
                  <a:gs pos="75000">
                    <a:schemeClr val="accent1"/>
                  </a:gs>
                </a:gsLst>
                <a:lin ang="5400000" scaled="0"/>
              </a:gradFill>
              <a:ln w="19050" cap="rnd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5400000" algn="t" rotWithShape="0">
                  <a:schemeClr val="accent1">
                    <a:lumMod val="50000"/>
                    <a:alpha val="10000"/>
                  </a:schemeClr>
                </a:outerShdw>
              </a:effectLst>
            </p:spPr>
            <p:txBody>
              <a:bodyPr vert="horz" wrap="square" lIns="0" tIns="0" rIns="0" bIns="0" numCol="1" rtlCol="0" anchor="ctr" anchorCtr="1" compatLnSpc="1"/>
              <a:lstStyle/>
              <a:p>
                <a:pPr algn="ctr"/>
                <a:endParaRPr lang="zh-CN" altLang="en-US" sz="1400" spc="120">
                  <a:solidFill>
                    <a:schemeClr val="bg1"/>
                  </a:solidFill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</a:endParaRPr>
              </a:p>
            </p:txBody>
          </p:sp>
          <p:sp>
            <p:nvSpPr>
              <p:cNvPr id="86" name="任意多边形: 形状 85"/>
              <p:cNvSpPr/>
              <p:nvPr/>
            </p:nvSpPr>
            <p:spPr>
              <a:xfrm>
                <a:off x="3743505" y="-1573140"/>
                <a:ext cx="207884" cy="190667"/>
              </a:xfrm>
              <a:custGeom>
                <a:avLst/>
                <a:gdLst>
                  <a:gd name="connsiteX0" fmla="*/ 138589 w 277177"/>
                  <a:gd name="connsiteY0" fmla="*/ 0 h 254222"/>
                  <a:gd name="connsiteX1" fmla="*/ 188976 w 277177"/>
                  <a:gd name="connsiteY1" fmla="*/ 76486 h 254222"/>
                  <a:gd name="connsiteX2" fmla="*/ 277178 w 277177"/>
                  <a:gd name="connsiteY2" fmla="*/ 21241 h 254222"/>
                  <a:gd name="connsiteX3" fmla="*/ 250889 w 277177"/>
                  <a:gd name="connsiteY3" fmla="*/ 254222 h 254222"/>
                  <a:gd name="connsiteX4" fmla="*/ 26384 w 277177"/>
                  <a:gd name="connsiteY4" fmla="*/ 254222 h 254222"/>
                  <a:gd name="connsiteX5" fmla="*/ 0 w 277177"/>
                  <a:gd name="connsiteY5" fmla="*/ 21145 h 254222"/>
                  <a:gd name="connsiteX6" fmla="*/ 88202 w 277177"/>
                  <a:gd name="connsiteY6" fmla="*/ 76486 h 254222"/>
                  <a:gd name="connsiteX7" fmla="*/ 138589 w 277177"/>
                  <a:gd name="connsiteY7" fmla="*/ 0 h 254222"/>
                  <a:gd name="connsiteX8" fmla="*/ 64961 w 277177"/>
                  <a:gd name="connsiteY8" fmla="*/ 124492 h 254222"/>
                  <a:gd name="connsiteX9" fmla="*/ 73724 w 277177"/>
                  <a:gd name="connsiteY9" fmla="*/ 201549 h 254222"/>
                  <a:gd name="connsiteX10" fmla="*/ 203645 w 277177"/>
                  <a:gd name="connsiteY10" fmla="*/ 201549 h 254222"/>
                  <a:gd name="connsiteX11" fmla="*/ 212312 w 277177"/>
                  <a:gd name="connsiteY11" fmla="*/ 124587 h 254222"/>
                  <a:gd name="connsiteX12" fmla="*/ 173355 w 277177"/>
                  <a:gd name="connsiteY12" fmla="*/ 148685 h 254222"/>
                  <a:gd name="connsiteX13" fmla="*/ 138684 w 277177"/>
                  <a:gd name="connsiteY13" fmla="*/ 96298 h 254222"/>
                  <a:gd name="connsiteX14" fmla="*/ 121253 w 277177"/>
                  <a:gd name="connsiteY14" fmla="*/ 122587 h 254222"/>
                  <a:gd name="connsiteX15" fmla="*/ 104108 w 277177"/>
                  <a:gd name="connsiteY15" fmla="*/ 148685 h 254222"/>
                  <a:gd name="connsiteX16" fmla="*/ 64961 w 277177"/>
                  <a:gd name="connsiteY16" fmla="*/ 124492 h 254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77177" h="254222">
                    <a:moveTo>
                      <a:pt x="138589" y="0"/>
                    </a:moveTo>
                    <a:cubicBezTo>
                      <a:pt x="155829" y="26098"/>
                      <a:pt x="172117" y="50864"/>
                      <a:pt x="188976" y="76486"/>
                    </a:cubicBezTo>
                    <a:cubicBezTo>
                      <a:pt x="218027" y="58293"/>
                      <a:pt x="246698" y="40291"/>
                      <a:pt x="277178" y="21241"/>
                    </a:cubicBezTo>
                    <a:cubicBezTo>
                      <a:pt x="268319" y="99917"/>
                      <a:pt x="259652" y="176784"/>
                      <a:pt x="250889" y="254222"/>
                    </a:cubicBezTo>
                    <a:cubicBezTo>
                      <a:pt x="176308" y="254222"/>
                      <a:pt x="101822" y="254222"/>
                      <a:pt x="26384" y="254222"/>
                    </a:cubicBezTo>
                    <a:cubicBezTo>
                      <a:pt x="17717" y="177356"/>
                      <a:pt x="8954" y="100203"/>
                      <a:pt x="0" y="21145"/>
                    </a:cubicBezTo>
                    <a:cubicBezTo>
                      <a:pt x="30290" y="40100"/>
                      <a:pt x="58960" y="58103"/>
                      <a:pt x="88202" y="76486"/>
                    </a:cubicBezTo>
                    <a:cubicBezTo>
                      <a:pt x="105061" y="50959"/>
                      <a:pt x="121444" y="26098"/>
                      <a:pt x="138589" y="0"/>
                    </a:cubicBezTo>
                    <a:close/>
                    <a:moveTo>
                      <a:pt x="64961" y="124492"/>
                    </a:moveTo>
                    <a:cubicBezTo>
                      <a:pt x="68008" y="151257"/>
                      <a:pt x="70866" y="176213"/>
                      <a:pt x="73724" y="201549"/>
                    </a:cubicBezTo>
                    <a:cubicBezTo>
                      <a:pt x="117253" y="201549"/>
                      <a:pt x="160211" y="201549"/>
                      <a:pt x="203645" y="201549"/>
                    </a:cubicBezTo>
                    <a:cubicBezTo>
                      <a:pt x="206502" y="176213"/>
                      <a:pt x="209360" y="151257"/>
                      <a:pt x="212312" y="124587"/>
                    </a:cubicBezTo>
                    <a:cubicBezTo>
                      <a:pt x="198406" y="133160"/>
                      <a:pt x="186119" y="140780"/>
                      <a:pt x="173355" y="148685"/>
                    </a:cubicBezTo>
                    <a:cubicBezTo>
                      <a:pt x="161639" y="131064"/>
                      <a:pt x="150495" y="114110"/>
                      <a:pt x="138684" y="96298"/>
                    </a:cubicBezTo>
                    <a:cubicBezTo>
                      <a:pt x="132302" y="106013"/>
                      <a:pt x="126778" y="114300"/>
                      <a:pt x="121253" y="122587"/>
                    </a:cubicBezTo>
                    <a:cubicBezTo>
                      <a:pt x="115633" y="131064"/>
                      <a:pt x="110014" y="139637"/>
                      <a:pt x="104108" y="148685"/>
                    </a:cubicBezTo>
                    <a:cubicBezTo>
                      <a:pt x="90964" y="140684"/>
                      <a:pt x="78677" y="132969"/>
                      <a:pt x="64961" y="12449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5">
                      <a:lumMod val="60000"/>
                      <a:lumOff val="40000"/>
                    </a:schemeClr>
                  </a:gs>
                  <a:gs pos="75000">
                    <a:schemeClr val="accent1"/>
                  </a:gs>
                </a:gsLst>
                <a:lin ang="5400000" scaled="0"/>
              </a:gradFill>
              <a:ln w="19050" cap="rnd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5400000" algn="t" rotWithShape="0">
                  <a:schemeClr val="accent1">
                    <a:lumMod val="50000"/>
                    <a:alpha val="10000"/>
                  </a:schemeClr>
                </a:outerShdw>
              </a:effectLst>
            </p:spPr>
            <p:txBody>
              <a:bodyPr vert="horz" wrap="square" lIns="0" tIns="0" rIns="0" bIns="0" numCol="1" rtlCol="0" anchor="ctr" anchorCtr="1" compatLnSpc="1"/>
              <a:lstStyle/>
              <a:p>
                <a:pPr algn="ctr"/>
                <a:endParaRPr lang="zh-CN" altLang="en-US" sz="1400" spc="120">
                  <a:solidFill>
                    <a:schemeClr val="bg1"/>
                  </a:solidFill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</a:endParaRPr>
              </a:p>
            </p:txBody>
          </p:sp>
          <p:sp>
            <p:nvSpPr>
              <p:cNvPr id="87" name="任意多边形: 形状 86"/>
              <p:cNvSpPr/>
              <p:nvPr/>
            </p:nvSpPr>
            <p:spPr>
              <a:xfrm>
                <a:off x="3907524" y="-1342025"/>
                <a:ext cx="118844" cy="185294"/>
              </a:xfrm>
              <a:custGeom>
                <a:avLst/>
                <a:gdLst>
                  <a:gd name="connsiteX0" fmla="*/ 52388 w 158458"/>
                  <a:gd name="connsiteY0" fmla="*/ 158668 h 247059"/>
                  <a:gd name="connsiteX1" fmla="*/ 52388 w 158458"/>
                  <a:gd name="connsiteY1" fmla="*/ 247060 h 247059"/>
                  <a:gd name="connsiteX2" fmla="*/ 0 w 158458"/>
                  <a:gd name="connsiteY2" fmla="*/ 247060 h 247059"/>
                  <a:gd name="connsiteX3" fmla="*/ 0 w 158458"/>
                  <a:gd name="connsiteY3" fmla="*/ 1410 h 247059"/>
                  <a:gd name="connsiteX4" fmla="*/ 1429 w 158458"/>
                  <a:gd name="connsiteY4" fmla="*/ 267 h 247059"/>
                  <a:gd name="connsiteX5" fmla="*/ 91059 w 158458"/>
                  <a:gd name="connsiteY5" fmla="*/ 1601 h 247059"/>
                  <a:gd name="connsiteX6" fmla="*/ 158401 w 158458"/>
                  <a:gd name="connsiteY6" fmla="*/ 81992 h 247059"/>
                  <a:gd name="connsiteX7" fmla="*/ 84392 w 158458"/>
                  <a:gd name="connsiteY7" fmla="*/ 158573 h 247059"/>
                  <a:gd name="connsiteX8" fmla="*/ 52388 w 158458"/>
                  <a:gd name="connsiteY8" fmla="*/ 158668 h 247059"/>
                  <a:gd name="connsiteX9" fmla="*/ 52768 w 158458"/>
                  <a:gd name="connsiteY9" fmla="*/ 105995 h 247059"/>
                  <a:gd name="connsiteX10" fmla="*/ 80772 w 158458"/>
                  <a:gd name="connsiteY10" fmla="*/ 105899 h 247059"/>
                  <a:gd name="connsiteX11" fmla="*/ 105537 w 158458"/>
                  <a:gd name="connsiteY11" fmla="*/ 81801 h 247059"/>
                  <a:gd name="connsiteX12" fmla="*/ 84392 w 158458"/>
                  <a:gd name="connsiteY12" fmla="*/ 53798 h 247059"/>
                  <a:gd name="connsiteX13" fmla="*/ 52864 w 158458"/>
                  <a:gd name="connsiteY13" fmla="*/ 53512 h 247059"/>
                  <a:gd name="connsiteX14" fmla="*/ 52768 w 158458"/>
                  <a:gd name="connsiteY14" fmla="*/ 105995 h 247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58458" h="247059">
                    <a:moveTo>
                      <a:pt x="52388" y="158668"/>
                    </a:moveTo>
                    <a:cubicBezTo>
                      <a:pt x="52388" y="189053"/>
                      <a:pt x="52388" y="217723"/>
                      <a:pt x="52388" y="247060"/>
                    </a:cubicBezTo>
                    <a:cubicBezTo>
                      <a:pt x="34671" y="247060"/>
                      <a:pt x="17526" y="247060"/>
                      <a:pt x="0" y="247060"/>
                    </a:cubicBezTo>
                    <a:cubicBezTo>
                      <a:pt x="0" y="164859"/>
                      <a:pt x="0" y="83039"/>
                      <a:pt x="0" y="1410"/>
                    </a:cubicBezTo>
                    <a:cubicBezTo>
                      <a:pt x="571" y="934"/>
                      <a:pt x="953" y="267"/>
                      <a:pt x="1429" y="267"/>
                    </a:cubicBezTo>
                    <a:cubicBezTo>
                      <a:pt x="31337" y="553"/>
                      <a:pt x="61436" y="-1162"/>
                      <a:pt x="91059" y="1601"/>
                    </a:cubicBezTo>
                    <a:cubicBezTo>
                      <a:pt x="130874" y="5411"/>
                      <a:pt x="159925" y="41891"/>
                      <a:pt x="158401" y="81992"/>
                    </a:cubicBezTo>
                    <a:cubicBezTo>
                      <a:pt x="156877" y="123330"/>
                      <a:pt x="125349" y="156191"/>
                      <a:pt x="84392" y="158573"/>
                    </a:cubicBezTo>
                    <a:cubicBezTo>
                      <a:pt x="74009" y="159144"/>
                      <a:pt x="63532" y="158668"/>
                      <a:pt x="52388" y="158668"/>
                    </a:cubicBezTo>
                    <a:close/>
                    <a:moveTo>
                      <a:pt x="52768" y="105995"/>
                    </a:moveTo>
                    <a:cubicBezTo>
                      <a:pt x="62675" y="105995"/>
                      <a:pt x="71723" y="106471"/>
                      <a:pt x="80772" y="105899"/>
                    </a:cubicBezTo>
                    <a:cubicBezTo>
                      <a:pt x="94488" y="105042"/>
                      <a:pt x="104489" y="94946"/>
                      <a:pt x="105537" y="81801"/>
                    </a:cubicBezTo>
                    <a:cubicBezTo>
                      <a:pt x="106585" y="68085"/>
                      <a:pt x="98203" y="55893"/>
                      <a:pt x="84392" y="53798"/>
                    </a:cubicBezTo>
                    <a:cubicBezTo>
                      <a:pt x="74200" y="52274"/>
                      <a:pt x="63627" y="53512"/>
                      <a:pt x="52864" y="53512"/>
                    </a:cubicBezTo>
                    <a:cubicBezTo>
                      <a:pt x="52768" y="70943"/>
                      <a:pt x="52768" y="87802"/>
                      <a:pt x="52768" y="105995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5">
                      <a:lumMod val="60000"/>
                      <a:lumOff val="40000"/>
                    </a:schemeClr>
                  </a:gs>
                  <a:gs pos="75000">
                    <a:schemeClr val="accent1"/>
                  </a:gs>
                </a:gsLst>
                <a:lin ang="5400000" scaled="0"/>
              </a:gradFill>
              <a:ln w="19050" cap="rnd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5400000" algn="t" rotWithShape="0">
                  <a:schemeClr val="accent1">
                    <a:lumMod val="50000"/>
                    <a:alpha val="10000"/>
                  </a:schemeClr>
                </a:outerShdw>
              </a:effectLst>
            </p:spPr>
            <p:txBody>
              <a:bodyPr vert="horz" wrap="square" lIns="0" tIns="0" rIns="0" bIns="0" numCol="1" rtlCol="0" anchor="ctr" anchorCtr="1" compatLnSpc="1"/>
              <a:lstStyle/>
              <a:p>
                <a:pPr algn="ctr"/>
                <a:endParaRPr lang="zh-CN" altLang="en-US" sz="1400" spc="120">
                  <a:solidFill>
                    <a:schemeClr val="bg1"/>
                  </a:solidFill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</a:endParaRPr>
              </a:p>
            </p:txBody>
          </p:sp>
          <p:sp>
            <p:nvSpPr>
              <p:cNvPr id="88" name="任意多边形: 形状 87"/>
              <p:cNvSpPr/>
              <p:nvPr/>
            </p:nvSpPr>
            <p:spPr>
              <a:xfrm>
                <a:off x="3663710" y="-1338750"/>
                <a:ext cx="131303" cy="182614"/>
              </a:xfrm>
              <a:custGeom>
                <a:avLst/>
                <a:gdLst>
                  <a:gd name="connsiteX0" fmla="*/ 175070 w 175069"/>
                  <a:gd name="connsiteY0" fmla="*/ 14573 h 243486"/>
                  <a:gd name="connsiteX1" fmla="*/ 133064 w 175069"/>
                  <a:gd name="connsiteY1" fmla="*/ 160211 h 243486"/>
                  <a:gd name="connsiteX2" fmla="*/ 111252 w 175069"/>
                  <a:gd name="connsiteY2" fmla="*/ 236220 h 243486"/>
                  <a:gd name="connsiteX3" fmla="*/ 101632 w 175069"/>
                  <a:gd name="connsiteY3" fmla="*/ 243459 h 243486"/>
                  <a:gd name="connsiteX4" fmla="*/ 72581 w 175069"/>
                  <a:gd name="connsiteY4" fmla="*/ 243459 h 243486"/>
                  <a:gd name="connsiteX5" fmla="*/ 63913 w 175069"/>
                  <a:gd name="connsiteY5" fmla="*/ 237268 h 243486"/>
                  <a:gd name="connsiteX6" fmla="*/ 0 w 175069"/>
                  <a:gd name="connsiteY6" fmla="*/ 14764 h 243486"/>
                  <a:gd name="connsiteX7" fmla="*/ 50673 w 175069"/>
                  <a:gd name="connsiteY7" fmla="*/ 0 h 243486"/>
                  <a:gd name="connsiteX8" fmla="*/ 87535 w 175069"/>
                  <a:gd name="connsiteY8" fmla="*/ 127349 h 243486"/>
                  <a:gd name="connsiteX9" fmla="*/ 124301 w 175069"/>
                  <a:gd name="connsiteY9" fmla="*/ 95 h 243486"/>
                  <a:gd name="connsiteX10" fmla="*/ 175070 w 175069"/>
                  <a:gd name="connsiteY10" fmla="*/ 14573 h 243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5069" h="243486">
                    <a:moveTo>
                      <a:pt x="175070" y="14573"/>
                    </a:moveTo>
                    <a:cubicBezTo>
                      <a:pt x="160877" y="64008"/>
                      <a:pt x="146971" y="112109"/>
                      <a:pt x="133064" y="160211"/>
                    </a:cubicBezTo>
                    <a:cubicBezTo>
                      <a:pt x="125730" y="185547"/>
                      <a:pt x="118205" y="210788"/>
                      <a:pt x="111252" y="236220"/>
                    </a:cubicBezTo>
                    <a:cubicBezTo>
                      <a:pt x="109728" y="241840"/>
                      <a:pt x="107347" y="243745"/>
                      <a:pt x="101632" y="243459"/>
                    </a:cubicBezTo>
                    <a:cubicBezTo>
                      <a:pt x="92012" y="242983"/>
                      <a:pt x="82296" y="243078"/>
                      <a:pt x="72581" y="243459"/>
                    </a:cubicBezTo>
                    <a:cubicBezTo>
                      <a:pt x="67628" y="243649"/>
                      <a:pt x="65246" y="242030"/>
                      <a:pt x="63913" y="237268"/>
                    </a:cubicBezTo>
                    <a:cubicBezTo>
                      <a:pt x="42767" y="163449"/>
                      <a:pt x="21527" y="89726"/>
                      <a:pt x="0" y="14764"/>
                    </a:cubicBezTo>
                    <a:cubicBezTo>
                      <a:pt x="16574" y="9906"/>
                      <a:pt x="33052" y="5144"/>
                      <a:pt x="50673" y="0"/>
                    </a:cubicBezTo>
                    <a:cubicBezTo>
                      <a:pt x="62770" y="41815"/>
                      <a:pt x="74771" y="83344"/>
                      <a:pt x="87535" y="127349"/>
                    </a:cubicBezTo>
                    <a:cubicBezTo>
                      <a:pt x="100108" y="83725"/>
                      <a:pt x="112109" y="42482"/>
                      <a:pt x="124301" y="95"/>
                    </a:cubicBezTo>
                    <a:cubicBezTo>
                      <a:pt x="141161" y="4858"/>
                      <a:pt x="157639" y="9525"/>
                      <a:pt x="175070" y="14573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5">
                      <a:lumMod val="60000"/>
                      <a:lumOff val="40000"/>
                    </a:schemeClr>
                  </a:gs>
                  <a:gs pos="75000">
                    <a:schemeClr val="accent1"/>
                  </a:gs>
                </a:gsLst>
                <a:lin ang="5400000" scaled="0"/>
              </a:gradFill>
              <a:ln w="19050" cap="rnd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5400000" algn="t" rotWithShape="0">
                  <a:schemeClr val="accent1">
                    <a:lumMod val="50000"/>
                    <a:alpha val="10000"/>
                  </a:schemeClr>
                </a:outerShdw>
              </a:effectLst>
            </p:spPr>
            <p:txBody>
              <a:bodyPr vert="horz" wrap="square" lIns="0" tIns="0" rIns="0" bIns="0" numCol="1" rtlCol="0" anchor="ctr" anchorCtr="1" compatLnSpc="1"/>
              <a:lstStyle/>
              <a:p>
                <a:pPr algn="ctr"/>
                <a:endParaRPr lang="zh-CN" altLang="en-US" sz="1400" spc="120">
                  <a:solidFill>
                    <a:schemeClr val="bg1"/>
                  </a:solidFill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</a:endParaRPr>
              </a:p>
            </p:txBody>
          </p:sp>
          <p:sp>
            <p:nvSpPr>
              <p:cNvPr id="89" name="任意多边形: 形状 88"/>
              <p:cNvSpPr/>
              <p:nvPr/>
            </p:nvSpPr>
            <p:spPr>
              <a:xfrm>
                <a:off x="3827986" y="-1341753"/>
                <a:ext cx="38790" cy="185094"/>
              </a:xfrm>
              <a:custGeom>
                <a:avLst/>
                <a:gdLst>
                  <a:gd name="connsiteX0" fmla="*/ 0 w 51720"/>
                  <a:gd name="connsiteY0" fmla="*/ 0 h 246792"/>
                  <a:gd name="connsiteX1" fmla="*/ 51721 w 51720"/>
                  <a:gd name="connsiteY1" fmla="*/ 0 h 246792"/>
                  <a:gd name="connsiteX2" fmla="*/ 51721 w 51720"/>
                  <a:gd name="connsiteY2" fmla="*/ 246793 h 246792"/>
                  <a:gd name="connsiteX3" fmla="*/ 0 w 51720"/>
                  <a:gd name="connsiteY3" fmla="*/ 246793 h 246792"/>
                  <a:gd name="connsiteX4" fmla="*/ 0 w 51720"/>
                  <a:gd name="connsiteY4" fmla="*/ 0 h 246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720" h="246792">
                    <a:moveTo>
                      <a:pt x="0" y="0"/>
                    </a:moveTo>
                    <a:cubicBezTo>
                      <a:pt x="17336" y="0"/>
                      <a:pt x="34195" y="0"/>
                      <a:pt x="51721" y="0"/>
                    </a:cubicBezTo>
                    <a:cubicBezTo>
                      <a:pt x="51721" y="82201"/>
                      <a:pt x="51721" y="164211"/>
                      <a:pt x="51721" y="246793"/>
                    </a:cubicBezTo>
                    <a:cubicBezTo>
                      <a:pt x="34671" y="246793"/>
                      <a:pt x="17526" y="246793"/>
                      <a:pt x="0" y="246793"/>
                    </a:cubicBezTo>
                    <a:cubicBezTo>
                      <a:pt x="0" y="164497"/>
                      <a:pt x="0" y="82487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5">
                      <a:lumMod val="60000"/>
                      <a:lumOff val="40000"/>
                    </a:schemeClr>
                  </a:gs>
                  <a:gs pos="75000">
                    <a:schemeClr val="accent1"/>
                  </a:gs>
                </a:gsLst>
                <a:lin ang="5400000" scaled="0"/>
              </a:gradFill>
              <a:ln w="19050" cap="rnd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5400000" algn="t" rotWithShape="0">
                  <a:schemeClr val="accent1">
                    <a:lumMod val="50000"/>
                    <a:alpha val="10000"/>
                  </a:schemeClr>
                </a:outerShdw>
              </a:effectLst>
            </p:spPr>
            <p:txBody>
              <a:bodyPr vert="horz" wrap="square" lIns="0" tIns="0" rIns="0" bIns="0" numCol="1" rtlCol="0" anchor="ctr" anchorCtr="1" compatLnSpc="1"/>
              <a:lstStyle/>
              <a:p>
                <a:pPr algn="ctr"/>
                <a:endParaRPr lang="zh-CN" altLang="en-US" sz="1400" spc="120">
                  <a:solidFill>
                    <a:schemeClr val="bg1"/>
                  </a:solidFill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</a:endParaRPr>
              </a:p>
            </p:txBody>
          </p:sp>
        </p:grpSp>
        <p:grpSp>
          <p:nvGrpSpPr>
            <p:cNvPr id="94" name="组合 93"/>
            <p:cNvGrpSpPr/>
            <p:nvPr/>
          </p:nvGrpSpPr>
          <p:grpSpPr>
            <a:xfrm>
              <a:off x="5076883" y="3854672"/>
              <a:ext cx="1130416" cy="65653"/>
              <a:chOff x="968208" y="4950118"/>
              <a:chExt cx="1130416" cy="65653"/>
            </a:xfrm>
          </p:grpSpPr>
          <p:cxnSp>
            <p:nvCxnSpPr>
              <p:cNvPr id="95" name="直接连接符 94"/>
              <p:cNvCxnSpPr/>
              <p:nvPr/>
            </p:nvCxnSpPr>
            <p:spPr>
              <a:xfrm>
                <a:off x="968208" y="5015771"/>
                <a:ext cx="1120891" cy="0"/>
              </a:xfrm>
              <a:prstGeom prst="line">
                <a:avLst/>
              </a:prstGeom>
              <a:ln w="16669" cap="rnd">
                <a:gradFill>
                  <a:gsLst>
                    <a:gs pos="0">
                      <a:schemeClr val="bg1">
                        <a:alpha val="0"/>
                      </a:schemeClr>
                    </a:gs>
                    <a:gs pos="39000">
                      <a:schemeClr val="bg1"/>
                    </a:gs>
                    <a:gs pos="100000">
                      <a:schemeClr val="bg1"/>
                    </a:gs>
                  </a:gsLst>
                  <a:lin ang="0" scaled="0"/>
                </a:gra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/>
              <p:cNvCxnSpPr/>
              <p:nvPr/>
            </p:nvCxnSpPr>
            <p:spPr>
              <a:xfrm>
                <a:off x="1985562" y="4950118"/>
                <a:ext cx="113062" cy="56129"/>
              </a:xfrm>
              <a:prstGeom prst="line">
                <a:avLst/>
              </a:prstGeom>
              <a:ln w="16669" cap="rnd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1" name="组合 110"/>
          <p:cNvGrpSpPr/>
          <p:nvPr/>
        </p:nvGrpSpPr>
        <p:grpSpPr>
          <a:xfrm>
            <a:off x="2663045" y="1375487"/>
            <a:ext cx="1776994" cy="2834151"/>
            <a:chOff x="2640825" y="1375487"/>
            <a:chExt cx="1776994" cy="2834151"/>
          </a:xfrm>
        </p:grpSpPr>
        <p:sp>
          <p:nvSpPr>
            <p:cNvPr id="61" name="矩形 3"/>
            <p:cNvSpPr/>
            <p:nvPr>
              <p:custDataLst>
                <p:tags r:id="rId2"/>
              </p:custDataLst>
            </p:nvPr>
          </p:nvSpPr>
          <p:spPr>
            <a:xfrm>
              <a:off x="2640825" y="1375487"/>
              <a:ext cx="1776994" cy="2834151"/>
            </a:xfrm>
            <a:custGeom>
              <a:avLst/>
              <a:gdLst>
                <a:gd name="connsiteX0" fmla="*/ 229434 w 2655076"/>
                <a:gd name="connsiteY0" fmla="*/ 194436 h 4234614"/>
                <a:gd name="connsiteX1" fmla="*/ 2380510 w 2655076"/>
                <a:gd name="connsiteY1" fmla="*/ 1034 h 4234614"/>
                <a:gd name="connsiteX2" fmla="*/ 2655076 w 2655076"/>
                <a:gd name="connsiteY2" fmla="*/ 252473 h 4234614"/>
                <a:gd name="connsiteX3" fmla="*/ 2648400 w 2655076"/>
                <a:gd name="connsiteY3" fmla="*/ 3983065 h 4234614"/>
                <a:gd name="connsiteX4" fmla="*/ 2396401 w 2655076"/>
                <a:gd name="connsiteY4" fmla="*/ 4234614 h 4234614"/>
                <a:gd name="connsiteX5" fmla="*/ 252000 w 2655076"/>
                <a:gd name="connsiteY5" fmla="*/ 4234614 h 4234614"/>
                <a:gd name="connsiteX6" fmla="*/ 0 w 2655076"/>
                <a:gd name="connsiteY6" fmla="*/ 3982614 h 4234614"/>
                <a:gd name="connsiteX7" fmla="*/ 0 w 2655076"/>
                <a:gd name="connsiteY7" fmla="*/ 445423 h 4234614"/>
                <a:gd name="connsiteX8" fmla="*/ 229434 w 2655076"/>
                <a:gd name="connsiteY8" fmla="*/ 194436 h 4234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55076" h="4234614">
                  <a:moveTo>
                    <a:pt x="229434" y="194436"/>
                  </a:moveTo>
                  <a:lnTo>
                    <a:pt x="2380510" y="1034"/>
                  </a:lnTo>
                  <a:cubicBezTo>
                    <a:pt x="2528217" y="-12246"/>
                    <a:pt x="2655341" y="104170"/>
                    <a:pt x="2655076" y="252473"/>
                  </a:cubicBezTo>
                  <a:lnTo>
                    <a:pt x="2648400" y="3983065"/>
                  </a:lnTo>
                  <a:cubicBezTo>
                    <a:pt x="2648151" y="4122172"/>
                    <a:pt x="2535508" y="4234614"/>
                    <a:pt x="2396401" y="4234614"/>
                  </a:cubicBezTo>
                  <a:lnTo>
                    <a:pt x="252000" y="4234614"/>
                  </a:lnTo>
                  <a:cubicBezTo>
                    <a:pt x="112896" y="4234614"/>
                    <a:pt x="0" y="4121718"/>
                    <a:pt x="0" y="3982614"/>
                  </a:cubicBezTo>
                  <a:lnTo>
                    <a:pt x="0" y="445423"/>
                  </a:lnTo>
                  <a:cubicBezTo>
                    <a:pt x="0" y="315040"/>
                    <a:pt x="99574" y="206111"/>
                    <a:pt x="229434" y="19443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52400" dist="88900" dir="5400000" rotWithShape="0">
                <a:schemeClr val="accent1">
                  <a:lumMod val="100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noAutofit/>
            </a:bodyPr>
            <a:lstStyle/>
            <a:p>
              <a:endParaRPr lang="zh-CN" altLang="en-US" sz="1350">
                <a:solidFill>
                  <a:schemeClr val="lt1"/>
                </a:solidFill>
                <a:latin typeface="阿里巴巴普惠体 2.0 55 Regular" panose="00020600040101010101" pitchFamily="18" charset="-122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2838735" y="2693506"/>
              <a:ext cx="1381176" cy="276999"/>
            </a:xfrm>
            <a:prstGeom prst="rect">
              <a:avLst/>
            </a:prstGeom>
            <a:noFill/>
            <a:effectLst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zh-CN" altLang="en-US" sz="13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普通付费用户</a:t>
              </a: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2695540" y="3108295"/>
              <a:ext cx="1667566" cy="641714"/>
            </a:xfrm>
            <a:prstGeom prst="rect">
              <a:avLst/>
            </a:prstGeom>
            <a:noFill/>
            <a:effectLst/>
          </p:spPr>
          <p:txBody>
            <a:bodyPr wrap="square" lIns="68580" tIns="34290" rIns="68580" bIns="3429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单击此处添加合适的文字加以说明，可适当调整文字大小颜色等属性</a:t>
              </a:r>
              <a:endParaRPr lang="zh-CN" altLang="en-US" sz="105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69" name="六边形 26"/>
            <p:cNvSpPr/>
            <p:nvPr/>
          </p:nvSpPr>
          <p:spPr>
            <a:xfrm>
              <a:off x="3186422" y="1702765"/>
              <a:ext cx="685800" cy="750942"/>
            </a:xfrm>
            <a:custGeom>
              <a:avLst/>
              <a:gdLst>
                <a:gd name="connsiteX0" fmla="*/ 569898 w 914400"/>
                <a:gd name="connsiteY0" fmla="*/ 26625 h 1001256"/>
                <a:gd name="connsiteX1" fmla="*/ 775098 w 914400"/>
                <a:gd name="connsiteY1" fmla="*/ 129225 h 1001256"/>
                <a:gd name="connsiteX2" fmla="*/ 914400 w 914400"/>
                <a:gd name="connsiteY2" fmla="*/ 354620 h 1001256"/>
                <a:gd name="connsiteX3" fmla="*/ 914400 w 914400"/>
                <a:gd name="connsiteY3" fmla="*/ 646635 h 1001256"/>
                <a:gd name="connsiteX4" fmla="*/ 775098 w 914400"/>
                <a:gd name="connsiteY4" fmla="*/ 872031 h 1001256"/>
                <a:gd name="connsiteX5" fmla="*/ 569898 w 914400"/>
                <a:gd name="connsiteY5" fmla="*/ 974631 h 1001256"/>
                <a:gd name="connsiteX6" fmla="*/ 344502 w 914400"/>
                <a:gd name="connsiteY6" fmla="*/ 974631 h 1001256"/>
                <a:gd name="connsiteX7" fmla="*/ 139302 w 914400"/>
                <a:gd name="connsiteY7" fmla="*/ 872031 h 1001256"/>
                <a:gd name="connsiteX8" fmla="*/ 0 w 914400"/>
                <a:gd name="connsiteY8" fmla="*/ 646635 h 1001256"/>
                <a:gd name="connsiteX9" fmla="*/ 0 w 914400"/>
                <a:gd name="connsiteY9" fmla="*/ 354620 h 1001256"/>
                <a:gd name="connsiteX10" fmla="*/ 139302 w 914400"/>
                <a:gd name="connsiteY10" fmla="*/ 129225 h 1001256"/>
                <a:gd name="connsiteX11" fmla="*/ 344502 w 914400"/>
                <a:gd name="connsiteY11" fmla="*/ 26625 h 1001256"/>
                <a:gd name="connsiteX12" fmla="*/ 569898 w 914400"/>
                <a:gd name="connsiteY12" fmla="*/ 26625 h 1001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14400" h="1001256">
                  <a:moveTo>
                    <a:pt x="569898" y="26625"/>
                  </a:moveTo>
                  <a:lnTo>
                    <a:pt x="775098" y="129225"/>
                  </a:lnTo>
                  <a:cubicBezTo>
                    <a:pt x="860490" y="171921"/>
                    <a:pt x="914400" y="259149"/>
                    <a:pt x="914400" y="354620"/>
                  </a:cubicBezTo>
                  <a:lnTo>
                    <a:pt x="914400" y="646635"/>
                  </a:lnTo>
                  <a:cubicBezTo>
                    <a:pt x="914400" y="742107"/>
                    <a:pt x="860490" y="829335"/>
                    <a:pt x="775098" y="872031"/>
                  </a:cubicBezTo>
                  <a:lnTo>
                    <a:pt x="569898" y="974631"/>
                  </a:lnTo>
                  <a:cubicBezTo>
                    <a:pt x="498898" y="1010131"/>
                    <a:pt x="415502" y="1010131"/>
                    <a:pt x="344502" y="974631"/>
                  </a:cubicBezTo>
                  <a:lnTo>
                    <a:pt x="139302" y="872031"/>
                  </a:lnTo>
                  <a:cubicBezTo>
                    <a:pt x="53910" y="829335"/>
                    <a:pt x="0" y="742107"/>
                    <a:pt x="0" y="646635"/>
                  </a:cubicBezTo>
                  <a:lnTo>
                    <a:pt x="0" y="354620"/>
                  </a:lnTo>
                  <a:cubicBezTo>
                    <a:pt x="0" y="259149"/>
                    <a:pt x="53910" y="171921"/>
                    <a:pt x="139302" y="129225"/>
                  </a:cubicBezTo>
                  <a:lnTo>
                    <a:pt x="344502" y="26625"/>
                  </a:lnTo>
                  <a:cubicBezTo>
                    <a:pt x="415502" y="-8875"/>
                    <a:pt x="498898" y="-8875"/>
                    <a:pt x="569898" y="26625"/>
                  </a:cubicBezTo>
                </a:path>
              </a:pathLst>
            </a:custGeom>
            <a:solidFill>
              <a:schemeClr val="accent1">
                <a:lumMod val="20000"/>
                <a:lumOff val="80000"/>
                <a:alpha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sz="1350">
                <a:solidFill>
                  <a:schemeClr val="lt1"/>
                </a:solidFill>
                <a:latin typeface="阿里巴巴普惠体 2.0 55 Regular" panose="00020600040101010101" pitchFamily="18" charset="-122"/>
              </a:endParaRPr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3318528" y="1902164"/>
              <a:ext cx="398938" cy="365540"/>
              <a:chOff x="4006008" y="-1771817"/>
              <a:chExt cx="687176" cy="629649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77" name="任意多边形: 形状 76"/>
              <p:cNvSpPr/>
              <p:nvPr/>
            </p:nvSpPr>
            <p:spPr>
              <a:xfrm>
                <a:off x="4006008" y="-1520202"/>
                <a:ext cx="687176" cy="378034"/>
              </a:xfrm>
              <a:custGeom>
                <a:avLst/>
                <a:gdLst>
                  <a:gd name="connsiteX0" fmla="*/ 228160 w 916234"/>
                  <a:gd name="connsiteY0" fmla="*/ 460538 h 504043"/>
                  <a:gd name="connsiteX1" fmla="*/ 306169 w 916234"/>
                  <a:gd name="connsiteY1" fmla="*/ 380242 h 504043"/>
                  <a:gd name="connsiteX2" fmla="*/ 305407 w 916234"/>
                  <a:gd name="connsiteY2" fmla="*/ 339285 h 504043"/>
                  <a:gd name="connsiteX3" fmla="*/ 163675 w 916234"/>
                  <a:gd name="connsiteY3" fmla="*/ 201839 h 504043"/>
                  <a:gd name="connsiteX4" fmla="*/ 125766 w 916234"/>
                  <a:gd name="connsiteY4" fmla="*/ 200315 h 504043"/>
                  <a:gd name="connsiteX5" fmla="*/ 44613 w 916234"/>
                  <a:gd name="connsiteY5" fmla="*/ 283564 h 504043"/>
                  <a:gd name="connsiteX6" fmla="*/ 91857 w 916234"/>
                  <a:gd name="connsiteY6" fmla="*/ 332808 h 504043"/>
                  <a:gd name="connsiteX7" fmla="*/ 105287 w 916234"/>
                  <a:gd name="connsiteY7" fmla="*/ 346333 h 504043"/>
                  <a:gd name="connsiteX8" fmla="*/ 104716 w 916234"/>
                  <a:gd name="connsiteY8" fmla="*/ 371289 h 504043"/>
                  <a:gd name="connsiteX9" fmla="*/ 80522 w 916234"/>
                  <a:gd name="connsiteY9" fmla="*/ 371670 h 504043"/>
                  <a:gd name="connsiteX10" fmla="*/ 5179 w 916234"/>
                  <a:gd name="connsiteY10" fmla="*/ 297375 h 504043"/>
                  <a:gd name="connsiteX11" fmla="*/ 5179 w 916234"/>
                  <a:gd name="connsiteY11" fmla="*/ 273277 h 504043"/>
                  <a:gd name="connsiteX12" fmla="*/ 101382 w 916234"/>
                  <a:gd name="connsiteY12" fmla="*/ 173931 h 504043"/>
                  <a:gd name="connsiteX13" fmla="*/ 171581 w 916234"/>
                  <a:gd name="connsiteY13" fmla="*/ 164025 h 504043"/>
                  <a:gd name="connsiteX14" fmla="*/ 180249 w 916234"/>
                  <a:gd name="connsiteY14" fmla="*/ 168406 h 504043"/>
                  <a:gd name="connsiteX15" fmla="*/ 199204 w 916234"/>
                  <a:gd name="connsiteY15" fmla="*/ 145546 h 504043"/>
                  <a:gd name="connsiteX16" fmla="*/ 357414 w 916234"/>
                  <a:gd name="connsiteY16" fmla="*/ 72966 h 504043"/>
                  <a:gd name="connsiteX17" fmla="*/ 407134 w 916234"/>
                  <a:gd name="connsiteY17" fmla="*/ 80681 h 504043"/>
                  <a:gd name="connsiteX18" fmla="*/ 490192 w 916234"/>
                  <a:gd name="connsiteY18" fmla="*/ 90682 h 504043"/>
                  <a:gd name="connsiteX19" fmla="*/ 615160 w 916234"/>
                  <a:gd name="connsiteY19" fmla="*/ 90682 h 504043"/>
                  <a:gd name="connsiteX20" fmla="*/ 688598 w 916234"/>
                  <a:gd name="connsiteY20" fmla="*/ 123639 h 504043"/>
                  <a:gd name="connsiteX21" fmla="*/ 715173 w 916234"/>
                  <a:gd name="connsiteY21" fmla="*/ 94969 h 504043"/>
                  <a:gd name="connsiteX22" fmla="*/ 787658 w 916234"/>
                  <a:gd name="connsiteY22" fmla="*/ 23150 h 504043"/>
                  <a:gd name="connsiteX23" fmla="*/ 857762 w 916234"/>
                  <a:gd name="connsiteY23" fmla="*/ 1147 h 504043"/>
                  <a:gd name="connsiteX24" fmla="*/ 899291 w 916234"/>
                  <a:gd name="connsiteY24" fmla="*/ 114019 h 504043"/>
                  <a:gd name="connsiteX25" fmla="*/ 782705 w 916234"/>
                  <a:gd name="connsiteY25" fmla="*/ 251464 h 504043"/>
                  <a:gd name="connsiteX26" fmla="*/ 762988 w 916234"/>
                  <a:gd name="connsiteY26" fmla="*/ 274801 h 504043"/>
                  <a:gd name="connsiteX27" fmla="*/ 645545 w 916234"/>
                  <a:gd name="connsiteY27" fmla="*/ 330331 h 504043"/>
                  <a:gd name="connsiteX28" fmla="*/ 425137 w 916234"/>
                  <a:gd name="connsiteY28" fmla="*/ 330712 h 504043"/>
                  <a:gd name="connsiteX29" fmla="*/ 347127 w 916234"/>
                  <a:gd name="connsiteY29" fmla="*/ 335761 h 504043"/>
                  <a:gd name="connsiteX30" fmla="*/ 350175 w 916234"/>
                  <a:gd name="connsiteY30" fmla="*/ 355382 h 504043"/>
                  <a:gd name="connsiteX31" fmla="*/ 333697 w 916234"/>
                  <a:gd name="connsiteY31" fmla="*/ 403483 h 504043"/>
                  <a:gd name="connsiteX32" fmla="*/ 242638 w 916234"/>
                  <a:gd name="connsiteY32" fmla="*/ 497209 h 504043"/>
                  <a:gd name="connsiteX33" fmla="*/ 214920 w 916234"/>
                  <a:gd name="connsiteY33" fmla="*/ 497590 h 504043"/>
                  <a:gd name="connsiteX34" fmla="*/ 184535 w 916234"/>
                  <a:gd name="connsiteY34" fmla="*/ 468634 h 504043"/>
                  <a:gd name="connsiteX35" fmla="*/ 182630 w 916234"/>
                  <a:gd name="connsiteY35" fmla="*/ 442345 h 504043"/>
                  <a:gd name="connsiteX36" fmla="*/ 209014 w 916234"/>
                  <a:gd name="connsiteY36" fmla="*/ 442536 h 504043"/>
                  <a:gd name="connsiteX37" fmla="*/ 218730 w 916234"/>
                  <a:gd name="connsiteY37" fmla="*/ 451775 h 504043"/>
                  <a:gd name="connsiteX38" fmla="*/ 228160 w 916234"/>
                  <a:gd name="connsiteY38" fmla="*/ 460538 h 504043"/>
                  <a:gd name="connsiteX39" fmla="*/ 207871 w 916234"/>
                  <a:gd name="connsiteY39" fmla="*/ 191552 h 504043"/>
                  <a:gd name="connsiteX40" fmla="*/ 209491 w 916234"/>
                  <a:gd name="connsiteY40" fmla="*/ 194600 h 504043"/>
                  <a:gd name="connsiteX41" fmla="*/ 318742 w 916234"/>
                  <a:gd name="connsiteY41" fmla="*/ 299661 h 504043"/>
                  <a:gd name="connsiteX42" fmla="*/ 329696 w 916234"/>
                  <a:gd name="connsiteY42" fmla="*/ 302328 h 504043"/>
                  <a:gd name="connsiteX43" fmla="*/ 392275 w 916234"/>
                  <a:gd name="connsiteY43" fmla="*/ 296041 h 504043"/>
                  <a:gd name="connsiteX44" fmla="*/ 554391 w 916234"/>
                  <a:gd name="connsiteY44" fmla="*/ 294422 h 504043"/>
                  <a:gd name="connsiteX45" fmla="*/ 652594 w 916234"/>
                  <a:gd name="connsiteY45" fmla="*/ 293851 h 504043"/>
                  <a:gd name="connsiteX46" fmla="*/ 733937 w 916234"/>
                  <a:gd name="connsiteY46" fmla="*/ 253655 h 504043"/>
                  <a:gd name="connsiteX47" fmla="*/ 826330 w 916234"/>
                  <a:gd name="connsiteY47" fmla="*/ 144499 h 504043"/>
                  <a:gd name="connsiteX48" fmla="*/ 871383 w 916234"/>
                  <a:gd name="connsiteY48" fmla="*/ 91444 h 504043"/>
                  <a:gd name="connsiteX49" fmla="*/ 876526 w 916234"/>
                  <a:gd name="connsiteY49" fmla="*/ 54106 h 504043"/>
                  <a:gd name="connsiteX50" fmla="*/ 845475 w 916234"/>
                  <a:gd name="connsiteY50" fmla="*/ 36104 h 504043"/>
                  <a:gd name="connsiteX51" fmla="*/ 810518 w 916234"/>
                  <a:gd name="connsiteY51" fmla="*/ 50677 h 504043"/>
                  <a:gd name="connsiteX52" fmla="*/ 705648 w 916234"/>
                  <a:gd name="connsiteY52" fmla="*/ 154881 h 504043"/>
                  <a:gd name="connsiteX53" fmla="*/ 697647 w 916234"/>
                  <a:gd name="connsiteY53" fmla="*/ 171073 h 504043"/>
                  <a:gd name="connsiteX54" fmla="*/ 629543 w 916234"/>
                  <a:gd name="connsiteY54" fmla="*/ 232986 h 504043"/>
                  <a:gd name="connsiteX55" fmla="*/ 569440 w 916234"/>
                  <a:gd name="connsiteY55" fmla="*/ 233272 h 504043"/>
                  <a:gd name="connsiteX56" fmla="*/ 503623 w 916234"/>
                  <a:gd name="connsiteY56" fmla="*/ 233176 h 504043"/>
                  <a:gd name="connsiteX57" fmla="*/ 485430 w 916234"/>
                  <a:gd name="connsiteY57" fmla="*/ 210316 h 504043"/>
                  <a:gd name="connsiteX58" fmla="*/ 505432 w 916234"/>
                  <a:gd name="connsiteY58" fmla="*/ 197553 h 504043"/>
                  <a:gd name="connsiteX59" fmla="*/ 584585 w 916234"/>
                  <a:gd name="connsiteY59" fmla="*/ 197553 h 504043"/>
                  <a:gd name="connsiteX60" fmla="*/ 630305 w 916234"/>
                  <a:gd name="connsiteY60" fmla="*/ 196981 h 504043"/>
                  <a:gd name="connsiteX61" fmla="*/ 661261 w 916234"/>
                  <a:gd name="connsiteY61" fmla="*/ 154119 h 504043"/>
                  <a:gd name="connsiteX62" fmla="*/ 624019 w 916234"/>
                  <a:gd name="connsiteY62" fmla="*/ 126592 h 504043"/>
                  <a:gd name="connsiteX63" fmla="*/ 485716 w 916234"/>
                  <a:gd name="connsiteY63" fmla="*/ 126306 h 504043"/>
                  <a:gd name="connsiteX64" fmla="*/ 418469 w 916234"/>
                  <a:gd name="connsiteY64" fmla="*/ 120115 h 504043"/>
                  <a:gd name="connsiteX65" fmla="*/ 363415 w 916234"/>
                  <a:gd name="connsiteY65" fmla="*/ 109447 h 504043"/>
                  <a:gd name="connsiteX66" fmla="*/ 207871 w 916234"/>
                  <a:gd name="connsiteY66" fmla="*/ 191552 h 504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916234" h="504043">
                    <a:moveTo>
                      <a:pt x="228160" y="460538"/>
                    </a:moveTo>
                    <a:cubicBezTo>
                      <a:pt x="254830" y="433201"/>
                      <a:pt x="280738" y="406912"/>
                      <a:pt x="306169" y="380242"/>
                    </a:cubicBezTo>
                    <a:cubicBezTo>
                      <a:pt x="318076" y="367860"/>
                      <a:pt x="317790" y="351477"/>
                      <a:pt x="305407" y="339285"/>
                    </a:cubicBezTo>
                    <a:cubicBezTo>
                      <a:pt x="258354" y="293279"/>
                      <a:pt x="211110" y="247464"/>
                      <a:pt x="163675" y="201839"/>
                    </a:cubicBezTo>
                    <a:cubicBezTo>
                      <a:pt x="152341" y="190885"/>
                      <a:pt x="136339" y="189838"/>
                      <a:pt x="125766" y="200315"/>
                    </a:cubicBezTo>
                    <a:cubicBezTo>
                      <a:pt x="98048" y="227842"/>
                      <a:pt x="71188" y="256227"/>
                      <a:pt x="44613" y="283564"/>
                    </a:cubicBezTo>
                    <a:cubicBezTo>
                      <a:pt x="60710" y="300328"/>
                      <a:pt x="76331" y="316615"/>
                      <a:pt x="91857" y="332808"/>
                    </a:cubicBezTo>
                    <a:cubicBezTo>
                      <a:pt x="96238" y="337380"/>
                      <a:pt x="101096" y="341571"/>
                      <a:pt x="105287" y="346333"/>
                    </a:cubicBezTo>
                    <a:cubicBezTo>
                      <a:pt x="111955" y="353953"/>
                      <a:pt x="111478" y="364717"/>
                      <a:pt x="104716" y="371289"/>
                    </a:cubicBezTo>
                    <a:cubicBezTo>
                      <a:pt x="98143" y="377671"/>
                      <a:pt x="87475" y="378433"/>
                      <a:pt x="80522" y="371670"/>
                    </a:cubicBezTo>
                    <a:cubicBezTo>
                      <a:pt x="55186" y="347191"/>
                      <a:pt x="30040" y="322330"/>
                      <a:pt x="5179" y="297375"/>
                    </a:cubicBezTo>
                    <a:cubicBezTo>
                      <a:pt x="-1774" y="290326"/>
                      <a:pt x="-1679" y="280516"/>
                      <a:pt x="5179" y="273277"/>
                    </a:cubicBezTo>
                    <a:cubicBezTo>
                      <a:pt x="36993" y="239939"/>
                      <a:pt x="68616" y="206411"/>
                      <a:pt x="101382" y="173931"/>
                    </a:cubicBezTo>
                    <a:cubicBezTo>
                      <a:pt x="119575" y="155833"/>
                      <a:pt x="148340" y="152881"/>
                      <a:pt x="171581" y="164025"/>
                    </a:cubicBezTo>
                    <a:cubicBezTo>
                      <a:pt x="174439" y="165358"/>
                      <a:pt x="177201" y="166787"/>
                      <a:pt x="180249" y="168406"/>
                    </a:cubicBezTo>
                    <a:cubicBezTo>
                      <a:pt x="186631" y="160596"/>
                      <a:pt x="192631" y="152785"/>
                      <a:pt x="199204" y="145546"/>
                    </a:cubicBezTo>
                    <a:cubicBezTo>
                      <a:pt x="241495" y="98683"/>
                      <a:pt x="292834" y="70680"/>
                      <a:pt x="357414" y="72966"/>
                    </a:cubicBezTo>
                    <a:cubicBezTo>
                      <a:pt x="374083" y="73537"/>
                      <a:pt x="390847" y="76681"/>
                      <a:pt x="407134" y="80681"/>
                    </a:cubicBezTo>
                    <a:cubicBezTo>
                      <a:pt x="434471" y="87349"/>
                      <a:pt x="462094" y="90778"/>
                      <a:pt x="490192" y="90682"/>
                    </a:cubicBezTo>
                    <a:cubicBezTo>
                      <a:pt x="531817" y="90587"/>
                      <a:pt x="573536" y="90682"/>
                      <a:pt x="615160" y="90682"/>
                    </a:cubicBezTo>
                    <a:cubicBezTo>
                      <a:pt x="651260" y="90682"/>
                      <a:pt x="662976" y="95731"/>
                      <a:pt x="688598" y="123639"/>
                    </a:cubicBezTo>
                    <a:cubicBezTo>
                      <a:pt x="697456" y="114019"/>
                      <a:pt x="706029" y="104208"/>
                      <a:pt x="715173" y="94969"/>
                    </a:cubicBezTo>
                    <a:cubicBezTo>
                      <a:pt x="739176" y="70870"/>
                      <a:pt x="763465" y="47058"/>
                      <a:pt x="787658" y="23150"/>
                    </a:cubicBezTo>
                    <a:cubicBezTo>
                      <a:pt x="807280" y="3814"/>
                      <a:pt x="831283" y="-2948"/>
                      <a:pt x="857762" y="1147"/>
                    </a:cubicBezTo>
                    <a:cubicBezTo>
                      <a:pt x="911769" y="9529"/>
                      <a:pt x="934629" y="71632"/>
                      <a:pt x="899291" y="114019"/>
                    </a:cubicBezTo>
                    <a:cubicBezTo>
                      <a:pt x="860810" y="160215"/>
                      <a:pt x="821567" y="205649"/>
                      <a:pt x="782705" y="251464"/>
                    </a:cubicBezTo>
                    <a:cubicBezTo>
                      <a:pt x="776133" y="259180"/>
                      <a:pt x="768989" y="266609"/>
                      <a:pt x="762988" y="274801"/>
                    </a:cubicBezTo>
                    <a:cubicBezTo>
                      <a:pt x="733842" y="314615"/>
                      <a:pt x="693456" y="330331"/>
                      <a:pt x="645545" y="330331"/>
                    </a:cubicBezTo>
                    <a:cubicBezTo>
                      <a:pt x="572107" y="330236"/>
                      <a:pt x="498670" y="329950"/>
                      <a:pt x="425137" y="330712"/>
                    </a:cubicBezTo>
                    <a:cubicBezTo>
                      <a:pt x="399229" y="330998"/>
                      <a:pt x="373416" y="334046"/>
                      <a:pt x="347127" y="335761"/>
                    </a:cubicBezTo>
                    <a:cubicBezTo>
                      <a:pt x="348365" y="343571"/>
                      <a:pt x="349699" y="349477"/>
                      <a:pt x="350175" y="355382"/>
                    </a:cubicBezTo>
                    <a:cubicBezTo>
                      <a:pt x="351699" y="373765"/>
                      <a:pt x="346460" y="390148"/>
                      <a:pt x="333697" y="403483"/>
                    </a:cubicBezTo>
                    <a:cubicBezTo>
                      <a:pt x="303598" y="434916"/>
                      <a:pt x="273118" y="466158"/>
                      <a:pt x="242638" y="497209"/>
                    </a:cubicBezTo>
                    <a:cubicBezTo>
                      <a:pt x="233684" y="506353"/>
                      <a:pt x="224254" y="506163"/>
                      <a:pt x="214920" y="497590"/>
                    </a:cubicBezTo>
                    <a:cubicBezTo>
                      <a:pt x="204633" y="488065"/>
                      <a:pt x="194536" y="478445"/>
                      <a:pt x="184535" y="468634"/>
                    </a:cubicBezTo>
                    <a:cubicBezTo>
                      <a:pt x="176248" y="460443"/>
                      <a:pt x="175582" y="449775"/>
                      <a:pt x="182630" y="442345"/>
                    </a:cubicBezTo>
                    <a:cubicBezTo>
                      <a:pt x="189583" y="434916"/>
                      <a:pt x="200442" y="434916"/>
                      <a:pt x="209014" y="442536"/>
                    </a:cubicBezTo>
                    <a:cubicBezTo>
                      <a:pt x="212348" y="445489"/>
                      <a:pt x="215491" y="448632"/>
                      <a:pt x="218730" y="451775"/>
                    </a:cubicBezTo>
                    <a:cubicBezTo>
                      <a:pt x="221492" y="454347"/>
                      <a:pt x="224445" y="457109"/>
                      <a:pt x="228160" y="460538"/>
                    </a:cubicBezTo>
                    <a:close/>
                    <a:moveTo>
                      <a:pt x="207871" y="191552"/>
                    </a:moveTo>
                    <a:cubicBezTo>
                      <a:pt x="208919" y="193457"/>
                      <a:pt x="209110" y="194219"/>
                      <a:pt x="209491" y="194600"/>
                    </a:cubicBezTo>
                    <a:cubicBezTo>
                      <a:pt x="245876" y="229747"/>
                      <a:pt x="282166" y="264895"/>
                      <a:pt x="318742" y="299661"/>
                    </a:cubicBezTo>
                    <a:cubicBezTo>
                      <a:pt x="321124" y="301947"/>
                      <a:pt x="326077" y="302614"/>
                      <a:pt x="329696" y="302328"/>
                    </a:cubicBezTo>
                    <a:cubicBezTo>
                      <a:pt x="350556" y="300423"/>
                      <a:pt x="371320" y="296518"/>
                      <a:pt x="392275" y="296041"/>
                    </a:cubicBezTo>
                    <a:cubicBezTo>
                      <a:pt x="446282" y="294708"/>
                      <a:pt x="500384" y="294803"/>
                      <a:pt x="554391" y="294422"/>
                    </a:cubicBezTo>
                    <a:cubicBezTo>
                      <a:pt x="587157" y="294136"/>
                      <a:pt x="619923" y="294041"/>
                      <a:pt x="652594" y="293851"/>
                    </a:cubicBezTo>
                    <a:cubicBezTo>
                      <a:pt x="686217" y="293660"/>
                      <a:pt x="712601" y="280230"/>
                      <a:pt x="733937" y="253655"/>
                    </a:cubicBezTo>
                    <a:cubicBezTo>
                      <a:pt x="763750" y="216508"/>
                      <a:pt x="795469" y="180789"/>
                      <a:pt x="826330" y="144499"/>
                    </a:cubicBezTo>
                    <a:cubicBezTo>
                      <a:pt x="841379" y="126782"/>
                      <a:pt x="856524" y="109256"/>
                      <a:pt x="871383" y="91444"/>
                    </a:cubicBezTo>
                    <a:cubicBezTo>
                      <a:pt x="880717" y="80205"/>
                      <a:pt x="883099" y="67537"/>
                      <a:pt x="876526" y="54106"/>
                    </a:cubicBezTo>
                    <a:cubicBezTo>
                      <a:pt x="870240" y="41438"/>
                      <a:pt x="859572" y="36199"/>
                      <a:pt x="845475" y="36104"/>
                    </a:cubicBezTo>
                    <a:cubicBezTo>
                      <a:pt x="831568" y="36104"/>
                      <a:pt x="820329" y="40867"/>
                      <a:pt x="810518" y="50677"/>
                    </a:cubicBezTo>
                    <a:cubicBezTo>
                      <a:pt x="775657" y="85444"/>
                      <a:pt x="740414" y="119924"/>
                      <a:pt x="705648" y="154881"/>
                    </a:cubicBezTo>
                    <a:cubicBezTo>
                      <a:pt x="701552" y="158977"/>
                      <a:pt x="698504" y="165358"/>
                      <a:pt x="697647" y="171073"/>
                    </a:cubicBezTo>
                    <a:cubicBezTo>
                      <a:pt x="692599" y="205649"/>
                      <a:pt x="664405" y="232033"/>
                      <a:pt x="629543" y="232986"/>
                    </a:cubicBezTo>
                    <a:cubicBezTo>
                      <a:pt x="609541" y="233557"/>
                      <a:pt x="589443" y="233176"/>
                      <a:pt x="569440" y="233272"/>
                    </a:cubicBezTo>
                    <a:cubicBezTo>
                      <a:pt x="547533" y="233272"/>
                      <a:pt x="525530" y="233462"/>
                      <a:pt x="503623" y="233176"/>
                    </a:cubicBezTo>
                    <a:cubicBezTo>
                      <a:pt x="490192" y="232986"/>
                      <a:pt x="481715" y="222223"/>
                      <a:pt x="485430" y="210316"/>
                    </a:cubicBezTo>
                    <a:cubicBezTo>
                      <a:pt x="488383" y="200696"/>
                      <a:pt x="495907" y="197458"/>
                      <a:pt x="505432" y="197553"/>
                    </a:cubicBezTo>
                    <a:cubicBezTo>
                      <a:pt x="531817" y="197648"/>
                      <a:pt x="558201" y="197648"/>
                      <a:pt x="584585" y="197553"/>
                    </a:cubicBezTo>
                    <a:cubicBezTo>
                      <a:pt x="599825" y="197553"/>
                      <a:pt x="615160" y="198029"/>
                      <a:pt x="630305" y="196981"/>
                    </a:cubicBezTo>
                    <a:cubicBezTo>
                      <a:pt x="651546" y="195457"/>
                      <a:pt x="665929" y="174883"/>
                      <a:pt x="661261" y="154119"/>
                    </a:cubicBezTo>
                    <a:cubicBezTo>
                      <a:pt x="657356" y="136879"/>
                      <a:pt x="643735" y="126592"/>
                      <a:pt x="624019" y="126592"/>
                    </a:cubicBezTo>
                    <a:cubicBezTo>
                      <a:pt x="577918" y="126496"/>
                      <a:pt x="531817" y="127163"/>
                      <a:pt x="485716" y="126306"/>
                    </a:cubicBezTo>
                    <a:cubicBezTo>
                      <a:pt x="463237" y="125830"/>
                      <a:pt x="440758" y="123163"/>
                      <a:pt x="418469" y="120115"/>
                    </a:cubicBezTo>
                    <a:cubicBezTo>
                      <a:pt x="399991" y="117543"/>
                      <a:pt x="381893" y="110971"/>
                      <a:pt x="363415" y="109447"/>
                    </a:cubicBezTo>
                    <a:cubicBezTo>
                      <a:pt x="294549" y="103732"/>
                      <a:pt x="246733" y="139260"/>
                      <a:pt x="207871" y="19155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  <a:effectLst/>
            </p:spPr>
            <p:txBody>
              <a:bodyPr lIns="68580" tIns="34290" rIns="68580" bIns="34290" rtlCol="0" anchor="ctr"/>
              <a:lstStyle/>
              <a:p>
                <a:endParaRPr lang="zh-CN" altLang="en-US" sz="1350">
                  <a:latin typeface="阿里巴巴普惠体 2.0 55 Regular" panose="00020600040101010101" pitchFamily="18" charset="-122"/>
                </a:endParaRPr>
              </a:p>
            </p:txBody>
          </p:sp>
          <p:sp>
            <p:nvSpPr>
              <p:cNvPr id="78" name="任意多边形: 形状 77"/>
              <p:cNvSpPr/>
              <p:nvPr/>
            </p:nvSpPr>
            <p:spPr>
              <a:xfrm>
                <a:off x="4257471" y="-1771817"/>
                <a:ext cx="284647" cy="284715"/>
              </a:xfrm>
              <a:custGeom>
                <a:avLst/>
                <a:gdLst>
                  <a:gd name="connsiteX0" fmla="*/ 23 w 379530"/>
                  <a:gd name="connsiteY0" fmla="*/ 189187 h 379617"/>
                  <a:gd name="connsiteX1" fmla="*/ 192523 w 379530"/>
                  <a:gd name="connsiteY1" fmla="*/ 20 h 379617"/>
                  <a:gd name="connsiteX2" fmla="*/ 379499 w 379530"/>
                  <a:gd name="connsiteY2" fmla="*/ 192616 h 379617"/>
                  <a:gd name="connsiteX3" fmla="*/ 185284 w 379530"/>
                  <a:gd name="connsiteY3" fmla="*/ 379592 h 379617"/>
                  <a:gd name="connsiteX4" fmla="*/ 23 w 379530"/>
                  <a:gd name="connsiteY4" fmla="*/ 189187 h 379617"/>
                  <a:gd name="connsiteX5" fmla="*/ 190237 w 379530"/>
                  <a:gd name="connsiteY5" fmla="*/ 343778 h 379617"/>
                  <a:gd name="connsiteX6" fmla="*/ 343875 w 379530"/>
                  <a:gd name="connsiteY6" fmla="*/ 190235 h 379617"/>
                  <a:gd name="connsiteX7" fmla="*/ 189856 w 379530"/>
                  <a:gd name="connsiteY7" fmla="*/ 36025 h 379617"/>
                  <a:gd name="connsiteX8" fmla="*/ 35646 w 379530"/>
                  <a:gd name="connsiteY8" fmla="*/ 190997 h 379617"/>
                  <a:gd name="connsiteX9" fmla="*/ 190237 w 379530"/>
                  <a:gd name="connsiteY9" fmla="*/ 343778 h 3796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79530" h="379617">
                    <a:moveTo>
                      <a:pt x="23" y="189187"/>
                    </a:moveTo>
                    <a:cubicBezTo>
                      <a:pt x="1642" y="82697"/>
                      <a:pt x="87272" y="-1504"/>
                      <a:pt x="192523" y="20"/>
                    </a:cubicBezTo>
                    <a:cubicBezTo>
                      <a:pt x="297108" y="1544"/>
                      <a:pt x="381404" y="88412"/>
                      <a:pt x="379499" y="192616"/>
                    </a:cubicBezTo>
                    <a:cubicBezTo>
                      <a:pt x="377594" y="298820"/>
                      <a:pt x="291964" y="381306"/>
                      <a:pt x="185284" y="379592"/>
                    </a:cubicBezTo>
                    <a:cubicBezTo>
                      <a:pt x="83081" y="377972"/>
                      <a:pt x="-1596" y="291009"/>
                      <a:pt x="23" y="189187"/>
                    </a:cubicBezTo>
                    <a:close/>
                    <a:moveTo>
                      <a:pt x="190237" y="343778"/>
                    </a:moveTo>
                    <a:cubicBezTo>
                      <a:pt x="274914" y="343492"/>
                      <a:pt x="343685" y="274817"/>
                      <a:pt x="343875" y="190235"/>
                    </a:cubicBezTo>
                    <a:cubicBezTo>
                      <a:pt x="344066" y="105462"/>
                      <a:pt x="274343" y="35644"/>
                      <a:pt x="189856" y="36025"/>
                    </a:cubicBezTo>
                    <a:cubicBezTo>
                      <a:pt x="104131" y="36406"/>
                      <a:pt x="35265" y="105557"/>
                      <a:pt x="35646" y="190997"/>
                    </a:cubicBezTo>
                    <a:cubicBezTo>
                      <a:pt x="36123" y="275293"/>
                      <a:pt x="105750" y="344063"/>
                      <a:pt x="190237" y="34377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  <a:effectLst/>
            </p:spPr>
            <p:txBody>
              <a:bodyPr lIns="68580" tIns="34290" rIns="68580" bIns="34290" rtlCol="0" anchor="ctr"/>
              <a:lstStyle/>
              <a:p>
                <a:endParaRPr lang="zh-CN" altLang="en-US" sz="1350">
                  <a:latin typeface="阿里巴巴普惠体 2.0 55 Regular" panose="00020600040101010101" pitchFamily="18" charset="-122"/>
                </a:endParaRPr>
              </a:p>
            </p:txBody>
          </p:sp>
          <p:sp>
            <p:nvSpPr>
              <p:cNvPr id="79" name="任意多边形: 形状 78"/>
              <p:cNvSpPr/>
              <p:nvPr/>
            </p:nvSpPr>
            <p:spPr>
              <a:xfrm>
                <a:off x="4076683" y="-1346818"/>
                <a:ext cx="72866" cy="72795"/>
              </a:xfrm>
              <a:custGeom>
                <a:avLst/>
                <a:gdLst>
                  <a:gd name="connsiteX0" fmla="*/ 48768 w 97155"/>
                  <a:gd name="connsiteY0" fmla="*/ 97060 h 97060"/>
                  <a:gd name="connsiteX1" fmla="*/ 0 w 97155"/>
                  <a:gd name="connsiteY1" fmla="*/ 48768 h 97060"/>
                  <a:gd name="connsiteX2" fmla="*/ 48387 w 97155"/>
                  <a:gd name="connsiteY2" fmla="*/ 0 h 97060"/>
                  <a:gd name="connsiteX3" fmla="*/ 97155 w 97155"/>
                  <a:gd name="connsiteY3" fmla="*/ 48483 h 97060"/>
                  <a:gd name="connsiteX4" fmla="*/ 48768 w 97155"/>
                  <a:gd name="connsiteY4" fmla="*/ 97060 h 97060"/>
                  <a:gd name="connsiteX5" fmla="*/ 61056 w 97155"/>
                  <a:gd name="connsiteY5" fmla="*/ 48197 h 97060"/>
                  <a:gd name="connsiteX6" fmla="*/ 47911 w 97155"/>
                  <a:gd name="connsiteY6" fmla="*/ 36100 h 97060"/>
                  <a:gd name="connsiteX7" fmla="*/ 36195 w 97155"/>
                  <a:gd name="connsiteY7" fmla="*/ 49530 h 97060"/>
                  <a:gd name="connsiteX8" fmla="*/ 48768 w 97155"/>
                  <a:gd name="connsiteY8" fmla="*/ 61056 h 97060"/>
                  <a:gd name="connsiteX9" fmla="*/ 61056 w 97155"/>
                  <a:gd name="connsiteY9" fmla="*/ 48197 h 97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7155" h="97060">
                    <a:moveTo>
                      <a:pt x="48768" y="97060"/>
                    </a:moveTo>
                    <a:cubicBezTo>
                      <a:pt x="22003" y="97155"/>
                      <a:pt x="96" y="75438"/>
                      <a:pt x="0" y="48768"/>
                    </a:cubicBezTo>
                    <a:cubicBezTo>
                      <a:pt x="-95" y="22194"/>
                      <a:pt x="21908" y="96"/>
                      <a:pt x="48387" y="0"/>
                    </a:cubicBezTo>
                    <a:cubicBezTo>
                      <a:pt x="74962" y="-95"/>
                      <a:pt x="97060" y="21908"/>
                      <a:pt x="97155" y="48483"/>
                    </a:cubicBezTo>
                    <a:cubicBezTo>
                      <a:pt x="97251" y="75153"/>
                      <a:pt x="75438" y="97060"/>
                      <a:pt x="48768" y="97060"/>
                    </a:cubicBezTo>
                    <a:close/>
                    <a:moveTo>
                      <a:pt x="61056" y="48197"/>
                    </a:moveTo>
                    <a:cubicBezTo>
                      <a:pt x="60865" y="41148"/>
                      <a:pt x="54864" y="35719"/>
                      <a:pt x="47911" y="36100"/>
                    </a:cubicBezTo>
                    <a:cubicBezTo>
                      <a:pt x="40863" y="36481"/>
                      <a:pt x="35433" y="42482"/>
                      <a:pt x="36195" y="49530"/>
                    </a:cubicBezTo>
                    <a:cubicBezTo>
                      <a:pt x="36957" y="56960"/>
                      <a:pt x="41339" y="60960"/>
                      <a:pt x="48768" y="61056"/>
                    </a:cubicBezTo>
                    <a:cubicBezTo>
                      <a:pt x="55912" y="61151"/>
                      <a:pt x="61246" y="55341"/>
                      <a:pt x="61056" y="4819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  <a:effectLst/>
            </p:spPr>
            <p:txBody>
              <a:bodyPr lIns="68580" tIns="34290" rIns="68580" bIns="34290" rtlCol="0" anchor="ctr"/>
              <a:lstStyle/>
              <a:p>
                <a:endParaRPr lang="zh-CN" altLang="en-US" sz="1350">
                  <a:latin typeface="阿里巴巴普惠体 2.0 55 Regular" panose="00020600040101010101" pitchFamily="18" charset="-122"/>
                </a:endParaRPr>
              </a:p>
            </p:txBody>
          </p:sp>
          <p:sp>
            <p:nvSpPr>
              <p:cNvPr id="80" name="任意多边形: 形状 79"/>
              <p:cNvSpPr/>
              <p:nvPr/>
            </p:nvSpPr>
            <p:spPr>
              <a:xfrm>
                <a:off x="4100464" y="-1228161"/>
                <a:ext cx="27446" cy="27004"/>
              </a:xfrm>
              <a:custGeom>
                <a:avLst/>
                <a:gdLst>
                  <a:gd name="connsiteX0" fmla="*/ 18772 w 36596"/>
                  <a:gd name="connsiteY0" fmla="*/ 1 h 36006"/>
                  <a:gd name="connsiteX1" fmla="*/ 36584 w 36596"/>
                  <a:gd name="connsiteY1" fmla="*/ 18479 h 36006"/>
                  <a:gd name="connsiteX2" fmla="*/ 17629 w 36596"/>
                  <a:gd name="connsiteY2" fmla="*/ 36005 h 36006"/>
                  <a:gd name="connsiteX3" fmla="*/ 8 w 36596"/>
                  <a:gd name="connsiteY3" fmla="*/ 17527 h 36006"/>
                  <a:gd name="connsiteX4" fmla="*/ 18772 w 36596"/>
                  <a:gd name="connsiteY4" fmla="*/ 1 h 36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596" h="36006">
                    <a:moveTo>
                      <a:pt x="18772" y="1"/>
                    </a:moveTo>
                    <a:cubicBezTo>
                      <a:pt x="28583" y="96"/>
                      <a:pt x="36965" y="8859"/>
                      <a:pt x="36584" y="18479"/>
                    </a:cubicBezTo>
                    <a:cubicBezTo>
                      <a:pt x="36203" y="28195"/>
                      <a:pt x="27725" y="36101"/>
                      <a:pt x="17629" y="36005"/>
                    </a:cubicBezTo>
                    <a:cubicBezTo>
                      <a:pt x="7628" y="35910"/>
                      <a:pt x="-278" y="27719"/>
                      <a:pt x="8" y="17527"/>
                    </a:cubicBezTo>
                    <a:cubicBezTo>
                      <a:pt x="293" y="7716"/>
                      <a:pt x="8580" y="-94"/>
                      <a:pt x="18772" y="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  <a:effectLst/>
            </p:spPr>
            <p:txBody>
              <a:bodyPr lIns="68580" tIns="34290" rIns="68580" bIns="34290" rtlCol="0" anchor="ctr"/>
              <a:lstStyle/>
              <a:p>
                <a:endParaRPr lang="zh-CN" altLang="en-US" sz="1350">
                  <a:latin typeface="阿里巴巴普惠体 2.0 55 Regular" panose="00020600040101010101" pitchFamily="18" charset="-122"/>
                </a:endParaRPr>
              </a:p>
            </p:txBody>
          </p:sp>
          <p:sp>
            <p:nvSpPr>
              <p:cNvPr id="81" name="任意多边形: 形状 80"/>
              <p:cNvSpPr/>
              <p:nvPr/>
            </p:nvSpPr>
            <p:spPr>
              <a:xfrm>
                <a:off x="4314636" y="-1370324"/>
                <a:ext cx="27591" cy="26651"/>
              </a:xfrm>
              <a:custGeom>
                <a:avLst/>
                <a:gdLst>
                  <a:gd name="connsiteX0" fmla="*/ 19165 w 36787"/>
                  <a:gd name="connsiteY0" fmla="*/ 4 h 35535"/>
                  <a:gd name="connsiteX1" fmla="*/ 36787 w 36787"/>
                  <a:gd name="connsiteY1" fmla="*/ 17434 h 35535"/>
                  <a:gd name="connsiteX2" fmla="*/ 17641 w 36787"/>
                  <a:gd name="connsiteY2" fmla="*/ 35532 h 35535"/>
                  <a:gd name="connsiteX3" fmla="*/ 20 w 36787"/>
                  <a:gd name="connsiteY3" fmla="*/ 17053 h 35535"/>
                  <a:gd name="connsiteX4" fmla="*/ 19165 w 36787"/>
                  <a:gd name="connsiteY4" fmla="*/ 4 h 35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787" h="35535">
                    <a:moveTo>
                      <a:pt x="19165" y="4"/>
                    </a:moveTo>
                    <a:cubicBezTo>
                      <a:pt x="28976" y="194"/>
                      <a:pt x="36691" y="7814"/>
                      <a:pt x="36787" y="17434"/>
                    </a:cubicBezTo>
                    <a:cubicBezTo>
                      <a:pt x="36882" y="27626"/>
                      <a:pt x="28405" y="35722"/>
                      <a:pt x="17641" y="35532"/>
                    </a:cubicBezTo>
                    <a:cubicBezTo>
                      <a:pt x="7545" y="35341"/>
                      <a:pt x="-456" y="26959"/>
                      <a:pt x="20" y="17053"/>
                    </a:cubicBezTo>
                    <a:cubicBezTo>
                      <a:pt x="496" y="7243"/>
                      <a:pt x="8783" y="-187"/>
                      <a:pt x="19165" y="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  <a:effectLst/>
            </p:spPr>
            <p:txBody>
              <a:bodyPr lIns="68580" tIns="34290" rIns="68580" bIns="34290" rtlCol="0" anchor="ctr"/>
              <a:lstStyle/>
              <a:p>
                <a:endParaRPr lang="zh-CN" altLang="en-US" sz="1350">
                  <a:latin typeface="阿里巴巴普惠体 2.0 55 Regular" panose="00020600040101010101" pitchFamily="18" charset="-122"/>
                </a:endParaRPr>
              </a:p>
            </p:txBody>
          </p:sp>
          <p:sp>
            <p:nvSpPr>
              <p:cNvPr id="82" name="任意多边形: 形状 81"/>
              <p:cNvSpPr/>
              <p:nvPr/>
            </p:nvSpPr>
            <p:spPr>
              <a:xfrm>
                <a:off x="4350588" y="-1717938"/>
                <a:ext cx="96106" cy="176818"/>
              </a:xfrm>
              <a:custGeom>
                <a:avLst/>
                <a:gdLst>
                  <a:gd name="connsiteX0" fmla="*/ 120284 w 128142"/>
                  <a:gd name="connsiteY0" fmla="*/ 65920 h 235757"/>
                  <a:gd name="connsiteX1" fmla="*/ 119903 w 128142"/>
                  <a:gd name="connsiteY1" fmla="*/ 72587 h 235757"/>
                  <a:gd name="connsiteX2" fmla="*/ 101520 w 128142"/>
                  <a:gd name="connsiteY2" fmla="*/ 88304 h 235757"/>
                  <a:gd name="connsiteX3" fmla="*/ 84946 w 128142"/>
                  <a:gd name="connsiteY3" fmla="*/ 71921 h 235757"/>
                  <a:gd name="connsiteX4" fmla="*/ 70373 w 128142"/>
                  <a:gd name="connsiteY4" fmla="*/ 51537 h 235757"/>
                  <a:gd name="connsiteX5" fmla="*/ 44846 w 128142"/>
                  <a:gd name="connsiteY5" fmla="*/ 60586 h 235757"/>
                  <a:gd name="connsiteX6" fmla="*/ 52847 w 128142"/>
                  <a:gd name="connsiteY6" fmla="*/ 92971 h 235757"/>
                  <a:gd name="connsiteX7" fmla="*/ 67611 w 128142"/>
                  <a:gd name="connsiteY7" fmla="*/ 96209 h 235757"/>
                  <a:gd name="connsiteX8" fmla="*/ 126761 w 128142"/>
                  <a:gd name="connsiteY8" fmla="*/ 173076 h 235757"/>
                  <a:gd name="connsiteX9" fmla="*/ 87613 w 128142"/>
                  <a:gd name="connsiteY9" fmla="*/ 216320 h 235757"/>
                  <a:gd name="connsiteX10" fmla="*/ 79041 w 128142"/>
                  <a:gd name="connsiteY10" fmla="*/ 224606 h 235757"/>
                  <a:gd name="connsiteX11" fmla="*/ 62658 w 128142"/>
                  <a:gd name="connsiteY11" fmla="*/ 235751 h 235757"/>
                  <a:gd name="connsiteX12" fmla="*/ 45798 w 128142"/>
                  <a:gd name="connsiteY12" fmla="*/ 225368 h 235757"/>
                  <a:gd name="connsiteX13" fmla="*/ 37226 w 128142"/>
                  <a:gd name="connsiteY13" fmla="*/ 216701 h 235757"/>
                  <a:gd name="connsiteX14" fmla="*/ 78 w 128142"/>
                  <a:gd name="connsiteY14" fmla="*/ 154883 h 235757"/>
                  <a:gd name="connsiteX15" fmla="*/ 16461 w 128142"/>
                  <a:gd name="connsiteY15" fmla="*/ 137167 h 235757"/>
                  <a:gd name="connsiteX16" fmla="*/ 35416 w 128142"/>
                  <a:gd name="connsiteY16" fmla="*/ 153074 h 235757"/>
                  <a:gd name="connsiteX17" fmla="*/ 36273 w 128142"/>
                  <a:gd name="connsiteY17" fmla="*/ 159646 h 235757"/>
                  <a:gd name="connsiteX18" fmla="*/ 53418 w 128142"/>
                  <a:gd name="connsiteY18" fmla="*/ 184030 h 235757"/>
                  <a:gd name="connsiteX19" fmla="*/ 84660 w 128142"/>
                  <a:gd name="connsiteY19" fmla="*/ 176886 h 235757"/>
                  <a:gd name="connsiteX20" fmla="*/ 86375 w 128142"/>
                  <a:gd name="connsiteY20" fmla="*/ 144882 h 235757"/>
                  <a:gd name="connsiteX21" fmla="*/ 61800 w 128142"/>
                  <a:gd name="connsiteY21" fmla="*/ 132119 h 235757"/>
                  <a:gd name="connsiteX22" fmla="*/ 42465 w 128142"/>
                  <a:gd name="connsiteY22" fmla="*/ 127356 h 235757"/>
                  <a:gd name="connsiteX23" fmla="*/ 3603 w 128142"/>
                  <a:gd name="connsiteY23" fmla="*/ 79541 h 235757"/>
                  <a:gd name="connsiteX24" fmla="*/ 35130 w 128142"/>
                  <a:gd name="connsiteY24" fmla="*/ 23153 h 235757"/>
                  <a:gd name="connsiteX25" fmla="*/ 45798 w 128142"/>
                  <a:gd name="connsiteY25" fmla="*/ 11437 h 235757"/>
                  <a:gd name="connsiteX26" fmla="*/ 61610 w 128142"/>
                  <a:gd name="connsiteY26" fmla="*/ 7 h 235757"/>
                  <a:gd name="connsiteX27" fmla="*/ 78564 w 128142"/>
                  <a:gd name="connsiteY27" fmla="*/ 10199 h 235757"/>
                  <a:gd name="connsiteX28" fmla="*/ 87899 w 128142"/>
                  <a:gd name="connsiteY28" fmla="*/ 19343 h 235757"/>
                  <a:gd name="connsiteX29" fmla="*/ 120284 w 128142"/>
                  <a:gd name="connsiteY29" fmla="*/ 65920 h 235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28142" h="235757">
                    <a:moveTo>
                      <a:pt x="120284" y="65920"/>
                    </a:moveTo>
                    <a:cubicBezTo>
                      <a:pt x="120189" y="68111"/>
                      <a:pt x="120189" y="70397"/>
                      <a:pt x="119903" y="72587"/>
                    </a:cubicBezTo>
                    <a:cubicBezTo>
                      <a:pt x="118569" y="82208"/>
                      <a:pt x="110949" y="88685"/>
                      <a:pt x="101520" y="88304"/>
                    </a:cubicBezTo>
                    <a:cubicBezTo>
                      <a:pt x="92566" y="87923"/>
                      <a:pt x="84851" y="81255"/>
                      <a:pt x="84946" y="71921"/>
                    </a:cubicBezTo>
                    <a:cubicBezTo>
                      <a:pt x="85041" y="60967"/>
                      <a:pt x="80755" y="54109"/>
                      <a:pt x="70373" y="51537"/>
                    </a:cubicBezTo>
                    <a:cubicBezTo>
                      <a:pt x="60181" y="49061"/>
                      <a:pt x="51418" y="52871"/>
                      <a:pt x="44846" y="60586"/>
                    </a:cubicBezTo>
                    <a:cubicBezTo>
                      <a:pt x="34559" y="72683"/>
                      <a:pt x="38178" y="87256"/>
                      <a:pt x="52847" y="92971"/>
                    </a:cubicBezTo>
                    <a:cubicBezTo>
                      <a:pt x="57514" y="94781"/>
                      <a:pt x="62658" y="95638"/>
                      <a:pt x="67611" y="96209"/>
                    </a:cubicBezTo>
                    <a:cubicBezTo>
                      <a:pt x="107806" y="101162"/>
                      <a:pt x="134667" y="135833"/>
                      <a:pt x="126761" y="173076"/>
                    </a:cubicBezTo>
                    <a:cubicBezTo>
                      <a:pt x="122094" y="194888"/>
                      <a:pt x="107806" y="208223"/>
                      <a:pt x="87613" y="216320"/>
                    </a:cubicBezTo>
                    <a:cubicBezTo>
                      <a:pt x="84184" y="217748"/>
                      <a:pt x="80850" y="221273"/>
                      <a:pt x="79041" y="224606"/>
                    </a:cubicBezTo>
                    <a:cubicBezTo>
                      <a:pt x="75326" y="231369"/>
                      <a:pt x="70373" y="235560"/>
                      <a:pt x="62658" y="235751"/>
                    </a:cubicBezTo>
                    <a:cubicBezTo>
                      <a:pt x="54942" y="235941"/>
                      <a:pt x="49704" y="232131"/>
                      <a:pt x="45798" y="225368"/>
                    </a:cubicBezTo>
                    <a:cubicBezTo>
                      <a:pt x="43798" y="221939"/>
                      <a:pt x="40750" y="218320"/>
                      <a:pt x="37226" y="216701"/>
                    </a:cubicBezTo>
                    <a:cubicBezTo>
                      <a:pt x="14556" y="205937"/>
                      <a:pt x="-1255" y="180029"/>
                      <a:pt x="78" y="154883"/>
                    </a:cubicBezTo>
                    <a:cubicBezTo>
                      <a:pt x="650" y="144692"/>
                      <a:pt x="6936" y="137834"/>
                      <a:pt x="16461" y="137167"/>
                    </a:cubicBezTo>
                    <a:cubicBezTo>
                      <a:pt x="26463" y="136500"/>
                      <a:pt x="33892" y="142691"/>
                      <a:pt x="35416" y="153074"/>
                    </a:cubicBezTo>
                    <a:cubicBezTo>
                      <a:pt x="35702" y="155264"/>
                      <a:pt x="35892" y="157455"/>
                      <a:pt x="36273" y="159646"/>
                    </a:cubicBezTo>
                    <a:cubicBezTo>
                      <a:pt x="38083" y="170504"/>
                      <a:pt x="42179" y="180410"/>
                      <a:pt x="53418" y="184030"/>
                    </a:cubicBezTo>
                    <a:cubicBezTo>
                      <a:pt x="64753" y="187554"/>
                      <a:pt x="75612" y="183839"/>
                      <a:pt x="84660" y="176886"/>
                    </a:cubicBezTo>
                    <a:cubicBezTo>
                      <a:pt x="94471" y="169361"/>
                      <a:pt x="95900" y="153359"/>
                      <a:pt x="86375" y="144882"/>
                    </a:cubicBezTo>
                    <a:cubicBezTo>
                      <a:pt x="79707" y="138977"/>
                      <a:pt x="70373" y="135548"/>
                      <a:pt x="61800" y="132119"/>
                    </a:cubicBezTo>
                    <a:cubicBezTo>
                      <a:pt x="55704" y="129642"/>
                      <a:pt x="48656" y="129737"/>
                      <a:pt x="42465" y="127356"/>
                    </a:cubicBezTo>
                    <a:cubicBezTo>
                      <a:pt x="20367" y="118974"/>
                      <a:pt x="4746" y="104687"/>
                      <a:pt x="3603" y="79541"/>
                    </a:cubicBezTo>
                    <a:cubicBezTo>
                      <a:pt x="2460" y="54490"/>
                      <a:pt x="12747" y="35154"/>
                      <a:pt x="35130" y="23153"/>
                    </a:cubicBezTo>
                    <a:cubicBezTo>
                      <a:pt x="40179" y="20390"/>
                      <a:pt x="44370" y="18295"/>
                      <a:pt x="45798" y="11437"/>
                    </a:cubicBezTo>
                    <a:cubicBezTo>
                      <a:pt x="47322" y="4198"/>
                      <a:pt x="53704" y="197"/>
                      <a:pt x="61610" y="7"/>
                    </a:cubicBezTo>
                    <a:cubicBezTo>
                      <a:pt x="69420" y="-184"/>
                      <a:pt x="74564" y="3626"/>
                      <a:pt x="78564" y="10199"/>
                    </a:cubicBezTo>
                    <a:cubicBezTo>
                      <a:pt x="80850" y="13818"/>
                      <a:pt x="84184" y="17438"/>
                      <a:pt x="87899" y="19343"/>
                    </a:cubicBezTo>
                    <a:cubicBezTo>
                      <a:pt x="107044" y="29344"/>
                      <a:pt x="120570" y="42774"/>
                      <a:pt x="120284" y="6592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  <a:effectLst/>
            </p:spPr>
            <p:txBody>
              <a:bodyPr lIns="68580" tIns="34290" rIns="68580" bIns="34290" rtlCol="0" anchor="ctr"/>
              <a:lstStyle/>
              <a:p>
                <a:endParaRPr lang="zh-CN" altLang="en-US" sz="1350">
                  <a:latin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97" name="组合 96"/>
            <p:cNvGrpSpPr/>
            <p:nvPr/>
          </p:nvGrpSpPr>
          <p:grpSpPr>
            <a:xfrm>
              <a:off x="2967091" y="3854672"/>
              <a:ext cx="1124463" cy="59700"/>
              <a:chOff x="1671472" y="4950118"/>
              <a:chExt cx="1124463" cy="59700"/>
            </a:xfrm>
          </p:grpSpPr>
          <p:cxnSp>
            <p:nvCxnSpPr>
              <p:cNvPr id="98" name="直接连接符 97"/>
              <p:cNvCxnSpPr/>
              <p:nvPr/>
            </p:nvCxnSpPr>
            <p:spPr>
              <a:xfrm>
                <a:off x="1671472" y="5009818"/>
                <a:ext cx="1120891" cy="0"/>
              </a:xfrm>
              <a:prstGeom prst="line">
                <a:avLst/>
              </a:prstGeom>
              <a:ln w="16669" cap="rnd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39000">
                      <a:schemeClr val="accent2"/>
                    </a:gs>
                    <a:gs pos="100000">
                      <a:schemeClr val="accent1"/>
                    </a:gs>
                  </a:gsLst>
                  <a:lin ang="0" scaled="0"/>
                </a:gra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/>
              <p:cNvCxnSpPr/>
              <p:nvPr/>
            </p:nvCxnSpPr>
            <p:spPr>
              <a:xfrm>
                <a:off x="2682873" y="4950118"/>
                <a:ext cx="113062" cy="56129"/>
              </a:xfrm>
              <a:prstGeom prst="line">
                <a:avLst/>
              </a:prstGeom>
              <a:ln w="16669" cap="rnd">
                <a:solidFill>
                  <a:schemeClr val="accent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2" name="组合 111"/>
          <p:cNvGrpSpPr/>
          <p:nvPr/>
        </p:nvGrpSpPr>
        <p:grpSpPr>
          <a:xfrm>
            <a:off x="649743" y="1375487"/>
            <a:ext cx="1780072" cy="2834151"/>
            <a:chOff x="532819" y="1375487"/>
            <a:chExt cx="1780072" cy="2834151"/>
          </a:xfrm>
        </p:grpSpPr>
        <p:sp>
          <p:nvSpPr>
            <p:cNvPr id="60" name="矩形 3"/>
            <p:cNvSpPr/>
            <p:nvPr>
              <p:custDataLst>
                <p:tags r:id="rId1"/>
              </p:custDataLst>
            </p:nvPr>
          </p:nvSpPr>
          <p:spPr>
            <a:xfrm>
              <a:off x="532819" y="1375487"/>
              <a:ext cx="1776994" cy="2834151"/>
            </a:xfrm>
            <a:custGeom>
              <a:avLst/>
              <a:gdLst>
                <a:gd name="connsiteX0" fmla="*/ 229434 w 2655076"/>
                <a:gd name="connsiteY0" fmla="*/ 194436 h 4234614"/>
                <a:gd name="connsiteX1" fmla="*/ 2380510 w 2655076"/>
                <a:gd name="connsiteY1" fmla="*/ 1034 h 4234614"/>
                <a:gd name="connsiteX2" fmla="*/ 2655076 w 2655076"/>
                <a:gd name="connsiteY2" fmla="*/ 252473 h 4234614"/>
                <a:gd name="connsiteX3" fmla="*/ 2648400 w 2655076"/>
                <a:gd name="connsiteY3" fmla="*/ 3983065 h 4234614"/>
                <a:gd name="connsiteX4" fmla="*/ 2396401 w 2655076"/>
                <a:gd name="connsiteY4" fmla="*/ 4234614 h 4234614"/>
                <a:gd name="connsiteX5" fmla="*/ 252000 w 2655076"/>
                <a:gd name="connsiteY5" fmla="*/ 4234614 h 4234614"/>
                <a:gd name="connsiteX6" fmla="*/ 0 w 2655076"/>
                <a:gd name="connsiteY6" fmla="*/ 3982614 h 4234614"/>
                <a:gd name="connsiteX7" fmla="*/ 0 w 2655076"/>
                <a:gd name="connsiteY7" fmla="*/ 445423 h 4234614"/>
                <a:gd name="connsiteX8" fmla="*/ 229434 w 2655076"/>
                <a:gd name="connsiteY8" fmla="*/ 194436 h 4234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55076" h="4234614">
                  <a:moveTo>
                    <a:pt x="229434" y="194436"/>
                  </a:moveTo>
                  <a:lnTo>
                    <a:pt x="2380510" y="1034"/>
                  </a:lnTo>
                  <a:cubicBezTo>
                    <a:pt x="2528217" y="-12246"/>
                    <a:pt x="2655341" y="104170"/>
                    <a:pt x="2655076" y="252473"/>
                  </a:cubicBezTo>
                  <a:lnTo>
                    <a:pt x="2648400" y="3983065"/>
                  </a:lnTo>
                  <a:cubicBezTo>
                    <a:pt x="2648151" y="4122172"/>
                    <a:pt x="2535508" y="4234614"/>
                    <a:pt x="2396401" y="4234614"/>
                  </a:cubicBezTo>
                  <a:lnTo>
                    <a:pt x="252000" y="4234614"/>
                  </a:lnTo>
                  <a:cubicBezTo>
                    <a:pt x="112896" y="4234614"/>
                    <a:pt x="0" y="4121718"/>
                    <a:pt x="0" y="3982614"/>
                  </a:cubicBezTo>
                  <a:lnTo>
                    <a:pt x="0" y="445423"/>
                  </a:lnTo>
                  <a:cubicBezTo>
                    <a:pt x="0" y="315040"/>
                    <a:pt x="99574" y="206111"/>
                    <a:pt x="229434" y="19443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52400" dist="88900" dir="5400000" rotWithShape="0">
                <a:schemeClr val="accent1">
                  <a:lumMod val="100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noAutofit/>
            </a:bodyPr>
            <a:lstStyle/>
            <a:p>
              <a:endParaRPr lang="zh-CN" altLang="en-US" sz="1350">
                <a:solidFill>
                  <a:schemeClr val="lt1"/>
                </a:solidFill>
                <a:latin typeface="阿里巴巴普惠体 2.0 55 Regular" panose="00020600040101010101" pitchFamily="18" charset="-122"/>
              </a:endParaRPr>
            </a:p>
          </p:txBody>
        </p:sp>
        <p:sp>
          <p:nvSpPr>
            <p:cNvPr id="64" name="六边形 26"/>
            <p:cNvSpPr/>
            <p:nvPr/>
          </p:nvSpPr>
          <p:spPr>
            <a:xfrm>
              <a:off x="1078415" y="1702765"/>
              <a:ext cx="685800" cy="750942"/>
            </a:xfrm>
            <a:custGeom>
              <a:avLst/>
              <a:gdLst>
                <a:gd name="connsiteX0" fmla="*/ 569898 w 914400"/>
                <a:gd name="connsiteY0" fmla="*/ 26625 h 1001256"/>
                <a:gd name="connsiteX1" fmla="*/ 775098 w 914400"/>
                <a:gd name="connsiteY1" fmla="*/ 129225 h 1001256"/>
                <a:gd name="connsiteX2" fmla="*/ 914400 w 914400"/>
                <a:gd name="connsiteY2" fmla="*/ 354620 h 1001256"/>
                <a:gd name="connsiteX3" fmla="*/ 914400 w 914400"/>
                <a:gd name="connsiteY3" fmla="*/ 646635 h 1001256"/>
                <a:gd name="connsiteX4" fmla="*/ 775098 w 914400"/>
                <a:gd name="connsiteY4" fmla="*/ 872031 h 1001256"/>
                <a:gd name="connsiteX5" fmla="*/ 569898 w 914400"/>
                <a:gd name="connsiteY5" fmla="*/ 974631 h 1001256"/>
                <a:gd name="connsiteX6" fmla="*/ 344502 w 914400"/>
                <a:gd name="connsiteY6" fmla="*/ 974631 h 1001256"/>
                <a:gd name="connsiteX7" fmla="*/ 139302 w 914400"/>
                <a:gd name="connsiteY7" fmla="*/ 872031 h 1001256"/>
                <a:gd name="connsiteX8" fmla="*/ 0 w 914400"/>
                <a:gd name="connsiteY8" fmla="*/ 646635 h 1001256"/>
                <a:gd name="connsiteX9" fmla="*/ 0 w 914400"/>
                <a:gd name="connsiteY9" fmla="*/ 354620 h 1001256"/>
                <a:gd name="connsiteX10" fmla="*/ 139302 w 914400"/>
                <a:gd name="connsiteY10" fmla="*/ 129225 h 1001256"/>
                <a:gd name="connsiteX11" fmla="*/ 344502 w 914400"/>
                <a:gd name="connsiteY11" fmla="*/ 26625 h 1001256"/>
                <a:gd name="connsiteX12" fmla="*/ 569898 w 914400"/>
                <a:gd name="connsiteY12" fmla="*/ 26625 h 1001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14400" h="1001256">
                  <a:moveTo>
                    <a:pt x="569898" y="26625"/>
                  </a:moveTo>
                  <a:lnTo>
                    <a:pt x="775098" y="129225"/>
                  </a:lnTo>
                  <a:cubicBezTo>
                    <a:pt x="860490" y="171921"/>
                    <a:pt x="914400" y="259149"/>
                    <a:pt x="914400" y="354620"/>
                  </a:cubicBezTo>
                  <a:lnTo>
                    <a:pt x="914400" y="646635"/>
                  </a:lnTo>
                  <a:cubicBezTo>
                    <a:pt x="914400" y="742107"/>
                    <a:pt x="860490" y="829335"/>
                    <a:pt x="775098" y="872031"/>
                  </a:cubicBezTo>
                  <a:lnTo>
                    <a:pt x="569898" y="974631"/>
                  </a:lnTo>
                  <a:cubicBezTo>
                    <a:pt x="498898" y="1010131"/>
                    <a:pt x="415502" y="1010131"/>
                    <a:pt x="344502" y="974631"/>
                  </a:cubicBezTo>
                  <a:lnTo>
                    <a:pt x="139302" y="872031"/>
                  </a:lnTo>
                  <a:cubicBezTo>
                    <a:pt x="53910" y="829335"/>
                    <a:pt x="0" y="742107"/>
                    <a:pt x="0" y="646635"/>
                  </a:cubicBezTo>
                  <a:lnTo>
                    <a:pt x="0" y="354620"/>
                  </a:lnTo>
                  <a:cubicBezTo>
                    <a:pt x="0" y="259149"/>
                    <a:pt x="53910" y="171921"/>
                    <a:pt x="139302" y="129225"/>
                  </a:cubicBezTo>
                  <a:lnTo>
                    <a:pt x="344502" y="26625"/>
                  </a:lnTo>
                  <a:cubicBezTo>
                    <a:pt x="415502" y="-8875"/>
                    <a:pt x="498898" y="-8875"/>
                    <a:pt x="569898" y="26625"/>
                  </a:cubicBezTo>
                </a:path>
              </a:pathLst>
            </a:custGeom>
            <a:solidFill>
              <a:schemeClr val="accent1">
                <a:lumMod val="20000"/>
                <a:lumOff val="80000"/>
                <a:alpha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sz="1350">
                <a:solidFill>
                  <a:schemeClr val="lt1"/>
                </a:solidFill>
                <a:latin typeface="阿里巴巴普惠体 2.0 55 Regular" panose="00020600040101010101" pitchFamily="18" charset="-122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730728" y="2717953"/>
              <a:ext cx="1381176" cy="276999"/>
            </a:xfrm>
            <a:prstGeom prst="rect">
              <a:avLst/>
            </a:prstGeom>
            <a:noFill/>
            <a:effectLst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zh-CN" altLang="en-US" sz="13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非付费用户</a:t>
              </a: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645325" y="3108295"/>
              <a:ext cx="1667566" cy="641714"/>
            </a:xfrm>
            <a:prstGeom prst="rect">
              <a:avLst/>
            </a:prstGeom>
            <a:noFill/>
            <a:effectLst/>
          </p:spPr>
          <p:txBody>
            <a:bodyPr wrap="square" lIns="68580" tIns="34290" rIns="68580" bIns="3429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单击此处添加合适的文字加以说明，可适当调整文字大小颜色等属性</a:t>
              </a:r>
              <a:endParaRPr lang="zh-CN" altLang="en-US" sz="105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90" name="任意多边形: 形状 89"/>
            <p:cNvSpPr/>
            <p:nvPr/>
          </p:nvSpPr>
          <p:spPr>
            <a:xfrm>
              <a:off x="1201907" y="1938949"/>
              <a:ext cx="438817" cy="278573"/>
            </a:xfrm>
            <a:custGeom>
              <a:avLst/>
              <a:gdLst>
                <a:gd name="connsiteX0" fmla="*/ 0 w 1033176"/>
                <a:gd name="connsiteY0" fmla="*/ 464885 h 655886"/>
                <a:gd name="connsiteX1" fmla="*/ 6953 w 1033176"/>
                <a:gd name="connsiteY1" fmla="*/ 431547 h 655886"/>
                <a:gd name="connsiteX2" fmla="*/ 131540 w 1033176"/>
                <a:gd name="connsiteY2" fmla="*/ 291625 h 655886"/>
                <a:gd name="connsiteX3" fmla="*/ 138017 w 1033176"/>
                <a:gd name="connsiteY3" fmla="*/ 288767 h 655886"/>
                <a:gd name="connsiteX4" fmla="*/ 123730 w 1033176"/>
                <a:gd name="connsiteY4" fmla="*/ 108650 h 655886"/>
                <a:gd name="connsiteX5" fmla="*/ 289370 w 1033176"/>
                <a:gd name="connsiteY5" fmla="*/ 107697 h 655886"/>
                <a:gd name="connsiteX6" fmla="*/ 277749 w 1033176"/>
                <a:gd name="connsiteY6" fmla="*/ 287434 h 655886"/>
                <a:gd name="connsiteX7" fmla="*/ 345567 w 1033176"/>
                <a:gd name="connsiteY7" fmla="*/ 327153 h 655886"/>
                <a:gd name="connsiteX8" fmla="*/ 437864 w 1033176"/>
                <a:gd name="connsiteY8" fmla="*/ 277433 h 655886"/>
                <a:gd name="connsiteX9" fmla="*/ 366331 w 1033176"/>
                <a:gd name="connsiteY9" fmla="*/ 146083 h 655886"/>
                <a:gd name="connsiteX10" fmla="*/ 417767 w 1033176"/>
                <a:gd name="connsiteY10" fmla="*/ 36260 h 655886"/>
                <a:gd name="connsiteX11" fmla="*/ 629889 w 1033176"/>
                <a:gd name="connsiteY11" fmla="*/ 53309 h 655886"/>
                <a:gd name="connsiteX12" fmla="*/ 593122 w 1033176"/>
                <a:gd name="connsiteY12" fmla="*/ 277337 h 655886"/>
                <a:gd name="connsiteX13" fmla="*/ 686086 w 1033176"/>
                <a:gd name="connsiteY13" fmla="*/ 327630 h 655886"/>
                <a:gd name="connsiteX14" fmla="*/ 755428 w 1033176"/>
                <a:gd name="connsiteY14" fmla="*/ 286767 h 655886"/>
                <a:gd name="connsiteX15" fmla="*/ 708375 w 1033176"/>
                <a:gd name="connsiteY15" fmla="*/ 180849 h 655886"/>
                <a:gd name="connsiteX16" fmla="*/ 748189 w 1033176"/>
                <a:gd name="connsiteY16" fmla="*/ 103030 h 655886"/>
                <a:gd name="connsiteX17" fmla="*/ 910590 w 1033176"/>
                <a:gd name="connsiteY17" fmla="*/ 110174 h 655886"/>
                <a:gd name="connsiteX18" fmla="*/ 894779 w 1033176"/>
                <a:gd name="connsiteY18" fmla="*/ 288006 h 655886"/>
                <a:gd name="connsiteX19" fmla="*/ 1033177 w 1033176"/>
                <a:gd name="connsiteY19" fmla="*/ 498318 h 655886"/>
                <a:gd name="connsiteX20" fmla="*/ 780955 w 1033176"/>
                <a:gd name="connsiteY20" fmla="*/ 498318 h 655886"/>
                <a:gd name="connsiteX21" fmla="*/ 782383 w 1033176"/>
                <a:gd name="connsiteY21" fmla="*/ 529941 h 655886"/>
                <a:gd name="connsiteX22" fmla="*/ 776573 w 1033176"/>
                <a:gd name="connsiteY22" fmla="*/ 580614 h 655886"/>
                <a:gd name="connsiteX23" fmla="*/ 672846 w 1033176"/>
                <a:gd name="connsiteY23" fmla="*/ 655289 h 655886"/>
                <a:gd name="connsiteX24" fmla="*/ 358235 w 1033176"/>
                <a:gd name="connsiteY24" fmla="*/ 655194 h 655886"/>
                <a:gd name="connsiteX25" fmla="*/ 248317 w 1033176"/>
                <a:gd name="connsiteY25" fmla="*/ 542037 h 655886"/>
                <a:gd name="connsiteX26" fmla="*/ 248317 w 1033176"/>
                <a:gd name="connsiteY26" fmla="*/ 499079 h 655886"/>
                <a:gd name="connsiteX27" fmla="*/ 241935 w 1033176"/>
                <a:gd name="connsiteY27" fmla="*/ 498508 h 655886"/>
                <a:gd name="connsiteX28" fmla="*/ 4953 w 1033176"/>
                <a:gd name="connsiteY28" fmla="*/ 498508 h 655886"/>
                <a:gd name="connsiteX29" fmla="*/ 0 w 1033176"/>
                <a:gd name="connsiteY29" fmla="*/ 498984 h 655886"/>
                <a:gd name="connsiteX30" fmla="*/ 0 w 1033176"/>
                <a:gd name="connsiteY30" fmla="*/ 464885 h 655886"/>
                <a:gd name="connsiteX31" fmla="*/ 514922 w 1033176"/>
                <a:gd name="connsiteY31" fmla="*/ 622714 h 655886"/>
                <a:gd name="connsiteX32" fmla="*/ 535115 w 1033176"/>
                <a:gd name="connsiteY32" fmla="*/ 622714 h 655886"/>
                <a:gd name="connsiteX33" fmla="*/ 681228 w 1033176"/>
                <a:gd name="connsiteY33" fmla="*/ 621857 h 655886"/>
                <a:gd name="connsiteX34" fmla="*/ 748379 w 1033176"/>
                <a:gd name="connsiteY34" fmla="*/ 556420 h 655886"/>
                <a:gd name="connsiteX35" fmla="*/ 699992 w 1033176"/>
                <a:gd name="connsiteY35" fmla="*/ 389256 h 655886"/>
                <a:gd name="connsiteX36" fmla="*/ 433102 w 1033176"/>
                <a:gd name="connsiteY36" fmla="*/ 313723 h 655886"/>
                <a:gd name="connsiteX37" fmla="*/ 283178 w 1033176"/>
                <a:gd name="connsiteY37" fmla="*/ 502794 h 655886"/>
                <a:gd name="connsiteX38" fmla="*/ 283750 w 1033176"/>
                <a:gd name="connsiteY38" fmla="*/ 564802 h 655886"/>
                <a:gd name="connsiteX39" fmla="*/ 360617 w 1033176"/>
                <a:gd name="connsiteY39" fmla="*/ 622714 h 655886"/>
                <a:gd name="connsiteX40" fmla="*/ 514922 w 1033176"/>
                <a:gd name="connsiteY40" fmla="*/ 622714 h 655886"/>
                <a:gd name="connsiteX41" fmla="*/ 514636 w 1033176"/>
                <a:gd name="connsiteY41" fmla="*/ 265526 h 655886"/>
                <a:gd name="connsiteX42" fmla="*/ 631412 w 1033176"/>
                <a:gd name="connsiteY42" fmla="*/ 149226 h 655886"/>
                <a:gd name="connsiteX43" fmla="*/ 514731 w 1033176"/>
                <a:gd name="connsiteY43" fmla="*/ 32831 h 655886"/>
                <a:gd name="connsiteX44" fmla="*/ 398241 w 1033176"/>
                <a:gd name="connsiteY44" fmla="*/ 149702 h 655886"/>
                <a:gd name="connsiteX45" fmla="*/ 514636 w 1033176"/>
                <a:gd name="connsiteY45" fmla="*/ 265526 h 655886"/>
                <a:gd name="connsiteX46" fmla="*/ 711517 w 1033176"/>
                <a:gd name="connsiteY46" fmla="*/ 351823 h 655886"/>
                <a:gd name="connsiteX47" fmla="*/ 772764 w 1033176"/>
                <a:gd name="connsiteY47" fmla="*/ 460313 h 655886"/>
                <a:gd name="connsiteX48" fmla="*/ 783622 w 1033176"/>
                <a:gd name="connsiteY48" fmla="*/ 465170 h 655886"/>
                <a:gd name="connsiteX49" fmla="*/ 988219 w 1033176"/>
                <a:gd name="connsiteY49" fmla="*/ 465361 h 655886"/>
                <a:gd name="connsiteX50" fmla="*/ 999172 w 1033176"/>
                <a:gd name="connsiteY50" fmla="*/ 465361 h 655886"/>
                <a:gd name="connsiteX51" fmla="*/ 889063 w 1033176"/>
                <a:gd name="connsiteY51" fmla="*/ 322105 h 655886"/>
                <a:gd name="connsiteX52" fmla="*/ 711517 w 1033176"/>
                <a:gd name="connsiteY52" fmla="*/ 351823 h 655886"/>
                <a:gd name="connsiteX53" fmla="*/ 318706 w 1033176"/>
                <a:gd name="connsiteY53" fmla="*/ 351537 h 655886"/>
                <a:gd name="connsiteX54" fmla="*/ 129350 w 1033176"/>
                <a:gd name="connsiteY54" fmla="*/ 328011 h 655886"/>
                <a:gd name="connsiteX55" fmla="*/ 33147 w 1033176"/>
                <a:gd name="connsiteY55" fmla="*/ 463647 h 655886"/>
                <a:gd name="connsiteX56" fmla="*/ 36386 w 1033176"/>
                <a:gd name="connsiteY56" fmla="*/ 465170 h 655886"/>
                <a:gd name="connsiteX57" fmla="*/ 250984 w 1033176"/>
                <a:gd name="connsiteY57" fmla="*/ 465170 h 655886"/>
                <a:gd name="connsiteX58" fmla="*/ 258032 w 1033176"/>
                <a:gd name="connsiteY58" fmla="*/ 458979 h 655886"/>
                <a:gd name="connsiteX59" fmla="*/ 269462 w 1033176"/>
                <a:gd name="connsiteY59" fmla="*/ 427833 h 655886"/>
                <a:gd name="connsiteX60" fmla="*/ 318706 w 1033176"/>
                <a:gd name="connsiteY60" fmla="*/ 351537 h 655886"/>
                <a:gd name="connsiteX61" fmla="*/ 910590 w 1033176"/>
                <a:gd name="connsiteY61" fmla="*/ 191803 h 655886"/>
                <a:gd name="connsiteX62" fmla="*/ 825246 w 1033176"/>
                <a:gd name="connsiteY62" fmla="*/ 106649 h 655886"/>
                <a:gd name="connsiteX63" fmla="*/ 740378 w 1033176"/>
                <a:gd name="connsiteY63" fmla="*/ 192374 h 655886"/>
                <a:gd name="connsiteX64" fmla="*/ 825246 w 1033176"/>
                <a:gd name="connsiteY64" fmla="*/ 277147 h 655886"/>
                <a:gd name="connsiteX65" fmla="*/ 910590 w 1033176"/>
                <a:gd name="connsiteY65" fmla="*/ 191803 h 655886"/>
                <a:gd name="connsiteX66" fmla="*/ 290989 w 1033176"/>
                <a:gd name="connsiteY66" fmla="*/ 187517 h 655886"/>
                <a:gd name="connsiteX67" fmla="*/ 203930 w 1033176"/>
                <a:gd name="connsiteY67" fmla="*/ 106840 h 655886"/>
                <a:gd name="connsiteX68" fmla="*/ 121539 w 1033176"/>
                <a:gd name="connsiteY68" fmla="*/ 195422 h 655886"/>
                <a:gd name="connsiteX69" fmla="*/ 209264 w 1033176"/>
                <a:gd name="connsiteY69" fmla="*/ 276480 h 655886"/>
                <a:gd name="connsiteX70" fmla="*/ 290989 w 1033176"/>
                <a:gd name="connsiteY70" fmla="*/ 187517 h 655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033176" h="655886">
                  <a:moveTo>
                    <a:pt x="0" y="464885"/>
                  </a:moveTo>
                  <a:cubicBezTo>
                    <a:pt x="2286" y="453741"/>
                    <a:pt x="3905" y="442406"/>
                    <a:pt x="6953" y="431547"/>
                  </a:cubicBezTo>
                  <a:cubicBezTo>
                    <a:pt x="25908" y="364872"/>
                    <a:pt x="67532" y="318200"/>
                    <a:pt x="131540" y="291625"/>
                  </a:cubicBezTo>
                  <a:cubicBezTo>
                    <a:pt x="133636" y="290768"/>
                    <a:pt x="135731" y="289720"/>
                    <a:pt x="138017" y="288767"/>
                  </a:cubicBezTo>
                  <a:cubicBezTo>
                    <a:pt x="71247" y="236761"/>
                    <a:pt x="79724" y="151988"/>
                    <a:pt x="123730" y="108650"/>
                  </a:cubicBezTo>
                  <a:cubicBezTo>
                    <a:pt x="169450" y="63596"/>
                    <a:pt x="242888" y="63215"/>
                    <a:pt x="289370" y="107697"/>
                  </a:cubicBezTo>
                  <a:cubicBezTo>
                    <a:pt x="332518" y="148940"/>
                    <a:pt x="344805" y="233903"/>
                    <a:pt x="277749" y="287434"/>
                  </a:cubicBezTo>
                  <a:cubicBezTo>
                    <a:pt x="299656" y="300293"/>
                    <a:pt x="322135" y="313437"/>
                    <a:pt x="345567" y="327153"/>
                  </a:cubicBezTo>
                  <a:cubicBezTo>
                    <a:pt x="371570" y="305722"/>
                    <a:pt x="402241" y="288767"/>
                    <a:pt x="437864" y="277433"/>
                  </a:cubicBezTo>
                  <a:cubicBezTo>
                    <a:pt x="390430" y="245143"/>
                    <a:pt x="365665" y="201995"/>
                    <a:pt x="366331" y="146083"/>
                  </a:cubicBezTo>
                  <a:cubicBezTo>
                    <a:pt x="366808" y="102077"/>
                    <a:pt x="385001" y="65501"/>
                    <a:pt x="417767" y="36260"/>
                  </a:cubicBezTo>
                  <a:cubicBezTo>
                    <a:pt x="478822" y="-18223"/>
                    <a:pt x="576167" y="-10318"/>
                    <a:pt x="629889" y="53309"/>
                  </a:cubicBezTo>
                  <a:cubicBezTo>
                    <a:pt x="683038" y="116365"/>
                    <a:pt x="677608" y="221140"/>
                    <a:pt x="593122" y="277337"/>
                  </a:cubicBezTo>
                  <a:cubicBezTo>
                    <a:pt x="628555" y="288767"/>
                    <a:pt x="659797" y="305436"/>
                    <a:pt x="686086" y="327630"/>
                  </a:cubicBezTo>
                  <a:cubicBezTo>
                    <a:pt x="709803" y="313628"/>
                    <a:pt x="732472" y="300293"/>
                    <a:pt x="755428" y="286767"/>
                  </a:cubicBezTo>
                  <a:cubicBezTo>
                    <a:pt x="721995" y="260669"/>
                    <a:pt x="704850" y="225045"/>
                    <a:pt x="708375" y="180849"/>
                  </a:cubicBezTo>
                  <a:cubicBezTo>
                    <a:pt x="710851" y="149702"/>
                    <a:pt x="724853" y="123794"/>
                    <a:pt x="748189" y="103030"/>
                  </a:cubicBezTo>
                  <a:cubicBezTo>
                    <a:pt x="794480" y="61882"/>
                    <a:pt x="867442" y="65406"/>
                    <a:pt x="910590" y="110174"/>
                  </a:cubicBezTo>
                  <a:cubicBezTo>
                    <a:pt x="952786" y="153893"/>
                    <a:pt x="960310" y="236285"/>
                    <a:pt x="894779" y="288006"/>
                  </a:cubicBezTo>
                  <a:cubicBezTo>
                    <a:pt x="986981" y="327439"/>
                    <a:pt x="1032796" y="397162"/>
                    <a:pt x="1033177" y="498318"/>
                  </a:cubicBezTo>
                  <a:cubicBezTo>
                    <a:pt x="948404" y="498318"/>
                    <a:pt x="865156" y="498318"/>
                    <a:pt x="780955" y="498318"/>
                  </a:cubicBezTo>
                  <a:cubicBezTo>
                    <a:pt x="781526" y="509557"/>
                    <a:pt x="783050" y="519844"/>
                    <a:pt x="782383" y="529941"/>
                  </a:cubicBezTo>
                  <a:cubicBezTo>
                    <a:pt x="781336" y="546895"/>
                    <a:pt x="781431" y="564612"/>
                    <a:pt x="776573" y="580614"/>
                  </a:cubicBezTo>
                  <a:cubicBezTo>
                    <a:pt x="762762" y="626143"/>
                    <a:pt x="722852" y="654908"/>
                    <a:pt x="672846" y="655289"/>
                  </a:cubicBezTo>
                  <a:cubicBezTo>
                    <a:pt x="567976" y="655956"/>
                    <a:pt x="463106" y="656242"/>
                    <a:pt x="358235" y="655194"/>
                  </a:cubicBezTo>
                  <a:cubicBezTo>
                    <a:pt x="293180" y="654527"/>
                    <a:pt x="248603" y="607379"/>
                    <a:pt x="248317" y="542037"/>
                  </a:cubicBezTo>
                  <a:cubicBezTo>
                    <a:pt x="248222" y="528035"/>
                    <a:pt x="248317" y="513939"/>
                    <a:pt x="248317" y="499079"/>
                  </a:cubicBezTo>
                  <a:cubicBezTo>
                    <a:pt x="247079" y="498984"/>
                    <a:pt x="244507" y="498508"/>
                    <a:pt x="241935" y="498508"/>
                  </a:cubicBezTo>
                  <a:cubicBezTo>
                    <a:pt x="162973" y="498508"/>
                    <a:pt x="83915" y="498508"/>
                    <a:pt x="4953" y="498508"/>
                  </a:cubicBezTo>
                  <a:cubicBezTo>
                    <a:pt x="3334" y="498508"/>
                    <a:pt x="1619" y="498794"/>
                    <a:pt x="0" y="498984"/>
                  </a:cubicBezTo>
                  <a:cubicBezTo>
                    <a:pt x="0" y="487745"/>
                    <a:pt x="0" y="476315"/>
                    <a:pt x="0" y="464885"/>
                  </a:cubicBezTo>
                  <a:close/>
                  <a:moveTo>
                    <a:pt x="514922" y="622714"/>
                  </a:moveTo>
                  <a:cubicBezTo>
                    <a:pt x="521684" y="622714"/>
                    <a:pt x="528352" y="622714"/>
                    <a:pt x="535115" y="622714"/>
                  </a:cubicBezTo>
                  <a:cubicBezTo>
                    <a:pt x="583787" y="622524"/>
                    <a:pt x="632555" y="623285"/>
                    <a:pt x="681228" y="621857"/>
                  </a:cubicBezTo>
                  <a:cubicBezTo>
                    <a:pt x="715232" y="620904"/>
                    <a:pt x="745617" y="590043"/>
                    <a:pt x="748379" y="556420"/>
                  </a:cubicBezTo>
                  <a:cubicBezTo>
                    <a:pt x="753523" y="494603"/>
                    <a:pt x="737616" y="438881"/>
                    <a:pt x="699992" y="389256"/>
                  </a:cubicBezTo>
                  <a:cubicBezTo>
                    <a:pt x="639414" y="309246"/>
                    <a:pt x="526066" y="276480"/>
                    <a:pt x="433102" y="313723"/>
                  </a:cubicBezTo>
                  <a:cubicBezTo>
                    <a:pt x="347377" y="348013"/>
                    <a:pt x="296990" y="411545"/>
                    <a:pt x="283178" y="502794"/>
                  </a:cubicBezTo>
                  <a:cubicBezTo>
                    <a:pt x="280130" y="523083"/>
                    <a:pt x="279845" y="544800"/>
                    <a:pt x="283750" y="564802"/>
                  </a:cubicBezTo>
                  <a:cubicBezTo>
                    <a:pt x="290703" y="600902"/>
                    <a:pt x="321469" y="622524"/>
                    <a:pt x="360617" y="622714"/>
                  </a:cubicBezTo>
                  <a:cubicBezTo>
                    <a:pt x="412051" y="623000"/>
                    <a:pt x="463487" y="622714"/>
                    <a:pt x="514922" y="622714"/>
                  </a:cubicBezTo>
                  <a:close/>
                  <a:moveTo>
                    <a:pt x="514636" y="265526"/>
                  </a:moveTo>
                  <a:cubicBezTo>
                    <a:pt x="579310" y="265622"/>
                    <a:pt x="631412" y="213806"/>
                    <a:pt x="631412" y="149226"/>
                  </a:cubicBezTo>
                  <a:cubicBezTo>
                    <a:pt x="631412" y="84742"/>
                    <a:pt x="579310" y="32735"/>
                    <a:pt x="514731" y="32831"/>
                  </a:cubicBezTo>
                  <a:cubicBezTo>
                    <a:pt x="450247" y="32926"/>
                    <a:pt x="397859" y="85504"/>
                    <a:pt x="398241" y="149702"/>
                  </a:cubicBezTo>
                  <a:cubicBezTo>
                    <a:pt x="398621" y="213711"/>
                    <a:pt x="450628" y="265526"/>
                    <a:pt x="514636" y="265526"/>
                  </a:cubicBezTo>
                  <a:close/>
                  <a:moveTo>
                    <a:pt x="711517" y="351823"/>
                  </a:moveTo>
                  <a:cubicBezTo>
                    <a:pt x="740664" y="384398"/>
                    <a:pt x="760476" y="420212"/>
                    <a:pt x="772764" y="460313"/>
                  </a:cubicBezTo>
                  <a:cubicBezTo>
                    <a:pt x="773525" y="462885"/>
                    <a:pt x="779907" y="465170"/>
                    <a:pt x="783622" y="465170"/>
                  </a:cubicBezTo>
                  <a:cubicBezTo>
                    <a:pt x="851821" y="465456"/>
                    <a:pt x="920020" y="465361"/>
                    <a:pt x="988219" y="465361"/>
                  </a:cubicBezTo>
                  <a:cubicBezTo>
                    <a:pt x="991457" y="465361"/>
                    <a:pt x="994696" y="465361"/>
                    <a:pt x="999172" y="465361"/>
                  </a:cubicBezTo>
                  <a:cubicBezTo>
                    <a:pt x="987933" y="396590"/>
                    <a:pt x="952690" y="347346"/>
                    <a:pt x="889063" y="322105"/>
                  </a:cubicBezTo>
                  <a:cubicBezTo>
                    <a:pt x="825437" y="297054"/>
                    <a:pt x="766286" y="309056"/>
                    <a:pt x="711517" y="351823"/>
                  </a:cubicBezTo>
                  <a:close/>
                  <a:moveTo>
                    <a:pt x="318706" y="351537"/>
                  </a:moveTo>
                  <a:cubicBezTo>
                    <a:pt x="266986" y="306198"/>
                    <a:pt x="191929" y="296483"/>
                    <a:pt x="129350" y="328011"/>
                  </a:cubicBezTo>
                  <a:cubicBezTo>
                    <a:pt x="73533" y="356109"/>
                    <a:pt x="42481" y="402401"/>
                    <a:pt x="33147" y="463647"/>
                  </a:cubicBezTo>
                  <a:cubicBezTo>
                    <a:pt x="35243" y="464694"/>
                    <a:pt x="35814" y="465170"/>
                    <a:pt x="36386" y="465170"/>
                  </a:cubicBezTo>
                  <a:cubicBezTo>
                    <a:pt x="107918" y="465266"/>
                    <a:pt x="179451" y="465456"/>
                    <a:pt x="250984" y="465170"/>
                  </a:cubicBezTo>
                  <a:cubicBezTo>
                    <a:pt x="253460" y="465170"/>
                    <a:pt x="256985" y="461646"/>
                    <a:pt x="258032" y="458979"/>
                  </a:cubicBezTo>
                  <a:cubicBezTo>
                    <a:pt x="262223" y="448787"/>
                    <a:pt x="265271" y="438120"/>
                    <a:pt x="269462" y="427833"/>
                  </a:cubicBezTo>
                  <a:cubicBezTo>
                    <a:pt x="281083" y="399638"/>
                    <a:pt x="298418" y="375064"/>
                    <a:pt x="318706" y="351537"/>
                  </a:cubicBezTo>
                  <a:close/>
                  <a:moveTo>
                    <a:pt x="910590" y="191803"/>
                  </a:moveTo>
                  <a:cubicBezTo>
                    <a:pt x="910590" y="145226"/>
                    <a:pt x="871442" y="106173"/>
                    <a:pt x="825246" y="106649"/>
                  </a:cubicBezTo>
                  <a:cubicBezTo>
                    <a:pt x="778383" y="107126"/>
                    <a:pt x="739902" y="145988"/>
                    <a:pt x="740378" y="192374"/>
                  </a:cubicBezTo>
                  <a:cubicBezTo>
                    <a:pt x="740855" y="238761"/>
                    <a:pt x="778955" y="276766"/>
                    <a:pt x="825246" y="277147"/>
                  </a:cubicBezTo>
                  <a:cubicBezTo>
                    <a:pt x="871252" y="277337"/>
                    <a:pt x="910590" y="238094"/>
                    <a:pt x="910590" y="191803"/>
                  </a:cubicBezTo>
                  <a:close/>
                  <a:moveTo>
                    <a:pt x="290989" y="187517"/>
                  </a:moveTo>
                  <a:cubicBezTo>
                    <a:pt x="289084" y="139892"/>
                    <a:pt x="248222" y="105125"/>
                    <a:pt x="203930" y="106840"/>
                  </a:cubicBezTo>
                  <a:cubicBezTo>
                    <a:pt x="152019" y="108840"/>
                    <a:pt x="119158" y="151893"/>
                    <a:pt x="121539" y="195422"/>
                  </a:cubicBezTo>
                  <a:cubicBezTo>
                    <a:pt x="124301" y="246381"/>
                    <a:pt x="165640" y="278862"/>
                    <a:pt x="209264" y="276480"/>
                  </a:cubicBezTo>
                  <a:cubicBezTo>
                    <a:pt x="258604" y="273909"/>
                    <a:pt x="294799" y="233046"/>
                    <a:pt x="290989" y="18751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  <a:effectLst/>
          </p:spPr>
          <p:txBody>
            <a:bodyPr lIns="68580" tIns="34290" rIns="68580" bIns="34290" rtlCol="0" anchor="ctr"/>
            <a:lstStyle/>
            <a:p>
              <a:endParaRPr lang="zh-CN" altLang="en-US" sz="1350">
                <a:latin typeface="阿里巴巴普惠体 2.0 55 Regular" panose="00020600040101010101" pitchFamily="18" charset="-122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859085" y="3854672"/>
              <a:ext cx="1124463" cy="59700"/>
              <a:chOff x="2374141" y="4950118"/>
              <a:chExt cx="1124463" cy="59700"/>
            </a:xfrm>
          </p:grpSpPr>
          <p:cxnSp>
            <p:nvCxnSpPr>
              <p:cNvPr id="101" name="直接连接符 100"/>
              <p:cNvCxnSpPr/>
              <p:nvPr/>
            </p:nvCxnSpPr>
            <p:spPr>
              <a:xfrm>
                <a:off x="2374141" y="5009818"/>
                <a:ext cx="1120891" cy="0"/>
              </a:xfrm>
              <a:prstGeom prst="line">
                <a:avLst/>
              </a:prstGeom>
              <a:ln w="16669" cap="rnd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39000">
                      <a:schemeClr val="accent2"/>
                    </a:gs>
                    <a:gs pos="100000">
                      <a:schemeClr val="accent1"/>
                    </a:gs>
                  </a:gsLst>
                  <a:lin ang="0" scaled="0"/>
                </a:gra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/>
              <p:cNvCxnSpPr/>
              <p:nvPr/>
            </p:nvCxnSpPr>
            <p:spPr>
              <a:xfrm>
                <a:off x="3385542" y="4950118"/>
                <a:ext cx="113062" cy="56129"/>
              </a:xfrm>
              <a:prstGeom prst="line">
                <a:avLst/>
              </a:prstGeom>
              <a:ln w="16669" cap="rnd">
                <a:solidFill>
                  <a:schemeClr val="accent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7666048" y="4712614"/>
            <a:ext cx="884858" cy="4308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en-US" altLang="zh-CN" sz="2800" b="0" i="0">
                <a:ln>
                  <a:solidFill>
                    <a:schemeClr val="bg1">
                      <a:alpha val="30000"/>
                    </a:schemeClr>
                  </a:solidFill>
                </a:ln>
                <a:noFill/>
                <a:effectLst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sym typeface="阿里巴巴普惠体 2.0 75 SemiBold" panose="00020600040101010101" pitchFamily="18" charset="-122"/>
              </a:rPr>
              <a:t>TITLE</a:t>
            </a:r>
            <a:endParaRPr lang="zh-CN" altLang="en-US" sz="2800" dirty="0">
              <a:ln>
                <a:solidFill>
                  <a:schemeClr val="bg1">
                    <a:alpha val="30000"/>
                  </a:schemeClr>
                </a:solidFill>
              </a:ln>
              <a:noFill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sym typeface="阿里巴巴普惠体 2.0 75 SemiBold" panose="00020600040101010101" pitchFamily="18" charset="-122"/>
            </a:endParaRPr>
          </a:p>
        </p:txBody>
      </p:sp>
      <p:cxnSp>
        <p:nvCxnSpPr>
          <p:cNvPr id="9" name="直接连接符 8"/>
          <p:cNvCxnSpPr/>
          <p:nvPr/>
        </p:nvCxnSpPr>
        <p:spPr bwMode="auto">
          <a:xfrm>
            <a:off x="8686804" y="4928057"/>
            <a:ext cx="468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" name="直接连接符 9"/>
          <p:cNvCxnSpPr/>
          <p:nvPr/>
        </p:nvCxnSpPr>
        <p:spPr bwMode="auto">
          <a:xfrm>
            <a:off x="-665148" y="4928057"/>
            <a:ext cx="806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" name="TextBox 54_1"/>
          <p:cNvSpPr txBox="1"/>
          <p:nvPr/>
        </p:nvSpPr>
        <p:spPr>
          <a:xfrm>
            <a:off x="619727" y="298698"/>
            <a:ext cx="1396536" cy="4615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400" b="1">
                <a:solidFill>
                  <a:schemeClr val="accent1"/>
                </a:solidFill>
                <a:latin typeface="+mj-ea"/>
                <a:ea typeface="+mj-ea"/>
              </a:rPr>
              <a:t>添加标题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2" name="Freeform 14_1"/>
          <p:cNvSpPr/>
          <p:nvPr/>
        </p:nvSpPr>
        <p:spPr bwMode="auto">
          <a:xfrm>
            <a:off x="-175170" y="355600"/>
            <a:ext cx="794897" cy="304800"/>
          </a:xfrm>
          <a:custGeom>
            <a:avLst/>
            <a:gdLst>
              <a:gd name="connsiteX0" fmla="*/ 2357 w 794897"/>
              <a:gd name="connsiteY0" fmla="*/ 253584 h 304800"/>
              <a:gd name="connsiteX1" fmla="*/ 86178 w 794897"/>
              <a:gd name="connsiteY1" fmla="*/ 24984 h 304800"/>
              <a:gd name="connsiteX2" fmla="*/ 121949 w 794897"/>
              <a:gd name="connsiteY2" fmla="*/ 0 h 304800"/>
              <a:gd name="connsiteX3" fmla="*/ 756769 w 794897"/>
              <a:gd name="connsiteY3" fmla="*/ 0 h 304800"/>
              <a:gd name="connsiteX4" fmla="*/ 792541 w 794897"/>
              <a:gd name="connsiteY4" fmla="*/ 51216 h 304800"/>
              <a:gd name="connsiteX5" fmla="*/ 708720 w 794897"/>
              <a:gd name="connsiteY5" fmla="*/ 279816 h 304800"/>
              <a:gd name="connsiteX6" fmla="*/ 672949 w 794897"/>
              <a:gd name="connsiteY6" fmla="*/ 304800 h 304800"/>
              <a:gd name="connsiteX7" fmla="*/ 38129 w 794897"/>
              <a:gd name="connsiteY7" fmla="*/ 304800 h 304800"/>
              <a:gd name="connsiteX8" fmla="*/ 2357 w 794897"/>
              <a:gd name="connsiteY8" fmla="*/ 253584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94897" h="304800">
                <a:moveTo>
                  <a:pt x="2357" y="253584"/>
                </a:moveTo>
                <a:lnTo>
                  <a:pt x="86178" y="24984"/>
                </a:lnTo>
                <a:cubicBezTo>
                  <a:pt x="91684" y="9969"/>
                  <a:pt x="105957" y="0"/>
                  <a:pt x="121949" y="0"/>
                </a:cubicBezTo>
                <a:lnTo>
                  <a:pt x="756769" y="0"/>
                </a:lnTo>
                <a:cubicBezTo>
                  <a:pt x="783226" y="0"/>
                  <a:pt x="801649" y="26376"/>
                  <a:pt x="792541" y="51216"/>
                </a:cubicBezTo>
                <a:lnTo>
                  <a:pt x="708720" y="279816"/>
                </a:lnTo>
                <a:cubicBezTo>
                  <a:pt x="703214" y="294831"/>
                  <a:pt x="688941" y="304800"/>
                  <a:pt x="672949" y="304800"/>
                </a:cubicBezTo>
                <a:lnTo>
                  <a:pt x="38129" y="304800"/>
                </a:lnTo>
                <a:cubicBezTo>
                  <a:pt x="11672" y="304800"/>
                  <a:pt x="-6751" y="278424"/>
                  <a:pt x="2357" y="253584"/>
                </a:cubicBezTo>
              </a:path>
            </a:pathLst>
          </a:cu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0" scaled="0"/>
          </a:gradFill>
          <a:ln w="19050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latin typeface="阿里巴巴普惠体 2.0 55 Regular" panose="00020600040101010101" pitchFamily="18" charset="-122"/>
            </a:endParaRPr>
          </a:p>
        </p:txBody>
      </p:sp>
      <p:grpSp>
        <p:nvGrpSpPr>
          <p:cNvPr id="13" name="Group 16_1"/>
          <p:cNvGrpSpPr/>
          <p:nvPr/>
        </p:nvGrpSpPr>
        <p:grpSpPr>
          <a:xfrm>
            <a:off x="1807696" y="621871"/>
            <a:ext cx="1080258" cy="77454"/>
            <a:chOff x="3022999" y="621871"/>
            <a:chExt cx="1080258" cy="77454"/>
          </a:xfrm>
        </p:grpSpPr>
        <p:cxnSp>
          <p:nvCxnSpPr>
            <p:cNvPr id="14" name="直接连接符 13"/>
            <p:cNvCxnSpPr/>
            <p:nvPr/>
          </p:nvCxnSpPr>
          <p:spPr bwMode="auto">
            <a:xfrm>
              <a:off x="3131707" y="621871"/>
              <a:ext cx="971550" cy="0"/>
            </a:xfrm>
            <a:prstGeom prst="line">
              <a:avLst/>
            </a:prstGeom>
            <a:noFill/>
            <a:ln w="19050" cap="rnd" cmpd="sng" algn="ctr">
              <a:gradFill>
                <a:gsLst>
                  <a:gs pos="0">
                    <a:schemeClr val="accent4">
                      <a:alpha val="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" name="直接连接符 14"/>
            <p:cNvCxnSpPr/>
            <p:nvPr/>
          </p:nvCxnSpPr>
          <p:spPr bwMode="auto">
            <a:xfrm>
              <a:off x="3022999" y="699325"/>
              <a:ext cx="389611" cy="0"/>
            </a:xfrm>
            <a:prstGeom prst="line">
              <a:avLst/>
            </a:prstGeom>
            <a:noFill/>
            <a:ln w="19050" cap="rnd" cmpd="sng" algn="ctr">
              <a:gradFill>
                <a:gsLst>
                  <a:gs pos="0">
                    <a:schemeClr val="accent4">
                      <a:alpha val="0"/>
                    </a:schemeClr>
                  </a:gs>
                  <a:gs pos="100000">
                    <a:schemeClr val="accent3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6" name="Rectangle 3_1"/>
          <p:cNvSpPr txBox="1">
            <a:spLocks noChangeArrowheads="1"/>
          </p:cNvSpPr>
          <p:nvPr/>
        </p:nvSpPr>
        <p:spPr bwMode="auto">
          <a:xfrm>
            <a:off x="7424848" y="369252"/>
            <a:ext cx="1323064" cy="315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8553" tIns="34277" rIns="68553" bIns="34277" numCol="1" anchor="ctr" anchorCtr="0" compatLnSpc="1">
            <a:sp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en-US" altLang="zh-CN" sz="1600">
                <a:gradFill>
                  <a:gsLst>
                    <a:gs pos="0">
                      <a:schemeClr val="accent1">
                        <a:lumMod val="65000"/>
                        <a:lumOff val="35000"/>
                      </a:schemeClr>
                    </a:gs>
                    <a:gs pos="94000">
                      <a:schemeClr val="accent1"/>
                    </a:gs>
                  </a:gsLst>
                  <a:lin ang="2700000" scaled="0"/>
                </a:gradFill>
                <a:latin typeface="+mj-ea"/>
              </a:rPr>
              <a:t>YOUR LOGO</a:t>
            </a:r>
          </a:p>
        </p:txBody>
      </p:sp>
      <p:sp>
        <p:nvSpPr>
          <p:cNvPr id="2" name="Rectangle: Rounded Corners 15">
            <a:extLst>
              <a:ext uri="{FF2B5EF4-FFF2-40B4-BE49-F238E27FC236}">
                <a16:creationId xmlns:a16="http://schemas.microsoft.com/office/drawing/2014/main" id="{A5AB717B-04D8-40FF-FBBC-47848EB460C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075181" y="2197086"/>
            <a:ext cx="1800825" cy="2025779"/>
          </a:xfrm>
          <a:prstGeom prst="roundRect">
            <a:avLst>
              <a:gd name="adj" fmla="val 5570"/>
            </a:avLst>
          </a:prstGeom>
          <a:solidFill>
            <a:schemeClr val="bg1"/>
          </a:solidFill>
          <a:ln>
            <a:noFill/>
          </a:ln>
          <a:effectLst>
            <a:outerShdw blurRad="114300" dist="66675" dir="5400000" rotWithShape="0">
              <a:schemeClr val="accent1">
                <a:lumMod val="10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>
            <a:noAutofit/>
          </a:bodyPr>
          <a:lstStyle/>
          <a:p>
            <a:endParaRPr lang="en-ID" sz="1013">
              <a:solidFill>
                <a:schemeClr val="accent1"/>
              </a:solidFill>
              <a:latin typeface="阿里巴巴普惠体 2.0 55 Regular" panose="00020600040101010101" pitchFamily="18" charset="-122"/>
            </a:endParaRPr>
          </a:p>
        </p:txBody>
      </p:sp>
      <p:sp>
        <p:nvSpPr>
          <p:cNvPr id="3" name="Google Shape;91;p25">
            <a:extLst>
              <a:ext uri="{FF2B5EF4-FFF2-40B4-BE49-F238E27FC236}">
                <a16:creationId xmlns:a16="http://schemas.microsoft.com/office/drawing/2014/main" id="{5422F2D6-A1E2-3B9A-BA7C-F21903B47142}"/>
              </a:ext>
            </a:extLst>
          </p:cNvPr>
          <p:cNvSpPr txBox="1"/>
          <p:nvPr/>
        </p:nvSpPr>
        <p:spPr>
          <a:xfrm>
            <a:off x="3502396" y="3558948"/>
            <a:ext cx="946391" cy="315441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none" lIns="68569" tIns="34275" rIns="68569" bIns="3427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600" i="0">
                <a:solidFill>
                  <a:schemeClr val="accent1"/>
                </a:solidFill>
                <a:latin typeface="+mj-ea"/>
                <a:ea typeface="+mj-ea"/>
                <a:cs typeface="Poppins"/>
                <a:sym typeface="Poppins"/>
              </a:rPr>
              <a:t>添加标题</a:t>
            </a:r>
            <a:endParaRPr lang="en-US" sz="1600" dirty="0">
              <a:solidFill>
                <a:schemeClr val="accent1"/>
              </a:solidFill>
              <a:latin typeface="+mj-ea"/>
              <a:ea typeface="+mj-ea"/>
              <a:cs typeface="Poppins"/>
              <a:sym typeface="Poppins"/>
            </a:endParaRPr>
          </a:p>
        </p:txBody>
      </p:sp>
      <p:sp>
        <p:nvSpPr>
          <p:cNvPr id="4" name="Google Shape;89;p25">
            <a:extLst>
              <a:ext uri="{FF2B5EF4-FFF2-40B4-BE49-F238E27FC236}">
                <a16:creationId xmlns:a16="http://schemas.microsoft.com/office/drawing/2014/main" id="{1F5DF460-899C-4EAC-8959-2D0606E70689}"/>
              </a:ext>
            </a:extLst>
          </p:cNvPr>
          <p:cNvSpPr txBox="1"/>
          <p:nvPr/>
        </p:nvSpPr>
        <p:spPr>
          <a:xfrm>
            <a:off x="3509919" y="3751271"/>
            <a:ext cx="931345" cy="323165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non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05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Open Sans"/>
                <a:sym typeface="Open Sans"/>
              </a:rPr>
              <a:t>添加合适的文字</a:t>
            </a:r>
            <a:endParaRPr sz="105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Open Sans"/>
              <a:sym typeface="Open Sans"/>
            </a:endParaRPr>
          </a:p>
        </p:txBody>
      </p:sp>
      <p:sp>
        <p:nvSpPr>
          <p:cNvPr id="5" name="Rectangle: Rounded Corners 34">
            <a:extLst>
              <a:ext uri="{FF2B5EF4-FFF2-40B4-BE49-F238E27FC236}">
                <a16:creationId xmlns:a16="http://schemas.microsoft.com/office/drawing/2014/main" id="{D88C3482-FE4E-6A0B-3537-D1ADAB43F7D7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948432" y="2197086"/>
            <a:ext cx="1800825" cy="2025779"/>
          </a:xfrm>
          <a:prstGeom prst="roundRect">
            <a:avLst>
              <a:gd name="adj" fmla="val 5570"/>
            </a:avLst>
          </a:prstGeom>
          <a:solidFill>
            <a:schemeClr val="bg1"/>
          </a:solidFill>
          <a:ln>
            <a:noFill/>
          </a:ln>
          <a:effectLst>
            <a:outerShdw blurRad="114300" dist="66675" dir="5400000" rotWithShape="0">
              <a:schemeClr val="accent1">
                <a:lumMod val="10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>
            <a:noAutofit/>
          </a:bodyPr>
          <a:lstStyle/>
          <a:p>
            <a:endParaRPr lang="en-ID" sz="1013">
              <a:solidFill>
                <a:schemeClr val="accent1"/>
              </a:solidFill>
              <a:latin typeface="阿里巴巴普惠体 2.0 55 Regular" panose="00020600040101010101" pitchFamily="18" charset="-122"/>
            </a:endParaRPr>
          </a:p>
        </p:txBody>
      </p:sp>
      <p:sp>
        <p:nvSpPr>
          <p:cNvPr id="6" name="Google Shape;91;p25">
            <a:extLst>
              <a:ext uri="{FF2B5EF4-FFF2-40B4-BE49-F238E27FC236}">
                <a16:creationId xmlns:a16="http://schemas.microsoft.com/office/drawing/2014/main" id="{335F6098-1FDE-D0C7-8BD0-C9D1D1F94A59}"/>
              </a:ext>
            </a:extLst>
          </p:cNvPr>
          <p:cNvSpPr txBox="1"/>
          <p:nvPr/>
        </p:nvSpPr>
        <p:spPr>
          <a:xfrm>
            <a:off x="5375647" y="3558948"/>
            <a:ext cx="946391" cy="315441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none" lIns="68569" tIns="34275" rIns="68569" bIns="3427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600" i="0">
                <a:solidFill>
                  <a:schemeClr val="accent1"/>
                </a:solidFill>
                <a:latin typeface="+mj-ea"/>
                <a:ea typeface="+mj-ea"/>
                <a:cs typeface="Poppins"/>
                <a:sym typeface="Poppins"/>
              </a:rPr>
              <a:t>添加标题</a:t>
            </a:r>
            <a:endParaRPr lang="en-US" sz="1600" dirty="0">
              <a:solidFill>
                <a:schemeClr val="accent1"/>
              </a:solidFill>
              <a:latin typeface="+mj-ea"/>
              <a:ea typeface="+mj-ea"/>
              <a:cs typeface="Poppins"/>
              <a:sym typeface="Poppins"/>
            </a:endParaRPr>
          </a:p>
        </p:txBody>
      </p:sp>
      <p:sp>
        <p:nvSpPr>
          <p:cNvPr id="7" name="Google Shape;89;p25">
            <a:extLst>
              <a:ext uri="{FF2B5EF4-FFF2-40B4-BE49-F238E27FC236}">
                <a16:creationId xmlns:a16="http://schemas.microsoft.com/office/drawing/2014/main" id="{322BE267-32A2-C6A8-719D-0C40D74DED22}"/>
              </a:ext>
            </a:extLst>
          </p:cNvPr>
          <p:cNvSpPr txBox="1"/>
          <p:nvPr/>
        </p:nvSpPr>
        <p:spPr>
          <a:xfrm>
            <a:off x="5383170" y="3751271"/>
            <a:ext cx="931345" cy="323165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non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05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Open Sans"/>
                <a:sym typeface="Open Sans"/>
              </a:rPr>
              <a:t>添加合适的文字</a:t>
            </a:r>
            <a:endParaRPr sz="105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Open Sans"/>
              <a:sym typeface="Open Sans"/>
            </a:endParaRPr>
          </a:p>
        </p:txBody>
      </p:sp>
      <p:sp>
        <p:nvSpPr>
          <p:cNvPr id="17" name="Rectangle: Rounded Corners 40">
            <a:extLst>
              <a:ext uri="{FF2B5EF4-FFF2-40B4-BE49-F238E27FC236}">
                <a16:creationId xmlns:a16="http://schemas.microsoft.com/office/drawing/2014/main" id="{6A9CEEEB-645E-1C6A-0329-9DB375AE4533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821681" y="2197086"/>
            <a:ext cx="1800825" cy="2025779"/>
          </a:xfrm>
          <a:prstGeom prst="roundRect">
            <a:avLst>
              <a:gd name="adj" fmla="val 5570"/>
            </a:avLst>
          </a:prstGeom>
          <a:solidFill>
            <a:schemeClr val="bg1"/>
          </a:solidFill>
          <a:ln>
            <a:noFill/>
          </a:ln>
          <a:effectLst>
            <a:outerShdw blurRad="114300" dist="66675" dir="5400000" rotWithShape="0">
              <a:schemeClr val="accent1">
                <a:lumMod val="10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>
            <a:noAutofit/>
          </a:bodyPr>
          <a:lstStyle/>
          <a:p>
            <a:endParaRPr lang="en-ID" sz="1013">
              <a:solidFill>
                <a:schemeClr val="accent1"/>
              </a:solidFill>
              <a:latin typeface="阿里巴巴普惠体 2.0 55 Regular" panose="00020600040101010101" pitchFamily="18" charset="-122"/>
            </a:endParaRPr>
          </a:p>
        </p:txBody>
      </p:sp>
      <p:sp>
        <p:nvSpPr>
          <p:cNvPr id="18" name="Google Shape;91;p25">
            <a:extLst>
              <a:ext uri="{FF2B5EF4-FFF2-40B4-BE49-F238E27FC236}">
                <a16:creationId xmlns:a16="http://schemas.microsoft.com/office/drawing/2014/main" id="{6E04160F-39A3-D07A-BB95-CF7B0217710C}"/>
              </a:ext>
            </a:extLst>
          </p:cNvPr>
          <p:cNvSpPr txBox="1"/>
          <p:nvPr/>
        </p:nvSpPr>
        <p:spPr>
          <a:xfrm>
            <a:off x="7248898" y="3558948"/>
            <a:ext cx="946391" cy="315441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none" lIns="68569" tIns="34275" rIns="68569" bIns="3427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600" i="0">
                <a:solidFill>
                  <a:schemeClr val="accent1"/>
                </a:solidFill>
                <a:latin typeface="+mj-ea"/>
                <a:ea typeface="+mj-ea"/>
                <a:cs typeface="Poppins"/>
                <a:sym typeface="Poppins"/>
              </a:rPr>
              <a:t>添加标题</a:t>
            </a:r>
            <a:endParaRPr lang="en-US" sz="1600" dirty="0">
              <a:solidFill>
                <a:schemeClr val="accent1"/>
              </a:solidFill>
              <a:latin typeface="+mj-ea"/>
              <a:ea typeface="+mj-ea"/>
              <a:cs typeface="Poppins"/>
              <a:sym typeface="Poppins"/>
            </a:endParaRPr>
          </a:p>
        </p:txBody>
      </p:sp>
      <p:sp>
        <p:nvSpPr>
          <p:cNvPr id="19" name="Google Shape;89;p25">
            <a:extLst>
              <a:ext uri="{FF2B5EF4-FFF2-40B4-BE49-F238E27FC236}">
                <a16:creationId xmlns:a16="http://schemas.microsoft.com/office/drawing/2014/main" id="{F816350D-E3DF-C50A-4BE7-B3909F960924}"/>
              </a:ext>
            </a:extLst>
          </p:cNvPr>
          <p:cNvSpPr txBox="1"/>
          <p:nvPr/>
        </p:nvSpPr>
        <p:spPr>
          <a:xfrm>
            <a:off x="7256420" y="3751271"/>
            <a:ext cx="931345" cy="323165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non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05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Open Sans"/>
                <a:sym typeface="Open Sans"/>
              </a:rPr>
              <a:t>添加合适的文字</a:t>
            </a:r>
            <a:endParaRPr sz="105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Open Sans"/>
              <a:sym typeface="Open Sans"/>
            </a:endParaRPr>
          </a:p>
        </p:txBody>
      </p:sp>
      <p:sp>
        <p:nvSpPr>
          <p:cNvPr id="20" name="Rectangle: Rounded Corners 46">
            <a:extLst>
              <a:ext uri="{FF2B5EF4-FFF2-40B4-BE49-F238E27FC236}">
                <a16:creationId xmlns:a16="http://schemas.microsoft.com/office/drawing/2014/main" id="{D1AA93EA-EF1C-B8DE-CA09-652A07A97739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521494" y="1026327"/>
            <a:ext cx="2481262" cy="3196540"/>
          </a:xfrm>
          <a:prstGeom prst="roundRect">
            <a:avLst>
              <a:gd name="adj" fmla="val 5570"/>
            </a:avLst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75000">
                <a:schemeClr val="accent1"/>
              </a:gs>
            </a:gsLst>
            <a:lin ang="5400000" scaled="0"/>
          </a:gradFill>
          <a:ln w="19050" cap="rnd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14300" dist="66675" dir="5400000" rotWithShape="0">
              <a:schemeClr val="accent1">
                <a:lumMod val="100000"/>
                <a:alpha val="10000"/>
              </a:schemeClr>
            </a:outerShdw>
          </a:effectLst>
        </p:spPr>
        <p:txBody>
          <a:bodyPr vert="horz" wrap="square" lIns="68580" tIns="34290" rIns="68580" bIns="34290" numCol="1" rtlCol="0" anchor="ctr" anchorCtr="1" compatLnSpc="1">
            <a:noAutofit/>
          </a:bodyPr>
          <a:lstStyle/>
          <a:p>
            <a:endParaRPr lang="en-ID" sz="1050">
              <a:solidFill>
                <a:schemeClr val="bg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</a:endParaRPr>
          </a:p>
        </p:txBody>
      </p:sp>
      <p:sp>
        <p:nvSpPr>
          <p:cNvPr id="21" name="Google Shape;91;p25">
            <a:extLst>
              <a:ext uri="{FF2B5EF4-FFF2-40B4-BE49-F238E27FC236}">
                <a16:creationId xmlns:a16="http://schemas.microsoft.com/office/drawing/2014/main" id="{AA9D9A3E-F4CA-98A4-1018-AE126C17CD15}"/>
              </a:ext>
            </a:extLst>
          </p:cNvPr>
          <p:cNvSpPr txBox="1"/>
          <p:nvPr/>
        </p:nvSpPr>
        <p:spPr>
          <a:xfrm>
            <a:off x="1288929" y="3376675"/>
            <a:ext cx="946391" cy="315441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none" lIns="68569" tIns="34275" rIns="68569" bIns="3427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600" i="0">
                <a:solidFill>
                  <a:schemeClr val="bg1"/>
                </a:solidFill>
                <a:latin typeface="+mj-ea"/>
                <a:ea typeface="+mj-ea"/>
                <a:cs typeface="Poppins"/>
                <a:sym typeface="Poppins"/>
              </a:rPr>
              <a:t>添加标题</a:t>
            </a:r>
            <a:endParaRPr lang="en-US" sz="1600" dirty="0">
              <a:solidFill>
                <a:schemeClr val="bg1"/>
              </a:solidFill>
              <a:latin typeface="+mj-ea"/>
              <a:ea typeface="+mj-ea"/>
              <a:cs typeface="Poppins"/>
              <a:sym typeface="Poppins"/>
            </a:endParaRPr>
          </a:p>
        </p:txBody>
      </p:sp>
      <p:sp>
        <p:nvSpPr>
          <p:cNvPr id="22" name="Google Shape;89;p25">
            <a:extLst>
              <a:ext uri="{FF2B5EF4-FFF2-40B4-BE49-F238E27FC236}">
                <a16:creationId xmlns:a16="http://schemas.microsoft.com/office/drawing/2014/main" id="{708AF486-39F6-741E-4FD9-AE5430643F81}"/>
              </a:ext>
            </a:extLst>
          </p:cNvPr>
          <p:cNvSpPr txBox="1"/>
          <p:nvPr/>
        </p:nvSpPr>
        <p:spPr>
          <a:xfrm>
            <a:off x="1296452" y="3568997"/>
            <a:ext cx="931345" cy="323165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non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05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Open Sans"/>
                <a:sym typeface="Open Sans"/>
              </a:rPr>
              <a:t>添加合适的文字</a:t>
            </a:r>
            <a:endParaRPr sz="105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Open Sans"/>
              <a:sym typeface="Open Sans"/>
            </a:endParaRPr>
          </a:p>
        </p:txBody>
      </p:sp>
      <p:sp>
        <p:nvSpPr>
          <p:cNvPr id="23" name="Google Shape;91;p25">
            <a:extLst>
              <a:ext uri="{FF2B5EF4-FFF2-40B4-BE49-F238E27FC236}">
                <a16:creationId xmlns:a16="http://schemas.microsoft.com/office/drawing/2014/main" id="{C8113FD3-9629-56A5-1E6C-7E861A2B082E}"/>
              </a:ext>
            </a:extLst>
          </p:cNvPr>
          <p:cNvSpPr txBox="1"/>
          <p:nvPr/>
        </p:nvSpPr>
        <p:spPr>
          <a:xfrm>
            <a:off x="3398538" y="1086605"/>
            <a:ext cx="1211870" cy="369332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none" lIns="0" tIns="0" rIns="0" bIns="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400" b="1">
                <a:solidFill>
                  <a:schemeClr val="accent1"/>
                </a:solidFill>
                <a:latin typeface="+mj-ea"/>
                <a:ea typeface="+mj-ea"/>
                <a:cs typeface="Poppins"/>
                <a:sym typeface="Poppins"/>
              </a:rPr>
              <a:t>添加标题</a:t>
            </a:r>
            <a:endParaRPr sz="2400" b="1" dirty="0">
              <a:solidFill>
                <a:schemeClr val="accent1"/>
              </a:solidFill>
              <a:latin typeface="+mj-ea"/>
              <a:ea typeface="+mj-ea"/>
              <a:cs typeface="Poppins"/>
              <a:sym typeface="Poppins"/>
            </a:endParaRP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986F7ACD-F555-F9E7-10C1-FDF05B6C156E}"/>
              </a:ext>
            </a:extLst>
          </p:cNvPr>
          <p:cNvSpPr txBox="1"/>
          <p:nvPr/>
        </p:nvSpPr>
        <p:spPr>
          <a:xfrm>
            <a:off x="3398538" y="1491894"/>
            <a:ext cx="4900611" cy="529569"/>
          </a:xfrm>
          <a:prstGeom prst="rect">
            <a:avLst/>
          </a:prstGeom>
          <a:effectLst/>
        </p:spPr>
        <p:txBody>
          <a:bodyPr wrap="square" lIns="0" tIns="0" rIns="0" bIns="0">
            <a:spAutoFit/>
          </a:bodyPr>
          <a:lstStyle>
            <a:lvl1pPr marL="0" indent="0" algn="l" defTabSz="1828165" rtl="0" eaLnBrk="1" latinLnBrk="0" hangingPunct="1">
              <a:lnSpc>
                <a:spcPct val="150000"/>
              </a:lnSpc>
              <a:spcBef>
                <a:spcPts val="2000"/>
              </a:spcBef>
              <a:buFont typeface="Arial" panose="020B0604020202020204" pitchFamily="34" charset="0"/>
              <a:buNone/>
              <a:defRPr sz="2400" b="0" kern="1200">
                <a:solidFill>
                  <a:schemeClr val="bg2">
                    <a:lumMod val="75000"/>
                  </a:schemeClr>
                </a:solidFill>
                <a:latin typeface="Source Sans Pro" panose="020B0503030403020204" pitchFamily="34" charset="77"/>
                <a:ea typeface="Amiri" pitchFamily="2" charset="-78"/>
                <a:cs typeface="Amiri" pitchFamily="2" charset="-78"/>
              </a:defRPr>
            </a:lvl1pPr>
            <a:lvl2pPr marL="1370965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85365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99765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1135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0279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330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6095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0495" indent="-457200" algn="l" defTabSz="18281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请您单击此处添加合适的文字加以说明，可适当地调整文字大小或者颜色等属性，请您单击此处添加合适的文字加以说明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9C2A45BD-9496-3C3C-2CEE-8A2AC81E13CC}"/>
              </a:ext>
            </a:extLst>
          </p:cNvPr>
          <p:cNvSpPr/>
          <p:nvPr/>
        </p:nvSpPr>
        <p:spPr bwMode="auto">
          <a:xfrm>
            <a:off x="958800" y="1327062"/>
            <a:ext cx="1606650" cy="1606650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 w="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43D836F4-AEEC-8B15-012A-4DF4895C0132}"/>
              </a:ext>
            </a:extLst>
          </p:cNvPr>
          <p:cNvSpPr/>
          <p:nvPr/>
        </p:nvSpPr>
        <p:spPr bwMode="auto">
          <a:xfrm>
            <a:off x="3422073" y="2311997"/>
            <a:ext cx="1107042" cy="1107042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 w="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352C745C-D3A9-05E4-6DF2-6292527F0418}"/>
              </a:ext>
            </a:extLst>
          </p:cNvPr>
          <p:cNvSpPr/>
          <p:nvPr/>
        </p:nvSpPr>
        <p:spPr bwMode="auto">
          <a:xfrm>
            <a:off x="5295321" y="2311997"/>
            <a:ext cx="1107042" cy="1107042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 w="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14340F6D-7BAD-E3B0-428E-0E690191C91C}"/>
              </a:ext>
            </a:extLst>
          </p:cNvPr>
          <p:cNvSpPr/>
          <p:nvPr/>
        </p:nvSpPr>
        <p:spPr bwMode="auto">
          <a:xfrm>
            <a:off x="7168569" y="2311997"/>
            <a:ext cx="1107042" cy="1107042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 w="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06.3214"/>
  <p:tag name="LEFT" val="34.20535"/>
  <p:tag name="WIDTH" val="285.1698"/>
  <p:tag name="HEIGHT" val="15.14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THE END OF THE REPORTING ON ACTIVITIES REPORT"/>
  <p:tag name="FONTSIZE" val="8"/>
  <p:tag name="FONTCOLOR" val="16777215"/>
  <p:tag name="FONTBOLD" val="0"/>
  <p:tag name="FONTITALIC" val="0"/>
  <p:tag name="FONTNAME" val="阿里巴巴普惠体 2.0 35 Thin"/>
  <p:tag name="NAMEASCII" val="阿里巴巴普惠体 2.0 35 Thin"/>
  <p:tag name="NAMECOMPLEXSCRIPT" val="阿里巴巴普惠体 2.0 35 Thin"/>
  <p:tag name="NAMEFAREAST" val="阿里巴巴普惠体 2.0 35 Thin"/>
  <p:tag name="NAMEOTHER" val="阿里巴巴普惠体 2.0 55 Regular"/>
  <p:tag name="FONTNAMEASCII" val="阿里巴巴普惠体 2.0 35 Thin"/>
  <p:tag name="TEXTALIGNMENT" val="5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5"/>
  <p:tag name="WORDWRAP" val="-1"/>
  <p:tag name="AUTOSIZE" val="1"/>
  <p:tag name="TEXTREFLECTION" val="0"/>
  <p:tag name="TEXTGLOW" val="0"/>
  <p:tag name="T_HASTEXT" val="1"/>
  <p:tag name="T_LEFT" val="34.20535"/>
  <p:tag name="T_TOP" val="206.3214"/>
  <p:tag name="T_WIDTH" val="285.1698"/>
  <p:tag name="T_HEIGTH" val="15.14441"/>
  <p:tag name="T_TEXT" val="THE END OF THE REPORTING ON ACTIVITIES REPORT"/>
  <p:tag name="T_FONTCOLOR" val="16777215"/>
  <p:tag name="T_FONTNAME" val="阿里巴巴普惠体 2.0 35 Thin"/>
  <p:tag name="T_FONTNAMEASCII" val="阿里巴巴普惠体 2.0 35 Thin"/>
  <p:tag name="T_NAMECOMPLEXSCRIPT" val="阿里巴巴普惠体 2.0 35 Thin"/>
  <p:tag name="T_NAMEFAREAST" val="阿里巴巴普惠体 2.0 35 Thin"/>
  <p:tag name="T_NAMEOTHER" val="阿里巴巴普惠体 2.0 55 Regular"/>
  <p:tag name="T_FONTBOLD" val="0"/>
  <p:tag name="T_FONTSIZE" val="8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45607"/>
  <p:tag name="OFFSETLEFT" val="5.439137"/>
  <p:tag name="OFFSETWIDTH" val="273.9765"/>
  <p:tag name="OFFSETHEIGHT" val="5.89929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7.935"/>
  <p:tag name="LEFT" val="52.09591"/>
  <p:tag name="WIDTH" val="190.1939"/>
  <p:tag name="HEIGHT" val="190.1937"/>
  <p:tag name="LINEWEIGHT" val="1.5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86.5163"/>
  <p:tag name="LEFT" val="226.6166"/>
  <p:tag name="WIDTH" val="632.25"/>
  <p:tag name="HEIGHT" val="9.876456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75.0788"/>
  <p:tag name="LEFT" val="846.4824"/>
  <p:tag name="WIDTH" val="61.42165"/>
  <p:tag name="HEIGHT" val="21.31386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57.6402"/>
  <p:tag name="LEFT" val="332.4984"/>
  <p:tag name="WIDTH" val="0"/>
  <p:tag name="HEIGHT" val="117.7142"/>
  <p:tag name="LINEWEIGHT" val="1.5"/>
  <p:tag name="SHAPEREFLECTION" val="-2.147484E+09"/>
  <p:tag name="SHAPEGLOW" val="0"/>
  <p:tag name="SOFTEDGE" val="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83.0551"/>
  <p:tag name="LEFT" val="324.0989"/>
  <p:tag name="WIDTH" val="16.7989"/>
  <p:tag name="HEIGHT" val="16.79874"/>
  <p:tag name="SHADOWBLUR" val="4"/>
  <p:tag name="SHADOWOFFSETX" val="1.83697E-16"/>
  <p:tag name="SHADOWOFFSETY" val="3"/>
  <p:tag name="SHADOWSIZE" val="100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83.0551"/>
  <p:tag name="LEFT" val="438.0045"/>
  <p:tag name="WIDTH" val="16.7989"/>
  <p:tag name="HEIGHT" val="16.79874"/>
  <p:tag name="SHADOWBLUR" val="4"/>
  <p:tag name="SHADOWOFFSETX" val="1.83697E-16"/>
  <p:tag name="SHADOWOFFSETY" val="3"/>
  <p:tag name="SHADOWSIZE" val="100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98.9217"/>
  <p:tag name="LEFT" val="445.9178"/>
  <p:tag name="WIDTH" val="0"/>
  <p:tag name="HEIGHT" val="117.7142"/>
  <p:tag name="LINEWEIGHT" val="1.5"/>
  <p:tag name="SHAPEREFLECTION" val="-2.147484E+09"/>
  <p:tag name="SHAPEGLOW" val="0"/>
  <p:tag name="SOFTEDGE" val="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83.0551"/>
  <p:tag name="LEFT" val="551.9101"/>
  <p:tag name="WIDTH" val="16.7989"/>
  <p:tag name="HEIGHT" val="16.79874"/>
  <p:tag name="SHADOWBLUR" val="4"/>
  <p:tag name="SHADOWOFFSETX" val="1.83697E-16"/>
  <p:tag name="SHADOWOFFSETY" val="3"/>
  <p:tag name="SHADOWSIZE" val="100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83.0551"/>
  <p:tag name="LEFT" val="665.8157"/>
  <p:tag name="WIDTH" val="16.7989"/>
  <p:tag name="HEIGHT" val="16.79874"/>
  <p:tag name="SHADOWBLUR" val="4"/>
  <p:tag name="SHADOWOFFSETX" val="1.83697E-16"/>
  <p:tag name="SHADOWOFFSETY" val="3"/>
  <p:tag name="SHADOWSIZE" val="100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83.0551"/>
  <p:tag name="LEFT" val="779.7211"/>
  <p:tag name="WIDTH" val="16.7989"/>
  <p:tag name="HEIGHT" val="16.79874"/>
  <p:tag name="SHADOWBLUR" val="4"/>
  <p:tag name="SHADOWOFFSETX" val="1.83697E-16"/>
  <p:tag name="SHADOWOFFSETY" val="3"/>
  <p:tag name="SHADOWSIZE" val="100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6.3317"/>
  <p:tag name="LEFT" val="55.30953"/>
  <p:tag name="WIDTH" val="29.18221"/>
  <p:tag name="HEIGHT" val="18.1757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67s"/>
  <p:tag name="FONTSIZE" val="9"/>
  <p:tag name="FONTCOLOR" val="10921638"/>
  <p:tag name="FONTBOLD" val="0"/>
  <p:tag name="FONTITALIC" val="0"/>
  <p:tag name="FONTNAME" val="Arial"/>
  <p:tag name="NAMEASCII" val="Arial"/>
  <p:tag name="NAMECOMPLEXSCRIPT" val="+mn-cs"/>
  <p:tag name="NAMEFAREAST" val="宋体"/>
  <p:tag name="FONTNAMEASCII" val="Arial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-1"/>
  <p:tag name="ALIGNMENT" val="1"/>
  <p:tag name="WORDWRAP" val="0"/>
  <p:tag name="AUTOSIZE" val="1"/>
  <p:tag name="TEXTREFLECTION" val="0"/>
  <p:tag name="TEXTGLOW" val="0"/>
  <p:tag name="T_HASTEXT" val="1"/>
  <p:tag name="T_LEFT" val="55.30953"/>
  <p:tag name="T_TOP" val="236.3317"/>
  <p:tag name="T_WIDTH" val="29.18221"/>
  <p:tag name="T_HEIGTH" val="18.17575"/>
  <p:tag name="T_TEXT" val="67s"/>
  <p:tag name="T_FONTCOLOR" val="10921638"/>
  <p:tag name="T_FONTNAME" val="Arial"/>
  <p:tag name="T_FONTNAMEASCII" val="Arial"/>
  <p:tag name="T_NAMECOMPLEXSCRIPT" val="+mn-cs"/>
  <p:tag name="T_NAMEFAREAST" val="宋体"/>
  <p:tag name="T_FONTBOLD" val="0"/>
  <p:tag name="T_FONTSIZE" val="9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6.131271"/>
  <p:tag name="OFFSETLEFT" val="7.538345"/>
  <p:tag name="OFFSETWIDTH" val="14.31449"/>
  <p:tag name="OFFSETHEIGHT" val="6.57858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88.642"/>
  <p:tag name="LEFT" val="498.2524"/>
  <p:tag name="WIDTH" val="10.20858"/>
  <p:tag name="HEIGHT" val="5.625118"/>
  <p:tag name="LINEWEIGHT" val="0.75"/>
  <p:tag name="SHAPEREFLECTION" val="-2.147484E+09"/>
  <p:tag name="SHAPEGLOW" val="0"/>
  <p:tag name="SOFTEDGE" val="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88.642"/>
  <p:tag name="LEFT" val="384.3469"/>
  <p:tag name="WIDTH" val="10.20858"/>
  <p:tag name="HEIGHT" val="5.625118"/>
  <p:tag name="LINEWEIGHT" val="0.75"/>
  <p:tag name="SHAPEREFLECTION" val="-2.147484E+09"/>
  <p:tag name="SHAPEGLOW" val="0"/>
  <p:tag name="SOFTEDGE" val="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88.642"/>
  <p:tag name="LEFT" val="612.158"/>
  <p:tag name="WIDTH" val="10.20858"/>
  <p:tag name="HEIGHT" val="5.625118"/>
  <p:tag name="LINEWEIGHT" val="0.75"/>
  <p:tag name="SHAPEREFLECTION" val="-2.147484E+09"/>
  <p:tag name="SHAPEGLOW" val="0"/>
  <p:tag name="SOFTEDGE" val="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88.642"/>
  <p:tag name="LEFT" val="726.0636"/>
  <p:tag name="WIDTH" val="10.20858"/>
  <p:tag name="HEIGHT" val="5.625118"/>
  <p:tag name="LINEWEIGHT" val="0.75"/>
  <p:tag name="SHAPEREFLECTION" val="-2.147484E+09"/>
  <p:tag name="SHAPEGLOW" val="0"/>
  <p:tag name="SOFTEDGE" val="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34.7664"/>
  <p:tag name="LEFT" val="560.3095"/>
  <p:tag name="WIDTH" val="0"/>
  <p:tag name="HEIGHT" val="148.2887"/>
  <p:tag name="LINEWEIGHT" val="1.5"/>
  <p:tag name="SHAPEREFLECTION" val="-2.147484E+09"/>
  <p:tag name="SHAPEGLOW" val="0"/>
  <p:tag name="SOFTEDGE" val="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32.0965"/>
  <p:tag name="LEFT" val="688.1293"/>
  <p:tag name="WIDTH" val="100.4457"/>
  <p:tag name="HEIGHT" val="61.29276"/>
  <p:tag name="SHAPEREFLECTION" val="-2.147484E+09"/>
  <p:tag name="SHAPEGLOW" val="0"/>
  <p:tag name="SOFTEDGE" val="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98.9217"/>
  <p:tag name="LEFT" val="672.5485"/>
  <p:tag name="WIDTH" val="0"/>
  <p:tag name="HEIGHT" val="87.84464"/>
  <p:tag name="LINEWEIGHT" val="1.5"/>
  <p:tag name="SHAPEREFLECTION" val="-2.147484E+09"/>
  <p:tag name="SHAPEGLOW" val="0"/>
  <p:tag name="SOFTEDGE" val="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21.3924"/>
  <p:tag name="LEFT" val="799.3838"/>
  <p:tag name="WIDTH" val="102.8313"/>
  <p:tag name="HEIGHT" val="86.60764"/>
  <p:tag name="SHAPEREFLECTION" val="-2.147484E+09"/>
  <p:tag name="SHAPEGLOW" val="0"/>
  <p:tag name="SOFTEDGE" val="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34.7664"/>
  <p:tag name="LEFT" val="787.2833"/>
  <p:tag name="WIDTH" val="0"/>
  <p:tag name="HEIGHT" val="148.2887"/>
  <p:tag name="LINEWEIGHT" val="1.5"/>
  <p:tag name="SHAPEREFLECTION" val="-2.147484E+09"/>
  <p:tag name="SHAPEGLOW" val="0"/>
  <p:tag name="SOFTEDGE" val="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95.8253"/>
  <p:tag name="LEFT" val="89.76008"/>
  <p:tag name="WIDTH" val="117.9654"/>
  <p:tag name="HEIGHT" val="22.78236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48.8751"/>
  <p:tag name="LEFT" val="55.30953"/>
  <p:tag name="WIDTH" val="29.18221"/>
  <p:tag name="HEIGHT" val="18.1757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42s"/>
  <p:tag name="FONTSIZE" val="9"/>
  <p:tag name="FONTCOLOR" val="16216064"/>
  <p:tag name="FONTBOLD" val="0"/>
  <p:tag name="FONTITALIC" val="0"/>
  <p:tag name="FONTNAME" val="Arial"/>
  <p:tag name="NAMEASCII" val="Arial"/>
  <p:tag name="NAMECOMPLEXSCRIPT" val="+mn-cs"/>
  <p:tag name="NAMEFAREAST" val="宋体"/>
  <p:tag name="FONTNAMEASCII" val="Arial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-1"/>
  <p:tag name="ALIGNMENT" val="1"/>
  <p:tag name="WORDWRAP" val="-1"/>
  <p:tag name="AUTOSIZE" val="1"/>
  <p:tag name="TEXTREFLECTION" val="0"/>
  <p:tag name="TEXTGLOW" val="0"/>
  <p:tag name="T_HASTEXT" val="1"/>
  <p:tag name="T_LEFT" val="55.30953"/>
  <p:tag name="T_TOP" val="248.8751"/>
  <p:tag name="T_WIDTH" val="29.18221"/>
  <p:tag name="T_HEIGTH" val="18.17575"/>
  <p:tag name="T_TEXT" val="42s"/>
  <p:tag name="T_FONTCOLOR" val="16216064"/>
  <p:tag name="T_FONTNAME" val="Arial"/>
  <p:tag name="T_FONTNAMEASCII" val="Arial"/>
  <p:tag name="T_NAMECOMPLEXSCRIPT" val="+mn-cs"/>
  <p:tag name="T_NAMEFAREAST" val="宋体"/>
  <p:tag name="T_FONTBOLD" val="0"/>
  <p:tag name="T_FONTSIZE" val="9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6.131332"/>
  <p:tag name="OFFSETLEFT" val="7.314251"/>
  <p:tag name="OFFSETWIDTH" val="14.53858"/>
  <p:tag name="OFFSETHEIGHT" val="6.57425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21.3924"/>
  <p:tag name="LEFT" val="799.3838"/>
  <p:tag name="WIDTH" val="69.74575"/>
  <p:tag name="HEIGHT" val="32.21149"/>
  <p:tag name="SHAPEREFLECTION" val="-2.147484E+09"/>
  <p:tag name="SHAPEGLOW" val="0"/>
  <p:tag name="SOFTEDGE" val="0"/>
  <p:tag name="FONTSIZE" val="20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50.4737"/>
  <p:tag name="LEFT" val="799.3838"/>
  <p:tag name="WIDTH" val="102.8313"/>
  <p:tag name="HEIGHT" val="57.52638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32.0965"/>
  <p:tag name="LEFT" val="688.1293"/>
  <p:tag name="WIDTH" val="100.4457"/>
  <p:tag name="HEIGHT" val="32.21149"/>
  <p:tag name="SHAPEREFLECTION" val="-2.147484E+09"/>
  <p:tag name="SHAPEGLOW" val="0"/>
  <p:tag name="SOFTEDGE" val="0"/>
  <p:tag name="FONTSIZE" val="20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64.308"/>
  <p:tag name="LEFT" val="688.1293"/>
  <p:tag name="WIDTH" val="98.68543"/>
  <p:tag name="HEIGHT" val="29.08126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91.4546"/>
  <p:tag name="LEFT" val="731.4786"/>
  <p:tag name="WIDTH" val="4.793543"/>
  <p:tag name="HEIGHT" val="2.81252"/>
  <p:tag name="LINEWEIGHT" val="0.75"/>
  <p:tag name="SHAPEREFLECTION" val="-2.147484E+09"/>
  <p:tag name="SHAPEGLOW" val="0"/>
  <p:tag name="SOFTEDGE" val="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88.642"/>
  <p:tag name="LEFT" val="731.4786"/>
  <p:tag name="WIDTH" val="4.793543"/>
  <p:tag name="HEIGHT" val="2.81252"/>
  <p:tag name="LINEWEIGHT" val="0.75"/>
  <p:tag name="SHAPEREFLECTION" val="-2.147484E+09"/>
  <p:tag name="SHAPEGLOW" val="0"/>
  <p:tag name="SOFTEDGE" val="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91.4546"/>
  <p:tag name="LEFT" val="726.0636"/>
  <p:tag name="WIDTH" val="4.793543"/>
  <p:tag name="HEIGHT" val="2.81252"/>
  <p:tag name="LINEWEIGHT" val="0.75"/>
  <p:tag name="SHAPEREFLECTION" val="-2.147484E+09"/>
  <p:tag name="SHAPEGLOW" val="0"/>
  <p:tag name="SOFTEDGE" val="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88.642"/>
  <p:tag name="LEFT" val="726.0636"/>
  <p:tag name="WIDTH" val="4.793543"/>
  <p:tag name="HEIGHT" val="2.81252"/>
  <p:tag name="LINEWEIGHT" val="0.75"/>
  <p:tag name="SHAPEREFLECTION" val="-2.147484E+09"/>
  <p:tag name="SHAPEGLOW" val="0"/>
  <p:tag name="SOFTEDGE" val="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91.4546"/>
  <p:tag name="LEFT" val="617.5731"/>
  <p:tag name="WIDTH" val="4.793543"/>
  <p:tag name="HEIGHT" val="2.81252"/>
  <p:tag name="LINEWEIGHT" val="0.75"/>
  <p:tag name="SHAPEREFLECTION" val="-2.147484E+09"/>
  <p:tag name="SHAPEGLOW" val="0"/>
  <p:tag name="SOFTEDGE" val="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88.642"/>
  <p:tag name="LEFT" val="617.5731"/>
  <p:tag name="WIDTH" val="4.793543"/>
  <p:tag name="HEIGHT" val="2.81252"/>
  <p:tag name="LINEWEIGHT" val="0.75"/>
  <p:tag name="SHAPEREFLECTION" val="-2.147484E+09"/>
  <p:tag name="SHAPEGLOW" val="0"/>
  <p:tag name="SOFTEDGE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07.2217"/>
  <p:tag name="LEFT" val="62.45921"/>
  <p:tag name="WIDTH" val="13.37937"/>
  <p:tag name="HEIGHT" val="6.06866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7×24"/>
  <p:tag name="FONTSIZE" val="5.01"/>
  <p:tag name="FONTCOLOR" val="16216064"/>
  <p:tag name="FONTBOLD" val="-1"/>
  <p:tag name="FONTITALIC" val="0"/>
  <p:tag name="FONTNAME" val="Arial"/>
  <p:tag name="NAMEASCII" val="Arial"/>
  <p:tag name="NAMECOMPLEXSCRIPT" val="+mn-cs"/>
  <p:tag name="NAMEFAREAST" val="宋体"/>
  <p:tag name="NAMEOTHER" val="+mn-lt"/>
  <p:tag name="FONTNAMEASCII" val="Arial"/>
  <p:tag name="TEXTALIGNMENT" val="1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-1"/>
  <p:tag name="ALIGNMENT" val="1"/>
  <p:tag name="WORDWRAP" val="0"/>
  <p:tag name="AUTOSIZE" val="1"/>
  <p:tag name="TEXTREFLECTION" val="0"/>
  <p:tag name="TEXTGLOW" val="0"/>
  <p:tag name="T_HASTEXT" val="1"/>
  <p:tag name="T_LEFT" val="62.45921"/>
  <p:tag name="T_TOP" val="207.2217"/>
  <p:tag name="T_WIDTH" val="13.37937"/>
  <p:tag name="T_HEIGTH" val="6.068661"/>
  <p:tag name="T_TEXT" val="7×24"/>
  <p:tag name="T_FONTCOLOR" val="16216064"/>
  <p:tag name="T_FONTNAME" val="Arial"/>
  <p:tag name="T_FONTNAMEASCII" val="Arial"/>
  <p:tag name="T_NAMECOMPLEXSCRIPT" val="+mn-cs"/>
  <p:tag name="T_NAMEFAREAST" val="宋体"/>
  <p:tag name="T_NAMEOTHER" val="+mn-lt"/>
  <p:tag name="T_FONTBOLD" val="-1"/>
  <p:tag name="T_FONTSIZE" val="5.01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1.476624"/>
  <p:tag name="OFFSETLEFT" val="0.2229919"/>
  <p:tag name="OFFSETWIDTH" val="14.5763"/>
  <p:tag name="OFFSETHEIGHT" val="3.773465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91.4546"/>
  <p:tag name="LEFT" val="612.158"/>
  <p:tag name="WIDTH" val="4.793543"/>
  <p:tag name="HEIGHT" val="2.81252"/>
  <p:tag name="LINEWEIGHT" val="0.75"/>
  <p:tag name="SHAPEREFLECTION" val="-2.147484E+09"/>
  <p:tag name="SHAPEGLOW" val="0"/>
  <p:tag name="SOFTEDGE" val="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88.642"/>
  <p:tag name="LEFT" val="612.158"/>
  <p:tag name="WIDTH" val="4.793543"/>
  <p:tag name="HEIGHT" val="2.81252"/>
  <p:tag name="LINEWEIGHT" val="0.75"/>
  <p:tag name="SHAPEREFLECTION" val="-2.147484E+09"/>
  <p:tag name="SHAPEGLOW" val="0"/>
  <p:tag name="SOFTEDGE" val="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91.4546"/>
  <p:tag name="LEFT" val="389.7619"/>
  <p:tag name="WIDTH" val="4.793543"/>
  <p:tag name="HEIGHT" val="2.81252"/>
  <p:tag name="LINEWEIGHT" val="0.75"/>
  <p:tag name="SHAPEREFLECTION" val="-2.147484E+09"/>
  <p:tag name="SHAPEGLOW" val="0"/>
  <p:tag name="SOFTEDGE" val="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88.642"/>
  <p:tag name="LEFT" val="389.7619"/>
  <p:tag name="WIDTH" val="4.793543"/>
  <p:tag name="HEIGHT" val="2.81252"/>
  <p:tag name="LINEWEIGHT" val="0.75"/>
  <p:tag name="SHAPEREFLECTION" val="-2.147484E+09"/>
  <p:tag name="SHAPEGLOW" val="0"/>
  <p:tag name="SOFTEDGE" val="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91.4546"/>
  <p:tag name="LEFT" val="384.3469"/>
  <p:tag name="WIDTH" val="4.793543"/>
  <p:tag name="HEIGHT" val="2.81252"/>
  <p:tag name="LINEWEIGHT" val="0.75"/>
  <p:tag name="SHAPEREFLECTION" val="-2.147484E+09"/>
  <p:tag name="SHAPEGLOW" val="0"/>
  <p:tag name="SOFTEDGE" val="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88.642"/>
  <p:tag name="LEFT" val="384.3469"/>
  <p:tag name="WIDTH" val="4.793543"/>
  <p:tag name="HEIGHT" val="2.81252"/>
  <p:tag name="LINEWEIGHT" val="0.75"/>
  <p:tag name="SHAPEREFLECTION" val="-2.147484E+09"/>
  <p:tag name="SHAPEGLOW" val="0"/>
  <p:tag name="SOFTEDGE" val="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91.4546"/>
  <p:tag name="LEFT" val="503.6675"/>
  <p:tag name="WIDTH" val="4.793543"/>
  <p:tag name="HEIGHT" val="2.81252"/>
  <p:tag name="LINEWEIGHT" val="0.75"/>
  <p:tag name="SHAPEREFLECTION" val="-2.147484E+09"/>
  <p:tag name="SHAPEGLOW" val="0"/>
  <p:tag name="SOFTEDGE" val="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88.642"/>
  <p:tag name="LEFT" val="503.6675"/>
  <p:tag name="WIDTH" val="4.793543"/>
  <p:tag name="HEIGHT" val="2.81252"/>
  <p:tag name="LINEWEIGHT" val="0.75"/>
  <p:tag name="SHAPEREFLECTION" val="-2.147484E+09"/>
  <p:tag name="SHAPEGLOW" val="0"/>
  <p:tag name="SOFTEDGE" val="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91.4546"/>
  <p:tag name="LEFT" val="498.2524"/>
  <p:tag name="WIDTH" val="4.793543"/>
  <p:tag name="HEIGHT" val="2.81252"/>
  <p:tag name="LINEWEIGHT" val="0.75"/>
  <p:tag name="SHAPEREFLECTION" val="-2.147484E+09"/>
  <p:tag name="SHAPEGLOW" val="0"/>
  <p:tag name="SOFTEDGE" val="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88.642"/>
  <p:tag name="LEFT" val="498.2524"/>
  <p:tag name="WIDTH" val="4.793543"/>
  <p:tag name="HEIGHT" val="2.81252"/>
  <p:tag name="LINEWEIGHT" val="0.75"/>
  <p:tag name="SHAPEREFLECTION" val="-2.147484E+09"/>
  <p:tag name="SHAPEGLOW" val="0"/>
  <p:tag name="SOFTEDGE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20.1655"/>
  <p:tag name="LEFT" val="-15.67354"/>
  <p:tag name="WIDTH" val="325.7328"/>
  <p:tag name="HEIGHT" val="325.7328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21.3924"/>
  <p:tag name="LEFT" val="572.41"/>
  <p:tag name="WIDTH" val="147.6346"/>
  <p:tag name="HEIGHT" val="32.21149"/>
  <p:tag name="SHAPEREFLECTION" val="-2.147484E+09"/>
  <p:tag name="SHAPEGLOW" val="0"/>
  <p:tag name="SOFTEDGE" val="0"/>
  <p:tag name="FONTSIZE" val="20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50.4737"/>
  <p:tag name="LEFT" val="572.4099"/>
  <p:tag name="WIDTH" val="151.8642"/>
  <p:tag name="HEIGHT" val="83.69945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32.0965"/>
  <p:tag name="LEFT" val="461.4986"/>
  <p:tag name="WIDTH" val="100.4457"/>
  <p:tag name="HEIGHT" val="32.21149"/>
  <p:tag name="SHAPEREFLECTION" val="-2.147484E+09"/>
  <p:tag name="SHAPEGLOW" val="0"/>
  <p:tag name="SOFTEDGE" val="0"/>
  <p:tag name="FONTSIZE" val="20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64.308"/>
  <p:tag name="LEFT" val="461.4986"/>
  <p:tag name="WIDTH" val="98.68543"/>
  <p:tag name="HEIGHT" val="50.8922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49.2436"/>
  <p:tag name="LEFT" val="344.2495"/>
  <p:tag name="WIDTH" val="119.5045"/>
  <p:tag name="HEIGHT" val="32.21149"/>
  <p:tag name="SHAPEREFLECTION" val="-2.147484E+09"/>
  <p:tag name="SHAPEGLOW" val="0"/>
  <p:tag name="SOFTEDGE" val="0"/>
  <p:tag name="FONTSIZE" val="20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1.4551"/>
  <p:tag name="LEFT" val="344.2496"/>
  <p:tag name="WIDTH" val="100.4457"/>
  <p:tag name="HEIGHT" val="50.8922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8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8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49.2436"/>
  <p:tag name="LEFT" val="344.2495"/>
  <p:tag name="WIDTH" val="119.5045"/>
  <p:tag name="HEIGHT" val="83.1037"/>
  <p:tag name="SHAPEREFLECTION" val="-2.147484E+09"/>
  <p:tag name="SHAPEGLOW" val="0"/>
  <p:tag name="SOFTEDGE" val="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0.53081"/>
  <p:tag name="SHADOWSIZE" val="10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0.53081"/>
  <p:tag name="SHADOWSIZE" val="10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0.53081"/>
  <p:tag name="SHADOWSIZE" val="10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4.50984"/>
  <p:tag name="SHADOWSIZE" val="10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32.0965"/>
  <p:tag name="LEFT" val="461.4986"/>
  <p:tag name="WIDTH" val="100.4457"/>
  <p:tag name="HEIGHT" val="83.1037"/>
  <p:tag name="SHAPEREFLECTION" val="-2.147484E+09"/>
  <p:tag name="SHAPEGLOW" val="0"/>
  <p:tag name="SOFTEDGE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21.3924"/>
  <p:tag name="LEFT" val="572.4099"/>
  <p:tag name="WIDTH" val="151.8642"/>
  <p:tag name="HEIGHT" val="112.7807"/>
  <p:tag name="SHAPEREFLECTION" val="-2.147484E+09"/>
  <p:tag name="SHAPEGLOW" val="0"/>
  <p:tag name="SOFTEDGE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97.8461"/>
  <p:tag name="LEFT" val="62.00701"/>
  <p:tag name="WIDTH" val="170.3716"/>
  <p:tag name="HEIGHT" val="170.3716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heme/theme1.xml><?xml version="1.0" encoding="utf-8"?>
<a:theme xmlns:a="http://schemas.openxmlformats.org/drawingml/2006/main" name="1_默认设计模板">
  <a:themeElements>
    <a:clrScheme name="155">
      <a:dk1>
        <a:srgbClr val="000000"/>
      </a:dk1>
      <a:lt1>
        <a:srgbClr val="FFFFFF"/>
      </a:lt1>
      <a:dk2>
        <a:srgbClr val="404040"/>
      </a:dk2>
      <a:lt2>
        <a:srgbClr val="404040"/>
      </a:lt2>
      <a:accent1>
        <a:srgbClr val="0070F7"/>
      </a:accent1>
      <a:accent2>
        <a:srgbClr val="00F3FF"/>
      </a:accent2>
      <a:accent3>
        <a:srgbClr val="FD763D"/>
      </a:accent3>
      <a:accent4>
        <a:srgbClr val="FFF1AA"/>
      </a:accent4>
      <a:accent5>
        <a:srgbClr val="0070F7"/>
      </a:accent5>
      <a:accent6>
        <a:srgbClr val="0070F7"/>
      </a:accent6>
      <a:hlink>
        <a:srgbClr val="ED5A00"/>
      </a:hlink>
      <a:folHlink>
        <a:srgbClr val="484849"/>
      </a:folHlink>
    </a:clrScheme>
    <a:fontScheme name="阿里巴巴普惠体">
      <a:majorFont>
        <a:latin typeface="Arial"/>
        <a:ea typeface="阿里巴巴普惠体 2.0 95 ExtraBold"/>
        <a:cs typeface=""/>
      </a:majorFont>
      <a:minorFont>
        <a:latin typeface="Arial"/>
        <a:ea typeface="阿里巴巴普惠体 2.0 55 Regular"/>
        <a:cs typeface=""/>
      </a:minorFont>
    </a:fontScheme>
    <a:fmtScheme name="磨砂玻璃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0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1152</TotalTime>
  <Words>815</Words>
  <Application>Microsoft Office PowerPoint</Application>
  <PresentationFormat>全屏显示(16:9)</PresentationFormat>
  <Paragraphs>189</Paragraphs>
  <Slides>12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OPPOSans H</vt:lpstr>
      <vt:lpstr>阿里巴巴普惠体 2.0 55 Regular</vt:lpstr>
      <vt:lpstr>阿里巴巴普惠体 2.0 95 ExtraBold</vt:lpstr>
      <vt:lpstr>汉仪雅酷黑 45W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简约蓝色系年终述职报告ppt模板</dc:title>
  <dc:creator>CB</dc:creator>
  <cp:keywords>P界达人</cp:keywords>
  <dc:description>www.51pptmoban.com</dc:description>
  <cp:lastModifiedBy>Power user</cp:lastModifiedBy>
  <cp:revision>1264</cp:revision>
  <dcterms:created xsi:type="dcterms:W3CDTF">2013-01-25T01:44:00Z</dcterms:created>
  <dcterms:modified xsi:type="dcterms:W3CDTF">2023-01-16T00:19:23Z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2052-11.8.2.8506</vt:lpwstr>
  </property>
</Properties>
</file>