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1" r:id="rId4"/>
    <p:sldId id="2007578734" r:id="rId5"/>
    <p:sldId id="263" r:id="rId6"/>
    <p:sldId id="266" r:id="rId7"/>
    <p:sldId id="267" r:id="rId8"/>
    <p:sldId id="268" r:id="rId9"/>
    <p:sldId id="2007578732" r:id="rId10"/>
    <p:sldId id="265" r:id="rId11"/>
    <p:sldId id="259" r:id="rId12"/>
    <p:sldId id="200757873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4012"/>
    <a:srgbClr val="D54665"/>
    <a:srgbClr val="ECD66B"/>
    <a:srgbClr val="D64B7F"/>
    <a:srgbClr val="E24016"/>
    <a:srgbClr val="030129"/>
    <a:srgbClr val="25B6D5"/>
    <a:srgbClr val="FC64C8"/>
    <a:srgbClr val="F5C4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55" autoAdjust="0"/>
    <p:restoredTop sz="95872" autoAdjust="0"/>
  </p:normalViewPr>
  <p:slideViewPr>
    <p:cSldViewPr snapToGrid="0">
      <p:cViewPr>
        <p:scale>
          <a:sx n="50" d="100"/>
          <a:sy n="50" d="100"/>
        </p:scale>
        <p:origin x="1932" y="117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B08C6-8119-4E5B-9C96-AE837AA0BC72}" type="datetimeFigureOut">
              <a:rPr lang="zh-CN" altLang="en-US" smtClean="0"/>
              <a:t>2023/1/16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6D943C-8764-48BE-996E-9B6B7B6A55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56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02BF9F-E73A-1D47-95F3-EBCF8D084592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6811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6D943C-8764-48BE-996E-9B6B7B6A556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47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B7D60C1-B54D-85C9-FDBB-54DA80F5A8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368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徽标&#10;&#10;描述已自动生成">
            <a:extLst>
              <a:ext uri="{FF2B5EF4-FFF2-40B4-BE49-F238E27FC236}">
                <a16:creationId xmlns:a16="http://schemas.microsoft.com/office/drawing/2014/main" id="{2439CF52-0F68-074A-4858-51DB7BB6BE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654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963B5DFC-207A-EFAD-B9CD-222985DC71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871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2A46DD-C16F-35D6-E93A-7F2203348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03175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7174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572" userDrawn="1">
          <p15:clr>
            <a:srgbClr val="F26B43"/>
          </p15:clr>
        </p15:guide>
        <p15:guide id="4" pos="574" userDrawn="1">
          <p15:clr>
            <a:srgbClr val="F26B43"/>
          </p15:clr>
        </p15:guide>
        <p15:guide id="5" pos="7106" userDrawn="1">
          <p15:clr>
            <a:srgbClr val="F26B43"/>
          </p15:clr>
        </p15:guide>
        <p15:guide id="6" orient="horz" pos="374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image" Target="../media/image7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image" Target="../media/image10.pn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image" Target="../media/image6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9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8.png"/><Relationship Id="rId10" Type="http://schemas.openxmlformats.org/officeDocument/2006/relationships/tags" Target="../tags/tag10.xml"/><Relationship Id="rId19" Type="http://schemas.openxmlformats.org/officeDocument/2006/relationships/slideLayout" Target="../slideLayouts/slideLayout3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eg"/><Relationship Id="rId18" Type="http://schemas.openxmlformats.org/officeDocument/2006/relationships/image" Target="../media/image33.jpeg"/><Relationship Id="rId3" Type="http://schemas.openxmlformats.org/officeDocument/2006/relationships/image" Target="../media/image18.jpeg"/><Relationship Id="rId21" Type="http://schemas.openxmlformats.org/officeDocument/2006/relationships/image" Target="../media/image6.pn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17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1.jpe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5" Type="http://schemas.openxmlformats.org/officeDocument/2006/relationships/image" Target="../media/image30.jpeg"/><Relationship Id="rId10" Type="http://schemas.openxmlformats.org/officeDocument/2006/relationships/image" Target="../media/image25.jpeg"/><Relationship Id="rId19" Type="http://schemas.openxmlformats.org/officeDocument/2006/relationships/image" Target="../media/image34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Relationship Id="rId1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7273879-6420-0CD2-4AF3-29E87C9674F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630" y="1408348"/>
            <a:ext cx="218059" cy="21805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7B51CD9-28E6-EB5B-A778-1F2EAF49D337}"/>
              </a:ext>
            </a:extLst>
          </p:cNvPr>
          <p:cNvSpPr txBox="1"/>
          <p:nvPr/>
        </p:nvSpPr>
        <p:spPr>
          <a:xfrm>
            <a:off x="911225" y="1753526"/>
            <a:ext cx="6096000" cy="83099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20XX</a:t>
            </a:r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年终总结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C3276B-B737-FC54-3B2D-AC5AE65D6F57}"/>
              </a:ext>
            </a:extLst>
          </p:cNvPr>
          <p:cNvSpPr txBox="1"/>
          <p:nvPr/>
        </p:nvSpPr>
        <p:spPr>
          <a:xfrm>
            <a:off x="911225" y="2945206"/>
            <a:ext cx="609600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1600" dirty="0">
                <a:solidFill>
                  <a:schemeClr val="bg1">
                    <a:alpha val="60000"/>
                  </a:schemeClr>
                </a:solidFill>
                <a:latin typeface="+mn-ea"/>
                <a:cs typeface="+mn-ea"/>
                <a:sym typeface="+mn-lt"/>
              </a:rPr>
              <a:t>XXX</a:t>
            </a:r>
            <a:endParaRPr lang="zh-CN" altLang="en-US" sz="1600" dirty="0">
              <a:solidFill>
                <a:schemeClr val="bg1">
                  <a:alpha val="6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2CE8679-F793-B5A7-66A3-E6BFC4729EE2}"/>
              </a:ext>
            </a:extLst>
          </p:cNvPr>
          <p:cNvSpPr txBox="1"/>
          <p:nvPr/>
        </p:nvSpPr>
        <p:spPr>
          <a:xfrm>
            <a:off x="911225" y="3305889"/>
            <a:ext cx="609600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+mn-ea"/>
                <a:cs typeface="+mn-ea"/>
                <a:sym typeface="+mn-lt"/>
              </a:rPr>
              <a:t>回报时间：</a:t>
            </a:r>
            <a:r>
              <a:rPr lang="en-US" altLang="zh-CN" sz="1600" dirty="0">
                <a:solidFill>
                  <a:schemeClr val="bg1">
                    <a:alpha val="60000"/>
                  </a:schemeClr>
                </a:solidFill>
                <a:latin typeface="+mn-ea"/>
                <a:cs typeface="+mn-ea"/>
                <a:sym typeface="+mn-lt"/>
              </a:rPr>
              <a:t>20XX.02~20XX.12</a:t>
            </a:r>
            <a:endParaRPr lang="zh-CN" altLang="en-US" sz="1600" dirty="0">
              <a:solidFill>
                <a:schemeClr val="bg1">
                  <a:alpha val="6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242D90-B915-2B18-689B-D39C638E9209}"/>
              </a:ext>
            </a:extLst>
          </p:cNvPr>
          <p:cNvSpPr txBox="1"/>
          <p:nvPr/>
        </p:nvSpPr>
        <p:spPr>
          <a:xfrm>
            <a:off x="911226" y="4515155"/>
            <a:ext cx="8047580" cy="11079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7200" b="1" dirty="0">
                <a:gradFill>
                  <a:gsLst>
                    <a:gs pos="0">
                      <a:srgbClr val="104662"/>
                    </a:gs>
                    <a:gs pos="43000">
                      <a:srgbClr val="6D1B7F"/>
                    </a:gs>
                    <a:gs pos="83000">
                      <a:srgbClr val="5F2838"/>
                    </a:gs>
                    <a:gs pos="100000">
                      <a:srgbClr val="675441"/>
                    </a:gs>
                  </a:gsLst>
                  <a:lin ang="0" scaled="0"/>
                </a:gradFill>
                <a:latin typeface="+mj-lt"/>
                <a:ea typeface="+mj-ea"/>
                <a:cs typeface="+mn-ea"/>
                <a:sym typeface="+mn-lt"/>
              </a:rPr>
              <a:t>YEAR-END  SUMMARY</a:t>
            </a:r>
            <a:endParaRPr lang="zh-CN" altLang="en-US" sz="7200" b="1" dirty="0">
              <a:gradFill>
                <a:gsLst>
                  <a:gs pos="0">
                    <a:srgbClr val="104662"/>
                  </a:gs>
                  <a:gs pos="43000">
                    <a:srgbClr val="6D1B7F"/>
                  </a:gs>
                  <a:gs pos="83000">
                    <a:srgbClr val="5F2838"/>
                  </a:gs>
                  <a:gs pos="100000">
                    <a:srgbClr val="675441"/>
                  </a:gs>
                </a:gsLst>
                <a:lin ang="0" scaled="0"/>
              </a:gradFill>
              <a:latin typeface="+mj-lt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21416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7273879-6420-0CD2-4AF3-29E87C9674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630" y="2068106"/>
            <a:ext cx="218059" cy="21805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7B51CD9-28E6-EB5B-A778-1F2EAF49D337}"/>
              </a:ext>
            </a:extLst>
          </p:cNvPr>
          <p:cNvSpPr txBox="1"/>
          <p:nvPr/>
        </p:nvSpPr>
        <p:spPr>
          <a:xfrm>
            <a:off x="911225" y="2413284"/>
            <a:ext cx="6096000" cy="123110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THANKS</a:t>
            </a:r>
            <a:endParaRPr lang="zh-CN" altLang="en-US" sz="80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242D90-B915-2B18-689B-D39C638E9209}"/>
              </a:ext>
            </a:extLst>
          </p:cNvPr>
          <p:cNvSpPr txBox="1"/>
          <p:nvPr/>
        </p:nvSpPr>
        <p:spPr>
          <a:xfrm>
            <a:off x="911225" y="5642173"/>
            <a:ext cx="8047580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2000" b="1" dirty="0">
                <a:gradFill>
                  <a:gsLst>
                    <a:gs pos="0">
                      <a:srgbClr val="104662"/>
                    </a:gs>
                    <a:gs pos="43000">
                      <a:srgbClr val="6D1B7F"/>
                    </a:gs>
                    <a:gs pos="83000">
                      <a:srgbClr val="5F2838"/>
                    </a:gs>
                    <a:gs pos="100000">
                      <a:srgbClr val="675441"/>
                    </a:gs>
                  </a:gsLst>
                  <a:lin ang="0" scaled="0"/>
                </a:gradFill>
                <a:latin typeface="+mj-lt"/>
                <a:ea typeface="+mj-ea"/>
                <a:cs typeface="+mn-ea"/>
                <a:sym typeface="+mn-lt"/>
              </a:rPr>
              <a:t>YEAR-END  SUMMARY</a:t>
            </a:r>
            <a:endParaRPr lang="zh-CN" altLang="en-US" sz="2000" b="1" dirty="0">
              <a:gradFill>
                <a:gsLst>
                  <a:gs pos="0">
                    <a:srgbClr val="104662"/>
                  </a:gs>
                  <a:gs pos="43000">
                    <a:srgbClr val="6D1B7F"/>
                  </a:gs>
                  <a:gs pos="83000">
                    <a:srgbClr val="5F2838"/>
                  </a:gs>
                  <a:gs pos="100000">
                    <a:srgbClr val="675441"/>
                  </a:gs>
                </a:gsLst>
                <a:lin ang="0" scaled="0"/>
              </a:gradFill>
              <a:latin typeface="+mj-lt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27857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726A29BC-8948-B7BC-6531-664894BAC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1987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119BDB9-720B-71E9-4EAF-C6B536CBE25F}"/>
              </a:ext>
            </a:extLst>
          </p:cNvPr>
          <p:cNvSpPr/>
          <p:nvPr/>
        </p:nvSpPr>
        <p:spPr>
          <a:xfrm>
            <a:off x="1222098" y="484290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山海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749681-7531-1B6B-DC82-4F483550AAB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6280" y="434340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218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62ECF63B-84EC-CD23-DB63-08E152F6A055}"/>
              </a:ext>
            </a:extLst>
          </p:cNvPr>
          <p:cNvGrpSpPr/>
          <p:nvPr/>
        </p:nvGrpSpPr>
        <p:grpSpPr>
          <a:xfrm>
            <a:off x="1730249" y="3010859"/>
            <a:ext cx="1894259" cy="1918727"/>
            <a:chOff x="2232733" y="2797499"/>
            <a:chExt cx="1894259" cy="1918727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0EB7DD9-BD53-A9E8-E592-C2CD32DB3CC1}"/>
                </a:ext>
              </a:extLst>
            </p:cNvPr>
            <p:cNvSpPr txBox="1"/>
            <p:nvPr/>
          </p:nvSpPr>
          <p:spPr>
            <a:xfrm>
              <a:off x="2232733" y="2797499"/>
              <a:ext cx="548227" cy="83099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5400" dirty="0">
                  <a:gradFill>
                    <a:gsLst>
                      <a:gs pos="0">
                        <a:srgbClr val="F5C465"/>
                      </a:gs>
                      <a:gs pos="43000">
                        <a:srgbClr val="FC64C8"/>
                      </a:gs>
                      <a:gs pos="100000">
                        <a:srgbClr val="25B6D5"/>
                      </a:gs>
                    </a:gsLst>
                    <a:lin ang="0" scaled="0"/>
                  </a:gradFill>
                  <a:latin typeface="+mj-lt"/>
                  <a:ea typeface="+mj-ea"/>
                  <a:cs typeface="+mn-ea"/>
                  <a:sym typeface="+mn-lt"/>
                </a:rPr>
                <a:t>01</a:t>
              </a:r>
              <a:endParaRPr lang="zh-CN" altLang="en-US" sz="5400" dirty="0">
                <a:gradFill>
                  <a:gsLst>
                    <a:gs pos="0">
                      <a:srgbClr val="F5C465"/>
                    </a:gs>
                    <a:gs pos="43000">
                      <a:srgbClr val="FC64C8"/>
                    </a:gs>
                    <a:gs pos="100000">
                      <a:srgbClr val="25B6D5"/>
                    </a:gs>
                  </a:gsLst>
                  <a:lin ang="0" scaled="0"/>
                </a:gradFill>
                <a:latin typeface="+mj-lt"/>
                <a:ea typeface="+mj-ea"/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877FBC2-2686-50D4-ED9D-8B19FF76B65E}"/>
                </a:ext>
              </a:extLst>
            </p:cNvPr>
            <p:cNvSpPr txBox="1"/>
            <p:nvPr/>
          </p:nvSpPr>
          <p:spPr>
            <a:xfrm>
              <a:off x="2232733" y="3628496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标题标题</a:t>
              </a:r>
              <a:endParaRPr lang="zh-CN" altLang="en-US" sz="5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EE4B4BB-2C4F-8935-FFBA-F6C76967584E}"/>
                </a:ext>
              </a:extLst>
            </p:cNvPr>
            <p:cNvSpPr txBox="1"/>
            <p:nvPr/>
          </p:nvSpPr>
          <p:spPr>
            <a:xfrm>
              <a:off x="2232733" y="4219808"/>
              <a:ext cx="1894259" cy="49641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alpha val="50000"/>
                    </a:schemeClr>
                  </a:solidFill>
                  <a:latin typeface="+mn-ea"/>
                  <a:cs typeface="+mn-ea"/>
                  <a:sym typeface="+mn-lt"/>
                </a:rPr>
                <a:t>副标题副标题副标题副标题副标题副标题</a:t>
              </a:r>
              <a:endParaRPr lang="zh-CN" altLang="en-US" sz="3600" dirty="0">
                <a:solidFill>
                  <a:schemeClr val="bg1">
                    <a:alpha val="50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4F7C462-24D1-9850-2C60-2F807CA8E13B}"/>
              </a:ext>
            </a:extLst>
          </p:cNvPr>
          <p:cNvGrpSpPr/>
          <p:nvPr/>
        </p:nvGrpSpPr>
        <p:grpSpPr>
          <a:xfrm>
            <a:off x="4022877" y="3010859"/>
            <a:ext cx="1894259" cy="1918727"/>
            <a:chOff x="2232733" y="2797499"/>
            <a:chExt cx="1894259" cy="191872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CC2F347-16A2-2F00-A8DD-83EAD11283B6}"/>
                </a:ext>
              </a:extLst>
            </p:cNvPr>
            <p:cNvSpPr txBox="1"/>
            <p:nvPr/>
          </p:nvSpPr>
          <p:spPr>
            <a:xfrm>
              <a:off x="2232733" y="2797499"/>
              <a:ext cx="548227" cy="83099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5400" dirty="0">
                  <a:gradFill>
                    <a:gsLst>
                      <a:gs pos="0">
                        <a:srgbClr val="F5C465"/>
                      </a:gs>
                      <a:gs pos="43000">
                        <a:srgbClr val="FC64C8"/>
                      </a:gs>
                      <a:gs pos="100000">
                        <a:srgbClr val="25B6D5"/>
                      </a:gs>
                    </a:gsLst>
                    <a:lin ang="0" scaled="0"/>
                  </a:gradFill>
                  <a:latin typeface="+mj-lt"/>
                  <a:ea typeface="+mj-ea"/>
                  <a:cs typeface="+mn-ea"/>
                  <a:sym typeface="+mn-lt"/>
                </a:rPr>
                <a:t>02</a:t>
              </a:r>
              <a:endParaRPr lang="zh-CN" altLang="en-US" sz="5400" dirty="0">
                <a:gradFill>
                  <a:gsLst>
                    <a:gs pos="0">
                      <a:srgbClr val="F5C465"/>
                    </a:gs>
                    <a:gs pos="43000">
                      <a:srgbClr val="FC64C8"/>
                    </a:gs>
                    <a:gs pos="100000">
                      <a:srgbClr val="25B6D5"/>
                    </a:gs>
                  </a:gsLst>
                  <a:lin ang="0" scaled="0"/>
                </a:gradFill>
                <a:latin typeface="+mj-lt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7BC04FF-6DA5-1628-0070-21E5BEB8080C}"/>
                </a:ext>
              </a:extLst>
            </p:cNvPr>
            <p:cNvSpPr txBox="1"/>
            <p:nvPr/>
          </p:nvSpPr>
          <p:spPr>
            <a:xfrm>
              <a:off x="2232733" y="3628496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标题标题</a:t>
              </a:r>
              <a:endParaRPr lang="zh-CN" altLang="en-US" sz="5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BDA17C9-FA1F-16E3-9E7C-37A1E955C193}"/>
                </a:ext>
              </a:extLst>
            </p:cNvPr>
            <p:cNvSpPr txBox="1"/>
            <p:nvPr/>
          </p:nvSpPr>
          <p:spPr>
            <a:xfrm>
              <a:off x="2232733" y="4219808"/>
              <a:ext cx="1894259" cy="49641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alpha val="50000"/>
                    </a:schemeClr>
                  </a:solidFill>
                  <a:latin typeface="+mn-ea"/>
                  <a:cs typeface="+mn-ea"/>
                  <a:sym typeface="+mn-lt"/>
                </a:rPr>
                <a:t>副标题副标题副标题副标题副标题副标题</a:t>
              </a:r>
              <a:endParaRPr lang="zh-CN" altLang="en-US" sz="3600" dirty="0">
                <a:solidFill>
                  <a:schemeClr val="bg1">
                    <a:alpha val="50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A816380-240E-B41E-FC90-9D87153F5278}"/>
              </a:ext>
            </a:extLst>
          </p:cNvPr>
          <p:cNvGrpSpPr/>
          <p:nvPr/>
        </p:nvGrpSpPr>
        <p:grpSpPr>
          <a:xfrm>
            <a:off x="6315505" y="3010859"/>
            <a:ext cx="1894259" cy="1918727"/>
            <a:chOff x="2232733" y="2797499"/>
            <a:chExt cx="1894259" cy="191872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BF305D6-8CED-D5B6-3FCB-745ABD956622}"/>
                </a:ext>
              </a:extLst>
            </p:cNvPr>
            <p:cNvSpPr txBox="1"/>
            <p:nvPr/>
          </p:nvSpPr>
          <p:spPr>
            <a:xfrm>
              <a:off x="2232733" y="2797499"/>
              <a:ext cx="548227" cy="83099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5400" dirty="0">
                  <a:gradFill>
                    <a:gsLst>
                      <a:gs pos="0">
                        <a:srgbClr val="F5C465"/>
                      </a:gs>
                      <a:gs pos="43000">
                        <a:srgbClr val="FC64C8"/>
                      </a:gs>
                      <a:gs pos="100000">
                        <a:srgbClr val="25B6D5"/>
                      </a:gs>
                    </a:gsLst>
                    <a:lin ang="0" scaled="0"/>
                  </a:gradFill>
                  <a:latin typeface="+mj-lt"/>
                  <a:ea typeface="+mj-ea"/>
                  <a:cs typeface="+mn-ea"/>
                  <a:sym typeface="+mn-lt"/>
                </a:rPr>
                <a:t>03</a:t>
              </a:r>
              <a:endParaRPr lang="zh-CN" altLang="en-US" sz="5400" dirty="0">
                <a:gradFill>
                  <a:gsLst>
                    <a:gs pos="0">
                      <a:srgbClr val="F5C465"/>
                    </a:gs>
                    <a:gs pos="43000">
                      <a:srgbClr val="FC64C8"/>
                    </a:gs>
                    <a:gs pos="100000">
                      <a:srgbClr val="25B6D5"/>
                    </a:gs>
                  </a:gsLst>
                  <a:lin ang="0" scaled="0"/>
                </a:gradFill>
                <a:latin typeface="+mj-lt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A154B4D-8E79-528B-F1D0-AA2FB4635B97}"/>
                </a:ext>
              </a:extLst>
            </p:cNvPr>
            <p:cNvSpPr txBox="1"/>
            <p:nvPr/>
          </p:nvSpPr>
          <p:spPr>
            <a:xfrm>
              <a:off x="2232733" y="3628496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标题标题</a:t>
              </a:r>
              <a:endParaRPr lang="zh-CN" altLang="en-US" sz="5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1B14F1F-4C6D-355A-718C-6F03881B69EE}"/>
                </a:ext>
              </a:extLst>
            </p:cNvPr>
            <p:cNvSpPr txBox="1"/>
            <p:nvPr/>
          </p:nvSpPr>
          <p:spPr>
            <a:xfrm>
              <a:off x="2232733" y="4219808"/>
              <a:ext cx="1894259" cy="49641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alpha val="50000"/>
                    </a:schemeClr>
                  </a:solidFill>
                  <a:latin typeface="+mn-ea"/>
                  <a:cs typeface="+mn-ea"/>
                  <a:sym typeface="+mn-lt"/>
                </a:rPr>
                <a:t>副标题副标题副标题副标题副标题副标题</a:t>
              </a:r>
              <a:endParaRPr lang="zh-CN" altLang="en-US" sz="3600" dirty="0">
                <a:solidFill>
                  <a:schemeClr val="bg1">
                    <a:alpha val="50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6B94786-6E55-686D-E152-5CEE146B4A8C}"/>
              </a:ext>
            </a:extLst>
          </p:cNvPr>
          <p:cNvGrpSpPr/>
          <p:nvPr/>
        </p:nvGrpSpPr>
        <p:grpSpPr>
          <a:xfrm>
            <a:off x="8608133" y="3010859"/>
            <a:ext cx="1894259" cy="1918727"/>
            <a:chOff x="2232733" y="2797499"/>
            <a:chExt cx="1894259" cy="191872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9066BE2-434F-4912-3DCB-956A9752216F}"/>
                </a:ext>
              </a:extLst>
            </p:cNvPr>
            <p:cNvSpPr txBox="1"/>
            <p:nvPr/>
          </p:nvSpPr>
          <p:spPr>
            <a:xfrm>
              <a:off x="2232733" y="2797499"/>
              <a:ext cx="548227" cy="83099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5400" dirty="0">
                  <a:gradFill>
                    <a:gsLst>
                      <a:gs pos="0">
                        <a:srgbClr val="F5C465"/>
                      </a:gs>
                      <a:gs pos="43000">
                        <a:srgbClr val="FC64C8"/>
                      </a:gs>
                      <a:gs pos="100000">
                        <a:srgbClr val="25B6D5"/>
                      </a:gs>
                    </a:gsLst>
                    <a:lin ang="0" scaled="0"/>
                  </a:gradFill>
                  <a:latin typeface="+mj-lt"/>
                  <a:ea typeface="+mj-ea"/>
                  <a:cs typeface="+mn-ea"/>
                  <a:sym typeface="+mn-lt"/>
                </a:rPr>
                <a:t>04</a:t>
              </a:r>
              <a:endParaRPr lang="zh-CN" altLang="en-US" sz="5400" dirty="0">
                <a:gradFill>
                  <a:gsLst>
                    <a:gs pos="0">
                      <a:srgbClr val="F5C465"/>
                    </a:gs>
                    <a:gs pos="43000">
                      <a:srgbClr val="FC64C8"/>
                    </a:gs>
                    <a:gs pos="100000">
                      <a:srgbClr val="25B6D5"/>
                    </a:gs>
                  </a:gsLst>
                  <a:lin ang="0" scaled="0"/>
                </a:gradFill>
                <a:latin typeface="+mj-lt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2314ECF-A5C3-4D2E-DF3F-6111F9C11D11}"/>
                </a:ext>
              </a:extLst>
            </p:cNvPr>
            <p:cNvSpPr txBox="1"/>
            <p:nvPr/>
          </p:nvSpPr>
          <p:spPr>
            <a:xfrm>
              <a:off x="2232733" y="3628496"/>
              <a:ext cx="1231106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标题标题</a:t>
              </a:r>
              <a:endParaRPr lang="zh-CN" altLang="en-US" sz="5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98AAD7A-3614-A667-23BC-AFD29F9DE787}"/>
                </a:ext>
              </a:extLst>
            </p:cNvPr>
            <p:cNvSpPr txBox="1"/>
            <p:nvPr/>
          </p:nvSpPr>
          <p:spPr>
            <a:xfrm>
              <a:off x="2232733" y="4219808"/>
              <a:ext cx="1894259" cy="49641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alpha val="50000"/>
                    </a:schemeClr>
                  </a:solidFill>
                  <a:latin typeface="+mn-ea"/>
                  <a:cs typeface="+mn-ea"/>
                  <a:sym typeface="+mn-lt"/>
                </a:rPr>
                <a:t>副标题副标题副标题副标题副标题副标题</a:t>
              </a:r>
              <a:endParaRPr lang="zh-CN" altLang="en-US" sz="3600" dirty="0">
                <a:solidFill>
                  <a:schemeClr val="bg1">
                    <a:alpha val="50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0484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徽标&#10;&#10;描述已自动生成">
            <a:extLst>
              <a:ext uri="{FF2B5EF4-FFF2-40B4-BE49-F238E27FC236}">
                <a16:creationId xmlns:a16="http://schemas.microsoft.com/office/drawing/2014/main" id="{C020FC9F-C369-6CD4-B7D9-CB367B3B46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EA091BF-D18C-D1A9-DD11-A5FCF3035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7531" y="4855604"/>
            <a:ext cx="504000" cy="504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3812A25-1C96-15B1-FBE1-BBE5ACCFD418}"/>
              </a:ext>
            </a:extLst>
          </p:cNvPr>
          <p:cNvSpPr txBox="1"/>
          <p:nvPr/>
        </p:nvSpPr>
        <p:spPr>
          <a:xfrm>
            <a:off x="1460251" y="5032970"/>
            <a:ext cx="2257028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标题标题</a:t>
            </a:r>
            <a:endParaRPr lang="zh-CN" altLang="en-US" sz="88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12512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D4A24A2-7091-D4FE-73B6-136476359F7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31225" y="729014"/>
            <a:ext cx="360000" cy="360000"/>
          </a:xfrm>
          <a:prstGeom prst="rect">
            <a:avLst/>
          </a:prstGeom>
        </p:spPr>
      </p:pic>
      <p:sp>
        <p:nvSpPr>
          <p:cNvPr id="3" name="标题 1">
            <a:extLst>
              <a:ext uri="{FF2B5EF4-FFF2-40B4-BE49-F238E27FC236}">
                <a16:creationId xmlns:a16="http://schemas.microsoft.com/office/drawing/2014/main" id="{2EDF1A41-986F-0823-0AF9-0BB8D6D07364}"/>
              </a:ext>
            </a:extLst>
          </p:cNvPr>
          <p:cNvSpPr>
            <a:spLocks noGrp="1"/>
          </p:cNvSpPr>
          <p:nvPr/>
        </p:nvSpPr>
        <p:spPr>
          <a:xfrm>
            <a:off x="907505" y="910761"/>
            <a:ext cx="5257799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标题标题标题</a:t>
            </a:r>
          </a:p>
        </p:txBody>
      </p:sp>
      <p:pic>
        <p:nvPicPr>
          <p:cNvPr id="4" name="MG-图片 78" descr="形状, 圆圈&#10;&#10;描述已自动生成">
            <a:extLst>
              <a:ext uri="{FF2B5EF4-FFF2-40B4-BE49-F238E27FC236}">
                <a16:creationId xmlns:a16="http://schemas.microsoft.com/office/drawing/2014/main" id="{D28B2505-03C4-983C-599E-7E6BFDA3BF5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1" cstate="screen">
            <a:alphaModFix amt="40000"/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artisticBlur radius="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5330" y="1698600"/>
            <a:ext cx="1495338" cy="1499586"/>
          </a:xfrm>
          <a:prstGeom prst="rect">
            <a:avLst/>
          </a:prstGeom>
        </p:spPr>
      </p:pic>
      <p:sp>
        <p:nvSpPr>
          <p:cNvPr id="5" name="MG-标题 1">
            <a:extLst>
              <a:ext uri="{FF2B5EF4-FFF2-40B4-BE49-F238E27FC236}">
                <a16:creationId xmlns:a16="http://schemas.microsoft.com/office/drawing/2014/main" id="{2E4634E1-13B8-A188-8884-6855D3A4C10B}"/>
              </a:ext>
            </a:extLst>
          </p:cNvPr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751334" y="2323744"/>
            <a:ext cx="923330" cy="249299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800" b="1" dirty="0">
                <a:solidFill>
                  <a:schemeClr val="bg1">
                    <a:alpha val="41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标题标题</a:t>
            </a:r>
          </a:p>
        </p:txBody>
      </p:sp>
      <p:pic>
        <p:nvPicPr>
          <p:cNvPr id="6" name="MG-图片 78" descr="形状, 圆圈&#10;&#10;描述已自动生成">
            <a:extLst>
              <a:ext uri="{FF2B5EF4-FFF2-40B4-BE49-F238E27FC236}">
                <a16:creationId xmlns:a16="http://schemas.microsoft.com/office/drawing/2014/main" id="{0B8E6053-58EB-A558-E277-55455F6FD34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3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5113" y="1821945"/>
            <a:ext cx="2163238" cy="2169383"/>
          </a:xfrm>
          <a:prstGeom prst="rect">
            <a:avLst/>
          </a:prstGeom>
        </p:spPr>
      </p:pic>
      <p:sp>
        <p:nvSpPr>
          <p:cNvPr id="7" name="MG-标题 1">
            <a:extLst>
              <a:ext uri="{FF2B5EF4-FFF2-40B4-BE49-F238E27FC236}">
                <a16:creationId xmlns:a16="http://schemas.microsoft.com/office/drawing/2014/main" id="{06950836-9A3C-7486-D076-89D1947209E6}"/>
              </a:ext>
            </a:extLst>
          </p:cNvPr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738862" y="2781987"/>
            <a:ext cx="1335741" cy="2492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标题标题</a:t>
            </a:r>
          </a:p>
        </p:txBody>
      </p:sp>
      <p:pic>
        <p:nvPicPr>
          <p:cNvPr id="8" name="MG-图片 78" descr="形状, 圆圈&#10;&#10;描述已自动生成">
            <a:extLst>
              <a:ext uri="{FF2B5EF4-FFF2-40B4-BE49-F238E27FC236}">
                <a16:creationId xmlns:a16="http://schemas.microsoft.com/office/drawing/2014/main" id="{9F4AE320-603E-1773-0AEA-5DC55074A65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3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5106" y="3715876"/>
            <a:ext cx="1946904" cy="1952434"/>
          </a:xfrm>
          <a:prstGeom prst="rect">
            <a:avLst/>
          </a:prstGeom>
        </p:spPr>
      </p:pic>
      <p:sp>
        <p:nvSpPr>
          <p:cNvPr id="9" name="MG-标题 1">
            <a:extLst>
              <a:ext uri="{FF2B5EF4-FFF2-40B4-BE49-F238E27FC236}">
                <a16:creationId xmlns:a16="http://schemas.microsoft.com/office/drawing/2014/main" id="{210B783D-39ED-A547-F530-AB93FA39D891}"/>
              </a:ext>
            </a:extLst>
          </p:cNvPr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5597478" y="4567444"/>
            <a:ext cx="1202161" cy="2492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标题标题</a:t>
            </a:r>
          </a:p>
        </p:txBody>
      </p:sp>
      <p:pic>
        <p:nvPicPr>
          <p:cNvPr id="10" name="MG-图片 78" descr="形状, 圆圈&#10;&#10;描述已自动生成">
            <a:extLst>
              <a:ext uri="{FF2B5EF4-FFF2-40B4-BE49-F238E27FC236}">
                <a16:creationId xmlns:a16="http://schemas.microsoft.com/office/drawing/2014/main" id="{C2A220E2-5245-FF10-CFA0-173F9A0F04DA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3">
            <a:alphaModFix am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774" y="3584444"/>
            <a:ext cx="2163239" cy="2169383"/>
          </a:xfrm>
          <a:prstGeom prst="rect">
            <a:avLst/>
          </a:prstGeom>
        </p:spPr>
      </p:pic>
      <p:sp>
        <p:nvSpPr>
          <p:cNvPr id="11" name="MG-标题 1">
            <a:extLst>
              <a:ext uri="{FF2B5EF4-FFF2-40B4-BE49-F238E27FC236}">
                <a16:creationId xmlns:a16="http://schemas.microsoft.com/office/drawing/2014/main" id="{9BECD0F6-E4AE-B8BB-6F7A-465B3AF5D02F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086523" y="4544486"/>
            <a:ext cx="1335740" cy="2492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标题标题</a:t>
            </a:r>
          </a:p>
        </p:txBody>
      </p:sp>
      <p:pic>
        <p:nvPicPr>
          <p:cNvPr id="12" name="MG-图片 78" descr="形状, 圆圈&#10;&#10;描述已自动生成">
            <a:extLst>
              <a:ext uri="{FF2B5EF4-FFF2-40B4-BE49-F238E27FC236}">
                <a16:creationId xmlns:a16="http://schemas.microsoft.com/office/drawing/2014/main" id="{945685FE-1DDC-06B6-D77F-EA10819A6592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4" cstate="screen">
            <a:alphaModFix amt="30000"/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1658" y="4378752"/>
            <a:ext cx="1561601" cy="1566036"/>
          </a:xfrm>
          <a:prstGeom prst="rect">
            <a:avLst/>
          </a:prstGeom>
        </p:spPr>
      </p:pic>
      <p:sp>
        <p:nvSpPr>
          <p:cNvPr id="13" name="MG-标题 1">
            <a:extLst>
              <a:ext uri="{FF2B5EF4-FFF2-40B4-BE49-F238E27FC236}">
                <a16:creationId xmlns:a16="http://schemas.microsoft.com/office/drawing/2014/main" id="{2F688A28-8983-E804-45EC-315CC3B28C66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3490336" y="5037121"/>
            <a:ext cx="964245" cy="2492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800" b="1" dirty="0">
                <a:solidFill>
                  <a:schemeClr val="bg1">
                    <a:alpha val="41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标题标题</a:t>
            </a:r>
          </a:p>
        </p:txBody>
      </p:sp>
      <p:pic>
        <p:nvPicPr>
          <p:cNvPr id="14" name="MG-图片 78" descr="形状, 圆圈&#10;&#10;描述已自动生成">
            <a:extLst>
              <a:ext uri="{FF2B5EF4-FFF2-40B4-BE49-F238E27FC236}">
                <a16:creationId xmlns:a16="http://schemas.microsoft.com/office/drawing/2014/main" id="{6CE58984-ED3D-15BD-56F6-ADD7C7CC464C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4" cstate="screen">
            <a:alphaModFix amt="70000"/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artisticBlur radius="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6298" y="1475769"/>
            <a:ext cx="1809606" cy="1814745"/>
          </a:xfrm>
          <a:prstGeom prst="rect">
            <a:avLst/>
          </a:prstGeom>
        </p:spPr>
      </p:pic>
      <p:sp>
        <p:nvSpPr>
          <p:cNvPr id="15" name="MG-标题 1">
            <a:extLst>
              <a:ext uri="{FF2B5EF4-FFF2-40B4-BE49-F238E27FC236}">
                <a16:creationId xmlns:a16="http://schemas.microsoft.com/office/drawing/2014/main" id="{AAC4C46E-EC6A-B473-73BB-FC5528D571DC}"/>
              </a:ext>
            </a:extLst>
          </p:cNvPr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6572411" y="2258492"/>
            <a:ext cx="1117380" cy="2492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800" b="1" dirty="0">
                <a:solidFill>
                  <a:schemeClr val="bg1">
                    <a:alpha val="41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标题标题</a:t>
            </a:r>
          </a:p>
        </p:txBody>
      </p:sp>
      <p:pic>
        <p:nvPicPr>
          <p:cNvPr id="16" name="MG-图片 78" descr="形状, 圆圈&#10;&#10;描述已自动生成">
            <a:extLst>
              <a:ext uri="{FF2B5EF4-FFF2-40B4-BE49-F238E27FC236}">
                <a16:creationId xmlns:a16="http://schemas.microsoft.com/office/drawing/2014/main" id="{ACC9DA07-3E14-11BA-4E11-EB55144117CD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7413" y="1190830"/>
            <a:ext cx="2457955" cy="2464935"/>
          </a:xfrm>
          <a:prstGeom prst="rect">
            <a:avLst/>
          </a:prstGeom>
        </p:spPr>
      </p:pic>
      <p:sp>
        <p:nvSpPr>
          <p:cNvPr id="17" name="MG-标题 1">
            <a:extLst>
              <a:ext uri="{FF2B5EF4-FFF2-40B4-BE49-F238E27FC236}">
                <a16:creationId xmlns:a16="http://schemas.microsoft.com/office/drawing/2014/main" id="{E21F67D4-0129-7899-13B7-BE09C2C6968A}"/>
              </a:ext>
            </a:extLst>
          </p:cNvPr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9057532" y="2298648"/>
            <a:ext cx="1517716" cy="2492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标题标题</a:t>
            </a:r>
          </a:p>
        </p:txBody>
      </p:sp>
      <p:pic>
        <p:nvPicPr>
          <p:cNvPr id="18" name="MG-图片 78" descr="形状, 圆圈&#10;&#10;描述已自动生成">
            <a:extLst>
              <a:ext uri="{FF2B5EF4-FFF2-40B4-BE49-F238E27FC236}">
                <a16:creationId xmlns:a16="http://schemas.microsoft.com/office/drawing/2014/main" id="{A98AE4CC-0739-C7A7-6C2A-B5CD7F6E2A9E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3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0492" y="4084542"/>
            <a:ext cx="1926341" cy="1931811"/>
          </a:xfrm>
          <a:prstGeom prst="rect">
            <a:avLst/>
          </a:prstGeom>
        </p:spPr>
      </p:pic>
      <p:sp>
        <p:nvSpPr>
          <p:cNvPr id="19" name="MG-标题 1">
            <a:extLst>
              <a:ext uri="{FF2B5EF4-FFF2-40B4-BE49-F238E27FC236}">
                <a16:creationId xmlns:a16="http://schemas.microsoft.com/office/drawing/2014/main" id="{BF77F40F-9201-FD14-DB4E-B1C090AEBBF0}"/>
              </a:ext>
            </a:extLst>
          </p:cNvPr>
          <p:cNvSpPr>
            <a:spLocks noGrp="1"/>
          </p:cNvSpPr>
          <p:nvPr>
            <p:custDataLst>
              <p:tags r:id="rId16"/>
            </p:custDataLst>
          </p:nvPr>
        </p:nvSpPr>
        <p:spPr>
          <a:xfrm>
            <a:off x="10098932" y="4925798"/>
            <a:ext cx="1189460" cy="2492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800" b="1" dirty="0">
                <a:solidFill>
                  <a:schemeClr val="bg1">
                    <a:alpha val="41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标题标题</a:t>
            </a:r>
          </a:p>
        </p:txBody>
      </p:sp>
      <p:pic>
        <p:nvPicPr>
          <p:cNvPr id="20" name="MG-图片 78" descr="形状, 圆圈&#10;&#10;描述已自动生成">
            <a:extLst>
              <a:ext uri="{FF2B5EF4-FFF2-40B4-BE49-F238E27FC236}">
                <a16:creationId xmlns:a16="http://schemas.microsoft.com/office/drawing/2014/main" id="{4B64C830-E0DF-1B65-775B-8DDD54E068F6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25" cstate="screen">
            <a:alphaModFix amt="40000"/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artisticBlur radius="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6413" y="3577590"/>
            <a:ext cx="1926341" cy="1931811"/>
          </a:xfrm>
          <a:prstGeom prst="rect">
            <a:avLst/>
          </a:prstGeom>
        </p:spPr>
      </p:pic>
      <p:sp>
        <p:nvSpPr>
          <p:cNvPr id="21" name="MG-标题 1">
            <a:extLst>
              <a:ext uri="{FF2B5EF4-FFF2-40B4-BE49-F238E27FC236}">
                <a16:creationId xmlns:a16="http://schemas.microsoft.com/office/drawing/2014/main" id="{D4B33D96-7024-7111-442E-D41E94560B2F}"/>
              </a:ext>
            </a:extLst>
          </p:cNvPr>
          <p:cNvSpPr>
            <a:spLocks noGrp="1"/>
          </p:cNvSpPr>
          <p:nvPr>
            <p:custDataLst>
              <p:tags r:id="rId18"/>
            </p:custDataLst>
          </p:nvPr>
        </p:nvSpPr>
        <p:spPr>
          <a:xfrm>
            <a:off x="7954853" y="4418846"/>
            <a:ext cx="1189460" cy="2492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800" b="1" dirty="0">
                <a:solidFill>
                  <a:schemeClr val="bg1">
                    <a:alpha val="41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标题标题</a:t>
            </a:r>
          </a:p>
        </p:txBody>
      </p:sp>
    </p:spTree>
    <p:extLst>
      <p:ext uri="{BB962C8B-B14F-4D97-AF65-F5344CB8AC3E}">
        <p14:creationId xmlns:p14="http://schemas.microsoft.com/office/powerpoint/2010/main" val="676998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C8F2253E-75C2-8614-07C5-F7ECA1E6F1FB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4722472" y="1309656"/>
            <a:ext cx="8678182" cy="4881476"/>
            <a:chOff x="6069136" y="2073957"/>
            <a:chExt cx="6400800" cy="3600450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9C1C3A91-BA72-D0EA-6F8B-146C34B88EA4}"/>
                </a:ext>
              </a:extLst>
            </p:cNvPr>
            <p:cNvSpPr/>
            <p:nvPr/>
          </p:nvSpPr>
          <p:spPr>
            <a:xfrm>
              <a:off x="7560864" y="2683793"/>
              <a:ext cx="3440133" cy="1912376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/>
            </a:p>
          </p:txBody>
        </p:sp>
        <p:pic>
          <p:nvPicPr>
            <p:cNvPr id="33" name="图片 32" descr="电脑萤幕&#10;&#10;描述已自动生成">
              <a:extLst>
                <a:ext uri="{FF2B5EF4-FFF2-40B4-BE49-F238E27FC236}">
                  <a16:creationId xmlns:a16="http://schemas.microsoft.com/office/drawing/2014/main" id="{19FEA6B6-5DD7-10EA-1D2E-6C0C37E385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69136" y="2073957"/>
              <a:ext cx="6400800" cy="3600450"/>
            </a:xfrm>
            <a:prstGeom prst="rect">
              <a:avLst/>
            </a:prstGeom>
          </p:spPr>
        </p:pic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B6B9A33-C3F6-60BC-A851-6412ED4D6920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6009183" y="3440447"/>
            <a:ext cx="2747847" cy="3367743"/>
            <a:chOff x="2408302" y="1379551"/>
            <a:chExt cx="2937720" cy="3600450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793336AC-F53E-7BCD-1224-99AB621C5E58}"/>
                </a:ext>
              </a:extLst>
            </p:cNvPr>
            <p:cNvSpPr/>
            <p:nvPr/>
          </p:nvSpPr>
          <p:spPr>
            <a:xfrm>
              <a:off x="3061711" y="1819812"/>
              <a:ext cx="1656796" cy="2752187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/>
            </a:p>
          </p:txBody>
        </p:sp>
        <p:pic>
          <p:nvPicPr>
            <p:cNvPr id="39" name="图片 38" descr="图片包含 形状&#10;&#10;描述已自动生成">
              <a:extLst>
                <a:ext uri="{FF2B5EF4-FFF2-40B4-BE49-F238E27FC236}">
                  <a16:creationId xmlns:a16="http://schemas.microsoft.com/office/drawing/2014/main" id="{8177257B-8CF7-54BD-49F9-0E47885B9A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08302" y="1379551"/>
              <a:ext cx="2937720" cy="3600450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AD92235-5B39-22A5-4C01-C45C36D17728}"/>
              </a:ext>
            </a:extLst>
          </p:cNvPr>
          <p:cNvGrpSpPr>
            <a:grpSpLocks noChangeAspect="1"/>
          </p:cNvGrpSpPr>
          <p:nvPr/>
        </p:nvGrpSpPr>
        <p:grpSpPr>
          <a:xfrm>
            <a:off x="5592095" y="4662574"/>
            <a:ext cx="1146419" cy="1528558"/>
            <a:chOff x="3090098" y="2560755"/>
            <a:chExt cx="2700338" cy="3600450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4273DE2C-29C4-FF6B-9382-732B0C927386}"/>
                </a:ext>
              </a:extLst>
            </p:cNvPr>
            <p:cNvSpPr/>
            <p:nvPr/>
          </p:nvSpPr>
          <p:spPr>
            <a:xfrm>
              <a:off x="3737363" y="3139488"/>
              <a:ext cx="1420661" cy="2523729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/>
            </a:p>
          </p:txBody>
        </p:sp>
        <p:pic>
          <p:nvPicPr>
            <p:cNvPr id="42" name="图片 41" descr="图片包含 文本&#10;&#10;描述已自动生成">
              <a:extLst>
                <a:ext uri="{FF2B5EF4-FFF2-40B4-BE49-F238E27FC236}">
                  <a16:creationId xmlns:a16="http://schemas.microsoft.com/office/drawing/2014/main" id="{41B59959-9E2C-AB10-BF1D-5143D9A158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90098" y="2560755"/>
              <a:ext cx="2700338" cy="3600450"/>
            </a:xfrm>
            <a:prstGeom prst="rect">
              <a:avLst/>
            </a:prstGeom>
          </p:spPr>
        </p:pic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A3DAA9D9-63F1-E44D-8925-146EFA42B6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225" y="729014"/>
            <a:ext cx="360000" cy="360000"/>
          </a:xfrm>
          <a:prstGeom prst="rect">
            <a:avLst/>
          </a:prstGeom>
        </p:spPr>
      </p:pic>
      <p:sp>
        <p:nvSpPr>
          <p:cNvPr id="43" name="标题 1">
            <a:extLst>
              <a:ext uri="{FF2B5EF4-FFF2-40B4-BE49-F238E27FC236}">
                <a16:creationId xmlns:a16="http://schemas.microsoft.com/office/drawing/2014/main" id="{E0E1B7CA-E152-00DE-256B-C0993865A9B7}"/>
              </a:ext>
            </a:extLst>
          </p:cNvPr>
          <p:cNvSpPr>
            <a:spLocks noGrp="1"/>
          </p:cNvSpPr>
          <p:nvPr/>
        </p:nvSpPr>
        <p:spPr>
          <a:xfrm>
            <a:off x="907505" y="910761"/>
            <a:ext cx="5257799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标题标题标题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B259656-37E4-F8D2-493A-4BD26D2525CE}"/>
              </a:ext>
            </a:extLst>
          </p:cNvPr>
          <p:cNvGrpSpPr/>
          <p:nvPr/>
        </p:nvGrpSpPr>
        <p:grpSpPr>
          <a:xfrm>
            <a:off x="911225" y="2337111"/>
            <a:ext cx="4929620" cy="830997"/>
            <a:chOff x="911225" y="2337111"/>
            <a:chExt cx="4929620" cy="830997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614C076-59ED-E884-EB8B-49B890592888}"/>
                </a:ext>
              </a:extLst>
            </p:cNvPr>
            <p:cNvSpPr txBox="1"/>
            <p:nvPr/>
          </p:nvSpPr>
          <p:spPr>
            <a:xfrm>
              <a:off x="911225" y="2337111"/>
              <a:ext cx="1096454" cy="83099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5400" dirty="0">
                  <a:gradFill>
                    <a:gsLst>
                      <a:gs pos="0">
                        <a:srgbClr val="ECD66B"/>
                      </a:gs>
                      <a:gs pos="66000">
                        <a:srgbClr val="E34012"/>
                      </a:gs>
                    </a:gsLst>
                    <a:lin ang="2700000" scaled="0"/>
                  </a:gradFill>
                  <a:latin typeface="+mj-lt"/>
                  <a:ea typeface="+mj-ea"/>
                  <a:cs typeface="+mn-ea"/>
                  <a:sym typeface="+mn-lt"/>
                </a:rPr>
                <a:t>200+</a:t>
              </a:r>
              <a:endParaRPr lang="zh-CN" altLang="en-US" sz="5400" dirty="0">
                <a:gradFill>
                  <a:gsLst>
                    <a:gs pos="0">
                      <a:srgbClr val="ECD66B"/>
                    </a:gs>
                    <a:gs pos="66000">
                      <a:srgbClr val="E34012"/>
                    </a:gs>
                  </a:gsLst>
                  <a:lin ang="2700000" scaled="0"/>
                </a:gradFill>
                <a:latin typeface="+mj-lt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E571B1F-1D17-2AED-A87B-D9411B80FD7D}"/>
                </a:ext>
              </a:extLst>
            </p:cNvPr>
            <p:cNvSpPr txBox="1"/>
            <p:nvPr/>
          </p:nvSpPr>
          <p:spPr>
            <a:xfrm>
              <a:off x="2250118" y="2504721"/>
              <a:ext cx="3590727" cy="495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内容内容内容，内容内容内容内容内容内容，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内容内容内容，内容内容内容。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1B76846-E663-9A81-26FE-A227627FBDEF}"/>
              </a:ext>
            </a:extLst>
          </p:cNvPr>
          <p:cNvGrpSpPr/>
          <p:nvPr/>
        </p:nvGrpSpPr>
        <p:grpSpPr>
          <a:xfrm>
            <a:off x="911225" y="3702890"/>
            <a:ext cx="4929620" cy="830997"/>
            <a:chOff x="911225" y="3748750"/>
            <a:chExt cx="4929620" cy="83099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34722B6-6DF3-D3E1-6811-96BAAC1B69ED}"/>
                </a:ext>
              </a:extLst>
            </p:cNvPr>
            <p:cNvSpPr txBox="1"/>
            <p:nvPr/>
          </p:nvSpPr>
          <p:spPr>
            <a:xfrm>
              <a:off x="911225" y="3748750"/>
              <a:ext cx="1096454" cy="83099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rgbClr val="ECD66B"/>
                      </a:gs>
                      <a:gs pos="66000">
                        <a:srgbClr val="E34012"/>
                      </a:gs>
                    </a:gsLst>
                    <a:lin ang="2700000" scaled="0"/>
                  </a:gradFill>
                  <a:latin typeface="+mj-lt"/>
                  <a:ea typeface="+mj-ea"/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560+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190C68B-449B-9087-75AE-2B1F3035FCBE}"/>
                </a:ext>
              </a:extLst>
            </p:cNvPr>
            <p:cNvSpPr txBox="1"/>
            <p:nvPr/>
          </p:nvSpPr>
          <p:spPr>
            <a:xfrm>
              <a:off x="2250118" y="3916360"/>
              <a:ext cx="3590727" cy="495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内容内容内容，内容内容内容内容内容内容，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内容内容内容，内容内容内容。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C4D6968-86E4-E1FE-B906-8EFF58490247}"/>
              </a:ext>
            </a:extLst>
          </p:cNvPr>
          <p:cNvGrpSpPr/>
          <p:nvPr/>
        </p:nvGrpSpPr>
        <p:grpSpPr>
          <a:xfrm>
            <a:off x="911225" y="5068669"/>
            <a:ext cx="4929620" cy="830997"/>
            <a:chOff x="911225" y="5068669"/>
            <a:chExt cx="4929620" cy="83099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25E455D-46A5-F535-4730-DF46441E68C9}"/>
                </a:ext>
              </a:extLst>
            </p:cNvPr>
            <p:cNvSpPr txBox="1"/>
            <p:nvPr/>
          </p:nvSpPr>
          <p:spPr>
            <a:xfrm>
              <a:off x="911225" y="5068669"/>
              <a:ext cx="1096454" cy="83099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rgbClr val="ECD66B"/>
                      </a:gs>
                      <a:gs pos="66000">
                        <a:srgbClr val="E34012"/>
                      </a:gs>
                    </a:gsLst>
                    <a:lin ang="2700000" scaled="0"/>
                  </a:gradFill>
                  <a:latin typeface="+mj-lt"/>
                  <a:ea typeface="+mj-ea"/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120+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23A6FB6-5100-9CB4-E5B3-3BD844C32003}"/>
                </a:ext>
              </a:extLst>
            </p:cNvPr>
            <p:cNvSpPr txBox="1"/>
            <p:nvPr/>
          </p:nvSpPr>
          <p:spPr>
            <a:xfrm>
              <a:off x="2250118" y="5236279"/>
              <a:ext cx="3590727" cy="495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内容内容内容，内容内容内容内容内容内容，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内容内容内容，内容内容内容。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7232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46CB9E-5CF6-1638-98FC-776C55B4D4A6}"/>
              </a:ext>
            </a:extLst>
          </p:cNvPr>
          <p:cNvSpPr>
            <a:spLocks noGrp="1"/>
          </p:cNvSpPr>
          <p:nvPr/>
        </p:nvSpPr>
        <p:spPr>
          <a:xfrm>
            <a:off x="838201" y="2771876"/>
            <a:ext cx="4439334" cy="252402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</a:rPr>
              <a:t>内容内容内容，内容内容内容内容内容，内容内容内容，内容内容内容。</a:t>
            </a:r>
            <a:endParaRPr lang="en-US" altLang="zh-CN" sz="1400" dirty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</a:rPr>
              <a:t>内容内容内容，内容内容内容内容内容内容，内容内容内容，内容内容内容。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</a:rPr>
              <a:t>内容内容内容，内容内容内容内容内容，内容内容内容，内容内容内容。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</a:rPr>
              <a:t>内容内容内容，内容内容内容内容内容内容，内容内容内容，内容内容内容。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A441DDE-49EA-C9FE-E295-11D5C37BF1FB}"/>
              </a:ext>
            </a:extLst>
          </p:cNvPr>
          <p:cNvSpPr/>
          <p:nvPr/>
        </p:nvSpPr>
        <p:spPr>
          <a:xfrm>
            <a:off x="6869897" y="1492160"/>
            <a:ext cx="4088119" cy="4088119"/>
          </a:xfrm>
          <a:prstGeom prst="ellipse">
            <a:avLst/>
          </a:prstGeom>
          <a:noFill/>
          <a:ln w="15875">
            <a:gradFill>
              <a:gsLst>
                <a:gs pos="0">
                  <a:srgbClr val="E34012"/>
                </a:gs>
                <a:gs pos="100000">
                  <a:srgbClr val="D64B7F">
                    <a:alpha val="58000"/>
                  </a:srgb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6AF0A12-1B87-8031-D58D-C9B0C1E83B4A}"/>
              </a:ext>
            </a:extLst>
          </p:cNvPr>
          <p:cNvGrpSpPr/>
          <p:nvPr/>
        </p:nvGrpSpPr>
        <p:grpSpPr>
          <a:xfrm>
            <a:off x="8006290" y="755923"/>
            <a:ext cx="2769870" cy="2719070"/>
            <a:chOff x="12948" y="423"/>
            <a:chExt cx="4362" cy="4282"/>
          </a:xfrm>
        </p:grpSpPr>
        <p:pic>
          <p:nvPicPr>
            <p:cNvPr id="6" name="图片 5" descr="组 9">
              <a:extLst>
                <a:ext uri="{FF2B5EF4-FFF2-40B4-BE49-F238E27FC236}">
                  <a16:creationId xmlns:a16="http://schemas.microsoft.com/office/drawing/2014/main" id="{5A13EDF5-98DE-BF6F-1673-F7642137D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948" y="423"/>
              <a:ext cx="4362" cy="4283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0CC490E-AFA8-5F49-94AB-D1B1C0B9D49A}"/>
                </a:ext>
              </a:extLst>
            </p:cNvPr>
            <p:cNvSpPr txBox="1"/>
            <p:nvPr/>
          </p:nvSpPr>
          <p:spPr>
            <a:xfrm>
              <a:off x="14744" y="2008"/>
              <a:ext cx="1888" cy="1113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cs typeface="+mn-ea"/>
                  <a:sym typeface="+mn-lt"/>
                </a:rPr>
                <a:t>协作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BED4A55-36EB-F9FF-3378-F2DDFA871B67}"/>
              </a:ext>
            </a:extLst>
          </p:cNvPr>
          <p:cNvGrpSpPr/>
          <p:nvPr/>
        </p:nvGrpSpPr>
        <p:grpSpPr>
          <a:xfrm>
            <a:off x="5520306" y="2092960"/>
            <a:ext cx="2769870" cy="2719070"/>
            <a:chOff x="8586" y="4006"/>
            <a:chExt cx="4362" cy="4282"/>
          </a:xfrm>
        </p:grpSpPr>
        <p:pic>
          <p:nvPicPr>
            <p:cNvPr id="9" name="图片 8" descr="组 9">
              <a:extLst>
                <a:ext uri="{FF2B5EF4-FFF2-40B4-BE49-F238E27FC236}">
                  <a16:creationId xmlns:a16="http://schemas.microsoft.com/office/drawing/2014/main" id="{44AED560-26F5-7092-4EDE-76F8CDDEE3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86" y="4006"/>
              <a:ext cx="4362" cy="4283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F9C7F9D-9032-7F9D-9DE7-E2686F6E7E92}"/>
                </a:ext>
              </a:extLst>
            </p:cNvPr>
            <p:cNvSpPr txBox="1"/>
            <p:nvPr/>
          </p:nvSpPr>
          <p:spPr>
            <a:xfrm>
              <a:off x="10317" y="5530"/>
              <a:ext cx="1888" cy="1113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cs typeface="+mn-ea"/>
                  <a:sym typeface="+mn-lt"/>
                </a:rPr>
                <a:t>沟通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F940AF1-AD60-40DA-BCB9-E699B99877DA}"/>
              </a:ext>
            </a:extLst>
          </p:cNvPr>
          <p:cNvGrpSpPr/>
          <p:nvPr/>
        </p:nvGrpSpPr>
        <p:grpSpPr>
          <a:xfrm>
            <a:off x="8595383" y="3582670"/>
            <a:ext cx="2769870" cy="2719705"/>
            <a:chOff x="12670" y="5642"/>
            <a:chExt cx="4362" cy="4283"/>
          </a:xfrm>
        </p:grpSpPr>
        <p:pic>
          <p:nvPicPr>
            <p:cNvPr id="12" name="图片 11" descr="组 9">
              <a:extLst>
                <a:ext uri="{FF2B5EF4-FFF2-40B4-BE49-F238E27FC236}">
                  <a16:creationId xmlns:a16="http://schemas.microsoft.com/office/drawing/2014/main" id="{25677C85-E1FE-8C8A-471B-D4C8A2A0C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670" y="5642"/>
              <a:ext cx="4362" cy="4283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04D44A9-95E8-79C5-7B03-0A8B8704D2BE}"/>
                </a:ext>
              </a:extLst>
            </p:cNvPr>
            <p:cNvSpPr txBox="1"/>
            <p:nvPr/>
          </p:nvSpPr>
          <p:spPr>
            <a:xfrm>
              <a:off x="14085" y="7227"/>
              <a:ext cx="2688" cy="1113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cs typeface="+mn-ea"/>
                  <a:sym typeface="+mn-lt"/>
                </a:rPr>
                <a:t>新尝试</a:t>
              </a: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657524DF-3AB8-FC94-6861-C05B5B75FA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25" y="729014"/>
            <a:ext cx="360000" cy="360000"/>
          </a:xfrm>
          <a:prstGeom prst="rect">
            <a:avLst/>
          </a:prstGeom>
        </p:spPr>
      </p:pic>
      <p:sp>
        <p:nvSpPr>
          <p:cNvPr id="18" name="标题 1">
            <a:extLst>
              <a:ext uri="{FF2B5EF4-FFF2-40B4-BE49-F238E27FC236}">
                <a16:creationId xmlns:a16="http://schemas.microsoft.com/office/drawing/2014/main" id="{C127BE70-D108-7C43-9EED-12B34CAEEA86}"/>
              </a:ext>
            </a:extLst>
          </p:cNvPr>
          <p:cNvSpPr>
            <a:spLocks noGrp="1"/>
          </p:cNvSpPr>
          <p:nvPr/>
        </p:nvSpPr>
        <p:spPr>
          <a:xfrm>
            <a:off x="907505" y="910761"/>
            <a:ext cx="5257799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标题标题标题</a:t>
            </a:r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A357972A-A940-CE2E-6530-22B505AA7416}"/>
              </a:ext>
            </a:extLst>
          </p:cNvPr>
          <p:cNvSpPr>
            <a:spLocks noGrp="1"/>
          </p:cNvSpPr>
          <p:nvPr/>
        </p:nvSpPr>
        <p:spPr>
          <a:xfrm>
            <a:off x="911225" y="2249619"/>
            <a:ext cx="3077766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gradFill>
                  <a:gsLst>
                    <a:gs pos="0">
                      <a:srgbClr val="ECD66B"/>
                    </a:gs>
                    <a:gs pos="66000">
                      <a:srgbClr val="E34012"/>
                    </a:gs>
                  </a:gsLst>
                  <a:lin ang="2700000" scaled="0"/>
                </a:gradFill>
                <a:latin typeface="+mj-ea"/>
                <a:ea typeface="+mj-ea"/>
                <a:cs typeface="+mn-ea"/>
                <a:sym typeface="+mn-lt"/>
              </a:rPr>
              <a:t>副标题副标题副标题副标题</a:t>
            </a:r>
          </a:p>
        </p:txBody>
      </p:sp>
    </p:spTree>
    <p:extLst>
      <p:ext uri="{BB962C8B-B14F-4D97-AF65-F5344CB8AC3E}">
        <p14:creationId xmlns:p14="http://schemas.microsoft.com/office/powerpoint/2010/main" val="3206901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78BF99F-07DD-EE07-8719-85D7742B912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754" y="2122194"/>
            <a:ext cx="11052925" cy="378757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8901BFA-4518-90F1-E67F-501245EC27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25" y="729014"/>
            <a:ext cx="360000" cy="360000"/>
          </a:xfrm>
          <a:prstGeom prst="rect">
            <a:avLst/>
          </a:prstGeom>
        </p:spPr>
      </p:pic>
      <p:sp>
        <p:nvSpPr>
          <p:cNvPr id="6" name="标题 1">
            <a:extLst>
              <a:ext uri="{FF2B5EF4-FFF2-40B4-BE49-F238E27FC236}">
                <a16:creationId xmlns:a16="http://schemas.microsoft.com/office/drawing/2014/main" id="{06826F4C-4690-4BA6-6C04-75F6A1CCA279}"/>
              </a:ext>
            </a:extLst>
          </p:cNvPr>
          <p:cNvSpPr>
            <a:spLocks noGrp="1"/>
          </p:cNvSpPr>
          <p:nvPr/>
        </p:nvSpPr>
        <p:spPr>
          <a:xfrm>
            <a:off x="907505" y="910761"/>
            <a:ext cx="5257799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1649454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EC920348-F216-D483-F111-CB3007662E8E}"/>
              </a:ext>
            </a:extLst>
          </p:cNvPr>
          <p:cNvCxnSpPr>
            <a:cxnSpLocks/>
          </p:cNvCxnSpPr>
          <p:nvPr/>
        </p:nvCxnSpPr>
        <p:spPr>
          <a:xfrm>
            <a:off x="4803164" y="4226127"/>
            <a:ext cx="0" cy="353493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9A609F0C-5E0C-A32A-3796-13EC4AB39374}"/>
              </a:ext>
            </a:extLst>
          </p:cNvPr>
          <p:cNvCxnSpPr>
            <a:cxnSpLocks/>
          </p:cNvCxnSpPr>
          <p:nvPr/>
        </p:nvCxnSpPr>
        <p:spPr>
          <a:xfrm>
            <a:off x="7430540" y="4226127"/>
            <a:ext cx="0" cy="353493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图片包含 游戏机&#10;&#10;描述已自动生成">
            <a:extLst>
              <a:ext uri="{FF2B5EF4-FFF2-40B4-BE49-F238E27FC236}">
                <a16:creationId xmlns:a16="http://schemas.microsoft.com/office/drawing/2014/main" id="{4474676A-6531-2DF0-7A19-2CE69FD92EF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4762" y="908050"/>
            <a:ext cx="2582475" cy="1829091"/>
          </a:xfrm>
          <a:prstGeom prst="rect">
            <a:avLst/>
          </a:prstGeom>
        </p:spPr>
      </p:pic>
      <p:sp>
        <p:nvSpPr>
          <p:cNvPr id="15" name="内容占位符 2">
            <a:extLst>
              <a:ext uri="{FF2B5EF4-FFF2-40B4-BE49-F238E27FC236}">
                <a16:creationId xmlns:a16="http://schemas.microsoft.com/office/drawing/2014/main" id="{63C27AF8-A075-B768-6641-07B287840F39}"/>
              </a:ext>
            </a:extLst>
          </p:cNvPr>
          <p:cNvSpPr>
            <a:spLocks noGrp="1"/>
          </p:cNvSpPr>
          <p:nvPr/>
        </p:nvSpPr>
        <p:spPr>
          <a:xfrm>
            <a:off x="5388113" y="1679751"/>
            <a:ext cx="1415772" cy="499047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标题标题</a:t>
            </a:r>
          </a:p>
        </p:txBody>
      </p:sp>
      <p:pic>
        <p:nvPicPr>
          <p:cNvPr id="16" name="图片 15" descr="图片包含 游戏机&#10;&#10;描述已自动生成">
            <a:extLst>
              <a:ext uri="{FF2B5EF4-FFF2-40B4-BE49-F238E27FC236}">
                <a16:creationId xmlns:a16="http://schemas.microsoft.com/office/drawing/2014/main" id="{4091F865-8B8C-8A18-ADC3-450FF04E4E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5351" y="3164057"/>
            <a:ext cx="1618604" cy="1146408"/>
          </a:xfrm>
          <a:prstGeom prst="rect">
            <a:avLst/>
          </a:prstGeom>
        </p:spPr>
      </p:pic>
      <p:sp>
        <p:nvSpPr>
          <p:cNvPr id="17" name="内容占位符 2">
            <a:extLst>
              <a:ext uri="{FF2B5EF4-FFF2-40B4-BE49-F238E27FC236}">
                <a16:creationId xmlns:a16="http://schemas.microsoft.com/office/drawing/2014/main" id="{FDB8F0A6-9586-00CD-27F9-E2DD305F3095}"/>
              </a:ext>
            </a:extLst>
          </p:cNvPr>
          <p:cNvSpPr>
            <a:spLocks noGrp="1"/>
          </p:cNvSpPr>
          <p:nvPr/>
        </p:nvSpPr>
        <p:spPr>
          <a:xfrm>
            <a:off x="7064072" y="3594416"/>
            <a:ext cx="646331" cy="397416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pic>
        <p:nvPicPr>
          <p:cNvPr id="18" name="图片 17" descr="图片包含 游戏机&#10;&#10;描述已自动生成">
            <a:extLst>
              <a:ext uri="{FF2B5EF4-FFF2-40B4-BE49-F238E27FC236}">
                <a16:creationId xmlns:a16="http://schemas.microsoft.com/office/drawing/2014/main" id="{C320760E-27A6-1E00-5A4D-903AF8E239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392" y="4803542"/>
            <a:ext cx="1618604" cy="1146408"/>
          </a:xfrm>
          <a:prstGeom prst="rect">
            <a:avLst/>
          </a:prstGeom>
        </p:spPr>
      </p:pic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7DFB32B8-F8AA-730D-BDE4-7C6C6B999571}"/>
              </a:ext>
            </a:extLst>
          </p:cNvPr>
          <p:cNvSpPr>
            <a:spLocks noGrp="1"/>
          </p:cNvSpPr>
          <p:nvPr/>
        </p:nvSpPr>
        <p:spPr>
          <a:xfrm>
            <a:off x="2984694" y="5233901"/>
            <a:ext cx="1107996" cy="397416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标题标题</a:t>
            </a:r>
          </a:p>
        </p:txBody>
      </p:sp>
      <p:pic>
        <p:nvPicPr>
          <p:cNvPr id="20" name="图片 19" descr="图片包含 游戏机&#10;&#10;描述已自动生成">
            <a:extLst>
              <a:ext uri="{FF2B5EF4-FFF2-40B4-BE49-F238E27FC236}">
                <a16:creationId xmlns:a16="http://schemas.microsoft.com/office/drawing/2014/main" id="{556F73A8-5C98-FA62-1D46-BFA922CE72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4003" y="4803542"/>
            <a:ext cx="1618604" cy="1146408"/>
          </a:xfrm>
          <a:prstGeom prst="rect">
            <a:avLst/>
          </a:prstGeom>
        </p:spPr>
      </p:pic>
      <p:sp>
        <p:nvSpPr>
          <p:cNvPr id="21" name="内容占位符 2">
            <a:extLst>
              <a:ext uri="{FF2B5EF4-FFF2-40B4-BE49-F238E27FC236}">
                <a16:creationId xmlns:a16="http://schemas.microsoft.com/office/drawing/2014/main" id="{ACD4D953-CD50-5945-12A3-01AD925B5675}"/>
              </a:ext>
            </a:extLst>
          </p:cNvPr>
          <p:cNvSpPr>
            <a:spLocks noGrp="1"/>
          </p:cNvSpPr>
          <p:nvPr/>
        </p:nvSpPr>
        <p:spPr>
          <a:xfrm>
            <a:off x="8099305" y="5233901"/>
            <a:ext cx="1107996" cy="397416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标题标题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ABD8504D-7AFE-7C13-4F55-8B1E090D8C61}"/>
              </a:ext>
            </a:extLst>
          </p:cNvPr>
          <p:cNvCxnSpPr>
            <a:cxnSpLocks/>
            <a:stCxn id="13" idx="2"/>
            <a:endCxn id="44" idx="1"/>
          </p:cNvCxnSpPr>
          <p:nvPr/>
        </p:nvCxnSpPr>
        <p:spPr>
          <a:xfrm flipH="1">
            <a:off x="6095201" y="2737141"/>
            <a:ext cx="799" cy="196064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左中括号 23">
            <a:extLst>
              <a:ext uri="{FF2B5EF4-FFF2-40B4-BE49-F238E27FC236}">
                <a16:creationId xmlns:a16="http://schemas.microsoft.com/office/drawing/2014/main" id="{F3727F2A-8286-4179-CF9D-8AA7C01662A4}"/>
              </a:ext>
            </a:extLst>
          </p:cNvPr>
          <p:cNvSpPr/>
          <p:nvPr/>
        </p:nvSpPr>
        <p:spPr>
          <a:xfrm rot="5400000">
            <a:off x="5983238" y="2127454"/>
            <a:ext cx="223925" cy="5128258"/>
          </a:xfrm>
          <a:prstGeom prst="leftBracket">
            <a:avLst>
              <a:gd name="adj" fmla="val 93406"/>
            </a:avLst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内容占位符 2">
            <a:extLst>
              <a:ext uri="{FF2B5EF4-FFF2-40B4-BE49-F238E27FC236}">
                <a16:creationId xmlns:a16="http://schemas.microsoft.com/office/drawing/2014/main" id="{3E93D486-0069-3436-8FA6-EA3480776253}"/>
              </a:ext>
            </a:extLst>
          </p:cNvPr>
          <p:cNvSpPr>
            <a:spLocks noGrp="1"/>
          </p:cNvSpPr>
          <p:nvPr/>
        </p:nvSpPr>
        <p:spPr>
          <a:xfrm>
            <a:off x="1574296" y="2489598"/>
            <a:ext cx="2146493" cy="495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</a:rPr>
              <a:t>内容内容内容，内容内容内容内容内容内容</a:t>
            </a:r>
          </a:p>
        </p:txBody>
      </p:sp>
      <p:pic>
        <p:nvPicPr>
          <p:cNvPr id="34" name="图片 33" descr="图片包含 游戏机&#10;&#10;描述已自动生成">
            <a:extLst>
              <a:ext uri="{FF2B5EF4-FFF2-40B4-BE49-F238E27FC236}">
                <a16:creationId xmlns:a16="http://schemas.microsoft.com/office/drawing/2014/main" id="{81D77C4F-5FE3-374B-D410-375809F5BA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698" y="4803542"/>
            <a:ext cx="1618604" cy="1146408"/>
          </a:xfrm>
          <a:prstGeom prst="rect">
            <a:avLst/>
          </a:prstGeom>
        </p:spPr>
      </p:pic>
      <p:sp>
        <p:nvSpPr>
          <p:cNvPr id="35" name="内容占位符 2">
            <a:extLst>
              <a:ext uri="{FF2B5EF4-FFF2-40B4-BE49-F238E27FC236}">
                <a16:creationId xmlns:a16="http://schemas.microsoft.com/office/drawing/2014/main" id="{5C14C0EF-205A-9EBD-B06A-B1631A4031CE}"/>
              </a:ext>
            </a:extLst>
          </p:cNvPr>
          <p:cNvSpPr>
            <a:spLocks noGrp="1"/>
          </p:cNvSpPr>
          <p:nvPr/>
        </p:nvSpPr>
        <p:spPr>
          <a:xfrm>
            <a:off x="5772834" y="5233901"/>
            <a:ext cx="646331" cy="397416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pic>
        <p:nvPicPr>
          <p:cNvPr id="42" name="图片 41" descr="图片包含 游戏机&#10;&#10;描述已自动生成">
            <a:extLst>
              <a:ext uri="{FF2B5EF4-FFF2-40B4-BE49-F238E27FC236}">
                <a16:creationId xmlns:a16="http://schemas.microsoft.com/office/drawing/2014/main" id="{1CB46A0B-8D2E-131B-2298-8B23A5EFC5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8045" y="3164057"/>
            <a:ext cx="1618604" cy="1146408"/>
          </a:xfrm>
          <a:prstGeom prst="rect">
            <a:avLst/>
          </a:prstGeom>
        </p:spPr>
      </p:pic>
      <p:sp>
        <p:nvSpPr>
          <p:cNvPr id="43" name="内容占位符 2">
            <a:extLst>
              <a:ext uri="{FF2B5EF4-FFF2-40B4-BE49-F238E27FC236}">
                <a16:creationId xmlns:a16="http://schemas.microsoft.com/office/drawing/2014/main" id="{802F64CB-CF92-EADC-52EB-9A3C15CB836A}"/>
              </a:ext>
            </a:extLst>
          </p:cNvPr>
          <p:cNvSpPr>
            <a:spLocks noGrp="1"/>
          </p:cNvSpPr>
          <p:nvPr/>
        </p:nvSpPr>
        <p:spPr>
          <a:xfrm>
            <a:off x="4556388" y="3594416"/>
            <a:ext cx="646331" cy="397416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4" name="左中括号 43">
            <a:extLst>
              <a:ext uri="{FF2B5EF4-FFF2-40B4-BE49-F238E27FC236}">
                <a16:creationId xmlns:a16="http://schemas.microsoft.com/office/drawing/2014/main" id="{87B9D4C8-1702-026A-5665-572A20E3F103}"/>
              </a:ext>
            </a:extLst>
          </p:cNvPr>
          <p:cNvSpPr/>
          <p:nvPr/>
        </p:nvSpPr>
        <p:spPr>
          <a:xfrm rot="5400000">
            <a:off x="5983238" y="1753131"/>
            <a:ext cx="223925" cy="2584072"/>
          </a:xfrm>
          <a:prstGeom prst="leftBracket">
            <a:avLst>
              <a:gd name="adj" fmla="val 93406"/>
            </a:avLst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7A03393-76D0-9866-D984-96B8A7B65DC7}"/>
              </a:ext>
            </a:extLst>
          </p:cNvPr>
          <p:cNvSpPr txBox="1"/>
          <p:nvPr/>
        </p:nvSpPr>
        <p:spPr>
          <a:xfrm>
            <a:off x="911225" y="2321988"/>
            <a:ext cx="548227" cy="83099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ECD66B"/>
                    </a:gs>
                    <a:gs pos="66000">
                      <a:srgbClr val="E34012"/>
                    </a:gs>
                  </a:gsLst>
                  <a:lin ang="2700000" scaled="0"/>
                </a:gradFill>
                <a:latin typeface="+mj-lt"/>
                <a:ea typeface="+mj-ea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01</a:t>
            </a:r>
            <a:endParaRPr lang="zh-CN" altLang="en-US" dirty="0">
              <a:sym typeface="+mn-lt"/>
            </a:endParaRPr>
          </a:p>
        </p:txBody>
      </p:sp>
      <p:sp>
        <p:nvSpPr>
          <p:cNvPr id="51" name="内容占位符 2">
            <a:extLst>
              <a:ext uri="{FF2B5EF4-FFF2-40B4-BE49-F238E27FC236}">
                <a16:creationId xmlns:a16="http://schemas.microsoft.com/office/drawing/2014/main" id="{439966CC-7335-07C6-092A-7DE5D8A9441D}"/>
              </a:ext>
            </a:extLst>
          </p:cNvPr>
          <p:cNvSpPr>
            <a:spLocks noGrp="1"/>
          </p:cNvSpPr>
          <p:nvPr/>
        </p:nvSpPr>
        <p:spPr>
          <a:xfrm>
            <a:off x="1574296" y="3660020"/>
            <a:ext cx="2146493" cy="495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</a:rPr>
              <a:t>内容内容内容，内容内容内容内容内容内容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5A10CBF-9519-4EA3-99C2-511763260E84}"/>
              </a:ext>
            </a:extLst>
          </p:cNvPr>
          <p:cNvSpPr txBox="1"/>
          <p:nvPr/>
        </p:nvSpPr>
        <p:spPr>
          <a:xfrm>
            <a:off x="911225" y="3492410"/>
            <a:ext cx="548227" cy="83099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ECD66B"/>
                    </a:gs>
                    <a:gs pos="66000">
                      <a:srgbClr val="E34012"/>
                    </a:gs>
                  </a:gsLst>
                  <a:lin ang="2700000" scaled="0"/>
                </a:gradFill>
                <a:latin typeface="+mj-lt"/>
                <a:ea typeface="+mj-ea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02</a:t>
            </a:r>
            <a:endParaRPr lang="zh-CN" altLang="en-US" dirty="0">
              <a:sym typeface="+mn-lt"/>
            </a:endParaRPr>
          </a:p>
        </p:txBody>
      </p:sp>
      <p:sp>
        <p:nvSpPr>
          <p:cNvPr id="53" name="内容占位符 2">
            <a:extLst>
              <a:ext uri="{FF2B5EF4-FFF2-40B4-BE49-F238E27FC236}">
                <a16:creationId xmlns:a16="http://schemas.microsoft.com/office/drawing/2014/main" id="{783697A1-ECF8-FA3D-2D72-DEF992539ACB}"/>
              </a:ext>
            </a:extLst>
          </p:cNvPr>
          <p:cNvSpPr>
            <a:spLocks noGrp="1"/>
          </p:cNvSpPr>
          <p:nvPr/>
        </p:nvSpPr>
        <p:spPr>
          <a:xfrm>
            <a:off x="8440468" y="2489598"/>
            <a:ext cx="2146493" cy="495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</a:rPr>
              <a:t>内容内容内容，内容内容内容内容内容内容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FD201A2-3782-9965-8D57-2F1993A8E21A}"/>
              </a:ext>
            </a:extLst>
          </p:cNvPr>
          <p:cNvSpPr txBox="1"/>
          <p:nvPr/>
        </p:nvSpPr>
        <p:spPr>
          <a:xfrm>
            <a:off x="10734108" y="2321988"/>
            <a:ext cx="548227" cy="83099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ECD66B"/>
                    </a:gs>
                    <a:gs pos="66000">
                      <a:srgbClr val="E34012"/>
                    </a:gs>
                  </a:gsLst>
                  <a:lin ang="2700000" scaled="0"/>
                </a:gradFill>
                <a:latin typeface="+mj-lt"/>
                <a:ea typeface="+mj-ea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01</a:t>
            </a:r>
            <a:endParaRPr lang="zh-CN" altLang="en-US" dirty="0">
              <a:sym typeface="+mn-lt"/>
            </a:endParaRPr>
          </a:p>
        </p:txBody>
      </p:sp>
      <p:sp>
        <p:nvSpPr>
          <p:cNvPr id="55" name="内容占位符 2">
            <a:extLst>
              <a:ext uri="{FF2B5EF4-FFF2-40B4-BE49-F238E27FC236}">
                <a16:creationId xmlns:a16="http://schemas.microsoft.com/office/drawing/2014/main" id="{2C162FC1-CF06-65C7-2E4B-8E2093561E6A}"/>
              </a:ext>
            </a:extLst>
          </p:cNvPr>
          <p:cNvSpPr>
            <a:spLocks noGrp="1"/>
          </p:cNvSpPr>
          <p:nvPr/>
        </p:nvSpPr>
        <p:spPr>
          <a:xfrm>
            <a:off x="8440468" y="3820279"/>
            <a:ext cx="2146493" cy="495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</a:rPr>
              <a:t>内容内容内容，内容内容内容内容内容内容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A0FA3A8-409C-6622-0BB3-87E120C4A1A7}"/>
              </a:ext>
            </a:extLst>
          </p:cNvPr>
          <p:cNvSpPr txBox="1"/>
          <p:nvPr/>
        </p:nvSpPr>
        <p:spPr>
          <a:xfrm>
            <a:off x="10734108" y="3652669"/>
            <a:ext cx="548227" cy="83099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ECD66B"/>
                    </a:gs>
                    <a:gs pos="66000">
                      <a:srgbClr val="E34012"/>
                    </a:gs>
                  </a:gsLst>
                  <a:lin ang="2700000" scaled="0"/>
                </a:gradFill>
                <a:latin typeface="+mj-lt"/>
                <a:ea typeface="+mj-ea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02</a:t>
            </a:r>
            <a:endParaRPr lang="zh-CN" altLang="en-US" dirty="0">
              <a:sym typeface="+mn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1A4B6A3-336D-D14B-F3D6-FC6EB1A2EC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225" y="729014"/>
            <a:ext cx="360000" cy="360000"/>
          </a:xfrm>
          <a:prstGeom prst="rect">
            <a:avLst/>
          </a:prstGeom>
        </p:spPr>
      </p:pic>
      <p:sp>
        <p:nvSpPr>
          <p:cNvPr id="3" name="标题 1">
            <a:extLst>
              <a:ext uri="{FF2B5EF4-FFF2-40B4-BE49-F238E27FC236}">
                <a16:creationId xmlns:a16="http://schemas.microsoft.com/office/drawing/2014/main" id="{977A5E26-7333-0474-852F-D41A1FD96333}"/>
              </a:ext>
            </a:extLst>
          </p:cNvPr>
          <p:cNvSpPr>
            <a:spLocks noGrp="1"/>
          </p:cNvSpPr>
          <p:nvPr/>
        </p:nvSpPr>
        <p:spPr>
          <a:xfrm>
            <a:off x="907505" y="910761"/>
            <a:ext cx="5257799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1767357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0D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:a16="http://schemas.microsoft.com/office/drawing/2014/main" id="{03B5E214-2B35-F2D0-0F92-A327942EFE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6967" y="1700646"/>
            <a:ext cx="2459737" cy="3442799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6FB04FDB-BCB6-9A9A-3A11-E38E984BA4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6824" y="1700646"/>
            <a:ext cx="2459880" cy="3442799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227E572E-F6D0-3CE1-CDBA-48AC5B81BCE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8655" y="1707601"/>
            <a:ext cx="2470377" cy="3442799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CEAFAAB3-EA17-9FF0-3394-881E07F7505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1"/>
          <a:stretch/>
        </p:blipFill>
        <p:spPr>
          <a:xfrm>
            <a:off x="10549308" y="4895271"/>
            <a:ext cx="2458066" cy="3442799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09B3CEC4-4EB9-D373-59BE-91C7331896F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38"/>
          <a:stretch/>
        </p:blipFill>
        <p:spPr>
          <a:xfrm>
            <a:off x="5628400" y="5559723"/>
            <a:ext cx="2461426" cy="3442799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BB8E2297-143F-AA17-D63E-7F53589CF04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0"/>
          <a:stretch/>
        </p:blipFill>
        <p:spPr>
          <a:xfrm>
            <a:off x="10849736" y="2551043"/>
            <a:ext cx="2476964" cy="3442799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469067A7-0A1F-C15F-4D47-5C99A9DECE3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1299" y="4056137"/>
            <a:ext cx="2448648" cy="3442799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B85BD95F-D4BD-76D8-9A54-DEE86196E74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3937" y="4956542"/>
            <a:ext cx="2470377" cy="3442799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6F347EFF-DB56-2008-C6C7-30ED8397BE0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8185446" y="1950416"/>
            <a:ext cx="2448647" cy="3442799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3A245ED9-613D-A894-6C33-22635527818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8669" y="3450972"/>
            <a:ext cx="2461426" cy="3442799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3D4A223-C915-176E-6C4E-D7EE151D80D7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091" y="-190985"/>
            <a:ext cx="2448647" cy="3442799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AF35A8E-712E-9EB5-1E91-5B2A9F7D48D3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-1229210" y="3062263"/>
            <a:ext cx="2448647" cy="3442799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E9D472-FD67-7FCA-6237-263070252F34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9660" y="1778930"/>
            <a:ext cx="2448647" cy="3442799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D455691-383C-F9DA-32B3-BFD9EBEEF10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0014" y="85456"/>
            <a:ext cx="2448647" cy="3442799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0E3FA04-9533-2275-CA91-3FFB8A3CA997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33921" y="4689783"/>
            <a:ext cx="2448647" cy="3442799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04DF06B-390B-E232-1412-0A114EBE0234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0691" y="3203324"/>
            <a:ext cx="2448647" cy="3442799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B35691C-F6FA-364C-5BDC-29F4CAA051AB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1"/>
          <a:stretch/>
        </p:blipFill>
        <p:spPr>
          <a:xfrm>
            <a:off x="7449915" y="229182"/>
            <a:ext cx="2458066" cy="3456710"/>
          </a:xfrm>
          <a:prstGeom prst="rect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93" name="矩形 92">
            <a:extLst>
              <a:ext uri="{FF2B5EF4-FFF2-40B4-BE49-F238E27FC236}">
                <a16:creationId xmlns:a16="http://schemas.microsoft.com/office/drawing/2014/main" id="{CA04E8CF-565A-D579-8FFB-20620CA889A4}"/>
              </a:ext>
            </a:extLst>
          </p:cNvPr>
          <p:cNvSpPr/>
          <p:nvPr/>
        </p:nvSpPr>
        <p:spPr>
          <a:xfrm>
            <a:off x="0" y="-1"/>
            <a:ext cx="12192000" cy="6893771"/>
          </a:xfrm>
          <a:prstGeom prst="rect">
            <a:avLst/>
          </a:prstGeom>
          <a:gradFill>
            <a:gsLst>
              <a:gs pos="100000">
                <a:srgbClr val="0B0E1D">
                  <a:alpha val="0"/>
                </a:srgbClr>
              </a:gs>
              <a:gs pos="52000">
                <a:srgbClr val="030129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30" name="图片 29" descr="黑暗里有灯&#10;&#10;中度可信度描述已自动生成">
            <a:extLst>
              <a:ext uri="{FF2B5EF4-FFF2-40B4-BE49-F238E27FC236}">
                <a16:creationId xmlns:a16="http://schemas.microsoft.com/office/drawing/2014/main" id="{A56C6B78-1D2E-3C7A-3D31-5DA0A274E0AB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58D8892F-B476-891E-0323-28AAD16244E9}"/>
              </a:ext>
            </a:extLst>
          </p:cNvPr>
          <p:cNvSpPr txBox="1"/>
          <p:nvPr/>
        </p:nvSpPr>
        <p:spPr>
          <a:xfrm>
            <a:off x="1439228" y="3909319"/>
            <a:ext cx="2340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内容内容内容内容内容内容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内容内容内容内容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0116B9F-718C-0A9F-532B-3E03A46F5299}"/>
              </a:ext>
            </a:extLst>
          </p:cNvPr>
          <p:cNvSpPr txBox="1"/>
          <p:nvPr/>
        </p:nvSpPr>
        <p:spPr>
          <a:xfrm>
            <a:off x="1878564" y="2506052"/>
            <a:ext cx="1461939" cy="110799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ECD66B"/>
                    </a:gs>
                    <a:gs pos="66000">
                      <a:srgbClr val="E34012"/>
                    </a:gs>
                  </a:gsLst>
                  <a:lin ang="2700000" scaled="0"/>
                </a:gradFill>
                <a:latin typeface="+mj-lt"/>
                <a:ea typeface="+mj-ea"/>
                <a:cs typeface="+mn-ea"/>
              </a:defRPr>
            </a:lvl1pPr>
          </a:lstStyle>
          <a:p>
            <a:r>
              <a:rPr lang="en-US" altLang="zh-CN" sz="7200" dirty="0">
                <a:sym typeface="+mn-lt"/>
              </a:rPr>
              <a:t>200+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BF12C4A-14CA-933D-1AC3-7A13A5AFD99A}"/>
              </a:ext>
            </a:extLst>
          </p:cNvPr>
          <p:cNvSpPr txBox="1"/>
          <p:nvPr/>
        </p:nvSpPr>
        <p:spPr>
          <a:xfrm>
            <a:off x="4924108" y="3909319"/>
            <a:ext cx="2343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内容内容内容内容内容内容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内容内容内容内容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A1B814E-E690-3ACA-EA00-48F815964DF9}"/>
              </a:ext>
            </a:extLst>
          </p:cNvPr>
          <p:cNvSpPr txBox="1"/>
          <p:nvPr/>
        </p:nvSpPr>
        <p:spPr>
          <a:xfrm>
            <a:off x="5365031" y="2506052"/>
            <a:ext cx="1461939" cy="110799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ECD66B"/>
                    </a:gs>
                    <a:gs pos="66000">
                      <a:srgbClr val="E34012"/>
                    </a:gs>
                  </a:gsLst>
                  <a:lin ang="2700000" scaled="0"/>
                </a:gradFill>
                <a:latin typeface="+mj-lt"/>
                <a:ea typeface="+mj-ea"/>
                <a:cs typeface="+mn-ea"/>
              </a:defRPr>
            </a:lvl1pPr>
          </a:lstStyle>
          <a:p>
            <a:r>
              <a:rPr lang="en-US" altLang="zh-CN" sz="7200" dirty="0">
                <a:sym typeface="+mn-lt"/>
              </a:rPr>
              <a:t>500+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9A49B00-B424-910E-D3FC-2BF1EA2FDEBC}"/>
              </a:ext>
            </a:extLst>
          </p:cNvPr>
          <p:cNvSpPr txBox="1"/>
          <p:nvPr/>
        </p:nvSpPr>
        <p:spPr>
          <a:xfrm>
            <a:off x="8254048" y="3909319"/>
            <a:ext cx="2498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内容内容内容内容内容内容</a:t>
            </a: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内容内容内容内容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A5A0016-9129-3A9C-2AB2-C6EEA9F47733}"/>
              </a:ext>
            </a:extLst>
          </p:cNvPr>
          <p:cNvSpPr txBox="1"/>
          <p:nvPr/>
        </p:nvSpPr>
        <p:spPr>
          <a:xfrm>
            <a:off x="8772441" y="2506052"/>
            <a:ext cx="1461939" cy="1107996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ECD66B"/>
                    </a:gs>
                    <a:gs pos="66000">
                      <a:srgbClr val="E34012"/>
                    </a:gs>
                  </a:gsLst>
                  <a:lin ang="2700000" scaled="0"/>
                </a:gradFill>
                <a:latin typeface="+mj-lt"/>
                <a:ea typeface="+mj-ea"/>
                <a:cs typeface="+mn-ea"/>
              </a:defRPr>
            </a:lvl1pPr>
          </a:lstStyle>
          <a:p>
            <a:r>
              <a:rPr lang="en-US" altLang="zh-CN" sz="7200" dirty="0">
                <a:sym typeface="+mn-lt"/>
              </a:rPr>
              <a:t>119+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C86614FA-D6BD-8AC1-ED12-C4BB3D3E2CDE}"/>
              </a:ext>
            </a:extLst>
          </p:cNvPr>
          <p:cNvSpPr/>
          <p:nvPr/>
        </p:nvSpPr>
        <p:spPr>
          <a:xfrm>
            <a:off x="1932817" y="3699840"/>
            <a:ext cx="1296000" cy="1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28869A5A-E615-4A5E-630B-93B38C22DED5}"/>
              </a:ext>
            </a:extLst>
          </p:cNvPr>
          <p:cNvSpPr/>
          <p:nvPr/>
        </p:nvSpPr>
        <p:spPr>
          <a:xfrm>
            <a:off x="5448000" y="3699840"/>
            <a:ext cx="1296000" cy="1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0081A796-FA7E-D8CA-6C76-9AA1D67EB6D1}"/>
              </a:ext>
            </a:extLst>
          </p:cNvPr>
          <p:cNvSpPr/>
          <p:nvPr/>
        </p:nvSpPr>
        <p:spPr>
          <a:xfrm>
            <a:off x="8855410" y="3699840"/>
            <a:ext cx="1296000" cy="1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EEF9D69-DD43-48AC-A354-309C5BBCE73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31225" y="729014"/>
            <a:ext cx="360000" cy="360000"/>
          </a:xfrm>
          <a:prstGeom prst="rect">
            <a:avLst/>
          </a:prstGeom>
        </p:spPr>
      </p:pic>
      <p:sp>
        <p:nvSpPr>
          <p:cNvPr id="8" name="标题 1">
            <a:extLst>
              <a:ext uri="{FF2B5EF4-FFF2-40B4-BE49-F238E27FC236}">
                <a16:creationId xmlns:a16="http://schemas.microsoft.com/office/drawing/2014/main" id="{5B3DEF1F-E77E-A7CC-0BFB-2A774ACD11A0}"/>
              </a:ext>
            </a:extLst>
          </p:cNvPr>
          <p:cNvSpPr>
            <a:spLocks noGrp="1"/>
          </p:cNvSpPr>
          <p:nvPr/>
        </p:nvSpPr>
        <p:spPr>
          <a:xfrm>
            <a:off x="907505" y="910761"/>
            <a:ext cx="5257799" cy="4985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标题标题标题</a:t>
            </a:r>
          </a:p>
        </p:txBody>
      </p:sp>
    </p:spTree>
    <p:extLst>
      <p:ext uri="{BB962C8B-B14F-4D97-AF65-F5344CB8AC3E}">
        <p14:creationId xmlns:p14="http://schemas.microsoft.com/office/powerpoint/2010/main" val="41345023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鸿蒙">
      <a:majorFont>
        <a:latin typeface="Bebas Neue"/>
        <a:ea typeface="HarmonyOS Sans SC bold"/>
        <a:cs typeface=""/>
      </a:majorFont>
      <a:minorFont>
        <a:latin typeface="Arial"/>
        <a:ea typeface="HarmonyOS Sans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351</Words>
  <Application>Microsoft Office PowerPoint</Application>
  <PresentationFormat>宽屏</PresentationFormat>
  <Paragraphs>80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汉仪雅酷黑 45W</vt:lpstr>
      <vt:lpstr>Arial</vt:lpstr>
      <vt:lpstr>Bebas Neue</vt:lpstr>
      <vt:lpstr>HarmonyOS Sans SC</vt:lpstr>
      <vt:lpstr>OPPOSans H</vt:lpstr>
      <vt:lpstr>Roboto Regular</vt:lpstr>
      <vt:lpstr>HarmonyOS Sans SC bold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蓝橙色毛玻璃弥散风年终总结ppt模板</dc:title>
  <dc:creator>山海</dc:creator>
  <cp:keywords>P界达人</cp:keywords>
  <dc:description>www.51pptmoban.com</dc:description>
  <cp:lastModifiedBy>Power user</cp:lastModifiedBy>
  <cp:revision>27</cp:revision>
  <dcterms:created xsi:type="dcterms:W3CDTF">2022-12-01T02:39:37Z</dcterms:created>
  <dcterms:modified xsi:type="dcterms:W3CDTF">2023-01-16T01:48:19Z</dcterms:modified>
</cp:coreProperties>
</file>