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58" r:id="rId4"/>
    <p:sldId id="269" r:id="rId5"/>
    <p:sldId id="268" r:id="rId6"/>
    <p:sldId id="270" r:id="rId7"/>
    <p:sldId id="262" r:id="rId8"/>
    <p:sldId id="271" r:id="rId9"/>
    <p:sldId id="279" r:id="rId10"/>
    <p:sldId id="274" r:id="rId11"/>
    <p:sldId id="260" r:id="rId12"/>
    <p:sldId id="265" r:id="rId13"/>
    <p:sldId id="273" r:id="rId14"/>
    <p:sldId id="280" r:id="rId15"/>
    <p:sldId id="261" r:id="rId16"/>
    <p:sldId id="277" r:id="rId17"/>
    <p:sldId id="281" r:id="rId18"/>
    <p:sldId id="282" r:id="rId19"/>
    <p:sldId id="272" r:id="rId20"/>
    <p:sldId id="263" r:id="rId21"/>
    <p:sldId id="276" r:id="rId22"/>
    <p:sldId id="283"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9" autoAdjust="0"/>
    <p:restoredTop sz="94008" autoAdjust="0"/>
  </p:normalViewPr>
  <p:slideViewPr>
    <p:cSldViewPr snapToGrid="0" showGuides="1">
      <p:cViewPr>
        <p:scale>
          <a:sx n="66" d="100"/>
          <a:sy n="66" d="100"/>
        </p:scale>
        <p:origin x="1146" y="834"/>
      </p:cViewPr>
      <p:guideLst/>
    </p:cSldViewPr>
  </p:slideViewPr>
  <p:notesTextViewPr>
    <p:cViewPr>
      <p:scale>
        <a:sx n="20" d="100"/>
        <a:sy n="2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BBA452-CE0D-45D1-B780-F77C9E3BBE8D}" type="datetimeFigureOut">
              <a:rPr lang="zh-CN" altLang="en-US" smtClean="0"/>
              <a:t>2023/1/16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49EFBA-00BA-4FEA-BEC0-D70D36A955D6}" type="slidenum">
              <a:rPr lang="zh-CN" altLang="en-US" smtClean="0"/>
              <a:t>‹#›</a:t>
            </a:fld>
            <a:endParaRPr lang="zh-CN" altLang="en-US"/>
          </a:p>
        </p:txBody>
      </p:sp>
    </p:spTree>
    <p:extLst>
      <p:ext uri="{BB962C8B-B14F-4D97-AF65-F5344CB8AC3E}">
        <p14:creationId xmlns:p14="http://schemas.microsoft.com/office/powerpoint/2010/main" val="4177398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EE49EFBA-00BA-4FEA-BEC0-D70D36A955D6}" type="slidenum">
              <a:rPr lang="zh-CN" altLang="en-US" smtClean="0"/>
              <a:t>20</a:t>
            </a:fld>
            <a:endParaRPr lang="zh-CN" altLang="en-US"/>
          </a:p>
        </p:txBody>
      </p:sp>
    </p:spTree>
    <p:extLst>
      <p:ext uri="{BB962C8B-B14F-4D97-AF65-F5344CB8AC3E}">
        <p14:creationId xmlns:p14="http://schemas.microsoft.com/office/powerpoint/2010/main" val="29478056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2519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4F6A49-9CB5-D41D-9F11-882411A620B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6757F3A-1F96-2E7D-1CA9-E7A2AA4E930A}"/>
              </a:ext>
            </a:extLst>
          </p:cNvPr>
          <p:cNvSpPr>
            <a:spLocks noGrp="1"/>
          </p:cNvSpPr>
          <p:nvPr>
            <p:ph type="dt" sz="half" idx="10"/>
          </p:nvPr>
        </p:nvSpPr>
        <p:spPr/>
        <p:txBody>
          <a:bodyPr/>
          <a:lstStyle/>
          <a:p>
            <a:fld id="{3F797746-5315-42E5-8715-B385B7B51A43}" type="datetime1">
              <a:rPr lang="zh-CN" altLang="en-US" smtClean="0"/>
              <a:pPr/>
              <a:t>2023/1/16</a:t>
            </a:fld>
            <a:endParaRPr lang="zh-CN" altLang="en-US" dirty="0"/>
          </a:p>
        </p:txBody>
      </p:sp>
      <p:sp>
        <p:nvSpPr>
          <p:cNvPr id="4" name="页脚占位符 3">
            <a:extLst>
              <a:ext uri="{FF2B5EF4-FFF2-40B4-BE49-F238E27FC236}">
                <a16:creationId xmlns:a16="http://schemas.microsoft.com/office/drawing/2014/main" id="{6F890DA5-3790-4FDC-FD13-A3D5C7F43C3E}"/>
              </a:ext>
            </a:extLst>
          </p:cNvPr>
          <p:cNvSpPr>
            <a:spLocks noGrp="1"/>
          </p:cNvSpPr>
          <p:nvPr>
            <p:ph type="ftr" sz="quarter" idx="11"/>
          </p:nvPr>
        </p:nvSpPr>
        <p:spPr/>
        <p:txBody>
          <a:bodyPr/>
          <a:lstStyle/>
          <a:p>
            <a:r>
              <a:rPr lang="zh-CN" altLang="en-US">
                <a:latin typeface="阿里巴巴普惠体 2.0 35 Thin" panose="00020600040101010101" pitchFamily="18" charset="-122"/>
                <a:ea typeface="阿里巴巴普惠体 2.0 35 Thin" panose="00020600040101010101" pitchFamily="18" charset="-122"/>
              </a:rPr>
              <a:t>稿定设计</a:t>
            </a:r>
            <a:r>
              <a:rPr lang="en-US" altLang="zh-CN">
                <a:latin typeface="阿里巴巴普惠体 2.0 35 Thin" panose="00020600040101010101" pitchFamily="18" charset="-122"/>
                <a:ea typeface="阿里巴巴普惠体 2.0 35 Thin" panose="00020600040101010101" pitchFamily="18" charset="-122"/>
              </a:rPr>
              <a:t>——</a:t>
            </a:r>
            <a:r>
              <a:rPr lang="zh-CN" altLang="en-US">
                <a:latin typeface="阿里巴巴普惠体 2.0 35 Thin" panose="00020600040101010101" pitchFamily="18" charset="-122"/>
                <a:ea typeface="阿里巴巴普惠体 2.0 35 Thin" panose="00020600040101010101" pitchFamily="18" charset="-122"/>
              </a:rPr>
              <a:t>让设计更简单！</a:t>
            </a: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 name="灯片编号占位符 4">
            <a:extLst>
              <a:ext uri="{FF2B5EF4-FFF2-40B4-BE49-F238E27FC236}">
                <a16:creationId xmlns:a16="http://schemas.microsoft.com/office/drawing/2014/main" id="{160D89C8-316B-079D-1733-7062286ED145}"/>
              </a:ext>
            </a:extLst>
          </p:cNvPr>
          <p:cNvSpPr>
            <a:spLocks noGrp="1"/>
          </p:cNvSpPr>
          <p:nvPr>
            <p:ph type="sldNum" sz="quarter" idx="12"/>
          </p:nvPr>
        </p:nvSpPr>
        <p:spPr/>
        <p:txBody>
          <a:bodyPr/>
          <a:lstStyle/>
          <a:p>
            <a:fld id="{4A2702D6-7180-491C-910B-B9B8CEB6939C}" type="slidenum">
              <a:rPr lang="zh-CN" altLang="en-US" smtClean="0"/>
              <a:pPr/>
              <a:t>‹#›</a:t>
            </a:fld>
            <a:endParaRPr lang="zh-CN" altLang="en-US" dirty="0"/>
          </a:p>
        </p:txBody>
      </p:sp>
    </p:spTree>
    <p:extLst>
      <p:ext uri="{BB962C8B-B14F-4D97-AF65-F5344CB8AC3E}">
        <p14:creationId xmlns:p14="http://schemas.microsoft.com/office/powerpoint/2010/main" val="40550764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5107FBC-AEB8-40DE-A974-FBE03D79D086}"/>
              </a:ext>
            </a:extLst>
          </p:cNvPr>
          <p:cNvSpPr>
            <a:spLocks noGrp="1"/>
          </p:cNvSpPr>
          <p:nvPr>
            <p:ph type="title"/>
          </p:nvPr>
        </p:nvSpPr>
        <p:spPr>
          <a:xfrm>
            <a:off x="660400" y="-1"/>
            <a:ext cx="10858500" cy="1028700"/>
          </a:xfrm>
          <a:prstGeom prst="rect">
            <a:avLst/>
          </a:prstGeom>
        </p:spPr>
        <p:txBody>
          <a:bodyPr vert="horz" lIns="0" tIns="0" rIns="0" bIns="0" rtlCol="0" anchor="b">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5FD039C9-3866-4694-A96B-56B52D3B1E9E}"/>
              </a:ext>
            </a:extLst>
          </p:cNvPr>
          <p:cNvSpPr>
            <a:spLocks noGrp="1"/>
          </p:cNvSpPr>
          <p:nvPr>
            <p:ph type="body" idx="1"/>
          </p:nvPr>
        </p:nvSpPr>
        <p:spPr>
          <a:xfrm>
            <a:off x="660400" y="1130300"/>
            <a:ext cx="10858500" cy="5003800"/>
          </a:xfrm>
          <a:prstGeom prst="rect">
            <a:avLst/>
          </a:prstGeom>
        </p:spPr>
        <p:txBody>
          <a:bodyPr vert="horz" lIns="0" tIns="0" rIns="0" bIns="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731C62C0-6DDD-466A-9A6A-4C8E16CF4F63}"/>
              </a:ext>
            </a:extLst>
          </p:cNvPr>
          <p:cNvSpPr>
            <a:spLocks noGrp="1"/>
          </p:cNvSpPr>
          <p:nvPr>
            <p:ph type="dt" sz="half" idx="2"/>
          </p:nvPr>
        </p:nvSpPr>
        <p:spPr>
          <a:xfrm>
            <a:off x="660400" y="6235700"/>
            <a:ext cx="2832652" cy="365125"/>
          </a:xfrm>
          <a:prstGeom prst="rect">
            <a:avLst/>
          </a:prstGeom>
        </p:spPr>
        <p:txBody>
          <a:bodyPr vert="horz" lIns="0" tIns="0" rIns="0" bIns="0" rtlCol="0" anchor="t"/>
          <a:lstStyle>
            <a:lvl1pPr algn="l">
              <a:defRPr sz="1200">
                <a:solidFill>
                  <a:schemeClr val="tx1">
                    <a:tint val="75000"/>
                  </a:schemeClr>
                </a:solidFill>
                <a:latin typeface="阿里巴巴普惠体 2.0 35 Thin" panose="00020600040101010101" pitchFamily="18" charset="-122"/>
                <a:ea typeface="阿里巴巴普惠体 2.0 35 Thin" panose="00020600040101010101" pitchFamily="18" charset="-122"/>
              </a:defRPr>
            </a:lvl1pPr>
          </a:lstStyle>
          <a:p>
            <a:fld id="{3F797746-5315-42E5-8715-B385B7B51A43}" type="datetime1">
              <a:rPr lang="zh-CN" altLang="en-US" smtClean="0"/>
              <a:pPr/>
              <a:t>2023/1/16</a:t>
            </a:fld>
            <a:endParaRPr lang="zh-CN" altLang="en-US" dirty="0"/>
          </a:p>
        </p:txBody>
      </p:sp>
      <p:sp>
        <p:nvSpPr>
          <p:cNvPr id="5" name="页脚占位符 4">
            <a:extLst>
              <a:ext uri="{FF2B5EF4-FFF2-40B4-BE49-F238E27FC236}">
                <a16:creationId xmlns:a16="http://schemas.microsoft.com/office/drawing/2014/main" id="{627C8BBC-7E6E-451C-8D0C-63316338868F}"/>
              </a:ext>
            </a:extLst>
          </p:cNvPr>
          <p:cNvSpPr>
            <a:spLocks noGrp="1"/>
          </p:cNvSpPr>
          <p:nvPr>
            <p:ph type="ftr" sz="quarter" idx="3"/>
          </p:nvPr>
        </p:nvSpPr>
        <p:spPr>
          <a:xfrm>
            <a:off x="3965161" y="6235700"/>
            <a:ext cx="4248978" cy="365125"/>
          </a:xfrm>
          <a:prstGeom prst="rect">
            <a:avLst/>
          </a:prstGeom>
        </p:spPr>
        <p:txBody>
          <a:bodyPr vert="horz" lIns="0" tIns="0" rIns="0" bIns="0" rtlCol="0" anchor="t"/>
          <a:lstStyle>
            <a:lvl1pPr algn="ctr">
              <a:defRPr sz="1200">
                <a:solidFill>
                  <a:schemeClr val="tx1">
                    <a:tint val="75000"/>
                  </a:schemeClr>
                </a:solidFill>
              </a:defRPr>
            </a:lvl1pPr>
          </a:lstStyle>
          <a:p>
            <a:r>
              <a:rPr lang="zh-CN" altLang="en-US" dirty="0">
                <a:latin typeface="阿里巴巴普惠体 2.0 35 Thin" panose="00020600040101010101" pitchFamily="18" charset="-122"/>
                <a:ea typeface="阿里巴巴普惠体 2.0 35 Thin" panose="00020600040101010101" pitchFamily="18" charset="-122"/>
              </a:rPr>
              <a:t>稿定设计</a:t>
            </a:r>
            <a:r>
              <a:rPr lang="en-US" altLang="zh-CN" dirty="0">
                <a:latin typeface="阿里巴巴普惠体 2.0 35 Thin" panose="00020600040101010101" pitchFamily="18" charset="-122"/>
                <a:ea typeface="阿里巴巴普惠体 2.0 35 Thin" panose="00020600040101010101" pitchFamily="18" charset="-122"/>
              </a:rPr>
              <a:t>——</a:t>
            </a:r>
            <a:r>
              <a:rPr lang="zh-CN" altLang="en-US" dirty="0">
                <a:latin typeface="阿里巴巴普惠体 2.0 35 Thin" panose="00020600040101010101" pitchFamily="18" charset="-122"/>
                <a:ea typeface="阿里巴巴普惠体 2.0 35 Thin" panose="00020600040101010101" pitchFamily="18" charset="-122"/>
              </a:rPr>
              <a:t>让设计更简单！</a:t>
            </a:r>
          </a:p>
        </p:txBody>
      </p:sp>
      <p:sp>
        <p:nvSpPr>
          <p:cNvPr id="6" name="灯片编号占位符 5">
            <a:extLst>
              <a:ext uri="{FF2B5EF4-FFF2-40B4-BE49-F238E27FC236}">
                <a16:creationId xmlns:a16="http://schemas.microsoft.com/office/drawing/2014/main" id="{BB2E968A-E39F-400B-BDB0-F8BD398BB671}"/>
              </a:ext>
            </a:extLst>
          </p:cNvPr>
          <p:cNvSpPr>
            <a:spLocks noGrp="1"/>
          </p:cNvSpPr>
          <p:nvPr>
            <p:ph type="sldNum" sz="quarter" idx="4"/>
          </p:nvPr>
        </p:nvSpPr>
        <p:spPr>
          <a:xfrm>
            <a:off x="8686248" y="6235700"/>
            <a:ext cx="2832652" cy="365125"/>
          </a:xfrm>
          <a:prstGeom prst="rect">
            <a:avLst/>
          </a:prstGeom>
        </p:spPr>
        <p:txBody>
          <a:bodyPr vert="horz" lIns="0" tIns="0" rIns="0" bIns="0" rtlCol="0" anchor="t"/>
          <a:lstStyle>
            <a:lvl1pPr algn="r">
              <a:defRPr sz="1200">
                <a:solidFill>
                  <a:schemeClr val="tx1">
                    <a:tint val="75000"/>
                  </a:schemeClr>
                </a:solidFill>
                <a:latin typeface="阿里巴巴普惠体 2.0 35 Thin" panose="00020600040101010101" pitchFamily="18" charset="-122"/>
                <a:ea typeface="阿里巴巴普惠体 2.0 35 Thin" panose="00020600040101010101" pitchFamily="18" charset="-122"/>
              </a:defRPr>
            </a:lvl1pPr>
          </a:lstStyle>
          <a:p>
            <a:fld id="{4A2702D6-7180-491C-910B-B9B8CEB6939C}" type="slidenum">
              <a:rPr lang="zh-CN" altLang="en-US" smtClean="0"/>
              <a:pPr/>
              <a:t>‹#›</a:t>
            </a:fld>
            <a:endParaRPr lang="zh-CN" altLang="en-US" dirty="0"/>
          </a:p>
        </p:txBody>
      </p:sp>
    </p:spTree>
    <p:extLst>
      <p:ext uri="{BB962C8B-B14F-4D97-AF65-F5344CB8AC3E}">
        <p14:creationId xmlns:p14="http://schemas.microsoft.com/office/powerpoint/2010/main" val="1442742193"/>
      </p:ext>
    </p:extLst>
  </p:cSld>
  <p:clrMap bg1="lt1" tx1="dk1" bg2="lt2" tx2="dk2" accent1="accent1" accent2="accent2" accent3="accent3" accent4="accent4" accent5="accent5" accent6="accent6" hlink="hlink" folHlink="folHlink"/>
  <p:sldLayoutIdLst>
    <p:sldLayoutId id="2147483660" r:id="rId1"/>
    <p:sldLayoutId id="2147483661" r:id="rId2"/>
  </p:sldLayoutIdLst>
  <p:hf hdr="0"/>
  <p:txStyles>
    <p:titleStyle>
      <a:lvl1pPr algn="l" defTabSz="914400" rtl="0" eaLnBrk="1" latinLnBrk="0" hangingPunct="1">
        <a:lnSpc>
          <a:spcPct val="90000"/>
        </a:lnSpc>
        <a:spcBef>
          <a:spcPct val="0"/>
        </a:spcBef>
        <a:buNone/>
        <a:defRPr sz="3200" b="1" kern="1200">
          <a:solidFill>
            <a:schemeClr val="tx1"/>
          </a:solidFill>
          <a:latin typeface="阿里巴巴普惠体 2.0 35 Thin" panose="00020600040101010101" pitchFamily="18" charset="-122"/>
          <a:ea typeface="阿里巴巴普惠体 2.0 35 Thin"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阿里巴巴普惠体 2.0 35 Thin" panose="00020600040101010101" pitchFamily="18" charset="-122"/>
          <a:ea typeface="阿里巴巴普惠体 2.0 35 Thin"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阿里巴巴普惠体 2.0 35 Thin" panose="00020600040101010101" pitchFamily="18" charset="-122"/>
          <a:ea typeface="阿里巴巴普惠体 2.0 35 Thin"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阿里巴巴普惠体 2.0 35 Thin" panose="00020600040101010101" pitchFamily="18" charset="-122"/>
          <a:ea typeface="阿里巴巴普惠体 2.0 35 Thin"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阿里巴巴普惠体 2.0 35 Thin" panose="00020600040101010101" pitchFamily="18" charset="-122"/>
          <a:ea typeface="阿里巴巴普惠体 2.0 35 Thin"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阿里巴巴普惠体 2.0 35 Thin" panose="00020600040101010101" pitchFamily="18" charset="-122"/>
          <a:ea typeface="阿里巴巴普惠体 2.0 35 Thin"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2.xml"/><Relationship Id="rId5" Type="http://schemas.openxmlformats.org/officeDocument/2006/relationships/image" Target="../media/image6.jpe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15.xml"/><Relationship Id="rId6" Type="http://schemas.microsoft.com/office/2007/relationships/hdphoto" Target="../media/hdphoto3.wdp"/><Relationship Id="rId5" Type="http://schemas.openxmlformats.org/officeDocument/2006/relationships/image" Target="../media/image8.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ags" Target="../tags/tag18.xml"/><Relationship Id="rId4" Type="http://schemas.openxmlformats.org/officeDocument/2006/relationships/image" Target="../media/image12.sv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7" name="iSHEJI-1">
            <a:extLst>
              <a:ext uri="{FF2B5EF4-FFF2-40B4-BE49-F238E27FC236}">
                <a16:creationId xmlns:a16="http://schemas.microsoft.com/office/drawing/2014/main" id="{2CB61C75-CEA5-B294-3684-5483411493AC}"/>
              </a:ext>
            </a:extLst>
          </p:cNvPr>
          <p:cNvSpPr/>
          <p:nvPr/>
        </p:nvSpPr>
        <p:spPr>
          <a:xfrm>
            <a:off x="3180974" y="102820"/>
            <a:ext cx="9011027" cy="6749459"/>
          </a:xfrm>
          <a:custGeom>
            <a:avLst/>
            <a:gdLst>
              <a:gd name="connsiteX0" fmla="*/ 6554309 w 6554308"/>
              <a:gd name="connsiteY0" fmla="*/ 0 h 4909323"/>
              <a:gd name="connsiteX1" fmla="*/ 6554309 w 6554308"/>
              <a:gd name="connsiteY1" fmla="*/ 580897 h 4909323"/>
              <a:gd name="connsiteX2" fmla="*/ 0 w 6554308"/>
              <a:gd name="connsiteY2" fmla="*/ 4909324 h 4909323"/>
              <a:gd name="connsiteX3" fmla="*/ 6554309 w 6554308"/>
              <a:gd name="connsiteY3" fmla="*/ 4909324 h 4909323"/>
              <a:gd name="connsiteX4" fmla="*/ 6554309 w 6554308"/>
              <a:gd name="connsiteY4" fmla="*/ 0 h 4909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4308" h="4909323">
                <a:moveTo>
                  <a:pt x="6554309" y="0"/>
                </a:moveTo>
                <a:lnTo>
                  <a:pt x="6554309" y="580897"/>
                </a:lnTo>
                <a:lnTo>
                  <a:pt x="0" y="4909324"/>
                </a:lnTo>
                <a:lnTo>
                  <a:pt x="6554309" y="4909324"/>
                </a:lnTo>
                <a:lnTo>
                  <a:pt x="6554309" y="0"/>
                </a:lnTo>
                <a:close/>
              </a:path>
            </a:pathLst>
          </a:custGeom>
          <a:solidFill>
            <a:srgbClr val="FFFFFF"/>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 name="iSHEJI-2">
            <a:extLst>
              <a:ext uri="{FF2B5EF4-FFF2-40B4-BE49-F238E27FC236}">
                <a16:creationId xmlns:a16="http://schemas.microsoft.com/office/drawing/2014/main" id="{8CE4CC63-753B-EEFE-21E1-BB32F0103744}"/>
              </a:ext>
            </a:extLst>
          </p:cNvPr>
          <p:cNvSpPr/>
          <p:nvPr/>
        </p:nvSpPr>
        <p:spPr>
          <a:xfrm>
            <a:off x="3180974" y="102820"/>
            <a:ext cx="9011027" cy="6749459"/>
          </a:xfrm>
          <a:custGeom>
            <a:avLst/>
            <a:gdLst>
              <a:gd name="connsiteX0" fmla="*/ 0 w 6554308"/>
              <a:gd name="connsiteY0" fmla="*/ 4909324 h 4909323"/>
              <a:gd name="connsiteX1" fmla="*/ 6554309 w 6554308"/>
              <a:gd name="connsiteY1" fmla="*/ 580897 h 4909323"/>
              <a:gd name="connsiteX2" fmla="*/ 6554309 w 6554308"/>
              <a:gd name="connsiteY2" fmla="*/ 0 h 4909323"/>
              <a:gd name="connsiteX3" fmla="*/ 0 w 6554308"/>
              <a:gd name="connsiteY3" fmla="*/ 4909324 h 4909323"/>
            </a:gdLst>
            <a:ahLst/>
            <a:cxnLst>
              <a:cxn ang="0">
                <a:pos x="connsiteX0" y="connsiteY0"/>
              </a:cxn>
              <a:cxn ang="0">
                <a:pos x="connsiteX1" y="connsiteY1"/>
              </a:cxn>
              <a:cxn ang="0">
                <a:pos x="connsiteX2" y="connsiteY2"/>
              </a:cxn>
              <a:cxn ang="0">
                <a:pos x="connsiteX3" y="connsiteY3"/>
              </a:cxn>
            </a:cxnLst>
            <a:rect l="l" t="t" r="r" b="b"/>
            <a:pathLst>
              <a:path w="6554308" h="4909323">
                <a:moveTo>
                  <a:pt x="0" y="4909324"/>
                </a:moveTo>
                <a:lnTo>
                  <a:pt x="6554309" y="580897"/>
                </a:lnTo>
                <a:lnTo>
                  <a:pt x="6554309" y="0"/>
                </a:lnTo>
                <a:lnTo>
                  <a:pt x="0" y="490932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5" name="iSHEJI-3">
            <a:extLst>
              <a:ext uri="{FF2B5EF4-FFF2-40B4-BE49-F238E27FC236}">
                <a16:creationId xmlns:a16="http://schemas.microsoft.com/office/drawing/2014/main" id="{D2FD13E4-CD87-38EA-0CFB-32DD57DA6D4D}"/>
              </a:ext>
            </a:extLst>
          </p:cNvPr>
          <p:cNvSpPr txBox="1"/>
          <p:nvPr/>
        </p:nvSpPr>
        <p:spPr>
          <a:xfrm>
            <a:off x="534472" y="3452908"/>
            <a:ext cx="5156878" cy="101566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6600" spc="0" dirty="0">
                <a:solidFill>
                  <a:schemeClr val="bg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个人总结汇报</a:t>
            </a:r>
            <a:endParaRPr kumimoji="0" lang="zh-CN" altLang="en-US" sz="660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17" name="iSHEJI-4">
            <a:extLst>
              <a:ext uri="{FF2B5EF4-FFF2-40B4-BE49-F238E27FC236}">
                <a16:creationId xmlns:a16="http://schemas.microsoft.com/office/drawing/2014/main" id="{1505CFCF-E8C8-29E5-F429-910D1E96AF0B}"/>
              </a:ext>
            </a:extLst>
          </p:cNvPr>
          <p:cNvSpPr txBox="1"/>
          <p:nvPr/>
        </p:nvSpPr>
        <p:spPr>
          <a:xfrm>
            <a:off x="534472" y="2473565"/>
            <a:ext cx="4483246" cy="110799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72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年终述职</a:t>
            </a:r>
          </a:p>
        </p:txBody>
      </p:sp>
      <p:sp>
        <p:nvSpPr>
          <p:cNvPr id="19" name="iSHEJI-5">
            <a:extLst>
              <a:ext uri="{FF2B5EF4-FFF2-40B4-BE49-F238E27FC236}">
                <a16:creationId xmlns:a16="http://schemas.microsoft.com/office/drawing/2014/main" id="{B44BA8BC-62F2-3356-EF73-45B6F5E03238}"/>
              </a:ext>
            </a:extLst>
          </p:cNvPr>
          <p:cNvSpPr txBox="1"/>
          <p:nvPr/>
        </p:nvSpPr>
        <p:spPr>
          <a:xfrm>
            <a:off x="633287" y="4546933"/>
            <a:ext cx="5472719" cy="24622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1600" spc="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Year-end report personal summary and report</a:t>
            </a:r>
            <a:endParaRPr kumimoji="0" lang="zh-CN" altLang="en-US" sz="16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20" name="iSHEJI-6">
            <a:extLst>
              <a:ext uri="{FF2B5EF4-FFF2-40B4-BE49-F238E27FC236}">
                <a16:creationId xmlns:a16="http://schemas.microsoft.com/office/drawing/2014/main" id="{82F32306-9B87-FD8C-A540-A1F8C55B2123}"/>
              </a:ext>
            </a:extLst>
          </p:cNvPr>
          <p:cNvSpPr txBox="1"/>
          <p:nvPr/>
        </p:nvSpPr>
        <p:spPr>
          <a:xfrm>
            <a:off x="463761" y="1122610"/>
            <a:ext cx="4099857" cy="1200329"/>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72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202X</a:t>
            </a:r>
            <a:endParaRPr kumimoji="0" lang="zh-CN" altLang="en-US" sz="72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9" name="iSHEJI-7">
            <a:extLst>
              <a:ext uri="{FF2B5EF4-FFF2-40B4-BE49-F238E27FC236}">
                <a16:creationId xmlns:a16="http://schemas.microsoft.com/office/drawing/2014/main" id="{F544AA46-5CFD-6AAE-0C46-90C687C9A795}"/>
              </a:ext>
            </a:extLst>
          </p:cNvPr>
          <p:cNvSpPr/>
          <p:nvPr/>
        </p:nvSpPr>
        <p:spPr>
          <a:xfrm>
            <a:off x="6035572" y="1424862"/>
            <a:ext cx="4169271" cy="4169265"/>
          </a:xfrm>
          <a:custGeom>
            <a:avLst/>
            <a:gdLst>
              <a:gd name="connsiteX0" fmla="*/ 1516291 w 3032583"/>
              <a:gd name="connsiteY0" fmla="*/ 171588 h 3032579"/>
              <a:gd name="connsiteX1" fmla="*/ 2858551 w 3032583"/>
              <a:gd name="connsiteY1" fmla="*/ 1518739 h 3032579"/>
              <a:gd name="connsiteX2" fmla="*/ 1511387 w 3032583"/>
              <a:gd name="connsiteY2" fmla="*/ 2860986 h 3032579"/>
              <a:gd name="connsiteX3" fmla="*/ 169139 w 3032583"/>
              <a:gd name="connsiteY3" fmla="*/ 1513835 h 3032579"/>
              <a:gd name="connsiteX4" fmla="*/ 563023 w 3032583"/>
              <a:gd name="connsiteY4" fmla="*/ 565406 h 3032579"/>
              <a:gd name="connsiteX5" fmla="*/ 1516291 w 3032583"/>
              <a:gd name="connsiteY5" fmla="*/ 171588 h 3032579"/>
              <a:gd name="connsiteX6" fmla="*/ 1516291 w 3032583"/>
              <a:gd name="connsiteY6" fmla="*/ 0 h 3032579"/>
              <a:gd name="connsiteX7" fmla="*/ 0 w 3032583"/>
              <a:gd name="connsiteY7" fmla="*/ 1516296 h 3032579"/>
              <a:gd name="connsiteX8" fmla="*/ 1516297 w 3032583"/>
              <a:gd name="connsiteY8" fmla="*/ 3032580 h 3032579"/>
              <a:gd name="connsiteX9" fmla="*/ 3032582 w 3032583"/>
              <a:gd name="connsiteY9" fmla="*/ 1519269 h 3032579"/>
              <a:gd name="connsiteX10" fmla="*/ 1518078 w 3032583"/>
              <a:gd name="connsiteY10" fmla="*/ 0 h 3032579"/>
              <a:gd name="connsiteX11" fmla="*/ 1516291 w 3032583"/>
              <a:gd name="connsiteY11" fmla="*/ 0 h 303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32583" h="3032579">
                <a:moveTo>
                  <a:pt x="1516291" y="171588"/>
                </a:moveTo>
                <a:cubicBezTo>
                  <a:pt x="2258946" y="172940"/>
                  <a:pt x="2859921" y="776084"/>
                  <a:pt x="2858551" y="1518739"/>
                </a:cubicBezTo>
                <a:cubicBezTo>
                  <a:pt x="2857181" y="2261399"/>
                  <a:pt x="2254060" y="2862344"/>
                  <a:pt x="1511387" y="2860986"/>
                </a:cubicBezTo>
                <a:cubicBezTo>
                  <a:pt x="768727" y="2859633"/>
                  <a:pt x="167781" y="2256489"/>
                  <a:pt x="169139" y="1513835"/>
                </a:cubicBezTo>
                <a:cubicBezTo>
                  <a:pt x="169789" y="1158034"/>
                  <a:pt x="311420" y="816991"/>
                  <a:pt x="563023" y="565406"/>
                </a:cubicBezTo>
                <a:cubicBezTo>
                  <a:pt x="815276" y="311861"/>
                  <a:pt x="1158637" y="170009"/>
                  <a:pt x="1516291" y="171588"/>
                </a:cubicBezTo>
                <a:moveTo>
                  <a:pt x="1516291" y="0"/>
                </a:moveTo>
                <a:cubicBezTo>
                  <a:pt x="678864" y="0"/>
                  <a:pt x="0" y="678869"/>
                  <a:pt x="0" y="1516296"/>
                </a:cubicBezTo>
                <a:cubicBezTo>
                  <a:pt x="6" y="2353717"/>
                  <a:pt x="678869" y="3032580"/>
                  <a:pt x="1516297" y="3032580"/>
                </a:cubicBezTo>
                <a:cubicBezTo>
                  <a:pt x="2352545" y="3032580"/>
                  <a:pt x="3030914" y="2355528"/>
                  <a:pt x="3032582" y="1519269"/>
                </a:cubicBezTo>
                <a:cubicBezTo>
                  <a:pt x="3033892" y="681514"/>
                  <a:pt x="2355822" y="1317"/>
                  <a:pt x="1518078" y="0"/>
                </a:cubicBezTo>
                <a:cubicBezTo>
                  <a:pt x="1517483" y="0"/>
                  <a:pt x="1516887" y="0"/>
                  <a:pt x="1516291" y="0"/>
                </a:cubicBezTo>
                <a:close/>
              </a:path>
            </a:pathLst>
          </a:custGeom>
          <a:gradFill>
            <a:gsLst>
              <a:gs pos="0">
                <a:schemeClr val="accent1"/>
              </a:gs>
              <a:gs pos="100000">
                <a:schemeClr val="accent2"/>
              </a:gs>
            </a:gsLst>
            <a:lin ang="5400000" scaled="1"/>
          </a:gra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0" name="iSHEJI-8">
            <a:extLst>
              <a:ext uri="{FF2B5EF4-FFF2-40B4-BE49-F238E27FC236}">
                <a16:creationId xmlns:a16="http://schemas.microsoft.com/office/drawing/2014/main" id="{C96779BD-077C-A92E-87AD-705FCD76B847}"/>
              </a:ext>
            </a:extLst>
          </p:cNvPr>
          <p:cNvSpPr/>
          <p:nvPr/>
        </p:nvSpPr>
        <p:spPr>
          <a:xfrm>
            <a:off x="7096589" y="1412070"/>
            <a:ext cx="4194850" cy="4194849"/>
          </a:xfrm>
          <a:prstGeom prst="ellipse">
            <a:avLst/>
          </a:prstGeom>
          <a:blipFill dpi="0" rotWithShape="0">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2" name="iSHEJI-9">
            <a:extLst>
              <a:ext uri="{FF2B5EF4-FFF2-40B4-BE49-F238E27FC236}">
                <a16:creationId xmlns:a16="http://schemas.microsoft.com/office/drawing/2014/main" id="{B4E449D0-1FD6-7C22-C784-B7E155E34CF4}"/>
              </a:ext>
            </a:extLst>
          </p:cNvPr>
          <p:cNvSpPr txBox="1"/>
          <p:nvPr>
            <p:custDataLst>
              <p:tags r:id="rId1"/>
            </p:custDataLst>
          </p:nvPr>
        </p:nvSpPr>
        <p:spPr>
          <a:xfrm>
            <a:off x="11118928" y="564158"/>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24" name="iSHEJI-10">
            <a:extLst>
              <a:ext uri="{FF2B5EF4-FFF2-40B4-BE49-F238E27FC236}">
                <a16:creationId xmlns:a16="http://schemas.microsoft.com/office/drawing/2014/main" id="{9A4D5BF1-A89D-95F7-04B2-57C9CE1D9FE3}"/>
              </a:ext>
            </a:extLst>
          </p:cNvPr>
          <p:cNvSpPr txBox="1"/>
          <p:nvPr/>
        </p:nvSpPr>
        <p:spPr>
          <a:xfrm>
            <a:off x="5047578" y="6171713"/>
            <a:ext cx="6707676" cy="34875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75000"/>
                    <a:lumOff val="25000"/>
                    <a:alpha val="60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 Maecenas porttitor congue massa. Fusce posuere, magna sed pulvinar ultricies, purus lectus malesuada libero, sit amet commodo magna eros quis urna.</a:t>
            </a:r>
          </a:p>
        </p:txBody>
      </p:sp>
      <p:sp>
        <p:nvSpPr>
          <p:cNvPr id="25" name="iSHEJI-11">
            <a:extLst>
              <a:ext uri="{FF2B5EF4-FFF2-40B4-BE49-F238E27FC236}">
                <a16:creationId xmlns:a16="http://schemas.microsoft.com/office/drawing/2014/main" id="{E93E7CD4-9EE5-AA96-717F-CC7353F7D08E}"/>
              </a:ext>
            </a:extLst>
          </p:cNvPr>
          <p:cNvSpPr/>
          <p:nvPr/>
        </p:nvSpPr>
        <p:spPr>
          <a:xfrm>
            <a:off x="678176" y="5974140"/>
            <a:ext cx="329702" cy="329702"/>
          </a:xfrm>
          <a:custGeom>
            <a:avLst/>
            <a:gdLst>
              <a:gd name="connsiteX0" fmla="*/ 413697 w 827392"/>
              <a:gd name="connsiteY0" fmla="*/ 0 h 827392"/>
              <a:gd name="connsiteX1" fmla="*/ 0 w 827392"/>
              <a:gd name="connsiteY1" fmla="*/ 413696 h 827392"/>
              <a:gd name="connsiteX2" fmla="*/ 413697 w 827392"/>
              <a:gd name="connsiteY2" fmla="*/ 827393 h 827392"/>
              <a:gd name="connsiteX3" fmla="*/ 827393 w 827392"/>
              <a:gd name="connsiteY3" fmla="*/ 413696 h 827392"/>
              <a:gd name="connsiteX4" fmla="*/ 413697 w 827392"/>
              <a:gd name="connsiteY4" fmla="*/ 0 h 82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392" h="827392">
                <a:moveTo>
                  <a:pt x="413697" y="0"/>
                </a:moveTo>
                <a:cubicBezTo>
                  <a:pt x="185196" y="0"/>
                  <a:pt x="0" y="185217"/>
                  <a:pt x="0" y="413696"/>
                </a:cubicBezTo>
                <a:cubicBezTo>
                  <a:pt x="0" y="642176"/>
                  <a:pt x="185196" y="827393"/>
                  <a:pt x="413697" y="827393"/>
                </a:cubicBezTo>
                <a:cubicBezTo>
                  <a:pt x="642197" y="827393"/>
                  <a:pt x="827393" y="642176"/>
                  <a:pt x="827393" y="413696"/>
                </a:cubicBezTo>
                <a:cubicBezTo>
                  <a:pt x="827393" y="185217"/>
                  <a:pt x="642197" y="0"/>
                  <a:pt x="413697" y="0"/>
                </a:cubicBezTo>
                <a:close/>
              </a:path>
            </a:pathLst>
          </a:custGeom>
          <a:solidFill>
            <a:schemeClr val="bg1"/>
          </a:solidFill>
          <a:ln w="52255" cap="flat">
            <a:noFill/>
            <a:prstDash val="solid"/>
            <a:miter/>
          </a:ln>
        </p:spPr>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6" name="iSHEJI-12">
            <a:extLst>
              <a:ext uri="{FF2B5EF4-FFF2-40B4-BE49-F238E27FC236}">
                <a16:creationId xmlns:a16="http://schemas.microsoft.com/office/drawing/2014/main" id="{6736246C-C815-FE5E-6C69-983EAE7F9160}"/>
              </a:ext>
            </a:extLst>
          </p:cNvPr>
          <p:cNvSpPr/>
          <p:nvPr/>
        </p:nvSpPr>
        <p:spPr>
          <a:xfrm>
            <a:off x="764326" y="6060278"/>
            <a:ext cx="157402" cy="157425"/>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accent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7" name="iSHEJI-13">
            <a:extLst>
              <a:ext uri="{FF2B5EF4-FFF2-40B4-BE49-F238E27FC236}">
                <a16:creationId xmlns:a16="http://schemas.microsoft.com/office/drawing/2014/main" id="{967C3EB2-B1B6-D20C-BD35-CC2A5809DAA3}"/>
              </a:ext>
            </a:extLst>
          </p:cNvPr>
          <p:cNvSpPr/>
          <p:nvPr/>
        </p:nvSpPr>
        <p:spPr>
          <a:xfrm>
            <a:off x="1116316" y="5974140"/>
            <a:ext cx="329702" cy="329702"/>
          </a:xfrm>
          <a:custGeom>
            <a:avLst/>
            <a:gdLst>
              <a:gd name="connsiteX0" fmla="*/ 413697 w 827392"/>
              <a:gd name="connsiteY0" fmla="*/ 0 h 827392"/>
              <a:gd name="connsiteX1" fmla="*/ 0 w 827392"/>
              <a:gd name="connsiteY1" fmla="*/ 413696 h 827392"/>
              <a:gd name="connsiteX2" fmla="*/ 413697 w 827392"/>
              <a:gd name="connsiteY2" fmla="*/ 827393 h 827392"/>
              <a:gd name="connsiteX3" fmla="*/ 827393 w 827392"/>
              <a:gd name="connsiteY3" fmla="*/ 413696 h 827392"/>
              <a:gd name="connsiteX4" fmla="*/ 413697 w 827392"/>
              <a:gd name="connsiteY4" fmla="*/ 0 h 82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392" h="827392">
                <a:moveTo>
                  <a:pt x="413697" y="0"/>
                </a:moveTo>
                <a:cubicBezTo>
                  <a:pt x="185196" y="0"/>
                  <a:pt x="0" y="185217"/>
                  <a:pt x="0" y="413696"/>
                </a:cubicBezTo>
                <a:cubicBezTo>
                  <a:pt x="0" y="642176"/>
                  <a:pt x="185196" y="827393"/>
                  <a:pt x="413697" y="827393"/>
                </a:cubicBezTo>
                <a:cubicBezTo>
                  <a:pt x="642197" y="827393"/>
                  <a:pt x="827393" y="642176"/>
                  <a:pt x="827393" y="413696"/>
                </a:cubicBezTo>
                <a:cubicBezTo>
                  <a:pt x="827393" y="185217"/>
                  <a:pt x="642197" y="0"/>
                  <a:pt x="413697" y="0"/>
                </a:cubicBezTo>
                <a:close/>
              </a:path>
            </a:pathLst>
          </a:custGeom>
          <a:solidFill>
            <a:schemeClr val="bg1"/>
          </a:solidFill>
          <a:ln w="52255" cap="flat">
            <a:noFill/>
            <a:prstDash val="solid"/>
            <a:miter/>
          </a:ln>
        </p:spPr>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8" name="iSHEJI-14">
            <a:extLst>
              <a:ext uri="{FF2B5EF4-FFF2-40B4-BE49-F238E27FC236}">
                <a16:creationId xmlns:a16="http://schemas.microsoft.com/office/drawing/2014/main" id="{6420E42B-E953-806C-E827-FFC1B664317A}"/>
              </a:ext>
            </a:extLst>
          </p:cNvPr>
          <p:cNvSpPr/>
          <p:nvPr/>
        </p:nvSpPr>
        <p:spPr>
          <a:xfrm>
            <a:off x="1201562" y="6062818"/>
            <a:ext cx="157425" cy="152346"/>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accent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9" name="iSHEJI-15">
            <a:extLst>
              <a:ext uri="{FF2B5EF4-FFF2-40B4-BE49-F238E27FC236}">
                <a16:creationId xmlns:a16="http://schemas.microsoft.com/office/drawing/2014/main" id="{8DF5B7B9-A809-1368-C23B-2E6A51403212}"/>
              </a:ext>
            </a:extLst>
          </p:cNvPr>
          <p:cNvSpPr/>
          <p:nvPr/>
        </p:nvSpPr>
        <p:spPr>
          <a:xfrm>
            <a:off x="1554456" y="5974140"/>
            <a:ext cx="329702" cy="329702"/>
          </a:xfrm>
          <a:custGeom>
            <a:avLst/>
            <a:gdLst>
              <a:gd name="connsiteX0" fmla="*/ 413697 w 827392"/>
              <a:gd name="connsiteY0" fmla="*/ 0 h 827392"/>
              <a:gd name="connsiteX1" fmla="*/ 0 w 827392"/>
              <a:gd name="connsiteY1" fmla="*/ 413696 h 827392"/>
              <a:gd name="connsiteX2" fmla="*/ 413697 w 827392"/>
              <a:gd name="connsiteY2" fmla="*/ 827393 h 827392"/>
              <a:gd name="connsiteX3" fmla="*/ 827393 w 827392"/>
              <a:gd name="connsiteY3" fmla="*/ 413696 h 827392"/>
              <a:gd name="connsiteX4" fmla="*/ 413697 w 827392"/>
              <a:gd name="connsiteY4" fmla="*/ 0 h 82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392" h="827392">
                <a:moveTo>
                  <a:pt x="413697" y="0"/>
                </a:moveTo>
                <a:cubicBezTo>
                  <a:pt x="185196" y="0"/>
                  <a:pt x="0" y="185217"/>
                  <a:pt x="0" y="413696"/>
                </a:cubicBezTo>
                <a:cubicBezTo>
                  <a:pt x="0" y="642176"/>
                  <a:pt x="185196" y="827393"/>
                  <a:pt x="413697" y="827393"/>
                </a:cubicBezTo>
                <a:cubicBezTo>
                  <a:pt x="642197" y="827393"/>
                  <a:pt x="827393" y="642176"/>
                  <a:pt x="827393" y="413696"/>
                </a:cubicBezTo>
                <a:cubicBezTo>
                  <a:pt x="827393" y="185217"/>
                  <a:pt x="642197" y="0"/>
                  <a:pt x="413697" y="0"/>
                </a:cubicBezTo>
                <a:close/>
              </a:path>
            </a:pathLst>
          </a:custGeom>
          <a:solidFill>
            <a:schemeClr val="bg1"/>
          </a:solidFill>
          <a:ln w="52255" cap="flat">
            <a:noFill/>
            <a:prstDash val="solid"/>
            <a:miter/>
          </a:ln>
        </p:spPr>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0" name="iSHEJI-16">
            <a:extLst>
              <a:ext uri="{FF2B5EF4-FFF2-40B4-BE49-F238E27FC236}">
                <a16:creationId xmlns:a16="http://schemas.microsoft.com/office/drawing/2014/main" id="{4EADC8E0-98DC-C2D0-C8F1-1CC9845CCFF5}"/>
              </a:ext>
            </a:extLst>
          </p:cNvPr>
          <p:cNvSpPr/>
          <p:nvPr/>
        </p:nvSpPr>
        <p:spPr>
          <a:xfrm>
            <a:off x="1643609" y="6060278"/>
            <a:ext cx="151395" cy="157426"/>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accent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Tree>
    <p:extLst>
      <p:ext uri="{BB962C8B-B14F-4D97-AF65-F5344CB8AC3E}">
        <p14:creationId xmlns:p14="http://schemas.microsoft.com/office/powerpoint/2010/main" val="2760941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iSHEJI-1">
            <a:extLst>
              <a:ext uri="{FF2B5EF4-FFF2-40B4-BE49-F238E27FC236}">
                <a16:creationId xmlns:a16="http://schemas.microsoft.com/office/drawing/2014/main" id="{A6BA6976-BD3D-E9A5-6476-FEA25EE34094}"/>
              </a:ext>
            </a:extLst>
          </p:cNvPr>
          <p:cNvSpPr/>
          <p:nvPr/>
        </p:nvSpPr>
        <p:spPr>
          <a:xfrm>
            <a:off x="0" y="0"/>
            <a:ext cx="12192000" cy="1196340"/>
          </a:xfrm>
          <a:prstGeom prst="rect">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 name="iSHEJI-2">
            <a:extLst>
              <a:ext uri="{FF2B5EF4-FFF2-40B4-BE49-F238E27FC236}">
                <a16:creationId xmlns:a16="http://schemas.microsoft.com/office/drawing/2014/main" id="{E989694B-37BD-BC3E-7614-7BDAAEF4E71A}"/>
              </a:ext>
            </a:extLst>
          </p:cNvPr>
          <p:cNvSpPr txBox="1"/>
          <p:nvPr>
            <p:custDataLst>
              <p:tags r:id="rId1"/>
            </p:custDataLst>
          </p:nvPr>
        </p:nvSpPr>
        <p:spPr>
          <a:xfrm>
            <a:off x="11118928" y="516533"/>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95" name="iSHEJI-3">
            <a:extLst>
              <a:ext uri="{FF2B5EF4-FFF2-40B4-BE49-F238E27FC236}">
                <a16:creationId xmlns:a16="http://schemas.microsoft.com/office/drawing/2014/main" id="{1CAF7082-400D-37E4-BA46-8E17DDB3CE2E}"/>
              </a:ext>
            </a:extLst>
          </p:cNvPr>
          <p:cNvSpPr/>
          <p:nvPr/>
        </p:nvSpPr>
        <p:spPr>
          <a:xfrm rot="17100000" flipV="1">
            <a:off x="-16058" y="576"/>
            <a:ext cx="933278" cy="715214"/>
          </a:xfrm>
          <a:custGeom>
            <a:avLst/>
            <a:gdLst>
              <a:gd name="connsiteX0" fmla="*/ 888114 w 933278"/>
              <a:gd name="connsiteY0" fmla="*/ 168556 h 715214"/>
              <a:gd name="connsiteX1" fmla="*/ 933278 w 933278"/>
              <a:gd name="connsiteY1" fmla="*/ 0 h 715214"/>
              <a:gd name="connsiteX2" fmla="*/ 0 w 933278"/>
              <a:gd name="connsiteY2" fmla="*/ 699046 h 715214"/>
              <a:gd name="connsiteX3" fmla="*/ 60338 w 933278"/>
              <a:gd name="connsiteY3" fmla="*/ 715214 h 715214"/>
            </a:gdLst>
            <a:ahLst/>
            <a:cxnLst>
              <a:cxn ang="0">
                <a:pos x="connsiteX0" y="connsiteY0"/>
              </a:cxn>
              <a:cxn ang="0">
                <a:pos x="connsiteX1" y="connsiteY1"/>
              </a:cxn>
              <a:cxn ang="0">
                <a:pos x="connsiteX2" y="connsiteY2"/>
              </a:cxn>
              <a:cxn ang="0">
                <a:pos x="connsiteX3" y="connsiteY3"/>
              </a:cxn>
            </a:cxnLst>
            <a:rect l="l" t="t" r="r" b="b"/>
            <a:pathLst>
              <a:path w="933278" h="715214">
                <a:moveTo>
                  <a:pt x="888114" y="168556"/>
                </a:moveTo>
                <a:lnTo>
                  <a:pt x="933278" y="0"/>
                </a:lnTo>
                <a:lnTo>
                  <a:pt x="0" y="699046"/>
                </a:lnTo>
                <a:lnTo>
                  <a:pt x="60338" y="71521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7" name="iSHEJI-4">
            <a:extLst>
              <a:ext uri="{FF2B5EF4-FFF2-40B4-BE49-F238E27FC236}">
                <a16:creationId xmlns:a16="http://schemas.microsoft.com/office/drawing/2014/main" id="{1FF4AE66-58EA-41C3-E4AF-F4ED39E82D5A}"/>
              </a:ext>
            </a:extLst>
          </p:cNvPr>
          <p:cNvSpPr txBox="1"/>
          <p:nvPr/>
        </p:nvSpPr>
        <p:spPr>
          <a:xfrm>
            <a:off x="2407920" y="4109246"/>
            <a:ext cx="2889204" cy="82253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通过海报、文章、视频、音频、直播等形式创造优质内容，经由内容智能中台分发到各个渠道，触达用户</a:t>
            </a:r>
          </a:p>
        </p:txBody>
      </p:sp>
      <p:sp>
        <p:nvSpPr>
          <p:cNvPr id="8" name="iSHEJI-5">
            <a:extLst>
              <a:ext uri="{FF2B5EF4-FFF2-40B4-BE49-F238E27FC236}">
                <a16:creationId xmlns:a16="http://schemas.microsoft.com/office/drawing/2014/main" id="{E1C909CE-FB96-5D9C-EB8C-7AEC6400B6BC}"/>
              </a:ext>
            </a:extLst>
          </p:cNvPr>
          <p:cNvSpPr/>
          <p:nvPr/>
        </p:nvSpPr>
        <p:spPr>
          <a:xfrm>
            <a:off x="2118972" y="1704619"/>
            <a:ext cx="3467100" cy="3724631"/>
          </a:xfrm>
          <a:prstGeom prst="rect">
            <a:avLst/>
          </a:prstGeom>
          <a:noFill/>
          <a:ln w="1016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2" name="iSHEJI-6">
            <a:extLst>
              <a:ext uri="{FF2B5EF4-FFF2-40B4-BE49-F238E27FC236}">
                <a16:creationId xmlns:a16="http://schemas.microsoft.com/office/drawing/2014/main" id="{04385E5B-E5E7-CF86-B182-7194918CD1C7}"/>
              </a:ext>
            </a:extLst>
          </p:cNvPr>
          <p:cNvSpPr/>
          <p:nvPr/>
        </p:nvSpPr>
        <p:spPr>
          <a:xfrm>
            <a:off x="6605928" y="1704619"/>
            <a:ext cx="3467100" cy="3724631"/>
          </a:xfrm>
          <a:prstGeom prst="rect">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3" name="iSHEJI-7">
            <a:extLst>
              <a:ext uri="{FF2B5EF4-FFF2-40B4-BE49-F238E27FC236}">
                <a16:creationId xmlns:a16="http://schemas.microsoft.com/office/drawing/2014/main" id="{8C6B6F94-743F-9244-0A57-40262DEC1A55}"/>
              </a:ext>
            </a:extLst>
          </p:cNvPr>
          <p:cNvSpPr txBox="1"/>
          <p:nvPr/>
        </p:nvSpPr>
        <p:spPr>
          <a:xfrm>
            <a:off x="6894876" y="4109246"/>
            <a:ext cx="2889204" cy="110261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整合内容创意供应链自研”</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AI</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图像处理引撃”、“智能数据引”，形成多端应用和服务，提供企业级一站式内容创意全链路解决方案。</a:t>
            </a:r>
          </a:p>
        </p:txBody>
      </p:sp>
      <p:sp>
        <p:nvSpPr>
          <p:cNvPr id="14" name="iSHEJI-8">
            <a:extLst>
              <a:ext uri="{FF2B5EF4-FFF2-40B4-BE49-F238E27FC236}">
                <a16:creationId xmlns:a16="http://schemas.microsoft.com/office/drawing/2014/main" id="{33073B96-EC37-70DF-923D-AAF6DF0B83FD}"/>
              </a:ext>
            </a:extLst>
          </p:cNvPr>
          <p:cNvSpPr txBox="1"/>
          <p:nvPr/>
        </p:nvSpPr>
        <p:spPr>
          <a:xfrm>
            <a:off x="1162050" y="5861652"/>
            <a:ext cx="9867900" cy="426079"/>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i="0" u="none" strike="noStrike" kern="1200" cap="none" spc="0" normalizeH="0" baseline="0" noProof="0" dirty="0">
                <a:ln>
                  <a:noFill/>
                </a:ln>
                <a:solidFill>
                  <a:schemeClr val="bg1">
                    <a:lumMod val="50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Maecenas porttitor congue massa. Fusce posuere, magna sed pulvinar ultricies, purus lectus malesuada libero, sit amet commodo magna eros quis urna. ultricies, purus lectus malesuada libero, sit amet commodo magna eros quis urna.</a:t>
            </a:r>
          </a:p>
        </p:txBody>
      </p:sp>
      <p:sp>
        <p:nvSpPr>
          <p:cNvPr id="15" name="iSHEJI-9">
            <a:extLst>
              <a:ext uri="{FF2B5EF4-FFF2-40B4-BE49-F238E27FC236}">
                <a16:creationId xmlns:a16="http://schemas.microsoft.com/office/drawing/2014/main" id="{54F19C11-D5EF-A9B1-C24F-B7EB108FCC31}"/>
              </a:ext>
            </a:extLst>
          </p:cNvPr>
          <p:cNvSpPr/>
          <p:nvPr/>
        </p:nvSpPr>
        <p:spPr>
          <a:xfrm>
            <a:off x="2305662" y="1874520"/>
            <a:ext cx="3093720" cy="1864663"/>
          </a:xfrm>
          <a:prstGeom prst="rect">
            <a:avLst/>
          </a:prstGeom>
          <a:blipFill dpi="0" rotWithShape="1">
            <a:blip r:embed="rId3">
              <a:extLst>
                <a:ext uri="{BEBA8EAE-BF5A-486C-A8C5-ECC9F3942E4B}">
                  <a14:imgProps xmlns:a14="http://schemas.microsoft.com/office/drawing/2010/main">
                    <a14:imgLayer r:embed="rId4">
                      <a14:imgEffect>
                        <a14:saturation sat="0"/>
                      </a14:imgEffect>
                    </a14:imgLayer>
                  </a14:imgProps>
                </a:ext>
              </a:extLst>
            </a:blip>
            <a:srcRect/>
            <a:tile tx="0" ty="0" sx="100000" sy="100000" flip="none" algn="t"/>
          </a:blip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6" name="iSHEJI-10">
            <a:extLst>
              <a:ext uri="{FF2B5EF4-FFF2-40B4-BE49-F238E27FC236}">
                <a16:creationId xmlns:a16="http://schemas.microsoft.com/office/drawing/2014/main" id="{74526735-2C6C-4474-D44C-E3D4EF8D55E0}"/>
              </a:ext>
            </a:extLst>
          </p:cNvPr>
          <p:cNvSpPr/>
          <p:nvPr/>
        </p:nvSpPr>
        <p:spPr>
          <a:xfrm>
            <a:off x="6792618" y="1874520"/>
            <a:ext cx="3093720" cy="1864663"/>
          </a:xfrm>
          <a:prstGeom prst="rect">
            <a:avLst/>
          </a:prstGeom>
          <a:blipFill dpi="0" rotWithShape="1">
            <a:blip r:embed="rId5"/>
            <a:srcRect/>
            <a:tile tx="0" ty="0" sx="100000" sy="100000" flip="none" algn="t"/>
          </a:blip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 name="iSHEJI-11">
            <a:extLst>
              <a:ext uri="{FF2B5EF4-FFF2-40B4-BE49-F238E27FC236}">
                <a16:creationId xmlns:a16="http://schemas.microsoft.com/office/drawing/2014/main" id="{20D85FE8-41E4-E205-D2F4-CFDE67D8D8FC}"/>
              </a:ext>
            </a:extLst>
          </p:cNvPr>
          <p:cNvSpPr txBox="1"/>
          <p:nvPr/>
        </p:nvSpPr>
        <p:spPr>
          <a:xfrm>
            <a:off x="390424" y="432434"/>
            <a:ext cx="2446121" cy="49244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工作成果展示</a:t>
            </a:r>
          </a:p>
        </p:txBody>
      </p:sp>
      <p:sp>
        <p:nvSpPr>
          <p:cNvPr id="3" name="iSHEJI-12">
            <a:extLst>
              <a:ext uri="{FF2B5EF4-FFF2-40B4-BE49-F238E27FC236}">
                <a16:creationId xmlns:a16="http://schemas.microsoft.com/office/drawing/2014/main" id="{5392E219-97F9-E599-3516-FA2E144DC085}"/>
              </a:ext>
            </a:extLst>
          </p:cNvPr>
          <p:cNvSpPr txBox="1"/>
          <p:nvPr/>
        </p:nvSpPr>
        <p:spPr>
          <a:xfrm>
            <a:off x="390424" y="891896"/>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Presentation of work results</a:t>
            </a:r>
          </a:p>
        </p:txBody>
      </p:sp>
    </p:spTree>
    <p:extLst>
      <p:ext uri="{BB962C8B-B14F-4D97-AF65-F5344CB8AC3E}">
        <p14:creationId xmlns:p14="http://schemas.microsoft.com/office/powerpoint/2010/main" val="1913222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3" name="iSHEJI-1">
            <a:extLst>
              <a:ext uri="{FF2B5EF4-FFF2-40B4-BE49-F238E27FC236}">
                <a16:creationId xmlns:a16="http://schemas.microsoft.com/office/drawing/2014/main" id="{70265697-4C2E-7935-F656-F752774C4549}"/>
              </a:ext>
            </a:extLst>
          </p:cNvPr>
          <p:cNvSpPr/>
          <p:nvPr/>
        </p:nvSpPr>
        <p:spPr>
          <a:xfrm flipH="1" flipV="1">
            <a:off x="-9525" y="0"/>
            <a:ext cx="6772276" cy="5072585"/>
          </a:xfrm>
          <a:custGeom>
            <a:avLst/>
            <a:gdLst>
              <a:gd name="connsiteX0" fmla="*/ 0 w 6554308"/>
              <a:gd name="connsiteY0" fmla="*/ 4909324 h 4909323"/>
              <a:gd name="connsiteX1" fmla="*/ 6554309 w 6554308"/>
              <a:gd name="connsiteY1" fmla="*/ 580897 h 4909323"/>
              <a:gd name="connsiteX2" fmla="*/ 6554309 w 6554308"/>
              <a:gd name="connsiteY2" fmla="*/ 0 h 4909323"/>
              <a:gd name="connsiteX3" fmla="*/ 0 w 6554308"/>
              <a:gd name="connsiteY3" fmla="*/ 4909324 h 4909323"/>
            </a:gdLst>
            <a:ahLst/>
            <a:cxnLst>
              <a:cxn ang="0">
                <a:pos x="connsiteX0" y="connsiteY0"/>
              </a:cxn>
              <a:cxn ang="0">
                <a:pos x="connsiteX1" y="connsiteY1"/>
              </a:cxn>
              <a:cxn ang="0">
                <a:pos x="connsiteX2" y="connsiteY2"/>
              </a:cxn>
              <a:cxn ang="0">
                <a:pos x="connsiteX3" y="connsiteY3"/>
              </a:cxn>
            </a:cxnLst>
            <a:rect l="l" t="t" r="r" b="b"/>
            <a:pathLst>
              <a:path w="6554308" h="4909323">
                <a:moveTo>
                  <a:pt x="0" y="4909324"/>
                </a:moveTo>
                <a:lnTo>
                  <a:pt x="6554309" y="580897"/>
                </a:lnTo>
                <a:lnTo>
                  <a:pt x="6554309" y="0"/>
                </a:lnTo>
                <a:lnTo>
                  <a:pt x="0" y="490932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0" name="iSHEJI-2">
            <a:extLst>
              <a:ext uri="{FF2B5EF4-FFF2-40B4-BE49-F238E27FC236}">
                <a16:creationId xmlns:a16="http://schemas.microsoft.com/office/drawing/2014/main" id="{96844A7B-1697-2269-AE9C-58ACC72A07D3}"/>
              </a:ext>
            </a:extLst>
          </p:cNvPr>
          <p:cNvSpPr/>
          <p:nvPr/>
        </p:nvSpPr>
        <p:spPr>
          <a:xfrm flipH="1">
            <a:off x="1483931" y="1076326"/>
            <a:ext cx="3012843" cy="3012842"/>
          </a:xfrm>
          <a:prstGeom prst="ellipse">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4" name="iSHEJI-3">
            <a:extLst>
              <a:ext uri="{FF2B5EF4-FFF2-40B4-BE49-F238E27FC236}">
                <a16:creationId xmlns:a16="http://schemas.microsoft.com/office/drawing/2014/main" id="{E4AD6D29-AF69-CA01-2007-34C2EF5D84E8}"/>
              </a:ext>
            </a:extLst>
          </p:cNvPr>
          <p:cNvSpPr/>
          <p:nvPr/>
        </p:nvSpPr>
        <p:spPr>
          <a:xfrm flipH="1">
            <a:off x="1483932" y="993586"/>
            <a:ext cx="3133434" cy="3133429"/>
          </a:xfrm>
          <a:custGeom>
            <a:avLst/>
            <a:gdLst>
              <a:gd name="connsiteX0" fmla="*/ 1516291 w 3032583"/>
              <a:gd name="connsiteY0" fmla="*/ 171588 h 3032579"/>
              <a:gd name="connsiteX1" fmla="*/ 2858551 w 3032583"/>
              <a:gd name="connsiteY1" fmla="*/ 1518739 h 3032579"/>
              <a:gd name="connsiteX2" fmla="*/ 1511387 w 3032583"/>
              <a:gd name="connsiteY2" fmla="*/ 2860986 h 3032579"/>
              <a:gd name="connsiteX3" fmla="*/ 169139 w 3032583"/>
              <a:gd name="connsiteY3" fmla="*/ 1513835 h 3032579"/>
              <a:gd name="connsiteX4" fmla="*/ 563023 w 3032583"/>
              <a:gd name="connsiteY4" fmla="*/ 565406 h 3032579"/>
              <a:gd name="connsiteX5" fmla="*/ 1516291 w 3032583"/>
              <a:gd name="connsiteY5" fmla="*/ 171588 h 3032579"/>
              <a:gd name="connsiteX6" fmla="*/ 1516291 w 3032583"/>
              <a:gd name="connsiteY6" fmla="*/ 0 h 3032579"/>
              <a:gd name="connsiteX7" fmla="*/ 0 w 3032583"/>
              <a:gd name="connsiteY7" fmla="*/ 1516296 h 3032579"/>
              <a:gd name="connsiteX8" fmla="*/ 1516297 w 3032583"/>
              <a:gd name="connsiteY8" fmla="*/ 3032580 h 3032579"/>
              <a:gd name="connsiteX9" fmla="*/ 3032582 w 3032583"/>
              <a:gd name="connsiteY9" fmla="*/ 1519269 h 3032579"/>
              <a:gd name="connsiteX10" fmla="*/ 1518078 w 3032583"/>
              <a:gd name="connsiteY10" fmla="*/ 0 h 3032579"/>
              <a:gd name="connsiteX11" fmla="*/ 1516291 w 3032583"/>
              <a:gd name="connsiteY11" fmla="*/ 0 h 303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32583" h="3032579">
                <a:moveTo>
                  <a:pt x="1516291" y="171588"/>
                </a:moveTo>
                <a:cubicBezTo>
                  <a:pt x="2258946" y="172940"/>
                  <a:pt x="2859921" y="776084"/>
                  <a:pt x="2858551" y="1518739"/>
                </a:cubicBezTo>
                <a:cubicBezTo>
                  <a:pt x="2857181" y="2261399"/>
                  <a:pt x="2254060" y="2862344"/>
                  <a:pt x="1511387" y="2860986"/>
                </a:cubicBezTo>
                <a:cubicBezTo>
                  <a:pt x="768727" y="2859633"/>
                  <a:pt x="167781" y="2256489"/>
                  <a:pt x="169139" y="1513835"/>
                </a:cubicBezTo>
                <a:cubicBezTo>
                  <a:pt x="169789" y="1158034"/>
                  <a:pt x="311420" y="816991"/>
                  <a:pt x="563023" y="565406"/>
                </a:cubicBezTo>
                <a:cubicBezTo>
                  <a:pt x="815276" y="311861"/>
                  <a:pt x="1158637" y="170009"/>
                  <a:pt x="1516291" y="171588"/>
                </a:cubicBezTo>
                <a:moveTo>
                  <a:pt x="1516291" y="0"/>
                </a:moveTo>
                <a:cubicBezTo>
                  <a:pt x="678864" y="0"/>
                  <a:pt x="0" y="678869"/>
                  <a:pt x="0" y="1516296"/>
                </a:cubicBezTo>
                <a:cubicBezTo>
                  <a:pt x="6" y="2353717"/>
                  <a:pt x="678869" y="3032580"/>
                  <a:pt x="1516297" y="3032580"/>
                </a:cubicBezTo>
                <a:cubicBezTo>
                  <a:pt x="2352545" y="3032580"/>
                  <a:pt x="3030914" y="2355528"/>
                  <a:pt x="3032582" y="1519269"/>
                </a:cubicBezTo>
                <a:cubicBezTo>
                  <a:pt x="3033892" y="681514"/>
                  <a:pt x="2355822" y="1317"/>
                  <a:pt x="1518078" y="0"/>
                </a:cubicBezTo>
                <a:cubicBezTo>
                  <a:pt x="1517483" y="0"/>
                  <a:pt x="1516887" y="0"/>
                  <a:pt x="1516291" y="0"/>
                </a:cubicBezTo>
                <a:close/>
              </a:path>
            </a:pathLst>
          </a:custGeom>
          <a:gradFill>
            <a:gsLst>
              <a:gs pos="0">
                <a:schemeClr val="accent1"/>
              </a:gs>
              <a:gs pos="100000">
                <a:schemeClr val="accent2"/>
              </a:gs>
            </a:gsLst>
            <a:lin ang="5400000" scaled="1"/>
          </a:gra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5" name="iSHEJI-4">
            <a:extLst>
              <a:ext uri="{FF2B5EF4-FFF2-40B4-BE49-F238E27FC236}">
                <a16:creationId xmlns:a16="http://schemas.microsoft.com/office/drawing/2014/main" id="{902662B2-1396-0962-C2DA-ADC5F9903872}"/>
              </a:ext>
            </a:extLst>
          </p:cNvPr>
          <p:cNvSpPr/>
          <p:nvPr/>
        </p:nvSpPr>
        <p:spPr>
          <a:xfrm flipH="1">
            <a:off x="667296" y="983973"/>
            <a:ext cx="3152658" cy="31526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9" name="iSHEJI-5">
            <a:extLst>
              <a:ext uri="{FF2B5EF4-FFF2-40B4-BE49-F238E27FC236}">
                <a16:creationId xmlns:a16="http://schemas.microsoft.com/office/drawing/2014/main" id="{7F3A2386-BB1A-2DEF-BCC9-48A755921602}"/>
              </a:ext>
            </a:extLst>
          </p:cNvPr>
          <p:cNvSpPr>
            <a:spLocks noChangeArrowheads="1"/>
          </p:cNvSpPr>
          <p:nvPr/>
        </p:nvSpPr>
        <p:spPr bwMode="auto">
          <a:xfrm>
            <a:off x="1329111" y="1636970"/>
            <a:ext cx="1814599"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ysClr val="windowText" lastClr="000000"/>
                </a:solidFill>
                <a:latin typeface="Arial" panose="020B0604020202020204" pitchFamily="34" charset="0"/>
              </a:defRPr>
            </a:lvl1pPr>
            <a:lvl2pPr marL="457200" eaLnBrk="0" fontAlgn="base" hangingPunct="0">
              <a:spcBef>
                <a:spcPct val="0"/>
              </a:spcBef>
              <a:spcAft>
                <a:spcPct val="0"/>
              </a:spcAft>
              <a:defRPr>
                <a:solidFill>
                  <a:sysClr val="windowText" lastClr="000000"/>
                </a:solidFill>
                <a:latin typeface="Arial" panose="020B0604020202020204" pitchFamily="34" charset="0"/>
              </a:defRPr>
            </a:lvl2pPr>
            <a:lvl3pPr marL="914400" eaLnBrk="0" fontAlgn="base" hangingPunct="0">
              <a:spcBef>
                <a:spcPct val="0"/>
              </a:spcBef>
              <a:spcAft>
                <a:spcPct val="0"/>
              </a:spcAft>
              <a:defRPr>
                <a:solidFill>
                  <a:sysClr val="windowText" lastClr="000000"/>
                </a:solidFill>
                <a:latin typeface="Arial" panose="020B0604020202020204" pitchFamily="34" charset="0"/>
              </a:defRPr>
            </a:lvl3pPr>
            <a:lvl4pPr marL="1371600" eaLnBrk="0" fontAlgn="base" hangingPunct="0">
              <a:spcBef>
                <a:spcPct val="0"/>
              </a:spcBef>
              <a:spcAft>
                <a:spcPct val="0"/>
              </a:spcAft>
              <a:defRPr>
                <a:solidFill>
                  <a:sysClr val="windowText" lastClr="000000"/>
                </a:solidFill>
                <a:latin typeface="Arial" panose="020B0604020202020204" pitchFamily="34" charset="0"/>
              </a:defRPr>
            </a:lvl4pPr>
            <a:lvl5pPr marL="1828800" eaLnBrk="0" fontAlgn="base" hangingPunct="0">
              <a:spcBef>
                <a:spcPct val="0"/>
              </a:spcBef>
              <a:spcAft>
                <a:spcPct val="0"/>
              </a:spcAft>
              <a:defRPr>
                <a:solidFill>
                  <a:sysClr val="windowText" lastClr="000000"/>
                </a:solidFill>
                <a:latin typeface="Arial" panose="020B0604020202020204" pitchFamily="34" charset="0"/>
              </a:defRPr>
            </a:lvl5pPr>
            <a:lvl6pPr marL="2286000" eaLnBrk="0" fontAlgn="base" hangingPunct="0">
              <a:spcBef>
                <a:spcPct val="0"/>
              </a:spcBef>
              <a:spcAft>
                <a:spcPct val="0"/>
              </a:spcAft>
              <a:defRPr>
                <a:solidFill>
                  <a:sysClr val="windowText" lastClr="000000"/>
                </a:solidFill>
                <a:latin typeface="Arial" panose="020B0604020202020204" pitchFamily="34" charset="0"/>
              </a:defRPr>
            </a:lvl6pPr>
            <a:lvl7pPr marL="2743200" eaLnBrk="0" fontAlgn="base" hangingPunct="0">
              <a:spcBef>
                <a:spcPct val="0"/>
              </a:spcBef>
              <a:spcAft>
                <a:spcPct val="0"/>
              </a:spcAft>
              <a:defRPr>
                <a:solidFill>
                  <a:sysClr val="windowText" lastClr="000000"/>
                </a:solidFill>
                <a:latin typeface="Arial" panose="020B0604020202020204" pitchFamily="34" charset="0"/>
              </a:defRPr>
            </a:lvl7pPr>
            <a:lvl8pPr marL="3200400" eaLnBrk="0" fontAlgn="base" hangingPunct="0">
              <a:spcBef>
                <a:spcPct val="0"/>
              </a:spcBef>
              <a:spcAft>
                <a:spcPct val="0"/>
              </a:spcAft>
              <a:defRPr>
                <a:solidFill>
                  <a:sysClr val="windowText" lastClr="000000"/>
                </a:solidFill>
                <a:latin typeface="Arial" panose="020B0604020202020204" pitchFamily="34" charset="0"/>
              </a:defRPr>
            </a:lvl8pPr>
            <a:lvl9pPr marL="3657600" eaLnBrk="0" fontAlgn="base" hangingPunct="0">
              <a:spcBef>
                <a:spcPct val="0"/>
              </a:spcBef>
              <a:spcAft>
                <a:spcPct val="0"/>
              </a:spcAft>
              <a:defRPr>
                <a:solidFill>
                  <a:sysClr val="windowText" lastClr="000000"/>
                </a:solidFill>
                <a:latin typeface="Arial" panose="020B0604020202020204" pitchFamily="34" charset="0"/>
              </a:defRPr>
            </a:lvl9pPr>
          </a:lstStyle>
          <a:p>
            <a:pPr defTabSz="609600"/>
            <a:r>
              <a:rPr lang="en-US" altLang="en-US" sz="12000" dirty="0">
                <a:ln w="19050">
                  <a:noFill/>
                </a:ln>
                <a:solidFill>
                  <a:schemeClr val="accent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字魂59号-创粗黑" panose="00000500000000000000" pitchFamily="2" charset="-122"/>
              </a:rPr>
              <a:t>03</a:t>
            </a:r>
          </a:p>
        </p:txBody>
      </p:sp>
      <p:sp>
        <p:nvSpPr>
          <p:cNvPr id="20" name="iSHEJI-6">
            <a:extLst>
              <a:ext uri="{FF2B5EF4-FFF2-40B4-BE49-F238E27FC236}">
                <a16:creationId xmlns:a16="http://schemas.microsoft.com/office/drawing/2014/main" id="{905CC148-E80C-975C-2636-4F467AE022A6}"/>
              </a:ext>
            </a:extLst>
          </p:cNvPr>
          <p:cNvSpPr txBox="1"/>
          <p:nvPr/>
        </p:nvSpPr>
        <p:spPr>
          <a:xfrm>
            <a:off x="7469714" y="4605477"/>
            <a:ext cx="3943387" cy="615553"/>
          </a:xfrm>
          <a:prstGeom prst="rect">
            <a:avLst/>
          </a:prstGeom>
          <a:noFill/>
        </p:spPr>
        <p:txBody>
          <a:bodyPr wrap="none" lIns="0" tIns="0" rIns="0" bIns="0">
            <a:spAutoFit/>
          </a:bodyPr>
          <a:lstStyle/>
          <a:p>
            <a:pPr algn="r"/>
            <a:r>
              <a:rPr lang="en-US" altLang="zh-CN" sz="40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Major problems</a:t>
            </a:r>
          </a:p>
        </p:txBody>
      </p:sp>
      <p:sp>
        <p:nvSpPr>
          <p:cNvPr id="21" name="iSHEJI-7">
            <a:extLst>
              <a:ext uri="{FF2B5EF4-FFF2-40B4-BE49-F238E27FC236}">
                <a16:creationId xmlns:a16="http://schemas.microsoft.com/office/drawing/2014/main" id="{9CE7DDBD-2101-41C9-0F98-D1D42F80A2F2}"/>
              </a:ext>
            </a:extLst>
          </p:cNvPr>
          <p:cNvSpPr txBox="1"/>
          <p:nvPr/>
        </p:nvSpPr>
        <p:spPr>
          <a:xfrm>
            <a:off x="9441408" y="5221030"/>
            <a:ext cx="2077492" cy="369332"/>
          </a:xfrm>
          <a:prstGeom prst="rect">
            <a:avLst/>
          </a:prstGeom>
          <a:noFill/>
        </p:spPr>
        <p:txBody>
          <a:bodyPr wrap="none" lIns="0" tIns="0" rIns="0" bIns="0">
            <a:spAutoFit/>
          </a:bodyPr>
          <a:lstStyle/>
          <a:p>
            <a:r>
              <a:rPr lang="zh-CN" altLang="en-US" sz="2400" spc="300" dirty="0">
                <a:solidFill>
                  <a:schemeClr val="bg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存在主要问题</a:t>
            </a:r>
          </a:p>
        </p:txBody>
      </p:sp>
      <p:sp>
        <p:nvSpPr>
          <p:cNvPr id="22" name="iSHEJI-8">
            <a:extLst>
              <a:ext uri="{FF2B5EF4-FFF2-40B4-BE49-F238E27FC236}">
                <a16:creationId xmlns:a16="http://schemas.microsoft.com/office/drawing/2014/main" id="{3538C102-6B18-311B-2F94-364A851DC3D9}"/>
              </a:ext>
            </a:extLst>
          </p:cNvPr>
          <p:cNvSpPr/>
          <p:nvPr/>
        </p:nvSpPr>
        <p:spPr>
          <a:xfrm>
            <a:off x="9143712" y="5310283"/>
            <a:ext cx="190825" cy="190827"/>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9" name="iSHEJI-9">
            <a:extLst>
              <a:ext uri="{FF2B5EF4-FFF2-40B4-BE49-F238E27FC236}">
                <a16:creationId xmlns:a16="http://schemas.microsoft.com/office/drawing/2014/main" id="{EF3BCD5B-733C-5EF9-D259-56643DA44F4C}"/>
              </a:ext>
            </a:extLst>
          </p:cNvPr>
          <p:cNvSpPr txBox="1"/>
          <p:nvPr>
            <p:custDataLst>
              <p:tags r:id="rId1"/>
            </p:custDataLst>
          </p:nvPr>
        </p:nvSpPr>
        <p:spPr>
          <a:xfrm>
            <a:off x="11118928" y="564158"/>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Tree>
    <p:extLst>
      <p:ext uri="{BB962C8B-B14F-4D97-AF65-F5344CB8AC3E}">
        <p14:creationId xmlns:p14="http://schemas.microsoft.com/office/powerpoint/2010/main" val="2932710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0" name="iSHEJI-1">
            <a:extLst>
              <a:ext uri="{FF2B5EF4-FFF2-40B4-BE49-F238E27FC236}">
                <a16:creationId xmlns:a16="http://schemas.microsoft.com/office/drawing/2014/main" id="{CF96E84E-5588-AE40-8171-2AC64B3B8F0E}"/>
              </a:ext>
            </a:extLst>
          </p:cNvPr>
          <p:cNvSpPr txBox="1"/>
          <p:nvPr/>
        </p:nvSpPr>
        <p:spPr>
          <a:xfrm>
            <a:off x="390424" y="432434"/>
            <a:ext cx="2446121" cy="49244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存在主要问题</a:t>
            </a:r>
          </a:p>
        </p:txBody>
      </p:sp>
      <p:sp>
        <p:nvSpPr>
          <p:cNvPr id="11" name="iSHEJI-2">
            <a:extLst>
              <a:ext uri="{FF2B5EF4-FFF2-40B4-BE49-F238E27FC236}">
                <a16:creationId xmlns:a16="http://schemas.microsoft.com/office/drawing/2014/main" id="{218E9557-11DB-4EBE-842F-08B4F0E3B08E}"/>
              </a:ext>
            </a:extLst>
          </p:cNvPr>
          <p:cNvSpPr txBox="1"/>
          <p:nvPr/>
        </p:nvSpPr>
        <p:spPr>
          <a:xfrm>
            <a:off x="390424" y="891896"/>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Major problems</a:t>
            </a:r>
          </a:p>
        </p:txBody>
      </p:sp>
      <p:sp>
        <p:nvSpPr>
          <p:cNvPr id="9" name="iSHEJI-3">
            <a:extLst>
              <a:ext uri="{FF2B5EF4-FFF2-40B4-BE49-F238E27FC236}">
                <a16:creationId xmlns:a16="http://schemas.microsoft.com/office/drawing/2014/main" id="{E989694B-37BD-BC3E-7614-7BDAAEF4E71A}"/>
              </a:ext>
            </a:extLst>
          </p:cNvPr>
          <p:cNvSpPr txBox="1"/>
          <p:nvPr>
            <p:custDataLst>
              <p:tags r:id="rId1"/>
            </p:custDataLst>
          </p:nvPr>
        </p:nvSpPr>
        <p:spPr>
          <a:xfrm>
            <a:off x="11118928" y="516533"/>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45" name="iSHEJI-4">
            <a:extLst>
              <a:ext uri="{FF2B5EF4-FFF2-40B4-BE49-F238E27FC236}">
                <a16:creationId xmlns:a16="http://schemas.microsoft.com/office/drawing/2014/main" id="{733A888A-290B-7A6A-DC27-049E09E55B06}"/>
              </a:ext>
            </a:extLst>
          </p:cNvPr>
          <p:cNvSpPr/>
          <p:nvPr/>
        </p:nvSpPr>
        <p:spPr>
          <a:xfrm>
            <a:off x="849215" y="3014841"/>
            <a:ext cx="463188" cy="463188"/>
          </a:xfrm>
          <a:custGeom>
            <a:avLst/>
            <a:gdLst>
              <a:gd name="connsiteX0" fmla="*/ 174784 w 349567"/>
              <a:gd name="connsiteY0" fmla="*/ 349568 h 349567"/>
              <a:gd name="connsiteX1" fmla="*/ 0 w 349567"/>
              <a:gd name="connsiteY1" fmla="*/ 174784 h 349567"/>
              <a:gd name="connsiteX2" fmla="*/ 174784 w 349567"/>
              <a:gd name="connsiteY2" fmla="*/ 0 h 349567"/>
              <a:gd name="connsiteX3" fmla="*/ 349568 w 349567"/>
              <a:gd name="connsiteY3" fmla="*/ 174784 h 349567"/>
              <a:gd name="connsiteX4" fmla="*/ 174784 w 349567"/>
              <a:gd name="connsiteY4" fmla="*/ 349568 h 349567"/>
              <a:gd name="connsiteX5" fmla="*/ 174784 w 349567"/>
              <a:gd name="connsiteY5" fmla="*/ 11525 h 349567"/>
              <a:gd name="connsiteX6" fmla="*/ 11525 w 349567"/>
              <a:gd name="connsiteY6" fmla="*/ 174784 h 349567"/>
              <a:gd name="connsiteX7" fmla="*/ 174784 w 349567"/>
              <a:gd name="connsiteY7" fmla="*/ 338042 h 349567"/>
              <a:gd name="connsiteX8" fmla="*/ 338042 w 349567"/>
              <a:gd name="connsiteY8" fmla="*/ 174784 h 349567"/>
              <a:gd name="connsiteX9" fmla="*/ 174784 w 349567"/>
              <a:gd name="connsiteY9" fmla="*/ 11525 h 3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9567" h="349567">
                <a:moveTo>
                  <a:pt x="174784" y="349568"/>
                </a:moveTo>
                <a:cubicBezTo>
                  <a:pt x="78253" y="349568"/>
                  <a:pt x="0" y="271314"/>
                  <a:pt x="0" y="174784"/>
                </a:cubicBezTo>
                <a:cubicBezTo>
                  <a:pt x="0" y="78254"/>
                  <a:pt x="78253" y="0"/>
                  <a:pt x="174784" y="0"/>
                </a:cubicBezTo>
                <a:cubicBezTo>
                  <a:pt x="271314" y="0"/>
                  <a:pt x="349568" y="78254"/>
                  <a:pt x="349568" y="174784"/>
                </a:cubicBezTo>
                <a:cubicBezTo>
                  <a:pt x="349463" y="271271"/>
                  <a:pt x="271271" y="349463"/>
                  <a:pt x="174784" y="349568"/>
                </a:cubicBezTo>
                <a:close/>
                <a:moveTo>
                  <a:pt x="174784" y="11525"/>
                </a:moveTo>
                <a:cubicBezTo>
                  <a:pt x="84619" y="11525"/>
                  <a:pt x="11525" y="84618"/>
                  <a:pt x="11525" y="174784"/>
                </a:cubicBezTo>
                <a:cubicBezTo>
                  <a:pt x="11525" y="264949"/>
                  <a:pt x="84619" y="338042"/>
                  <a:pt x="174784" y="338042"/>
                </a:cubicBezTo>
                <a:cubicBezTo>
                  <a:pt x="264949" y="338042"/>
                  <a:pt x="338042" y="264949"/>
                  <a:pt x="338042" y="174784"/>
                </a:cubicBezTo>
                <a:cubicBezTo>
                  <a:pt x="337990" y="84640"/>
                  <a:pt x="264927" y="11578"/>
                  <a:pt x="174784" y="11525"/>
                </a:cubicBezTo>
                <a:close/>
              </a:path>
            </a:pathLst>
          </a:custGeom>
          <a:solidFill>
            <a:schemeClr val="bg1"/>
          </a:solidFill>
          <a:ln w="9525" cap="flat">
            <a:noFill/>
            <a:prstDash val="solid"/>
            <a:miter/>
          </a:ln>
        </p:spPr>
        <p:txBody>
          <a:bodyPr rtlCol="0" anchor="ctr"/>
          <a:lstStyle/>
          <a:p>
            <a:endParaRPr lang="zh-CN" altLang="en-US" dirty="0">
              <a:solidFill>
                <a:schemeClr val="bg1"/>
              </a:solidFill>
              <a:latin typeface="阿里巴巴普惠体 2.0 35 Thin" panose="00020600040101010101" pitchFamily="18" charset="-122"/>
              <a:ea typeface="阿里巴巴普惠体 2.0 35 Thin" panose="00020600040101010101" pitchFamily="18" charset="-122"/>
            </a:endParaRPr>
          </a:p>
        </p:txBody>
      </p:sp>
      <p:sp>
        <p:nvSpPr>
          <p:cNvPr id="46" name="iSHEJI-5">
            <a:extLst>
              <a:ext uri="{FF2B5EF4-FFF2-40B4-BE49-F238E27FC236}">
                <a16:creationId xmlns:a16="http://schemas.microsoft.com/office/drawing/2014/main" id="{EC8906E3-08E9-5D05-7F3D-DA149F99E284}"/>
              </a:ext>
            </a:extLst>
          </p:cNvPr>
          <p:cNvSpPr/>
          <p:nvPr/>
        </p:nvSpPr>
        <p:spPr>
          <a:xfrm>
            <a:off x="849215" y="3597298"/>
            <a:ext cx="463188" cy="463188"/>
          </a:xfrm>
          <a:custGeom>
            <a:avLst/>
            <a:gdLst>
              <a:gd name="connsiteX0" fmla="*/ 174784 w 349567"/>
              <a:gd name="connsiteY0" fmla="*/ 349567 h 349567"/>
              <a:gd name="connsiteX1" fmla="*/ 0 w 349567"/>
              <a:gd name="connsiteY1" fmla="*/ 174784 h 349567"/>
              <a:gd name="connsiteX2" fmla="*/ 174784 w 349567"/>
              <a:gd name="connsiteY2" fmla="*/ 0 h 349567"/>
              <a:gd name="connsiteX3" fmla="*/ 349568 w 349567"/>
              <a:gd name="connsiteY3" fmla="*/ 174784 h 349567"/>
              <a:gd name="connsiteX4" fmla="*/ 174784 w 349567"/>
              <a:gd name="connsiteY4" fmla="*/ 349567 h 349567"/>
              <a:gd name="connsiteX5" fmla="*/ 174784 w 349567"/>
              <a:gd name="connsiteY5" fmla="*/ 11621 h 349567"/>
              <a:gd name="connsiteX6" fmla="*/ 11525 w 349567"/>
              <a:gd name="connsiteY6" fmla="*/ 174879 h 349567"/>
              <a:gd name="connsiteX7" fmla="*/ 174784 w 349567"/>
              <a:gd name="connsiteY7" fmla="*/ 338138 h 349567"/>
              <a:gd name="connsiteX8" fmla="*/ 338042 w 349567"/>
              <a:gd name="connsiteY8" fmla="*/ 174879 h 349567"/>
              <a:gd name="connsiteX9" fmla="*/ 338042 w 349567"/>
              <a:gd name="connsiteY9" fmla="*/ 174784 h 349567"/>
              <a:gd name="connsiteX10" fmla="*/ 174784 w 349567"/>
              <a:gd name="connsiteY10" fmla="*/ 11621 h 3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9567" h="349567">
                <a:moveTo>
                  <a:pt x="174784" y="349567"/>
                </a:moveTo>
                <a:cubicBezTo>
                  <a:pt x="78253" y="349567"/>
                  <a:pt x="0" y="271310"/>
                  <a:pt x="0" y="174784"/>
                </a:cubicBezTo>
                <a:cubicBezTo>
                  <a:pt x="0" y="78254"/>
                  <a:pt x="78253" y="0"/>
                  <a:pt x="174784" y="0"/>
                </a:cubicBezTo>
                <a:cubicBezTo>
                  <a:pt x="271314" y="0"/>
                  <a:pt x="349568" y="78254"/>
                  <a:pt x="349568" y="174784"/>
                </a:cubicBezTo>
                <a:cubicBezTo>
                  <a:pt x="349463" y="271272"/>
                  <a:pt x="271271" y="349463"/>
                  <a:pt x="174784" y="349567"/>
                </a:cubicBezTo>
                <a:close/>
                <a:moveTo>
                  <a:pt x="174784" y="11621"/>
                </a:moveTo>
                <a:cubicBezTo>
                  <a:pt x="84619" y="11621"/>
                  <a:pt x="11525" y="84713"/>
                  <a:pt x="11525" y="174879"/>
                </a:cubicBezTo>
                <a:cubicBezTo>
                  <a:pt x="11525" y="265043"/>
                  <a:pt x="84619" y="338138"/>
                  <a:pt x="174784" y="338138"/>
                </a:cubicBezTo>
                <a:cubicBezTo>
                  <a:pt x="264949" y="338138"/>
                  <a:pt x="338042" y="265043"/>
                  <a:pt x="338042" y="174879"/>
                </a:cubicBezTo>
                <a:cubicBezTo>
                  <a:pt x="338042" y="174848"/>
                  <a:pt x="338042" y="174815"/>
                  <a:pt x="338042" y="174784"/>
                </a:cubicBezTo>
                <a:cubicBezTo>
                  <a:pt x="337990" y="84655"/>
                  <a:pt x="264912" y="11621"/>
                  <a:pt x="174784" y="11621"/>
                </a:cubicBezTo>
                <a:close/>
              </a:path>
            </a:pathLst>
          </a:custGeom>
          <a:solidFill>
            <a:schemeClr val="bg1"/>
          </a:solidFill>
          <a:ln w="9525" cap="flat">
            <a:noFill/>
            <a:prstDash val="solid"/>
            <a:miter/>
          </a:ln>
        </p:spPr>
        <p:txBody>
          <a:bodyPr rtlCol="0" anchor="ctr"/>
          <a:lstStyle/>
          <a:p>
            <a:endParaRPr lang="zh-CN" altLang="en-US" dirty="0">
              <a:solidFill>
                <a:schemeClr val="bg1"/>
              </a:solidFill>
              <a:latin typeface="阿里巴巴普惠体 2.0 35 Thin" panose="00020600040101010101" pitchFamily="18" charset="-122"/>
              <a:ea typeface="阿里巴巴普惠体 2.0 35 Thin" panose="00020600040101010101" pitchFamily="18" charset="-122"/>
            </a:endParaRPr>
          </a:p>
        </p:txBody>
      </p:sp>
      <p:sp>
        <p:nvSpPr>
          <p:cNvPr id="47" name="iSHEJI-6">
            <a:extLst>
              <a:ext uri="{FF2B5EF4-FFF2-40B4-BE49-F238E27FC236}">
                <a16:creationId xmlns:a16="http://schemas.microsoft.com/office/drawing/2014/main" id="{50B2752A-3EF0-E34D-CA18-80FCBC67E875}"/>
              </a:ext>
            </a:extLst>
          </p:cNvPr>
          <p:cNvSpPr/>
          <p:nvPr/>
        </p:nvSpPr>
        <p:spPr>
          <a:xfrm>
            <a:off x="849215" y="4179756"/>
            <a:ext cx="463188" cy="463188"/>
          </a:xfrm>
          <a:custGeom>
            <a:avLst/>
            <a:gdLst>
              <a:gd name="connsiteX0" fmla="*/ 174784 w 349567"/>
              <a:gd name="connsiteY0" fmla="*/ 349567 h 349567"/>
              <a:gd name="connsiteX1" fmla="*/ 0 w 349567"/>
              <a:gd name="connsiteY1" fmla="*/ 174784 h 349567"/>
              <a:gd name="connsiteX2" fmla="*/ 174784 w 349567"/>
              <a:gd name="connsiteY2" fmla="*/ 0 h 349567"/>
              <a:gd name="connsiteX3" fmla="*/ 349567 w 349567"/>
              <a:gd name="connsiteY3" fmla="*/ 174784 h 349567"/>
              <a:gd name="connsiteX4" fmla="*/ 349567 w 349567"/>
              <a:gd name="connsiteY4" fmla="*/ 174879 h 349567"/>
              <a:gd name="connsiteX5" fmla="*/ 174784 w 349567"/>
              <a:gd name="connsiteY5" fmla="*/ 349567 h 349567"/>
              <a:gd name="connsiteX6" fmla="*/ 174784 w 349567"/>
              <a:gd name="connsiteY6" fmla="*/ 11621 h 349567"/>
              <a:gd name="connsiteX7" fmla="*/ 11525 w 349567"/>
              <a:gd name="connsiteY7" fmla="*/ 174879 h 349567"/>
              <a:gd name="connsiteX8" fmla="*/ 174784 w 349567"/>
              <a:gd name="connsiteY8" fmla="*/ 338138 h 349567"/>
              <a:gd name="connsiteX9" fmla="*/ 338042 w 349567"/>
              <a:gd name="connsiteY9" fmla="*/ 174879 h 349567"/>
              <a:gd name="connsiteX10" fmla="*/ 174784 w 349567"/>
              <a:gd name="connsiteY10" fmla="*/ 11621 h 3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9567" h="349567">
                <a:moveTo>
                  <a:pt x="174784" y="349567"/>
                </a:moveTo>
                <a:cubicBezTo>
                  <a:pt x="78253" y="349567"/>
                  <a:pt x="0" y="271310"/>
                  <a:pt x="0" y="174784"/>
                </a:cubicBezTo>
                <a:cubicBezTo>
                  <a:pt x="0" y="78257"/>
                  <a:pt x="78253" y="0"/>
                  <a:pt x="174784" y="0"/>
                </a:cubicBezTo>
                <a:cubicBezTo>
                  <a:pt x="271314" y="0"/>
                  <a:pt x="349567" y="78257"/>
                  <a:pt x="349567" y="174784"/>
                </a:cubicBezTo>
                <a:cubicBezTo>
                  <a:pt x="349567" y="174812"/>
                  <a:pt x="349567" y="174850"/>
                  <a:pt x="349567" y="174879"/>
                </a:cubicBezTo>
                <a:cubicBezTo>
                  <a:pt x="349463" y="271348"/>
                  <a:pt x="271255" y="349510"/>
                  <a:pt x="174784" y="349567"/>
                </a:cubicBezTo>
                <a:close/>
                <a:moveTo>
                  <a:pt x="174784" y="11621"/>
                </a:moveTo>
                <a:cubicBezTo>
                  <a:pt x="84619" y="11621"/>
                  <a:pt x="11525" y="84715"/>
                  <a:pt x="11525" y="174879"/>
                </a:cubicBezTo>
                <a:cubicBezTo>
                  <a:pt x="11525" y="265043"/>
                  <a:pt x="84619" y="338138"/>
                  <a:pt x="174784" y="338138"/>
                </a:cubicBezTo>
                <a:cubicBezTo>
                  <a:pt x="264949" y="338138"/>
                  <a:pt x="338042" y="265043"/>
                  <a:pt x="338042" y="174879"/>
                </a:cubicBezTo>
                <a:cubicBezTo>
                  <a:pt x="337990" y="84734"/>
                  <a:pt x="264927" y="11678"/>
                  <a:pt x="174784" y="11621"/>
                </a:cubicBezTo>
                <a:close/>
              </a:path>
            </a:pathLst>
          </a:custGeom>
          <a:solidFill>
            <a:schemeClr val="bg1"/>
          </a:solidFill>
          <a:ln w="9525" cap="flat">
            <a:noFill/>
            <a:prstDash val="solid"/>
            <a:miter/>
          </a:ln>
        </p:spPr>
        <p:txBody>
          <a:bodyPr rtlCol="0" anchor="ctr"/>
          <a:lstStyle/>
          <a:p>
            <a:endParaRPr lang="zh-CN" altLang="en-US" dirty="0">
              <a:solidFill>
                <a:schemeClr val="bg1"/>
              </a:solidFill>
              <a:latin typeface="阿里巴巴普惠体 2.0 35 Thin" panose="00020600040101010101" pitchFamily="18" charset="-122"/>
              <a:ea typeface="阿里巴巴普惠体 2.0 35 Thin" panose="00020600040101010101" pitchFamily="18" charset="-122"/>
            </a:endParaRPr>
          </a:p>
        </p:txBody>
      </p:sp>
      <p:sp>
        <p:nvSpPr>
          <p:cNvPr id="48" name="iSHEJI-7">
            <a:extLst>
              <a:ext uri="{FF2B5EF4-FFF2-40B4-BE49-F238E27FC236}">
                <a16:creationId xmlns:a16="http://schemas.microsoft.com/office/drawing/2014/main" id="{D29DC478-5C54-2223-3DE6-EF1BCB46B8D0}"/>
              </a:ext>
            </a:extLst>
          </p:cNvPr>
          <p:cNvSpPr/>
          <p:nvPr/>
        </p:nvSpPr>
        <p:spPr>
          <a:xfrm>
            <a:off x="849215" y="4762339"/>
            <a:ext cx="463188" cy="463188"/>
          </a:xfrm>
          <a:custGeom>
            <a:avLst/>
            <a:gdLst>
              <a:gd name="connsiteX0" fmla="*/ 174784 w 349567"/>
              <a:gd name="connsiteY0" fmla="*/ 349567 h 349567"/>
              <a:gd name="connsiteX1" fmla="*/ 0 w 349567"/>
              <a:gd name="connsiteY1" fmla="*/ 174784 h 349567"/>
              <a:gd name="connsiteX2" fmla="*/ 174784 w 349567"/>
              <a:gd name="connsiteY2" fmla="*/ 0 h 349567"/>
              <a:gd name="connsiteX3" fmla="*/ 349568 w 349567"/>
              <a:gd name="connsiteY3" fmla="*/ 174784 h 349567"/>
              <a:gd name="connsiteX4" fmla="*/ 174784 w 349567"/>
              <a:gd name="connsiteY4" fmla="*/ 349567 h 349567"/>
              <a:gd name="connsiteX5" fmla="*/ 174784 w 349567"/>
              <a:gd name="connsiteY5" fmla="*/ 11621 h 349567"/>
              <a:gd name="connsiteX6" fmla="*/ 11525 w 349567"/>
              <a:gd name="connsiteY6" fmla="*/ 174879 h 349567"/>
              <a:gd name="connsiteX7" fmla="*/ 174784 w 349567"/>
              <a:gd name="connsiteY7" fmla="*/ 338138 h 349567"/>
              <a:gd name="connsiteX8" fmla="*/ 338042 w 349567"/>
              <a:gd name="connsiteY8" fmla="*/ 174879 h 349567"/>
              <a:gd name="connsiteX9" fmla="*/ 338042 w 349567"/>
              <a:gd name="connsiteY9" fmla="*/ 174784 h 349567"/>
              <a:gd name="connsiteX10" fmla="*/ 174784 w 349567"/>
              <a:gd name="connsiteY10" fmla="*/ 11621 h 3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9567" h="349567">
                <a:moveTo>
                  <a:pt x="174784" y="349567"/>
                </a:moveTo>
                <a:cubicBezTo>
                  <a:pt x="78253" y="349567"/>
                  <a:pt x="0" y="271310"/>
                  <a:pt x="0" y="174784"/>
                </a:cubicBezTo>
                <a:cubicBezTo>
                  <a:pt x="0" y="78257"/>
                  <a:pt x="78253" y="0"/>
                  <a:pt x="174784" y="0"/>
                </a:cubicBezTo>
                <a:cubicBezTo>
                  <a:pt x="271314" y="0"/>
                  <a:pt x="349568" y="78257"/>
                  <a:pt x="349568" y="174784"/>
                </a:cubicBezTo>
                <a:cubicBezTo>
                  <a:pt x="349463" y="271272"/>
                  <a:pt x="271271" y="349463"/>
                  <a:pt x="174784" y="349567"/>
                </a:cubicBezTo>
                <a:close/>
                <a:moveTo>
                  <a:pt x="174784" y="11621"/>
                </a:moveTo>
                <a:cubicBezTo>
                  <a:pt x="84619" y="11621"/>
                  <a:pt x="11525" y="84715"/>
                  <a:pt x="11525" y="174879"/>
                </a:cubicBezTo>
                <a:cubicBezTo>
                  <a:pt x="11525" y="265043"/>
                  <a:pt x="84619" y="338138"/>
                  <a:pt x="174784" y="338138"/>
                </a:cubicBezTo>
                <a:cubicBezTo>
                  <a:pt x="264949" y="338138"/>
                  <a:pt x="338042" y="265043"/>
                  <a:pt x="338042" y="174879"/>
                </a:cubicBezTo>
                <a:cubicBezTo>
                  <a:pt x="338042" y="174850"/>
                  <a:pt x="338042" y="174812"/>
                  <a:pt x="338042" y="174784"/>
                </a:cubicBezTo>
                <a:cubicBezTo>
                  <a:pt x="337990" y="84658"/>
                  <a:pt x="264912" y="11621"/>
                  <a:pt x="174784" y="11621"/>
                </a:cubicBezTo>
                <a:close/>
              </a:path>
            </a:pathLst>
          </a:custGeom>
          <a:solidFill>
            <a:schemeClr val="bg1"/>
          </a:solidFill>
          <a:ln w="9525" cap="flat">
            <a:noFill/>
            <a:prstDash val="solid"/>
            <a:miter/>
          </a:ln>
        </p:spPr>
        <p:txBody>
          <a:bodyPr rtlCol="0" anchor="ctr"/>
          <a:lstStyle/>
          <a:p>
            <a:endParaRPr lang="zh-CN" altLang="en-US" dirty="0">
              <a:solidFill>
                <a:schemeClr val="bg1"/>
              </a:solidFill>
              <a:latin typeface="阿里巴巴普惠体 2.0 35 Thin" panose="00020600040101010101" pitchFamily="18" charset="-122"/>
              <a:ea typeface="阿里巴巴普惠体 2.0 35 Thin" panose="00020600040101010101" pitchFamily="18" charset="-122"/>
            </a:endParaRPr>
          </a:p>
        </p:txBody>
      </p:sp>
      <p:sp>
        <p:nvSpPr>
          <p:cNvPr id="49" name="iSHEJI-8">
            <a:extLst>
              <a:ext uri="{FF2B5EF4-FFF2-40B4-BE49-F238E27FC236}">
                <a16:creationId xmlns:a16="http://schemas.microsoft.com/office/drawing/2014/main" id="{C656E25C-D4DE-6DB3-F50E-B39BD2A8A804}"/>
              </a:ext>
            </a:extLst>
          </p:cNvPr>
          <p:cNvSpPr/>
          <p:nvPr/>
        </p:nvSpPr>
        <p:spPr>
          <a:xfrm>
            <a:off x="849215" y="5344795"/>
            <a:ext cx="463188" cy="463188"/>
          </a:xfrm>
          <a:custGeom>
            <a:avLst/>
            <a:gdLst>
              <a:gd name="connsiteX0" fmla="*/ 174784 w 349567"/>
              <a:gd name="connsiteY0" fmla="*/ 349568 h 349567"/>
              <a:gd name="connsiteX1" fmla="*/ 0 w 349567"/>
              <a:gd name="connsiteY1" fmla="*/ 174784 h 349567"/>
              <a:gd name="connsiteX2" fmla="*/ 174784 w 349567"/>
              <a:gd name="connsiteY2" fmla="*/ 0 h 349567"/>
              <a:gd name="connsiteX3" fmla="*/ 349567 w 349567"/>
              <a:gd name="connsiteY3" fmla="*/ 174784 h 349567"/>
              <a:gd name="connsiteX4" fmla="*/ 349567 w 349567"/>
              <a:gd name="connsiteY4" fmla="*/ 174879 h 349567"/>
              <a:gd name="connsiteX5" fmla="*/ 174784 w 349567"/>
              <a:gd name="connsiteY5" fmla="*/ 349568 h 349567"/>
              <a:gd name="connsiteX6" fmla="*/ 174784 w 349567"/>
              <a:gd name="connsiteY6" fmla="*/ 11621 h 349567"/>
              <a:gd name="connsiteX7" fmla="*/ 11525 w 349567"/>
              <a:gd name="connsiteY7" fmla="*/ 174879 h 349567"/>
              <a:gd name="connsiteX8" fmla="*/ 174784 w 349567"/>
              <a:gd name="connsiteY8" fmla="*/ 338138 h 349567"/>
              <a:gd name="connsiteX9" fmla="*/ 338042 w 349567"/>
              <a:gd name="connsiteY9" fmla="*/ 174879 h 349567"/>
              <a:gd name="connsiteX10" fmla="*/ 174784 w 349567"/>
              <a:gd name="connsiteY10" fmla="*/ 11621 h 3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9567" h="349567">
                <a:moveTo>
                  <a:pt x="174784" y="349568"/>
                </a:moveTo>
                <a:cubicBezTo>
                  <a:pt x="78253" y="349568"/>
                  <a:pt x="0" y="271310"/>
                  <a:pt x="0" y="174784"/>
                </a:cubicBezTo>
                <a:cubicBezTo>
                  <a:pt x="0" y="78257"/>
                  <a:pt x="78253" y="0"/>
                  <a:pt x="174784" y="0"/>
                </a:cubicBezTo>
                <a:cubicBezTo>
                  <a:pt x="271314" y="0"/>
                  <a:pt x="349567" y="78257"/>
                  <a:pt x="349567" y="174784"/>
                </a:cubicBezTo>
                <a:cubicBezTo>
                  <a:pt x="349567" y="174812"/>
                  <a:pt x="349567" y="174850"/>
                  <a:pt x="349567" y="174879"/>
                </a:cubicBezTo>
                <a:cubicBezTo>
                  <a:pt x="349463" y="271348"/>
                  <a:pt x="271255" y="349520"/>
                  <a:pt x="174784" y="349568"/>
                </a:cubicBezTo>
                <a:close/>
                <a:moveTo>
                  <a:pt x="174784" y="11621"/>
                </a:moveTo>
                <a:cubicBezTo>
                  <a:pt x="84619" y="11621"/>
                  <a:pt x="11525" y="84715"/>
                  <a:pt x="11525" y="174879"/>
                </a:cubicBezTo>
                <a:cubicBezTo>
                  <a:pt x="11525" y="265043"/>
                  <a:pt x="84619" y="338138"/>
                  <a:pt x="174784" y="338138"/>
                </a:cubicBezTo>
                <a:cubicBezTo>
                  <a:pt x="264949" y="338138"/>
                  <a:pt x="338042" y="265043"/>
                  <a:pt x="338042" y="174879"/>
                </a:cubicBezTo>
                <a:cubicBezTo>
                  <a:pt x="337990" y="84734"/>
                  <a:pt x="264927" y="11678"/>
                  <a:pt x="174784" y="11621"/>
                </a:cubicBezTo>
                <a:close/>
              </a:path>
            </a:pathLst>
          </a:custGeom>
          <a:solidFill>
            <a:schemeClr val="bg1"/>
          </a:solidFill>
          <a:ln w="9525" cap="flat">
            <a:noFill/>
            <a:prstDash val="solid"/>
            <a:miter/>
          </a:ln>
        </p:spPr>
        <p:txBody>
          <a:bodyPr rtlCol="0" anchor="ctr"/>
          <a:lstStyle/>
          <a:p>
            <a:endParaRPr lang="zh-CN" altLang="en-US" dirty="0">
              <a:solidFill>
                <a:schemeClr val="bg1"/>
              </a:solidFill>
              <a:latin typeface="阿里巴巴普惠体 2.0 35 Thin" panose="00020600040101010101" pitchFamily="18" charset="-122"/>
              <a:ea typeface="阿里巴巴普惠体 2.0 35 Thin" panose="00020600040101010101" pitchFamily="18" charset="-122"/>
            </a:endParaRPr>
          </a:p>
        </p:txBody>
      </p:sp>
      <p:sp>
        <p:nvSpPr>
          <p:cNvPr id="50" name="iSHEJI-9">
            <a:extLst>
              <a:ext uri="{FF2B5EF4-FFF2-40B4-BE49-F238E27FC236}">
                <a16:creationId xmlns:a16="http://schemas.microsoft.com/office/drawing/2014/main" id="{6142A8D1-78DB-FE6D-BDE8-ED89BBA3F8A0}"/>
              </a:ext>
            </a:extLst>
          </p:cNvPr>
          <p:cNvSpPr/>
          <p:nvPr/>
        </p:nvSpPr>
        <p:spPr>
          <a:xfrm>
            <a:off x="1603192" y="3124770"/>
            <a:ext cx="4492808" cy="243332"/>
          </a:xfrm>
          <a:custGeom>
            <a:avLst/>
            <a:gdLst>
              <a:gd name="connsiteX0" fmla="*/ 3390710 w 3390709"/>
              <a:gd name="connsiteY0" fmla="*/ 91821 h 183642"/>
              <a:gd name="connsiteX1" fmla="*/ 3298889 w 3390709"/>
              <a:gd name="connsiteY1" fmla="*/ 183642 h 183642"/>
              <a:gd name="connsiteX2" fmla="*/ 91821 w 3390709"/>
              <a:gd name="connsiteY2" fmla="*/ 183642 h 183642"/>
              <a:gd name="connsiteX3" fmla="*/ 0 w 3390709"/>
              <a:gd name="connsiteY3" fmla="*/ 92012 h 183642"/>
              <a:gd name="connsiteX4" fmla="*/ 0 w 3390709"/>
              <a:gd name="connsiteY4" fmla="*/ 91821 h 183642"/>
              <a:gd name="connsiteX5" fmla="*/ 0 w 3390709"/>
              <a:gd name="connsiteY5" fmla="*/ 91821 h 183642"/>
              <a:gd name="connsiteX6" fmla="*/ 91821 w 3390709"/>
              <a:gd name="connsiteY6" fmla="*/ 0 h 183642"/>
              <a:gd name="connsiteX7" fmla="*/ 3298889 w 3390709"/>
              <a:gd name="connsiteY7" fmla="*/ 0 h 183642"/>
              <a:gd name="connsiteX8" fmla="*/ 3390710 w 3390709"/>
              <a:gd name="connsiteY8" fmla="*/ 91821 h 18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90709" h="183642">
                <a:moveTo>
                  <a:pt x="3390710" y="91821"/>
                </a:moveTo>
                <a:cubicBezTo>
                  <a:pt x="3390710" y="142532"/>
                  <a:pt x="3349600" y="183642"/>
                  <a:pt x="3298889" y="183642"/>
                </a:cubicBezTo>
                <a:lnTo>
                  <a:pt x="91821" y="183642"/>
                </a:lnTo>
                <a:cubicBezTo>
                  <a:pt x="41162" y="183694"/>
                  <a:pt x="52" y="142670"/>
                  <a:pt x="0" y="92012"/>
                </a:cubicBezTo>
                <a:cubicBezTo>
                  <a:pt x="0" y="91948"/>
                  <a:pt x="0" y="91885"/>
                  <a:pt x="0" y="91821"/>
                </a:cubicBezTo>
                <a:lnTo>
                  <a:pt x="0" y="91821"/>
                </a:lnTo>
                <a:cubicBezTo>
                  <a:pt x="0" y="41110"/>
                  <a:pt x="41110" y="0"/>
                  <a:pt x="91821" y="0"/>
                </a:cubicBezTo>
                <a:lnTo>
                  <a:pt x="3298889" y="0"/>
                </a:lnTo>
                <a:cubicBezTo>
                  <a:pt x="3349581" y="52"/>
                  <a:pt x="3390653" y="41132"/>
                  <a:pt x="3390710" y="91821"/>
                </a:cubicBezTo>
                <a:close/>
              </a:path>
            </a:pathLst>
          </a:custGeom>
          <a:solidFill>
            <a:schemeClr val="accent2"/>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1" name="iSHEJI-10">
            <a:extLst>
              <a:ext uri="{FF2B5EF4-FFF2-40B4-BE49-F238E27FC236}">
                <a16:creationId xmlns:a16="http://schemas.microsoft.com/office/drawing/2014/main" id="{D26C8FAB-5E9A-4DFB-0BA2-3F080AF03103}"/>
              </a:ext>
            </a:extLst>
          </p:cNvPr>
          <p:cNvSpPr/>
          <p:nvPr/>
        </p:nvSpPr>
        <p:spPr>
          <a:xfrm>
            <a:off x="1603192" y="3707353"/>
            <a:ext cx="3582333" cy="243205"/>
          </a:xfrm>
          <a:custGeom>
            <a:avLst/>
            <a:gdLst>
              <a:gd name="connsiteX0" fmla="*/ 2703576 w 2703576"/>
              <a:gd name="connsiteY0" fmla="*/ 91726 h 183546"/>
              <a:gd name="connsiteX1" fmla="*/ 2611755 w 2703576"/>
              <a:gd name="connsiteY1" fmla="*/ 183547 h 183546"/>
              <a:gd name="connsiteX2" fmla="*/ 91821 w 2703576"/>
              <a:gd name="connsiteY2" fmla="*/ 183547 h 183546"/>
              <a:gd name="connsiteX3" fmla="*/ 0 w 2703576"/>
              <a:gd name="connsiteY3" fmla="*/ 91916 h 183546"/>
              <a:gd name="connsiteX4" fmla="*/ 0 w 2703576"/>
              <a:gd name="connsiteY4" fmla="*/ 91726 h 183546"/>
              <a:gd name="connsiteX5" fmla="*/ 0 w 2703576"/>
              <a:gd name="connsiteY5" fmla="*/ 91726 h 183546"/>
              <a:gd name="connsiteX6" fmla="*/ 91726 w 2703576"/>
              <a:gd name="connsiteY6" fmla="*/ 0 h 183546"/>
              <a:gd name="connsiteX7" fmla="*/ 91821 w 2703576"/>
              <a:gd name="connsiteY7" fmla="*/ 0 h 183546"/>
              <a:gd name="connsiteX8" fmla="*/ 2611755 w 2703576"/>
              <a:gd name="connsiteY8" fmla="*/ 0 h 183546"/>
              <a:gd name="connsiteX9" fmla="*/ 2703576 w 2703576"/>
              <a:gd name="connsiteY9" fmla="*/ 91726 h 18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3576" h="183546">
                <a:moveTo>
                  <a:pt x="2703576" y="91726"/>
                </a:moveTo>
                <a:cubicBezTo>
                  <a:pt x="2703576" y="142437"/>
                  <a:pt x="2662466" y="183547"/>
                  <a:pt x="2611755" y="183547"/>
                </a:cubicBezTo>
                <a:lnTo>
                  <a:pt x="91821" y="183547"/>
                </a:lnTo>
                <a:cubicBezTo>
                  <a:pt x="41162" y="183604"/>
                  <a:pt x="52" y="142580"/>
                  <a:pt x="0" y="91916"/>
                </a:cubicBezTo>
                <a:cubicBezTo>
                  <a:pt x="0" y="91852"/>
                  <a:pt x="0" y="91790"/>
                  <a:pt x="0" y="91726"/>
                </a:cubicBezTo>
                <a:lnTo>
                  <a:pt x="0" y="91726"/>
                </a:lnTo>
                <a:cubicBezTo>
                  <a:pt x="0" y="41067"/>
                  <a:pt x="41067" y="0"/>
                  <a:pt x="91726" y="0"/>
                </a:cubicBezTo>
                <a:cubicBezTo>
                  <a:pt x="91757" y="0"/>
                  <a:pt x="91790" y="0"/>
                  <a:pt x="91821" y="0"/>
                </a:cubicBezTo>
                <a:lnTo>
                  <a:pt x="2611755" y="0"/>
                </a:lnTo>
                <a:cubicBezTo>
                  <a:pt x="2662428" y="0"/>
                  <a:pt x="2703519" y="41052"/>
                  <a:pt x="2703576" y="91726"/>
                </a:cubicBezTo>
                <a:close/>
              </a:path>
            </a:pathLst>
          </a:custGeom>
          <a:solidFill>
            <a:schemeClr val="accent1"/>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2" name="iSHEJI-11">
            <a:extLst>
              <a:ext uri="{FF2B5EF4-FFF2-40B4-BE49-F238E27FC236}">
                <a16:creationId xmlns:a16="http://schemas.microsoft.com/office/drawing/2014/main" id="{65F263A2-F475-B7AC-0302-E4B72FAB5E39}"/>
              </a:ext>
            </a:extLst>
          </p:cNvPr>
          <p:cNvSpPr/>
          <p:nvPr/>
        </p:nvSpPr>
        <p:spPr>
          <a:xfrm>
            <a:off x="1603192" y="4289809"/>
            <a:ext cx="2909383" cy="243332"/>
          </a:xfrm>
          <a:custGeom>
            <a:avLst/>
            <a:gdLst>
              <a:gd name="connsiteX0" fmla="*/ 2195703 w 2195703"/>
              <a:gd name="connsiteY0" fmla="*/ 91821 h 183642"/>
              <a:gd name="connsiteX1" fmla="*/ 2103882 w 2195703"/>
              <a:gd name="connsiteY1" fmla="*/ 183642 h 183642"/>
              <a:gd name="connsiteX2" fmla="*/ 91821 w 2195703"/>
              <a:gd name="connsiteY2" fmla="*/ 183642 h 183642"/>
              <a:gd name="connsiteX3" fmla="*/ 0 w 2195703"/>
              <a:gd name="connsiteY3" fmla="*/ 91821 h 183642"/>
              <a:gd name="connsiteX4" fmla="*/ 0 w 2195703"/>
              <a:gd name="connsiteY4" fmla="*/ 91821 h 183642"/>
              <a:gd name="connsiteX5" fmla="*/ 91631 w 2195703"/>
              <a:gd name="connsiteY5" fmla="*/ 0 h 183642"/>
              <a:gd name="connsiteX6" fmla="*/ 91821 w 2195703"/>
              <a:gd name="connsiteY6" fmla="*/ 0 h 183642"/>
              <a:gd name="connsiteX7" fmla="*/ 2103882 w 2195703"/>
              <a:gd name="connsiteY7" fmla="*/ 0 h 183642"/>
              <a:gd name="connsiteX8" fmla="*/ 2195703 w 2195703"/>
              <a:gd name="connsiteY8" fmla="*/ 91631 h 183642"/>
              <a:gd name="connsiteX9" fmla="*/ 2195703 w 2195703"/>
              <a:gd name="connsiteY9" fmla="*/ 91821 h 18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5703" h="183642">
                <a:moveTo>
                  <a:pt x="2195703" y="91821"/>
                </a:moveTo>
                <a:cubicBezTo>
                  <a:pt x="2195703" y="142532"/>
                  <a:pt x="2154593" y="183642"/>
                  <a:pt x="2103882" y="183642"/>
                </a:cubicBezTo>
                <a:lnTo>
                  <a:pt x="91821" y="183642"/>
                </a:lnTo>
                <a:cubicBezTo>
                  <a:pt x="41110" y="183642"/>
                  <a:pt x="0" y="142532"/>
                  <a:pt x="0" y="91821"/>
                </a:cubicBezTo>
                <a:lnTo>
                  <a:pt x="0" y="91821"/>
                </a:lnTo>
                <a:cubicBezTo>
                  <a:pt x="-52" y="41167"/>
                  <a:pt x="40972" y="57"/>
                  <a:pt x="91631" y="0"/>
                </a:cubicBezTo>
                <a:cubicBezTo>
                  <a:pt x="91694" y="0"/>
                  <a:pt x="91757" y="0"/>
                  <a:pt x="91821" y="0"/>
                </a:cubicBezTo>
                <a:lnTo>
                  <a:pt x="2103882" y="0"/>
                </a:lnTo>
                <a:cubicBezTo>
                  <a:pt x="2154536" y="-57"/>
                  <a:pt x="2195646" y="40967"/>
                  <a:pt x="2195703" y="91631"/>
                </a:cubicBezTo>
                <a:cubicBezTo>
                  <a:pt x="2195703" y="91697"/>
                  <a:pt x="2195703" y="91754"/>
                  <a:pt x="2195703" y="91821"/>
                </a:cubicBezTo>
                <a:close/>
              </a:path>
            </a:pathLst>
          </a:custGeom>
          <a:solidFill>
            <a:schemeClr val="accent1"/>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8" name="iSHEJI-12">
            <a:extLst>
              <a:ext uri="{FF2B5EF4-FFF2-40B4-BE49-F238E27FC236}">
                <a16:creationId xmlns:a16="http://schemas.microsoft.com/office/drawing/2014/main" id="{E1987A83-D458-7730-D5B3-BCBF796B958D}"/>
              </a:ext>
            </a:extLst>
          </p:cNvPr>
          <p:cNvSpPr/>
          <p:nvPr/>
        </p:nvSpPr>
        <p:spPr>
          <a:xfrm>
            <a:off x="1603192" y="4872267"/>
            <a:ext cx="2341818" cy="243332"/>
          </a:xfrm>
          <a:custGeom>
            <a:avLst/>
            <a:gdLst>
              <a:gd name="connsiteX0" fmla="*/ 1767364 w 1767363"/>
              <a:gd name="connsiteY0" fmla="*/ 91821 h 183642"/>
              <a:gd name="connsiteX1" fmla="*/ 1675543 w 1767363"/>
              <a:gd name="connsiteY1" fmla="*/ 183642 h 183642"/>
              <a:gd name="connsiteX2" fmla="*/ 91821 w 1767363"/>
              <a:gd name="connsiteY2" fmla="*/ 183642 h 183642"/>
              <a:gd name="connsiteX3" fmla="*/ 0 w 1767363"/>
              <a:gd name="connsiteY3" fmla="*/ 92012 h 183642"/>
              <a:gd name="connsiteX4" fmla="*/ 0 w 1767363"/>
              <a:gd name="connsiteY4" fmla="*/ 91821 h 183642"/>
              <a:gd name="connsiteX5" fmla="*/ 0 w 1767363"/>
              <a:gd name="connsiteY5" fmla="*/ 91821 h 183642"/>
              <a:gd name="connsiteX6" fmla="*/ 91821 w 1767363"/>
              <a:gd name="connsiteY6" fmla="*/ 0 h 183642"/>
              <a:gd name="connsiteX7" fmla="*/ 1675543 w 1767363"/>
              <a:gd name="connsiteY7" fmla="*/ 0 h 183642"/>
              <a:gd name="connsiteX8" fmla="*/ 1767364 w 1767363"/>
              <a:gd name="connsiteY8" fmla="*/ 91821 h 18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7363" h="183642">
                <a:moveTo>
                  <a:pt x="1767364" y="91821"/>
                </a:moveTo>
                <a:cubicBezTo>
                  <a:pt x="1767364" y="142532"/>
                  <a:pt x="1726254" y="183642"/>
                  <a:pt x="1675543" y="183642"/>
                </a:cubicBezTo>
                <a:lnTo>
                  <a:pt x="91821" y="183642"/>
                </a:lnTo>
                <a:cubicBezTo>
                  <a:pt x="41162" y="183699"/>
                  <a:pt x="52" y="142675"/>
                  <a:pt x="0" y="92012"/>
                </a:cubicBezTo>
                <a:cubicBezTo>
                  <a:pt x="0" y="91945"/>
                  <a:pt x="0" y="91888"/>
                  <a:pt x="0" y="91821"/>
                </a:cubicBezTo>
                <a:lnTo>
                  <a:pt x="0" y="91821"/>
                </a:lnTo>
                <a:cubicBezTo>
                  <a:pt x="0" y="41110"/>
                  <a:pt x="41110" y="0"/>
                  <a:pt x="91821" y="0"/>
                </a:cubicBezTo>
                <a:lnTo>
                  <a:pt x="1675543" y="0"/>
                </a:lnTo>
                <a:cubicBezTo>
                  <a:pt x="1726235" y="57"/>
                  <a:pt x="1767307" y="41129"/>
                  <a:pt x="1767364" y="91821"/>
                </a:cubicBezTo>
                <a:close/>
              </a:path>
            </a:pathLst>
          </a:custGeom>
          <a:solidFill>
            <a:schemeClr val="accent1"/>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9" name="iSHEJI-13">
            <a:extLst>
              <a:ext uri="{FF2B5EF4-FFF2-40B4-BE49-F238E27FC236}">
                <a16:creationId xmlns:a16="http://schemas.microsoft.com/office/drawing/2014/main" id="{2FC64F41-91DC-CAFC-8B88-CD9B0DEC9FD3}"/>
              </a:ext>
            </a:extLst>
          </p:cNvPr>
          <p:cNvSpPr/>
          <p:nvPr/>
        </p:nvSpPr>
        <p:spPr>
          <a:xfrm>
            <a:off x="1603192" y="5454850"/>
            <a:ext cx="1637568" cy="243331"/>
          </a:xfrm>
          <a:custGeom>
            <a:avLst/>
            <a:gdLst>
              <a:gd name="connsiteX0" fmla="*/ 1235869 w 1235868"/>
              <a:gd name="connsiteY0" fmla="*/ 91821 h 183641"/>
              <a:gd name="connsiteX1" fmla="*/ 1144048 w 1235868"/>
              <a:gd name="connsiteY1" fmla="*/ 183642 h 183641"/>
              <a:gd name="connsiteX2" fmla="*/ 91821 w 1235868"/>
              <a:gd name="connsiteY2" fmla="*/ 183642 h 183641"/>
              <a:gd name="connsiteX3" fmla="*/ 0 w 1235868"/>
              <a:gd name="connsiteY3" fmla="*/ 91821 h 183641"/>
              <a:gd name="connsiteX4" fmla="*/ 0 w 1235868"/>
              <a:gd name="connsiteY4" fmla="*/ 91821 h 183641"/>
              <a:gd name="connsiteX5" fmla="*/ 91631 w 1235868"/>
              <a:gd name="connsiteY5" fmla="*/ 0 h 183641"/>
              <a:gd name="connsiteX6" fmla="*/ 91821 w 1235868"/>
              <a:gd name="connsiteY6" fmla="*/ 0 h 183641"/>
              <a:gd name="connsiteX7" fmla="*/ 1144048 w 1235868"/>
              <a:gd name="connsiteY7" fmla="*/ 0 h 183641"/>
              <a:gd name="connsiteX8" fmla="*/ 1235869 w 1235868"/>
              <a:gd name="connsiteY8" fmla="*/ 91821 h 183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5868" h="183641">
                <a:moveTo>
                  <a:pt x="1235869" y="91821"/>
                </a:moveTo>
                <a:cubicBezTo>
                  <a:pt x="1235812" y="142513"/>
                  <a:pt x="1194740" y="183585"/>
                  <a:pt x="1144048" y="183642"/>
                </a:cubicBezTo>
                <a:lnTo>
                  <a:pt x="91821" y="183642"/>
                </a:lnTo>
                <a:cubicBezTo>
                  <a:pt x="41110" y="183642"/>
                  <a:pt x="0" y="142532"/>
                  <a:pt x="0" y="91821"/>
                </a:cubicBezTo>
                <a:lnTo>
                  <a:pt x="0" y="91821"/>
                </a:lnTo>
                <a:cubicBezTo>
                  <a:pt x="-52" y="41167"/>
                  <a:pt x="40972" y="57"/>
                  <a:pt x="91631" y="0"/>
                </a:cubicBezTo>
                <a:cubicBezTo>
                  <a:pt x="91694" y="0"/>
                  <a:pt x="91757" y="0"/>
                  <a:pt x="91821" y="0"/>
                </a:cubicBezTo>
                <a:lnTo>
                  <a:pt x="1144048" y="0"/>
                </a:lnTo>
                <a:cubicBezTo>
                  <a:pt x="1194759" y="0"/>
                  <a:pt x="1235869" y="41110"/>
                  <a:pt x="1235869" y="91821"/>
                </a:cubicBezTo>
                <a:close/>
              </a:path>
            </a:pathLst>
          </a:custGeom>
          <a:solidFill>
            <a:schemeClr val="accent1"/>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62" name="iSHEJI-14">
            <a:extLst>
              <a:ext uri="{FF2B5EF4-FFF2-40B4-BE49-F238E27FC236}">
                <a16:creationId xmlns:a16="http://schemas.microsoft.com/office/drawing/2014/main" id="{2F113114-FB7A-F255-74D2-D845FD522C18}"/>
              </a:ext>
            </a:extLst>
          </p:cNvPr>
          <p:cNvSpPr txBox="1"/>
          <p:nvPr/>
        </p:nvSpPr>
        <p:spPr>
          <a:xfrm>
            <a:off x="947268" y="2504003"/>
            <a:ext cx="367472" cy="21544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0</a:t>
            </a:r>
            <a:endParaRPr kumimoji="0" lang="zh-CN" altLang="en-US" sz="1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63" name="iSHEJI-15">
            <a:extLst>
              <a:ext uri="{FF2B5EF4-FFF2-40B4-BE49-F238E27FC236}">
                <a16:creationId xmlns:a16="http://schemas.microsoft.com/office/drawing/2014/main" id="{5837155B-32D1-D102-C1E6-912F96034978}"/>
              </a:ext>
            </a:extLst>
          </p:cNvPr>
          <p:cNvSpPr txBox="1"/>
          <p:nvPr/>
        </p:nvSpPr>
        <p:spPr>
          <a:xfrm>
            <a:off x="1756739" y="2504003"/>
            <a:ext cx="367472" cy="21544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100</a:t>
            </a:r>
            <a:endParaRPr kumimoji="0" lang="zh-CN" altLang="en-US" sz="1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64" name="iSHEJI-16">
            <a:extLst>
              <a:ext uri="{FF2B5EF4-FFF2-40B4-BE49-F238E27FC236}">
                <a16:creationId xmlns:a16="http://schemas.microsoft.com/office/drawing/2014/main" id="{D7315430-1E97-997D-7875-6352D6EEBC79}"/>
              </a:ext>
            </a:extLst>
          </p:cNvPr>
          <p:cNvSpPr txBox="1"/>
          <p:nvPr/>
        </p:nvSpPr>
        <p:spPr>
          <a:xfrm>
            <a:off x="2574664" y="2504003"/>
            <a:ext cx="367472" cy="21544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500</a:t>
            </a:r>
            <a:endParaRPr kumimoji="0" lang="zh-CN" altLang="en-US" sz="1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65" name="iSHEJI-17">
            <a:extLst>
              <a:ext uri="{FF2B5EF4-FFF2-40B4-BE49-F238E27FC236}">
                <a16:creationId xmlns:a16="http://schemas.microsoft.com/office/drawing/2014/main" id="{0BAB1D6B-B58A-277D-4426-A502116A1CD5}"/>
              </a:ext>
            </a:extLst>
          </p:cNvPr>
          <p:cNvSpPr txBox="1"/>
          <p:nvPr/>
        </p:nvSpPr>
        <p:spPr>
          <a:xfrm>
            <a:off x="3416626" y="2504003"/>
            <a:ext cx="466962" cy="21544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1000</a:t>
            </a:r>
            <a:endParaRPr kumimoji="0" lang="zh-CN" altLang="en-US" sz="1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66" name="iSHEJI-18">
            <a:extLst>
              <a:ext uri="{FF2B5EF4-FFF2-40B4-BE49-F238E27FC236}">
                <a16:creationId xmlns:a16="http://schemas.microsoft.com/office/drawing/2014/main" id="{932460DD-7DB1-DD1F-3166-6692AA478DA9}"/>
              </a:ext>
            </a:extLst>
          </p:cNvPr>
          <p:cNvSpPr txBox="1"/>
          <p:nvPr/>
        </p:nvSpPr>
        <p:spPr>
          <a:xfrm>
            <a:off x="4275282" y="2504003"/>
            <a:ext cx="466962" cy="21544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1500</a:t>
            </a:r>
            <a:endParaRPr kumimoji="0" lang="zh-CN" altLang="en-US" sz="1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67" name="iSHEJI-19">
            <a:extLst>
              <a:ext uri="{FF2B5EF4-FFF2-40B4-BE49-F238E27FC236}">
                <a16:creationId xmlns:a16="http://schemas.microsoft.com/office/drawing/2014/main" id="{C2A8E94D-E2B6-367B-BAEF-1A64CBA462BD}"/>
              </a:ext>
            </a:extLst>
          </p:cNvPr>
          <p:cNvSpPr txBox="1"/>
          <p:nvPr/>
        </p:nvSpPr>
        <p:spPr>
          <a:xfrm>
            <a:off x="5237287" y="2504003"/>
            <a:ext cx="466962" cy="21544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2000</a:t>
            </a:r>
            <a:endParaRPr kumimoji="0" lang="zh-CN" altLang="en-US" sz="1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68" name="iSHEJI-20">
            <a:extLst>
              <a:ext uri="{FF2B5EF4-FFF2-40B4-BE49-F238E27FC236}">
                <a16:creationId xmlns:a16="http://schemas.microsoft.com/office/drawing/2014/main" id="{ABF41826-6AF6-5235-4E87-956895E3B1AE}"/>
              </a:ext>
            </a:extLst>
          </p:cNvPr>
          <p:cNvSpPr txBox="1"/>
          <p:nvPr/>
        </p:nvSpPr>
        <p:spPr>
          <a:xfrm>
            <a:off x="6149905" y="2504003"/>
            <a:ext cx="466962" cy="21544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2500</a:t>
            </a:r>
            <a:endParaRPr kumimoji="0" lang="zh-CN" altLang="en-US" sz="1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69" name="iSHEJI-21">
            <a:extLst>
              <a:ext uri="{FF2B5EF4-FFF2-40B4-BE49-F238E27FC236}">
                <a16:creationId xmlns:a16="http://schemas.microsoft.com/office/drawing/2014/main" id="{8EB9409D-87BC-1DBF-2DDF-AB604390B6EC}"/>
              </a:ext>
            </a:extLst>
          </p:cNvPr>
          <p:cNvSpPr txBox="1"/>
          <p:nvPr/>
        </p:nvSpPr>
        <p:spPr>
          <a:xfrm>
            <a:off x="897073" y="3165644"/>
            <a:ext cx="367472" cy="16158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May</a:t>
            </a:r>
            <a:endParaRPr kumimoji="0" lang="zh-CN" altLang="en-US" sz="105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70" name="iSHEJI-22">
            <a:extLst>
              <a:ext uri="{FF2B5EF4-FFF2-40B4-BE49-F238E27FC236}">
                <a16:creationId xmlns:a16="http://schemas.microsoft.com/office/drawing/2014/main" id="{F86842EB-95CC-4B34-A214-A5AC7024B4EE}"/>
              </a:ext>
            </a:extLst>
          </p:cNvPr>
          <p:cNvSpPr txBox="1"/>
          <p:nvPr/>
        </p:nvSpPr>
        <p:spPr>
          <a:xfrm>
            <a:off x="897073" y="3748100"/>
            <a:ext cx="367472" cy="16158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Apr</a:t>
            </a:r>
            <a:endParaRPr kumimoji="0" lang="zh-CN" altLang="en-US" sz="105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71" name="iSHEJI-23">
            <a:extLst>
              <a:ext uri="{FF2B5EF4-FFF2-40B4-BE49-F238E27FC236}">
                <a16:creationId xmlns:a16="http://schemas.microsoft.com/office/drawing/2014/main" id="{8130D904-B0C3-7D8C-E484-3E1486750B2A}"/>
              </a:ext>
            </a:extLst>
          </p:cNvPr>
          <p:cNvSpPr txBox="1"/>
          <p:nvPr/>
        </p:nvSpPr>
        <p:spPr>
          <a:xfrm>
            <a:off x="897073" y="4326609"/>
            <a:ext cx="367472" cy="16158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Mar</a:t>
            </a:r>
            <a:endParaRPr kumimoji="0" lang="zh-CN" altLang="en-US" sz="105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72" name="iSHEJI-24">
            <a:extLst>
              <a:ext uri="{FF2B5EF4-FFF2-40B4-BE49-F238E27FC236}">
                <a16:creationId xmlns:a16="http://schemas.microsoft.com/office/drawing/2014/main" id="{D770C923-7FA9-401E-EDCA-8B3FA8E81765}"/>
              </a:ext>
            </a:extLst>
          </p:cNvPr>
          <p:cNvSpPr txBox="1"/>
          <p:nvPr/>
        </p:nvSpPr>
        <p:spPr>
          <a:xfrm>
            <a:off x="897073" y="4938579"/>
            <a:ext cx="367472" cy="16158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Feb</a:t>
            </a:r>
            <a:endParaRPr kumimoji="0" lang="zh-CN" altLang="en-US" sz="105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73" name="iSHEJI-25">
            <a:extLst>
              <a:ext uri="{FF2B5EF4-FFF2-40B4-BE49-F238E27FC236}">
                <a16:creationId xmlns:a16="http://schemas.microsoft.com/office/drawing/2014/main" id="{AB0BEB7B-E0E6-4069-8BCF-653114106A21}"/>
              </a:ext>
            </a:extLst>
          </p:cNvPr>
          <p:cNvSpPr txBox="1"/>
          <p:nvPr/>
        </p:nvSpPr>
        <p:spPr>
          <a:xfrm>
            <a:off x="897073" y="5501823"/>
            <a:ext cx="367472" cy="16158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Jan</a:t>
            </a:r>
            <a:endParaRPr kumimoji="0" lang="zh-CN" altLang="en-US" sz="105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endParaRPr>
          </a:p>
        </p:txBody>
      </p:sp>
      <p:sp>
        <p:nvSpPr>
          <p:cNvPr id="74" name="iSHEJI-26">
            <a:extLst>
              <a:ext uri="{FF2B5EF4-FFF2-40B4-BE49-F238E27FC236}">
                <a16:creationId xmlns:a16="http://schemas.microsoft.com/office/drawing/2014/main" id="{FF0DF1ED-4F17-529E-6E62-334745731115}"/>
              </a:ext>
            </a:extLst>
          </p:cNvPr>
          <p:cNvSpPr txBox="1"/>
          <p:nvPr/>
        </p:nvSpPr>
        <p:spPr>
          <a:xfrm>
            <a:off x="6187681" y="3170302"/>
            <a:ext cx="1004788" cy="1692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1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2,690,456</a:t>
            </a:r>
            <a:endParaRPr kumimoji="0" lang="zh-CN" altLang="en-US" sz="11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75" name="iSHEJI-27">
            <a:extLst>
              <a:ext uri="{FF2B5EF4-FFF2-40B4-BE49-F238E27FC236}">
                <a16:creationId xmlns:a16="http://schemas.microsoft.com/office/drawing/2014/main" id="{A9A0314E-F1E0-FA79-73A8-BF375394167E}"/>
              </a:ext>
            </a:extLst>
          </p:cNvPr>
          <p:cNvSpPr txBox="1"/>
          <p:nvPr/>
        </p:nvSpPr>
        <p:spPr>
          <a:xfrm>
            <a:off x="5330315" y="3734318"/>
            <a:ext cx="1004788" cy="1692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1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2,133,456</a:t>
            </a:r>
            <a:endParaRPr kumimoji="0" lang="zh-CN" altLang="en-US" sz="11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76" name="iSHEJI-28">
            <a:extLst>
              <a:ext uri="{FF2B5EF4-FFF2-40B4-BE49-F238E27FC236}">
                <a16:creationId xmlns:a16="http://schemas.microsoft.com/office/drawing/2014/main" id="{A02F55EE-2AD8-FA23-D8BB-CC0A5548B59D}"/>
              </a:ext>
            </a:extLst>
          </p:cNvPr>
          <p:cNvSpPr txBox="1"/>
          <p:nvPr/>
        </p:nvSpPr>
        <p:spPr>
          <a:xfrm>
            <a:off x="4630818" y="4316774"/>
            <a:ext cx="1004788" cy="1692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1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1,890,098</a:t>
            </a:r>
            <a:endParaRPr kumimoji="0" lang="zh-CN" altLang="en-US" sz="11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77" name="iSHEJI-29">
            <a:extLst>
              <a:ext uri="{FF2B5EF4-FFF2-40B4-BE49-F238E27FC236}">
                <a16:creationId xmlns:a16="http://schemas.microsoft.com/office/drawing/2014/main" id="{98922D2D-8DF1-2FCF-D069-BD95B0FE04C8}"/>
              </a:ext>
            </a:extLst>
          </p:cNvPr>
          <p:cNvSpPr txBox="1"/>
          <p:nvPr/>
        </p:nvSpPr>
        <p:spPr>
          <a:xfrm>
            <a:off x="4082049" y="4896251"/>
            <a:ext cx="1004788" cy="1692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1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1,456,146</a:t>
            </a:r>
            <a:endParaRPr kumimoji="0" lang="zh-CN" altLang="en-US" sz="11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78" name="iSHEJI-30">
            <a:extLst>
              <a:ext uri="{FF2B5EF4-FFF2-40B4-BE49-F238E27FC236}">
                <a16:creationId xmlns:a16="http://schemas.microsoft.com/office/drawing/2014/main" id="{DAA979D5-D1B7-610A-23B5-B5E68CC69BC4}"/>
              </a:ext>
            </a:extLst>
          </p:cNvPr>
          <p:cNvSpPr txBox="1"/>
          <p:nvPr/>
        </p:nvSpPr>
        <p:spPr>
          <a:xfrm>
            <a:off x="3359856" y="5488571"/>
            <a:ext cx="1004788" cy="1692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1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1,158,233</a:t>
            </a:r>
            <a:endParaRPr kumimoji="0" lang="zh-CN" altLang="en-US" sz="11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80" name="iSHEJI-31">
            <a:extLst>
              <a:ext uri="{FF2B5EF4-FFF2-40B4-BE49-F238E27FC236}">
                <a16:creationId xmlns:a16="http://schemas.microsoft.com/office/drawing/2014/main" id="{08A33F82-33F1-77DF-B9EA-F16AD41091D4}"/>
              </a:ext>
            </a:extLst>
          </p:cNvPr>
          <p:cNvSpPr/>
          <p:nvPr/>
        </p:nvSpPr>
        <p:spPr>
          <a:xfrm rot="17100000" flipV="1">
            <a:off x="-16058" y="576"/>
            <a:ext cx="933278" cy="715214"/>
          </a:xfrm>
          <a:custGeom>
            <a:avLst/>
            <a:gdLst>
              <a:gd name="connsiteX0" fmla="*/ 888114 w 933278"/>
              <a:gd name="connsiteY0" fmla="*/ 168556 h 715214"/>
              <a:gd name="connsiteX1" fmla="*/ 933278 w 933278"/>
              <a:gd name="connsiteY1" fmla="*/ 0 h 715214"/>
              <a:gd name="connsiteX2" fmla="*/ 0 w 933278"/>
              <a:gd name="connsiteY2" fmla="*/ 699046 h 715214"/>
              <a:gd name="connsiteX3" fmla="*/ 60338 w 933278"/>
              <a:gd name="connsiteY3" fmla="*/ 715214 h 715214"/>
            </a:gdLst>
            <a:ahLst/>
            <a:cxnLst>
              <a:cxn ang="0">
                <a:pos x="connsiteX0" y="connsiteY0"/>
              </a:cxn>
              <a:cxn ang="0">
                <a:pos x="connsiteX1" y="connsiteY1"/>
              </a:cxn>
              <a:cxn ang="0">
                <a:pos x="connsiteX2" y="connsiteY2"/>
              </a:cxn>
              <a:cxn ang="0">
                <a:pos x="connsiteX3" y="connsiteY3"/>
              </a:cxn>
            </a:cxnLst>
            <a:rect l="l" t="t" r="r" b="b"/>
            <a:pathLst>
              <a:path w="933278" h="715214">
                <a:moveTo>
                  <a:pt x="888114" y="168556"/>
                </a:moveTo>
                <a:lnTo>
                  <a:pt x="933278" y="0"/>
                </a:lnTo>
                <a:lnTo>
                  <a:pt x="0" y="699046"/>
                </a:lnTo>
                <a:lnTo>
                  <a:pt x="60338" y="71521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1" name="iSHEJI-32">
            <a:extLst>
              <a:ext uri="{FF2B5EF4-FFF2-40B4-BE49-F238E27FC236}">
                <a16:creationId xmlns:a16="http://schemas.microsoft.com/office/drawing/2014/main" id="{9100DC74-E196-A01A-CDA6-0B2E979C220C}"/>
              </a:ext>
            </a:extLst>
          </p:cNvPr>
          <p:cNvSpPr/>
          <p:nvPr/>
        </p:nvSpPr>
        <p:spPr>
          <a:xfrm flipV="1">
            <a:off x="6449566" y="1327424"/>
            <a:ext cx="5742434" cy="4301210"/>
          </a:xfrm>
          <a:custGeom>
            <a:avLst/>
            <a:gdLst>
              <a:gd name="connsiteX0" fmla="*/ 0 w 6554308"/>
              <a:gd name="connsiteY0" fmla="*/ 4909324 h 4909323"/>
              <a:gd name="connsiteX1" fmla="*/ 6554309 w 6554308"/>
              <a:gd name="connsiteY1" fmla="*/ 580897 h 4909323"/>
              <a:gd name="connsiteX2" fmla="*/ 6554309 w 6554308"/>
              <a:gd name="connsiteY2" fmla="*/ 0 h 4909323"/>
              <a:gd name="connsiteX3" fmla="*/ 0 w 6554308"/>
              <a:gd name="connsiteY3" fmla="*/ 4909324 h 4909323"/>
            </a:gdLst>
            <a:ahLst/>
            <a:cxnLst>
              <a:cxn ang="0">
                <a:pos x="connsiteX0" y="connsiteY0"/>
              </a:cxn>
              <a:cxn ang="0">
                <a:pos x="connsiteX1" y="connsiteY1"/>
              </a:cxn>
              <a:cxn ang="0">
                <a:pos x="connsiteX2" y="connsiteY2"/>
              </a:cxn>
              <a:cxn ang="0">
                <a:pos x="connsiteX3" y="connsiteY3"/>
              </a:cxn>
            </a:cxnLst>
            <a:rect l="l" t="t" r="r" b="b"/>
            <a:pathLst>
              <a:path w="6554308" h="4909323">
                <a:moveTo>
                  <a:pt x="0" y="4909324"/>
                </a:moveTo>
                <a:lnTo>
                  <a:pt x="6554309" y="580897"/>
                </a:lnTo>
                <a:lnTo>
                  <a:pt x="6554309" y="0"/>
                </a:lnTo>
                <a:lnTo>
                  <a:pt x="0" y="490932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2" name="iSHEJI-33">
            <a:extLst>
              <a:ext uri="{FF2B5EF4-FFF2-40B4-BE49-F238E27FC236}">
                <a16:creationId xmlns:a16="http://schemas.microsoft.com/office/drawing/2014/main" id="{D3EA86DA-EC98-D424-7D89-EFB7E7DBFA73}"/>
              </a:ext>
            </a:extLst>
          </p:cNvPr>
          <p:cNvSpPr/>
          <p:nvPr/>
        </p:nvSpPr>
        <p:spPr>
          <a:xfrm flipV="1">
            <a:off x="8961160" y="2129203"/>
            <a:ext cx="2656941" cy="2656937"/>
          </a:xfrm>
          <a:custGeom>
            <a:avLst/>
            <a:gdLst>
              <a:gd name="connsiteX0" fmla="*/ 1516291 w 3032583"/>
              <a:gd name="connsiteY0" fmla="*/ 171588 h 3032579"/>
              <a:gd name="connsiteX1" fmla="*/ 2858551 w 3032583"/>
              <a:gd name="connsiteY1" fmla="*/ 1518739 h 3032579"/>
              <a:gd name="connsiteX2" fmla="*/ 1511387 w 3032583"/>
              <a:gd name="connsiteY2" fmla="*/ 2860986 h 3032579"/>
              <a:gd name="connsiteX3" fmla="*/ 169139 w 3032583"/>
              <a:gd name="connsiteY3" fmla="*/ 1513835 h 3032579"/>
              <a:gd name="connsiteX4" fmla="*/ 563023 w 3032583"/>
              <a:gd name="connsiteY4" fmla="*/ 565406 h 3032579"/>
              <a:gd name="connsiteX5" fmla="*/ 1516291 w 3032583"/>
              <a:gd name="connsiteY5" fmla="*/ 171588 h 3032579"/>
              <a:gd name="connsiteX6" fmla="*/ 1516291 w 3032583"/>
              <a:gd name="connsiteY6" fmla="*/ 0 h 3032579"/>
              <a:gd name="connsiteX7" fmla="*/ 0 w 3032583"/>
              <a:gd name="connsiteY7" fmla="*/ 1516296 h 3032579"/>
              <a:gd name="connsiteX8" fmla="*/ 1516297 w 3032583"/>
              <a:gd name="connsiteY8" fmla="*/ 3032580 h 3032579"/>
              <a:gd name="connsiteX9" fmla="*/ 3032582 w 3032583"/>
              <a:gd name="connsiteY9" fmla="*/ 1519269 h 3032579"/>
              <a:gd name="connsiteX10" fmla="*/ 1518078 w 3032583"/>
              <a:gd name="connsiteY10" fmla="*/ 0 h 3032579"/>
              <a:gd name="connsiteX11" fmla="*/ 1516291 w 3032583"/>
              <a:gd name="connsiteY11" fmla="*/ 0 h 303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32583" h="3032579">
                <a:moveTo>
                  <a:pt x="1516291" y="171588"/>
                </a:moveTo>
                <a:cubicBezTo>
                  <a:pt x="2258946" y="172940"/>
                  <a:pt x="2859921" y="776084"/>
                  <a:pt x="2858551" y="1518739"/>
                </a:cubicBezTo>
                <a:cubicBezTo>
                  <a:pt x="2857181" y="2261399"/>
                  <a:pt x="2254060" y="2862344"/>
                  <a:pt x="1511387" y="2860986"/>
                </a:cubicBezTo>
                <a:cubicBezTo>
                  <a:pt x="768727" y="2859633"/>
                  <a:pt x="167781" y="2256489"/>
                  <a:pt x="169139" y="1513835"/>
                </a:cubicBezTo>
                <a:cubicBezTo>
                  <a:pt x="169789" y="1158034"/>
                  <a:pt x="311420" y="816991"/>
                  <a:pt x="563023" y="565406"/>
                </a:cubicBezTo>
                <a:cubicBezTo>
                  <a:pt x="815276" y="311861"/>
                  <a:pt x="1158637" y="170009"/>
                  <a:pt x="1516291" y="171588"/>
                </a:cubicBezTo>
                <a:moveTo>
                  <a:pt x="1516291" y="0"/>
                </a:moveTo>
                <a:cubicBezTo>
                  <a:pt x="678864" y="0"/>
                  <a:pt x="0" y="678869"/>
                  <a:pt x="0" y="1516296"/>
                </a:cubicBezTo>
                <a:cubicBezTo>
                  <a:pt x="6" y="2353717"/>
                  <a:pt x="678869" y="3032580"/>
                  <a:pt x="1516297" y="3032580"/>
                </a:cubicBezTo>
                <a:cubicBezTo>
                  <a:pt x="2352545" y="3032580"/>
                  <a:pt x="3030914" y="2355528"/>
                  <a:pt x="3032582" y="1519269"/>
                </a:cubicBezTo>
                <a:cubicBezTo>
                  <a:pt x="3033892" y="681514"/>
                  <a:pt x="2355822" y="1317"/>
                  <a:pt x="1518078" y="0"/>
                </a:cubicBezTo>
                <a:cubicBezTo>
                  <a:pt x="1517483" y="0"/>
                  <a:pt x="1516887" y="0"/>
                  <a:pt x="1516291" y="0"/>
                </a:cubicBezTo>
                <a:close/>
              </a:path>
            </a:pathLst>
          </a:custGeom>
          <a:gradFill>
            <a:gsLst>
              <a:gs pos="0">
                <a:schemeClr val="accent1"/>
              </a:gs>
              <a:gs pos="100000">
                <a:schemeClr val="accent2"/>
              </a:gs>
            </a:gsLst>
            <a:lin ang="5400000" scaled="1"/>
          </a:gra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4" name="iSHEJI-34">
            <a:extLst>
              <a:ext uri="{FF2B5EF4-FFF2-40B4-BE49-F238E27FC236}">
                <a16:creationId xmlns:a16="http://schemas.microsoft.com/office/drawing/2014/main" id="{0EE0C6B9-212D-176C-331A-95C3E84DA36B}"/>
              </a:ext>
            </a:extLst>
          </p:cNvPr>
          <p:cNvSpPr txBox="1"/>
          <p:nvPr/>
        </p:nvSpPr>
        <p:spPr>
          <a:xfrm>
            <a:off x="8375586" y="5071638"/>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内容智能流转</a:t>
            </a:r>
          </a:p>
        </p:txBody>
      </p:sp>
      <p:sp>
        <p:nvSpPr>
          <p:cNvPr id="85" name="iSHEJI-35">
            <a:extLst>
              <a:ext uri="{FF2B5EF4-FFF2-40B4-BE49-F238E27FC236}">
                <a16:creationId xmlns:a16="http://schemas.microsoft.com/office/drawing/2014/main" id="{D376E6A4-88C7-E46E-6331-05FCDAFC9AE4}"/>
              </a:ext>
            </a:extLst>
          </p:cNvPr>
          <p:cNvSpPr txBox="1"/>
          <p:nvPr/>
        </p:nvSpPr>
        <p:spPr>
          <a:xfrm>
            <a:off x="8375586" y="5408725"/>
            <a:ext cx="3023779" cy="76328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通过海报、文章、视频、音频、直播等形式创造优质内容，经由内容智能中台分发到各个渠道，触达用户</a:t>
            </a:r>
          </a:p>
        </p:txBody>
      </p:sp>
      <p:sp>
        <p:nvSpPr>
          <p:cNvPr id="88" name="iSHEJI-36">
            <a:extLst>
              <a:ext uri="{FF2B5EF4-FFF2-40B4-BE49-F238E27FC236}">
                <a16:creationId xmlns:a16="http://schemas.microsoft.com/office/drawing/2014/main" id="{6244B931-C46D-AD8D-E624-4EB567E9990B}"/>
              </a:ext>
            </a:extLst>
          </p:cNvPr>
          <p:cNvSpPr/>
          <p:nvPr/>
        </p:nvSpPr>
        <p:spPr>
          <a:xfrm flipV="1">
            <a:off x="8268708" y="2112900"/>
            <a:ext cx="2673241" cy="2673240"/>
          </a:xfrm>
          <a:prstGeom prst="ellipse">
            <a:avLst/>
          </a:prstGeom>
          <a:blipFill dpi="0" rotWithShape="0">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Tree>
    <p:extLst>
      <p:ext uri="{BB962C8B-B14F-4D97-AF65-F5344CB8AC3E}">
        <p14:creationId xmlns:p14="http://schemas.microsoft.com/office/powerpoint/2010/main" val="28458573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iSHEJI-1">
            <a:extLst>
              <a:ext uri="{FF2B5EF4-FFF2-40B4-BE49-F238E27FC236}">
                <a16:creationId xmlns:a16="http://schemas.microsoft.com/office/drawing/2014/main" id="{A6BA6976-BD3D-E9A5-6476-FEA25EE34094}"/>
              </a:ext>
            </a:extLst>
          </p:cNvPr>
          <p:cNvSpPr/>
          <p:nvPr/>
        </p:nvSpPr>
        <p:spPr>
          <a:xfrm>
            <a:off x="0" y="0"/>
            <a:ext cx="12192000" cy="1196340"/>
          </a:xfrm>
          <a:prstGeom prst="rect">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 name="iSHEJI-2">
            <a:extLst>
              <a:ext uri="{FF2B5EF4-FFF2-40B4-BE49-F238E27FC236}">
                <a16:creationId xmlns:a16="http://schemas.microsoft.com/office/drawing/2014/main" id="{E989694B-37BD-BC3E-7614-7BDAAEF4E71A}"/>
              </a:ext>
            </a:extLst>
          </p:cNvPr>
          <p:cNvSpPr txBox="1"/>
          <p:nvPr>
            <p:custDataLst>
              <p:tags r:id="rId1"/>
            </p:custDataLst>
          </p:nvPr>
        </p:nvSpPr>
        <p:spPr>
          <a:xfrm>
            <a:off x="11118928" y="516533"/>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95" name="iSHEJI-3">
            <a:extLst>
              <a:ext uri="{FF2B5EF4-FFF2-40B4-BE49-F238E27FC236}">
                <a16:creationId xmlns:a16="http://schemas.microsoft.com/office/drawing/2014/main" id="{1CAF7082-400D-37E4-BA46-8E17DDB3CE2E}"/>
              </a:ext>
            </a:extLst>
          </p:cNvPr>
          <p:cNvSpPr/>
          <p:nvPr/>
        </p:nvSpPr>
        <p:spPr>
          <a:xfrm rot="17100000" flipV="1">
            <a:off x="-16058" y="576"/>
            <a:ext cx="933278" cy="715214"/>
          </a:xfrm>
          <a:custGeom>
            <a:avLst/>
            <a:gdLst>
              <a:gd name="connsiteX0" fmla="*/ 888114 w 933278"/>
              <a:gd name="connsiteY0" fmla="*/ 168556 h 715214"/>
              <a:gd name="connsiteX1" fmla="*/ 933278 w 933278"/>
              <a:gd name="connsiteY1" fmla="*/ 0 h 715214"/>
              <a:gd name="connsiteX2" fmla="*/ 0 w 933278"/>
              <a:gd name="connsiteY2" fmla="*/ 699046 h 715214"/>
              <a:gd name="connsiteX3" fmla="*/ 60338 w 933278"/>
              <a:gd name="connsiteY3" fmla="*/ 715214 h 715214"/>
            </a:gdLst>
            <a:ahLst/>
            <a:cxnLst>
              <a:cxn ang="0">
                <a:pos x="connsiteX0" y="connsiteY0"/>
              </a:cxn>
              <a:cxn ang="0">
                <a:pos x="connsiteX1" y="connsiteY1"/>
              </a:cxn>
              <a:cxn ang="0">
                <a:pos x="connsiteX2" y="connsiteY2"/>
              </a:cxn>
              <a:cxn ang="0">
                <a:pos x="connsiteX3" y="connsiteY3"/>
              </a:cxn>
            </a:cxnLst>
            <a:rect l="l" t="t" r="r" b="b"/>
            <a:pathLst>
              <a:path w="933278" h="715214">
                <a:moveTo>
                  <a:pt x="888114" y="168556"/>
                </a:moveTo>
                <a:lnTo>
                  <a:pt x="933278" y="0"/>
                </a:lnTo>
                <a:lnTo>
                  <a:pt x="0" y="699046"/>
                </a:lnTo>
                <a:lnTo>
                  <a:pt x="60338" y="71521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7" name="iSHEJI-4">
            <a:extLst>
              <a:ext uri="{FF2B5EF4-FFF2-40B4-BE49-F238E27FC236}">
                <a16:creationId xmlns:a16="http://schemas.microsoft.com/office/drawing/2014/main" id="{7F653EDD-0A02-C6AC-413A-E7BF7175068C}"/>
              </a:ext>
            </a:extLst>
          </p:cNvPr>
          <p:cNvSpPr txBox="1"/>
          <p:nvPr/>
        </p:nvSpPr>
        <p:spPr>
          <a:xfrm>
            <a:off x="662440" y="4447111"/>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内容智能流转</a:t>
            </a:r>
          </a:p>
        </p:txBody>
      </p:sp>
      <p:sp>
        <p:nvSpPr>
          <p:cNvPr id="8" name="iSHEJI-5">
            <a:extLst>
              <a:ext uri="{FF2B5EF4-FFF2-40B4-BE49-F238E27FC236}">
                <a16:creationId xmlns:a16="http://schemas.microsoft.com/office/drawing/2014/main" id="{867617E8-C2DF-4007-83DE-55E11590F6B0}"/>
              </a:ext>
            </a:extLst>
          </p:cNvPr>
          <p:cNvSpPr txBox="1"/>
          <p:nvPr/>
        </p:nvSpPr>
        <p:spPr>
          <a:xfrm>
            <a:off x="662440" y="4730487"/>
            <a:ext cx="2380845" cy="126419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通过海报、文章、视频、音频、直播等形式创造优质内容，经由内容智能中台分发到各个渠道，触达用户</a:t>
            </a:r>
          </a:p>
        </p:txBody>
      </p:sp>
      <p:sp>
        <p:nvSpPr>
          <p:cNvPr id="12" name="iSHEJI-6">
            <a:extLst>
              <a:ext uri="{FF2B5EF4-FFF2-40B4-BE49-F238E27FC236}">
                <a16:creationId xmlns:a16="http://schemas.microsoft.com/office/drawing/2014/main" id="{BA5638E9-E676-F7DE-A8DA-2430A7366A99}"/>
              </a:ext>
            </a:extLst>
          </p:cNvPr>
          <p:cNvSpPr txBox="1"/>
          <p:nvPr/>
        </p:nvSpPr>
        <p:spPr>
          <a:xfrm>
            <a:off x="3460203" y="4447111"/>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数字资产管理</a:t>
            </a:r>
          </a:p>
        </p:txBody>
      </p:sp>
      <p:sp>
        <p:nvSpPr>
          <p:cNvPr id="13" name="iSHEJI-7">
            <a:extLst>
              <a:ext uri="{FF2B5EF4-FFF2-40B4-BE49-F238E27FC236}">
                <a16:creationId xmlns:a16="http://schemas.microsoft.com/office/drawing/2014/main" id="{E1FC4016-78EB-61D4-AE50-8FF3BEC86DBA}"/>
              </a:ext>
            </a:extLst>
          </p:cNvPr>
          <p:cNvSpPr txBox="1"/>
          <p:nvPr/>
        </p:nvSpPr>
        <p:spPr>
          <a:xfrm>
            <a:off x="3460203" y="4730487"/>
            <a:ext cx="2473832" cy="94102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基于全社交媒体平台进行全域流量整合营销，借助数据中台</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KolRank</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提供标准化产品及服务</a:t>
            </a:r>
          </a:p>
        </p:txBody>
      </p:sp>
      <p:sp>
        <p:nvSpPr>
          <p:cNvPr id="14" name="iSHEJI-8">
            <a:extLst>
              <a:ext uri="{FF2B5EF4-FFF2-40B4-BE49-F238E27FC236}">
                <a16:creationId xmlns:a16="http://schemas.microsoft.com/office/drawing/2014/main" id="{68C08C10-8A98-C315-0721-FBD488721D5F}"/>
              </a:ext>
            </a:extLst>
          </p:cNvPr>
          <p:cNvSpPr txBox="1"/>
          <p:nvPr/>
        </p:nvSpPr>
        <p:spPr>
          <a:xfrm>
            <a:off x="6257966" y="4447111"/>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品牌塑造传播</a:t>
            </a:r>
          </a:p>
        </p:txBody>
      </p:sp>
      <p:sp>
        <p:nvSpPr>
          <p:cNvPr id="15" name="iSHEJI-9">
            <a:extLst>
              <a:ext uri="{FF2B5EF4-FFF2-40B4-BE49-F238E27FC236}">
                <a16:creationId xmlns:a16="http://schemas.microsoft.com/office/drawing/2014/main" id="{29FDD021-DB80-CE5B-9275-5E7BD24EEF6A}"/>
              </a:ext>
            </a:extLst>
          </p:cNvPr>
          <p:cNvSpPr txBox="1"/>
          <p:nvPr/>
        </p:nvSpPr>
        <p:spPr>
          <a:xfrm>
            <a:off x="6257966" y="4730487"/>
            <a:ext cx="2380845" cy="94102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以优质内容作为营销输出核心，承载品牌内核，引发用户的情感共鸣和价值观认同</a:t>
            </a:r>
          </a:p>
        </p:txBody>
      </p:sp>
      <p:sp>
        <p:nvSpPr>
          <p:cNvPr id="16" name="iSHEJI-10">
            <a:extLst>
              <a:ext uri="{FF2B5EF4-FFF2-40B4-BE49-F238E27FC236}">
                <a16:creationId xmlns:a16="http://schemas.microsoft.com/office/drawing/2014/main" id="{DB35FF63-DF72-B64B-A657-8625216B5EEB}"/>
              </a:ext>
            </a:extLst>
          </p:cNvPr>
          <p:cNvSpPr/>
          <p:nvPr/>
        </p:nvSpPr>
        <p:spPr>
          <a:xfrm>
            <a:off x="662440" y="4130628"/>
            <a:ext cx="2473833" cy="155891"/>
          </a:xfrm>
          <a:prstGeom prst="rect">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7" name="iSHEJI-11">
            <a:extLst>
              <a:ext uri="{FF2B5EF4-FFF2-40B4-BE49-F238E27FC236}">
                <a16:creationId xmlns:a16="http://schemas.microsoft.com/office/drawing/2014/main" id="{3995AA71-C71F-2C4B-4DC5-05917B0324F8}"/>
              </a:ext>
            </a:extLst>
          </p:cNvPr>
          <p:cNvSpPr/>
          <p:nvPr/>
        </p:nvSpPr>
        <p:spPr>
          <a:xfrm>
            <a:off x="662440" y="1948253"/>
            <a:ext cx="2473833" cy="2182376"/>
          </a:xfrm>
          <a:prstGeom prst="rect">
            <a:avLst/>
          </a:prstGeom>
          <a:blipFill dpi="0" rotWithShape="1">
            <a:blip r:embed="rId3">
              <a:extLst>
                <a:ext uri="{BEBA8EAE-BF5A-486C-A8C5-ECC9F3942E4B}">
                  <a14:imgProps xmlns:a14="http://schemas.microsoft.com/office/drawing/2010/main">
                    <a14:imgLayer r:embed="rId4">
                      <a14:imgEffect>
                        <a14:saturation sat="0"/>
                      </a14:imgEffect>
                    </a14:imgLayer>
                  </a14:imgProps>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8" name="iSHEJI-12">
            <a:extLst>
              <a:ext uri="{FF2B5EF4-FFF2-40B4-BE49-F238E27FC236}">
                <a16:creationId xmlns:a16="http://schemas.microsoft.com/office/drawing/2014/main" id="{D0C632D4-73D0-FEAA-2099-BDB340803567}"/>
              </a:ext>
            </a:extLst>
          </p:cNvPr>
          <p:cNvSpPr/>
          <p:nvPr/>
        </p:nvSpPr>
        <p:spPr>
          <a:xfrm>
            <a:off x="3460203" y="2104144"/>
            <a:ext cx="2473833" cy="2182376"/>
          </a:xfrm>
          <a:prstGeom prst="rect">
            <a:avLst/>
          </a:pr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9" name="iSHEJI-13">
            <a:extLst>
              <a:ext uri="{FF2B5EF4-FFF2-40B4-BE49-F238E27FC236}">
                <a16:creationId xmlns:a16="http://schemas.microsoft.com/office/drawing/2014/main" id="{8DE9C97F-447F-5E5E-BCFE-B8F46E4C379A}"/>
              </a:ext>
            </a:extLst>
          </p:cNvPr>
          <p:cNvSpPr/>
          <p:nvPr/>
        </p:nvSpPr>
        <p:spPr>
          <a:xfrm>
            <a:off x="3460203" y="1948253"/>
            <a:ext cx="2473833" cy="2182376"/>
          </a:xfrm>
          <a:prstGeom prst="rect">
            <a:avLst/>
          </a:prstGeom>
          <a:blipFill dpi="0" rotWithShape="1">
            <a:blip r:embed="rId5">
              <a:extLst>
                <a:ext uri="{BEBA8EAE-BF5A-486C-A8C5-ECC9F3942E4B}">
                  <a14:imgProps xmlns:a14="http://schemas.microsoft.com/office/drawing/2010/main">
                    <a14:imgLayer r:embed="rId6">
                      <a14:imgEffect>
                        <a14:saturation sat="0"/>
                      </a14:imgEffect>
                    </a14:imgLayer>
                  </a14:imgProps>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0" name="iSHEJI-14">
            <a:extLst>
              <a:ext uri="{FF2B5EF4-FFF2-40B4-BE49-F238E27FC236}">
                <a16:creationId xmlns:a16="http://schemas.microsoft.com/office/drawing/2014/main" id="{316A168C-FA70-4A87-D543-56DCD9743734}"/>
              </a:ext>
            </a:extLst>
          </p:cNvPr>
          <p:cNvSpPr/>
          <p:nvPr/>
        </p:nvSpPr>
        <p:spPr>
          <a:xfrm>
            <a:off x="6257966" y="4130628"/>
            <a:ext cx="2473833" cy="155891"/>
          </a:xfrm>
          <a:prstGeom prst="rect">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1" name="iSHEJI-15">
            <a:extLst>
              <a:ext uri="{FF2B5EF4-FFF2-40B4-BE49-F238E27FC236}">
                <a16:creationId xmlns:a16="http://schemas.microsoft.com/office/drawing/2014/main" id="{319923C6-3164-66DC-3042-89F0EF817F95}"/>
              </a:ext>
            </a:extLst>
          </p:cNvPr>
          <p:cNvSpPr/>
          <p:nvPr/>
        </p:nvSpPr>
        <p:spPr>
          <a:xfrm>
            <a:off x="6257966" y="1948253"/>
            <a:ext cx="2473833" cy="2182376"/>
          </a:xfrm>
          <a:prstGeom prst="rect">
            <a:avLst/>
          </a:prstGeom>
          <a:blipFill dpi="0" rotWithShape="1">
            <a:blip r:embed="rId7">
              <a:extLst>
                <a:ext uri="{BEBA8EAE-BF5A-486C-A8C5-ECC9F3942E4B}">
                  <a14:imgProps xmlns:a14="http://schemas.microsoft.com/office/drawing/2010/main">
                    <a14:imgLayer r:embed="rId8">
                      <a14:imgEffect>
                        <a14:saturation sat="0"/>
                      </a14:imgEffect>
                    </a14:imgLayer>
                  </a14:imgProps>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2" name="iSHEJI-16">
            <a:extLst>
              <a:ext uri="{FF2B5EF4-FFF2-40B4-BE49-F238E27FC236}">
                <a16:creationId xmlns:a16="http://schemas.microsoft.com/office/drawing/2014/main" id="{7C649BBE-89B7-673C-F052-D1A9A0DCF9F4}"/>
              </a:ext>
            </a:extLst>
          </p:cNvPr>
          <p:cNvSpPr/>
          <p:nvPr/>
        </p:nvSpPr>
        <p:spPr>
          <a:xfrm>
            <a:off x="9055728" y="2104144"/>
            <a:ext cx="2473833" cy="2182376"/>
          </a:xfrm>
          <a:prstGeom prst="rect">
            <a:avLst/>
          </a:pr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3" name="iSHEJI-17">
            <a:extLst>
              <a:ext uri="{FF2B5EF4-FFF2-40B4-BE49-F238E27FC236}">
                <a16:creationId xmlns:a16="http://schemas.microsoft.com/office/drawing/2014/main" id="{457AA035-0F02-6450-8979-F74CFA8CCBE7}"/>
              </a:ext>
            </a:extLst>
          </p:cNvPr>
          <p:cNvSpPr/>
          <p:nvPr/>
        </p:nvSpPr>
        <p:spPr>
          <a:xfrm>
            <a:off x="9055728" y="1948253"/>
            <a:ext cx="2473833" cy="2182376"/>
          </a:xfrm>
          <a:prstGeom prst="rect">
            <a:avLst/>
          </a:prstGeom>
          <a:blipFill dpi="0" rotWithShape="1">
            <a:blip r:embed="rId9">
              <a:extLst>
                <a:ext uri="{BEBA8EAE-BF5A-486C-A8C5-ECC9F3942E4B}">
                  <a14:imgProps xmlns:a14="http://schemas.microsoft.com/office/drawing/2010/main">
                    <a14:imgLayer r:embed="rId10">
                      <a14:imgEffect>
                        <a14:saturation sat="0"/>
                      </a14:imgEffect>
                    </a14:imgLayer>
                  </a14:imgProps>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4" name="iSHEJI-18">
            <a:extLst>
              <a:ext uri="{FF2B5EF4-FFF2-40B4-BE49-F238E27FC236}">
                <a16:creationId xmlns:a16="http://schemas.microsoft.com/office/drawing/2014/main" id="{B99C37DB-F31E-0742-FD0D-1CEECADFEE1B}"/>
              </a:ext>
            </a:extLst>
          </p:cNvPr>
          <p:cNvSpPr txBox="1"/>
          <p:nvPr/>
        </p:nvSpPr>
        <p:spPr>
          <a:xfrm>
            <a:off x="9055728" y="4447111"/>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品牌塑造传播</a:t>
            </a:r>
          </a:p>
        </p:txBody>
      </p:sp>
      <p:sp>
        <p:nvSpPr>
          <p:cNvPr id="25" name="iSHEJI-19">
            <a:extLst>
              <a:ext uri="{FF2B5EF4-FFF2-40B4-BE49-F238E27FC236}">
                <a16:creationId xmlns:a16="http://schemas.microsoft.com/office/drawing/2014/main" id="{86169469-B614-6589-643D-4FC6A96778AF}"/>
              </a:ext>
            </a:extLst>
          </p:cNvPr>
          <p:cNvSpPr txBox="1"/>
          <p:nvPr/>
        </p:nvSpPr>
        <p:spPr>
          <a:xfrm>
            <a:off x="9055728" y="4730487"/>
            <a:ext cx="2380845" cy="94102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以优质内容作为营销输出核心，承载品牌内核，引发用户的情感共鸣和价值观认同</a:t>
            </a:r>
          </a:p>
        </p:txBody>
      </p:sp>
      <p:sp>
        <p:nvSpPr>
          <p:cNvPr id="2" name="iSHEJI-20">
            <a:extLst>
              <a:ext uri="{FF2B5EF4-FFF2-40B4-BE49-F238E27FC236}">
                <a16:creationId xmlns:a16="http://schemas.microsoft.com/office/drawing/2014/main" id="{A9841834-B3AF-A561-B8A4-F6138986327F}"/>
              </a:ext>
            </a:extLst>
          </p:cNvPr>
          <p:cNvSpPr txBox="1"/>
          <p:nvPr/>
        </p:nvSpPr>
        <p:spPr>
          <a:xfrm>
            <a:off x="390424" y="432434"/>
            <a:ext cx="2446121" cy="49244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存在主要问题</a:t>
            </a:r>
          </a:p>
        </p:txBody>
      </p:sp>
      <p:sp>
        <p:nvSpPr>
          <p:cNvPr id="3" name="iSHEJI-21">
            <a:extLst>
              <a:ext uri="{FF2B5EF4-FFF2-40B4-BE49-F238E27FC236}">
                <a16:creationId xmlns:a16="http://schemas.microsoft.com/office/drawing/2014/main" id="{8F47DA39-A760-80C1-185C-2F7959E77F68}"/>
              </a:ext>
            </a:extLst>
          </p:cNvPr>
          <p:cNvSpPr txBox="1"/>
          <p:nvPr/>
        </p:nvSpPr>
        <p:spPr>
          <a:xfrm>
            <a:off x="390424" y="891896"/>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Major problems</a:t>
            </a:r>
          </a:p>
        </p:txBody>
      </p:sp>
    </p:spTree>
    <p:extLst>
      <p:ext uri="{BB962C8B-B14F-4D97-AF65-F5344CB8AC3E}">
        <p14:creationId xmlns:p14="http://schemas.microsoft.com/office/powerpoint/2010/main" val="12507308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9" name="iSHEJI-1">
            <a:extLst>
              <a:ext uri="{FF2B5EF4-FFF2-40B4-BE49-F238E27FC236}">
                <a16:creationId xmlns:a16="http://schemas.microsoft.com/office/drawing/2014/main" id="{E989694B-37BD-BC3E-7614-7BDAAEF4E71A}"/>
              </a:ext>
            </a:extLst>
          </p:cNvPr>
          <p:cNvSpPr txBox="1"/>
          <p:nvPr>
            <p:custDataLst>
              <p:tags r:id="rId1"/>
            </p:custDataLst>
          </p:nvPr>
        </p:nvSpPr>
        <p:spPr>
          <a:xfrm>
            <a:off x="11118928" y="516533"/>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80" name="iSHEJI-2">
            <a:extLst>
              <a:ext uri="{FF2B5EF4-FFF2-40B4-BE49-F238E27FC236}">
                <a16:creationId xmlns:a16="http://schemas.microsoft.com/office/drawing/2014/main" id="{08A33F82-33F1-77DF-B9EA-F16AD41091D4}"/>
              </a:ext>
            </a:extLst>
          </p:cNvPr>
          <p:cNvSpPr/>
          <p:nvPr/>
        </p:nvSpPr>
        <p:spPr>
          <a:xfrm rot="17100000" flipV="1">
            <a:off x="-16058" y="576"/>
            <a:ext cx="933278" cy="715214"/>
          </a:xfrm>
          <a:custGeom>
            <a:avLst/>
            <a:gdLst>
              <a:gd name="connsiteX0" fmla="*/ 888114 w 933278"/>
              <a:gd name="connsiteY0" fmla="*/ 168556 h 715214"/>
              <a:gd name="connsiteX1" fmla="*/ 933278 w 933278"/>
              <a:gd name="connsiteY1" fmla="*/ 0 h 715214"/>
              <a:gd name="connsiteX2" fmla="*/ 0 w 933278"/>
              <a:gd name="connsiteY2" fmla="*/ 699046 h 715214"/>
              <a:gd name="connsiteX3" fmla="*/ 60338 w 933278"/>
              <a:gd name="connsiteY3" fmla="*/ 715214 h 715214"/>
            </a:gdLst>
            <a:ahLst/>
            <a:cxnLst>
              <a:cxn ang="0">
                <a:pos x="connsiteX0" y="connsiteY0"/>
              </a:cxn>
              <a:cxn ang="0">
                <a:pos x="connsiteX1" y="connsiteY1"/>
              </a:cxn>
              <a:cxn ang="0">
                <a:pos x="connsiteX2" y="connsiteY2"/>
              </a:cxn>
              <a:cxn ang="0">
                <a:pos x="connsiteX3" y="connsiteY3"/>
              </a:cxn>
            </a:cxnLst>
            <a:rect l="l" t="t" r="r" b="b"/>
            <a:pathLst>
              <a:path w="933278" h="715214">
                <a:moveTo>
                  <a:pt x="888114" y="168556"/>
                </a:moveTo>
                <a:lnTo>
                  <a:pt x="933278" y="0"/>
                </a:lnTo>
                <a:lnTo>
                  <a:pt x="0" y="699046"/>
                </a:lnTo>
                <a:lnTo>
                  <a:pt x="60338" y="71521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8" name="iSHEJI-3">
            <a:extLst>
              <a:ext uri="{FF2B5EF4-FFF2-40B4-BE49-F238E27FC236}">
                <a16:creationId xmlns:a16="http://schemas.microsoft.com/office/drawing/2014/main" id="{4F9C0666-A523-0ADA-1894-EB57C019B8A4}"/>
              </a:ext>
            </a:extLst>
          </p:cNvPr>
          <p:cNvSpPr/>
          <p:nvPr/>
        </p:nvSpPr>
        <p:spPr>
          <a:xfrm>
            <a:off x="6229570" y="2174497"/>
            <a:ext cx="3149329" cy="1696416"/>
          </a:xfrm>
          <a:custGeom>
            <a:avLst/>
            <a:gdLst>
              <a:gd name="connsiteX0" fmla="*/ 1100695 w 2201390"/>
              <a:gd name="connsiteY0" fmla="*/ 0 h 1185800"/>
              <a:gd name="connsiteX1" fmla="*/ 0 w 2201390"/>
              <a:gd name="connsiteY1" fmla="*/ 1185801 h 1185800"/>
              <a:gd name="connsiteX2" fmla="*/ 2201391 w 2201390"/>
              <a:gd name="connsiteY2" fmla="*/ 1185801 h 1185800"/>
              <a:gd name="connsiteX3" fmla="*/ 1100695 w 2201390"/>
              <a:gd name="connsiteY3" fmla="*/ 0 h 1185800"/>
            </a:gdLst>
            <a:ahLst/>
            <a:cxnLst>
              <a:cxn ang="0">
                <a:pos x="connsiteX0" y="connsiteY0"/>
              </a:cxn>
              <a:cxn ang="0">
                <a:pos x="connsiteX1" y="connsiteY1"/>
              </a:cxn>
              <a:cxn ang="0">
                <a:pos x="connsiteX2" y="connsiteY2"/>
              </a:cxn>
              <a:cxn ang="0">
                <a:pos x="connsiteX3" y="connsiteY3"/>
              </a:cxn>
            </a:cxnLst>
            <a:rect l="l" t="t" r="r" b="b"/>
            <a:pathLst>
              <a:path w="2201390" h="1185800">
                <a:moveTo>
                  <a:pt x="1100695" y="0"/>
                </a:moveTo>
                <a:cubicBezTo>
                  <a:pt x="999514" y="579189"/>
                  <a:pt x="564059" y="1015117"/>
                  <a:pt x="0" y="1185801"/>
                </a:cubicBezTo>
                <a:lnTo>
                  <a:pt x="2201391" y="1185801"/>
                </a:lnTo>
                <a:cubicBezTo>
                  <a:pt x="1637331" y="1015117"/>
                  <a:pt x="1203767" y="579189"/>
                  <a:pt x="1100695" y="0"/>
                </a:cubicBezTo>
                <a:close/>
              </a:path>
            </a:pathLst>
          </a:custGeom>
          <a:solidFill>
            <a:schemeClr val="bg1">
              <a:alpha val="50000"/>
            </a:schemeClr>
          </a:solidFill>
          <a:ln w="47281"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9" name="iSHEJI-4">
            <a:extLst>
              <a:ext uri="{FF2B5EF4-FFF2-40B4-BE49-F238E27FC236}">
                <a16:creationId xmlns:a16="http://schemas.microsoft.com/office/drawing/2014/main" id="{26A3F7CC-8C4F-2668-FCDC-6A83611F23C3}"/>
              </a:ext>
            </a:extLst>
          </p:cNvPr>
          <p:cNvSpPr/>
          <p:nvPr/>
        </p:nvSpPr>
        <p:spPr>
          <a:xfrm>
            <a:off x="8111999" y="2535021"/>
            <a:ext cx="2477661" cy="1335894"/>
          </a:xfrm>
          <a:custGeom>
            <a:avLst/>
            <a:gdLst>
              <a:gd name="connsiteX0" fmla="*/ 866655 w 1731892"/>
              <a:gd name="connsiteY0" fmla="*/ 0 h 933794"/>
              <a:gd name="connsiteX1" fmla="*/ 0 w 1731892"/>
              <a:gd name="connsiteY1" fmla="*/ 933794 h 933794"/>
              <a:gd name="connsiteX2" fmla="*/ 1731893 w 1731892"/>
              <a:gd name="connsiteY2" fmla="*/ 933794 h 933794"/>
              <a:gd name="connsiteX3" fmla="*/ 866655 w 1731892"/>
              <a:gd name="connsiteY3" fmla="*/ 0 h 933794"/>
            </a:gdLst>
            <a:ahLst/>
            <a:cxnLst>
              <a:cxn ang="0">
                <a:pos x="connsiteX0" y="connsiteY0"/>
              </a:cxn>
              <a:cxn ang="0">
                <a:pos x="connsiteX1" y="connsiteY1"/>
              </a:cxn>
              <a:cxn ang="0">
                <a:pos x="connsiteX2" y="connsiteY2"/>
              </a:cxn>
              <a:cxn ang="0">
                <a:pos x="connsiteX3" y="connsiteY3"/>
              </a:cxn>
            </a:cxnLst>
            <a:rect l="l" t="t" r="r" b="b"/>
            <a:pathLst>
              <a:path w="1731892" h="933794">
                <a:moveTo>
                  <a:pt x="866655" y="0"/>
                </a:moveTo>
                <a:cubicBezTo>
                  <a:pt x="786751" y="455786"/>
                  <a:pt x="443966" y="799517"/>
                  <a:pt x="0" y="933794"/>
                </a:cubicBezTo>
                <a:lnTo>
                  <a:pt x="1731893" y="933794"/>
                </a:lnTo>
                <a:cubicBezTo>
                  <a:pt x="1289345" y="799517"/>
                  <a:pt x="946087" y="455786"/>
                  <a:pt x="866655" y="0"/>
                </a:cubicBezTo>
                <a:close/>
              </a:path>
            </a:pathLst>
          </a:custGeom>
          <a:solidFill>
            <a:schemeClr val="bg1">
              <a:alpha val="30000"/>
            </a:schemeClr>
          </a:solidFill>
          <a:ln w="47281"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0" name="iSHEJI-5">
            <a:extLst>
              <a:ext uri="{FF2B5EF4-FFF2-40B4-BE49-F238E27FC236}">
                <a16:creationId xmlns:a16="http://schemas.microsoft.com/office/drawing/2014/main" id="{4C32C88E-DA5D-19F0-41EF-BF1A743AEEC7}"/>
              </a:ext>
            </a:extLst>
          </p:cNvPr>
          <p:cNvSpPr/>
          <p:nvPr/>
        </p:nvSpPr>
        <p:spPr>
          <a:xfrm>
            <a:off x="5348894" y="2827902"/>
            <a:ext cx="1935187" cy="1043011"/>
          </a:xfrm>
          <a:custGeom>
            <a:avLst/>
            <a:gdLst>
              <a:gd name="connsiteX0" fmla="*/ 676115 w 1352701"/>
              <a:gd name="connsiteY0" fmla="*/ 0 h 729068"/>
              <a:gd name="connsiteX1" fmla="*/ 0 w 1352701"/>
              <a:gd name="connsiteY1" fmla="*/ 729069 h 729068"/>
              <a:gd name="connsiteX2" fmla="*/ 1352702 w 1352701"/>
              <a:gd name="connsiteY2" fmla="*/ 729069 h 729068"/>
              <a:gd name="connsiteX3" fmla="*/ 676115 w 1352701"/>
              <a:gd name="connsiteY3" fmla="*/ 0 h 729068"/>
            </a:gdLst>
            <a:ahLst/>
            <a:cxnLst>
              <a:cxn ang="0">
                <a:pos x="connsiteX0" y="connsiteY0"/>
              </a:cxn>
              <a:cxn ang="0">
                <a:pos x="connsiteX1" y="connsiteY1"/>
              </a:cxn>
              <a:cxn ang="0">
                <a:pos x="connsiteX2" y="connsiteY2"/>
              </a:cxn>
              <a:cxn ang="0">
                <a:pos x="connsiteX3" y="connsiteY3"/>
              </a:cxn>
            </a:cxnLst>
            <a:rect l="l" t="t" r="r" b="b"/>
            <a:pathLst>
              <a:path w="1352701" h="729068">
                <a:moveTo>
                  <a:pt x="676115" y="0"/>
                </a:moveTo>
                <a:cubicBezTo>
                  <a:pt x="613704" y="356024"/>
                  <a:pt x="345149" y="624106"/>
                  <a:pt x="0" y="729069"/>
                </a:cubicBezTo>
                <a:lnTo>
                  <a:pt x="1352702" y="729069"/>
                </a:lnTo>
                <a:cubicBezTo>
                  <a:pt x="1006134" y="624106"/>
                  <a:pt x="738525" y="356024"/>
                  <a:pt x="676115" y="0"/>
                </a:cubicBezTo>
                <a:close/>
              </a:path>
            </a:pathLst>
          </a:custGeom>
          <a:solidFill>
            <a:schemeClr val="bg1">
              <a:alpha val="30000"/>
            </a:schemeClr>
          </a:solidFill>
          <a:ln w="47281"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1" name="iSHEJI-6">
            <a:extLst>
              <a:ext uri="{FF2B5EF4-FFF2-40B4-BE49-F238E27FC236}">
                <a16:creationId xmlns:a16="http://schemas.microsoft.com/office/drawing/2014/main" id="{B77ADE0F-F340-7EF9-73E5-F472BEE60E6B}"/>
              </a:ext>
            </a:extLst>
          </p:cNvPr>
          <p:cNvSpPr/>
          <p:nvPr/>
        </p:nvSpPr>
        <p:spPr>
          <a:xfrm>
            <a:off x="4387050" y="3030823"/>
            <a:ext cx="1555725" cy="840091"/>
          </a:xfrm>
          <a:custGeom>
            <a:avLst/>
            <a:gdLst>
              <a:gd name="connsiteX0" fmla="*/ 544674 w 1087456"/>
              <a:gd name="connsiteY0" fmla="*/ 0 h 587226"/>
              <a:gd name="connsiteX1" fmla="*/ 0 w 1087456"/>
              <a:gd name="connsiteY1" fmla="*/ 587227 h 587226"/>
              <a:gd name="connsiteX2" fmla="*/ 1087457 w 1087456"/>
              <a:gd name="connsiteY2" fmla="*/ 587227 h 587226"/>
              <a:gd name="connsiteX3" fmla="*/ 544674 w 1087456"/>
              <a:gd name="connsiteY3" fmla="*/ 0 h 587226"/>
            </a:gdLst>
            <a:ahLst/>
            <a:cxnLst>
              <a:cxn ang="0">
                <a:pos x="connsiteX0" y="connsiteY0"/>
              </a:cxn>
              <a:cxn ang="0">
                <a:pos x="connsiteX1" y="connsiteY1"/>
              </a:cxn>
              <a:cxn ang="0">
                <a:pos x="connsiteX2" y="connsiteY2"/>
              </a:cxn>
              <a:cxn ang="0">
                <a:pos x="connsiteX3" y="connsiteY3"/>
              </a:cxn>
            </a:cxnLst>
            <a:rect l="l" t="t" r="r" b="b"/>
            <a:pathLst>
              <a:path w="1087456" h="587226">
                <a:moveTo>
                  <a:pt x="544674" y="0"/>
                </a:moveTo>
                <a:cubicBezTo>
                  <a:pt x="494557" y="287467"/>
                  <a:pt x="278956" y="502594"/>
                  <a:pt x="0" y="587227"/>
                </a:cubicBezTo>
                <a:lnTo>
                  <a:pt x="1087457" y="587227"/>
                </a:lnTo>
                <a:cubicBezTo>
                  <a:pt x="810392" y="502594"/>
                  <a:pt x="594791" y="287467"/>
                  <a:pt x="544674" y="0"/>
                </a:cubicBezTo>
                <a:close/>
              </a:path>
            </a:pathLst>
          </a:custGeom>
          <a:solidFill>
            <a:schemeClr val="bg1">
              <a:alpha val="20000"/>
            </a:schemeClr>
          </a:solidFill>
          <a:ln w="47281"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2" name="iSHEJI-7">
            <a:extLst>
              <a:ext uri="{FF2B5EF4-FFF2-40B4-BE49-F238E27FC236}">
                <a16:creationId xmlns:a16="http://schemas.microsoft.com/office/drawing/2014/main" id="{07F9AD3C-6766-9881-4206-FE6DDE9CB8D5}"/>
              </a:ext>
            </a:extLst>
          </p:cNvPr>
          <p:cNvSpPr/>
          <p:nvPr/>
        </p:nvSpPr>
        <p:spPr>
          <a:xfrm>
            <a:off x="1952001" y="3030823"/>
            <a:ext cx="1555725" cy="840091"/>
          </a:xfrm>
          <a:custGeom>
            <a:avLst/>
            <a:gdLst>
              <a:gd name="connsiteX0" fmla="*/ 544674 w 1087456"/>
              <a:gd name="connsiteY0" fmla="*/ 0 h 587226"/>
              <a:gd name="connsiteX1" fmla="*/ 0 w 1087456"/>
              <a:gd name="connsiteY1" fmla="*/ 587227 h 587226"/>
              <a:gd name="connsiteX2" fmla="*/ 1087457 w 1087456"/>
              <a:gd name="connsiteY2" fmla="*/ 587227 h 587226"/>
              <a:gd name="connsiteX3" fmla="*/ 544674 w 1087456"/>
              <a:gd name="connsiteY3" fmla="*/ 0 h 587226"/>
            </a:gdLst>
            <a:ahLst/>
            <a:cxnLst>
              <a:cxn ang="0">
                <a:pos x="connsiteX0" y="connsiteY0"/>
              </a:cxn>
              <a:cxn ang="0">
                <a:pos x="connsiteX1" y="connsiteY1"/>
              </a:cxn>
              <a:cxn ang="0">
                <a:pos x="connsiteX2" y="connsiteY2"/>
              </a:cxn>
              <a:cxn ang="0">
                <a:pos x="connsiteX3" y="connsiteY3"/>
              </a:cxn>
            </a:cxnLst>
            <a:rect l="l" t="t" r="r" b="b"/>
            <a:pathLst>
              <a:path w="1087456" h="587226">
                <a:moveTo>
                  <a:pt x="544674" y="0"/>
                </a:moveTo>
                <a:cubicBezTo>
                  <a:pt x="494556" y="287467"/>
                  <a:pt x="278956" y="502594"/>
                  <a:pt x="0" y="587227"/>
                </a:cubicBezTo>
                <a:lnTo>
                  <a:pt x="1087457" y="587227"/>
                </a:lnTo>
                <a:cubicBezTo>
                  <a:pt x="810392" y="502594"/>
                  <a:pt x="594792" y="287467"/>
                  <a:pt x="544674" y="0"/>
                </a:cubicBezTo>
                <a:close/>
              </a:path>
            </a:pathLst>
          </a:custGeom>
          <a:solidFill>
            <a:schemeClr val="bg1">
              <a:alpha val="20000"/>
            </a:schemeClr>
          </a:solidFill>
          <a:ln w="47281"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3" name="iSHEJI-8">
            <a:extLst>
              <a:ext uri="{FF2B5EF4-FFF2-40B4-BE49-F238E27FC236}">
                <a16:creationId xmlns:a16="http://schemas.microsoft.com/office/drawing/2014/main" id="{800D28D0-1D04-0532-DEB3-DC641D4D7330}"/>
              </a:ext>
            </a:extLst>
          </p:cNvPr>
          <p:cNvSpPr/>
          <p:nvPr/>
        </p:nvSpPr>
        <p:spPr>
          <a:xfrm>
            <a:off x="2792770" y="2624982"/>
            <a:ext cx="2311943" cy="1245933"/>
          </a:xfrm>
          <a:custGeom>
            <a:avLst/>
            <a:gdLst>
              <a:gd name="connsiteX0" fmla="*/ 808028 w 1616055"/>
              <a:gd name="connsiteY0" fmla="*/ 0 h 870911"/>
              <a:gd name="connsiteX1" fmla="*/ 0 w 1616055"/>
              <a:gd name="connsiteY1" fmla="*/ 870911 h 870911"/>
              <a:gd name="connsiteX2" fmla="*/ 1616055 w 1616055"/>
              <a:gd name="connsiteY2" fmla="*/ 870911 h 870911"/>
              <a:gd name="connsiteX3" fmla="*/ 808028 w 1616055"/>
              <a:gd name="connsiteY3" fmla="*/ 0 h 870911"/>
            </a:gdLst>
            <a:ahLst/>
            <a:cxnLst>
              <a:cxn ang="0">
                <a:pos x="connsiteX0" y="connsiteY0"/>
              </a:cxn>
              <a:cxn ang="0">
                <a:pos x="connsiteX1" y="connsiteY1"/>
              </a:cxn>
              <a:cxn ang="0">
                <a:pos x="connsiteX2" y="connsiteY2"/>
              </a:cxn>
              <a:cxn ang="0">
                <a:pos x="connsiteX3" y="connsiteY3"/>
              </a:cxn>
            </a:cxnLst>
            <a:rect l="l" t="t" r="r" b="b"/>
            <a:pathLst>
              <a:path w="1616055" h="870911">
                <a:moveTo>
                  <a:pt x="808028" y="0"/>
                </a:moveTo>
                <a:cubicBezTo>
                  <a:pt x="733797" y="425527"/>
                  <a:pt x="414179" y="745617"/>
                  <a:pt x="0" y="870911"/>
                </a:cubicBezTo>
                <a:lnTo>
                  <a:pt x="1616055" y="870911"/>
                </a:lnTo>
                <a:cubicBezTo>
                  <a:pt x="1201876" y="745617"/>
                  <a:pt x="882258" y="425527"/>
                  <a:pt x="808028" y="0"/>
                </a:cubicBezTo>
                <a:close/>
              </a:path>
            </a:pathLst>
          </a:custGeom>
          <a:solidFill>
            <a:schemeClr val="bg1">
              <a:alpha val="30000"/>
            </a:schemeClr>
          </a:solidFill>
          <a:ln w="47281"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4" name="iSHEJI-9">
            <a:extLst>
              <a:ext uri="{FF2B5EF4-FFF2-40B4-BE49-F238E27FC236}">
                <a16:creationId xmlns:a16="http://schemas.microsoft.com/office/drawing/2014/main" id="{8112D469-2A21-7229-416C-E724D9BB44EE}"/>
              </a:ext>
            </a:extLst>
          </p:cNvPr>
          <p:cNvSpPr txBox="1"/>
          <p:nvPr/>
        </p:nvSpPr>
        <p:spPr>
          <a:xfrm>
            <a:off x="1288854" y="4875768"/>
            <a:ext cx="2154012"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accent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品牌塑造传播</a:t>
            </a:r>
          </a:p>
        </p:txBody>
      </p:sp>
      <p:sp>
        <p:nvSpPr>
          <p:cNvPr id="53" name="iSHEJI-10">
            <a:extLst>
              <a:ext uri="{FF2B5EF4-FFF2-40B4-BE49-F238E27FC236}">
                <a16:creationId xmlns:a16="http://schemas.microsoft.com/office/drawing/2014/main" id="{D4DE30C7-C83C-AB8D-0FD5-8B49F7F22A8D}"/>
              </a:ext>
            </a:extLst>
          </p:cNvPr>
          <p:cNvSpPr txBox="1"/>
          <p:nvPr/>
        </p:nvSpPr>
        <p:spPr>
          <a:xfrm>
            <a:off x="1193038" y="5282946"/>
            <a:ext cx="9784920" cy="634789"/>
          </a:xfrm>
          <a:prstGeom prst="rect">
            <a:avLst/>
          </a:prstGeom>
          <a:noFill/>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爱设计是一家智能创意科技公司，是国内领先的内容创意全链路服务公司，致力于构建“创意资源</a:t>
            </a:r>
            <a:r>
              <a:rPr kumimoji="0" lang="en-US" altLang="zh-CN"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t>
            </a:r>
            <a:r>
              <a:rPr kumimoji="0" lang="zh-CN" altLang="en-US"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智能创作</a:t>
            </a:r>
            <a:r>
              <a:rPr kumimoji="0" lang="en-US" altLang="zh-CN"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t>
            </a:r>
            <a:r>
              <a:rPr kumimoji="0" lang="zh-CN" altLang="en-US"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内容管理</a:t>
            </a:r>
            <a:r>
              <a:rPr kumimoji="0" lang="en-US" altLang="zh-CN"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t>
            </a:r>
            <a:r>
              <a:rPr kumimoji="0" lang="zh-CN" altLang="en-US"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投放分发</a:t>
            </a:r>
            <a:r>
              <a:rPr kumimoji="0" lang="en-US" altLang="zh-CN"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a:t>
            </a:r>
            <a:r>
              <a:rPr kumimoji="0" lang="zh-CN" altLang="en-US"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数据监测的内容创意全链路平台。</a:t>
            </a:r>
          </a:p>
        </p:txBody>
      </p:sp>
      <p:sp>
        <p:nvSpPr>
          <p:cNvPr id="54" name="iSHEJI-11">
            <a:extLst>
              <a:ext uri="{FF2B5EF4-FFF2-40B4-BE49-F238E27FC236}">
                <a16:creationId xmlns:a16="http://schemas.microsoft.com/office/drawing/2014/main" id="{C8635C31-47C7-A9F0-716B-9FC9E9068D79}"/>
              </a:ext>
            </a:extLst>
          </p:cNvPr>
          <p:cNvSpPr txBox="1"/>
          <p:nvPr/>
        </p:nvSpPr>
        <p:spPr>
          <a:xfrm>
            <a:off x="3326750" y="4703519"/>
            <a:ext cx="2154012" cy="61555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40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+ 23250k</a:t>
            </a:r>
            <a:endParaRPr kumimoji="0" lang="zh-CN" altLang="en-US" sz="40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55" name="iSHEJI-12">
            <a:extLst>
              <a:ext uri="{FF2B5EF4-FFF2-40B4-BE49-F238E27FC236}">
                <a16:creationId xmlns:a16="http://schemas.microsoft.com/office/drawing/2014/main" id="{F7982ABF-9AE5-BDF3-2A20-6D8E10A88341}"/>
              </a:ext>
            </a:extLst>
          </p:cNvPr>
          <p:cNvSpPr txBox="1"/>
          <p:nvPr/>
        </p:nvSpPr>
        <p:spPr>
          <a:xfrm>
            <a:off x="2217881" y="2613485"/>
            <a:ext cx="1093720"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25%</a:t>
            </a:r>
            <a:endParaRPr kumimoji="0" lang="zh-CN" altLang="en-US" sz="24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56" name="iSHEJI-13">
            <a:extLst>
              <a:ext uri="{FF2B5EF4-FFF2-40B4-BE49-F238E27FC236}">
                <a16:creationId xmlns:a16="http://schemas.microsoft.com/office/drawing/2014/main" id="{D349D1E0-A4C2-55EF-EDA1-2F1A2460C759}"/>
              </a:ext>
            </a:extLst>
          </p:cNvPr>
          <p:cNvSpPr txBox="1"/>
          <p:nvPr/>
        </p:nvSpPr>
        <p:spPr>
          <a:xfrm>
            <a:off x="3406955" y="2234604"/>
            <a:ext cx="1093720"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40%</a:t>
            </a:r>
            <a:endParaRPr kumimoji="0" lang="zh-CN" altLang="en-US" sz="24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57" name="iSHEJI-14">
            <a:extLst>
              <a:ext uri="{FF2B5EF4-FFF2-40B4-BE49-F238E27FC236}">
                <a16:creationId xmlns:a16="http://schemas.microsoft.com/office/drawing/2014/main" id="{DB26303E-177B-8A2A-63E1-14F3103C9EB5}"/>
              </a:ext>
            </a:extLst>
          </p:cNvPr>
          <p:cNvSpPr txBox="1"/>
          <p:nvPr/>
        </p:nvSpPr>
        <p:spPr>
          <a:xfrm>
            <a:off x="4596029" y="2650968"/>
            <a:ext cx="1093720"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20%</a:t>
            </a:r>
            <a:endParaRPr kumimoji="0" lang="zh-CN" altLang="en-US" sz="24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60" name="iSHEJI-15">
            <a:extLst>
              <a:ext uri="{FF2B5EF4-FFF2-40B4-BE49-F238E27FC236}">
                <a16:creationId xmlns:a16="http://schemas.microsoft.com/office/drawing/2014/main" id="{88C8A5D9-BD1C-5516-CB7F-1E64A2F38011}"/>
              </a:ext>
            </a:extLst>
          </p:cNvPr>
          <p:cNvSpPr txBox="1"/>
          <p:nvPr/>
        </p:nvSpPr>
        <p:spPr>
          <a:xfrm>
            <a:off x="5785103" y="2435598"/>
            <a:ext cx="1093720"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30%</a:t>
            </a:r>
            <a:endParaRPr kumimoji="0" lang="zh-CN" altLang="en-US" sz="24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61" name="iSHEJI-16">
            <a:extLst>
              <a:ext uri="{FF2B5EF4-FFF2-40B4-BE49-F238E27FC236}">
                <a16:creationId xmlns:a16="http://schemas.microsoft.com/office/drawing/2014/main" id="{71F495C2-4E2B-9C96-56EE-5103B2A4B2AE}"/>
              </a:ext>
            </a:extLst>
          </p:cNvPr>
          <p:cNvSpPr txBox="1"/>
          <p:nvPr/>
        </p:nvSpPr>
        <p:spPr>
          <a:xfrm>
            <a:off x="7217805" y="1739463"/>
            <a:ext cx="1093720"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55%</a:t>
            </a:r>
            <a:endParaRPr kumimoji="0" lang="zh-CN" altLang="en-US" sz="24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79" name="iSHEJI-17">
            <a:extLst>
              <a:ext uri="{FF2B5EF4-FFF2-40B4-BE49-F238E27FC236}">
                <a16:creationId xmlns:a16="http://schemas.microsoft.com/office/drawing/2014/main" id="{65E7A1BD-10D0-BE76-4E20-BA002C3F3F38}"/>
              </a:ext>
            </a:extLst>
          </p:cNvPr>
          <p:cNvSpPr txBox="1"/>
          <p:nvPr/>
        </p:nvSpPr>
        <p:spPr>
          <a:xfrm>
            <a:off x="8825000" y="2139813"/>
            <a:ext cx="1093720"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spc="0" dirty="0">
                <a:solidFill>
                  <a:schemeClr val="accent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45</a:t>
            </a:r>
            <a:r>
              <a:rPr kumimoji="0" lang="en-US" altLang="zh-CN" sz="24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endParaRPr kumimoji="0" lang="zh-CN" altLang="en-US" sz="24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83" name="iSHEJI-18">
            <a:extLst>
              <a:ext uri="{FF2B5EF4-FFF2-40B4-BE49-F238E27FC236}">
                <a16:creationId xmlns:a16="http://schemas.microsoft.com/office/drawing/2014/main" id="{E09040D2-7AE0-5E89-F292-0790CFAABA29}"/>
              </a:ext>
            </a:extLst>
          </p:cNvPr>
          <p:cNvSpPr txBox="1"/>
          <p:nvPr/>
        </p:nvSpPr>
        <p:spPr>
          <a:xfrm>
            <a:off x="2002292" y="3950098"/>
            <a:ext cx="1093720" cy="24622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Jan</a:t>
            </a:r>
            <a:endParaRPr kumimoji="0" lang="zh-CN" altLang="en-US" sz="16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86" name="iSHEJI-19">
            <a:extLst>
              <a:ext uri="{FF2B5EF4-FFF2-40B4-BE49-F238E27FC236}">
                <a16:creationId xmlns:a16="http://schemas.microsoft.com/office/drawing/2014/main" id="{932E5A31-521B-3822-3849-C6A683FA22ED}"/>
              </a:ext>
            </a:extLst>
          </p:cNvPr>
          <p:cNvSpPr txBox="1"/>
          <p:nvPr/>
        </p:nvSpPr>
        <p:spPr>
          <a:xfrm>
            <a:off x="3401881" y="3950098"/>
            <a:ext cx="1093720" cy="24622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Feb</a:t>
            </a:r>
          </a:p>
        </p:txBody>
      </p:sp>
      <p:sp>
        <p:nvSpPr>
          <p:cNvPr id="87" name="iSHEJI-20">
            <a:extLst>
              <a:ext uri="{FF2B5EF4-FFF2-40B4-BE49-F238E27FC236}">
                <a16:creationId xmlns:a16="http://schemas.microsoft.com/office/drawing/2014/main" id="{A521D180-BB44-E0E8-80FD-F6545CDEEF92}"/>
              </a:ext>
            </a:extLst>
          </p:cNvPr>
          <p:cNvSpPr txBox="1"/>
          <p:nvPr/>
        </p:nvSpPr>
        <p:spPr>
          <a:xfrm>
            <a:off x="4643081" y="3950098"/>
            <a:ext cx="1093720" cy="24622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Mar</a:t>
            </a:r>
          </a:p>
        </p:txBody>
      </p:sp>
      <p:sp>
        <p:nvSpPr>
          <p:cNvPr id="89" name="iSHEJI-21">
            <a:extLst>
              <a:ext uri="{FF2B5EF4-FFF2-40B4-BE49-F238E27FC236}">
                <a16:creationId xmlns:a16="http://schemas.microsoft.com/office/drawing/2014/main" id="{38315A07-88F5-2B8C-1972-205EC260ECB0}"/>
              </a:ext>
            </a:extLst>
          </p:cNvPr>
          <p:cNvSpPr txBox="1"/>
          <p:nvPr/>
        </p:nvSpPr>
        <p:spPr>
          <a:xfrm>
            <a:off x="5785103" y="3950098"/>
            <a:ext cx="1093720" cy="24622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May</a:t>
            </a:r>
          </a:p>
        </p:txBody>
      </p:sp>
      <p:sp>
        <p:nvSpPr>
          <p:cNvPr id="90" name="iSHEJI-22">
            <a:extLst>
              <a:ext uri="{FF2B5EF4-FFF2-40B4-BE49-F238E27FC236}">
                <a16:creationId xmlns:a16="http://schemas.microsoft.com/office/drawing/2014/main" id="{341548E3-2D9A-BEC0-BF7E-39599CFC16D3}"/>
              </a:ext>
            </a:extLst>
          </p:cNvPr>
          <p:cNvSpPr txBox="1"/>
          <p:nvPr/>
        </p:nvSpPr>
        <p:spPr>
          <a:xfrm>
            <a:off x="7217805" y="3950098"/>
            <a:ext cx="1093720" cy="24622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Jun</a:t>
            </a:r>
          </a:p>
        </p:txBody>
      </p:sp>
      <p:sp>
        <p:nvSpPr>
          <p:cNvPr id="91" name="iSHEJI-23">
            <a:extLst>
              <a:ext uri="{FF2B5EF4-FFF2-40B4-BE49-F238E27FC236}">
                <a16:creationId xmlns:a16="http://schemas.microsoft.com/office/drawing/2014/main" id="{84A01060-1619-4441-5484-F2272412CE3E}"/>
              </a:ext>
            </a:extLst>
          </p:cNvPr>
          <p:cNvSpPr txBox="1"/>
          <p:nvPr/>
        </p:nvSpPr>
        <p:spPr>
          <a:xfrm>
            <a:off x="8847745" y="3950098"/>
            <a:ext cx="1093720" cy="24622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Jul</a:t>
            </a:r>
          </a:p>
        </p:txBody>
      </p:sp>
      <p:sp>
        <p:nvSpPr>
          <p:cNvPr id="2" name="iSHEJI-24">
            <a:extLst>
              <a:ext uri="{FF2B5EF4-FFF2-40B4-BE49-F238E27FC236}">
                <a16:creationId xmlns:a16="http://schemas.microsoft.com/office/drawing/2014/main" id="{0F7E71AD-7470-4611-BBE4-89C17E5A886A}"/>
              </a:ext>
            </a:extLst>
          </p:cNvPr>
          <p:cNvSpPr txBox="1"/>
          <p:nvPr/>
        </p:nvSpPr>
        <p:spPr>
          <a:xfrm>
            <a:off x="390424" y="432434"/>
            <a:ext cx="2446121" cy="49244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存在主要问题</a:t>
            </a:r>
          </a:p>
        </p:txBody>
      </p:sp>
      <p:sp>
        <p:nvSpPr>
          <p:cNvPr id="3" name="iSHEJI-25">
            <a:extLst>
              <a:ext uri="{FF2B5EF4-FFF2-40B4-BE49-F238E27FC236}">
                <a16:creationId xmlns:a16="http://schemas.microsoft.com/office/drawing/2014/main" id="{CB047202-DEAF-154A-148B-289B6F209EED}"/>
              </a:ext>
            </a:extLst>
          </p:cNvPr>
          <p:cNvSpPr txBox="1"/>
          <p:nvPr/>
        </p:nvSpPr>
        <p:spPr>
          <a:xfrm>
            <a:off x="390424" y="891896"/>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Major problems</a:t>
            </a:r>
          </a:p>
        </p:txBody>
      </p:sp>
    </p:spTree>
    <p:extLst>
      <p:ext uri="{BB962C8B-B14F-4D97-AF65-F5344CB8AC3E}">
        <p14:creationId xmlns:p14="http://schemas.microsoft.com/office/powerpoint/2010/main" val="41480068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3" name="iSHEJI-1">
            <a:extLst>
              <a:ext uri="{FF2B5EF4-FFF2-40B4-BE49-F238E27FC236}">
                <a16:creationId xmlns:a16="http://schemas.microsoft.com/office/drawing/2014/main" id="{70265697-4C2E-7935-F656-F752774C4549}"/>
              </a:ext>
            </a:extLst>
          </p:cNvPr>
          <p:cNvSpPr/>
          <p:nvPr/>
        </p:nvSpPr>
        <p:spPr>
          <a:xfrm flipH="1" flipV="1">
            <a:off x="-9525" y="0"/>
            <a:ext cx="6772276" cy="5072585"/>
          </a:xfrm>
          <a:custGeom>
            <a:avLst/>
            <a:gdLst>
              <a:gd name="connsiteX0" fmla="*/ 0 w 6554308"/>
              <a:gd name="connsiteY0" fmla="*/ 4909324 h 4909323"/>
              <a:gd name="connsiteX1" fmla="*/ 6554309 w 6554308"/>
              <a:gd name="connsiteY1" fmla="*/ 580897 h 4909323"/>
              <a:gd name="connsiteX2" fmla="*/ 6554309 w 6554308"/>
              <a:gd name="connsiteY2" fmla="*/ 0 h 4909323"/>
              <a:gd name="connsiteX3" fmla="*/ 0 w 6554308"/>
              <a:gd name="connsiteY3" fmla="*/ 4909324 h 4909323"/>
            </a:gdLst>
            <a:ahLst/>
            <a:cxnLst>
              <a:cxn ang="0">
                <a:pos x="connsiteX0" y="connsiteY0"/>
              </a:cxn>
              <a:cxn ang="0">
                <a:pos x="connsiteX1" y="connsiteY1"/>
              </a:cxn>
              <a:cxn ang="0">
                <a:pos x="connsiteX2" y="connsiteY2"/>
              </a:cxn>
              <a:cxn ang="0">
                <a:pos x="connsiteX3" y="connsiteY3"/>
              </a:cxn>
            </a:cxnLst>
            <a:rect l="l" t="t" r="r" b="b"/>
            <a:pathLst>
              <a:path w="6554308" h="4909323">
                <a:moveTo>
                  <a:pt x="0" y="4909324"/>
                </a:moveTo>
                <a:lnTo>
                  <a:pt x="6554309" y="580897"/>
                </a:lnTo>
                <a:lnTo>
                  <a:pt x="6554309" y="0"/>
                </a:lnTo>
                <a:lnTo>
                  <a:pt x="0" y="490932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0" name="iSHEJI-2">
            <a:extLst>
              <a:ext uri="{FF2B5EF4-FFF2-40B4-BE49-F238E27FC236}">
                <a16:creationId xmlns:a16="http://schemas.microsoft.com/office/drawing/2014/main" id="{96844A7B-1697-2269-AE9C-58ACC72A07D3}"/>
              </a:ext>
            </a:extLst>
          </p:cNvPr>
          <p:cNvSpPr/>
          <p:nvPr/>
        </p:nvSpPr>
        <p:spPr>
          <a:xfrm flipH="1">
            <a:off x="1483931" y="1076326"/>
            <a:ext cx="3012843" cy="3012842"/>
          </a:xfrm>
          <a:prstGeom prst="ellipse">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4" name="iSHEJI-3">
            <a:extLst>
              <a:ext uri="{FF2B5EF4-FFF2-40B4-BE49-F238E27FC236}">
                <a16:creationId xmlns:a16="http://schemas.microsoft.com/office/drawing/2014/main" id="{E4AD6D29-AF69-CA01-2007-34C2EF5D84E8}"/>
              </a:ext>
            </a:extLst>
          </p:cNvPr>
          <p:cNvSpPr/>
          <p:nvPr/>
        </p:nvSpPr>
        <p:spPr>
          <a:xfrm flipH="1">
            <a:off x="1483932" y="993586"/>
            <a:ext cx="3133434" cy="3133429"/>
          </a:xfrm>
          <a:custGeom>
            <a:avLst/>
            <a:gdLst>
              <a:gd name="connsiteX0" fmla="*/ 1516291 w 3032583"/>
              <a:gd name="connsiteY0" fmla="*/ 171588 h 3032579"/>
              <a:gd name="connsiteX1" fmla="*/ 2858551 w 3032583"/>
              <a:gd name="connsiteY1" fmla="*/ 1518739 h 3032579"/>
              <a:gd name="connsiteX2" fmla="*/ 1511387 w 3032583"/>
              <a:gd name="connsiteY2" fmla="*/ 2860986 h 3032579"/>
              <a:gd name="connsiteX3" fmla="*/ 169139 w 3032583"/>
              <a:gd name="connsiteY3" fmla="*/ 1513835 h 3032579"/>
              <a:gd name="connsiteX4" fmla="*/ 563023 w 3032583"/>
              <a:gd name="connsiteY4" fmla="*/ 565406 h 3032579"/>
              <a:gd name="connsiteX5" fmla="*/ 1516291 w 3032583"/>
              <a:gd name="connsiteY5" fmla="*/ 171588 h 3032579"/>
              <a:gd name="connsiteX6" fmla="*/ 1516291 w 3032583"/>
              <a:gd name="connsiteY6" fmla="*/ 0 h 3032579"/>
              <a:gd name="connsiteX7" fmla="*/ 0 w 3032583"/>
              <a:gd name="connsiteY7" fmla="*/ 1516296 h 3032579"/>
              <a:gd name="connsiteX8" fmla="*/ 1516297 w 3032583"/>
              <a:gd name="connsiteY8" fmla="*/ 3032580 h 3032579"/>
              <a:gd name="connsiteX9" fmla="*/ 3032582 w 3032583"/>
              <a:gd name="connsiteY9" fmla="*/ 1519269 h 3032579"/>
              <a:gd name="connsiteX10" fmla="*/ 1518078 w 3032583"/>
              <a:gd name="connsiteY10" fmla="*/ 0 h 3032579"/>
              <a:gd name="connsiteX11" fmla="*/ 1516291 w 3032583"/>
              <a:gd name="connsiteY11" fmla="*/ 0 h 303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32583" h="3032579">
                <a:moveTo>
                  <a:pt x="1516291" y="171588"/>
                </a:moveTo>
                <a:cubicBezTo>
                  <a:pt x="2258946" y="172940"/>
                  <a:pt x="2859921" y="776084"/>
                  <a:pt x="2858551" y="1518739"/>
                </a:cubicBezTo>
                <a:cubicBezTo>
                  <a:pt x="2857181" y="2261399"/>
                  <a:pt x="2254060" y="2862344"/>
                  <a:pt x="1511387" y="2860986"/>
                </a:cubicBezTo>
                <a:cubicBezTo>
                  <a:pt x="768727" y="2859633"/>
                  <a:pt x="167781" y="2256489"/>
                  <a:pt x="169139" y="1513835"/>
                </a:cubicBezTo>
                <a:cubicBezTo>
                  <a:pt x="169789" y="1158034"/>
                  <a:pt x="311420" y="816991"/>
                  <a:pt x="563023" y="565406"/>
                </a:cubicBezTo>
                <a:cubicBezTo>
                  <a:pt x="815276" y="311861"/>
                  <a:pt x="1158637" y="170009"/>
                  <a:pt x="1516291" y="171588"/>
                </a:cubicBezTo>
                <a:moveTo>
                  <a:pt x="1516291" y="0"/>
                </a:moveTo>
                <a:cubicBezTo>
                  <a:pt x="678864" y="0"/>
                  <a:pt x="0" y="678869"/>
                  <a:pt x="0" y="1516296"/>
                </a:cubicBezTo>
                <a:cubicBezTo>
                  <a:pt x="6" y="2353717"/>
                  <a:pt x="678869" y="3032580"/>
                  <a:pt x="1516297" y="3032580"/>
                </a:cubicBezTo>
                <a:cubicBezTo>
                  <a:pt x="2352545" y="3032580"/>
                  <a:pt x="3030914" y="2355528"/>
                  <a:pt x="3032582" y="1519269"/>
                </a:cubicBezTo>
                <a:cubicBezTo>
                  <a:pt x="3033892" y="681514"/>
                  <a:pt x="2355822" y="1317"/>
                  <a:pt x="1518078" y="0"/>
                </a:cubicBezTo>
                <a:cubicBezTo>
                  <a:pt x="1517483" y="0"/>
                  <a:pt x="1516887" y="0"/>
                  <a:pt x="1516291" y="0"/>
                </a:cubicBezTo>
                <a:close/>
              </a:path>
            </a:pathLst>
          </a:custGeom>
          <a:gradFill>
            <a:gsLst>
              <a:gs pos="0">
                <a:schemeClr val="accent1"/>
              </a:gs>
              <a:gs pos="100000">
                <a:schemeClr val="accent2"/>
              </a:gs>
            </a:gsLst>
            <a:lin ang="5400000" scaled="1"/>
          </a:gra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5" name="iSHEJI-4">
            <a:extLst>
              <a:ext uri="{FF2B5EF4-FFF2-40B4-BE49-F238E27FC236}">
                <a16:creationId xmlns:a16="http://schemas.microsoft.com/office/drawing/2014/main" id="{902662B2-1396-0962-C2DA-ADC5F9903872}"/>
              </a:ext>
            </a:extLst>
          </p:cNvPr>
          <p:cNvSpPr/>
          <p:nvPr/>
        </p:nvSpPr>
        <p:spPr>
          <a:xfrm flipH="1">
            <a:off x="667296" y="983973"/>
            <a:ext cx="3152658" cy="31526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9" name="iSHEJI-5">
            <a:extLst>
              <a:ext uri="{FF2B5EF4-FFF2-40B4-BE49-F238E27FC236}">
                <a16:creationId xmlns:a16="http://schemas.microsoft.com/office/drawing/2014/main" id="{7F3A2386-BB1A-2DEF-BCC9-48A755921602}"/>
              </a:ext>
            </a:extLst>
          </p:cNvPr>
          <p:cNvSpPr>
            <a:spLocks noChangeArrowheads="1"/>
          </p:cNvSpPr>
          <p:nvPr/>
        </p:nvSpPr>
        <p:spPr bwMode="auto">
          <a:xfrm>
            <a:off x="1329111" y="1636970"/>
            <a:ext cx="1814599"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ysClr val="windowText" lastClr="000000"/>
                </a:solidFill>
                <a:latin typeface="Arial" panose="020B0604020202020204" pitchFamily="34" charset="0"/>
              </a:defRPr>
            </a:lvl1pPr>
            <a:lvl2pPr marL="457200" eaLnBrk="0" fontAlgn="base" hangingPunct="0">
              <a:spcBef>
                <a:spcPct val="0"/>
              </a:spcBef>
              <a:spcAft>
                <a:spcPct val="0"/>
              </a:spcAft>
              <a:defRPr>
                <a:solidFill>
                  <a:sysClr val="windowText" lastClr="000000"/>
                </a:solidFill>
                <a:latin typeface="Arial" panose="020B0604020202020204" pitchFamily="34" charset="0"/>
              </a:defRPr>
            </a:lvl2pPr>
            <a:lvl3pPr marL="914400" eaLnBrk="0" fontAlgn="base" hangingPunct="0">
              <a:spcBef>
                <a:spcPct val="0"/>
              </a:spcBef>
              <a:spcAft>
                <a:spcPct val="0"/>
              </a:spcAft>
              <a:defRPr>
                <a:solidFill>
                  <a:sysClr val="windowText" lastClr="000000"/>
                </a:solidFill>
                <a:latin typeface="Arial" panose="020B0604020202020204" pitchFamily="34" charset="0"/>
              </a:defRPr>
            </a:lvl3pPr>
            <a:lvl4pPr marL="1371600" eaLnBrk="0" fontAlgn="base" hangingPunct="0">
              <a:spcBef>
                <a:spcPct val="0"/>
              </a:spcBef>
              <a:spcAft>
                <a:spcPct val="0"/>
              </a:spcAft>
              <a:defRPr>
                <a:solidFill>
                  <a:sysClr val="windowText" lastClr="000000"/>
                </a:solidFill>
                <a:latin typeface="Arial" panose="020B0604020202020204" pitchFamily="34" charset="0"/>
              </a:defRPr>
            </a:lvl4pPr>
            <a:lvl5pPr marL="1828800" eaLnBrk="0" fontAlgn="base" hangingPunct="0">
              <a:spcBef>
                <a:spcPct val="0"/>
              </a:spcBef>
              <a:spcAft>
                <a:spcPct val="0"/>
              </a:spcAft>
              <a:defRPr>
                <a:solidFill>
                  <a:sysClr val="windowText" lastClr="000000"/>
                </a:solidFill>
                <a:latin typeface="Arial" panose="020B0604020202020204" pitchFamily="34" charset="0"/>
              </a:defRPr>
            </a:lvl5pPr>
            <a:lvl6pPr marL="2286000" eaLnBrk="0" fontAlgn="base" hangingPunct="0">
              <a:spcBef>
                <a:spcPct val="0"/>
              </a:spcBef>
              <a:spcAft>
                <a:spcPct val="0"/>
              </a:spcAft>
              <a:defRPr>
                <a:solidFill>
                  <a:sysClr val="windowText" lastClr="000000"/>
                </a:solidFill>
                <a:latin typeface="Arial" panose="020B0604020202020204" pitchFamily="34" charset="0"/>
              </a:defRPr>
            </a:lvl6pPr>
            <a:lvl7pPr marL="2743200" eaLnBrk="0" fontAlgn="base" hangingPunct="0">
              <a:spcBef>
                <a:spcPct val="0"/>
              </a:spcBef>
              <a:spcAft>
                <a:spcPct val="0"/>
              </a:spcAft>
              <a:defRPr>
                <a:solidFill>
                  <a:sysClr val="windowText" lastClr="000000"/>
                </a:solidFill>
                <a:latin typeface="Arial" panose="020B0604020202020204" pitchFamily="34" charset="0"/>
              </a:defRPr>
            </a:lvl7pPr>
            <a:lvl8pPr marL="3200400" eaLnBrk="0" fontAlgn="base" hangingPunct="0">
              <a:spcBef>
                <a:spcPct val="0"/>
              </a:spcBef>
              <a:spcAft>
                <a:spcPct val="0"/>
              </a:spcAft>
              <a:defRPr>
                <a:solidFill>
                  <a:sysClr val="windowText" lastClr="000000"/>
                </a:solidFill>
                <a:latin typeface="Arial" panose="020B0604020202020204" pitchFamily="34" charset="0"/>
              </a:defRPr>
            </a:lvl8pPr>
            <a:lvl9pPr marL="3657600" eaLnBrk="0" fontAlgn="base" hangingPunct="0">
              <a:spcBef>
                <a:spcPct val="0"/>
              </a:spcBef>
              <a:spcAft>
                <a:spcPct val="0"/>
              </a:spcAft>
              <a:defRPr>
                <a:solidFill>
                  <a:sysClr val="windowText" lastClr="000000"/>
                </a:solidFill>
                <a:latin typeface="Arial" panose="020B0604020202020204" pitchFamily="34" charset="0"/>
              </a:defRPr>
            </a:lvl9pPr>
          </a:lstStyle>
          <a:p>
            <a:pPr defTabSz="609600"/>
            <a:r>
              <a:rPr lang="en-US" altLang="en-US" sz="12000" dirty="0">
                <a:ln w="19050">
                  <a:noFill/>
                </a:ln>
                <a:solidFill>
                  <a:schemeClr val="accent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字魂59号-创粗黑" panose="00000500000000000000" pitchFamily="2" charset="-122"/>
              </a:rPr>
              <a:t>04</a:t>
            </a:r>
          </a:p>
        </p:txBody>
      </p:sp>
      <p:sp>
        <p:nvSpPr>
          <p:cNvPr id="20" name="iSHEJI-6">
            <a:extLst>
              <a:ext uri="{FF2B5EF4-FFF2-40B4-BE49-F238E27FC236}">
                <a16:creationId xmlns:a16="http://schemas.microsoft.com/office/drawing/2014/main" id="{905CC148-E80C-975C-2636-4F467AE022A6}"/>
              </a:ext>
            </a:extLst>
          </p:cNvPr>
          <p:cNvSpPr txBox="1"/>
          <p:nvPr/>
        </p:nvSpPr>
        <p:spPr>
          <a:xfrm>
            <a:off x="5619849" y="4518708"/>
            <a:ext cx="5899051" cy="615553"/>
          </a:xfrm>
          <a:prstGeom prst="rect">
            <a:avLst/>
          </a:prstGeom>
          <a:noFill/>
        </p:spPr>
        <p:txBody>
          <a:bodyPr wrap="none" lIns="0" tIns="0" rIns="0" bIns="0">
            <a:spAutoFit/>
          </a:bodyPr>
          <a:lstStyle/>
          <a:p>
            <a:pPr algn="r"/>
            <a:r>
              <a:rPr lang="en-US" altLang="zh-CN" sz="40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Work Plan for next year</a:t>
            </a:r>
          </a:p>
        </p:txBody>
      </p:sp>
      <p:sp>
        <p:nvSpPr>
          <p:cNvPr id="21" name="iSHEJI-7">
            <a:extLst>
              <a:ext uri="{FF2B5EF4-FFF2-40B4-BE49-F238E27FC236}">
                <a16:creationId xmlns:a16="http://schemas.microsoft.com/office/drawing/2014/main" id="{9CE7DDBD-2101-41C9-0F98-D1D42F80A2F2}"/>
              </a:ext>
            </a:extLst>
          </p:cNvPr>
          <p:cNvSpPr txBox="1"/>
          <p:nvPr/>
        </p:nvSpPr>
        <p:spPr>
          <a:xfrm>
            <a:off x="9441408" y="5219368"/>
            <a:ext cx="2077492" cy="369332"/>
          </a:xfrm>
          <a:prstGeom prst="rect">
            <a:avLst/>
          </a:prstGeom>
          <a:noFill/>
        </p:spPr>
        <p:txBody>
          <a:bodyPr wrap="none" lIns="0" tIns="0" rIns="0" bIns="0">
            <a:spAutoFit/>
          </a:bodyPr>
          <a:lstStyle/>
          <a:p>
            <a:r>
              <a:rPr lang="zh-CN" altLang="en-US" sz="2400" spc="300" dirty="0">
                <a:solidFill>
                  <a:schemeClr val="bg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明年工作计划</a:t>
            </a:r>
          </a:p>
        </p:txBody>
      </p:sp>
      <p:sp>
        <p:nvSpPr>
          <p:cNvPr id="22" name="iSHEJI-8">
            <a:extLst>
              <a:ext uri="{FF2B5EF4-FFF2-40B4-BE49-F238E27FC236}">
                <a16:creationId xmlns:a16="http://schemas.microsoft.com/office/drawing/2014/main" id="{3538C102-6B18-311B-2F94-364A851DC3D9}"/>
              </a:ext>
            </a:extLst>
          </p:cNvPr>
          <p:cNvSpPr/>
          <p:nvPr/>
        </p:nvSpPr>
        <p:spPr>
          <a:xfrm>
            <a:off x="9143712" y="5308621"/>
            <a:ext cx="190825" cy="190827"/>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9" name="iSHEJI-9">
            <a:extLst>
              <a:ext uri="{FF2B5EF4-FFF2-40B4-BE49-F238E27FC236}">
                <a16:creationId xmlns:a16="http://schemas.microsoft.com/office/drawing/2014/main" id="{EF3BCD5B-733C-5EF9-D259-56643DA44F4C}"/>
              </a:ext>
            </a:extLst>
          </p:cNvPr>
          <p:cNvSpPr txBox="1"/>
          <p:nvPr>
            <p:custDataLst>
              <p:tags r:id="rId1"/>
            </p:custDataLst>
          </p:nvPr>
        </p:nvSpPr>
        <p:spPr>
          <a:xfrm>
            <a:off x="11118928" y="564158"/>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Tree>
    <p:extLst>
      <p:ext uri="{BB962C8B-B14F-4D97-AF65-F5344CB8AC3E}">
        <p14:creationId xmlns:p14="http://schemas.microsoft.com/office/powerpoint/2010/main" val="15517370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iSHEJI-1">
            <a:extLst>
              <a:ext uri="{FF2B5EF4-FFF2-40B4-BE49-F238E27FC236}">
                <a16:creationId xmlns:a16="http://schemas.microsoft.com/office/drawing/2014/main" id="{A6BA6976-BD3D-E9A5-6476-FEA25EE34094}"/>
              </a:ext>
            </a:extLst>
          </p:cNvPr>
          <p:cNvSpPr/>
          <p:nvPr/>
        </p:nvSpPr>
        <p:spPr>
          <a:xfrm>
            <a:off x="0" y="0"/>
            <a:ext cx="12192000" cy="1196340"/>
          </a:xfrm>
          <a:prstGeom prst="rect">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0" name="iSHEJI-2">
            <a:extLst>
              <a:ext uri="{FF2B5EF4-FFF2-40B4-BE49-F238E27FC236}">
                <a16:creationId xmlns:a16="http://schemas.microsoft.com/office/drawing/2014/main" id="{CF96E84E-5588-AE40-8171-2AC64B3B8F0E}"/>
              </a:ext>
            </a:extLst>
          </p:cNvPr>
          <p:cNvSpPr txBox="1"/>
          <p:nvPr/>
        </p:nvSpPr>
        <p:spPr>
          <a:xfrm>
            <a:off x="390424" y="432434"/>
            <a:ext cx="2446121" cy="49244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明年工作计划</a:t>
            </a:r>
          </a:p>
        </p:txBody>
      </p:sp>
      <p:sp>
        <p:nvSpPr>
          <p:cNvPr id="11" name="iSHEJI-3">
            <a:extLst>
              <a:ext uri="{FF2B5EF4-FFF2-40B4-BE49-F238E27FC236}">
                <a16:creationId xmlns:a16="http://schemas.microsoft.com/office/drawing/2014/main" id="{218E9557-11DB-4EBE-842F-08B4F0E3B08E}"/>
              </a:ext>
            </a:extLst>
          </p:cNvPr>
          <p:cNvSpPr txBox="1"/>
          <p:nvPr/>
        </p:nvSpPr>
        <p:spPr>
          <a:xfrm>
            <a:off x="390424" y="891896"/>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Work Plan for next year</a:t>
            </a:r>
          </a:p>
        </p:txBody>
      </p:sp>
      <p:sp>
        <p:nvSpPr>
          <p:cNvPr id="9" name="iSHEJI-4">
            <a:extLst>
              <a:ext uri="{FF2B5EF4-FFF2-40B4-BE49-F238E27FC236}">
                <a16:creationId xmlns:a16="http://schemas.microsoft.com/office/drawing/2014/main" id="{E989694B-37BD-BC3E-7614-7BDAAEF4E71A}"/>
              </a:ext>
            </a:extLst>
          </p:cNvPr>
          <p:cNvSpPr txBox="1"/>
          <p:nvPr>
            <p:custDataLst>
              <p:tags r:id="rId1"/>
            </p:custDataLst>
          </p:nvPr>
        </p:nvSpPr>
        <p:spPr>
          <a:xfrm>
            <a:off x="11118928" y="516533"/>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95" name="iSHEJI-5">
            <a:extLst>
              <a:ext uri="{FF2B5EF4-FFF2-40B4-BE49-F238E27FC236}">
                <a16:creationId xmlns:a16="http://schemas.microsoft.com/office/drawing/2014/main" id="{1CAF7082-400D-37E4-BA46-8E17DDB3CE2E}"/>
              </a:ext>
            </a:extLst>
          </p:cNvPr>
          <p:cNvSpPr/>
          <p:nvPr/>
        </p:nvSpPr>
        <p:spPr>
          <a:xfrm rot="17100000" flipV="1">
            <a:off x="-16058" y="576"/>
            <a:ext cx="933278" cy="715214"/>
          </a:xfrm>
          <a:custGeom>
            <a:avLst/>
            <a:gdLst>
              <a:gd name="connsiteX0" fmla="*/ 888114 w 933278"/>
              <a:gd name="connsiteY0" fmla="*/ 168556 h 715214"/>
              <a:gd name="connsiteX1" fmla="*/ 933278 w 933278"/>
              <a:gd name="connsiteY1" fmla="*/ 0 h 715214"/>
              <a:gd name="connsiteX2" fmla="*/ 0 w 933278"/>
              <a:gd name="connsiteY2" fmla="*/ 699046 h 715214"/>
              <a:gd name="connsiteX3" fmla="*/ 60338 w 933278"/>
              <a:gd name="connsiteY3" fmla="*/ 715214 h 715214"/>
            </a:gdLst>
            <a:ahLst/>
            <a:cxnLst>
              <a:cxn ang="0">
                <a:pos x="connsiteX0" y="connsiteY0"/>
              </a:cxn>
              <a:cxn ang="0">
                <a:pos x="connsiteX1" y="connsiteY1"/>
              </a:cxn>
              <a:cxn ang="0">
                <a:pos x="connsiteX2" y="connsiteY2"/>
              </a:cxn>
              <a:cxn ang="0">
                <a:pos x="connsiteX3" y="connsiteY3"/>
              </a:cxn>
            </a:cxnLst>
            <a:rect l="l" t="t" r="r" b="b"/>
            <a:pathLst>
              <a:path w="933278" h="715214">
                <a:moveTo>
                  <a:pt x="888114" y="168556"/>
                </a:moveTo>
                <a:lnTo>
                  <a:pt x="933278" y="0"/>
                </a:lnTo>
                <a:lnTo>
                  <a:pt x="0" y="699046"/>
                </a:lnTo>
                <a:lnTo>
                  <a:pt x="60338" y="71521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7" name="iSHEJI-6">
            <a:extLst>
              <a:ext uri="{FF2B5EF4-FFF2-40B4-BE49-F238E27FC236}">
                <a16:creationId xmlns:a16="http://schemas.microsoft.com/office/drawing/2014/main" id="{688B61F2-A5E5-5610-3B4A-B1D9CF09116B}"/>
              </a:ext>
            </a:extLst>
          </p:cNvPr>
          <p:cNvSpPr/>
          <p:nvPr/>
        </p:nvSpPr>
        <p:spPr>
          <a:xfrm flipV="1">
            <a:off x="1297358" y="5230235"/>
            <a:ext cx="1754145" cy="411311"/>
          </a:xfrm>
          <a:custGeom>
            <a:avLst/>
            <a:gdLst>
              <a:gd name="connsiteX0" fmla="*/ 0 w 1453040"/>
              <a:gd name="connsiteY0" fmla="*/ 340708 h 340708"/>
              <a:gd name="connsiteX1" fmla="*/ 107155 w 1453040"/>
              <a:gd name="connsiteY1" fmla="*/ 340708 h 340708"/>
              <a:gd name="connsiteX2" fmla="*/ 120572 w 1453040"/>
              <a:gd name="connsiteY2" fmla="*/ 340708 h 340708"/>
              <a:gd name="connsiteX3" fmla="*/ 144383 w 1453040"/>
              <a:gd name="connsiteY3" fmla="*/ 340708 h 340708"/>
              <a:gd name="connsiteX4" fmla="*/ 234259 w 1453040"/>
              <a:gd name="connsiteY4" fmla="*/ 340708 h 340708"/>
              <a:gd name="connsiteX5" fmla="*/ 1218781 w 1453040"/>
              <a:gd name="connsiteY5" fmla="*/ 340708 h 340708"/>
              <a:gd name="connsiteX6" fmla="*/ 1308658 w 1453040"/>
              <a:gd name="connsiteY6" fmla="*/ 340708 h 340708"/>
              <a:gd name="connsiteX7" fmla="*/ 1332468 w 1453040"/>
              <a:gd name="connsiteY7" fmla="*/ 340708 h 340708"/>
              <a:gd name="connsiteX8" fmla="*/ 1345886 w 1453040"/>
              <a:gd name="connsiteY8" fmla="*/ 340708 h 340708"/>
              <a:gd name="connsiteX9" fmla="*/ 1453040 w 1453040"/>
              <a:gd name="connsiteY9" fmla="*/ 340708 h 340708"/>
              <a:gd name="connsiteX10" fmla="*/ 1453040 w 1453040"/>
              <a:gd name="connsiteY10" fmla="*/ 251936 h 340708"/>
              <a:gd name="connsiteX11" fmla="*/ 1453040 w 1453040"/>
              <a:gd name="connsiteY11" fmla="*/ 220136 h 340708"/>
              <a:gd name="connsiteX12" fmla="*/ 1453040 w 1453040"/>
              <a:gd name="connsiteY12" fmla="*/ 217072 h 340708"/>
              <a:gd name="connsiteX13" fmla="*/ 1453040 w 1453040"/>
              <a:gd name="connsiteY13" fmla="*/ 209344 h 340708"/>
              <a:gd name="connsiteX14" fmla="*/ 1453040 w 1453040"/>
              <a:gd name="connsiteY14" fmla="*/ 131364 h 340708"/>
              <a:gd name="connsiteX15" fmla="*/ 1453040 w 1453040"/>
              <a:gd name="connsiteY15" fmla="*/ 128300 h 340708"/>
              <a:gd name="connsiteX16" fmla="*/ 1453040 w 1453040"/>
              <a:gd name="connsiteY16" fmla="*/ 120572 h 340708"/>
              <a:gd name="connsiteX17" fmla="*/ 1379400 w 1453040"/>
              <a:gd name="connsiteY17" fmla="*/ 9475 h 340708"/>
              <a:gd name="connsiteX18" fmla="*/ 1345886 w 1453040"/>
              <a:gd name="connsiteY18" fmla="*/ 2709 h 340708"/>
              <a:gd name="connsiteX19" fmla="*/ 1345886 w 1453040"/>
              <a:gd name="connsiteY19" fmla="*/ 0 h 340708"/>
              <a:gd name="connsiteX20" fmla="*/ 1332468 w 1453040"/>
              <a:gd name="connsiteY20" fmla="*/ 0 h 340708"/>
              <a:gd name="connsiteX21" fmla="*/ 1308658 w 1453040"/>
              <a:gd name="connsiteY21" fmla="*/ 0 h 340708"/>
              <a:gd name="connsiteX22" fmla="*/ 1218781 w 1453040"/>
              <a:gd name="connsiteY22" fmla="*/ 0 h 340708"/>
              <a:gd name="connsiteX23" fmla="*/ 234259 w 1453040"/>
              <a:gd name="connsiteY23" fmla="*/ 0 h 340708"/>
              <a:gd name="connsiteX24" fmla="*/ 144383 w 1453040"/>
              <a:gd name="connsiteY24" fmla="*/ 0 h 340708"/>
              <a:gd name="connsiteX25" fmla="*/ 120572 w 1453040"/>
              <a:gd name="connsiteY25" fmla="*/ 0 h 340708"/>
              <a:gd name="connsiteX26" fmla="*/ 107155 w 1453040"/>
              <a:gd name="connsiteY26" fmla="*/ 0 h 340708"/>
              <a:gd name="connsiteX27" fmla="*/ 107155 w 1453040"/>
              <a:gd name="connsiteY27" fmla="*/ 2709 h 340708"/>
              <a:gd name="connsiteX28" fmla="*/ 73640 w 1453040"/>
              <a:gd name="connsiteY28" fmla="*/ 9475 h 340708"/>
              <a:gd name="connsiteX29" fmla="*/ 0 w 1453040"/>
              <a:gd name="connsiteY29" fmla="*/ 120572 h 340708"/>
              <a:gd name="connsiteX30" fmla="*/ 0 w 1453040"/>
              <a:gd name="connsiteY30" fmla="*/ 128300 h 340708"/>
              <a:gd name="connsiteX31" fmla="*/ 0 w 1453040"/>
              <a:gd name="connsiteY31" fmla="*/ 131364 h 340708"/>
              <a:gd name="connsiteX32" fmla="*/ 0 w 1453040"/>
              <a:gd name="connsiteY32" fmla="*/ 209344 h 340708"/>
              <a:gd name="connsiteX33" fmla="*/ 0 w 1453040"/>
              <a:gd name="connsiteY33" fmla="*/ 217072 h 340708"/>
              <a:gd name="connsiteX34" fmla="*/ 0 w 1453040"/>
              <a:gd name="connsiteY34" fmla="*/ 220136 h 340708"/>
              <a:gd name="connsiteX35" fmla="*/ 0 w 1453040"/>
              <a:gd name="connsiteY35" fmla="*/ 251936 h 340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53040" h="340708">
                <a:moveTo>
                  <a:pt x="0" y="340708"/>
                </a:moveTo>
                <a:lnTo>
                  <a:pt x="107155" y="340708"/>
                </a:lnTo>
                <a:lnTo>
                  <a:pt x="120572" y="340708"/>
                </a:lnTo>
                <a:lnTo>
                  <a:pt x="144383" y="340708"/>
                </a:lnTo>
                <a:lnTo>
                  <a:pt x="234259" y="340708"/>
                </a:lnTo>
                <a:lnTo>
                  <a:pt x="1218781" y="340708"/>
                </a:lnTo>
                <a:lnTo>
                  <a:pt x="1308658" y="340708"/>
                </a:lnTo>
                <a:lnTo>
                  <a:pt x="1332468" y="340708"/>
                </a:lnTo>
                <a:lnTo>
                  <a:pt x="1345886" y="340708"/>
                </a:lnTo>
                <a:lnTo>
                  <a:pt x="1453040" y="340708"/>
                </a:lnTo>
                <a:lnTo>
                  <a:pt x="1453040" y="251936"/>
                </a:lnTo>
                <a:lnTo>
                  <a:pt x="1453040" y="220136"/>
                </a:lnTo>
                <a:lnTo>
                  <a:pt x="1453040" y="217072"/>
                </a:lnTo>
                <a:lnTo>
                  <a:pt x="1453040" y="209344"/>
                </a:lnTo>
                <a:lnTo>
                  <a:pt x="1453040" y="131364"/>
                </a:lnTo>
                <a:lnTo>
                  <a:pt x="1453040" y="128300"/>
                </a:lnTo>
                <a:lnTo>
                  <a:pt x="1453040" y="120572"/>
                </a:lnTo>
                <a:cubicBezTo>
                  <a:pt x="1453040" y="70630"/>
                  <a:pt x="1422675" y="27779"/>
                  <a:pt x="1379400" y="9475"/>
                </a:cubicBezTo>
                <a:lnTo>
                  <a:pt x="1345886" y="2709"/>
                </a:lnTo>
                <a:lnTo>
                  <a:pt x="1345886" y="0"/>
                </a:lnTo>
                <a:lnTo>
                  <a:pt x="1332468" y="0"/>
                </a:lnTo>
                <a:lnTo>
                  <a:pt x="1308658" y="0"/>
                </a:lnTo>
                <a:lnTo>
                  <a:pt x="1218781" y="0"/>
                </a:lnTo>
                <a:lnTo>
                  <a:pt x="234259" y="0"/>
                </a:lnTo>
                <a:lnTo>
                  <a:pt x="144383" y="0"/>
                </a:lnTo>
                <a:lnTo>
                  <a:pt x="120572" y="0"/>
                </a:lnTo>
                <a:lnTo>
                  <a:pt x="107155" y="0"/>
                </a:lnTo>
                <a:lnTo>
                  <a:pt x="107155" y="2709"/>
                </a:lnTo>
                <a:lnTo>
                  <a:pt x="73640" y="9475"/>
                </a:lnTo>
                <a:cubicBezTo>
                  <a:pt x="30365" y="27779"/>
                  <a:pt x="0" y="70630"/>
                  <a:pt x="0" y="120572"/>
                </a:cubicBezTo>
                <a:lnTo>
                  <a:pt x="0" y="128300"/>
                </a:lnTo>
                <a:lnTo>
                  <a:pt x="0" y="131364"/>
                </a:lnTo>
                <a:lnTo>
                  <a:pt x="0" y="209344"/>
                </a:lnTo>
                <a:lnTo>
                  <a:pt x="0" y="217072"/>
                </a:lnTo>
                <a:lnTo>
                  <a:pt x="0" y="220136"/>
                </a:lnTo>
                <a:lnTo>
                  <a:pt x="0" y="251936"/>
                </a:lnTo>
                <a:close/>
              </a:path>
            </a:pathLst>
          </a:custGeom>
          <a:solidFill>
            <a:srgbClr val="353333"/>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 name="iSHEJI-7">
            <a:extLst>
              <a:ext uri="{FF2B5EF4-FFF2-40B4-BE49-F238E27FC236}">
                <a16:creationId xmlns:a16="http://schemas.microsoft.com/office/drawing/2014/main" id="{68D5D7A8-0DA9-9752-08B5-0173C5299B25}"/>
              </a:ext>
            </a:extLst>
          </p:cNvPr>
          <p:cNvSpPr/>
          <p:nvPr/>
        </p:nvSpPr>
        <p:spPr>
          <a:xfrm>
            <a:off x="1297358" y="2335642"/>
            <a:ext cx="1754145" cy="304143"/>
          </a:xfrm>
          <a:custGeom>
            <a:avLst/>
            <a:gdLst>
              <a:gd name="connsiteX0" fmla="*/ 107155 w 1453040"/>
              <a:gd name="connsiteY0" fmla="*/ 0 h 251936"/>
              <a:gd name="connsiteX1" fmla="*/ 120572 w 1453040"/>
              <a:gd name="connsiteY1" fmla="*/ 0 h 251936"/>
              <a:gd name="connsiteX2" fmla="*/ 144383 w 1453040"/>
              <a:gd name="connsiteY2" fmla="*/ 0 h 251936"/>
              <a:gd name="connsiteX3" fmla="*/ 234259 w 1453040"/>
              <a:gd name="connsiteY3" fmla="*/ 0 h 251936"/>
              <a:gd name="connsiteX4" fmla="*/ 1218781 w 1453040"/>
              <a:gd name="connsiteY4" fmla="*/ 0 h 251936"/>
              <a:gd name="connsiteX5" fmla="*/ 1308658 w 1453040"/>
              <a:gd name="connsiteY5" fmla="*/ 0 h 251936"/>
              <a:gd name="connsiteX6" fmla="*/ 1332468 w 1453040"/>
              <a:gd name="connsiteY6" fmla="*/ 0 h 251936"/>
              <a:gd name="connsiteX7" fmla="*/ 1345886 w 1453040"/>
              <a:gd name="connsiteY7" fmla="*/ 0 h 251936"/>
              <a:gd name="connsiteX8" fmla="*/ 1345886 w 1453040"/>
              <a:gd name="connsiteY8" fmla="*/ 2709 h 251936"/>
              <a:gd name="connsiteX9" fmla="*/ 1379400 w 1453040"/>
              <a:gd name="connsiteY9" fmla="*/ 9475 h 251936"/>
              <a:gd name="connsiteX10" fmla="*/ 1453040 w 1453040"/>
              <a:gd name="connsiteY10" fmla="*/ 120572 h 251936"/>
              <a:gd name="connsiteX11" fmla="*/ 1453040 w 1453040"/>
              <a:gd name="connsiteY11" fmla="*/ 128300 h 251936"/>
              <a:gd name="connsiteX12" fmla="*/ 1453040 w 1453040"/>
              <a:gd name="connsiteY12" fmla="*/ 131364 h 251936"/>
              <a:gd name="connsiteX13" fmla="*/ 1453040 w 1453040"/>
              <a:gd name="connsiteY13" fmla="*/ 251936 h 251936"/>
              <a:gd name="connsiteX14" fmla="*/ 1345886 w 1453040"/>
              <a:gd name="connsiteY14" fmla="*/ 251936 h 251936"/>
              <a:gd name="connsiteX15" fmla="*/ 1332468 w 1453040"/>
              <a:gd name="connsiteY15" fmla="*/ 251936 h 251936"/>
              <a:gd name="connsiteX16" fmla="*/ 1308658 w 1453040"/>
              <a:gd name="connsiteY16" fmla="*/ 251936 h 251936"/>
              <a:gd name="connsiteX17" fmla="*/ 1218781 w 1453040"/>
              <a:gd name="connsiteY17" fmla="*/ 251936 h 251936"/>
              <a:gd name="connsiteX18" fmla="*/ 234259 w 1453040"/>
              <a:gd name="connsiteY18" fmla="*/ 251936 h 251936"/>
              <a:gd name="connsiteX19" fmla="*/ 144383 w 1453040"/>
              <a:gd name="connsiteY19" fmla="*/ 251936 h 251936"/>
              <a:gd name="connsiteX20" fmla="*/ 120572 w 1453040"/>
              <a:gd name="connsiteY20" fmla="*/ 251936 h 251936"/>
              <a:gd name="connsiteX21" fmla="*/ 107155 w 1453040"/>
              <a:gd name="connsiteY21" fmla="*/ 251936 h 251936"/>
              <a:gd name="connsiteX22" fmla="*/ 0 w 1453040"/>
              <a:gd name="connsiteY22" fmla="*/ 251936 h 251936"/>
              <a:gd name="connsiteX23" fmla="*/ 0 w 1453040"/>
              <a:gd name="connsiteY23" fmla="*/ 131364 h 251936"/>
              <a:gd name="connsiteX24" fmla="*/ 0 w 1453040"/>
              <a:gd name="connsiteY24" fmla="*/ 128300 h 251936"/>
              <a:gd name="connsiteX25" fmla="*/ 0 w 1453040"/>
              <a:gd name="connsiteY25" fmla="*/ 120572 h 251936"/>
              <a:gd name="connsiteX26" fmla="*/ 73640 w 1453040"/>
              <a:gd name="connsiteY26" fmla="*/ 9475 h 251936"/>
              <a:gd name="connsiteX27" fmla="*/ 107155 w 1453040"/>
              <a:gd name="connsiteY27" fmla="*/ 2709 h 251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53040" h="251936">
                <a:moveTo>
                  <a:pt x="107155" y="0"/>
                </a:moveTo>
                <a:lnTo>
                  <a:pt x="120572" y="0"/>
                </a:lnTo>
                <a:lnTo>
                  <a:pt x="144383" y="0"/>
                </a:lnTo>
                <a:lnTo>
                  <a:pt x="234259" y="0"/>
                </a:lnTo>
                <a:lnTo>
                  <a:pt x="1218781" y="0"/>
                </a:lnTo>
                <a:lnTo>
                  <a:pt x="1308658" y="0"/>
                </a:lnTo>
                <a:lnTo>
                  <a:pt x="1332468" y="0"/>
                </a:lnTo>
                <a:lnTo>
                  <a:pt x="1345886" y="0"/>
                </a:lnTo>
                <a:lnTo>
                  <a:pt x="1345886" y="2709"/>
                </a:lnTo>
                <a:lnTo>
                  <a:pt x="1379400" y="9475"/>
                </a:lnTo>
                <a:cubicBezTo>
                  <a:pt x="1422675" y="27779"/>
                  <a:pt x="1453040" y="70630"/>
                  <a:pt x="1453040" y="120572"/>
                </a:cubicBezTo>
                <a:lnTo>
                  <a:pt x="1453040" y="128300"/>
                </a:lnTo>
                <a:lnTo>
                  <a:pt x="1453040" y="131364"/>
                </a:lnTo>
                <a:lnTo>
                  <a:pt x="1453040" y="251936"/>
                </a:lnTo>
                <a:lnTo>
                  <a:pt x="1345886" y="251936"/>
                </a:lnTo>
                <a:lnTo>
                  <a:pt x="1332468" y="251936"/>
                </a:lnTo>
                <a:lnTo>
                  <a:pt x="1308658" y="251936"/>
                </a:lnTo>
                <a:lnTo>
                  <a:pt x="1218781" y="251936"/>
                </a:lnTo>
                <a:lnTo>
                  <a:pt x="234259" y="251936"/>
                </a:lnTo>
                <a:lnTo>
                  <a:pt x="144383" y="251936"/>
                </a:lnTo>
                <a:lnTo>
                  <a:pt x="120572" y="251936"/>
                </a:lnTo>
                <a:lnTo>
                  <a:pt x="107155" y="251936"/>
                </a:lnTo>
                <a:lnTo>
                  <a:pt x="0" y="251936"/>
                </a:lnTo>
                <a:lnTo>
                  <a:pt x="0" y="131364"/>
                </a:lnTo>
                <a:lnTo>
                  <a:pt x="0" y="128300"/>
                </a:lnTo>
                <a:lnTo>
                  <a:pt x="0" y="120572"/>
                </a:lnTo>
                <a:cubicBezTo>
                  <a:pt x="0" y="70630"/>
                  <a:pt x="30365" y="27779"/>
                  <a:pt x="73640" y="9475"/>
                </a:cubicBezTo>
                <a:lnTo>
                  <a:pt x="107155" y="2709"/>
                </a:lnTo>
                <a:close/>
              </a:path>
            </a:pathLst>
          </a:custGeom>
          <a:solidFill>
            <a:srgbClr val="353333"/>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2" name="iSHEJI-8">
            <a:extLst>
              <a:ext uri="{FF2B5EF4-FFF2-40B4-BE49-F238E27FC236}">
                <a16:creationId xmlns:a16="http://schemas.microsoft.com/office/drawing/2014/main" id="{35C4B37A-00E3-C385-682E-7D86CA0EEE92}"/>
              </a:ext>
            </a:extLst>
          </p:cNvPr>
          <p:cNvSpPr/>
          <p:nvPr/>
        </p:nvSpPr>
        <p:spPr>
          <a:xfrm>
            <a:off x="1330991" y="2639784"/>
            <a:ext cx="1686858" cy="2590451"/>
          </a:xfrm>
          <a:custGeom>
            <a:avLst/>
            <a:gdLst>
              <a:gd name="connsiteX0" fmla="*/ 0 w 1599437"/>
              <a:gd name="connsiteY0" fmla="*/ 0 h 2086736"/>
              <a:gd name="connsiteX1" fmla="*/ 1599438 w 1599437"/>
              <a:gd name="connsiteY1" fmla="*/ 0 h 2086736"/>
              <a:gd name="connsiteX2" fmla="*/ 1599438 w 1599437"/>
              <a:gd name="connsiteY2" fmla="*/ 2086737 h 2086736"/>
              <a:gd name="connsiteX3" fmla="*/ 0 w 1599437"/>
              <a:gd name="connsiteY3" fmla="*/ 2086737 h 2086736"/>
            </a:gdLst>
            <a:ahLst/>
            <a:cxnLst>
              <a:cxn ang="0">
                <a:pos x="connsiteX0" y="connsiteY0"/>
              </a:cxn>
              <a:cxn ang="0">
                <a:pos x="connsiteX1" y="connsiteY1"/>
              </a:cxn>
              <a:cxn ang="0">
                <a:pos x="connsiteX2" y="connsiteY2"/>
              </a:cxn>
              <a:cxn ang="0">
                <a:pos x="connsiteX3" y="connsiteY3"/>
              </a:cxn>
            </a:cxnLst>
            <a:rect l="l" t="t" r="r" b="b"/>
            <a:pathLst>
              <a:path w="1599437" h="2086736">
                <a:moveTo>
                  <a:pt x="0" y="0"/>
                </a:moveTo>
                <a:lnTo>
                  <a:pt x="1599438" y="0"/>
                </a:lnTo>
                <a:lnTo>
                  <a:pt x="1599438" y="2086737"/>
                </a:lnTo>
                <a:lnTo>
                  <a:pt x="0" y="2086737"/>
                </a:lnTo>
                <a:close/>
              </a:path>
            </a:pathLst>
          </a:custGeom>
          <a:solidFill>
            <a:schemeClr val="accent4"/>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3" name="iSHEJI-9">
            <a:extLst>
              <a:ext uri="{FF2B5EF4-FFF2-40B4-BE49-F238E27FC236}">
                <a16:creationId xmlns:a16="http://schemas.microsoft.com/office/drawing/2014/main" id="{4109232F-64F6-1A98-6F2D-98DE0C40D25C}"/>
              </a:ext>
            </a:extLst>
          </p:cNvPr>
          <p:cNvSpPr/>
          <p:nvPr/>
        </p:nvSpPr>
        <p:spPr>
          <a:xfrm>
            <a:off x="2077495" y="5325331"/>
            <a:ext cx="209048" cy="209048"/>
          </a:xfrm>
          <a:custGeom>
            <a:avLst/>
            <a:gdLst>
              <a:gd name="connsiteX0" fmla="*/ 173165 w 173164"/>
              <a:gd name="connsiteY0" fmla="*/ 86392 h 173164"/>
              <a:gd name="connsiteX1" fmla="*/ 86773 w 173164"/>
              <a:gd name="connsiteY1" fmla="*/ 173164 h 173164"/>
              <a:gd name="connsiteX2" fmla="*/ 0 w 173164"/>
              <a:gd name="connsiteY2" fmla="*/ 86773 h 173164"/>
              <a:gd name="connsiteX3" fmla="*/ 86392 w 173164"/>
              <a:gd name="connsiteY3" fmla="*/ 0 h 173164"/>
              <a:gd name="connsiteX4" fmla="*/ 86583 w 173164"/>
              <a:gd name="connsiteY4" fmla="*/ 0 h 173164"/>
              <a:gd name="connsiteX5" fmla="*/ 173165 w 173164"/>
              <a:gd name="connsiteY5" fmla="*/ 86392 h 17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164" h="173164">
                <a:moveTo>
                  <a:pt x="173165" y="86392"/>
                </a:moveTo>
                <a:cubicBezTo>
                  <a:pt x="173270" y="134207"/>
                  <a:pt x="134591" y="173060"/>
                  <a:pt x="86773" y="173164"/>
                </a:cubicBezTo>
                <a:cubicBezTo>
                  <a:pt x="38956" y="173269"/>
                  <a:pt x="106" y="134588"/>
                  <a:pt x="0" y="86773"/>
                </a:cubicBezTo>
                <a:cubicBezTo>
                  <a:pt x="-105" y="38957"/>
                  <a:pt x="38575" y="105"/>
                  <a:pt x="86392" y="0"/>
                </a:cubicBezTo>
                <a:cubicBezTo>
                  <a:pt x="86456" y="0"/>
                  <a:pt x="86519" y="0"/>
                  <a:pt x="86583" y="0"/>
                </a:cubicBezTo>
                <a:cubicBezTo>
                  <a:pt x="134327" y="0"/>
                  <a:pt x="173060" y="38653"/>
                  <a:pt x="173165" y="86392"/>
                </a:cubicBezTo>
                <a:close/>
              </a:path>
            </a:pathLst>
          </a:custGeom>
          <a:solidFill>
            <a:srgbClr val="282626"/>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4" name="iSHEJI-10">
            <a:extLst>
              <a:ext uri="{FF2B5EF4-FFF2-40B4-BE49-F238E27FC236}">
                <a16:creationId xmlns:a16="http://schemas.microsoft.com/office/drawing/2014/main" id="{C247BB6E-0143-8D4F-4ED3-747AF91671EC}"/>
              </a:ext>
            </a:extLst>
          </p:cNvPr>
          <p:cNvSpPr/>
          <p:nvPr/>
        </p:nvSpPr>
        <p:spPr>
          <a:xfrm>
            <a:off x="1976651" y="2453158"/>
            <a:ext cx="410737" cy="37371"/>
          </a:xfrm>
          <a:custGeom>
            <a:avLst/>
            <a:gdLst>
              <a:gd name="connsiteX0" fmla="*/ 324803 w 340233"/>
              <a:gd name="connsiteY0" fmla="*/ 30956 h 30956"/>
              <a:gd name="connsiteX1" fmla="*/ 15430 w 340233"/>
              <a:gd name="connsiteY1" fmla="*/ 30956 h 30956"/>
              <a:gd name="connsiteX2" fmla="*/ 0 w 340233"/>
              <a:gd name="connsiteY2" fmla="*/ 15526 h 30956"/>
              <a:gd name="connsiteX3" fmla="*/ 0 w 340233"/>
              <a:gd name="connsiteY3" fmla="*/ 15526 h 30956"/>
              <a:gd name="connsiteX4" fmla="*/ 15430 w 340233"/>
              <a:gd name="connsiteY4" fmla="*/ 0 h 30956"/>
              <a:gd name="connsiteX5" fmla="*/ 324803 w 340233"/>
              <a:gd name="connsiteY5" fmla="*/ 0 h 30956"/>
              <a:gd name="connsiteX6" fmla="*/ 340233 w 340233"/>
              <a:gd name="connsiteY6" fmla="*/ 15526 h 30956"/>
              <a:gd name="connsiteX7" fmla="*/ 340233 w 340233"/>
              <a:gd name="connsiteY7" fmla="*/ 15526 h 30956"/>
              <a:gd name="connsiteX8" fmla="*/ 324803 w 340233"/>
              <a:gd name="connsiteY8" fmla="*/ 30956 h 30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233" h="30956">
                <a:moveTo>
                  <a:pt x="324803" y="30956"/>
                </a:moveTo>
                <a:lnTo>
                  <a:pt x="15430" y="30956"/>
                </a:lnTo>
                <a:cubicBezTo>
                  <a:pt x="6930" y="30904"/>
                  <a:pt x="52" y="24026"/>
                  <a:pt x="0" y="15526"/>
                </a:cubicBezTo>
                <a:lnTo>
                  <a:pt x="0" y="15526"/>
                </a:lnTo>
                <a:cubicBezTo>
                  <a:pt x="0" y="6988"/>
                  <a:pt x="6893" y="52"/>
                  <a:pt x="15430" y="0"/>
                </a:cubicBezTo>
                <a:lnTo>
                  <a:pt x="324803" y="0"/>
                </a:lnTo>
                <a:cubicBezTo>
                  <a:pt x="333337" y="52"/>
                  <a:pt x="340233" y="6988"/>
                  <a:pt x="340233" y="15526"/>
                </a:cubicBezTo>
                <a:lnTo>
                  <a:pt x="340233" y="15526"/>
                </a:lnTo>
                <a:cubicBezTo>
                  <a:pt x="340185" y="24026"/>
                  <a:pt x="333299" y="30904"/>
                  <a:pt x="324803" y="30956"/>
                </a:cubicBezTo>
                <a:close/>
              </a:path>
            </a:pathLst>
          </a:custGeom>
          <a:solidFill>
            <a:srgbClr val="282626"/>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5" name="iSHEJI-11">
            <a:extLst>
              <a:ext uri="{FF2B5EF4-FFF2-40B4-BE49-F238E27FC236}">
                <a16:creationId xmlns:a16="http://schemas.microsoft.com/office/drawing/2014/main" id="{F98DCFB7-75FA-9E3C-EBFF-F522B82EE65D}"/>
              </a:ext>
            </a:extLst>
          </p:cNvPr>
          <p:cNvSpPr/>
          <p:nvPr/>
        </p:nvSpPr>
        <p:spPr>
          <a:xfrm>
            <a:off x="1208989" y="5230236"/>
            <a:ext cx="314137" cy="411311"/>
          </a:xfrm>
          <a:custGeom>
            <a:avLst/>
            <a:gdLst>
              <a:gd name="connsiteX0" fmla="*/ 0 w 314137"/>
              <a:gd name="connsiteY0" fmla="*/ 0 h 411311"/>
              <a:gd name="connsiteX1" fmla="*/ 122002 w 314137"/>
              <a:gd name="connsiteY1" fmla="*/ 0 h 411311"/>
              <a:gd name="connsiteX2" fmla="*/ 122002 w 314137"/>
              <a:gd name="connsiteY2" fmla="*/ 219167 h 411311"/>
              <a:gd name="connsiteX3" fmla="*/ 275423 w 314137"/>
              <a:gd name="connsiteY3" fmla="*/ 407408 h 411311"/>
              <a:gd name="connsiteX4" fmla="*/ 314137 w 314137"/>
              <a:gd name="connsiteY4" fmla="*/ 411311 h 411311"/>
              <a:gd name="connsiteX5" fmla="*/ 192135 w 314137"/>
              <a:gd name="connsiteY5" fmla="*/ 411311 h 411311"/>
              <a:gd name="connsiteX6" fmla="*/ 153421 w 314137"/>
              <a:gd name="connsiteY6" fmla="*/ 407408 h 411311"/>
              <a:gd name="connsiteX7" fmla="*/ 0 w 314137"/>
              <a:gd name="connsiteY7" fmla="*/ 219167 h 411311"/>
              <a:gd name="connsiteX8" fmla="*/ 0 w 314137"/>
              <a:gd name="connsiteY8" fmla="*/ 0 h 41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137" h="411311">
                <a:moveTo>
                  <a:pt x="0" y="0"/>
                </a:moveTo>
                <a:lnTo>
                  <a:pt x="122002" y="0"/>
                </a:lnTo>
                <a:lnTo>
                  <a:pt x="122002" y="219167"/>
                </a:lnTo>
                <a:cubicBezTo>
                  <a:pt x="122002" y="312024"/>
                  <a:pt x="187866" y="389492"/>
                  <a:pt x="275423" y="407408"/>
                </a:cubicBezTo>
                <a:lnTo>
                  <a:pt x="314137" y="411311"/>
                </a:lnTo>
                <a:lnTo>
                  <a:pt x="192135" y="411311"/>
                </a:lnTo>
                <a:lnTo>
                  <a:pt x="153421" y="407408"/>
                </a:lnTo>
                <a:cubicBezTo>
                  <a:pt x="65864" y="389492"/>
                  <a:pt x="0" y="312024"/>
                  <a:pt x="0" y="219167"/>
                </a:cubicBezTo>
                <a:lnTo>
                  <a:pt x="0" y="0"/>
                </a:lnTo>
                <a:close/>
              </a:path>
            </a:pathLst>
          </a:custGeom>
          <a:solidFill>
            <a:schemeClr val="bg1">
              <a:lumMod val="7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6" name="iSHEJI-12">
            <a:extLst>
              <a:ext uri="{FF2B5EF4-FFF2-40B4-BE49-F238E27FC236}">
                <a16:creationId xmlns:a16="http://schemas.microsoft.com/office/drawing/2014/main" id="{28D38B29-C97A-107F-C1C3-218E5B33B283}"/>
              </a:ext>
            </a:extLst>
          </p:cNvPr>
          <p:cNvSpPr/>
          <p:nvPr/>
        </p:nvSpPr>
        <p:spPr>
          <a:xfrm>
            <a:off x="1208989" y="2639785"/>
            <a:ext cx="122002" cy="2590450"/>
          </a:xfrm>
          <a:custGeom>
            <a:avLst/>
            <a:gdLst>
              <a:gd name="connsiteX0" fmla="*/ 0 w 122002"/>
              <a:gd name="connsiteY0" fmla="*/ 0 h 2590450"/>
              <a:gd name="connsiteX1" fmla="*/ 8147 w 122002"/>
              <a:gd name="connsiteY1" fmla="*/ 0 h 2590450"/>
              <a:gd name="connsiteX2" fmla="*/ 36892 w 122002"/>
              <a:gd name="connsiteY2" fmla="*/ 0 h 2590450"/>
              <a:gd name="connsiteX3" fmla="*/ 122002 w 122002"/>
              <a:gd name="connsiteY3" fmla="*/ 0 h 2590450"/>
              <a:gd name="connsiteX4" fmla="*/ 122002 w 122002"/>
              <a:gd name="connsiteY4" fmla="*/ 2590450 h 2590450"/>
              <a:gd name="connsiteX5" fmla="*/ 0 w 122002"/>
              <a:gd name="connsiteY5" fmla="*/ 2590450 h 2590450"/>
              <a:gd name="connsiteX6" fmla="*/ 0 w 122002"/>
              <a:gd name="connsiteY6" fmla="*/ 0 h 259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02" h="2590450">
                <a:moveTo>
                  <a:pt x="0" y="0"/>
                </a:moveTo>
                <a:lnTo>
                  <a:pt x="8147" y="0"/>
                </a:lnTo>
                <a:lnTo>
                  <a:pt x="36892" y="0"/>
                </a:lnTo>
                <a:lnTo>
                  <a:pt x="122002" y="0"/>
                </a:lnTo>
                <a:lnTo>
                  <a:pt x="122002" y="2590450"/>
                </a:lnTo>
                <a:lnTo>
                  <a:pt x="0" y="2590450"/>
                </a:lnTo>
                <a:lnTo>
                  <a:pt x="0" y="0"/>
                </a:lnTo>
                <a:close/>
              </a:path>
            </a:pathLst>
          </a:custGeom>
          <a:solidFill>
            <a:schemeClr val="accent4">
              <a:alpha val="50000"/>
            </a:schemeClr>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pic>
        <p:nvPicPr>
          <p:cNvPr id="17" name="iSHEJI-13">
            <a:extLst>
              <a:ext uri="{FF2B5EF4-FFF2-40B4-BE49-F238E27FC236}">
                <a16:creationId xmlns:a16="http://schemas.microsoft.com/office/drawing/2014/main" id="{F8E129B9-04B1-E395-9A73-47E0ACDFB05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74379" y="3165656"/>
            <a:ext cx="800100" cy="866775"/>
          </a:xfrm>
          <a:prstGeom prst="rect">
            <a:avLst/>
          </a:prstGeom>
        </p:spPr>
      </p:pic>
      <p:sp>
        <p:nvSpPr>
          <p:cNvPr id="18" name="iSHEJI-14">
            <a:extLst>
              <a:ext uri="{FF2B5EF4-FFF2-40B4-BE49-F238E27FC236}">
                <a16:creationId xmlns:a16="http://schemas.microsoft.com/office/drawing/2014/main" id="{E110B150-42C5-A7E1-11D3-39E2CB68B478}"/>
              </a:ext>
            </a:extLst>
          </p:cNvPr>
          <p:cNvSpPr/>
          <p:nvPr/>
        </p:nvSpPr>
        <p:spPr>
          <a:xfrm>
            <a:off x="3017867" y="2639785"/>
            <a:ext cx="122002" cy="2590451"/>
          </a:xfrm>
          <a:custGeom>
            <a:avLst/>
            <a:gdLst>
              <a:gd name="connsiteX0" fmla="*/ 0 w 122002"/>
              <a:gd name="connsiteY0" fmla="*/ 0 h 2590451"/>
              <a:gd name="connsiteX1" fmla="*/ 122002 w 122002"/>
              <a:gd name="connsiteY1" fmla="*/ 0 h 2590451"/>
              <a:gd name="connsiteX2" fmla="*/ 122002 w 122002"/>
              <a:gd name="connsiteY2" fmla="*/ 2590451 h 2590451"/>
              <a:gd name="connsiteX3" fmla="*/ 0 w 122002"/>
              <a:gd name="connsiteY3" fmla="*/ 2590451 h 2590451"/>
              <a:gd name="connsiteX4" fmla="*/ 0 w 122002"/>
              <a:gd name="connsiteY4" fmla="*/ 0 h 2590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2" h="2590451">
                <a:moveTo>
                  <a:pt x="0" y="0"/>
                </a:moveTo>
                <a:lnTo>
                  <a:pt x="122002" y="0"/>
                </a:lnTo>
                <a:lnTo>
                  <a:pt x="122002" y="2590451"/>
                </a:lnTo>
                <a:lnTo>
                  <a:pt x="0" y="2590451"/>
                </a:lnTo>
                <a:lnTo>
                  <a:pt x="0" y="0"/>
                </a:lnTo>
                <a:close/>
              </a:path>
            </a:pathLst>
          </a:custGeom>
          <a:solidFill>
            <a:schemeClr val="accent4">
              <a:alpha val="50000"/>
            </a:schemeClr>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9" name="iSHEJI-15">
            <a:extLst>
              <a:ext uri="{FF2B5EF4-FFF2-40B4-BE49-F238E27FC236}">
                <a16:creationId xmlns:a16="http://schemas.microsoft.com/office/drawing/2014/main" id="{86795B43-ADFF-4294-53C6-D7FEC2A0F0E3}"/>
              </a:ext>
            </a:extLst>
          </p:cNvPr>
          <p:cNvSpPr/>
          <p:nvPr/>
        </p:nvSpPr>
        <p:spPr>
          <a:xfrm>
            <a:off x="1208989" y="2335643"/>
            <a:ext cx="314127" cy="304143"/>
          </a:xfrm>
          <a:custGeom>
            <a:avLst/>
            <a:gdLst>
              <a:gd name="connsiteX0" fmla="*/ 192125 w 314127"/>
              <a:gd name="connsiteY0" fmla="*/ 0 h 304143"/>
              <a:gd name="connsiteX1" fmla="*/ 314127 w 314127"/>
              <a:gd name="connsiteY1" fmla="*/ 0 h 304143"/>
              <a:gd name="connsiteX2" fmla="*/ 275423 w 314127"/>
              <a:gd name="connsiteY2" fmla="*/ 3902 h 304143"/>
              <a:gd name="connsiteX3" fmla="*/ 122002 w 314127"/>
              <a:gd name="connsiteY3" fmla="*/ 192143 h 304143"/>
              <a:gd name="connsiteX4" fmla="*/ 122002 w 314127"/>
              <a:gd name="connsiteY4" fmla="*/ 304143 h 304143"/>
              <a:gd name="connsiteX5" fmla="*/ 36892 w 314127"/>
              <a:gd name="connsiteY5" fmla="*/ 304143 h 304143"/>
              <a:gd name="connsiteX6" fmla="*/ 8147 w 314127"/>
              <a:gd name="connsiteY6" fmla="*/ 304143 h 304143"/>
              <a:gd name="connsiteX7" fmla="*/ 0 w 314127"/>
              <a:gd name="connsiteY7" fmla="*/ 304143 h 304143"/>
              <a:gd name="connsiteX8" fmla="*/ 0 w 314127"/>
              <a:gd name="connsiteY8" fmla="*/ 192143 h 304143"/>
              <a:gd name="connsiteX9" fmla="*/ 153421 w 314127"/>
              <a:gd name="connsiteY9" fmla="*/ 3902 h 304143"/>
              <a:gd name="connsiteX10" fmla="*/ 192125 w 314127"/>
              <a:gd name="connsiteY10" fmla="*/ 0 h 30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127" h="304143">
                <a:moveTo>
                  <a:pt x="192125" y="0"/>
                </a:moveTo>
                <a:lnTo>
                  <a:pt x="314127" y="0"/>
                </a:lnTo>
                <a:lnTo>
                  <a:pt x="275423" y="3902"/>
                </a:lnTo>
                <a:cubicBezTo>
                  <a:pt x="187866" y="21819"/>
                  <a:pt x="122002" y="99290"/>
                  <a:pt x="122002" y="192143"/>
                </a:cubicBezTo>
                <a:lnTo>
                  <a:pt x="122002" y="304143"/>
                </a:lnTo>
                <a:lnTo>
                  <a:pt x="36892" y="304143"/>
                </a:lnTo>
                <a:lnTo>
                  <a:pt x="8147" y="304143"/>
                </a:lnTo>
                <a:lnTo>
                  <a:pt x="0" y="304143"/>
                </a:lnTo>
                <a:lnTo>
                  <a:pt x="0" y="192143"/>
                </a:lnTo>
                <a:cubicBezTo>
                  <a:pt x="0" y="99290"/>
                  <a:pt x="65864" y="21819"/>
                  <a:pt x="153421" y="3902"/>
                </a:cubicBezTo>
                <a:lnTo>
                  <a:pt x="192125" y="0"/>
                </a:lnTo>
                <a:close/>
              </a:path>
            </a:pathLst>
          </a:custGeom>
          <a:solidFill>
            <a:schemeClr val="bg1">
              <a:lumMod val="75000"/>
            </a:schemeClr>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0" name="iSHEJI-16">
            <a:extLst>
              <a:ext uri="{FF2B5EF4-FFF2-40B4-BE49-F238E27FC236}">
                <a16:creationId xmlns:a16="http://schemas.microsoft.com/office/drawing/2014/main" id="{531060A8-7D56-4845-75DB-A613BFE6EFFB}"/>
              </a:ext>
            </a:extLst>
          </p:cNvPr>
          <p:cNvSpPr/>
          <p:nvPr/>
        </p:nvSpPr>
        <p:spPr>
          <a:xfrm>
            <a:off x="2825742" y="2335642"/>
            <a:ext cx="314127" cy="304143"/>
          </a:xfrm>
          <a:custGeom>
            <a:avLst/>
            <a:gdLst>
              <a:gd name="connsiteX0" fmla="*/ 0 w 314127"/>
              <a:gd name="connsiteY0" fmla="*/ 0 h 304143"/>
              <a:gd name="connsiteX1" fmla="*/ 122002 w 314127"/>
              <a:gd name="connsiteY1" fmla="*/ 0 h 304143"/>
              <a:gd name="connsiteX2" fmla="*/ 160707 w 314127"/>
              <a:gd name="connsiteY2" fmla="*/ 3902 h 304143"/>
              <a:gd name="connsiteX3" fmla="*/ 314127 w 314127"/>
              <a:gd name="connsiteY3" fmla="*/ 192143 h 304143"/>
              <a:gd name="connsiteX4" fmla="*/ 314127 w 314127"/>
              <a:gd name="connsiteY4" fmla="*/ 304143 h 304143"/>
              <a:gd name="connsiteX5" fmla="*/ 192125 w 314127"/>
              <a:gd name="connsiteY5" fmla="*/ 304143 h 304143"/>
              <a:gd name="connsiteX6" fmla="*/ 192125 w 314127"/>
              <a:gd name="connsiteY6" fmla="*/ 192143 h 304143"/>
              <a:gd name="connsiteX7" fmla="*/ 38705 w 314127"/>
              <a:gd name="connsiteY7" fmla="*/ 3902 h 304143"/>
              <a:gd name="connsiteX8" fmla="*/ 0 w 314127"/>
              <a:gd name="connsiteY8" fmla="*/ 0 h 30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127" h="304143">
                <a:moveTo>
                  <a:pt x="0" y="0"/>
                </a:moveTo>
                <a:lnTo>
                  <a:pt x="122002" y="0"/>
                </a:lnTo>
                <a:lnTo>
                  <a:pt x="160707" y="3902"/>
                </a:lnTo>
                <a:cubicBezTo>
                  <a:pt x="248266" y="21819"/>
                  <a:pt x="314127" y="99290"/>
                  <a:pt x="314127" y="192143"/>
                </a:cubicBezTo>
                <a:lnTo>
                  <a:pt x="314127" y="304143"/>
                </a:lnTo>
                <a:lnTo>
                  <a:pt x="192125" y="304143"/>
                </a:lnTo>
                <a:lnTo>
                  <a:pt x="192125" y="192143"/>
                </a:lnTo>
                <a:cubicBezTo>
                  <a:pt x="192125" y="99290"/>
                  <a:pt x="126264" y="21819"/>
                  <a:pt x="38705" y="3902"/>
                </a:cubicBezTo>
                <a:lnTo>
                  <a:pt x="0" y="0"/>
                </a:lnTo>
                <a:close/>
              </a:path>
            </a:pathLst>
          </a:custGeom>
          <a:solidFill>
            <a:schemeClr val="bg1">
              <a:lumMod val="75000"/>
            </a:schemeClr>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1" name="iSHEJI-17">
            <a:extLst>
              <a:ext uri="{FF2B5EF4-FFF2-40B4-BE49-F238E27FC236}">
                <a16:creationId xmlns:a16="http://schemas.microsoft.com/office/drawing/2014/main" id="{D10ECFE1-79B3-E6C5-14B7-38D46AC03AF1}"/>
              </a:ext>
            </a:extLst>
          </p:cNvPr>
          <p:cNvSpPr/>
          <p:nvPr/>
        </p:nvSpPr>
        <p:spPr>
          <a:xfrm flipH="1">
            <a:off x="2825714" y="5230236"/>
            <a:ext cx="314137" cy="411311"/>
          </a:xfrm>
          <a:custGeom>
            <a:avLst/>
            <a:gdLst>
              <a:gd name="connsiteX0" fmla="*/ 0 w 314137"/>
              <a:gd name="connsiteY0" fmla="*/ 0 h 411311"/>
              <a:gd name="connsiteX1" fmla="*/ 122002 w 314137"/>
              <a:gd name="connsiteY1" fmla="*/ 0 h 411311"/>
              <a:gd name="connsiteX2" fmla="*/ 122002 w 314137"/>
              <a:gd name="connsiteY2" fmla="*/ 219167 h 411311"/>
              <a:gd name="connsiteX3" fmla="*/ 275423 w 314137"/>
              <a:gd name="connsiteY3" fmla="*/ 407408 h 411311"/>
              <a:gd name="connsiteX4" fmla="*/ 314137 w 314137"/>
              <a:gd name="connsiteY4" fmla="*/ 411311 h 411311"/>
              <a:gd name="connsiteX5" fmla="*/ 192135 w 314137"/>
              <a:gd name="connsiteY5" fmla="*/ 411311 h 411311"/>
              <a:gd name="connsiteX6" fmla="*/ 153421 w 314137"/>
              <a:gd name="connsiteY6" fmla="*/ 407408 h 411311"/>
              <a:gd name="connsiteX7" fmla="*/ 0 w 314137"/>
              <a:gd name="connsiteY7" fmla="*/ 219167 h 411311"/>
              <a:gd name="connsiteX8" fmla="*/ 0 w 314137"/>
              <a:gd name="connsiteY8" fmla="*/ 0 h 41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137" h="411311">
                <a:moveTo>
                  <a:pt x="0" y="0"/>
                </a:moveTo>
                <a:lnTo>
                  <a:pt x="122002" y="0"/>
                </a:lnTo>
                <a:lnTo>
                  <a:pt x="122002" y="219167"/>
                </a:lnTo>
                <a:cubicBezTo>
                  <a:pt x="122002" y="312024"/>
                  <a:pt x="187866" y="389492"/>
                  <a:pt x="275423" y="407408"/>
                </a:cubicBezTo>
                <a:lnTo>
                  <a:pt x="314137" y="411311"/>
                </a:lnTo>
                <a:lnTo>
                  <a:pt x="192135" y="411311"/>
                </a:lnTo>
                <a:lnTo>
                  <a:pt x="153421" y="407408"/>
                </a:lnTo>
                <a:cubicBezTo>
                  <a:pt x="65864" y="389492"/>
                  <a:pt x="0" y="312024"/>
                  <a:pt x="0" y="219167"/>
                </a:cubicBezTo>
                <a:lnTo>
                  <a:pt x="0" y="0"/>
                </a:lnTo>
                <a:close/>
              </a:path>
            </a:pathLst>
          </a:custGeom>
          <a:solidFill>
            <a:schemeClr val="bg1">
              <a:lumMod val="7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2" name="iSHEJI-18">
            <a:extLst>
              <a:ext uri="{FF2B5EF4-FFF2-40B4-BE49-F238E27FC236}">
                <a16:creationId xmlns:a16="http://schemas.microsoft.com/office/drawing/2014/main" id="{20168525-67AE-9A74-9EB4-4347C1027B44}"/>
              </a:ext>
            </a:extLst>
          </p:cNvPr>
          <p:cNvSpPr txBox="1"/>
          <p:nvPr/>
        </p:nvSpPr>
        <p:spPr>
          <a:xfrm>
            <a:off x="1741693" y="4110493"/>
            <a:ext cx="88065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iSHEJI</a:t>
            </a:r>
          </a:p>
        </p:txBody>
      </p:sp>
      <p:sp>
        <p:nvSpPr>
          <p:cNvPr id="23" name="iSHEJI-19">
            <a:extLst>
              <a:ext uri="{FF2B5EF4-FFF2-40B4-BE49-F238E27FC236}">
                <a16:creationId xmlns:a16="http://schemas.microsoft.com/office/drawing/2014/main" id="{54BF21F9-6383-F1D6-C60B-0463DAE3FE44}"/>
              </a:ext>
            </a:extLst>
          </p:cNvPr>
          <p:cNvSpPr/>
          <p:nvPr/>
        </p:nvSpPr>
        <p:spPr>
          <a:xfrm>
            <a:off x="3676115" y="2773435"/>
            <a:ext cx="1870345" cy="1955577"/>
          </a:xfrm>
          <a:custGeom>
            <a:avLst/>
            <a:gdLst>
              <a:gd name="connsiteX0" fmla="*/ 902987 w 1870345"/>
              <a:gd name="connsiteY0" fmla="*/ 1955578 h 1955577"/>
              <a:gd name="connsiteX1" fmla="*/ 56024 w 1870345"/>
              <a:gd name="connsiteY1" fmla="*/ 1108615 h 1955577"/>
              <a:gd name="connsiteX2" fmla="*/ 55959 w 1870345"/>
              <a:gd name="connsiteY2" fmla="*/ 838267 h 1955577"/>
              <a:gd name="connsiteX3" fmla="*/ 56024 w 1870345"/>
              <a:gd name="connsiteY3" fmla="*/ 838200 h 1955577"/>
              <a:gd name="connsiteX4" fmla="*/ 888223 w 1870345"/>
              <a:gd name="connsiteY4" fmla="*/ 0 h 1955577"/>
              <a:gd name="connsiteX5" fmla="*/ 1870346 w 1870345"/>
              <a:gd name="connsiteY5" fmla="*/ 982504 h 19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0345" h="1955577">
                <a:moveTo>
                  <a:pt x="902987" y="1955578"/>
                </a:moveTo>
                <a:lnTo>
                  <a:pt x="56024" y="1108615"/>
                </a:lnTo>
                <a:cubicBezTo>
                  <a:pt x="-18649" y="1033977"/>
                  <a:pt x="-18678" y="912933"/>
                  <a:pt x="55959" y="838267"/>
                </a:cubicBezTo>
                <a:cubicBezTo>
                  <a:pt x="55981" y="838238"/>
                  <a:pt x="56002" y="838219"/>
                  <a:pt x="56024" y="838200"/>
                </a:cubicBezTo>
                <a:lnTo>
                  <a:pt x="888223" y="0"/>
                </a:lnTo>
                <a:lnTo>
                  <a:pt x="1870346" y="982504"/>
                </a:lnTo>
                <a:close/>
              </a:path>
            </a:pathLst>
          </a:custGeom>
          <a:solidFill>
            <a:schemeClr val="accent1"/>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4" name="iSHEJI-20">
            <a:extLst>
              <a:ext uri="{FF2B5EF4-FFF2-40B4-BE49-F238E27FC236}">
                <a16:creationId xmlns:a16="http://schemas.microsoft.com/office/drawing/2014/main" id="{6533EA43-E3AC-9C6F-2AEA-828359071BFB}"/>
              </a:ext>
            </a:extLst>
          </p:cNvPr>
          <p:cNvSpPr/>
          <p:nvPr/>
        </p:nvSpPr>
        <p:spPr>
          <a:xfrm>
            <a:off x="4740836" y="3755938"/>
            <a:ext cx="1611820" cy="1532201"/>
          </a:xfrm>
          <a:custGeom>
            <a:avLst/>
            <a:gdLst>
              <a:gd name="connsiteX0" fmla="*/ 940784 w 1611820"/>
              <a:gd name="connsiteY0" fmla="*/ 1476185 h 1532201"/>
              <a:gd name="connsiteX1" fmla="*/ 670570 w 1611820"/>
              <a:gd name="connsiteY1" fmla="*/ 1476289 h 1532201"/>
              <a:gd name="connsiteX2" fmla="*/ 670465 w 1611820"/>
              <a:gd name="connsiteY2" fmla="*/ 1476185 h 1532201"/>
              <a:gd name="connsiteX3" fmla="*/ 0 w 1611820"/>
              <a:gd name="connsiteY3" fmla="*/ 805720 h 1532201"/>
              <a:gd name="connsiteX4" fmla="*/ 805625 w 1611820"/>
              <a:gd name="connsiteY4" fmla="*/ 0 h 1532201"/>
              <a:gd name="connsiteX5" fmla="*/ 1611821 w 1611820"/>
              <a:gd name="connsiteY5" fmla="*/ 805720 h 153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1820" h="1532201">
                <a:moveTo>
                  <a:pt x="940784" y="1476185"/>
                </a:moveTo>
                <a:cubicBezTo>
                  <a:pt x="866194" y="1550832"/>
                  <a:pt x="745217" y="1550880"/>
                  <a:pt x="670570" y="1476289"/>
                </a:cubicBezTo>
                <a:cubicBezTo>
                  <a:pt x="670531" y="1476251"/>
                  <a:pt x="670503" y="1476223"/>
                  <a:pt x="670465" y="1476185"/>
                </a:cubicBezTo>
                <a:lnTo>
                  <a:pt x="0" y="805720"/>
                </a:lnTo>
                <a:lnTo>
                  <a:pt x="805625" y="0"/>
                </a:lnTo>
                <a:lnTo>
                  <a:pt x="1611821" y="805720"/>
                </a:lnTo>
                <a:close/>
              </a:path>
            </a:pathLst>
          </a:custGeom>
          <a:solidFill>
            <a:srgbClr val="353333"/>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5" name="iSHEJI-21">
            <a:extLst>
              <a:ext uri="{FF2B5EF4-FFF2-40B4-BE49-F238E27FC236}">
                <a16:creationId xmlns:a16="http://schemas.microsoft.com/office/drawing/2014/main" id="{D0876318-FBD4-2DD6-B48B-51F83163BC89}"/>
              </a:ext>
            </a:extLst>
          </p:cNvPr>
          <p:cNvSpPr/>
          <p:nvPr/>
        </p:nvSpPr>
        <p:spPr>
          <a:xfrm>
            <a:off x="5546461" y="3260067"/>
            <a:ext cx="912552" cy="991742"/>
          </a:xfrm>
          <a:custGeom>
            <a:avLst/>
            <a:gdLst>
              <a:gd name="connsiteX0" fmla="*/ 856488 w 912552"/>
              <a:gd name="connsiteY0" fmla="*/ 631031 h 991742"/>
              <a:gd name="connsiteX1" fmla="*/ 495871 w 912552"/>
              <a:gd name="connsiteY1" fmla="*/ 991743 h 991742"/>
              <a:gd name="connsiteX2" fmla="*/ 0 w 912552"/>
              <a:gd name="connsiteY2" fmla="*/ 495871 h 991742"/>
              <a:gd name="connsiteX3" fmla="*/ 495871 w 912552"/>
              <a:gd name="connsiteY3" fmla="*/ 0 h 991742"/>
              <a:gd name="connsiteX4" fmla="*/ 856488 w 912552"/>
              <a:gd name="connsiteY4" fmla="*/ 360617 h 991742"/>
              <a:gd name="connsiteX5" fmla="*/ 856688 w 912552"/>
              <a:gd name="connsiteY5" fmla="*/ 630831 h 991742"/>
              <a:gd name="connsiteX6" fmla="*/ 856488 w 912552"/>
              <a:gd name="connsiteY6" fmla="*/ 631031 h 99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2552" h="991742">
                <a:moveTo>
                  <a:pt x="856488" y="631031"/>
                </a:moveTo>
                <a:lnTo>
                  <a:pt x="495871" y="991743"/>
                </a:lnTo>
                <a:lnTo>
                  <a:pt x="0" y="495871"/>
                </a:lnTo>
                <a:lnTo>
                  <a:pt x="495871" y="0"/>
                </a:lnTo>
                <a:lnTo>
                  <a:pt x="856488" y="360617"/>
                </a:lnTo>
                <a:cubicBezTo>
                  <a:pt x="931164" y="435178"/>
                  <a:pt x="931250" y="556155"/>
                  <a:pt x="856688" y="630831"/>
                </a:cubicBezTo>
                <a:cubicBezTo>
                  <a:pt x="856621" y="630898"/>
                  <a:pt x="856555" y="630965"/>
                  <a:pt x="856488" y="631031"/>
                </a:cubicBezTo>
                <a:close/>
              </a:path>
            </a:pathLst>
          </a:custGeom>
          <a:solidFill>
            <a:schemeClr val="accent2"/>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6" name="iSHEJI-22">
            <a:extLst>
              <a:ext uri="{FF2B5EF4-FFF2-40B4-BE49-F238E27FC236}">
                <a16:creationId xmlns:a16="http://schemas.microsoft.com/office/drawing/2014/main" id="{24274EDC-7474-F06D-BD9D-3D5ECD19E4B6}"/>
              </a:ext>
            </a:extLst>
          </p:cNvPr>
          <p:cNvSpPr/>
          <p:nvPr/>
        </p:nvSpPr>
        <p:spPr>
          <a:xfrm>
            <a:off x="4923907" y="2582450"/>
            <a:ext cx="1253966" cy="1174440"/>
          </a:xfrm>
          <a:custGeom>
            <a:avLst/>
            <a:gdLst>
              <a:gd name="connsiteX0" fmla="*/ 627126 w 1253966"/>
              <a:gd name="connsiteY0" fmla="*/ 1174441 h 1174440"/>
              <a:gd name="connsiteX1" fmla="*/ 0 w 1253966"/>
              <a:gd name="connsiteY1" fmla="*/ 547696 h 1174440"/>
              <a:gd name="connsiteX2" fmla="*/ 491966 w 1253966"/>
              <a:gd name="connsiteY2" fmla="*/ 56015 h 1174440"/>
              <a:gd name="connsiteX3" fmla="*/ 762181 w 1253966"/>
              <a:gd name="connsiteY3" fmla="*/ 55912 h 1174440"/>
              <a:gd name="connsiteX4" fmla="*/ 762286 w 1253966"/>
              <a:gd name="connsiteY4" fmla="*/ 56015 h 1174440"/>
              <a:gd name="connsiteX5" fmla="*/ 1253966 w 1253966"/>
              <a:gd name="connsiteY5" fmla="*/ 547696 h 117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3966" h="1174440">
                <a:moveTo>
                  <a:pt x="627126" y="1174441"/>
                </a:moveTo>
                <a:lnTo>
                  <a:pt x="0" y="547696"/>
                </a:lnTo>
                <a:lnTo>
                  <a:pt x="491966" y="56015"/>
                </a:lnTo>
                <a:cubicBezTo>
                  <a:pt x="566557" y="-18631"/>
                  <a:pt x="687534" y="-18678"/>
                  <a:pt x="762181" y="55912"/>
                </a:cubicBezTo>
                <a:cubicBezTo>
                  <a:pt x="762219" y="55946"/>
                  <a:pt x="762248" y="55981"/>
                  <a:pt x="762286" y="56015"/>
                </a:cubicBezTo>
                <a:lnTo>
                  <a:pt x="1253966" y="547696"/>
                </a:lnTo>
                <a:close/>
              </a:path>
            </a:pathLst>
          </a:custGeom>
          <a:solidFill>
            <a:schemeClr val="accent4"/>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7" name="iSHEJI-23">
            <a:extLst>
              <a:ext uri="{FF2B5EF4-FFF2-40B4-BE49-F238E27FC236}">
                <a16:creationId xmlns:a16="http://schemas.microsoft.com/office/drawing/2014/main" id="{B48EAED1-B699-4AA5-26D6-BD027300E2E5}"/>
              </a:ext>
            </a:extLst>
          </p:cNvPr>
          <p:cNvSpPr txBox="1"/>
          <p:nvPr/>
        </p:nvSpPr>
        <p:spPr>
          <a:xfrm>
            <a:off x="3941563" y="3474224"/>
            <a:ext cx="1339448" cy="553998"/>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78%</a:t>
            </a:r>
            <a:endParaRPr kumimoji="0" lang="zh-CN" altLang="en-US" sz="36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28" name="iSHEJI-24">
            <a:extLst>
              <a:ext uri="{FF2B5EF4-FFF2-40B4-BE49-F238E27FC236}">
                <a16:creationId xmlns:a16="http://schemas.microsoft.com/office/drawing/2014/main" id="{A344B3C8-8529-C8CD-2B8C-49ED05CC4CFB}"/>
              </a:ext>
            </a:extLst>
          </p:cNvPr>
          <p:cNvSpPr txBox="1"/>
          <p:nvPr/>
        </p:nvSpPr>
        <p:spPr>
          <a:xfrm>
            <a:off x="4894376" y="2981367"/>
            <a:ext cx="1339448"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35%</a:t>
            </a:r>
            <a:endParaRPr kumimoji="0" lang="zh-CN" altLang="en-US"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29" name="iSHEJI-25">
            <a:extLst>
              <a:ext uri="{FF2B5EF4-FFF2-40B4-BE49-F238E27FC236}">
                <a16:creationId xmlns:a16="http://schemas.microsoft.com/office/drawing/2014/main" id="{B520301E-F3AD-FA2D-DDBE-9F007559519C}"/>
              </a:ext>
            </a:extLst>
          </p:cNvPr>
          <p:cNvSpPr txBox="1"/>
          <p:nvPr/>
        </p:nvSpPr>
        <p:spPr>
          <a:xfrm>
            <a:off x="4894376" y="4346220"/>
            <a:ext cx="1339448" cy="49244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52%</a:t>
            </a:r>
            <a:endParaRPr kumimoji="0" lang="zh-CN" altLang="en-US"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30" name="iSHEJI-26">
            <a:extLst>
              <a:ext uri="{FF2B5EF4-FFF2-40B4-BE49-F238E27FC236}">
                <a16:creationId xmlns:a16="http://schemas.microsoft.com/office/drawing/2014/main" id="{D4712080-460F-38B4-BBA1-1E66CF7098B7}"/>
              </a:ext>
            </a:extLst>
          </p:cNvPr>
          <p:cNvSpPr txBox="1"/>
          <p:nvPr/>
        </p:nvSpPr>
        <p:spPr>
          <a:xfrm>
            <a:off x="5373382" y="3574302"/>
            <a:ext cx="1339448"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13%</a:t>
            </a:r>
            <a:endParaRPr kumimoji="0" lang="zh-CN" altLang="en-US" sz="2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31" name="iSHEJI-27">
            <a:extLst>
              <a:ext uri="{FF2B5EF4-FFF2-40B4-BE49-F238E27FC236}">
                <a16:creationId xmlns:a16="http://schemas.microsoft.com/office/drawing/2014/main" id="{FFEB7F91-9D61-D446-86D3-2200F9A0E6E9}"/>
              </a:ext>
            </a:extLst>
          </p:cNvPr>
          <p:cNvSpPr txBox="1"/>
          <p:nvPr/>
        </p:nvSpPr>
        <p:spPr>
          <a:xfrm>
            <a:off x="6898638" y="2830498"/>
            <a:ext cx="4622801" cy="2361929"/>
          </a:xfrm>
          <a:prstGeom prst="rect">
            <a:avLst/>
          </a:prstGeom>
          <a:noFill/>
        </p:spPr>
        <p:txBody>
          <a:bodyPr wrap="square" lIns="0" tIns="0" rIns="0" bIns="0" rtlCol="0">
            <a:spAutoFit/>
          </a:bodyPr>
          <a:lstStyle/>
          <a:p>
            <a:pPr marL="182563" indent="-182563">
              <a:lnSpc>
                <a:spcPct val="150000"/>
              </a:lnSpc>
              <a:spcAft>
                <a:spcPts val="1000"/>
              </a:spcAft>
              <a:buFont typeface="Arial" panose="020B0604020202020204" pitchFamily="34" charset="0"/>
              <a:buChar char="•"/>
            </a:pPr>
            <a:r>
              <a:rPr lang="zh-CN" altLang="en-US"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爱设计是一家智能创意科技公司，是国内领先的内容创意全链路服务公司，致力于构建“创意资源</a:t>
            </a:r>
            <a:r>
              <a:rPr lang="en-US" altLang="zh-CN"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a:t>
            </a:r>
            <a:r>
              <a:rPr lang="zh-CN" altLang="en-US"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智能创作</a:t>
            </a:r>
            <a:r>
              <a:rPr lang="en-US" altLang="zh-CN"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a:t>
            </a:r>
            <a:r>
              <a:rPr lang="zh-CN" altLang="en-US"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内容管理</a:t>
            </a:r>
            <a:r>
              <a:rPr lang="en-US" altLang="zh-CN"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a:t>
            </a:r>
            <a:r>
              <a:rPr lang="zh-CN" altLang="en-US"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投放分发</a:t>
            </a:r>
            <a:r>
              <a:rPr lang="en-US" altLang="zh-CN"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a:t>
            </a:r>
            <a:r>
              <a:rPr lang="zh-CN" altLang="en-US"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数据监测的内容创意全链路平台。</a:t>
            </a:r>
            <a:endParaRPr lang="en-US" altLang="zh-CN"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endParaRPr>
          </a:p>
          <a:p>
            <a:pPr marL="182563" indent="-182563">
              <a:lnSpc>
                <a:spcPct val="150000"/>
              </a:lnSpc>
              <a:spcAft>
                <a:spcPts val="1000"/>
              </a:spcAft>
              <a:buFont typeface="Arial" panose="020B0604020202020204" pitchFamily="34" charset="0"/>
              <a:buChar char="•"/>
            </a:pPr>
            <a:r>
              <a:rPr kumimoji="0" lang="zh-CN" altLang="en-US"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在</a:t>
            </a:r>
            <a:r>
              <a:rPr kumimoji="0" lang="en-US" altLang="zh-CN"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a:t>
            </a:r>
            <a:r>
              <a:rPr kumimoji="0" lang="zh-CN" altLang="en-US"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内容为王</a:t>
            </a:r>
            <a:r>
              <a:rPr kumimoji="0" lang="en-US" altLang="zh-CN"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a:t>
            </a:r>
            <a:r>
              <a:rPr kumimoji="0" lang="zh-CN" altLang="en-US"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的数字化时代</a:t>
            </a:r>
            <a:r>
              <a:rPr kumimoji="0" lang="en-US" altLang="zh-CN"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a:t>
            </a:r>
            <a:r>
              <a:rPr kumimoji="0" lang="zh-CN" altLang="en-US"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技术正在全面改变内容行业，企业面临多样化的内容创意问题，爱设计以内容 </a:t>
            </a:r>
            <a:r>
              <a:rPr kumimoji="0" lang="en-US" altLang="zh-CN"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Content + </a:t>
            </a:r>
            <a:r>
              <a:rPr kumimoji="0" lang="zh-CN" altLang="en-US"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科技 </a:t>
            </a:r>
            <a:r>
              <a:rPr kumimoji="0" lang="en-US" altLang="zh-CN"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Technology </a:t>
            </a:r>
            <a:r>
              <a:rPr kumimoji="0" lang="zh-CN" altLang="en-US"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为基础，提出 </a:t>
            </a:r>
            <a:r>
              <a:rPr kumimoji="0" lang="en-US" altLang="zh-CN"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Contecht </a:t>
            </a:r>
            <a:r>
              <a:rPr kumimoji="0" lang="zh-CN" altLang="en-US"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创意云概念，以内容</a:t>
            </a:r>
            <a:r>
              <a:rPr kumimoji="0" lang="en-US" altLang="zh-CN"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a:t>
            </a:r>
            <a:r>
              <a:rPr kumimoji="0" lang="zh-CN" altLang="en-US"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科技的方式生产内容。</a:t>
            </a:r>
            <a:endParaRPr kumimoji="0" lang="en-US" altLang="zh-CN"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endParaRPr>
          </a:p>
        </p:txBody>
      </p:sp>
    </p:spTree>
    <p:extLst>
      <p:ext uri="{BB962C8B-B14F-4D97-AF65-F5344CB8AC3E}">
        <p14:creationId xmlns:p14="http://schemas.microsoft.com/office/powerpoint/2010/main" val="30705080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9" name="iSHEJI-1">
            <a:extLst>
              <a:ext uri="{FF2B5EF4-FFF2-40B4-BE49-F238E27FC236}">
                <a16:creationId xmlns:a16="http://schemas.microsoft.com/office/drawing/2014/main" id="{E989694B-37BD-BC3E-7614-7BDAAEF4E71A}"/>
              </a:ext>
            </a:extLst>
          </p:cNvPr>
          <p:cNvSpPr txBox="1"/>
          <p:nvPr>
            <p:custDataLst>
              <p:tags r:id="rId1"/>
            </p:custDataLst>
          </p:nvPr>
        </p:nvSpPr>
        <p:spPr>
          <a:xfrm>
            <a:off x="11118928" y="516533"/>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80" name="iSHEJI-2">
            <a:extLst>
              <a:ext uri="{FF2B5EF4-FFF2-40B4-BE49-F238E27FC236}">
                <a16:creationId xmlns:a16="http://schemas.microsoft.com/office/drawing/2014/main" id="{08A33F82-33F1-77DF-B9EA-F16AD41091D4}"/>
              </a:ext>
            </a:extLst>
          </p:cNvPr>
          <p:cNvSpPr/>
          <p:nvPr/>
        </p:nvSpPr>
        <p:spPr>
          <a:xfrm rot="17100000" flipV="1">
            <a:off x="-16058" y="576"/>
            <a:ext cx="933278" cy="715214"/>
          </a:xfrm>
          <a:custGeom>
            <a:avLst/>
            <a:gdLst>
              <a:gd name="connsiteX0" fmla="*/ 888114 w 933278"/>
              <a:gd name="connsiteY0" fmla="*/ 168556 h 715214"/>
              <a:gd name="connsiteX1" fmla="*/ 933278 w 933278"/>
              <a:gd name="connsiteY1" fmla="*/ 0 h 715214"/>
              <a:gd name="connsiteX2" fmla="*/ 0 w 933278"/>
              <a:gd name="connsiteY2" fmla="*/ 699046 h 715214"/>
              <a:gd name="connsiteX3" fmla="*/ 60338 w 933278"/>
              <a:gd name="connsiteY3" fmla="*/ 715214 h 715214"/>
            </a:gdLst>
            <a:ahLst/>
            <a:cxnLst>
              <a:cxn ang="0">
                <a:pos x="connsiteX0" y="connsiteY0"/>
              </a:cxn>
              <a:cxn ang="0">
                <a:pos x="connsiteX1" y="connsiteY1"/>
              </a:cxn>
              <a:cxn ang="0">
                <a:pos x="connsiteX2" y="connsiteY2"/>
              </a:cxn>
              <a:cxn ang="0">
                <a:pos x="connsiteX3" y="connsiteY3"/>
              </a:cxn>
            </a:cxnLst>
            <a:rect l="l" t="t" r="r" b="b"/>
            <a:pathLst>
              <a:path w="933278" h="715214">
                <a:moveTo>
                  <a:pt x="888114" y="168556"/>
                </a:moveTo>
                <a:lnTo>
                  <a:pt x="933278" y="0"/>
                </a:lnTo>
                <a:lnTo>
                  <a:pt x="0" y="699046"/>
                </a:lnTo>
                <a:lnTo>
                  <a:pt x="60338" y="71521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7" name="iSHEJI-3">
            <a:extLst>
              <a:ext uri="{FF2B5EF4-FFF2-40B4-BE49-F238E27FC236}">
                <a16:creationId xmlns:a16="http://schemas.microsoft.com/office/drawing/2014/main" id="{FCBA68DD-C4A9-B279-8D2C-7FF707FF5D92}"/>
              </a:ext>
            </a:extLst>
          </p:cNvPr>
          <p:cNvSpPr/>
          <p:nvPr/>
        </p:nvSpPr>
        <p:spPr>
          <a:xfrm>
            <a:off x="1366838" y="1412015"/>
            <a:ext cx="2962275" cy="772716"/>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sz="2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内容智能流转</a:t>
            </a:r>
          </a:p>
        </p:txBody>
      </p:sp>
      <p:sp>
        <p:nvSpPr>
          <p:cNvPr id="28" name="iSHEJI-4">
            <a:extLst>
              <a:ext uri="{FF2B5EF4-FFF2-40B4-BE49-F238E27FC236}">
                <a16:creationId xmlns:a16="http://schemas.microsoft.com/office/drawing/2014/main" id="{DB4786DC-BF74-6086-0786-E22D2D733503}"/>
              </a:ext>
            </a:extLst>
          </p:cNvPr>
          <p:cNvSpPr/>
          <p:nvPr/>
        </p:nvSpPr>
        <p:spPr>
          <a:xfrm>
            <a:off x="4614863" y="1412015"/>
            <a:ext cx="2962275" cy="772716"/>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sz="2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数字资产管理</a:t>
            </a:r>
          </a:p>
        </p:txBody>
      </p:sp>
      <p:sp>
        <p:nvSpPr>
          <p:cNvPr id="29" name="iSHEJI-5">
            <a:extLst>
              <a:ext uri="{FF2B5EF4-FFF2-40B4-BE49-F238E27FC236}">
                <a16:creationId xmlns:a16="http://schemas.microsoft.com/office/drawing/2014/main" id="{62A5CD21-0AEE-75EE-8BE0-154653FD4B79}"/>
              </a:ext>
            </a:extLst>
          </p:cNvPr>
          <p:cNvSpPr/>
          <p:nvPr/>
        </p:nvSpPr>
        <p:spPr>
          <a:xfrm>
            <a:off x="7862888" y="1412015"/>
            <a:ext cx="2962275" cy="772716"/>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品牌塑造传播</a:t>
            </a:r>
            <a:endParaRPr kumimoji="0" lang="zh-CN" altLang="en-US" sz="2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endParaRPr>
          </a:p>
        </p:txBody>
      </p:sp>
      <p:sp>
        <p:nvSpPr>
          <p:cNvPr id="30" name="iSHEJI-6">
            <a:extLst>
              <a:ext uri="{FF2B5EF4-FFF2-40B4-BE49-F238E27FC236}">
                <a16:creationId xmlns:a16="http://schemas.microsoft.com/office/drawing/2014/main" id="{B42F6B2E-F77F-246E-3B1E-875F46A0FF97}"/>
              </a:ext>
            </a:extLst>
          </p:cNvPr>
          <p:cNvSpPr/>
          <p:nvPr/>
        </p:nvSpPr>
        <p:spPr>
          <a:xfrm>
            <a:off x="1366838" y="2425363"/>
            <a:ext cx="2962275" cy="772716"/>
          </a:xfrm>
          <a:prstGeom prst="rect">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内容</a:t>
            </a:r>
          </a:p>
        </p:txBody>
      </p:sp>
      <p:sp>
        <p:nvSpPr>
          <p:cNvPr id="31" name="iSHEJI-7">
            <a:extLst>
              <a:ext uri="{FF2B5EF4-FFF2-40B4-BE49-F238E27FC236}">
                <a16:creationId xmlns:a16="http://schemas.microsoft.com/office/drawing/2014/main" id="{0254C190-D1C3-A168-A411-CF965B3EBA2B}"/>
              </a:ext>
            </a:extLst>
          </p:cNvPr>
          <p:cNvSpPr/>
          <p:nvPr/>
        </p:nvSpPr>
        <p:spPr>
          <a:xfrm>
            <a:off x="4614863" y="2425363"/>
            <a:ext cx="2962275" cy="772716"/>
          </a:xfrm>
          <a:prstGeom prst="rect">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数字</a:t>
            </a:r>
          </a:p>
        </p:txBody>
      </p:sp>
      <p:sp>
        <p:nvSpPr>
          <p:cNvPr id="32" name="iSHEJI-8">
            <a:extLst>
              <a:ext uri="{FF2B5EF4-FFF2-40B4-BE49-F238E27FC236}">
                <a16:creationId xmlns:a16="http://schemas.microsoft.com/office/drawing/2014/main" id="{63A4432F-4135-65FD-4BDB-D471D1DF99E5}"/>
              </a:ext>
            </a:extLst>
          </p:cNvPr>
          <p:cNvSpPr/>
          <p:nvPr/>
        </p:nvSpPr>
        <p:spPr>
          <a:xfrm>
            <a:off x="7862888" y="2425363"/>
            <a:ext cx="2962275" cy="772716"/>
          </a:xfrm>
          <a:prstGeom prst="rect">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0" dirty="0">
                <a:solidFill>
                  <a:schemeClr val="tx1"/>
                </a:solidFill>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品牌</a:t>
            </a:r>
            <a:endParaRPr kumimoji="0" lang="zh-CN" altLang="en-US"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endParaRPr>
          </a:p>
        </p:txBody>
      </p:sp>
      <p:sp>
        <p:nvSpPr>
          <p:cNvPr id="33" name="iSHEJI-9">
            <a:extLst>
              <a:ext uri="{FF2B5EF4-FFF2-40B4-BE49-F238E27FC236}">
                <a16:creationId xmlns:a16="http://schemas.microsoft.com/office/drawing/2014/main" id="{61BFEC55-78E9-34EF-8AD4-C55AE78EE63B}"/>
              </a:ext>
            </a:extLst>
          </p:cNvPr>
          <p:cNvSpPr/>
          <p:nvPr/>
        </p:nvSpPr>
        <p:spPr>
          <a:xfrm>
            <a:off x="1366838" y="3198079"/>
            <a:ext cx="2962275" cy="772716"/>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智能</a:t>
            </a:r>
          </a:p>
        </p:txBody>
      </p:sp>
      <p:sp>
        <p:nvSpPr>
          <p:cNvPr id="34" name="iSHEJI-10">
            <a:extLst>
              <a:ext uri="{FF2B5EF4-FFF2-40B4-BE49-F238E27FC236}">
                <a16:creationId xmlns:a16="http://schemas.microsoft.com/office/drawing/2014/main" id="{CEAF68D4-E315-B059-EB5D-B4CD358CCE9D}"/>
              </a:ext>
            </a:extLst>
          </p:cNvPr>
          <p:cNvSpPr/>
          <p:nvPr/>
        </p:nvSpPr>
        <p:spPr>
          <a:xfrm>
            <a:off x="4614863" y="3198079"/>
            <a:ext cx="2962275" cy="772716"/>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资产</a:t>
            </a:r>
          </a:p>
        </p:txBody>
      </p:sp>
      <p:sp>
        <p:nvSpPr>
          <p:cNvPr id="35" name="iSHEJI-11">
            <a:extLst>
              <a:ext uri="{FF2B5EF4-FFF2-40B4-BE49-F238E27FC236}">
                <a16:creationId xmlns:a16="http://schemas.microsoft.com/office/drawing/2014/main" id="{3A21B19F-DFB9-4581-5C2F-74F698EA7DCE}"/>
              </a:ext>
            </a:extLst>
          </p:cNvPr>
          <p:cNvSpPr/>
          <p:nvPr/>
        </p:nvSpPr>
        <p:spPr>
          <a:xfrm>
            <a:off x="7862888" y="3198079"/>
            <a:ext cx="2962275" cy="772716"/>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0" dirty="0">
                <a:solidFill>
                  <a:schemeClr val="tx1"/>
                </a:solidFill>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塑造</a:t>
            </a:r>
            <a:endParaRPr kumimoji="0" lang="zh-CN" altLang="en-US"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endParaRPr>
          </a:p>
        </p:txBody>
      </p:sp>
      <p:sp>
        <p:nvSpPr>
          <p:cNvPr id="36" name="iSHEJI-12">
            <a:extLst>
              <a:ext uri="{FF2B5EF4-FFF2-40B4-BE49-F238E27FC236}">
                <a16:creationId xmlns:a16="http://schemas.microsoft.com/office/drawing/2014/main" id="{2C56B6F7-A908-B38F-2269-BEE5553C7C3D}"/>
              </a:ext>
            </a:extLst>
          </p:cNvPr>
          <p:cNvSpPr/>
          <p:nvPr/>
        </p:nvSpPr>
        <p:spPr>
          <a:xfrm>
            <a:off x="1366838" y="3970795"/>
            <a:ext cx="2962275" cy="772716"/>
          </a:xfrm>
          <a:prstGeom prst="rect">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流转</a:t>
            </a:r>
          </a:p>
        </p:txBody>
      </p:sp>
      <p:sp>
        <p:nvSpPr>
          <p:cNvPr id="37" name="iSHEJI-13">
            <a:extLst>
              <a:ext uri="{FF2B5EF4-FFF2-40B4-BE49-F238E27FC236}">
                <a16:creationId xmlns:a16="http://schemas.microsoft.com/office/drawing/2014/main" id="{0B32385D-0799-BF3C-8D0B-7EA4DC5853E9}"/>
              </a:ext>
            </a:extLst>
          </p:cNvPr>
          <p:cNvSpPr/>
          <p:nvPr/>
        </p:nvSpPr>
        <p:spPr>
          <a:xfrm>
            <a:off x="4614863" y="3970795"/>
            <a:ext cx="2962275" cy="772716"/>
          </a:xfrm>
          <a:prstGeom prst="rect">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管理</a:t>
            </a:r>
          </a:p>
        </p:txBody>
      </p:sp>
      <p:sp>
        <p:nvSpPr>
          <p:cNvPr id="45" name="iSHEJI-14">
            <a:extLst>
              <a:ext uri="{FF2B5EF4-FFF2-40B4-BE49-F238E27FC236}">
                <a16:creationId xmlns:a16="http://schemas.microsoft.com/office/drawing/2014/main" id="{3305137D-FBDB-8FBF-FE4A-159573E5F8C9}"/>
              </a:ext>
            </a:extLst>
          </p:cNvPr>
          <p:cNvSpPr/>
          <p:nvPr/>
        </p:nvSpPr>
        <p:spPr>
          <a:xfrm>
            <a:off x="7862888" y="3970795"/>
            <a:ext cx="2962275" cy="772716"/>
          </a:xfrm>
          <a:prstGeom prst="rect">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0" dirty="0">
                <a:solidFill>
                  <a:schemeClr val="tx1"/>
                </a:solidFill>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传播</a:t>
            </a:r>
            <a:endParaRPr kumimoji="0" lang="zh-CN" altLang="en-US"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endParaRPr>
          </a:p>
        </p:txBody>
      </p:sp>
      <p:sp>
        <p:nvSpPr>
          <p:cNvPr id="46" name="iSHEJI-15">
            <a:extLst>
              <a:ext uri="{FF2B5EF4-FFF2-40B4-BE49-F238E27FC236}">
                <a16:creationId xmlns:a16="http://schemas.microsoft.com/office/drawing/2014/main" id="{E25F9831-7876-769C-FFDF-D6592A2F330F}"/>
              </a:ext>
            </a:extLst>
          </p:cNvPr>
          <p:cNvSpPr/>
          <p:nvPr/>
        </p:nvSpPr>
        <p:spPr>
          <a:xfrm>
            <a:off x="1366838" y="4743511"/>
            <a:ext cx="2962275" cy="772716"/>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内容</a:t>
            </a:r>
          </a:p>
        </p:txBody>
      </p:sp>
      <p:sp>
        <p:nvSpPr>
          <p:cNvPr id="47" name="iSHEJI-16">
            <a:extLst>
              <a:ext uri="{FF2B5EF4-FFF2-40B4-BE49-F238E27FC236}">
                <a16:creationId xmlns:a16="http://schemas.microsoft.com/office/drawing/2014/main" id="{33F651C3-95AF-781D-B320-D536EFFC95FD}"/>
              </a:ext>
            </a:extLst>
          </p:cNvPr>
          <p:cNvSpPr/>
          <p:nvPr/>
        </p:nvSpPr>
        <p:spPr>
          <a:xfrm>
            <a:off x="4614863" y="4743511"/>
            <a:ext cx="2962275" cy="772716"/>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资产</a:t>
            </a:r>
          </a:p>
        </p:txBody>
      </p:sp>
      <p:sp>
        <p:nvSpPr>
          <p:cNvPr id="48" name="iSHEJI-17">
            <a:extLst>
              <a:ext uri="{FF2B5EF4-FFF2-40B4-BE49-F238E27FC236}">
                <a16:creationId xmlns:a16="http://schemas.microsoft.com/office/drawing/2014/main" id="{63B1CB19-DD93-3F07-D2AA-BB54B3F1C853}"/>
              </a:ext>
            </a:extLst>
          </p:cNvPr>
          <p:cNvSpPr/>
          <p:nvPr/>
        </p:nvSpPr>
        <p:spPr>
          <a:xfrm>
            <a:off x="7862888" y="4743511"/>
            <a:ext cx="2962275" cy="772716"/>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0" dirty="0">
                <a:solidFill>
                  <a:schemeClr val="tx1"/>
                </a:solidFill>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品牌</a:t>
            </a:r>
            <a:endParaRPr kumimoji="0" lang="zh-CN" altLang="en-US"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endParaRPr>
          </a:p>
        </p:txBody>
      </p:sp>
      <p:sp>
        <p:nvSpPr>
          <p:cNvPr id="49" name="iSHEJI-18">
            <a:extLst>
              <a:ext uri="{FF2B5EF4-FFF2-40B4-BE49-F238E27FC236}">
                <a16:creationId xmlns:a16="http://schemas.microsoft.com/office/drawing/2014/main" id="{18A931F3-36B2-6D95-7989-EE4FF68D4A01}"/>
              </a:ext>
            </a:extLst>
          </p:cNvPr>
          <p:cNvSpPr/>
          <p:nvPr/>
        </p:nvSpPr>
        <p:spPr>
          <a:xfrm>
            <a:off x="1366838" y="5516227"/>
            <a:ext cx="2962275" cy="772716"/>
          </a:xfrm>
          <a:prstGeom prst="rect">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智能</a:t>
            </a:r>
          </a:p>
        </p:txBody>
      </p:sp>
      <p:sp>
        <p:nvSpPr>
          <p:cNvPr id="50" name="iSHEJI-19">
            <a:extLst>
              <a:ext uri="{FF2B5EF4-FFF2-40B4-BE49-F238E27FC236}">
                <a16:creationId xmlns:a16="http://schemas.microsoft.com/office/drawing/2014/main" id="{D508CDC3-9DE5-C704-09EE-A7C575381FC2}"/>
              </a:ext>
            </a:extLst>
          </p:cNvPr>
          <p:cNvSpPr/>
          <p:nvPr/>
        </p:nvSpPr>
        <p:spPr>
          <a:xfrm>
            <a:off x="4614863" y="5516227"/>
            <a:ext cx="2962275" cy="772716"/>
          </a:xfrm>
          <a:prstGeom prst="rect">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zh-CN" altLang="en-US"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数字</a:t>
            </a:r>
          </a:p>
        </p:txBody>
      </p:sp>
      <p:sp>
        <p:nvSpPr>
          <p:cNvPr id="51" name="iSHEJI-20">
            <a:extLst>
              <a:ext uri="{FF2B5EF4-FFF2-40B4-BE49-F238E27FC236}">
                <a16:creationId xmlns:a16="http://schemas.microsoft.com/office/drawing/2014/main" id="{ADCF9C13-1BFB-3023-B23D-C9E5CD887F97}"/>
              </a:ext>
            </a:extLst>
          </p:cNvPr>
          <p:cNvSpPr/>
          <p:nvPr/>
        </p:nvSpPr>
        <p:spPr>
          <a:xfrm>
            <a:off x="7862888" y="5516227"/>
            <a:ext cx="2962275" cy="772716"/>
          </a:xfrm>
          <a:prstGeom prst="rect">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0" dirty="0">
                <a:solidFill>
                  <a:schemeClr val="tx1"/>
                </a:solidFill>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塑造</a:t>
            </a:r>
            <a:endParaRPr kumimoji="0" lang="zh-CN" altLang="en-US"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endParaRPr>
          </a:p>
        </p:txBody>
      </p:sp>
      <p:sp>
        <p:nvSpPr>
          <p:cNvPr id="2" name="iSHEJI-21">
            <a:extLst>
              <a:ext uri="{FF2B5EF4-FFF2-40B4-BE49-F238E27FC236}">
                <a16:creationId xmlns:a16="http://schemas.microsoft.com/office/drawing/2014/main" id="{0133E782-8AF4-1A51-FCE1-AE6431C2C9FF}"/>
              </a:ext>
            </a:extLst>
          </p:cNvPr>
          <p:cNvSpPr txBox="1"/>
          <p:nvPr/>
        </p:nvSpPr>
        <p:spPr>
          <a:xfrm>
            <a:off x="390424" y="432434"/>
            <a:ext cx="2446121" cy="49244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明年工作计划</a:t>
            </a:r>
          </a:p>
        </p:txBody>
      </p:sp>
      <p:sp>
        <p:nvSpPr>
          <p:cNvPr id="3" name="iSHEJI-22">
            <a:extLst>
              <a:ext uri="{FF2B5EF4-FFF2-40B4-BE49-F238E27FC236}">
                <a16:creationId xmlns:a16="http://schemas.microsoft.com/office/drawing/2014/main" id="{BED61280-9683-A209-92E0-E0946E28E5F0}"/>
              </a:ext>
            </a:extLst>
          </p:cNvPr>
          <p:cNvSpPr txBox="1"/>
          <p:nvPr/>
        </p:nvSpPr>
        <p:spPr>
          <a:xfrm>
            <a:off x="390424" y="891896"/>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Work Plan for next year</a:t>
            </a:r>
          </a:p>
        </p:txBody>
      </p:sp>
    </p:spTree>
    <p:extLst>
      <p:ext uri="{BB962C8B-B14F-4D97-AF65-F5344CB8AC3E}">
        <p14:creationId xmlns:p14="http://schemas.microsoft.com/office/powerpoint/2010/main" val="21582283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iSHEJI-1">
            <a:extLst>
              <a:ext uri="{FF2B5EF4-FFF2-40B4-BE49-F238E27FC236}">
                <a16:creationId xmlns:a16="http://schemas.microsoft.com/office/drawing/2014/main" id="{A6BA6976-BD3D-E9A5-6476-FEA25EE34094}"/>
              </a:ext>
            </a:extLst>
          </p:cNvPr>
          <p:cNvSpPr/>
          <p:nvPr/>
        </p:nvSpPr>
        <p:spPr>
          <a:xfrm>
            <a:off x="0" y="0"/>
            <a:ext cx="12192000" cy="1196340"/>
          </a:xfrm>
          <a:prstGeom prst="rect">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 name="iSHEJI-2">
            <a:extLst>
              <a:ext uri="{FF2B5EF4-FFF2-40B4-BE49-F238E27FC236}">
                <a16:creationId xmlns:a16="http://schemas.microsoft.com/office/drawing/2014/main" id="{E989694B-37BD-BC3E-7614-7BDAAEF4E71A}"/>
              </a:ext>
            </a:extLst>
          </p:cNvPr>
          <p:cNvSpPr txBox="1"/>
          <p:nvPr>
            <p:custDataLst>
              <p:tags r:id="rId1"/>
            </p:custDataLst>
          </p:nvPr>
        </p:nvSpPr>
        <p:spPr>
          <a:xfrm>
            <a:off x="11118928" y="516533"/>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95" name="iSHEJI-3">
            <a:extLst>
              <a:ext uri="{FF2B5EF4-FFF2-40B4-BE49-F238E27FC236}">
                <a16:creationId xmlns:a16="http://schemas.microsoft.com/office/drawing/2014/main" id="{1CAF7082-400D-37E4-BA46-8E17DDB3CE2E}"/>
              </a:ext>
            </a:extLst>
          </p:cNvPr>
          <p:cNvSpPr/>
          <p:nvPr/>
        </p:nvSpPr>
        <p:spPr>
          <a:xfrm rot="17100000" flipV="1">
            <a:off x="-16058" y="576"/>
            <a:ext cx="933278" cy="715214"/>
          </a:xfrm>
          <a:custGeom>
            <a:avLst/>
            <a:gdLst>
              <a:gd name="connsiteX0" fmla="*/ 888114 w 933278"/>
              <a:gd name="connsiteY0" fmla="*/ 168556 h 715214"/>
              <a:gd name="connsiteX1" fmla="*/ 933278 w 933278"/>
              <a:gd name="connsiteY1" fmla="*/ 0 h 715214"/>
              <a:gd name="connsiteX2" fmla="*/ 0 w 933278"/>
              <a:gd name="connsiteY2" fmla="*/ 699046 h 715214"/>
              <a:gd name="connsiteX3" fmla="*/ 60338 w 933278"/>
              <a:gd name="connsiteY3" fmla="*/ 715214 h 715214"/>
            </a:gdLst>
            <a:ahLst/>
            <a:cxnLst>
              <a:cxn ang="0">
                <a:pos x="connsiteX0" y="connsiteY0"/>
              </a:cxn>
              <a:cxn ang="0">
                <a:pos x="connsiteX1" y="connsiteY1"/>
              </a:cxn>
              <a:cxn ang="0">
                <a:pos x="connsiteX2" y="connsiteY2"/>
              </a:cxn>
              <a:cxn ang="0">
                <a:pos x="connsiteX3" y="connsiteY3"/>
              </a:cxn>
            </a:cxnLst>
            <a:rect l="l" t="t" r="r" b="b"/>
            <a:pathLst>
              <a:path w="933278" h="715214">
                <a:moveTo>
                  <a:pt x="888114" y="168556"/>
                </a:moveTo>
                <a:lnTo>
                  <a:pt x="933278" y="0"/>
                </a:lnTo>
                <a:lnTo>
                  <a:pt x="0" y="699046"/>
                </a:lnTo>
                <a:lnTo>
                  <a:pt x="60338" y="71521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2" name="iSHEJI-4">
            <a:extLst>
              <a:ext uri="{FF2B5EF4-FFF2-40B4-BE49-F238E27FC236}">
                <a16:creationId xmlns:a16="http://schemas.microsoft.com/office/drawing/2014/main" id="{BC140E18-D886-8DA5-EA38-69FE31282F83}"/>
              </a:ext>
            </a:extLst>
          </p:cNvPr>
          <p:cNvSpPr/>
          <p:nvPr/>
        </p:nvSpPr>
        <p:spPr>
          <a:xfrm>
            <a:off x="1423987" y="2352675"/>
            <a:ext cx="2714148" cy="2834830"/>
          </a:xfrm>
          <a:custGeom>
            <a:avLst/>
            <a:gdLst>
              <a:gd name="connsiteX0" fmla="*/ 0 w 2714148"/>
              <a:gd name="connsiteY0" fmla="*/ 0 h 2834830"/>
              <a:gd name="connsiteX1" fmla="*/ 2714149 w 2714148"/>
              <a:gd name="connsiteY1" fmla="*/ 0 h 2834830"/>
              <a:gd name="connsiteX2" fmla="*/ 2714149 w 2714148"/>
              <a:gd name="connsiteY2" fmla="*/ 2834831 h 2834830"/>
              <a:gd name="connsiteX3" fmla="*/ 0 w 2714148"/>
              <a:gd name="connsiteY3" fmla="*/ 2834831 h 2834830"/>
            </a:gdLst>
            <a:ahLst/>
            <a:cxnLst>
              <a:cxn ang="0">
                <a:pos x="connsiteX0" y="connsiteY0"/>
              </a:cxn>
              <a:cxn ang="0">
                <a:pos x="connsiteX1" y="connsiteY1"/>
              </a:cxn>
              <a:cxn ang="0">
                <a:pos x="connsiteX2" y="connsiteY2"/>
              </a:cxn>
              <a:cxn ang="0">
                <a:pos x="connsiteX3" y="connsiteY3"/>
              </a:cxn>
            </a:cxnLst>
            <a:rect l="l" t="t" r="r" b="b"/>
            <a:pathLst>
              <a:path w="2714148" h="2834830">
                <a:moveTo>
                  <a:pt x="0" y="0"/>
                </a:moveTo>
                <a:lnTo>
                  <a:pt x="2714149" y="0"/>
                </a:lnTo>
                <a:lnTo>
                  <a:pt x="2714149" y="2834831"/>
                </a:lnTo>
                <a:lnTo>
                  <a:pt x="0" y="2834831"/>
                </a:lnTo>
                <a:close/>
              </a:path>
            </a:pathLst>
          </a:custGeom>
          <a:solidFill>
            <a:schemeClr val="bg1">
              <a:lumMod val="95000"/>
            </a:schemeClr>
          </a:solidFill>
          <a:ln w="952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3" name="iSHEJI-5">
            <a:extLst>
              <a:ext uri="{FF2B5EF4-FFF2-40B4-BE49-F238E27FC236}">
                <a16:creationId xmlns:a16="http://schemas.microsoft.com/office/drawing/2014/main" id="{FB39BA11-0DD3-20D3-E096-035E1FB38CCD}"/>
              </a:ext>
            </a:extLst>
          </p:cNvPr>
          <p:cNvSpPr/>
          <p:nvPr/>
        </p:nvSpPr>
        <p:spPr>
          <a:xfrm>
            <a:off x="4138612" y="2352675"/>
            <a:ext cx="6628237" cy="2834830"/>
          </a:xfrm>
          <a:custGeom>
            <a:avLst/>
            <a:gdLst>
              <a:gd name="connsiteX0" fmla="*/ 0 w 6628237"/>
              <a:gd name="connsiteY0" fmla="*/ 0 h 2834830"/>
              <a:gd name="connsiteX1" fmla="*/ 6628238 w 6628237"/>
              <a:gd name="connsiteY1" fmla="*/ 0 h 2834830"/>
              <a:gd name="connsiteX2" fmla="*/ 6628238 w 6628237"/>
              <a:gd name="connsiteY2" fmla="*/ 2834831 h 2834830"/>
              <a:gd name="connsiteX3" fmla="*/ 0 w 6628237"/>
              <a:gd name="connsiteY3" fmla="*/ 2834831 h 2834830"/>
            </a:gdLst>
            <a:ahLst/>
            <a:cxnLst>
              <a:cxn ang="0">
                <a:pos x="connsiteX0" y="connsiteY0"/>
              </a:cxn>
              <a:cxn ang="0">
                <a:pos x="connsiteX1" y="connsiteY1"/>
              </a:cxn>
              <a:cxn ang="0">
                <a:pos x="connsiteX2" y="connsiteY2"/>
              </a:cxn>
              <a:cxn ang="0">
                <a:pos x="connsiteX3" y="connsiteY3"/>
              </a:cxn>
            </a:cxnLst>
            <a:rect l="l" t="t" r="r" b="b"/>
            <a:pathLst>
              <a:path w="6628237" h="2834830">
                <a:moveTo>
                  <a:pt x="0" y="0"/>
                </a:moveTo>
                <a:lnTo>
                  <a:pt x="6628238" y="0"/>
                </a:lnTo>
                <a:lnTo>
                  <a:pt x="6628238" y="2834831"/>
                </a:lnTo>
                <a:lnTo>
                  <a:pt x="0" y="2834831"/>
                </a:lnTo>
                <a:close/>
              </a:path>
            </a:pathLst>
          </a:custGeom>
          <a:solidFill>
            <a:schemeClr val="accent3"/>
          </a:solidFill>
          <a:ln w="23261"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4" name="iSHEJI-6">
            <a:extLst>
              <a:ext uri="{FF2B5EF4-FFF2-40B4-BE49-F238E27FC236}">
                <a16:creationId xmlns:a16="http://schemas.microsoft.com/office/drawing/2014/main" id="{E4CAD58B-4844-0756-5D49-737A878AFD93}"/>
              </a:ext>
            </a:extLst>
          </p:cNvPr>
          <p:cNvSpPr txBox="1"/>
          <p:nvPr/>
        </p:nvSpPr>
        <p:spPr>
          <a:xfrm>
            <a:off x="1752122" y="3467248"/>
            <a:ext cx="2057878"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accent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内容智能流转</a:t>
            </a:r>
          </a:p>
        </p:txBody>
      </p:sp>
      <p:sp>
        <p:nvSpPr>
          <p:cNvPr id="35" name="iSHEJI-7">
            <a:extLst>
              <a:ext uri="{FF2B5EF4-FFF2-40B4-BE49-F238E27FC236}">
                <a16:creationId xmlns:a16="http://schemas.microsoft.com/office/drawing/2014/main" id="{18FF150E-5A55-222B-9B17-0E8FF3862752}"/>
              </a:ext>
            </a:extLst>
          </p:cNvPr>
          <p:cNvSpPr txBox="1"/>
          <p:nvPr/>
        </p:nvSpPr>
        <p:spPr>
          <a:xfrm>
            <a:off x="1446848" y="3857488"/>
            <a:ext cx="2668424" cy="21544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Intelligent flow of content</a:t>
            </a:r>
            <a:endPar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36" name="iSHEJI-8">
            <a:extLst>
              <a:ext uri="{FF2B5EF4-FFF2-40B4-BE49-F238E27FC236}">
                <a16:creationId xmlns:a16="http://schemas.microsoft.com/office/drawing/2014/main" id="{960A6A57-164A-5414-9679-0624982C2623}"/>
              </a:ext>
            </a:extLst>
          </p:cNvPr>
          <p:cNvSpPr/>
          <p:nvPr/>
        </p:nvSpPr>
        <p:spPr>
          <a:xfrm>
            <a:off x="4535272" y="2638415"/>
            <a:ext cx="532922" cy="57728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7" name="iSHEJI-9">
            <a:extLst>
              <a:ext uri="{FF2B5EF4-FFF2-40B4-BE49-F238E27FC236}">
                <a16:creationId xmlns:a16="http://schemas.microsoft.com/office/drawing/2014/main" id="{942ABFDF-48DB-A044-645A-84A7BBB5AC4A}"/>
              </a:ext>
            </a:extLst>
          </p:cNvPr>
          <p:cNvSpPr/>
          <p:nvPr/>
        </p:nvSpPr>
        <p:spPr>
          <a:xfrm>
            <a:off x="5397010" y="2647728"/>
            <a:ext cx="577284" cy="558659"/>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8" name="iSHEJI-10">
            <a:extLst>
              <a:ext uri="{FF2B5EF4-FFF2-40B4-BE49-F238E27FC236}">
                <a16:creationId xmlns:a16="http://schemas.microsoft.com/office/drawing/2014/main" id="{5AFC0C04-B8F8-471D-9C83-1BA47DFBDDD8}"/>
              </a:ext>
            </a:extLst>
          </p:cNvPr>
          <p:cNvSpPr/>
          <p:nvPr/>
        </p:nvSpPr>
        <p:spPr>
          <a:xfrm>
            <a:off x="6316829" y="2638415"/>
            <a:ext cx="505488" cy="577284"/>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bg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9" name="iSHEJI-11">
            <a:extLst>
              <a:ext uri="{FF2B5EF4-FFF2-40B4-BE49-F238E27FC236}">
                <a16:creationId xmlns:a16="http://schemas.microsoft.com/office/drawing/2014/main" id="{2A6B69B2-F52A-9195-A3B6-BDE449057EC2}"/>
              </a:ext>
            </a:extLst>
          </p:cNvPr>
          <p:cNvSpPr txBox="1"/>
          <p:nvPr/>
        </p:nvSpPr>
        <p:spPr>
          <a:xfrm>
            <a:off x="4546771" y="3501439"/>
            <a:ext cx="4622801" cy="941027"/>
          </a:xfrm>
          <a:prstGeom prst="rect">
            <a:avLst/>
          </a:prstGeom>
          <a:noFill/>
        </p:spPr>
        <p:txBody>
          <a:bodyPr wrap="square" lIns="0" tIns="0" rIns="0" bIns="0" rtlCol="0">
            <a:spAutoFit/>
          </a:bodyPr>
          <a:lstStyle/>
          <a:p>
            <a:pPr>
              <a:lnSpc>
                <a:spcPct val="150000"/>
              </a:lnSpc>
              <a:spcAft>
                <a:spcPts val="1000"/>
              </a:spcAft>
            </a:pPr>
            <a:r>
              <a:rPr lang="zh-CN" altLang="en-US" sz="14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爱设计是一家智能创意科技公司，是国内领先的内容创意全链路服务公司，致力于构建“创意资源</a:t>
            </a:r>
            <a:r>
              <a:rPr lang="en-US" altLang="zh-CN" sz="14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a:t>
            </a:r>
            <a:r>
              <a:rPr lang="zh-CN" altLang="en-US" sz="14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智能创作</a:t>
            </a:r>
            <a:r>
              <a:rPr lang="en-US" altLang="zh-CN" sz="14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a:t>
            </a:r>
            <a:r>
              <a:rPr lang="zh-CN" altLang="en-US" sz="14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内容管理</a:t>
            </a:r>
            <a:r>
              <a:rPr lang="en-US" altLang="zh-CN" sz="14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a:t>
            </a:r>
            <a:r>
              <a:rPr lang="zh-CN" altLang="en-US" sz="14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投放分发</a:t>
            </a:r>
            <a:r>
              <a:rPr lang="en-US" altLang="zh-CN" sz="14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a:t>
            </a:r>
            <a:r>
              <a:rPr lang="zh-CN" altLang="en-US" sz="14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数据监测的内容创意全链路平台。</a:t>
            </a:r>
            <a:endParaRPr lang="en-US" altLang="zh-CN" sz="140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endParaRPr>
          </a:p>
        </p:txBody>
      </p:sp>
      <p:sp>
        <p:nvSpPr>
          <p:cNvPr id="40" name="iSHEJI-12">
            <a:extLst>
              <a:ext uri="{FF2B5EF4-FFF2-40B4-BE49-F238E27FC236}">
                <a16:creationId xmlns:a16="http://schemas.microsoft.com/office/drawing/2014/main" id="{371BE830-0D77-7B30-1100-B867F79CFA60}"/>
              </a:ext>
            </a:extLst>
          </p:cNvPr>
          <p:cNvSpPr txBox="1"/>
          <p:nvPr/>
        </p:nvSpPr>
        <p:spPr>
          <a:xfrm>
            <a:off x="1162050" y="5861652"/>
            <a:ext cx="9867900" cy="426079"/>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i="0" u="none" strike="noStrike" kern="1200" cap="none" spc="0" normalizeH="0" baseline="0" noProof="0" dirty="0">
                <a:ln>
                  <a:noFill/>
                </a:ln>
                <a:solidFill>
                  <a:schemeClr val="bg1">
                    <a:lumMod val="50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Maecenas porttitor congue massa. Fusce posuere, magna sed pulvinar ultricies, purus lectus malesuada libero, sit amet commodo magna eros quis urna. ultricies, purus lectus malesuada libero, sit amet commodo magna eros quis urna.</a:t>
            </a:r>
          </a:p>
        </p:txBody>
      </p:sp>
      <p:sp>
        <p:nvSpPr>
          <p:cNvPr id="2" name="iSHEJI-13">
            <a:extLst>
              <a:ext uri="{FF2B5EF4-FFF2-40B4-BE49-F238E27FC236}">
                <a16:creationId xmlns:a16="http://schemas.microsoft.com/office/drawing/2014/main" id="{8BDB1B13-27C9-451C-4436-A3A3276EEF80}"/>
              </a:ext>
            </a:extLst>
          </p:cNvPr>
          <p:cNvSpPr txBox="1"/>
          <p:nvPr/>
        </p:nvSpPr>
        <p:spPr>
          <a:xfrm>
            <a:off x="390424" y="432434"/>
            <a:ext cx="2446121" cy="49244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明年工作计划</a:t>
            </a:r>
          </a:p>
        </p:txBody>
      </p:sp>
      <p:sp>
        <p:nvSpPr>
          <p:cNvPr id="3" name="iSHEJI-14">
            <a:extLst>
              <a:ext uri="{FF2B5EF4-FFF2-40B4-BE49-F238E27FC236}">
                <a16:creationId xmlns:a16="http://schemas.microsoft.com/office/drawing/2014/main" id="{BB2BD8B6-0735-0778-035E-3CFC704D89E8}"/>
              </a:ext>
            </a:extLst>
          </p:cNvPr>
          <p:cNvSpPr txBox="1"/>
          <p:nvPr/>
        </p:nvSpPr>
        <p:spPr>
          <a:xfrm>
            <a:off x="390424" y="891896"/>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Work Plan for next year</a:t>
            </a:r>
          </a:p>
        </p:txBody>
      </p:sp>
    </p:spTree>
    <p:extLst>
      <p:ext uri="{BB962C8B-B14F-4D97-AF65-F5344CB8AC3E}">
        <p14:creationId xmlns:p14="http://schemas.microsoft.com/office/powerpoint/2010/main" val="25626138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9" name="iSHEJI-1">
            <a:extLst>
              <a:ext uri="{FF2B5EF4-FFF2-40B4-BE49-F238E27FC236}">
                <a16:creationId xmlns:a16="http://schemas.microsoft.com/office/drawing/2014/main" id="{E989694B-37BD-BC3E-7614-7BDAAEF4E71A}"/>
              </a:ext>
            </a:extLst>
          </p:cNvPr>
          <p:cNvSpPr txBox="1"/>
          <p:nvPr>
            <p:custDataLst>
              <p:tags r:id="rId1"/>
            </p:custDataLst>
          </p:nvPr>
        </p:nvSpPr>
        <p:spPr>
          <a:xfrm>
            <a:off x="11118928" y="516533"/>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80" name="iSHEJI-2">
            <a:extLst>
              <a:ext uri="{FF2B5EF4-FFF2-40B4-BE49-F238E27FC236}">
                <a16:creationId xmlns:a16="http://schemas.microsoft.com/office/drawing/2014/main" id="{08A33F82-33F1-77DF-B9EA-F16AD41091D4}"/>
              </a:ext>
            </a:extLst>
          </p:cNvPr>
          <p:cNvSpPr/>
          <p:nvPr/>
        </p:nvSpPr>
        <p:spPr>
          <a:xfrm rot="17100000" flipV="1">
            <a:off x="-16058" y="576"/>
            <a:ext cx="933278" cy="715214"/>
          </a:xfrm>
          <a:custGeom>
            <a:avLst/>
            <a:gdLst>
              <a:gd name="connsiteX0" fmla="*/ 888114 w 933278"/>
              <a:gd name="connsiteY0" fmla="*/ 168556 h 715214"/>
              <a:gd name="connsiteX1" fmla="*/ 933278 w 933278"/>
              <a:gd name="connsiteY1" fmla="*/ 0 h 715214"/>
              <a:gd name="connsiteX2" fmla="*/ 0 w 933278"/>
              <a:gd name="connsiteY2" fmla="*/ 699046 h 715214"/>
              <a:gd name="connsiteX3" fmla="*/ 60338 w 933278"/>
              <a:gd name="connsiteY3" fmla="*/ 715214 h 715214"/>
            </a:gdLst>
            <a:ahLst/>
            <a:cxnLst>
              <a:cxn ang="0">
                <a:pos x="connsiteX0" y="connsiteY0"/>
              </a:cxn>
              <a:cxn ang="0">
                <a:pos x="connsiteX1" y="connsiteY1"/>
              </a:cxn>
              <a:cxn ang="0">
                <a:pos x="connsiteX2" y="connsiteY2"/>
              </a:cxn>
              <a:cxn ang="0">
                <a:pos x="connsiteX3" y="connsiteY3"/>
              </a:cxn>
            </a:cxnLst>
            <a:rect l="l" t="t" r="r" b="b"/>
            <a:pathLst>
              <a:path w="933278" h="715214">
                <a:moveTo>
                  <a:pt x="888114" y="168556"/>
                </a:moveTo>
                <a:lnTo>
                  <a:pt x="933278" y="0"/>
                </a:lnTo>
                <a:lnTo>
                  <a:pt x="0" y="699046"/>
                </a:lnTo>
                <a:lnTo>
                  <a:pt x="60338" y="71521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8" name="iSHEJI-3">
            <a:extLst>
              <a:ext uri="{FF2B5EF4-FFF2-40B4-BE49-F238E27FC236}">
                <a16:creationId xmlns:a16="http://schemas.microsoft.com/office/drawing/2014/main" id="{19AD53B3-39B0-C49A-1C4C-07960259827F}"/>
              </a:ext>
            </a:extLst>
          </p:cNvPr>
          <p:cNvSpPr/>
          <p:nvPr/>
        </p:nvSpPr>
        <p:spPr>
          <a:xfrm>
            <a:off x="4962900" y="3859954"/>
            <a:ext cx="949621" cy="647131"/>
          </a:xfrm>
          <a:custGeom>
            <a:avLst/>
            <a:gdLst>
              <a:gd name="connsiteX0" fmla="*/ 663661 w 949621"/>
              <a:gd name="connsiteY0" fmla="*/ 647131 h 647131"/>
              <a:gd name="connsiteX1" fmla="*/ 19009 w 949621"/>
              <a:gd name="connsiteY1" fmla="*/ 647131 h 647131"/>
              <a:gd name="connsiteX2" fmla="*/ 0 w 949621"/>
              <a:gd name="connsiteY2" fmla="*/ 628122 h 647131"/>
              <a:gd name="connsiteX3" fmla="*/ 19009 w 949621"/>
              <a:gd name="connsiteY3" fmla="*/ 609114 h 647131"/>
              <a:gd name="connsiteX4" fmla="*/ 663661 w 949621"/>
              <a:gd name="connsiteY4" fmla="*/ 609114 h 647131"/>
              <a:gd name="connsiteX5" fmla="*/ 723994 w 949621"/>
              <a:gd name="connsiteY5" fmla="*/ 548781 h 647131"/>
              <a:gd name="connsiteX6" fmla="*/ 723994 w 949621"/>
              <a:gd name="connsiteY6" fmla="*/ 98351 h 647131"/>
              <a:gd name="connsiteX7" fmla="*/ 821518 w 949621"/>
              <a:gd name="connsiteY7" fmla="*/ 0 h 647131"/>
              <a:gd name="connsiteX8" fmla="*/ 930613 w 949621"/>
              <a:gd name="connsiteY8" fmla="*/ 0 h 647131"/>
              <a:gd name="connsiteX9" fmla="*/ 949622 w 949621"/>
              <a:gd name="connsiteY9" fmla="*/ 19009 h 647131"/>
              <a:gd name="connsiteX10" fmla="*/ 930613 w 949621"/>
              <a:gd name="connsiteY10" fmla="*/ 38018 h 647131"/>
              <a:gd name="connsiteX11" fmla="*/ 821518 w 949621"/>
              <a:gd name="connsiteY11" fmla="*/ 38018 h 647131"/>
              <a:gd name="connsiteX12" fmla="*/ 761185 w 949621"/>
              <a:gd name="connsiteY12" fmla="*/ 98351 h 647131"/>
              <a:gd name="connsiteX13" fmla="*/ 761185 w 949621"/>
              <a:gd name="connsiteY13" fmla="*/ 552913 h 647131"/>
              <a:gd name="connsiteX14" fmla="*/ 663661 w 949621"/>
              <a:gd name="connsiteY14" fmla="*/ 647131 h 647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9621" h="647131">
                <a:moveTo>
                  <a:pt x="663661" y="647131"/>
                </a:moveTo>
                <a:lnTo>
                  <a:pt x="19009" y="647131"/>
                </a:lnTo>
                <a:cubicBezTo>
                  <a:pt x="8686" y="646710"/>
                  <a:pt x="421" y="638445"/>
                  <a:pt x="0" y="628122"/>
                </a:cubicBezTo>
                <a:cubicBezTo>
                  <a:pt x="0" y="617626"/>
                  <a:pt x="8513" y="609114"/>
                  <a:pt x="19009" y="609114"/>
                </a:cubicBezTo>
                <a:lnTo>
                  <a:pt x="663661" y="609114"/>
                </a:lnTo>
                <a:cubicBezTo>
                  <a:pt x="696985" y="609114"/>
                  <a:pt x="723994" y="582104"/>
                  <a:pt x="723994" y="548781"/>
                </a:cubicBezTo>
                <a:lnTo>
                  <a:pt x="723994" y="98351"/>
                </a:lnTo>
                <a:cubicBezTo>
                  <a:pt x="724432" y="44539"/>
                  <a:pt x="767714" y="893"/>
                  <a:pt x="821518" y="0"/>
                </a:cubicBezTo>
                <a:lnTo>
                  <a:pt x="930613" y="0"/>
                </a:lnTo>
                <a:cubicBezTo>
                  <a:pt x="940936" y="422"/>
                  <a:pt x="949200" y="8686"/>
                  <a:pt x="949622" y="19009"/>
                </a:cubicBezTo>
                <a:cubicBezTo>
                  <a:pt x="949622" y="29505"/>
                  <a:pt x="941109" y="38018"/>
                  <a:pt x="930613" y="38018"/>
                </a:cubicBezTo>
                <a:lnTo>
                  <a:pt x="821518" y="38018"/>
                </a:lnTo>
                <a:cubicBezTo>
                  <a:pt x="788195" y="38018"/>
                  <a:pt x="761185" y="65027"/>
                  <a:pt x="761185" y="98351"/>
                </a:cubicBezTo>
                <a:lnTo>
                  <a:pt x="761185" y="552913"/>
                </a:lnTo>
                <a:cubicBezTo>
                  <a:pt x="758987" y="605295"/>
                  <a:pt x="716084" y="646735"/>
                  <a:pt x="663661" y="647131"/>
                </a:cubicBezTo>
                <a:close/>
              </a:path>
            </a:pathLst>
          </a:custGeom>
          <a:solidFill>
            <a:srgbClr val="DCE0E2"/>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9" name="iSHEJI-4">
            <a:extLst>
              <a:ext uri="{FF2B5EF4-FFF2-40B4-BE49-F238E27FC236}">
                <a16:creationId xmlns:a16="http://schemas.microsoft.com/office/drawing/2014/main" id="{9E3B2B41-FEC9-BB3E-6C18-AF73DAB94FB3}"/>
              </a:ext>
            </a:extLst>
          </p:cNvPr>
          <p:cNvSpPr/>
          <p:nvPr/>
        </p:nvSpPr>
        <p:spPr>
          <a:xfrm>
            <a:off x="4958954" y="4293215"/>
            <a:ext cx="765545" cy="1660621"/>
          </a:xfrm>
          <a:custGeom>
            <a:avLst/>
            <a:gdLst>
              <a:gd name="connsiteX0" fmla="*/ 667606 w 765545"/>
              <a:gd name="connsiteY0" fmla="*/ 1660205 h 1660621"/>
              <a:gd name="connsiteX1" fmla="*/ 22954 w 765545"/>
              <a:gd name="connsiteY1" fmla="*/ 1660205 h 1660621"/>
              <a:gd name="connsiteX2" fmla="*/ 416 w 765545"/>
              <a:gd name="connsiteY2" fmla="*/ 1645552 h 1660621"/>
              <a:gd name="connsiteX3" fmla="*/ 15070 w 765545"/>
              <a:gd name="connsiteY3" fmla="*/ 1623013 h 1660621"/>
              <a:gd name="connsiteX4" fmla="*/ 22954 w 765545"/>
              <a:gd name="connsiteY4" fmla="*/ 1623013 h 1660621"/>
              <a:gd name="connsiteX5" fmla="*/ 667606 w 765545"/>
              <a:gd name="connsiteY5" fmla="*/ 1623013 h 1660621"/>
              <a:gd name="connsiteX6" fmla="*/ 727939 w 765545"/>
              <a:gd name="connsiteY6" fmla="*/ 1562681 h 1660621"/>
              <a:gd name="connsiteX7" fmla="*/ 727939 w 765545"/>
              <a:gd name="connsiteY7" fmla="*/ 22954 h 1660621"/>
              <a:gd name="connsiteX8" fmla="*/ 742592 w 765545"/>
              <a:gd name="connsiteY8" fmla="*/ 416 h 1660621"/>
              <a:gd name="connsiteX9" fmla="*/ 765131 w 765545"/>
              <a:gd name="connsiteY9" fmla="*/ 15070 h 1660621"/>
              <a:gd name="connsiteX10" fmla="*/ 765131 w 765545"/>
              <a:gd name="connsiteY10" fmla="*/ 22954 h 1660621"/>
              <a:gd name="connsiteX11" fmla="*/ 765131 w 765545"/>
              <a:gd name="connsiteY11" fmla="*/ 1565987 h 1660621"/>
              <a:gd name="connsiteX12" fmla="*/ 667606 w 765545"/>
              <a:gd name="connsiteY12" fmla="*/ 1660205 h 1660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545" h="1660621">
                <a:moveTo>
                  <a:pt x="667606" y="1660205"/>
                </a:moveTo>
                <a:lnTo>
                  <a:pt x="22954" y="1660205"/>
                </a:lnTo>
                <a:cubicBezTo>
                  <a:pt x="12681" y="1662379"/>
                  <a:pt x="2590" y="1655825"/>
                  <a:pt x="416" y="1645552"/>
                </a:cubicBezTo>
                <a:cubicBezTo>
                  <a:pt x="-1757" y="1635279"/>
                  <a:pt x="4797" y="1625187"/>
                  <a:pt x="15070" y="1623013"/>
                </a:cubicBezTo>
                <a:cubicBezTo>
                  <a:pt x="17673" y="1622460"/>
                  <a:pt x="20359" y="1622460"/>
                  <a:pt x="22954" y="1623013"/>
                </a:cubicBezTo>
                <a:lnTo>
                  <a:pt x="667606" y="1623013"/>
                </a:lnTo>
                <a:cubicBezTo>
                  <a:pt x="700930" y="1623013"/>
                  <a:pt x="727939" y="1596004"/>
                  <a:pt x="727939" y="1562681"/>
                </a:cubicBezTo>
                <a:lnTo>
                  <a:pt x="727939" y="22954"/>
                </a:lnTo>
                <a:cubicBezTo>
                  <a:pt x="725766" y="12681"/>
                  <a:pt x="732320" y="2590"/>
                  <a:pt x="742592" y="416"/>
                </a:cubicBezTo>
                <a:cubicBezTo>
                  <a:pt x="752866" y="-1758"/>
                  <a:pt x="762957" y="4796"/>
                  <a:pt x="765131" y="15070"/>
                </a:cubicBezTo>
                <a:cubicBezTo>
                  <a:pt x="765684" y="17673"/>
                  <a:pt x="765684" y="20359"/>
                  <a:pt x="765131" y="22954"/>
                </a:cubicBezTo>
                <a:lnTo>
                  <a:pt x="765131" y="1565987"/>
                </a:lnTo>
                <a:cubicBezTo>
                  <a:pt x="763346" y="1618551"/>
                  <a:pt x="720203" y="1660238"/>
                  <a:pt x="667606" y="1660205"/>
                </a:cubicBezTo>
                <a:close/>
              </a:path>
            </a:pathLst>
          </a:custGeom>
          <a:solidFill>
            <a:srgbClr val="DCE0E2"/>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0" name="iSHEJI-5">
            <a:extLst>
              <a:ext uri="{FF2B5EF4-FFF2-40B4-BE49-F238E27FC236}">
                <a16:creationId xmlns:a16="http://schemas.microsoft.com/office/drawing/2014/main" id="{A67C2CAE-70C9-E901-C2D0-B6CA27CE21C5}"/>
              </a:ext>
            </a:extLst>
          </p:cNvPr>
          <p:cNvSpPr/>
          <p:nvPr/>
        </p:nvSpPr>
        <p:spPr>
          <a:xfrm>
            <a:off x="6139803" y="1998714"/>
            <a:ext cx="952120" cy="325677"/>
          </a:xfrm>
          <a:custGeom>
            <a:avLst/>
            <a:gdLst>
              <a:gd name="connsiteX0" fmla="*/ 373568 w 952120"/>
              <a:gd name="connsiteY0" fmla="*/ 325646 h 325677"/>
              <a:gd name="connsiteX1" fmla="*/ 19009 w 952120"/>
              <a:gd name="connsiteY1" fmla="*/ 325646 h 325677"/>
              <a:gd name="connsiteX2" fmla="*/ 0 w 952120"/>
              <a:gd name="connsiteY2" fmla="*/ 306637 h 325677"/>
              <a:gd name="connsiteX3" fmla="*/ 19009 w 952120"/>
              <a:gd name="connsiteY3" fmla="*/ 287628 h 325677"/>
              <a:gd name="connsiteX4" fmla="*/ 373568 w 952120"/>
              <a:gd name="connsiteY4" fmla="*/ 287628 h 325677"/>
              <a:gd name="connsiteX5" fmla="*/ 434727 w 952120"/>
              <a:gd name="connsiteY5" fmla="*/ 227295 h 325677"/>
              <a:gd name="connsiteX6" fmla="*/ 434727 w 952120"/>
              <a:gd name="connsiteY6" fmla="*/ 98365 h 325677"/>
              <a:gd name="connsiteX7" fmla="*/ 533061 w 952120"/>
              <a:gd name="connsiteY7" fmla="*/ 0 h 325677"/>
              <a:gd name="connsiteX8" fmla="*/ 534731 w 952120"/>
              <a:gd name="connsiteY8" fmla="*/ 14 h 325677"/>
              <a:gd name="connsiteX9" fmla="*/ 933919 w 952120"/>
              <a:gd name="connsiteY9" fmla="*/ 14 h 325677"/>
              <a:gd name="connsiteX10" fmla="*/ 952101 w 952120"/>
              <a:gd name="connsiteY10" fmla="*/ 19023 h 325677"/>
              <a:gd name="connsiteX11" fmla="*/ 934762 w 952120"/>
              <a:gd name="connsiteY11" fmla="*/ 38013 h 325677"/>
              <a:gd name="connsiteX12" fmla="*/ 933919 w 952120"/>
              <a:gd name="connsiteY12" fmla="*/ 38032 h 325677"/>
              <a:gd name="connsiteX13" fmla="*/ 534731 w 952120"/>
              <a:gd name="connsiteY13" fmla="*/ 38032 h 325677"/>
              <a:gd name="connsiteX14" fmla="*/ 474398 w 952120"/>
              <a:gd name="connsiteY14" fmla="*/ 98365 h 325677"/>
              <a:gd name="connsiteX15" fmla="*/ 474398 w 952120"/>
              <a:gd name="connsiteY15" fmla="*/ 223989 h 325677"/>
              <a:gd name="connsiteX16" fmla="*/ 379444 w 952120"/>
              <a:gd name="connsiteY16" fmla="*/ 325621 h 325677"/>
              <a:gd name="connsiteX17" fmla="*/ 373568 w 952120"/>
              <a:gd name="connsiteY17" fmla="*/ 325646 h 325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120" h="325677">
                <a:moveTo>
                  <a:pt x="373568" y="325646"/>
                </a:moveTo>
                <a:lnTo>
                  <a:pt x="19009" y="325646"/>
                </a:lnTo>
                <a:cubicBezTo>
                  <a:pt x="8513" y="325646"/>
                  <a:pt x="0" y="317133"/>
                  <a:pt x="0" y="306637"/>
                </a:cubicBezTo>
                <a:cubicBezTo>
                  <a:pt x="0" y="296141"/>
                  <a:pt x="8513" y="287628"/>
                  <a:pt x="19009" y="287628"/>
                </a:cubicBezTo>
                <a:lnTo>
                  <a:pt x="373568" y="287628"/>
                </a:lnTo>
                <a:cubicBezTo>
                  <a:pt x="407023" y="287628"/>
                  <a:pt x="434272" y="260751"/>
                  <a:pt x="434727" y="227295"/>
                </a:cubicBezTo>
                <a:lnTo>
                  <a:pt x="434727" y="98365"/>
                </a:lnTo>
                <a:cubicBezTo>
                  <a:pt x="434719" y="44047"/>
                  <a:pt x="478745" y="7"/>
                  <a:pt x="533061" y="0"/>
                </a:cubicBezTo>
                <a:cubicBezTo>
                  <a:pt x="533623" y="0"/>
                  <a:pt x="534177" y="5"/>
                  <a:pt x="534731" y="14"/>
                </a:cubicBezTo>
                <a:lnTo>
                  <a:pt x="933919" y="14"/>
                </a:lnTo>
                <a:cubicBezTo>
                  <a:pt x="944093" y="457"/>
                  <a:pt x="952110" y="8839"/>
                  <a:pt x="952101" y="19023"/>
                </a:cubicBezTo>
                <a:cubicBezTo>
                  <a:pt x="952556" y="29055"/>
                  <a:pt x="944796" y="37557"/>
                  <a:pt x="934762" y="38013"/>
                </a:cubicBezTo>
                <a:cubicBezTo>
                  <a:pt x="934481" y="38026"/>
                  <a:pt x="934200" y="38032"/>
                  <a:pt x="933919" y="38032"/>
                </a:cubicBezTo>
                <a:lnTo>
                  <a:pt x="534731" y="38032"/>
                </a:lnTo>
                <a:cubicBezTo>
                  <a:pt x="501407" y="38032"/>
                  <a:pt x="474398" y="65044"/>
                  <a:pt x="474398" y="98365"/>
                </a:cubicBezTo>
                <a:lnTo>
                  <a:pt x="474398" y="223989"/>
                </a:lnTo>
                <a:cubicBezTo>
                  <a:pt x="476241" y="278272"/>
                  <a:pt x="433727" y="323778"/>
                  <a:pt x="379444" y="325621"/>
                </a:cubicBezTo>
                <a:cubicBezTo>
                  <a:pt x="377485" y="325687"/>
                  <a:pt x="375526" y="325696"/>
                  <a:pt x="373568" y="325646"/>
                </a:cubicBezTo>
                <a:close/>
              </a:path>
            </a:pathLst>
          </a:custGeom>
          <a:solidFill>
            <a:srgbClr val="DCE0E2"/>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1" name="iSHEJI-6">
            <a:extLst>
              <a:ext uri="{FF2B5EF4-FFF2-40B4-BE49-F238E27FC236}">
                <a16:creationId xmlns:a16="http://schemas.microsoft.com/office/drawing/2014/main" id="{C3FB7CF1-E92C-CBF8-4E12-9E3BED63669C}"/>
              </a:ext>
            </a:extLst>
          </p:cNvPr>
          <p:cNvSpPr/>
          <p:nvPr/>
        </p:nvSpPr>
        <p:spPr>
          <a:xfrm>
            <a:off x="6576593" y="3556824"/>
            <a:ext cx="514506" cy="1010665"/>
          </a:xfrm>
          <a:custGeom>
            <a:avLst/>
            <a:gdLst>
              <a:gd name="connsiteX0" fmla="*/ 493823 w 514506"/>
              <a:gd name="connsiteY0" fmla="*/ 1010594 h 1010665"/>
              <a:gd name="connsiteX1" fmla="*/ 97941 w 514506"/>
              <a:gd name="connsiteY1" fmla="*/ 1010594 h 1010665"/>
              <a:gd name="connsiteX2" fmla="*/ 416 w 514506"/>
              <a:gd name="connsiteY2" fmla="*/ 912243 h 1010665"/>
              <a:gd name="connsiteX3" fmla="*/ 416 w 514506"/>
              <a:gd name="connsiteY3" fmla="*/ 22954 h 1010665"/>
              <a:gd name="connsiteX4" fmla="*/ 15070 w 514506"/>
              <a:gd name="connsiteY4" fmla="*/ 416 h 1010665"/>
              <a:gd name="connsiteX5" fmla="*/ 37608 w 514506"/>
              <a:gd name="connsiteY5" fmla="*/ 15070 h 1010665"/>
              <a:gd name="connsiteX6" fmla="*/ 37608 w 514506"/>
              <a:gd name="connsiteY6" fmla="*/ 22954 h 1010665"/>
              <a:gd name="connsiteX7" fmla="*/ 37608 w 514506"/>
              <a:gd name="connsiteY7" fmla="*/ 911417 h 1010665"/>
              <a:gd name="connsiteX8" fmla="*/ 97941 w 514506"/>
              <a:gd name="connsiteY8" fmla="*/ 971750 h 1010665"/>
              <a:gd name="connsiteX9" fmla="*/ 496302 w 514506"/>
              <a:gd name="connsiteY9" fmla="*/ 971750 h 1010665"/>
              <a:gd name="connsiteX10" fmla="*/ 514501 w 514506"/>
              <a:gd name="connsiteY10" fmla="*/ 989916 h 1010665"/>
              <a:gd name="connsiteX11" fmla="*/ 514485 w 514506"/>
              <a:gd name="connsiteY11" fmla="*/ 990759 h 1010665"/>
              <a:gd name="connsiteX12" fmla="*/ 496393 w 514506"/>
              <a:gd name="connsiteY12" fmla="*/ 1010644 h 1010665"/>
              <a:gd name="connsiteX13" fmla="*/ 493823 w 514506"/>
              <a:gd name="connsiteY13" fmla="*/ 1010594 h 1010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4506" h="1010665">
                <a:moveTo>
                  <a:pt x="493823" y="1010594"/>
                </a:moveTo>
                <a:lnTo>
                  <a:pt x="97941" y="1010594"/>
                </a:lnTo>
                <a:cubicBezTo>
                  <a:pt x="43947" y="1010139"/>
                  <a:pt x="416" y="966237"/>
                  <a:pt x="416" y="912243"/>
                </a:cubicBezTo>
                <a:lnTo>
                  <a:pt x="416" y="22954"/>
                </a:lnTo>
                <a:cubicBezTo>
                  <a:pt x="-1757" y="12681"/>
                  <a:pt x="4797" y="2590"/>
                  <a:pt x="15070" y="416"/>
                </a:cubicBezTo>
                <a:cubicBezTo>
                  <a:pt x="25343" y="-1757"/>
                  <a:pt x="35434" y="4797"/>
                  <a:pt x="37608" y="15070"/>
                </a:cubicBezTo>
                <a:cubicBezTo>
                  <a:pt x="38161" y="17673"/>
                  <a:pt x="38161" y="20359"/>
                  <a:pt x="37608" y="22954"/>
                </a:cubicBezTo>
                <a:lnTo>
                  <a:pt x="37608" y="911417"/>
                </a:lnTo>
                <a:cubicBezTo>
                  <a:pt x="37608" y="944740"/>
                  <a:pt x="64617" y="971750"/>
                  <a:pt x="97941" y="971750"/>
                </a:cubicBezTo>
                <a:lnTo>
                  <a:pt x="496302" y="971750"/>
                </a:lnTo>
                <a:cubicBezTo>
                  <a:pt x="506344" y="971741"/>
                  <a:pt x="514493" y="979874"/>
                  <a:pt x="514501" y="989916"/>
                </a:cubicBezTo>
                <a:cubicBezTo>
                  <a:pt x="514501" y="990197"/>
                  <a:pt x="514501" y="990478"/>
                  <a:pt x="514485" y="990759"/>
                </a:cubicBezTo>
                <a:cubicBezTo>
                  <a:pt x="514981" y="1001247"/>
                  <a:pt x="506881" y="1010148"/>
                  <a:pt x="496393" y="1010644"/>
                </a:cubicBezTo>
                <a:cubicBezTo>
                  <a:pt x="495542" y="1010685"/>
                  <a:pt x="494682" y="1010668"/>
                  <a:pt x="493823" y="1010594"/>
                </a:cubicBezTo>
                <a:close/>
              </a:path>
            </a:pathLst>
          </a:custGeom>
          <a:solidFill>
            <a:srgbClr val="DCE0E2"/>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2" name="iSHEJI-7">
            <a:extLst>
              <a:ext uri="{FF2B5EF4-FFF2-40B4-BE49-F238E27FC236}">
                <a16:creationId xmlns:a16="http://schemas.microsoft.com/office/drawing/2014/main" id="{84961702-1137-39EC-325B-C3D528B52DE1}"/>
              </a:ext>
            </a:extLst>
          </p:cNvPr>
          <p:cNvSpPr/>
          <p:nvPr/>
        </p:nvSpPr>
        <p:spPr>
          <a:xfrm>
            <a:off x="6139803" y="4603783"/>
            <a:ext cx="948814" cy="1265335"/>
          </a:xfrm>
          <a:custGeom>
            <a:avLst/>
            <a:gdLst>
              <a:gd name="connsiteX0" fmla="*/ 930613 w 948814"/>
              <a:gd name="connsiteY0" fmla="*/ 1265336 h 1265335"/>
              <a:gd name="connsiteX1" fmla="*/ 534731 w 948814"/>
              <a:gd name="connsiteY1" fmla="*/ 1265336 h 1265335"/>
              <a:gd name="connsiteX2" fmla="*/ 437206 w 948814"/>
              <a:gd name="connsiteY2" fmla="*/ 1167812 h 1265335"/>
              <a:gd name="connsiteX3" fmla="*/ 437206 w 948814"/>
              <a:gd name="connsiteY3" fmla="*/ 98351 h 1265335"/>
              <a:gd name="connsiteX4" fmla="*/ 376882 w 948814"/>
              <a:gd name="connsiteY4" fmla="*/ 38010 h 1265335"/>
              <a:gd name="connsiteX5" fmla="*/ 376047 w 948814"/>
              <a:gd name="connsiteY5" fmla="*/ 38018 h 1265335"/>
              <a:gd name="connsiteX6" fmla="*/ 19009 w 948814"/>
              <a:gd name="connsiteY6" fmla="*/ 38018 h 1265335"/>
              <a:gd name="connsiteX7" fmla="*/ 0 w 948814"/>
              <a:gd name="connsiteY7" fmla="*/ 19009 h 1265335"/>
              <a:gd name="connsiteX8" fmla="*/ 19009 w 948814"/>
              <a:gd name="connsiteY8" fmla="*/ 0 h 1265335"/>
              <a:gd name="connsiteX9" fmla="*/ 373568 w 948814"/>
              <a:gd name="connsiteY9" fmla="*/ 0 h 1265335"/>
              <a:gd name="connsiteX10" fmla="*/ 471919 w 948814"/>
              <a:gd name="connsiteY10" fmla="*/ 98351 h 1265335"/>
              <a:gd name="connsiteX11" fmla="*/ 471919 w 948814"/>
              <a:gd name="connsiteY11" fmla="*/ 1166985 h 1265335"/>
              <a:gd name="connsiteX12" fmla="*/ 532251 w 948814"/>
              <a:gd name="connsiteY12" fmla="*/ 1227318 h 1265335"/>
              <a:gd name="connsiteX13" fmla="*/ 930613 w 948814"/>
              <a:gd name="connsiteY13" fmla="*/ 1227318 h 1265335"/>
              <a:gd name="connsiteX14" fmla="*/ 948812 w 948814"/>
              <a:gd name="connsiteY14" fmla="*/ 1245484 h 1265335"/>
              <a:gd name="connsiteX15" fmla="*/ 948796 w 948814"/>
              <a:gd name="connsiteY15" fmla="*/ 1246327 h 1265335"/>
              <a:gd name="connsiteX16" fmla="*/ 931456 w 948814"/>
              <a:gd name="connsiteY16" fmla="*/ 1265320 h 1265335"/>
              <a:gd name="connsiteX17" fmla="*/ 930613 w 948814"/>
              <a:gd name="connsiteY17" fmla="*/ 1265336 h 1265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48814" h="1265335">
                <a:moveTo>
                  <a:pt x="930613" y="1265336"/>
                </a:moveTo>
                <a:lnTo>
                  <a:pt x="534731" y="1265336"/>
                </a:lnTo>
                <a:cubicBezTo>
                  <a:pt x="480869" y="1265336"/>
                  <a:pt x="437206" y="1221673"/>
                  <a:pt x="437206" y="1167812"/>
                </a:cubicBezTo>
                <a:lnTo>
                  <a:pt x="437206" y="98351"/>
                </a:lnTo>
                <a:cubicBezTo>
                  <a:pt x="437206" y="65027"/>
                  <a:pt x="410197" y="38018"/>
                  <a:pt x="376882" y="38010"/>
                </a:cubicBezTo>
                <a:cubicBezTo>
                  <a:pt x="376601" y="38010"/>
                  <a:pt x="376328" y="38018"/>
                  <a:pt x="376047" y="38018"/>
                </a:cubicBezTo>
                <a:lnTo>
                  <a:pt x="19009" y="38018"/>
                </a:lnTo>
                <a:cubicBezTo>
                  <a:pt x="8686" y="37596"/>
                  <a:pt x="422" y="29332"/>
                  <a:pt x="0" y="19009"/>
                </a:cubicBezTo>
                <a:cubicBezTo>
                  <a:pt x="0" y="8512"/>
                  <a:pt x="8513" y="0"/>
                  <a:pt x="19009" y="0"/>
                </a:cubicBezTo>
                <a:lnTo>
                  <a:pt x="373568" y="0"/>
                </a:lnTo>
                <a:cubicBezTo>
                  <a:pt x="427884" y="0"/>
                  <a:pt x="471919" y="44035"/>
                  <a:pt x="471919" y="98351"/>
                </a:cubicBezTo>
                <a:lnTo>
                  <a:pt x="471919" y="1166985"/>
                </a:lnTo>
                <a:cubicBezTo>
                  <a:pt x="472365" y="1200119"/>
                  <a:pt x="499118" y="1226872"/>
                  <a:pt x="532251" y="1227318"/>
                </a:cubicBezTo>
                <a:lnTo>
                  <a:pt x="930613" y="1227318"/>
                </a:lnTo>
                <a:cubicBezTo>
                  <a:pt x="940655" y="1227310"/>
                  <a:pt x="948804" y="1235442"/>
                  <a:pt x="948812" y="1245484"/>
                </a:cubicBezTo>
                <a:cubicBezTo>
                  <a:pt x="948812" y="1245765"/>
                  <a:pt x="948812" y="1246046"/>
                  <a:pt x="948796" y="1246327"/>
                </a:cubicBezTo>
                <a:cubicBezTo>
                  <a:pt x="949250" y="1256360"/>
                  <a:pt x="941490" y="1264865"/>
                  <a:pt x="931456" y="1265320"/>
                </a:cubicBezTo>
                <a:cubicBezTo>
                  <a:pt x="931175" y="1265328"/>
                  <a:pt x="930894" y="1265336"/>
                  <a:pt x="930613" y="1265336"/>
                </a:cubicBezTo>
                <a:close/>
              </a:path>
            </a:pathLst>
          </a:custGeom>
          <a:solidFill>
            <a:srgbClr val="DCE0E2"/>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3" name="iSHEJI-8">
            <a:extLst>
              <a:ext uri="{FF2B5EF4-FFF2-40B4-BE49-F238E27FC236}">
                <a16:creationId xmlns:a16="http://schemas.microsoft.com/office/drawing/2014/main" id="{1A614983-34C5-A9F7-F983-116128C3705D}"/>
              </a:ext>
            </a:extLst>
          </p:cNvPr>
          <p:cNvSpPr/>
          <p:nvPr/>
        </p:nvSpPr>
        <p:spPr>
          <a:xfrm>
            <a:off x="7014631" y="1478874"/>
            <a:ext cx="3158363" cy="940531"/>
          </a:xfrm>
          <a:custGeom>
            <a:avLst/>
            <a:gdLst>
              <a:gd name="connsiteX0" fmla="*/ 0 w 3158363"/>
              <a:gd name="connsiteY0" fmla="*/ 0 h 940531"/>
              <a:gd name="connsiteX1" fmla="*/ 831830 w 3158363"/>
              <a:gd name="connsiteY1" fmla="*/ 0 h 940531"/>
              <a:gd name="connsiteX2" fmla="*/ 2326533 w 3158363"/>
              <a:gd name="connsiteY2" fmla="*/ 0 h 940531"/>
              <a:gd name="connsiteX3" fmla="*/ 3158363 w 3158363"/>
              <a:gd name="connsiteY3" fmla="*/ 0 h 940531"/>
              <a:gd name="connsiteX4" fmla="*/ 3158363 w 3158363"/>
              <a:gd name="connsiteY4" fmla="*/ 781847 h 940531"/>
              <a:gd name="connsiteX5" fmla="*/ 2883146 w 3158363"/>
              <a:gd name="connsiteY5" fmla="*/ 940531 h 940531"/>
              <a:gd name="connsiteX6" fmla="*/ 2051316 w 3158363"/>
              <a:gd name="connsiteY6" fmla="*/ 940531 h 940531"/>
              <a:gd name="connsiteX7" fmla="*/ 831830 w 3158363"/>
              <a:gd name="connsiteY7" fmla="*/ 940531 h 940531"/>
              <a:gd name="connsiteX8" fmla="*/ 0 w 3158363"/>
              <a:gd name="connsiteY8" fmla="*/ 940531 h 94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8363" h="940531">
                <a:moveTo>
                  <a:pt x="0" y="0"/>
                </a:moveTo>
                <a:lnTo>
                  <a:pt x="831830" y="0"/>
                </a:lnTo>
                <a:lnTo>
                  <a:pt x="2326533" y="0"/>
                </a:lnTo>
                <a:lnTo>
                  <a:pt x="3158363" y="0"/>
                </a:lnTo>
                <a:lnTo>
                  <a:pt x="3158363" y="781847"/>
                </a:lnTo>
                <a:lnTo>
                  <a:pt x="2883146" y="940531"/>
                </a:lnTo>
                <a:lnTo>
                  <a:pt x="2051316" y="940531"/>
                </a:lnTo>
                <a:lnTo>
                  <a:pt x="831830" y="940531"/>
                </a:lnTo>
                <a:lnTo>
                  <a:pt x="0" y="940531"/>
                </a:lnTo>
                <a:close/>
              </a:path>
            </a:pathLst>
          </a:custGeom>
          <a:solidFill>
            <a:srgbClr val="FFFFFF"/>
          </a:solidFill>
          <a:ln w="82550" cap="flat">
            <a:noFill/>
            <a:prstDash val="solid"/>
            <a:miter/>
          </a:ln>
        </p:spPr>
        <p:txBody>
          <a:bodyPr wrap="square" rtlCol="0" anchor="ctr">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4" name="iSHEJI-9">
            <a:extLst>
              <a:ext uri="{FF2B5EF4-FFF2-40B4-BE49-F238E27FC236}">
                <a16:creationId xmlns:a16="http://schemas.microsoft.com/office/drawing/2014/main" id="{544CF6F5-A6B6-EAEA-530B-B6FDB84F903A}"/>
              </a:ext>
            </a:extLst>
          </p:cNvPr>
          <p:cNvSpPr/>
          <p:nvPr/>
        </p:nvSpPr>
        <p:spPr>
          <a:xfrm>
            <a:off x="7014631" y="2750546"/>
            <a:ext cx="3158363" cy="940531"/>
          </a:xfrm>
          <a:custGeom>
            <a:avLst/>
            <a:gdLst>
              <a:gd name="connsiteX0" fmla="*/ 0 w 3158363"/>
              <a:gd name="connsiteY0" fmla="*/ 0 h 940531"/>
              <a:gd name="connsiteX1" fmla="*/ 831830 w 3158363"/>
              <a:gd name="connsiteY1" fmla="*/ 0 h 940531"/>
              <a:gd name="connsiteX2" fmla="*/ 2326533 w 3158363"/>
              <a:gd name="connsiteY2" fmla="*/ 0 h 940531"/>
              <a:gd name="connsiteX3" fmla="*/ 3158363 w 3158363"/>
              <a:gd name="connsiteY3" fmla="*/ 0 h 940531"/>
              <a:gd name="connsiteX4" fmla="*/ 3158363 w 3158363"/>
              <a:gd name="connsiteY4" fmla="*/ 781847 h 940531"/>
              <a:gd name="connsiteX5" fmla="*/ 2883146 w 3158363"/>
              <a:gd name="connsiteY5" fmla="*/ 940531 h 940531"/>
              <a:gd name="connsiteX6" fmla="*/ 2051316 w 3158363"/>
              <a:gd name="connsiteY6" fmla="*/ 940531 h 940531"/>
              <a:gd name="connsiteX7" fmla="*/ 831830 w 3158363"/>
              <a:gd name="connsiteY7" fmla="*/ 940531 h 940531"/>
              <a:gd name="connsiteX8" fmla="*/ 0 w 3158363"/>
              <a:gd name="connsiteY8" fmla="*/ 940531 h 94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8363" h="940531">
                <a:moveTo>
                  <a:pt x="0" y="0"/>
                </a:moveTo>
                <a:lnTo>
                  <a:pt x="831830" y="0"/>
                </a:lnTo>
                <a:lnTo>
                  <a:pt x="2326533" y="0"/>
                </a:lnTo>
                <a:lnTo>
                  <a:pt x="3158363" y="0"/>
                </a:lnTo>
                <a:lnTo>
                  <a:pt x="3158363" y="781847"/>
                </a:lnTo>
                <a:lnTo>
                  <a:pt x="2883146" y="940531"/>
                </a:lnTo>
                <a:lnTo>
                  <a:pt x="2051316" y="940531"/>
                </a:lnTo>
                <a:lnTo>
                  <a:pt x="831830" y="940531"/>
                </a:lnTo>
                <a:lnTo>
                  <a:pt x="0" y="940531"/>
                </a:lnTo>
                <a:close/>
              </a:path>
            </a:pathLst>
          </a:custGeom>
          <a:solidFill>
            <a:srgbClr val="FFFFFF"/>
          </a:solidFill>
          <a:ln w="82550" cap="flat">
            <a:noFill/>
            <a:prstDash val="solid"/>
            <a:miter/>
          </a:ln>
        </p:spPr>
        <p:txBody>
          <a:bodyPr wrap="square" rtlCol="0" anchor="ctr">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3" name="iSHEJI-10">
            <a:extLst>
              <a:ext uri="{FF2B5EF4-FFF2-40B4-BE49-F238E27FC236}">
                <a16:creationId xmlns:a16="http://schemas.microsoft.com/office/drawing/2014/main" id="{22930DBD-154B-76AF-2F7A-8464527D5C38}"/>
              </a:ext>
            </a:extLst>
          </p:cNvPr>
          <p:cNvSpPr/>
          <p:nvPr/>
        </p:nvSpPr>
        <p:spPr>
          <a:xfrm>
            <a:off x="7014631" y="4022218"/>
            <a:ext cx="3158363" cy="940531"/>
          </a:xfrm>
          <a:custGeom>
            <a:avLst/>
            <a:gdLst>
              <a:gd name="connsiteX0" fmla="*/ 0 w 3158363"/>
              <a:gd name="connsiteY0" fmla="*/ 0 h 940531"/>
              <a:gd name="connsiteX1" fmla="*/ 831830 w 3158363"/>
              <a:gd name="connsiteY1" fmla="*/ 0 h 940531"/>
              <a:gd name="connsiteX2" fmla="*/ 2326533 w 3158363"/>
              <a:gd name="connsiteY2" fmla="*/ 0 h 940531"/>
              <a:gd name="connsiteX3" fmla="*/ 3158363 w 3158363"/>
              <a:gd name="connsiteY3" fmla="*/ 0 h 940531"/>
              <a:gd name="connsiteX4" fmla="*/ 3158363 w 3158363"/>
              <a:gd name="connsiteY4" fmla="*/ 781847 h 940531"/>
              <a:gd name="connsiteX5" fmla="*/ 2883146 w 3158363"/>
              <a:gd name="connsiteY5" fmla="*/ 940531 h 940531"/>
              <a:gd name="connsiteX6" fmla="*/ 2051316 w 3158363"/>
              <a:gd name="connsiteY6" fmla="*/ 940531 h 940531"/>
              <a:gd name="connsiteX7" fmla="*/ 831830 w 3158363"/>
              <a:gd name="connsiteY7" fmla="*/ 940531 h 940531"/>
              <a:gd name="connsiteX8" fmla="*/ 0 w 3158363"/>
              <a:gd name="connsiteY8" fmla="*/ 940531 h 94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8363" h="940531">
                <a:moveTo>
                  <a:pt x="0" y="0"/>
                </a:moveTo>
                <a:lnTo>
                  <a:pt x="831830" y="0"/>
                </a:lnTo>
                <a:lnTo>
                  <a:pt x="2326533" y="0"/>
                </a:lnTo>
                <a:lnTo>
                  <a:pt x="3158363" y="0"/>
                </a:lnTo>
                <a:lnTo>
                  <a:pt x="3158363" y="781847"/>
                </a:lnTo>
                <a:lnTo>
                  <a:pt x="2883146" y="940531"/>
                </a:lnTo>
                <a:lnTo>
                  <a:pt x="2051316" y="940531"/>
                </a:lnTo>
                <a:lnTo>
                  <a:pt x="831830" y="940531"/>
                </a:lnTo>
                <a:lnTo>
                  <a:pt x="0" y="940531"/>
                </a:lnTo>
                <a:close/>
              </a:path>
            </a:pathLst>
          </a:custGeom>
          <a:solidFill>
            <a:srgbClr val="FFFFFF"/>
          </a:solidFill>
          <a:ln w="82550" cap="flat">
            <a:noFill/>
            <a:prstDash val="solid"/>
            <a:miter/>
          </a:ln>
        </p:spPr>
        <p:txBody>
          <a:bodyPr wrap="square" rtlCol="0" anchor="ctr">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4" name="iSHEJI-11">
            <a:extLst>
              <a:ext uri="{FF2B5EF4-FFF2-40B4-BE49-F238E27FC236}">
                <a16:creationId xmlns:a16="http://schemas.microsoft.com/office/drawing/2014/main" id="{40A40061-22D5-7BC5-84C1-0C53856E1ED1}"/>
              </a:ext>
            </a:extLst>
          </p:cNvPr>
          <p:cNvSpPr/>
          <p:nvPr/>
        </p:nvSpPr>
        <p:spPr>
          <a:xfrm>
            <a:off x="7014631" y="5293890"/>
            <a:ext cx="3158363" cy="940531"/>
          </a:xfrm>
          <a:custGeom>
            <a:avLst/>
            <a:gdLst>
              <a:gd name="connsiteX0" fmla="*/ 0 w 3158363"/>
              <a:gd name="connsiteY0" fmla="*/ 0 h 940531"/>
              <a:gd name="connsiteX1" fmla="*/ 831830 w 3158363"/>
              <a:gd name="connsiteY1" fmla="*/ 0 h 940531"/>
              <a:gd name="connsiteX2" fmla="*/ 2326533 w 3158363"/>
              <a:gd name="connsiteY2" fmla="*/ 0 h 940531"/>
              <a:gd name="connsiteX3" fmla="*/ 3158363 w 3158363"/>
              <a:gd name="connsiteY3" fmla="*/ 0 h 940531"/>
              <a:gd name="connsiteX4" fmla="*/ 3158363 w 3158363"/>
              <a:gd name="connsiteY4" fmla="*/ 781847 h 940531"/>
              <a:gd name="connsiteX5" fmla="*/ 2883146 w 3158363"/>
              <a:gd name="connsiteY5" fmla="*/ 940531 h 940531"/>
              <a:gd name="connsiteX6" fmla="*/ 2051316 w 3158363"/>
              <a:gd name="connsiteY6" fmla="*/ 940531 h 940531"/>
              <a:gd name="connsiteX7" fmla="*/ 831830 w 3158363"/>
              <a:gd name="connsiteY7" fmla="*/ 940531 h 940531"/>
              <a:gd name="connsiteX8" fmla="*/ 0 w 3158363"/>
              <a:gd name="connsiteY8" fmla="*/ 940531 h 94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8363" h="940531">
                <a:moveTo>
                  <a:pt x="0" y="0"/>
                </a:moveTo>
                <a:lnTo>
                  <a:pt x="831830" y="0"/>
                </a:lnTo>
                <a:lnTo>
                  <a:pt x="2326533" y="0"/>
                </a:lnTo>
                <a:lnTo>
                  <a:pt x="3158363" y="0"/>
                </a:lnTo>
                <a:lnTo>
                  <a:pt x="3158363" y="781847"/>
                </a:lnTo>
                <a:lnTo>
                  <a:pt x="2883146" y="940531"/>
                </a:lnTo>
                <a:lnTo>
                  <a:pt x="2051316" y="940531"/>
                </a:lnTo>
                <a:lnTo>
                  <a:pt x="831830" y="940531"/>
                </a:lnTo>
                <a:lnTo>
                  <a:pt x="0" y="940531"/>
                </a:lnTo>
                <a:close/>
              </a:path>
            </a:pathLst>
          </a:custGeom>
          <a:solidFill>
            <a:srgbClr val="FFFFFF"/>
          </a:solidFill>
          <a:ln w="82550" cap="flat">
            <a:noFill/>
            <a:prstDash val="solid"/>
            <a:miter/>
          </a:ln>
        </p:spPr>
        <p:txBody>
          <a:bodyPr wrap="square" rtlCol="0" anchor="ctr">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5" name="iSHEJI-12">
            <a:extLst>
              <a:ext uri="{FF2B5EF4-FFF2-40B4-BE49-F238E27FC236}">
                <a16:creationId xmlns:a16="http://schemas.microsoft.com/office/drawing/2014/main" id="{3F2527E7-DAE3-ADEF-7000-0F14695336FC}"/>
              </a:ext>
            </a:extLst>
          </p:cNvPr>
          <p:cNvSpPr/>
          <p:nvPr/>
        </p:nvSpPr>
        <p:spPr>
          <a:xfrm>
            <a:off x="2040910" y="2627140"/>
            <a:ext cx="3158363" cy="940531"/>
          </a:xfrm>
          <a:custGeom>
            <a:avLst/>
            <a:gdLst>
              <a:gd name="connsiteX0" fmla="*/ 0 w 3158363"/>
              <a:gd name="connsiteY0" fmla="*/ 0 h 940531"/>
              <a:gd name="connsiteX1" fmla="*/ 831830 w 3158363"/>
              <a:gd name="connsiteY1" fmla="*/ 0 h 940531"/>
              <a:gd name="connsiteX2" fmla="*/ 2326533 w 3158363"/>
              <a:gd name="connsiteY2" fmla="*/ 0 h 940531"/>
              <a:gd name="connsiteX3" fmla="*/ 3158363 w 3158363"/>
              <a:gd name="connsiteY3" fmla="*/ 0 h 940531"/>
              <a:gd name="connsiteX4" fmla="*/ 3158363 w 3158363"/>
              <a:gd name="connsiteY4" fmla="*/ 781847 h 940531"/>
              <a:gd name="connsiteX5" fmla="*/ 2883146 w 3158363"/>
              <a:gd name="connsiteY5" fmla="*/ 940531 h 940531"/>
              <a:gd name="connsiteX6" fmla="*/ 2051316 w 3158363"/>
              <a:gd name="connsiteY6" fmla="*/ 940531 h 940531"/>
              <a:gd name="connsiteX7" fmla="*/ 831830 w 3158363"/>
              <a:gd name="connsiteY7" fmla="*/ 940531 h 940531"/>
              <a:gd name="connsiteX8" fmla="*/ 0 w 3158363"/>
              <a:gd name="connsiteY8" fmla="*/ 940531 h 94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8363" h="940531">
                <a:moveTo>
                  <a:pt x="0" y="0"/>
                </a:moveTo>
                <a:lnTo>
                  <a:pt x="831830" y="0"/>
                </a:lnTo>
                <a:lnTo>
                  <a:pt x="2326533" y="0"/>
                </a:lnTo>
                <a:lnTo>
                  <a:pt x="3158363" y="0"/>
                </a:lnTo>
                <a:lnTo>
                  <a:pt x="3158363" y="781847"/>
                </a:lnTo>
                <a:lnTo>
                  <a:pt x="2883146" y="940531"/>
                </a:lnTo>
                <a:lnTo>
                  <a:pt x="2051316" y="940531"/>
                </a:lnTo>
                <a:lnTo>
                  <a:pt x="831830" y="940531"/>
                </a:lnTo>
                <a:lnTo>
                  <a:pt x="0" y="940531"/>
                </a:lnTo>
                <a:close/>
              </a:path>
            </a:pathLst>
          </a:custGeom>
          <a:solidFill>
            <a:srgbClr val="FFFFFF"/>
          </a:solidFill>
          <a:ln w="82550" cap="flat">
            <a:noFill/>
            <a:prstDash val="solid"/>
            <a:miter/>
          </a:ln>
        </p:spPr>
        <p:txBody>
          <a:bodyPr wrap="square" rtlCol="0" anchor="ctr">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6" name="iSHEJI-13">
            <a:extLst>
              <a:ext uri="{FF2B5EF4-FFF2-40B4-BE49-F238E27FC236}">
                <a16:creationId xmlns:a16="http://schemas.microsoft.com/office/drawing/2014/main" id="{BD001709-ED5A-7152-9749-7445BEA3F3DF}"/>
              </a:ext>
            </a:extLst>
          </p:cNvPr>
          <p:cNvSpPr/>
          <p:nvPr/>
        </p:nvSpPr>
        <p:spPr>
          <a:xfrm>
            <a:off x="2040910" y="4022769"/>
            <a:ext cx="3158363" cy="940531"/>
          </a:xfrm>
          <a:custGeom>
            <a:avLst/>
            <a:gdLst>
              <a:gd name="connsiteX0" fmla="*/ 0 w 3158363"/>
              <a:gd name="connsiteY0" fmla="*/ 0 h 940531"/>
              <a:gd name="connsiteX1" fmla="*/ 831830 w 3158363"/>
              <a:gd name="connsiteY1" fmla="*/ 0 h 940531"/>
              <a:gd name="connsiteX2" fmla="*/ 2326533 w 3158363"/>
              <a:gd name="connsiteY2" fmla="*/ 0 h 940531"/>
              <a:gd name="connsiteX3" fmla="*/ 3158363 w 3158363"/>
              <a:gd name="connsiteY3" fmla="*/ 0 h 940531"/>
              <a:gd name="connsiteX4" fmla="*/ 3158363 w 3158363"/>
              <a:gd name="connsiteY4" fmla="*/ 781847 h 940531"/>
              <a:gd name="connsiteX5" fmla="*/ 2883146 w 3158363"/>
              <a:gd name="connsiteY5" fmla="*/ 940531 h 940531"/>
              <a:gd name="connsiteX6" fmla="*/ 2051316 w 3158363"/>
              <a:gd name="connsiteY6" fmla="*/ 940531 h 940531"/>
              <a:gd name="connsiteX7" fmla="*/ 831830 w 3158363"/>
              <a:gd name="connsiteY7" fmla="*/ 940531 h 940531"/>
              <a:gd name="connsiteX8" fmla="*/ 0 w 3158363"/>
              <a:gd name="connsiteY8" fmla="*/ 940531 h 94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8363" h="940531">
                <a:moveTo>
                  <a:pt x="0" y="0"/>
                </a:moveTo>
                <a:lnTo>
                  <a:pt x="831830" y="0"/>
                </a:lnTo>
                <a:lnTo>
                  <a:pt x="2326533" y="0"/>
                </a:lnTo>
                <a:lnTo>
                  <a:pt x="3158363" y="0"/>
                </a:lnTo>
                <a:lnTo>
                  <a:pt x="3158363" y="781847"/>
                </a:lnTo>
                <a:lnTo>
                  <a:pt x="2883146" y="940531"/>
                </a:lnTo>
                <a:lnTo>
                  <a:pt x="2051316" y="940531"/>
                </a:lnTo>
                <a:lnTo>
                  <a:pt x="831830" y="940531"/>
                </a:lnTo>
                <a:lnTo>
                  <a:pt x="0" y="940531"/>
                </a:lnTo>
                <a:close/>
              </a:path>
            </a:pathLst>
          </a:custGeom>
          <a:solidFill>
            <a:srgbClr val="FFFFFF"/>
          </a:solidFill>
          <a:ln w="82550" cap="flat">
            <a:noFill/>
            <a:prstDash val="solid"/>
            <a:miter/>
          </a:ln>
        </p:spPr>
        <p:txBody>
          <a:bodyPr wrap="square" rtlCol="0" anchor="ctr">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7" name="iSHEJI-14">
            <a:extLst>
              <a:ext uri="{FF2B5EF4-FFF2-40B4-BE49-F238E27FC236}">
                <a16:creationId xmlns:a16="http://schemas.microsoft.com/office/drawing/2014/main" id="{7B3DA700-2FA6-D6ED-1627-B5D21CB85716}"/>
              </a:ext>
            </a:extLst>
          </p:cNvPr>
          <p:cNvSpPr/>
          <p:nvPr/>
        </p:nvSpPr>
        <p:spPr>
          <a:xfrm>
            <a:off x="2040910" y="5293890"/>
            <a:ext cx="3158363" cy="940531"/>
          </a:xfrm>
          <a:custGeom>
            <a:avLst/>
            <a:gdLst>
              <a:gd name="connsiteX0" fmla="*/ 0 w 3158363"/>
              <a:gd name="connsiteY0" fmla="*/ 0 h 940531"/>
              <a:gd name="connsiteX1" fmla="*/ 831830 w 3158363"/>
              <a:gd name="connsiteY1" fmla="*/ 0 h 940531"/>
              <a:gd name="connsiteX2" fmla="*/ 2326533 w 3158363"/>
              <a:gd name="connsiteY2" fmla="*/ 0 h 940531"/>
              <a:gd name="connsiteX3" fmla="*/ 3158363 w 3158363"/>
              <a:gd name="connsiteY3" fmla="*/ 0 h 940531"/>
              <a:gd name="connsiteX4" fmla="*/ 3158363 w 3158363"/>
              <a:gd name="connsiteY4" fmla="*/ 781847 h 940531"/>
              <a:gd name="connsiteX5" fmla="*/ 2883146 w 3158363"/>
              <a:gd name="connsiteY5" fmla="*/ 940531 h 940531"/>
              <a:gd name="connsiteX6" fmla="*/ 2051316 w 3158363"/>
              <a:gd name="connsiteY6" fmla="*/ 940531 h 940531"/>
              <a:gd name="connsiteX7" fmla="*/ 831830 w 3158363"/>
              <a:gd name="connsiteY7" fmla="*/ 940531 h 940531"/>
              <a:gd name="connsiteX8" fmla="*/ 0 w 3158363"/>
              <a:gd name="connsiteY8" fmla="*/ 940531 h 94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8363" h="940531">
                <a:moveTo>
                  <a:pt x="0" y="0"/>
                </a:moveTo>
                <a:lnTo>
                  <a:pt x="831830" y="0"/>
                </a:lnTo>
                <a:lnTo>
                  <a:pt x="2326533" y="0"/>
                </a:lnTo>
                <a:lnTo>
                  <a:pt x="3158363" y="0"/>
                </a:lnTo>
                <a:lnTo>
                  <a:pt x="3158363" y="781847"/>
                </a:lnTo>
                <a:lnTo>
                  <a:pt x="2883146" y="940531"/>
                </a:lnTo>
                <a:lnTo>
                  <a:pt x="2051316" y="940531"/>
                </a:lnTo>
                <a:lnTo>
                  <a:pt x="831830" y="940531"/>
                </a:lnTo>
                <a:lnTo>
                  <a:pt x="0" y="940531"/>
                </a:lnTo>
                <a:close/>
              </a:path>
            </a:pathLst>
          </a:custGeom>
          <a:solidFill>
            <a:srgbClr val="FFFFFF"/>
          </a:solidFill>
          <a:ln w="82550" cap="flat">
            <a:noFill/>
            <a:prstDash val="solid"/>
            <a:miter/>
          </a:ln>
        </p:spPr>
        <p:txBody>
          <a:bodyPr wrap="square" rtlCol="0" anchor="ctr">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60" name="iSHEJI-15">
            <a:extLst>
              <a:ext uri="{FF2B5EF4-FFF2-40B4-BE49-F238E27FC236}">
                <a16:creationId xmlns:a16="http://schemas.microsoft.com/office/drawing/2014/main" id="{2D6E820C-05C2-12A1-C862-D5A1198207EC}"/>
              </a:ext>
            </a:extLst>
          </p:cNvPr>
          <p:cNvSpPr/>
          <p:nvPr/>
        </p:nvSpPr>
        <p:spPr>
          <a:xfrm>
            <a:off x="4962900" y="1540860"/>
            <a:ext cx="949621" cy="397535"/>
          </a:xfrm>
          <a:custGeom>
            <a:avLst/>
            <a:gdLst>
              <a:gd name="connsiteX0" fmla="*/ 663661 w 949621"/>
              <a:gd name="connsiteY0" fmla="*/ 397535 h 397535"/>
              <a:gd name="connsiteX1" fmla="*/ 19009 w 949621"/>
              <a:gd name="connsiteY1" fmla="*/ 397535 h 397535"/>
              <a:gd name="connsiteX2" fmla="*/ 0 w 949621"/>
              <a:gd name="connsiteY2" fmla="*/ 378526 h 397535"/>
              <a:gd name="connsiteX3" fmla="*/ 19009 w 949621"/>
              <a:gd name="connsiteY3" fmla="*/ 359517 h 397535"/>
              <a:gd name="connsiteX4" fmla="*/ 663661 w 949621"/>
              <a:gd name="connsiteY4" fmla="*/ 359517 h 397535"/>
              <a:gd name="connsiteX5" fmla="*/ 723994 w 949621"/>
              <a:gd name="connsiteY5" fmla="*/ 299185 h 397535"/>
              <a:gd name="connsiteX6" fmla="*/ 723994 w 949621"/>
              <a:gd name="connsiteY6" fmla="*/ 98351 h 397535"/>
              <a:gd name="connsiteX7" fmla="*/ 821518 w 949621"/>
              <a:gd name="connsiteY7" fmla="*/ 0 h 397535"/>
              <a:gd name="connsiteX8" fmla="*/ 930613 w 949621"/>
              <a:gd name="connsiteY8" fmla="*/ 0 h 397535"/>
              <a:gd name="connsiteX9" fmla="*/ 949622 w 949621"/>
              <a:gd name="connsiteY9" fmla="*/ 19009 h 397535"/>
              <a:gd name="connsiteX10" fmla="*/ 930613 w 949621"/>
              <a:gd name="connsiteY10" fmla="*/ 38018 h 397535"/>
              <a:gd name="connsiteX11" fmla="*/ 821518 w 949621"/>
              <a:gd name="connsiteY11" fmla="*/ 38018 h 397535"/>
              <a:gd name="connsiteX12" fmla="*/ 761185 w 949621"/>
              <a:gd name="connsiteY12" fmla="*/ 98351 h 397535"/>
              <a:gd name="connsiteX13" fmla="*/ 761185 w 949621"/>
              <a:gd name="connsiteY13" fmla="*/ 299185 h 397535"/>
              <a:gd name="connsiteX14" fmla="*/ 664488 w 949621"/>
              <a:gd name="connsiteY14" fmla="*/ 397532 h 397535"/>
              <a:gd name="connsiteX15" fmla="*/ 663661 w 949621"/>
              <a:gd name="connsiteY15" fmla="*/ 397535 h 39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9621" h="397535">
                <a:moveTo>
                  <a:pt x="663661" y="397535"/>
                </a:moveTo>
                <a:lnTo>
                  <a:pt x="19009" y="397535"/>
                </a:lnTo>
                <a:cubicBezTo>
                  <a:pt x="8513" y="397535"/>
                  <a:pt x="0" y="389025"/>
                  <a:pt x="0" y="378526"/>
                </a:cubicBezTo>
                <a:cubicBezTo>
                  <a:pt x="0" y="368028"/>
                  <a:pt x="8513" y="359517"/>
                  <a:pt x="19009" y="359517"/>
                </a:cubicBezTo>
                <a:lnTo>
                  <a:pt x="663661" y="359517"/>
                </a:lnTo>
                <a:cubicBezTo>
                  <a:pt x="696985" y="359517"/>
                  <a:pt x="723994" y="332506"/>
                  <a:pt x="723994" y="299185"/>
                </a:cubicBezTo>
                <a:lnTo>
                  <a:pt x="723994" y="98351"/>
                </a:lnTo>
                <a:cubicBezTo>
                  <a:pt x="723994" y="44355"/>
                  <a:pt x="767524" y="454"/>
                  <a:pt x="821518" y="0"/>
                </a:cubicBezTo>
                <a:lnTo>
                  <a:pt x="930613" y="0"/>
                </a:lnTo>
                <a:cubicBezTo>
                  <a:pt x="941109" y="0"/>
                  <a:pt x="949622" y="8510"/>
                  <a:pt x="949622" y="19009"/>
                </a:cubicBezTo>
                <a:cubicBezTo>
                  <a:pt x="949622" y="29508"/>
                  <a:pt x="941109" y="38018"/>
                  <a:pt x="930613" y="38018"/>
                </a:cubicBezTo>
                <a:lnTo>
                  <a:pt x="821518" y="38018"/>
                </a:lnTo>
                <a:cubicBezTo>
                  <a:pt x="788195" y="38018"/>
                  <a:pt x="761185" y="65030"/>
                  <a:pt x="761185" y="98351"/>
                </a:cubicBezTo>
                <a:lnTo>
                  <a:pt x="761185" y="299185"/>
                </a:lnTo>
                <a:cubicBezTo>
                  <a:pt x="761640" y="353044"/>
                  <a:pt x="718349" y="397075"/>
                  <a:pt x="664488" y="397532"/>
                </a:cubicBezTo>
                <a:cubicBezTo>
                  <a:pt x="664215" y="397535"/>
                  <a:pt x="663934" y="397535"/>
                  <a:pt x="663661" y="397535"/>
                </a:cubicBezTo>
                <a:close/>
              </a:path>
            </a:pathLst>
          </a:custGeom>
          <a:solidFill>
            <a:srgbClr val="DCE0E2"/>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61" name="iSHEJI-16">
            <a:extLst>
              <a:ext uri="{FF2B5EF4-FFF2-40B4-BE49-F238E27FC236}">
                <a16:creationId xmlns:a16="http://schemas.microsoft.com/office/drawing/2014/main" id="{CEC01E4B-7740-69AA-91FD-D0A0EFF86CC8}"/>
              </a:ext>
            </a:extLst>
          </p:cNvPr>
          <p:cNvSpPr/>
          <p:nvPr/>
        </p:nvSpPr>
        <p:spPr>
          <a:xfrm>
            <a:off x="4958954" y="2842145"/>
            <a:ext cx="953567" cy="289682"/>
          </a:xfrm>
          <a:custGeom>
            <a:avLst/>
            <a:gdLst>
              <a:gd name="connsiteX0" fmla="*/ 934558 w 953567"/>
              <a:gd name="connsiteY0" fmla="*/ 289682 h 289682"/>
              <a:gd name="connsiteX1" fmla="*/ 825463 w 953567"/>
              <a:gd name="connsiteY1" fmla="*/ 289682 h 289682"/>
              <a:gd name="connsiteX2" fmla="*/ 727939 w 953567"/>
              <a:gd name="connsiteY2" fmla="*/ 192158 h 289682"/>
              <a:gd name="connsiteX3" fmla="*/ 727939 w 953567"/>
              <a:gd name="connsiteY3" fmla="*/ 97940 h 289682"/>
              <a:gd name="connsiteX4" fmla="*/ 667606 w 953567"/>
              <a:gd name="connsiteY4" fmla="*/ 37607 h 289682"/>
              <a:gd name="connsiteX5" fmla="*/ 22954 w 953567"/>
              <a:gd name="connsiteY5" fmla="*/ 37607 h 289682"/>
              <a:gd name="connsiteX6" fmla="*/ 416 w 953567"/>
              <a:gd name="connsiteY6" fmla="*/ 22953 h 289682"/>
              <a:gd name="connsiteX7" fmla="*/ 15070 w 953567"/>
              <a:gd name="connsiteY7" fmla="*/ 415 h 289682"/>
              <a:gd name="connsiteX8" fmla="*/ 22954 w 953567"/>
              <a:gd name="connsiteY8" fmla="*/ 415 h 289682"/>
              <a:gd name="connsiteX9" fmla="*/ 667606 w 953567"/>
              <a:gd name="connsiteY9" fmla="*/ 415 h 289682"/>
              <a:gd name="connsiteX10" fmla="*/ 765131 w 953567"/>
              <a:gd name="connsiteY10" fmla="*/ 97940 h 289682"/>
              <a:gd name="connsiteX11" fmla="*/ 765131 w 953567"/>
              <a:gd name="connsiteY11" fmla="*/ 191331 h 289682"/>
              <a:gd name="connsiteX12" fmla="*/ 825463 w 953567"/>
              <a:gd name="connsiteY12" fmla="*/ 251664 h 289682"/>
              <a:gd name="connsiteX13" fmla="*/ 934558 w 953567"/>
              <a:gd name="connsiteY13" fmla="*/ 251664 h 289682"/>
              <a:gd name="connsiteX14" fmla="*/ 953567 w 953567"/>
              <a:gd name="connsiteY14" fmla="*/ 270673 h 289682"/>
              <a:gd name="connsiteX15" fmla="*/ 934558 w 953567"/>
              <a:gd name="connsiteY15" fmla="*/ 289682 h 28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53567" h="289682">
                <a:moveTo>
                  <a:pt x="934558" y="289682"/>
                </a:moveTo>
                <a:lnTo>
                  <a:pt x="825463" y="289682"/>
                </a:lnTo>
                <a:cubicBezTo>
                  <a:pt x="771792" y="289236"/>
                  <a:pt x="728386" y="245829"/>
                  <a:pt x="727939" y="192158"/>
                </a:cubicBezTo>
                <a:lnTo>
                  <a:pt x="727939" y="97940"/>
                </a:lnTo>
                <a:cubicBezTo>
                  <a:pt x="727939" y="64616"/>
                  <a:pt x="700930" y="37607"/>
                  <a:pt x="667606" y="37607"/>
                </a:cubicBezTo>
                <a:lnTo>
                  <a:pt x="22954" y="37607"/>
                </a:lnTo>
                <a:cubicBezTo>
                  <a:pt x="12681" y="39780"/>
                  <a:pt x="2590" y="33226"/>
                  <a:pt x="416" y="22953"/>
                </a:cubicBezTo>
                <a:cubicBezTo>
                  <a:pt x="-1757" y="12680"/>
                  <a:pt x="4797" y="2589"/>
                  <a:pt x="15070" y="415"/>
                </a:cubicBezTo>
                <a:cubicBezTo>
                  <a:pt x="17673" y="-138"/>
                  <a:pt x="20359" y="-138"/>
                  <a:pt x="22954" y="415"/>
                </a:cubicBezTo>
                <a:lnTo>
                  <a:pt x="667606" y="415"/>
                </a:lnTo>
                <a:cubicBezTo>
                  <a:pt x="721468" y="415"/>
                  <a:pt x="765131" y="44078"/>
                  <a:pt x="765131" y="97940"/>
                </a:cubicBezTo>
                <a:lnTo>
                  <a:pt x="765131" y="191331"/>
                </a:lnTo>
                <a:cubicBezTo>
                  <a:pt x="765999" y="224283"/>
                  <a:pt x="792512" y="250796"/>
                  <a:pt x="825463" y="251664"/>
                </a:cubicBezTo>
                <a:lnTo>
                  <a:pt x="934558" y="251664"/>
                </a:lnTo>
                <a:cubicBezTo>
                  <a:pt x="945054" y="251664"/>
                  <a:pt x="953567" y="260177"/>
                  <a:pt x="953567" y="270673"/>
                </a:cubicBezTo>
                <a:cubicBezTo>
                  <a:pt x="953146" y="280996"/>
                  <a:pt x="944881" y="289261"/>
                  <a:pt x="934558" y="289682"/>
                </a:cubicBezTo>
                <a:close/>
              </a:path>
            </a:pathLst>
          </a:custGeom>
          <a:solidFill>
            <a:srgbClr val="FFFFFF"/>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79" name="iSHEJI-17">
            <a:extLst>
              <a:ext uri="{FF2B5EF4-FFF2-40B4-BE49-F238E27FC236}">
                <a16:creationId xmlns:a16="http://schemas.microsoft.com/office/drawing/2014/main" id="{042A1A3A-0F8A-E002-0010-B63FE3A1A03F}"/>
              </a:ext>
            </a:extLst>
          </p:cNvPr>
          <p:cNvSpPr/>
          <p:nvPr/>
        </p:nvSpPr>
        <p:spPr>
          <a:xfrm>
            <a:off x="6139803" y="3264874"/>
            <a:ext cx="952120" cy="614948"/>
          </a:xfrm>
          <a:custGeom>
            <a:avLst/>
            <a:gdLst>
              <a:gd name="connsiteX0" fmla="*/ 373568 w 952120"/>
              <a:gd name="connsiteY0" fmla="*/ 614915 h 614948"/>
              <a:gd name="connsiteX1" fmla="*/ 19009 w 952120"/>
              <a:gd name="connsiteY1" fmla="*/ 614915 h 614948"/>
              <a:gd name="connsiteX2" fmla="*/ 0 w 952120"/>
              <a:gd name="connsiteY2" fmla="*/ 595906 h 614948"/>
              <a:gd name="connsiteX3" fmla="*/ 19009 w 952120"/>
              <a:gd name="connsiteY3" fmla="*/ 576897 h 614948"/>
              <a:gd name="connsiteX4" fmla="*/ 373568 w 952120"/>
              <a:gd name="connsiteY4" fmla="*/ 576897 h 614948"/>
              <a:gd name="connsiteX5" fmla="*/ 434719 w 952120"/>
              <a:gd name="connsiteY5" fmla="*/ 517399 h 614948"/>
              <a:gd name="connsiteX6" fmla="*/ 434727 w 952120"/>
              <a:gd name="connsiteY6" fmla="*/ 516565 h 614948"/>
              <a:gd name="connsiteX7" fmla="*/ 434727 w 952120"/>
              <a:gd name="connsiteY7" fmla="*/ 98367 h 614948"/>
              <a:gd name="connsiteX8" fmla="*/ 533061 w 952120"/>
              <a:gd name="connsiteY8" fmla="*/ 0 h 614948"/>
              <a:gd name="connsiteX9" fmla="*/ 534731 w 952120"/>
              <a:gd name="connsiteY9" fmla="*/ 17 h 614948"/>
              <a:gd name="connsiteX10" fmla="*/ 933919 w 952120"/>
              <a:gd name="connsiteY10" fmla="*/ 17 h 614948"/>
              <a:gd name="connsiteX11" fmla="*/ 952101 w 952120"/>
              <a:gd name="connsiteY11" fmla="*/ 19025 h 614948"/>
              <a:gd name="connsiteX12" fmla="*/ 934762 w 952120"/>
              <a:gd name="connsiteY12" fmla="*/ 38018 h 614948"/>
              <a:gd name="connsiteX13" fmla="*/ 933919 w 952120"/>
              <a:gd name="connsiteY13" fmla="*/ 38034 h 614948"/>
              <a:gd name="connsiteX14" fmla="*/ 534731 w 952120"/>
              <a:gd name="connsiteY14" fmla="*/ 38034 h 614948"/>
              <a:gd name="connsiteX15" fmla="*/ 474398 w 952120"/>
              <a:gd name="connsiteY15" fmla="*/ 98367 h 614948"/>
              <a:gd name="connsiteX16" fmla="*/ 474398 w 952120"/>
              <a:gd name="connsiteY16" fmla="*/ 516565 h 614948"/>
              <a:gd name="connsiteX17" fmla="*/ 376080 w 952120"/>
              <a:gd name="connsiteY17" fmla="*/ 614948 h 614948"/>
              <a:gd name="connsiteX18" fmla="*/ 373568 w 952120"/>
              <a:gd name="connsiteY18" fmla="*/ 614915 h 61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52120" h="614948">
                <a:moveTo>
                  <a:pt x="373568" y="614915"/>
                </a:moveTo>
                <a:lnTo>
                  <a:pt x="19009" y="614915"/>
                </a:lnTo>
                <a:cubicBezTo>
                  <a:pt x="8513" y="614915"/>
                  <a:pt x="0" y="606403"/>
                  <a:pt x="0" y="595906"/>
                </a:cubicBezTo>
                <a:cubicBezTo>
                  <a:pt x="422" y="585584"/>
                  <a:pt x="8686" y="577319"/>
                  <a:pt x="19009" y="576897"/>
                </a:cubicBezTo>
                <a:lnTo>
                  <a:pt x="373568" y="576897"/>
                </a:lnTo>
                <a:cubicBezTo>
                  <a:pt x="406883" y="577352"/>
                  <a:pt x="434264" y="550715"/>
                  <a:pt x="434719" y="517399"/>
                </a:cubicBezTo>
                <a:cubicBezTo>
                  <a:pt x="434727" y="517118"/>
                  <a:pt x="434727" y="516846"/>
                  <a:pt x="434727" y="516565"/>
                </a:cubicBezTo>
                <a:lnTo>
                  <a:pt x="434727" y="98367"/>
                </a:lnTo>
                <a:cubicBezTo>
                  <a:pt x="434719" y="44051"/>
                  <a:pt x="478745" y="8"/>
                  <a:pt x="533061" y="0"/>
                </a:cubicBezTo>
                <a:cubicBezTo>
                  <a:pt x="533623" y="0"/>
                  <a:pt x="534177" y="8"/>
                  <a:pt x="534731" y="17"/>
                </a:cubicBezTo>
                <a:lnTo>
                  <a:pt x="933919" y="17"/>
                </a:lnTo>
                <a:cubicBezTo>
                  <a:pt x="944093" y="463"/>
                  <a:pt x="952110" y="8843"/>
                  <a:pt x="952101" y="19025"/>
                </a:cubicBezTo>
                <a:cubicBezTo>
                  <a:pt x="952556" y="29059"/>
                  <a:pt x="944796" y="37555"/>
                  <a:pt x="934762" y="38018"/>
                </a:cubicBezTo>
                <a:cubicBezTo>
                  <a:pt x="934481" y="38026"/>
                  <a:pt x="934200" y="38034"/>
                  <a:pt x="933919" y="38034"/>
                </a:cubicBezTo>
                <a:lnTo>
                  <a:pt x="534731" y="38034"/>
                </a:lnTo>
                <a:cubicBezTo>
                  <a:pt x="501407" y="38034"/>
                  <a:pt x="474398" y="65044"/>
                  <a:pt x="474398" y="98367"/>
                </a:cubicBezTo>
                <a:lnTo>
                  <a:pt x="474398" y="516565"/>
                </a:lnTo>
                <a:cubicBezTo>
                  <a:pt x="474414" y="570881"/>
                  <a:pt x="430396" y="614932"/>
                  <a:pt x="376080" y="614948"/>
                </a:cubicBezTo>
                <a:cubicBezTo>
                  <a:pt x="375246" y="614948"/>
                  <a:pt x="374402" y="614940"/>
                  <a:pt x="373568" y="614915"/>
                </a:cubicBezTo>
                <a:close/>
              </a:path>
            </a:pathLst>
          </a:custGeom>
          <a:solidFill>
            <a:srgbClr val="DCE0E2"/>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3" name="iSHEJI-18">
            <a:extLst>
              <a:ext uri="{FF2B5EF4-FFF2-40B4-BE49-F238E27FC236}">
                <a16:creationId xmlns:a16="http://schemas.microsoft.com/office/drawing/2014/main" id="{3E8DB032-CBC3-D696-456A-9AC3026D9EFD}"/>
              </a:ext>
            </a:extLst>
          </p:cNvPr>
          <p:cNvSpPr/>
          <p:nvPr/>
        </p:nvSpPr>
        <p:spPr>
          <a:xfrm>
            <a:off x="7112566" y="1607804"/>
            <a:ext cx="207445" cy="239678"/>
          </a:xfrm>
          <a:custGeom>
            <a:avLst/>
            <a:gdLst>
              <a:gd name="connsiteX0" fmla="*/ 0 w 207445"/>
              <a:gd name="connsiteY0" fmla="*/ 0 h 239678"/>
              <a:gd name="connsiteX1" fmla="*/ 207446 w 207445"/>
              <a:gd name="connsiteY1" fmla="*/ 119839 h 239678"/>
              <a:gd name="connsiteX2" fmla="*/ 0 w 207445"/>
              <a:gd name="connsiteY2" fmla="*/ 239678 h 239678"/>
              <a:gd name="connsiteX3" fmla="*/ 0 w 207445"/>
              <a:gd name="connsiteY3" fmla="*/ 0 h 239678"/>
            </a:gdLst>
            <a:ahLst/>
            <a:cxnLst>
              <a:cxn ang="0">
                <a:pos x="connsiteX0" y="connsiteY0"/>
              </a:cxn>
              <a:cxn ang="0">
                <a:pos x="connsiteX1" y="connsiteY1"/>
              </a:cxn>
              <a:cxn ang="0">
                <a:pos x="connsiteX2" y="connsiteY2"/>
              </a:cxn>
              <a:cxn ang="0">
                <a:pos x="connsiteX3" y="connsiteY3"/>
              </a:cxn>
            </a:cxnLst>
            <a:rect l="l" t="t" r="r" b="b"/>
            <a:pathLst>
              <a:path w="207445" h="239678">
                <a:moveTo>
                  <a:pt x="0" y="0"/>
                </a:moveTo>
                <a:lnTo>
                  <a:pt x="207446" y="119839"/>
                </a:lnTo>
                <a:lnTo>
                  <a:pt x="0" y="239678"/>
                </a:lnTo>
                <a:lnTo>
                  <a:pt x="0" y="0"/>
                </a:lnTo>
                <a:close/>
              </a:path>
            </a:pathLst>
          </a:custGeom>
          <a:solidFill>
            <a:schemeClr val="accent1"/>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6" name="iSHEJI-19">
            <a:extLst>
              <a:ext uri="{FF2B5EF4-FFF2-40B4-BE49-F238E27FC236}">
                <a16:creationId xmlns:a16="http://schemas.microsoft.com/office/drawing/2014/main" id="{41FAFCA5-8C4C-0244-66B8-355CC86639D3}"/>
              </a:ext>
            </a:extLst>
          </p:cNvPr>
          <p:cNvSpPr/>
          <p:nvPr/>
        </p:nvSpPr>
        <p:spPr>
          <a:xfrm>
            <a:off x="7215876" y="1607804"/>
            <a:ext cx="104136" cy="119839"/>
          </a:xfrm>
          <a:custGeom>
            <a:avLst/>
            <a:gdLst>
              <a:gd name="connsiteX0" fmla="*/ 104136 w 104136"/>
              <a:gd name="connsiteY0" fmla="*/ 119839 h 119839"/>
              <a:gd name="connsiteX1" fmla="*/ 0 w 104136"/>
              <a:gd name="connsiteY1" fmla="*/ 59506 h 119839"/>
              <a:gd name="connsiteX2" fmla="*/ 104136 w 104136"/>
              <a:gd name="connsiteY2" fmla="*/ 0 h 119839"/>
              <a:gd name="connsiteX3" fmla="*/ 104136 w 104136"/>
              <a:gd name="connsiteY3" fmla="*/ 119839 h 119839"/>
            </a:gdLst>
            <a:ahLst/>
            <a:cxnLst>
              <a:cxn ang="0">
                <a:pos x="connsiteX0" y="connsiteY0"/>
              </a:cxn>
              <a:cxn ang="0">
                <a:pos x="connsiteX1" y="connsiteY1"/>
              </a:cxn>
              <a:cxn ang="0">
                <a:pos x="connsiteX2" y="connsiteY2"/>
              </a:cxn>
              <a:cxn ang="0">
                <a:pos x="connsiteX3" y="connsiteY3"/>
              </a:cxn>
            </a:cxnLst>
            <a:rect l="l" t="t" r="r" b="b"/>
            <a:pathLst>
              <a:path w="104136" h="119839">
                <a:moveTo>
                  <a:pt x="104136" y="119839"/>
                </a:moveTo>
                <a:lnTo>
                  <a:pt x="0" y="59506"/>
                </a:lnTo>
                <a:lnTo>
                  <a:pt x="104136" y="0"/>
                </a:lnTo>
                <a:lnTo>
                  <a:pt x="104136" y="119839"/>
                </a:lnTo>
                <a:close/>
              </a:path>
            </a:pathLst>
          </a:custGeom>
          <a:solidFill>
            <a:schemeClr val="accent1">
              <a:lumMod val="75000"/>
            </a:schemeClr>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7" name="iSHEJI-20">
            <a:extLst>
              <a:ext uri="{FF2B5EF4-FFF2-40B4-BE49-F238E27FC236}">
                <a16:creationId xmlns:a16="http://schemas.microsoft.com/office/drawing/2014/main" id="{CFD4DF09-89E8-B005-3030-78E63BBA6CCE}"/>
              </a:ext>
            </a:extLst>
          </p:cNvPr>
          <p:cNvSpPr/>
          <p:nvPr/>
        </p:nvSpPr>
        <p:spPr>
          <a:xfrm>
            <a:off x="7112566" y="2878926"/>
            <a:ext cx="207445" cy="240504"/>
          </a:xfrm>
          <a:custGeom>
            <a:avLst/>
            <a:gdLst>
              <a:gd name="connsiteX0" fmla="*/ 0 w 207445"/>
              <a:gd name="connsiteY0" fmla="*/ 0 h 240504"/>
              <a:gd name="connsiteX1" fmla="*/ 207446 w 207445"/>
              <a:gd name="connsiteY1" fmla="*/ 120666 h 240504"/>
              <a:gd name="connsiteX2" fmla="*/ 0 w 207445"/>
              <a:gd name="connsiteY2" fmla="*/ 240505 h 240504"/>
              <a:gd name="connsiteX3" fmla="*/ 0 w 207445"/>
              <a:gd name="connsiteY3" fmla="*/ 0 h 240504"/>
            </a:gdLst>
            <a:ahLst/>
            <a:cxnLst>
              <a:cxn ang="0">
                <a:pos x="connsiteX0" y="connsiteY0"/>
              </a:cxn>
              <a:cxn ang="0">
                <a:pos x="connsiteX1" y="connsiteY1"/>
              </a:cxn>
              <a:cxn ang="0">
                <a:pos x="connsiteX2" y="connsiteY2"/>
              </a:cxn>
              <a:cxn ang="0">
                <a:pos x="connsiteX3" y="connsiteY3"/>
              </a:cxn>
            </a:cxnLst>
            <a:rect l="l" t="t" r="r" b="b"/>
            <a:pathLst>
              <a:path w="207445" h="240504">
                <a:moveTo>
                  <a:pt x="0" y="0"/>
                </a:moveTo>
                <a:lnTo>
                  <a:pt x="207446" y="120666"/>
                </a:lnTo>
                <a:lnTo>
                  <a:pt x="0" y="240505"/>
                </a:lnTo>
                <a:lnTo>
                  <a:pt x="0" y="0"/>
                </a:lnTo>
                <a:close/>
              </a:path>
            </a:pathLst>
          </a:custGeom>
          <a:solidFill>
            <a:schemeClr val="accent1"/>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9" name="iSHEJI-21">
            <a:extLst>
              <a:ext uri="{FF2B5EF4-FFF2-40B4-BE49-F238E27FC236}">
                <a16:creationId xmlns:a16="http://schemas.microsoft.com/office/drawing/2014/main" id="{8D486F8C-9DCF-2B9A-6528-15CEC2E2D743}"/>
              </a:ext>
            </a:extLst>
          </p:cNvPr>
          <p:cNvSpPr/>
          <p:nvPr/>
        </p:nvSpPr>
        <p:spPr>
          <a:xfrm>
            <a:off x="7215876" y="2878926"/>
            <a:ext cx="104136" cy="120665"/>
          </a:xfrm>
          <a:custGeom>
            <a:avLst/>
            <a:gdLst>
              <a:gd name="connsiteX0" fmla="*/ 104136 w 104136"/>
              <a:gd name="connsiteY0" fmla="*/ 120666 h 120665"/>
              <a:gd name="connsiteX1" fmla="*/ 0 w 104136"/>
              <a:gd name="connsiteY1" fmla="*/ 60333 h 120665"/>
              <a:gd name="connsiteX2" fmla="*/ 104136 w 104136"/>
              <a:gd name="connsiteY2" fmla="*/ 0 h 120665"/>
              <a:gd name="connsiteX3" fmla="*/ 104136 w 104136"/>
              <a:gd name="connsiteY3" fmla="*/ 120666 h 120665"/>
            </a:gdLst>
            <a:ahLst/>
            <a:cxnLst>
              <a:cxn ang="0">
                <a:pos x="connsiteX0" y="connsiteY0"/>
              </a:cxn>
              <a:cxn ang="0">
                <a:pos x="connsiteX1" y="connsiteY1"/>
              </a:cxn>
              <a:cxn ang="0">
                <a:pos x="connsiteX2" y="connsiteY2"/>
              </a:cxn>
              <a:cxn ang="0">
                <a:pos x="connsiteX3" y="connsiteY3"/>
              </a:cxn>
            </a:cxnLst>
            <a:rect l="l" t="t" r="r" b="b"/>
            <a:pathLst>
              <a:path w="104136" h="120665">
                <a:moveTo>
                  <a:pt x="104136" y="120666"/>
                </a:moveTo>
                <a:lnTo>
                  <a:pt x="0" y="60333"/>
                </a:lnTo>
                <a:lnTo>
                  <a:pt x="104136" y="0"/>
                </a:lnTo>
                <a:lnTo>
                  <a:pt x="104136" y="120666"/>
                </a:lnTo>
                <a:close/>
              </a:path>
            </a:pathLst>
          </a:custGeom>
          <a:solidFill>
            <a:schemeClr val="accent1">
              <a:lumMod val="75000"/>
            </a:schemeClr>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0" name="iSHEJI-22">
            <a:extLst>
              <a:ext uri="{FF2B5EF4-FFF2-40B4-BE49-F238E27FC236}">
                <a16:creationId xmlns:a16="http://schemas.microsoft.com/office/drawing/2014/main" id="{DB015D7D-BCAD-AAE7-6487-4A146D08F41F}"/>
              </a:ext>
            </a:extLst>
          </p:cNvPr>
          <p:cNvSpPr/>
          <p:nvPr/>
        </p:nvSpPr>
        <p:spPr>
          <a:xfrm>
            <a:off x="7112566" y="4150874"/>
            <a:ext cx="207445" cy="239678"/>
          </a:xfrm>
          <a:custGeom>
            <a:avLst/>
            <a:gdLst>
              <a:gd name="connsiteX0" fmla="*/ 0 w 207445"/>
              <a:gd name="connsiteY0" fmla="*/ 0 h 239678"/>
              <a:gd name="connsiteX1" fmla="*/ 207446 w 207445"/>
              <a:gd name="connsiteY1" fmla="*/ 120666 h 239678"/>
              <a:gd name="connsiteX2" fmla="*/ 0 w 207445"/>
              <a:gd name="connsiteY2" fmla="*/ 239678 h 239678"/>
              <a:gd name="connsiteX3" fmla="*/ 0 w 207445"/>
              <a:gd name="connsiteY3" fmla="*/ 0 h 239678"/>
            </a:gdLst>
            <a:ahLst/>
            <a:cxnLst>
              <a:cxn ang="0">
                <a:pos x="connsiteX0" y="connsiteY0"/>
              </a:cxn>
              <a:cxn ang="0">
                <a:pos x="connsiteX1" y="connsiteY1"/>
              </a:cxn>
              <a:cxn ang="0">
                <a:pos x="connsiteX2" y="connsiteY2"/>
              </a:cxn>
              <a:cxn ang="0">
                <a:pos x="connsiteX3" y="connsiteY3"/>
              </a:cxn>
            </a:cxnLst>
            <a:rect l="l" t="t" r="r" b="b"/>
            <a:pathLst>
              <a:path w="207445" h="239678">
                <a:moveTo>
                  <a:pt x="0" y="0"/>
                </a:moveTo>
                <a:lnTo>
                  <a:pt x="207446" y="120666"/>
                </a:lnTo>
                <a:lnTo>
                  <a:pt x="0" y="239678"/>
                </a:lnTo>
                <a:lnTo>
                  <a:pt x="0" y="0"/>
                </a:lnTo>
                <a:close/>
              </a:path>
            </a:pathLst>
          </a:custGeom>
          <a:solidFill>
            <a:schemeClr val="accent1"/>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1" name="iSHEJI-23">
            <a:extLst>
              <a:ext uri="{FF2B5EF4-FFF2-40B4-BE49-F238E27FC236}">
                <a16:creationId xmlns:a16="http://schemas.microsoft.com/office/drawing/2014/main" id="{F613371A-0485-3486-0115-4DD5E23CF185}"/>
              </a:ext>
            </a:extLst>
          </p:cNvPr>
          <p:cNvSpPr/>
          <p:nvPr/>
        </p:nvSpPr>
        <p:spPr>
          <a:xfrm>
            <a:off x="7215876" y="4150874"/>
            <a:ext cx="104136" cy="119838"/>
          </a:xfrm>
          <a:custGeom>
            <a:avLst/>
            <a:gdLst>
              <a:gd name="connsiteX0" fmla="*/ 104136 w 104136"/>
              <a:gd name="connsiteY0" fmla="*/ 119839 h 119838"/>
              <a:gd name="connsiteX1" fmla="*/ 0 w 104136"/>
              <a:gd name="connsiteY1" fmla="*/ 59506 h 119838"/>
              <a:gd name="connsiteX2" fmla="*/ 104136 w 104136"/>
              <a:gd name="connsiteY2" fmla="*/ 0 h 119838"/>
              <a:gd name="connsiteX3" fmla="*/ 104136 w 104136"/>
              <a:gd name="connsiteY3" fmla="*/ 119839 h 119838"/>
            </a:gdLst>
            <a:ahLst/>
            <a:cxnLst>
              <a:cxn ang="0">
                <a:pos x="connsiteX0" y="connsiteY0"/>
              </a:cxn>
              <a:cxn ang="0">
                <a:pos x="connsiteX1" y="connsiteY1"/>
              </a:cxn>
              <a:cxn ang="0">
                <a:pos x="connsiteX2" y="connsiteY2"/>
              </a:cxn>
              <a:cxn ang="0">
                <a:pos x="connsiteX3" y="connsiteY3"/>
              </a:cxn>
            </a:cxnLst>
            <a:rect l="l" t="t" r="r" b="b"/>
            <a:pathLst>
              <a:path w="104136" h="119838">
                <a:moveTo>
                  <a:pt x="104136" y="119839"/>
                </a:moveTo>
                <a:lnTo>
                  <a:pt x="0" y="59506"/>
                </a:lnTo>
                <a:lnTo>
                  <a:pt x="104136" y="0"/>
                </a:lnTo>
                <a:lnTo>
                  <a:pt x="104136" y="119839"/>
                </a:lnTo>
                <a:close/>
              </a:path>
            </a:pathLst>
          </a:custGeom>
          <a:solidFill>
            <a:schemeClr val="accent1">
              <a:lumMod val="75000"/>
            </a:schemeClr>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2" name="iSHEJI-24">
            <a:extLst>
              <a:ext uri="{FF2B5EF4-FFF2-40B4-BE49-F238E27FC236}">
                <a16:creationId xmlns:a16="http://schemas.microsoft.com/office/drawing/2014/main" id="{667BE920-642C-F135-3F77-5F3CD11C298B}"/>
              </a:ext>
            </a:extLst>
          </p:cNvPr>
          <p:cNvSpPr/>
          <p:nvPr/>
        </p:nvSpPr>
        <p:spPr>
          <a:xfrm>
            <a:off x="7112566" y="5422822"/>
            <a:ext cx="207445" cy="239678"/>
          </a:xfrm>
          <a:custGeom>
            <a:avLst/>
            <a:gdLst>
              <a:gd name="connsiteX0" fmla="*/ 0 w 207445"/>
              <a:gd name="connsiteY0" fmla="*/ 0 h 239678"/>
              <a:gd name="connsiteX1" fmla="*/ 207446 w 207445"/>
              <a:gd name="connsiteY1" fmla="*/ 119839 h 239678"/>
              <a:gd name="connsiteX2" fmla="*/ 0 w 207445"/>
              <a:gd name="connsiteY2" fmla="*/ 239678 h 239678"/>
              <a:gd name="connsiteX3" fmla="*/ 0 w 207445"/>
              <a:gd name="connsiteY3" fmla="*/ 0 h 239678"/>
            </a:gdLst>
            <a:ahLst/>
            <a:cxnLst>
              <a:cxn ang="0">
                <a:pos x="connsiteX0" y="connsiteY0"/>
              </a:cxn>
              <a:cxn ang="0">
                <a:pos x="connsiteX1" y="connsiteY1"/>
              </a:cxn>
              <a:cxn ang="0">
                <a:pos x="connsiteX2" y="connsiteY2"/>
              </a:cxn>
              <a:cxn ang="0">
                <a:pos x="connsiteX3" y="connsiteY3"/>
              </a:cxn>
            </a:cxnLst>
            <a:rect l="l" t="t" r="r" b="b"/>
            <a:pathLst>
              <a:path w="207445" h="239678">
                <a:moveTo>
                  <a:pt x="0" y="0"/>
                </a:moveTo>
                <a:lnTo>
                  <a:pt x="207446" y="119839"/>
                </a:lnTo>
                <a:lnTo>
                  <a:pt x="0" y="239678"/>
                </a:lnTo>
                <a:lnTo>
                  <a:pt x="0" y="0"/>
                </a:lnTo>
                <a:close/>
              </a:path>
            </a:pathLst>
          </a:custGeom>
          <a:solidFill>
            <a:schemeClr val="accent1"/>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3" name="iSHEJI-25">
            <a:extLst>
              <a:ext uri="{FF2B5EF4-FFF2-40B4-BE49-F238E27FC236}">
                <a16:creationId xmlns:a16="http://schemas.microsoft.com/office/drawing/2014/main" id="{8F9D6A06-A814-86A9-A896-11DB0C10AC22}"/>
              </a:ext>
            </a:extLst>
          </p:cNvPr>
          <p:cNvSpPr/>
          <p:nvPr/>
        </p:nvSpPr>
        <p:spPr>
          <a:xfrm>
            <a:off x="7215876" y="5422822"/>
            <a:ext cx="104136" cy="119838"/>
          </a:xfrm>
          <a:custGeom>
            <a:avLst/>
            <a:gdLst>
              <a:gd name="connsiteX0" fmla="*/ 104136 w 104136"/>
              <a:gd name="connsiteY0" fmla="*/ 119839 h 119838"/>
              <a:gd name="connsiteX1" fmla="*/ 0 w 104136"/>
              <a:gd name="connsiteY1" fmla="*/ 59506 h 119838"/>
              <a:gd name="connsiteX2" fmla="*/ 104136 w 104136"/>
              <a:gd name="connsiteY2" fmla="*/ 0 h 119838"/>
              <a:gd name="connsiteX3" fmla="*/ 104136 w 104136"/>
              <a:gd name="connsiteY3" fmla="*/ 119839 h 119838"/>
            </a:gdLst>
            <a:ahLst/>
            <a:cxnLst>
              <a:cxn ang="0">
                <a:pos x="connsiteX0" y="connsiteY0"/>
              </a:cxn>
              <a:cxn ang="0">
                <a:pos x="connsiteX1" y="connsiteY1"/>
              </a:cxn>
              <a:cxn ang="0">
                <a:pos x="connsiteX2" y="connsiteY2"/>
              </a:cxn>
              <a:cxn ang="0">
                <a:pos x="connsiteX3" y="connsiteY3"/>
              </a:cxn>
            </a:cxnLst>
            <a:rect l="l" t="t" r="r" b="b"/>
            <a:pathLst>
              <a:path w="104136" h="119838">
                <a:moveTo>
                  <a:pt x="104136" y="119839"/>
                </a:moveTo>
                <a:lnTo>
                  <a:pt x="0" y="59506"/>
                </a:lnTo>
                <a:lnTo>
                  <a:pt x="104136" y="0"/>
                </a:lnTo>
                <a:lnTo>
                  <a:pt x="104136" y="119839"/>
                </a:lnTo>
                <a:close/>
              </a:path>
            </a:pathLst>
          </a:custGeom>
          <a:solidFill>
            <a:schemeClr val="accent1">
              <a:lumMod val="75000"/>
            </a:schemeClr>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4" name="iSHEJI-26">
            <a:extLst>
              <a:ext uri="{FF2B5EF4-FFF2-40B4-BE49-F238E27FC236}">
                <a16:creationId xmlns:a16="http://schemas.microsoft.com/office/drawing/2014/main" id="{0C68B5F9-8D94-1756-514D-DA73CF07BA1E}"/>
              </a:ext>
            </a:extLst>
          </p:cNvPr>
          <p:cNvSpPr/>
          <p:nvPr/>
        </p:nvSpPr>
        <p:spPr>
          <a:xfrm>
            <a:off x="2040910" y="1478874"/>
            <a:ext cx="3158363" cy="940531"/>
          </a:xfrm>
          <a:custGeom>
            <a:avLst/>
            <a:gdLst>
              <a:gd name="connsiteX0" fmla="*/ 0 w 3158363"/>
              <a:gd name="connsiteY0" fmla="*/ 0 h 940531"/>
              <a:gd name="connsiteX1" fmla="*/ 831830 w 3158363"/>
              <a:gd name="connsiteY1" fmla="*/ 0 h 940531"/>
              <a:gd name="connsiteX2" fmla="*/ 2326533 w 3158363"/>
              <a:gd name="connsiteY2" fmla="*/ 0 h 940531"/>
              <a:gd name="connsiteX3" fmla="*/ 3158363 w 3158363"/>
              <a:gd name="connsiteY3" fmla="*/ 0 h 940531"/>
              <a:gd name="connsiteX4" fmla="*/ 3158363 w 3158363"/>
              <a:gd name="connsiteY4" fmla="*/ 781847 h 940531"/>
              <a:gd name="connsiteX5" fmla="*/ 2883146 w 3158363"/>
              <a:gd name="connsiteY5" fmla="*/ 940531 h 940531"/>
              <a:gd name="connsiteX6" fmla="*/ 2051316 w 3158363"/>
              <a:gd name="connsiteY6" fmla="*/ 940531 h 940531"/>
              <a:gd name="connsiteX7" fmla="*/ 831830 w 3158363"/>
              <a:gd name="connsiteY7" fmla="*/ 940531 h 940531"/>
              <a:gd name="connsiteX8" fmla="*/ 0 w 3158363"/>
              <a:gd name="connsiteY8" fmla="*/ 940531 h 94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8363" h="940531">
                <a:moveTo>
                  <a:pt x="0" y="0"/>
                </a:moveTo>
                <a:lnTo>
                  <a:pt x="831830" y="0"/>
                </a:lnTo>
                <a:lnTo>
                  <a:pt x="2326533" y="0"/>
                </a:lnTo>
                <a:lnTo>
                  <a:pt x="3158363" y="0"/>
                </a:lnTo>
                <a:lnTo>
                  <a:pt x="3158363" y="781847"/>
                </a:lnTo>
                <a:lnTo>
                  <a:pt x="2883146" y="940531"/>
                </a:lnTo>
                <a:lnTo>
                  <a:pt x="2051316" y="940531"/>
                </a:lnTo>
                <a:lnTo>
                  <a:pt x="831830" y="940531"/>
                </a:lnTo>
                <a:lnTo>
                  <a:pt x="0" y="940531"/>
                </a:lnTo>
                <a:close/>
              </a:path>
            </a:pathLst>
          </a:custGeom>
          <a:solidFill>
            <a:srgbClr val="FFFFFF"/>
          </a:solidFill>
          <a:ln w="82550" cap="flat">
            <a:noFill/>
            <a:prstDash val="solid"/>
            <a:miter/>
          </a:ln>
        </p:spPr>
        <p:txBody>
          <a:bodyPr wrap="square" rtlCol="0" anchor="ctr">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5" name="iSHEJI-27">
            <a:extLst>
              <a:ext uri="{FF2B5EF4-FFF2-40B4-BE49-F238E27FC236}">
                <a16:creationId xmlns:a16="http://schemas.microsoft.com/office/drawing/2014/main" id="{88556CD6-1DF8-B4DD-DB47-0EF7EA07292E}"/>
              </a:ext>
            </a:extLst>
          </p:cNvPr>
          <p:cNvSpPr/>
          <p:nvPr/>
        </p:nvSpPr>
        <p:spPr>
          <a:xfrm>
            <a:off x="2135523" y="1607804"/>
            <a:ext cx="207445" cy="239678"/>
          </a:xfrm>
          <a:custGeom>
            <a:avLst/>
            <a:gdLst>
              <a:gd name="connsiteX0" fmla="*/ 0 w 207445"/>
              <a:gd name="connsiteY0" fmla="*/ 0 h 239678"/>
              <a:gd name="connsiteX1" fmla="*/ 207446 w 207445"/>
              <a:gd name="connsiteY1" fmla="*/ 119839 h 239678"/>
              <a:gd name="connsiteX2" fmla="*/ 0 w 207445"/>
              <a:gd name="connsiteY2" fmla="*/ 239678 h 239678"/>
              <a:gd name="connsiteX3" fmla="*/ 0 w 207445"/>
              <a:gd name="connsiteY3" fmla="*/ 0 h 239678"/>
            </a:gdLst>
            <a:ahLst/>
            <a:cxnLst>
              <a:cxn ang="0">
                <a:pos x="connsiteX0" y="connsiteY0"/>
              </a:cxn>
              <a:cxn ang="0">
                <a:pos x="connsiteX1" y="connsiteY1"/>
              </a:cxn>
              <a:cxn ang="0">
                <a:pos x="connsiteX2" y="connsiteY2"/>
              </a:cxn>
              <a:cxn ang="0">
                <a:pos x="connsiteX3" y="connsiteY3"/>
              </a:cxn>
            </a:cxnLst>
            <a:rect l="l" t="t" r="r" b="b"/>
            <a:pathLst>
              <a:path w="207445" h="239678">
                <a:moveTo>
                  <a:pt x="0" y="0"/>
                </a:moveTo>
                <a:lnTo>
                  <a:pt x="207446" y="119839"/>
                </a:lnTo>
                <a:lnTo>
                  <a:pt x="0" y="239678"/>
                </a:lnTo>
                <a:lnTo>
                  <a:pt x="0" y="0"/>
                </a:lnTo>
                <a:close/>
              </a:path>
            </a:pathLst>
          </a:custGeom>
          <a:solidFill>
            <a:schemeClr val="accent1"/>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6" name="iSHEJI-28">
            <a:extLst>
              <a:ext uri="{FF2B5EF4-FFF2-40B4-BE49-F238E27FC236}">
                <a16:creationId xmlns:a16="http://schemas.microsoft.com/office/drawing/2014/main" id="{E2D18C36-29D5-6550-3B34-25CC5AE6B9E7}"/>
              </a:ext>
            </a:extLst>
          </p:cNvPr>
          <p:cNvSpPr/>
          <p:nvPr/>
        </p:nvSpPr>
        <p:spPr>
          <a:xfrm>
            <a:off x="2239659" y="1607804"/>
            <a:ext cx="103309" cy="119839"/>
          </a:xfrm>
          <a:custGeom>
            <a:avLst/>
            <a:gdLst>
              <a:gd name="connsiteX0" fmla="*/ 103310 w 103309"/>
              <a:gd name="connsiteY0" fmla="*/ 119839 h 119839"/>
              <a:gd name="connsiteX1" fmla="*/ 0 w 103309"/>
              <a:gd name="connsiteY1" fmla="*/ 59506 h 119839"/>
              <a:gd name="connsiteX2" fmla="*/ 103310 w 103309"/>
              <a:gd name="connsiteY2" fmla="*/ 0 h 119839"/>
              <a:gd name="connsiteX3" fmla="*/ 103310 w 103309"/>
              <a:gd name="connsiteY3" fmla="*/ 119839 h 119839"/>
            </a:gdLst>
            <a:ahLst/>
            <a:cxnLst>
              <a:cxn ang="0">
                <a:pos x="connsiteX0" y="connsiteY0"/>
              </a:cxn>
              <a:cxn ang="0">
                <a:pos x="connsiteX1" y="connsiteY1"/>
              </a:cxn>
              <a:cxn ang="0">
                <a:pos x="connsiteX2" y="connsiteY2"/>
              </a:cxn>
              <a:cxn ang="0">
                <a:pos x="connsiteX3" y="connsiteY3"/>
              </a:cxn>
            </a:cxnLst>
            <a:rect l="l" t="t" r="r" b="b"/>
            <a:pathLst>
              <a:path w="103309" h="119839">
                <a:moveTo>
                  <a:pt x="103310" y="119839"/>
                </a:moveTo>
                <a:lnTo>
                  <a:pt x="0" y="59506"/>
                </a:lnTo>
                <a:lnTo>
                  <a:pt x="103310" y="0"/>
                </a:lnTo>
                <a:lnTo>
                  <a:pt x="103310" y="119839"/>
                </a:lnTo>
                <a:close/>
              </a:path>
            </a:pathLst>
          </a:custGeom>
          <a:solidFill>
            <a:schemeClr val="accent1">
              <a:lumMod val="75000"/>
            </a:schemeClr>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7" name="iSHEJI-29">
            <a:extLst>
              <a:ext uri="{FF2B5EF4-FFF2-40B4-BE49-F238E27FC236}">
                <a16:creationId xmlns:a16="http://schemas.microsoft.com/office/drawing/2014/main" id="{FE7B340D-3D41-D708-4048-C7E0A753D285}"/>
              </a:ext>
            </a:extLst>
          </p:cNvPr>
          <p:cNvSpPr/>
          <p:nvPr/>
        </p:nvSpPr>
        <p:spPr>
          <a:xfrm>
            <a:off x="2135523" y="2878926"/>
            <a:ext cx="207445" cy="240504"/>
          </a:xfrm>
          <a:custGeom>
            <a:avLst/>
            <a:gdLst>
              <a:gd name="connsiteX0" fmla="*/ 0 w 207445"/>
              <a:gd name="connsiteY0" fmla="*/ 0 h 240504"/>
              <a:gd name="connsiteX1" fmla="*/ 207446 w 207445"/>
              <a:gd name="connsiteY1" fmla="*/ 120666 h 240504"/>
              <a:gd name="connsiteX2" fmla="*/ 0 w 207445"/>
              <a:gd name="connsiteY2" fmla="*/ 240505 h 240504"/>
              <a:gd name="connsiteX3" fmla="*/ 0 w 207445"/>
              <a:gd name="connsiteY3" fmla="*/ 0 h 240504"/>
            </a:gdLst>
            <a:ahLst/>
            <a:cxnLst>
              <a:cxn ang="0">
                <a:pos x="connsiteX0" y="connsiteY0"/>
              </a:cxn>
              <a:cxn ang="0">
                <a:pos x="connsiteX1" y="connsiteY1"/>
              </a:cxn>
              <a:cxn ang="0">
                <a:pos x="connsiteX2" y="connsiteY2"/>
              </a:cxn>
              <a:cxn ang="0">
                <a:pos x="connsiteX3" y="connsiteY3"/>
              </a:cxn>
            </a:cxnLst>
            <a:rect l="l" t="t" r="r" b="b"/>
            <a:pathLst>
              <a:path w="207445" h="240504">
                <a:moveTo>
                  <a:pt x="0" y="0"/>
                </a:moveTo>
                <a:lnTo>
                  <a:pt x="207446" y="120666"/>
                </a:lnTo>
                <a:lnTo>
                  <a:pt x="0" y="240505"/>
                </a:lnTo>
                <a:lnTo>
                  <a:pt x="0" y="0"/>
                </a:lnTo>
                <a:close/>
              </a:path>
            </a:pathLst>
          </a:custGeom>
          <a:solidFill>
            <a:schemeClr val="accent1"/>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8" name="iSHEJI-30">
            <a:extLst>
              <a:ext uri="{FF2B5EF4-FFF2-40B4-BE49-F238E27FC236}">
                <a16:creationId xmlns:a16="http://schemas.microsoft.com/office/drawing/2014/main" id="{A669E1BA-44C6-48D9-482D-269F2B292B3A}"/>
              </a:ext>
            </a:extLst>
          </p:cNvPr>
          <p:cNvSpPr/>
          <p:nvPr/>
        </p:nvSpPr>
        <p:spPr>
          <a:xfrm>
            <a:off x="2239659" y="2878926"/>
            <a:ext cx="103309" cy="120665"/>
          </a:xfrm>
          <a:custGeom>
            <a:avLst/>
            <a:gdLst>
              <a:gd name="connsiteX0" fmla="*/ 103310 w 103309"/>
              <a:gd name="connsiteY0" fmla="*/ 120666 h 120665"/>
              <a:gd name="connsiteX1" fmla="*/ 0 w 103309"/>
              <a:gd name="connsiteY1" fmla="*/ 60333 h 120665"/>
              <a:gd name="connsiteX2" fmla="*/ 103310 w 103309"/>
              <a:gd name="connsiteY2" fmla="*/ 0 h 120665"/>
              <a:gd name="connsiteX3" fmla="*/ 103310 w 103309"/>
              <a:gd name="connsiteY3" fmla="*/ 120666 h 120665"/>
            </a:gdLst>
            <a:ahLst/>
            <a:cxnLst>
              <a:cxn ang="0">
                <a:pos x="connsiteX0" y="connsiteY0"/>
              </a:cxn>
              <a:cxn ang="0">
                <a:pos x="connsiteX1" y="connsiteY1"/>
              </a:cxn>
              <a:cxn ang="0">
                <a:pos x="connsiteX2" y="connsiteY2"/>
              </a:cxn>
              <a:cxn ang="0">
                <a:pos x="connsiteX3" y="connsiteY3"/>
              </a:cxn>
            </a:cxnLst>
            <a:rect l="l" t="t" r="r" b="b"/>
            <a:pathLst>
              <a:path w="103309" h="120665">
                <a:moveTo>
                  <a:pt x="103310" y="120666"/>
                </a:moveTo>
                <a:lnTo>
                  <a:pt x="0" y="60333"/>
                </a:lnTo>
                <a:lnTo>
                  <a:pt x="103310" y="0"/>
                </a:lnTo>
                <a:lnTo>
                  <a:pt x="103310" y="120666"/>
                </a:lnTo>
                <a:close/>
              </a:path>
            </a:pathLst>
          </a:custGeom>
          <a:solidFill>
            <a:schemeClr val="accent1">
              <a:lumMod val="75000"/>
            </a:schemeClr>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9" name="iSHEJI-31">
            <a:extLst>
              <a:ext uri="{FF2B5EF4-FFF2-40B4-BE49-F238E27FC236}">
                <a16:creationId xmlns:a16="http://schemas.microsoft.com/office/drawing/2014/main" id="{94ACEEF5-EC30-7A06-5446-D88D6DBDA9AC}"/>
              </a:ext>
            </a:extLst>
          </p:cNvPr>
          <p:cNvSpPr/>
          <p:nvPr/>
        </p:nvSpPr>
        <p:spPr>
          <a:xfrm>
            <a:off x="2135523" y="4150874"/>
            <a:ext cx="207445" cy="239678"/>
          </a:xfrm>
          <a:custGeom>
            <a:avLst/>
            <a:gdLst>
              <a:gd name="connsiteX0" fmla="*/ 0 w 207445"/>
              <a:gd name="connsiteY0" fmla="*/ 0 h 239678"/>
              <a:gd name="connsiteX1" fmla="*/ 207446 w 207445"/>
              <a:gd name="connsiteY1" fmla="*/ 120666 h 239678"/>
              <a:gd name="connsiteX2" fmla="*/ 0 w 207445"/>
              <a:gd name="connsiteY2" fmla="*/ 239678 h 239678"/>
              <a:gd name="connsiteX3" fmla="*/ 0 w 207445"/>
              <a:gd name="connsiteY3" fmla="*/ 0 h 239678"/>
            </a:gdLst>
            <a:ahLst/>
            <a:cxnLst>
              <a:cxn ang="0">
                <a:pos x="connsiteX0" y="connsiteY0"/>
              </a:cxn>
              <a:cxn ang="0">
                <a:pos x="connsiteX1" y="connsiteY1"/>
              </a:cxn>
              <a:cxn ang="0">
                <a:pos x="connsiteX2" y="connsiteY2"/>
              </a:cxn>
              <a:cxn ang="0">
                <a:pos x="connsiteX3" y="connsiteY3"/>
              </a:cxn>
            </a:cxnLst>
            <a:rect l="l" t="t" r="r" b="b"/>
            <a:pathLst>
              <a:path w="207445" h="239678">
                <a:moveTo>
                  <a:pt x="0" y="0"/>
                </a:moveTo>
                <a:lnTo>
                  <a:pt x="207446" y="120666"/>
                </a:lnTo>
                <a:lnTo>
                  <a:pt x="0" y="239678"/>
                </a:lnTo>
                <a:lnTo>
                  <a:pt x="0" y="0"/>
                </a:lnTo>
                <a:close/>
              </a:path>
            </a:pathLst>
          </a:custGeom>
          <a:solidFill>
            <a:schemeClr val="accent1"/>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00" name="iSHEJI-32">
            <a:extLst>
              <a:ext uri="{FF2B5EF4-FFF2-40B4-BE49-F238E27FC236}">
                <a16:creationId xmlns:a16="http://schemas.microsoft.com/office/drawing/2014/main" id="{CB336721-A7DD-7CC9-4D82-9619D8C944A1}"/>
              </a:ext>
            </a:extLst>
          </p:cNvPr>
          <p:cNvSpPr/>
          <p:nvPr/>
        </p:nvSpPr>
        <p:spPr>
          <a:xfrm>
            <a:off x="2239659" y="4150874"/>
            <a:ext cx="103309" cy="119838"/>
          </a:xfrm>
          <a:custGeom>
            <a:avLst/>
            <a:gdLst>
              <a:gd name="connsiteX0" fmla="*/ 103310 w 103309"/>
              <a:gd name="connsiteY0" fmla="*/ 119839 h 119838"/>
              <a:gd name="connsiteX1" fmla="*/ 0 w 103309"/>
              <a:gd name="connsiteY1" fmla="*/ 59506 h 119838"/>
              <a:gd name="connsiteX2" fmla="*/ 103310 w 103309"/>
              <a:gd name="connsiteY2" fmla="*/ 0 h 119838"/>
              <a:gd name="connsiteX3" fmla="*/ 103310 w 103309"/>
              <a:gd name="connsiteY3" fmla="*/ 119839 h 119838"/>
            </a:gdLst>
            <a:ahLst/>
            <a:cxnLst>
              <a:cxn ang="0">
                <a:pos x="connsiteX0" y="connsiteY0"/>
              </a:cxn>
              <a:cxn ang="0">
                <a:pos x="connsiteX1" y="connsiteY1"/>
              </a:cxn>
              <a:cxn ang="0">
                <a:pos x="connsiteX2" y="connsiteY2"/>
              </a:cxn>
              <a:cxn ang="0">
                <a:pos x="connsiteX3" y="connsiteY3"/>
              </a:cxn>
            </a:cxnLst>
            <a:rect l="l" t="t" r="r" b="b"/>
            <a:pathLst>
              <a:path w="103309" h="119838">
                <a:moveTo>
                  <a:pt x="103310" y="119839"/>
                </a:moveTo>
                <a:lnTo>
                  <a:pt x="0" y="59506"/>
                </a:lnTo>
                <a:lnTo>
                  <a:pt x="103310" y="0"/>
                </a:lnTo>
                <a:lnTo>
                  <a:pt x="103310" y="119839"/>
                </a:lnTo>
                <a:close/>
              </a:path>
            </a:pathLst>
          </a:custGeom>
          <a:solidFill>
            <a:schemeClr val="accent1">
              <a:lumMod val="75000"/>
            </a:schemeClr>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01" name="iSHEJI-33">
            <a:extLst>
              <a:ext uri="{FF2B5EF4-FFF2-40B4-BE49-F238E27FC236}">
                <a16:creationId xmlns:a16="http://schemas.microsoft.com/office/drawing/2014/main" id="{780AA3B1-C230-A8DA-B97D-912E3A1D1258}"/>
              </a:ext>
            </a:extLst>
          </p:cNvPr>
          <p:cNvSpPr/>
          <p:nvPr/>
        </p:nvSpPr>
        <p:spPr>
          <a:xfrm>
            <a:off x="2135523" y="5422822"/>
            <a:ext cx="207445" cy="239678"/>
          </a:xfrm>
          <a:custGeom>
            <a:avLst/>
            <a:gdLst>
              <a:gd name="connsiteX0" fmla="*/ 0 w 207445"/>
              <a:gd name="connsiteY0" fmla="*/ 0 h 239678"/>
              <a:gd name="connsiteX1" fmla="*/ 207446 w 207445"/>
              <a:gd name="connsiteY1" fmla="*/ 119839 h 239678"/>
              <a:gd name="connsiteX2" fmla="*/ 0 w 207445"/>
              <a:gd name="connsiteY2" fmla="*/ 239678 h 239678"/>
              <a:gd name="connsiteX3" fmla="*/ 0 w 207445"/>
              <a:gd name="connsiteY3" fmla="*/ 0 h 239678"/>
            </a:gdLst>
            <a:ahLst/>
            <a:cxnLst>
              <a:cxn ang="0">
                <a:pos x="connsiteX0" y="connsiteY0"/>
              </a:cxn>
              <a:cxn ang="0">
                <a:pos x="connsiteX1" y="connsiteY1"/>
              </a:cxn>
              <a:cxn ang="0">
                <a:pos x="connsiteX2" y="connsiteY2"/>
              </a:cxn>
              <a:cxn ang="0">
                <a:pos x="connsiteX3" y="connsiteY3"/>
              </a:cxn>
            </a:cxnLst>
            <a:rect l="l" t="t" r="r" b="b"/>
            <a:pathLst>
              <a:path w="207445" h="239678">
                <a:moveTo>
                  <a:pt x="0" y="0"/>
                </a:moveTo>
                <a:lnTo>
                  <a:pt x="207446" y="119839"/>
                </a:lnTo>
                <a:lnTo>
                  <a:pt x="0" y="239678"/>
                </a:lnTo>
                <a:lnTo>
                  <a:pt x="0" y="0"/>
                </a:lnTo>
                <a:close/>
              </a:path>
            </a:pathLst>
          </a:custGeom>
          <a:solidFill>
            <a:schemeClr val="accent1"/>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02" name="iSHEJI-34">
            <a:extLst>
              <a:ext uri="{FF2B5EF4-FFF2-40B4-BE49-F238E27FC236}">
                <a16:creationId xmlns:a16="http://schemas.microsoft.com/office/drawing/2014/main" id="{1CD7A8E5-54A2-0B65-311F-58314273A6E3}"/>
              </a:ext>
            </a:extLst>
          </p:cNvPr>
          <p:cNvSpPr/>
          <p:nvPr/>
        </p:nvSpPr>
        <p:spPr>
          <a:xfrm>
            <a:off x="2239659" y="5422822"/>
            <a:ext cx="103309" cy="119838"/>
          </a:xfrm>
          <a:custGeom>
            <a:avLst/>
            <a:gdLst>
              <a:gd name="connsiteX0" fmla="*/ 103310 w 103309"/>
              <a:gd name="connsiteY0" fmla="*/ 119839 h 119838"/>
              <a:gd name="connsiteX1" fmla="*/ 0 w 103309"/>
              <a:gd name="connsiteY1" fmla="*/ 59506 h 119838"/>
              <a:gd name="connsiteX2" fmla="*/ 103310 w 103309"/>
              <a:gd name="connsiteY2" fmla="*/ 0 h 119838"/>
              <a:gd name="connsiteX3" fmla="*/ 103310 w 103309"/>
              <a:gd name="connsiteY3" fmla="*/ 119839 h 119838"/>
            </a:gdLst>
            <a:ahLst/>
            <a:cxnLst>
              <a:cxn ang="0">
                <a:pos x="connsiteX0" y="connsiteY0"/>
              </a:cxn>
              <a:cxn ang="0">
                <a:pos x="connsiteX1" y="connsiteY1"/>
              </a:cxn>
              <a:cxn ang="0">
                <a:pos x="connsiteX2" y="connsiteY2"/>
              </a:cxn>
              <a:cxn ang="0">
                <a:pos x="connsiteX3" y="connsiteY3"/>
              </a:cxn>
            </a:cxnLst>
            <a:rect l="l" t="t" r="r" b="b"/>
            <a:pathLst>
              <a:path w="103309" h="119838">
                <a:moveTo>
                  <a:pt x="103310" y="119839"/>
                </a:moveTo>
                <a:lnTo>
                  <a:pt x="0" y="59506"/>
                </a:lnTo>
                <a:lnTo>
                  <a:pt x="103310" y="0"/>
                </a:lnTo>
                <a:lnTo>
                  <a:pt x="103310" y="119839"/>
                </a:lnTo>
                <a:close/>
              </a:path>
            </a:pathLst>
          </a:custGeom>
          <a:solidFill>
            <a:schemeClr val="accent1">
              <a:lumMod val="75000"/>
            </a:schemeClr>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03" name="iSHEJI-35">
            <a:extLst>
              <a:ext uri="{FF2B5EF4-FFF2-40B4-BE49-F238E27FC236}">
                <a16:creationId xmlns:a16="http://schemas.microsoft.com/office/drawing/2014/main" id="{12D135D1-23EF-E559-1CA1-BF082CFEA1A7}"/>
              </a:ext>
            </a:extLst>
          </p:cNvPr>
          <p:cNvSpPr/>
          <p:nvPr/>
        </p:nvSpPr>
        <p:spPr>
          <a:xfrm>
            <a:off x="3228125" y="5624482"/>
            <a:ext cx="1781884" cy="575227"/>
          </a:xfrm>
          <a:custGeom>
            <a:avLst/>
            <a:gdLst>
              <a:gd name="connsiteX0" fmla="*/ 0 w 1781884"/>
              <a:gd name="connsiteY0" fmla="*/ 0 h 575227"/>
              <a:gd name="connsiteX1" fmla="*/ 1781884 w 1781884"/>
              <a:gd name="connsiteY1" fmla="*/ 0 h 575227"/>
              <a:gd name="connsiteX2" fmla="*/ 1781884 w 1781884"/>
              <a:gd name="connsiteY2" fmla="*/ 575228 h 575227"/>
              <a:gd name="connsiteX3" fmla="*/ 0 w 1781884"/>
              <a:gd name="connsiteY3" fmla="*/ 575228 h 575227"/>
            </a:gdLst>
            <a:ahLst/>
            <a:cxnLst>
              <a:cxn ang="0">
                <a:pos x="connsiteX0" y="connsiteY0"/>
              </a:cxn>
              <a:cxn ang="0">
                <a:pos x="connsiteX1" y="connsiteY1"/>
              </a:cxn>
              <a:cxn ang="0">
                <a:pos x="connsiteX2" y="connsiteY2"/>
              </a:cxn>
              <a:cxn ang="0">
                <a:pos x="connsiteX3" y="connsiteY3"/>
              </a:cxn>
            </a:cxnLst>
            <a:rect l="l" t="t" r="r" b="b"/>
            <a:pathLst>
              <a:path w="1781884" h="575227">
                <a:moveTo>
                  <a:pt x="0" y="0"/>
                </a:moveTo>
                <a:lnTo>
                  <a:pt x="1781884" y="0"/>
                </a:lnTo>
                <a:lnTo>
                  <a:pt x="1781884" y="575228"/>
                </a:lnTo>
                <a:lnTo>
                  <a:pt x="0" y="575228"/>
                </a:lnTo>
                <a:close/>
              </a:path>
            </a:pathLst>
          </a:custGeom>
          <a:no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04" name="iSHEJI-36">
            <a:extLst>
              <a:ext uri="{FF2B5EF4-FFF2-40B4-BE49-F238E27FC236}">
                <a16:creationId xmlns:a16="http://schemas.microsoft.com/office/drawing/2014/main" id="{5449FE8D-BD00-A203-5EAA-6AD265D7D934}"/>
              </a:ext>
            </a:extLst>
          </p:cNvPr>
          <p:cNvSpPr/>
          <p:nvPr/>
        </p:nvSpPr>
        <p:spPr>
          <a:xfrm>
            <a:off x="6091451" y="1555922"/>
            <a:ext cx="38023" cy="4559486"/>
          </a:xfrm>
          <a:custGeom>
            <a:avLst/>
            <a:gdLst>
              <a:gd name="connsiteX0" fmla="*/ 18599 w 38023"/>
              <a:gd name="connsiteY0" fmla="*/ 4559487 h 4559486"/>
              <a:gd name="connsiteX1" fmla="*/ 416 w 38023"/>
              <a:gd name="connsiteY1" fmla="*/ 4540478 h 4559486"/>
              <a:gd name="connsiteX2" fmla="*/ 416 w 38023"/>
              <a:gd name="connsiteY2" fmla="*/ 22955 h 4559486"/>
              <a:gd name="connsiteX3" fmla="*/ 15070 w 38023"/>
              <a:gd name="connsiteY3" fmla="*/ 417 h 4559486"/>
              <a:gd name="connsiteX4" fmla="*/ 37608 w 38023"/>
              <a:gd name="connsiteY4" fmla="*/ 15071 h 4559486"/>
              <a:gd name="connsiteX5" fmla="*/ 37608 w 38023"/>
              <a:gd name="connsiteY5" fmla="*/ 22955 h 4559486"/>
              <a:gd name="connsiteX6" fmla="*/ 37608 w 38023"/>
              <a:gd name="connsiteY6" fmla="*/ 4540478 h 4559486"/>
              <a:gd name="connsiteX7" fmla="*/ 18599 w 38023"/>
              <a:gd name="connsiteY7" fmla="*/ 4559487 h 455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023" h="4559486">
                <a:moveTo>
                  <a:pt x="18599" y="4559487"/>
                </a:moveTo>
                <a:cubicBezTo>
                  <a:pt x="8425" y="4559041"/>
                  <a:pt x="408" y="4550660"/>
                  <a:pt x="416" y="4540478"/>
                </a:cubicBezTo>
                <a:lnTo>
                  <a:pt x="416" y="22955"/>
                </a:lnTo>
                <a:cubicBezTo>
                  <a:pt x="-1758" y="12685"/>
                  <a:pt x="4796" y="2595"/>
                  <a:pt x="15070" y="417"/>
                </a:cubicBezTo>
                <a:cubicBezTo>
                  <a:pt x="25343" y="-1760"/>
                  <a:pt x="35434" y="4801"/>
                  <a:pt x="37608" y="15071"/>
                </a:cubicBezTo>
                <a:cubicBezTo>
                  <a:pt x="38161" y="17670"/>
                  <a:pt x="38161" y="20356"/>
                  <a:pt x="37608" y="22955"/>
                </a:cubicBezTo>
                <a:lnTo>
                  <a:pt x="37608" y="4540478"/>
                </a:lnTo>
                <a:cubicBezTo>
                  <a:pt x="37608" y="4550974"/>
                  <a:pt x="29095" y="4559487"/>
                  <a:pt x="18599" y="4559487"/>
                </a:cubicBezTo>
                <a:close/>
              </a:path>
            </a:pathLst>
          </a:custGeom>
          <a:solidFill>
            <a:srgbClr val="DCE0E2"/>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05" name="iSHEJI-37">
            <a:extLst>
              <a:ext uri="{FF2B5EF4-FFF2-40B4-BE49-F238E27FC236}">
                <a16:creationId xmlns:a16="http://schemas.microsoft.com/office/drawing/2014/main" id="{6BC0FF08-A5A1-66DC-13C7-3400BF7AFB70}"/>
              </a:ext>
            </a:extLst>
          </p:cNvPr>
          <p:cNvSpPr/>
          <p:nvPr/>
        </p:nvSpPr>
        <p:spPr>
          <a:xfrm>
            <a:off x="5859627" y="1313579"/>
            <a:ext cx="495886" cy="495886"/>
          </a:xfrm>
          <a:custGeom>
            <a:avLst/>
            <a:gdLst>
              <a:gd name="connsiteX0" fmla="*/ 495886 w 495886"/>
              <a:gd name="connsiteY0" fmla="*/ 247943 h 495886"/>
              <a:gd name="connsiteX1" fmla="*/ 247943 w 495886"/>
              <a:gd name="connsiteY1" fmla="*/ 495886 h 495886"/>
              <a:gd name="connsiteX2" fmla="*/ 0 w 495886"/>
              <a:gd name="connsiteY2" fmla="*/ 247943 h 495886"/>
              <a:gd name="connsiteX3" fmla="*/ 247943 w 495886"/>
              <a:gd name="connsiteY3" fmla="*/ 0 h 495886"/>
              <a:gd name="connsiteX4" fmla="*/ 495886 w 495886"/>
              <a:gd name="connsiteY4" fmla="*/ 247943 h 495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886" h="495886">
                <a:moveTo>
                  <a:pt x="495886" y="247943"/>
                </a:moveTo>
                <a:cubicBezTo>
                  <a:pt x="495886" y="384878"/>
                  <a:pt x="384882" y="495886"/>
                  <a:pt x="247943" y="495886"/>
                </a:cubicBezTo>
                <a:cubicBezTo>
                  <a:pt x="111004" y="495886"/>
                  <a:pt x="0" y="384878"/>
                  <a:pt x="0" y="247943"/>
                </a:cubicBezTo>
                <a:cubicBezTo>
                  <a:pt x="0" y="111008"/>
                  <a:pt x="111004" y="0"/>
                  <a:pt x="247943" y="0"/>
                </a:cubicBezTo>
                <a:cubicBezTo>
                  <a:pt x="384882" y="0"/>
                  <a:pt x="495886" y="111008"/>
                  <a:pt x="495886" y="247943"/>
                </a:cubicBezTo>
                <a:close/>
              </a:path>
            </a:pathLst>
          </a:custGeom>
          <a:solidFill>
            <a:schemeClr val="accent1"/>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06" name="iSHEJI-38">
            <a:extLst>
              <a:ext uri="{FF2B5EF4-FFF2-40B4-BE49-F238E27FC236}">
                <a16:creationId xmlns:a16="http://schemas.microsoft.com/office/drawing/2014/main" id="{DE5FA2AB-BDB6-E990-07A5-2E929F2B6158}"/>
              </a:ext>
            </a:extLst>
          </p:cNvPr>
          <p:cNvSpPr/>
          <p:nvPr/>
        </p:nvSpPr>
        <p:spPr>
          <a:xfrm>
            <a:off x="5892697" y="1341677"/>
            <a:ext cx="434744" cy="434728"/>
          </a:xfrm>
          <a:custGeom>
            <a:avLst/>
            <a:gdLst>
              <a:gd name="connsiteX0" fmla="*/ 434716 w 434744"/>
              <a:gd name="connsiteY0" fmla="*/ 219845 h 434728"/>
              <a:gd name="connsiteX1" fmla="*/ 214890 w 434744"/>
              <a:gd name="connsiteY1" fmla="*/ 434715 h 434728"/>
              <a:gd name="connsiteX2" fmla="*/ 14 w 434744"/>
              <a:gd name="connsiteY2" fmla="*/ 214886 h 434728"/>
              <a:gd name="connsiteX3" fmla="*/ 217353 w 434744"/>
              <a:gd name="connsiteY3" fmla="*/ 2 h 434728"/>
              <a:gd name="connsiteX4" fmla="*/ 434741 w 434744"/>
              <a:gd name="connsiteY4" fmla="*/ 215685 h 434728"/>
              <a:gd name="connsiteX5" fmla="*/ 434716 w 434744"/>
              <a:gd name="connsiteY5" fmla="*/ 219845 h 43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744" h="434728">
                <a:moveTo>
                  <a:pt x="434716" y="219845"/>
                </a:moveTo>
                <a:cubicBezTo>
                  <a:pt x="433345" y="339883"/>
                  <a:pt x="334928" y="436084"/>
                  <a:pt x="214890" y="434715"/>
                </a:cubicBezTo>
                <a:cubicBezTo>
                  <a:pt x="94853" y="433345"/>
                  <a:pt x="-1349" y="334924"/>
                  <a:pt x="14" y="214886"/>
                </a:cubicBezTo>
                <a:cubicBezTo>
                  <a:pt x="1378" y="95819"/>
                  <a:pt x="98283" y="9"/>
                  <a:pt x="217353" y="2"/>
                </a:cubicBezTo>
                <a:cubicBezTo>
                  <a:pt x="336944" y="-469"/>
                  <a:pt x="434270" y="96096"/>
                  <a:pt x="434741" y="215685"/>
                </a:cubicBezTo>
                <a:cubicBezTo>
                  <a:pt x="434750" y="217072"/>
                  <a:pt x="434741" y="218459"/>
                  <a:pt x="434716" y="219845"/>
                </a:cubicBezTo>
                <a:close/>
              </a:path>
            </a:pathLst>
          </a:custGeom>
          <a:solidFill>
            <a:srgbClr val="FFFFFF"/>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07" name="iSHEJI-39">
            <a:extLst>
              <a:ext uri="{FF2B5EF4-FFF2-40B4-BE49-F238E27FC236}">
                <a16:creationId xmlns:a16="http://schemas.microsoft.com/office/drawing/2014/main" id="{85172DF1-2DEF-0014-80C7-16A0063C67C9}"/>
              </a:ext>
            </a:extLst>
          </p:cNvPr>
          <p:cNvSpPr/>
          <p:nvPr/>
        </p:nvSpPr>
        <p:spPr>
          <a:xfrm>
            <a:off x="5862933" y="2078896"/>
            <a:ext cx="495886" cy="495886"/>
          </a:xfrm>
          <a:custGeom>
            <a:avLst/>
            <a:gdLst>
              <a:gd name="connsiteX0" fmla="*/ 495886 w 495886"/>
              <a:gd name="connsiteY0" fmla="*/ 247943 h 495886"/>
              <a:gd name="connsiteX1" fmla="*/ 247943 w 495886"/>
              <a:gd name="connsiteY1" fmla="*/ 495886 h 495886"/>
              <a:gd name="connsiteX2" fmla="*/ 0 w 495886"/>
              <a:gd name="connsiteY2" fmla="*/ 247943 h 495886"/>
              <a:gd name="connsiteX3" fmla="*/ 247943 w 495886"/>
              <a:gd name="connsiteY3" fmla="*/ 0 h 495886"/>
              <a:gd name="connsiteX4" fmla="*/ 495886 w 495886"/>
              <a:gd name="connsiteY4" fmla="*/ 247943 h 495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886" h="495886">
                <a:moveTo>
                  <a:pt x="495886" y="247943"/>
                </a:moveTo>
                <a:cubicBezTo>
                  <a:pt x="495886" y="384882"/>
                  <a:pt x="384882" y="495886"/>
                  <a:pt x="247943" y="495886"/>
                </a:cubicBezTo>
                <a:cubicBezTo>
                  <a:pt x="111004" y="495886"/>
                  <a:pt x="0" y="384882"/>
                  <a:pt x="0" y="247943"/>
                </a:cubicBezTo>
                <a:cubicBezTo>
                  <a:pt x="0" y="111004"/>
                  <a:pt x="111004" y="0"/>
                  <a:pt x="247943" y="0"/>
                </a:cubicBezTo>
                <a:cubicBezTo>
                  <a:pt x="384882" y="0"/>
                  <a:pt x="495886" y="111004"/>
                  <a:pt x="495886" y="247943"/>
                </a:cubicBezTo>
                <a:close/>
              </a:path>
            </a:pathLst>
          </a:custGeom>
          <a:solidFill>
            <a:schemeClr val="accent1"/>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08" name="iSHEJI-40">
            <a:extLst>
              <a:ext uri="{FF2B5EF4-FFF2-40B4-BE49-F238E27FC236}">
                <a16:creationId xmlns:a16="http://schemas.microsoft.com/office/drawing/2014/main" id="{4404DCCA-B258-AAA9-DB7E-90E4D66F43E1}"/>
              </a:ext>
            </a:extLst>
          </p:cNvPr>
          <p:cNvSpPr/>
          <p:nvPr/>
        </p:nvSpPr>
        <p:spPr>
          <a:xfrm>
            <a:off x="5893509" y="2109469"/>
            <a:ext cx="434735" cy="434741"/>
          </a:xfrm>
          <a:custGeom>
            <a:avLst/>
            <a:gdLst>
              <a:gd name="connsiteX0" fmla="*/ 434316 w 434735"/>
              <a:gd name="connsiteY0" fmla="*/ 203974 h 434741"/>
              <a:gd name="connsiteX1" fmla="*/ 230763 w 434735"/>
              <a:gd name="connsiteY1" fmla="*/ 434321 h 434741"/>
              <a:gd name="connsiteX2" fmla="*/ 415 w 434735"/>
              <a:gd name="connsiteY2" fmla="*/ 230768 h 434741"/>
              <a:gd name="connsiteX3" fmla="*/ 415 w 434735"/>
              <a:gd name="connsiteY3" fmla="*/ 203974 h 434741"/>
              <a:gd name="connsiteX4" fmla="*/ 230763 w 434735"/>
              <a:gd name="connsiteY4" fmla="*/ 421 h 434741"/>
              <a:gd name="connsiteX5" fmla="*/ 434316 w 434735"/>
              <a:gd name="connsiteY5" fmla="*/ 203974 h 434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735" h="434741">
                <a:moveTo>
                  <a:pt x="434316" y="203974"/>
                </a:moveTo>
                <a:cubicBezTo>
                  <a:pt x="441713" y="323788"/>
                  <a:pt x="350577" y="426924"/>
                  <a:pt x="230763" y="434321"/>
                </a:cubicBezTo>
                <a:cubicBezTo>
                  <a:pt x="110940" y="441718"/>
                  <a:pt x="7812" y="350582"/>
                  <a:pt x="415" y="230768"/>
                </a:cubicBezTo>
                <a:cubicBezTo>
                  <a:pt x="-138" y="221842"/>
                  <a:pt x="-138" y="212899"/>
                  <a:pt x="415" y="203974"/>
                </a:cubicBezTo>
                <a:cubicBezTo>
                  <a:pt x="7812" y="84159"/>
                  <a:pt x="110940" y="-6979"/>
                  <a:pt x="230763" y="421"/>
                </a:cubicBezTo>
                <a:cubicBezTo>
                  <a:pt x="340263" y="7182"/>
                  <a:pt x="427555" y="94474"/>
                  <a:pt x="434316" y="203974"/>
                </a:cubicBezTo>
                <a:close/>
              </a:path>
            </a:pathLst>
          </a:custGeom>
          <a:solidFill>
            <a:srgbClr val="FFFFFF"/>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09" name="iSHEJI-41">
            <a:extLst>
              <a:ext uri="{FF2B5EF4-FFF2-40B4-BE49-F238E27FC236}">
                <a16:creationId xmlns:a16="http://schemas.microsoft.com/office/drawing/2014/main" id="{4049A14B-E395-210C-8DD8-E961F6581DED}"/>
              </a:ext>
            </a:extLst>
          </p:cNvPr>
          <p:cNvSpPr/>
          <p:nvPr/>
        </p:nvSpPr>
        <p:spPr>
          <a:xfrm>
            <a:off x="5864586" y="2850825"/>
            <a:ext cx="490927" cy="490927"/>
          </a:xfrm>
          <a:custGeom>
            <a:avLst/>
            <a:gdLst>
              <a:gd name="connsiteX0" fmla="*/ 490927 w 490927"/>
              <a:gd name="connsiteY0" fmla="*/ 245464 h 490927"/>
              <a:gd name="connsiteX1" fmla="*/ 245464 w 490927"/>
              <a:gd name="connsiteY1" fmla="*/ 490927 h 490927"/>
              <a:gd name="connsiteX2" fmla="*/ 0 w 490927"/>
              <a:gd name="connsiteY2" fmla="*/ 245464 h 490927"/>
              <a:gd name="connsiteX3" fmla="*/ 245464 w 490927"/>
              <a:gd name="connsiteY3" fmla="*/ 0 h 490927"/>
              <a:gd name="connsiteX4" fmla="*/ 490927 w 490927"/>
              <a:gd name="connsiteY4" fmla="*/ 245464 h 49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7" h="490927">
                <a:moveTo>
                  <a:pt x="490927" y="245464"/>
                </a:moveTo>
                <a:cubicBezTo>
                  <a:pt x="490927" y="381029"/>
                  <a:pt x="381029" y="490927"/>
                  <a:pt x="245464" y="490927"/>
                </a:cubicBezTo>
                <a:cubicBezTo>
                  <a:pt x="109898" y="490927"/>
                  <a:pt x="0" y="381029"/>
                  <a:pt x="0" y="245464"/>
                </a:cubicBezTo>
                <a:cubicBezTo>
                  <a:pt x="0" y="109898"/>
                  <a:pt x="109898" y="0"/>
                  <a:pt x="245464" y="0"/>
                </a:cubicBezTo>
                <a:cubicBezTo>
                  <a:pt x="381029" y="0"/>
                  <a:pt x="490927" y="109898"/>
                  <a:pt x="490927" y="245464"/>
                </a:cubicBezTo>
                <a:close/>
              </a:path>
            </a:pathLst>
          </a:custGeom>
          <a:solidFill>
            <a:schemeClr val="accent1"/>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10" name="iSHEJI-42">
            <a:extLst>
              <a:ext uri="{FF2B5EF4-FFF2-40B4-BE49-F238E27FC236}">
                <a16:creationId xmlns:a16="http://schemas.microsoft.com/office/drawing/2014/main" id="{86ED7E31-AA40-23D7-F6AD-2FA694583609}"/>
              </a:ext>
            </a:extLst>
          </p:cNvPr>
          <p:cNvSpPr/>
          <p:nvPr/>
        </p:nvSpPr>
        <p:spPr>
          <a:xfrm>
            <a:off x="5892686" y="2878926"/>
            <a:ext cx="434726" cy="434726"/>
          </a:xfrm>
          <a:custGeom>
            <a:avLst/>
            <a:gdLst>
              <a:gd name="connsiteX0" fmla="*/ 434727 w 434726"/>
              <a:gd name="connsiteY0" fmla="*/ 217363 h 434726"/>
              <a:gd name="connsiteX1" fmla="*/ 217363 w 434726"/>
              <a:gd name="connsiteY1" fmla="*/ 434727 h 434726"/>
              <a:gd name="connsiteX2" fmla="*/ 0 w 434726"/>
              <a:gd name="connsiteY2" fmla="*/ 217363 h 434726"/>
              <a:gd name="connsiteX3" fmla="*/ 217363 w 434726"/>
              <a:gd name="connsiteY3" fmla="*/ 0 h 434726"/>
              <a:gd name="connsiteX4" fmla="*/ 434727 w 434726"/>
              <a:gd name="connsiteY4" fmla="*/ 217363 h 434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726" h="434726">
                <a:moveTo>
                  <a:pt x="434727" y="217363"/>
                </a:moveTo>
                <a:cubicBezTo>
                  <a:pt x="434727" y="337410"/>
                  <a:pt x="337410" y="434727"/>
                  <a:pt x="217363" y="434727"/>
                </a:cubicBezTo>
                <a:cubicBezTo>
                  <a:pt x="97317" y="434727"/>
                  <a:pt x="0" y="337410"/>
                  <a:pt x="0" y="217363"/>
                </a:cubicBezTo>
                <a:cubicBezTo>
                  <a:pt x="0" y="97317"/>
                  <a:pt x="97317" y="0"/>
                  <a:pt x="217363" y="0"/>
                </a:cubicBezTo>
                <a:cubicBezTo>
                  <a:pt x="337410" y="0"/>
                  <a:pt x="434727" y="97317"/>
                  <a:pt x="434727" y="217363"/>
                </a:cubicBezTo>
                <a:close/>
              </a:path>
            </a:pathLst>
          </a:custGeom>
          <a:solidFill>
            <a:srgbClr val="FFFFFF"/>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11" name="iSHEJI-43">
            <a:extLst>
              <a:ext uri="{FF2B5EF4-FFF2-40B4-BE49-F238E27FC236}">
                <a16:creationId xmlns:a16="http://schemas.microsoft.com/office/drawing/2014/main" id="{E2D3336D-B1EF-B596-9905-215F7CB89A1D}"/>
              </a:ext>
            </a:extLst>
          </p:cNvPr>
          <p:cNvSpPr/>
          <p:nvPr/>
        </p:nvSpPr>
        <p:spPr>
          <a:xfrm>
            <a:off x="5859627" y="5780686"/>
            <a:ext cx="495886" cy="495886"/>
          </a:xfrm>
          <a:custGeom>
            <a:avLst/>
            <a:gdLst>
              <a:gd name="connsiteX0" fmla="*/ 495886 w 495886"/>
              <a:gd name="connsiteY0" fmla="*/ 247943 h 495886"/>
              <a:gd name="connsiteX1" fmla="*/ 247943 w 495886"/>
              <a:gd name="connsiteY1" fmla="*/ 495886 h 495886"/>
              <a:gd name="connsiteX2" fmla="*/ 0 w 495886"/>
              <a:gd name="connsiteY2" fmla="*/ 247943 h 495886"/>
              <a:gd name="connsiteX3" fmla="*/ 247943 w 495886"/>
              <a:gd name="connsiteY3" fmla="*/ 0 h 495886"/>
              <a:gd name="connsiteX4" fmla="*/ 495886 w 495886"/>
              <a:gd name="connsiteY4" fmla="*/ 247943 h 495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886" h="495886">
                <a:moveTo>
                  <a:pt x="495886" y="247943"/>
                </a:moveTo>
                <a:cubicBezTo>
                  <a:pt x="495886" y="384882"/>
                  <a:pt x="384882" y="495886"/>
                  <a:pt x="247943" y="495886"/>
                </a:cubicBezTo>
                <a:cubicBezTo>
                  <a:pt x="111004" y="495886"/>
                  <a:pt x="0" y="384882"/>
                  <a:pt x="0" y="247943"/>
                </a:cubicBezTo>
                <a:cubicBezTo>
                  <a:pt x="0" y="111004"/>
                  <a:pt x="111004" y="0"/>
                  <a:pt x="247943" y="0"/>
                </a:cubicBezTo>
                <a:cubicBezTo>
                  <a:pt x="384882" y="0"/>
                  <a:pt x="495886" y="111004"/>
                  <a:pt x="495886" y="247943"/>
                </a:cubicBezTo>
                <a:close/>
              </a:path>
            </a:pathLst>
          </a:custGeom>
          <a:solidFill>
            <a:schemeClr val="accent1"/>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12" name="iSHEJI-44">
            <a:extLst>
              <a:ext uri="{FF2B5EF4-FFF2-40B4-BE49-F238E27FC236}">
                <a16:creationId xmlns:a16="http://schemas.microsoft.com/office/drawing/2014/main" id="{2F2AE4EB-450C-D3F2-09EB-27B6DC50E967}"/>
              </a:ext>
            </a:extLst>
          </p:cNvPr>
          <p:cNvSpPr/>
          <p:nvPr/>
        </p:nvSpPr>
        <p:spPr>
          <a:xfrm>
            <a:off x="5892685" y="5812092"/>
            <a:ext cx="434729" cy="434728"/>
          </a:xfrm>
          <a:custGeom>
            <a:avLst/>
            <a:gdLst>
              <a:gd name="connsiteX0" fmla="*/ 434728 w 434729"/>
              <a:gd name="connsiteY0" fmla="*/ 216537 h 434728"/>
              <a:gd name="connsiteX1" fmla="*/ 218191 w 434729"/>
              <a:gd name="connsiteY1" fmla="*/ 434727 h 434728"/>
              <a:gd name="connsiteX2" fmla="*/ 2 w 434729"/>
              <a:gd name="connsiteY2" fmla="*/ 218190 h 434728"/>
              <a:gd name="connsiteX3" fmla="*/ 216538 w 434729"/>
              <a:gd name="connsiteY3" fmla="*/ 0 h 434728"/>
              <a:gd name="connsiteX4" fmla="*/ 217365 w 434729"/>
              <a:gd name="connsiteY4" fmla="*/ 0 h 434728"/>
              <a:gd name="connsiteX5" fmla="*/ 434728 w 434729"/>
              <a:gd name="connsiteY5" fmla="*/ 216537 h 43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729" h="434728">
                <a:moveTo>
                  <a:pt x="434728" y="216537"/>
                </a:moveTo>
                <a:cubicBezTo>
                  <a:pt x="435183" y="336583"/>
                  <a:pt x="338237" y="434272"/>
                  <a:pt x="218191" y="434727"/>
                </a:cubicBezTo>
                <a:cubicBezTo>
                  <a:pt x="98146" y="435181"/>
                  <a:pt x="464" y="338236"/>
                  <a:pt x="2" y="218190"/>
                </a:cubicBezTo>
                <a:cubicBezTo>
                  <a:pt x="-453" y="98144"/>
                  <a:pt x="96493" y="455"/>
                  <a:pt x="216538" y="0"/>
                </a:cubicBezTo>
                <a:cubicBezTo>
                  <a:pt x="216811" y="0"/>
                  <a:pt x="217092" y="0"/>
                  <a:pt x="217365" y="0"/>
                </a:cubicBezTo>
                <a:cubicBezTo>
                  <a:pt x="337088" y="0"/>
                  <a:pt x="434274" y="96813"/>
                  <a:pt x="434728" y="216537"/>
                </a:cubicBezTo>
                <a:close/>
              </a:path>
            </a:pathLst>
          </a:custGeom>
          <a:solidFill>
            <a:srgbClr val="DCE0E2"/>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13" name="iSHEJI-45">
            <a:extLst>
              <a:ext uri="{FF2B5EF4-FFF2-40B4-BE49-F238E27FC236}">
                <a16:creationId xmlns:a16="http://schemas.microsoft.com/office/drawing/2014/main" id="{A9E2B9F3-B0DF-5102-946F-B904165E1F6A}"/>
              </a:ext>
            </a:extLst>
          </p:cNvPr>
          <p:cNvSpPr/>
          <p:nvPr/>
        </p:nvSpPr>
        <p:spPr>
          <a:xfrm>
            <a:off x="5864586" y="4388072"/>
            <a:ext cx="490927" cy="490927"/>
          </a:xfrm>
          <a:custGeom>
            <a:avLst/>
            <a:gdLst>
              <a:gd name="connsiteX0" fmla="*/ 490927 w 490927"/>
              <a:gd name="connsiteY0" fmla="*/ 245463 h 490927"/>
              <a:gd name="connsiteX1" fmla="*/ 245464 w 490927"/>
              <a:gd name="connsiteY1" fmla="*/ 490927 h 490927"/>
              <a:gd name="connsiteX2" fmla="*/ 0 w 490927"/>
              <a:gd name="connsiteY2" fmla="*/ 245463 h 490927"/>
              <a:gd name="connsiteX3" fmla="*/ 245464 w 490927"/>
              <a:gd name="connsiteY3" fmla="*/ 0 h 490927"/>
              <a:gd name="connsiteX4" fmla="*/ 490927 w 490927"/>
              <a:gd name="connsiteY4" fmla="*/ 245463 h 49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7" h="490927">
                <a:moveTo>
                  <a:pt x="490927" y="245463"/>
                </a:moveTo>
                <a:cubicBezTo>
                  <a:pt x="490927" y="381029"/>
                  <a:pt x="381029" y="490927"/>
                  <a:pt x="245464" y="490927"/>
                </a:cubicBezTo>
                <a:cubicBezTo>
                  <a:pt x="109898" y="490927"/>
                  <a:pt x="0" y="381029"/>
                  <a:pt x="0" y="245463"/>
                </a:cubicBezTo>
                <a:cubicBezTo>
                  <a:pt x="0" y="109898"/>
                  <a:pt x="109898" y="0"/>
                  <a:pt x="245464" y="0"/>
                </a:cubicBezTo>
                <a:cubicBezTo>
                  <a:pt x="381029" y="0"/>
                  <a:pt x="490927" y="109898"/>
                  <a:pt x="490927" y="245463"/>
                </a:cubicBezTo>
                <a:close/>
              </a:path>
            </a:pathLst>
          </a:custGeom>
          <a:solidFill>
            <a:schemeClr val="accent1"/>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14" name="iSHEJI-46">
            <a:extLst>
              <a:ext uri="{FF2B5EF4-FFF2-40B4-BE49-F238E27FC236}">
                <a16:creationId xmlns:a16="http://schemas.microsoft.com/office/drawing/2014/main" id="{03C47395-7C72-58CE-58FE-0433EDA9F7B0}"/>
              </a:ext>
            </a:extLst>
          </p:cNvPr>
          <p:cNvSpPr/>
          <p:nvPr/>
        </p:nvSpPr>
        <p:spPr>
          <a:xfrm>
            <a:off x="5892686" y="4416173"/>
            <a:ext cx="434726" cy="434726"/>
          </a:xfrm>
          <a:custGeom>
            <a:avLst/>
            <a:gdLst>
              <a:gd name="connsiteX0" fmla="*/ 434727 w 434726"/>
              <a:gd name="connsiteY0" fmla="*/ 217363 h 434726"/>
              <a:gd name="connsiteX1" fmla="*/ 217363 w 434726"/>
              <a:gd name="connsiteY1" fmla="*/ 434727 h 434726"/>
              <a:gd name="connsiteX2" fmla="*/ 0 w 434726"/>
              <a:gd name="connsiteY2" fmla="*/ 217363 h 434726"/>
              <a:gd name="connsiteX3" fmla="*/ 217363 w 434726"/>
              <a:gd name="connsiteY3" fmla="*/ 0 h 434726"/>
              <a:gd name="connsiteX4" fmla="*/ 434727 w 434726"/>
              <a:gd name="connsiteY4" fmla="*/ 217363 h 434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726" h="434726">
                <a:moveTo>
                  <a:pt x="434727" y="217363"/>
                </a:moveTo>
                <a:cubicBezTo>
                  <a:pt x="434727" y="337410"/>
                  <a:pt x="337410" y="434727"/>
                  <a:pt x="217363" y="434727"/>
                </a:cubicBezTo>
                <a:cubicBezTo>
                  <a:pt x="97317" y="434727"/>
                  <a:pt x="0" y="337410"/>
                  <a:pt x="0" y="217363"/>
                </a:cubicBezTo>
                <a:cubicBezTo>
                  <a:pt x="0" y="97317"/>
                  <a:pt x="97317" y="0"/>
                  <a:pt x="217363" y="0"/>
                </a:cubicBezTo>
                <a:cubicBezTo>
                  <a:pt x="337410" y="0"/>
                  <a:pt x="434727" y="97317"/>
                  <a:pt x="434727" y="217363"/>
                </a:cubicBezTo>
                <a:close/>
              </a:path>
            </a:pathLst>
          </a:custGeom>
          <a:solidFill>
            <a:srgbClr val="FFFFFF"/>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15" name="iSHEJI-47">
            <a:extLst>
              <a:ext uri="{FF2B5EF4-FFF2-40B4-BE49-F238E27FC236}">
                <a16:creationId xmlns:a16="http://schemas.microsoft.com/office/drawing/2014/main" id="{AC2C773E-CCB0-E49B-A727-7229C1297A90}"/>
              </a:ext>
            </a:extLst>
          </p:cNvPr>
          <p:cNvSpPr/>
          <p:nvPr/>
        </p:nvSpPr>
        <p:spPr>
          <a:xfrm>
            <a:off x="5864586" y="3619449"/>
            <a:ext cx="490927" cy="490927"/>
          </a:xfrm>
          <a:custGeom>
            <a:avLst/>
            <a:gdLst>
              <a:gd name="connsiteX0" fmla="*/ 490927 w 490927"/>
              <a:gd name="connsiteY0" fmla="*/ 245464 h 490927"/>
              <a:gd name="connsiteX1" fmla="*/ 245464 w 490927"/>
              <a:gd name="connsiteY1" fmla="*/ 490927 h 490927"/>
              <a:gd name="connsiteX2" fmla="*/ 0 w 490927"/>
              <a:gd name="connsiteY2" fmla="*/ 245464 h 490927"/>
              <a:gd name="connsiteX3" fmla="*/ 245464 w 490927"/>
              <a:gd name="connsiteY3" fmla="*/ 0 h 490927"/>
              <a:gd name="connsiteX4" fmla="*/ 490927 w 490927"/>
              <a:gd name="connsiteY4" fmla="*/ 245464 h 49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7" h="490927">
                <a:moveTo>
                  <a:pt x="490927" y="245464"/>
                </a:moveTo>
                <a:cubicBezTo>
                  <a:pt x="490927" y="381030"/>
                  <a:pt x="381029" y="490927"/>
                  <a:pt x="245464" y="490927"/>
                </a:cubicBezTo>
                <a:cubicBezTo>
                  <a:pt x="109898" y="490927"/>
                  <a:pt x="0" y="381029"/>
                  <a:pt x="0" y="245464"/>
                </a:cubicBezTo>
                <a:cubicBezTo>
                  <a:pt x="0" y="109898"/>
                  <a:pt x="109898" y="0"/>
                  <a:pt x="245464" y="0"/>
                </a:cubicBezTo>
                <a:cubicBezTo>
                  <a:pt x="381029" y="0"/>
                  <a:pt x="490927" y="109898"/>
                  <a:pt x="490927" y="245464"/>
                </a:cubicBezTo>
                <a:close/>
              </a:path>
            </a:pathLst>
          </a:custGeom>
          <a:solidFill>
            <a:schemeClr val="accent1"/>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16" name="iSHEJI-48">
            <a:extLst>
              <a:ext uri="{FF2B5EF4-FFF2-40B4-BE49-F238E27FC236}">
                <a16:creationId xmlns:a16="http://schemas.microsoft.com/office/drawing/2014/main" id="{AC5EFF19-E1B0-0942-4CC0-7533ED72D121}"/>
              </a:ext>
            </a:extLst>
          </p:cNvPr>
          <p:cNvSpPr/>
          <p:nvPr/>
        </p:nvSpPr>
        <p:spPr>
          <a:xfrm>
            <a:off x="5892686" y="3647549"/>
            <a:ext cx="434726" cy="434726"/>
          </a:xfrm>
          <a:custGeom>
            <a:avLst/>
            <a:gdLst>
              <a:gd name="connsiteX0" fmla="*/ 434727 w 434726"/>
              <a:gd name="connsiteY0" fmla="*/ 217363 h 434726"/>
              <a:gd name="connsiteX1" fmla="*/ 217363 w 434726"/>
              <a:gd name="connsiteY1" fmla="*/ 434727 h 434726"/>
              <a:gd name="connsiteX2" fmla="*/ 0 w 434726"/>
              <a:gd name="connsiteY2" fmla="*/ 217363 h 434726"/>
              <a:gd name="connsiteX3" fmla="*/ 217363 w 434726"/>
              <a:gd name="connsiteY3" fmla="*/ 0 h 434726"/>
              <a:gd name="connsiteX4" fmla="*/ 434727 w 434726"/>
              <a:gd name="connsiteY4" fmla="*/ 217363 h 434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726" h="434726">
                <a:moveTo>
                  <a:pt x="434727" y="217363"/>
                </a:moveTo>
                <a:cubicBezTo>
                  <a:pt x="434727" y="337410"/>
                  <a:pt x="337410" y="434727"/>
                  <a:pt x="217363" y="434727"/>
                </a:cubicBezTo>
                <a:cubicBezTo>
                  <a:pt x="97317" y="434727"/>
                  <a:pt x="0" y="337410"/>
                  <a:pt x="0" y="217363"/>
                </a:cubicBezTo>
                <a:cubicBezTo>
                  <a:pt x="0" y="97317"/>
                  <a:pt x="97317" y="0"/>
                  <a:pt x="217363" y="0"/>
                </a:cubicBezTo>
                <a:cubicBezTo>
                  <a:pt x="337410" y="0"/>
                  <a:pt x="434727" y="97317"/>
                  <a:pt x="434727" y="217363"/>
                </a:cubicBezTo>
                <a:close/>
              </a:path>
            </a:pathLst>
          </a:custGeom>
          <a:solidFill>
            <a:srgbClr val="FFFFFF"/>
          </a:solidFill>
          <a:ln w="82550"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17" name="iSHEJI-49">
            <a:extLst>
              <a:ext uri="{FF2B5EF4-FFF2-40B4-BE49-F238E27FC236}">
                <a16:creationId xmlns:a16="http://schemas.microsoft.com/office/drawing/2014/main" id="{DFD2D465-66F6-6F3B-8D98-7A6D6495B8FE}"/>
              </a:ext>
            </a:extLst>
          </p:cNvPr>
          <p:cNvSpPr txBox="1"/>
          <p:nvPr/>
        </p:nvSpPr>
        <p:spPr>
          <a:xfrm>
            <a:off x="5887728" y="5916194"/>
            <a:ext cx="439684" cy="22487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accent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Star</a:t>
            </a:r>
            <a:endParaRPr kumimoji="0" lang="zh-CN" altLang="en-US" sz="1200" i="0" u="none" strike="noStrike" kern="1200" cap="none" spc="0" normalizeH="0" baseline="0" noProof="0" dirty="0">
              <a:ln>
                <a:noFill/>
              </a:ln>
              <a:solidFill>
                <a:schemeClr val="accent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118" name="iSHEJI-50">
            <a:extLst>
              <a:ext uri="{FF2B5EF4-FFF2-40B4-BE49-F238E27FC236}">
                <a16:creationId xmlns:a16="http://schemas.microsoft.com/office/drawing/2014/main" id="{08EF554B-38A4-BE88-8CB0-8E90D6BD5624}"/>
              </a:ext>
            </a:extLst>
          </p:cNvPr>
          <p:cNvSpPr txBox="1"/>
          <p:nvPr/>
        </p:nvSpPr>
        <p:spPr>
          <a:xfrm>
            <a:off x="5887728" y="4502918"/>
            <a:ext cx="439684" cy="22487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accent3"/>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201X</a:t>
            </a:r>
            <a:endParaRPr kumimoji="0" lang="zh-CN" altLang="en-US" sz="1200" i="0" u="none" strike="noStrike" kern="1200" cap="none" spc="0" normalizeH="0" baseline="0" noProof="0" dirty="0">
              <a:ln>
                <a:noFill/>
              </a:ln>
              <a:solidFill>
                <a:schemeClr val="accent3"/>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119" name="iSHEJI-51">
            <a:extLst>
              <a:ext uri="{FF2B5EF4-FFF2-40B4-BE49-F238E27FC236}">
                <a16:creationId xmlns:a16="http://schemas.microsoft.com/office/drawing/2014/main" id="{40B69DD5-2200-D474-08AA-3D15B4ECAF9D}"/>
              </a:ext>
            </a:extLst>
          </p:cNvPr>
          <p:cNvSpPr txBox="1"/>
          <p:nvPr/>
        </p:nvSpPr>
        <p:spPr>
          <a:xfrm>
            <a:off x="5887728" y="3742767"/>
            <a:ext cx="439684" cy="22487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accent3"/>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201X</a:t>
            </a:r>
            <a:endParaRPr kumimoji="0" lang="zh-CN" altLang="en-US" sz="1200" i="0" u="none" strike="noStrike" kern="1200" cap="none" spc="0" normalizeH="0" baseline="0" noProof="0" dirty="0">
              <a:ln>
                <a:noFill/>
              </a:ln>
              <a:solidFill>
                <a:schemeClr val="accent3"/>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120" name="iSHEJI-52">
            <a:extLst>
              <a:ext uri="{FF2B5EF4-FFF2-40B4-BE49-F238E27FC236}">
                <a16:creationId xmlns:a16="http://schemas.microsoft.com/office/drawing/2014/main" id="{C4E72EAF-46CA-49A4-A748-382EAEC63A80}"/>
              </a:ext>
            </a:extLst>
          </p:cNvPr>
          <p:cNvSpPr txBox="1"/>
          <p:nvPr/>
        </p:nvSpPr>
        <p:spPr>
          <a:xfrm>
            <a:off x="5887728" y="2971656"/>
            <a:ext cx="439684" cy="22487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accent3"/>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201X</a:t>
            </a:r>
            <a:endParaRPr kumimoji="0" lang="zh-CN" altLang="en-US" sz="1200" i="0" u="none" strike="noStrike" kern="1200" cap="none" spc="0" normalizeH="0" baseline="0" noProof="0" dirty="0">
              <a:ln>
                <a:noFill/>
              </a:ln>
              <a:solidFill>
                <a:schemeClr val="accent3"/>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121" name="iSHEJI-53">
            <a:extLst>
              <a:ext uri="{FF2B5EF4-FFF2-40B4-BE49-F238E27FC236}">
                <a16:creationId xmlns:a16="http://schemas.microsoft.com/office/drawing/2014/main" id="{E59CB9C0-5C58-A8FD-0EE7-F3492082C007}"/>
              </a:ext>
            </a:extLst>
          </p:cNvPr>
          <p:cNvSpPr txBox="1"/>
          <p:nvPr/>
        </p:nvSpPr>
        <p:spPr>
          <a:xfrm>
            <a:off x="5887728" y="2200545"/>
            <a:ext cx="439684" cy="22487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accent3"/>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202X</a:t>
            </a:r>
            <a:endParaRPr kumimoji="0" lang="zh-CN" altLang="en-US" sz="1200" i="0" u="none" strike="noStrike" kern="1200" cap="none" spc="0" normalizeH="0" baseline="0" noProof="0" dirty="0">
              <a:ln>
                <a:noFill/>
              </a:ln>
              <a:solidFill>
                <a:schemeClr val="accent3"/>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122" name="iSHEJI-54">
            <a:extLst>
              <a:ext uri="{FF2B5EF4-FFF2-40B4-BE49-F238E27FC236}">
                <a16:creationId xmlns:a16="http://schemas.microsoft.com/office/drawing/2014/main" id="{E804E060-B515-0589-F77B-97B91C0A9B6F}"/>
              </a:ext>
            </a:extLst>
          </p:cNvPr>
          <p:cNvSpPr txBox="1"/>
          <p:nvPr/>
        </p:nvSpPr>
        <p:spPr>
          <a:xfrm>
            <a:off x="5887728" y="1429434"/>
            <a:ext cx="439684" cy="22487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accent3"/>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202X</a:t>
            </a:r>
            <a:endParaRPr kumimoji="0" lang="zh-CN" altLang="en-US" sz="1200" i="0" u="none" strike="noStrike" kern="1200" cap="none" spc="0" normalizeH="0" baseline="0" noProof="0" dirty="0">
              <a:ln>
                <a:noFill/>
              </a:ln>
              <a:solidFill>
                <a:schemeClr val="accent3"/>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123" name="iSHEJI-55">
            <a:extLst>
              <a:ext uri="{FF2B5EF4-FFF2-40B4-BE49-F238E27FC236}">
                <a16:creationId xmlns:a16="http://schemas.microsoft.com/office/drawing/2014/main" id="{C24A5F52-0EF7-C334-724B-3415FB355854}"/>
              </a:ext>
            </a:extLst>
          </p:cNvPr>
          <p:cNvSpPr txBox="1"/>
          <p:nvPr/>
        </p:nvSpPr>
        <p:spPr>
          <a:xfrm>
            <a:off x="2492607" y="1560564"/>
            <a:ext cx="2154012" cy="276999"/>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内容智能流转</a:t>
            </a:r>
          </a:p>
        </p:txBody>
      </p:sp>
      <p:sp>
        <p:nvSpPr>
          <p:cNvPr id="124" name="iSHEJI-56">
            <a:extLst>
              <a:ext uri="{FF2B5EF4-FFF2-40B4-BE49-F238E27FC236}">
                <a16:creationId xmlns:a16="http://schemas.microsoft.com/office/drawing/2014/main" id="{AE7FDF8B-9F3E-0A09-C8AB-D79D7207B0A7}"/>
              </a:ext>
            </a:extLst>
          </p:cNvPr>
          <p:cNvSpPr txBox="1"/>
          <p:nvPr/>
        </p:nvSpPr>
        <p:spPr>
          <a:xfrm>
            <a:off x="2492606" y="1842046"/>
            <a:ext cx="2380877" cy="50449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通过海报、文章、视频、音频、直播等形式创造优质内容</a:t>
            </a:r>
          </a:p>
        </p:txBody>
      </p:sp>
      <p:sp>
        <p:nvSpPr>
          <p:cNvPr id="125" name="iSHEJI-57">
            <a:extLst>
              <a:ext uri="{FF2B5EF4-FFF2-40B4-BE49-F238E27FC236}">
                <a16:creationId xmlns:a16="http://schemas.microsoft.com/office/drawing/2014/main" id="{9EB561E2-DB5C-7F39-A26D-054CE821545B}"/>
              </a:ext>
            </a:extLst>
          </p:cNvPr>
          <p:cNvSpPr txBox="1"/>
          <p:nvPr/>
        </p:nvSpPr>
        <p:spPr>
          <a:xfrm>
            <a:off x="2492607" y="2722592"/>
            <a:ext cx="2154012" cy="276999"/>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数字资产管理</a:t>
            </a:r>
          </a:p>
        </p:txBody>
      </p:sp>
      <p:sp>
        <p:nvSpPr>
          <p:cNvPr id="126" name="iSHEJI-58">
            <a:extLst>
              <a:ext uri="{FF2B5EF4-FFF2-40B4-BE49-F238E27FC236}">
                <a16:creationId xmlns:a16="http://schemas.microsoft.com/office/drawing/2014/main" id="{CB9E0C1C-2CC6-DE52-71DD-96976FC79059}"/>
              </a:ext>
            </a:extLst>
          </p:cNvPr>
          <p:cNvSpPr txBox="1"/>
          <p:nvPr/>
        </p:nvSpPr>
        <p:spPr>
          <a:xfrm>
            <a:off x="2492606" y="3004074"/>
            <a:ext cx="2380877" cy="50449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基于全社交媒体平台进行全域流量整合营销</a:t>
            </a:r>
          </a:p>
        </p:txBody>
      </p:sp>
      <p:sp>
        <p:nvSpPr>
          <p:cNvPr id="127" name="iSHEJI-59">
            <a:extLst>
              <a:ext uri="{FF2B5EF4-FFF2-40B4-BE49-F238E27FC236}">
                <a16:creationId xmlns:a16="http://schemas.microsoft.com/office/drawing/2014/main" id="{4168C7F9-A3A4-0AB9-51D7-3B7992D7F44F}"/>
              </a:ext>
            </a:extLst>
          </p:cNvPr>
          <p:cNvSpPr txBox="1"/>
          <p:nvPr/>
        </p:nvSpPr>
        <p:spPr>
          <a:xfrm>
            <a:off x="2492607" y="4082275"/>
            <a:ext cx="2154012" cy="276999"/>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品牌塑造传播</a:t>
            </a:r>
          </a:p>
        </p:txBody>
      </p:sp>
      <p:sp>
        <p:nvSpPr>
          <p:cNvPr id="128" name="iSHEJI-60">
            <a:extLst>
              <a:ext uri="{FF2B5EF4-FFF2-40B4-BE49-F238E27FC236}">
                <a16:creationId xmlns:a16="http://schemas.microsoft.com/office/drawing/2014/main" id="{91AD76A8-4DDC-8547-C82B-CFECFDE61E24}"/>
              </a:ext>
            </a:extLst>
          </p:cNvPr>
          <p:cNvSpPr txBox="1"/>
          <p:nvPr/>
        </p:nvSpPr>
        <p:spPr>
          <a:xfrm>
            <a:off x="2492606" y="4363757"/>
            <a:ext cx="2380877" cy="50449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以优质内容作为营销输出核心，承载品牌内核</a:t>
            </a:r>
          </a:p>
        </p:txBody>
      </p:sp>
      <p:sp>
        <p:nvSpPr>
          <p:cNvPr id="129" name="iSHEJI-61">
            <a:extLst>
              <a:ext uri="{FF2B5EF4-FFF2-40B4-BE49-F238E27FC236}">
                <a16:creationId xmlns:a16="http://schemas.microsoft.com/office/drawing/2014/main" id="{A717EAED-6E34-BA36-AA36-D1DDBBBC28DE}"/>
              </a:ext>
            </a:extLst>
          </p:cNvPr>
          <p:cNvSpPr txBox="1"/>
          <p:nvPr/>
        </p:nvSpPr>
        <p:spPr>
          <a:xfrm>
            <a:off x="2492607" y="5379126"/>
            <a:ext cx="2154012" cy="276999"/>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全员营销获客</a:t>
            </a:r>
          </a:p>
        </p:txBody>
      </p:sp>
      <p:sp>
        <p:nvSpPr>
          <p:cNvPr id="130" name="iSHEJI-62">
            <a:extLst>
              <a:ext uri="{FF2B5EF4-FFF2-40B4-BE49-F238E27FC236}">
                <a16:creationId xmlns:a16="http://schemas.microsoft.com/office/drawing/2014/main" id="{61AA771C-17DE-4C2C-67EF-07287B45A3F6}"/>
              </a:ext>
            </a:extLst>
          </p:cNvPr>
          <p:cNvSpPr txBox="1"/>
          <p:nvPr/>
        </p:nvSpPr>
        <p:spPr>
          <a:xfrm>
            <a:off x="2492606" y="5660608"/>
            <a:ext cx="2380877" cy="50449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在不同流量平台开设个人账户，传递品牌声量</a:t>
            </a:r>
          </a:p>
        </p:txBody>
      </p:sp>
      <p:sp>
        <p:nvSpPr>
          <p:cNvPr id="131" name="iSHEJI-63">
            <a:extLst>
              <a:ext uri="{FF2B5EF4-FFF2-40B4-BE49-F238E27FC236}">
                <a16:creationId xmlns:a16="http://schemas.microsoft.com/office/drawing/2014/main" id="{81F99523-A1C8-C6B8-5AEB-E0599D5D7335}"/>
              </a:ext>
            </a:extLst>
          </p:cNvPr>
          <p:cNvSpPr txBox="1"/>
          <p:nvPr/>
        </p:nvSpPr>
        <p:spPr>
          <a:xfrm>
            <a:off x="7467069" y="1560564"/>
            <a:ext cx="2154012" cy="276999"/>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数字资产管理</a:t>
            </a:r>
          </a:p>
        </p:txBody>
      </p:sp>
      <p:sp>
        <p:nvSpPr>
          <p:cNvPr id="132" name="iSHEJI-64">
            <a:extLst>
              <a:ext uri="{FF2B5EF4-FFF2-40B4-BE49-F238E27FC236}">
                <a16:creationId xmlns:a16="http://schemas.microsoft.com/office/drawing/2014/main" id="{48E2C2DA-25AF-38BA-0936-3B116205AA7A}"/>
              </a:ext>
            </a:extLst>
          </p:cNvPr>
          <p:cNvSpPr txBox="1"/>
          <p:nvPr/>
        </p:nvSpPr>
        <p:spPr>
          <a:xfrm>
            <a:off x="7467068" y="1842046"/>
            <a:ext cx="2380877" cy="50449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基于全社交媒体平台进行全域流量整合营销</a:t>
            </a:r>
          </a:p>
        </p:txBody>
      </p:sp>
      <p:sp>
        <p:nvSpPr>
          <p:cNvPr id="133" name="iSHEJI-65">
            <a:extLst>
              <a:ext uri="{FF2B5EF4-FFF2-40B4-BE49-F238E27FC236}">
                <a16:creationId xmlns:a16="http://schemas.microsoft.com/office/drawing/2014/main" id="{304FEE01-CFBF-94FD-3A09-10D31A672AA1}"/>
              </a:ext>
            </a:extLst>
          </p:cNvPr>
          <p:cNvSpPr txBox="1"/>
          <p:nvPr/>
        </p:nvSpPr>
        <p:spPr>
          <a:xfrm>
            <a:off x="7467069" y="2833470"/>
            <a:ext cx="2154012" cy="276999"/>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品牌塑造传播</a:t>
            </a:r>
          </a:p>
        </p:txBody>
      </p:sp>
      <p:sp>
        <p:nvSpPr>
          <p:cNvPr id="134" name="iSHEJI-66">
            <a:extLst>
              <a:ext uri="{FF2B5EF4-FFF2-40B4-BE49-F238E27FC236}">
                <a16:creationId xmlns:a16="http://schemas.microsoft.com/office/drawing/2014/main" id="{A9A1D865-CD9C-5DA4-FCC7-C251CCD2D316}"/>
              </a:ext>
            </a:extLst>
          </p:cNvPr>
          <p:cNvSpPr txBox="1"/>
          <p:nvPr/>
        </p:nvSpPr>
        <p:spPr>
          <a:xfrm>
            <a:off x="7467068" y="3114952"/>
            <a:ext cx="2380877" cy="50449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以优质内容作为营销输出核心，承载品牌内核</a:t>
            </a:r>
          </a:p>
        </p:txBody>
      </p:sp>
      <p:sp>
        <p:nvSpPr>
          <p:cNvPr id="135" name="iSHEJI-67">
            <a:extLst>
              <a:ext uri="{FF2B5EF4-FFF2-40B4-BE49-F238E27FC236}">
                <a16:creationId xmlns:a16="http://schemas.microsoft.com/office/drawing/2014/main" id="{8CD6A778-3028-1A7E-9964-B95B1D6EA7FE}"/>
              </a:ext>
            </a:extLst>
          </p:cNvPr>
          <p:cNvSpPr txBox="1"/>
          <p:nvPr/>
        </p:nvSpPr>
        <p:spPr>
          <a:xfrm>
            <a:off x="7467069" y="4082275"/>
            <a:ext cx="2154012" cy="276999"/>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全员营销获客</a:t>
            </a:r>
          </a:p>
        </p:txBody>
      </p:sp>
      <p:sp>
        <p:nvSpPr>
          <p:cNvPr id="136" name="iSHEJI-68">
            <a:extLst>
              <a:ext uri="{FF2B5EF4-FFF2-40B4-BE49-F238E27FC236}">
                <a16:creationId xmlns:a16="http://schemas.microsoft.com/office/drawing/2014/main" id="{8AF55894-6513-AD30-3B88-02B1A2D5248C}"/>
              </a:ext>
            </a:extLst>
          </p:cNvPr>
          <p:cNvSpPr txBox="1"/>
          <p:nvPr/>
        </p:nvSpPr>
        <p:spPr>
          <a:xfrm>
            <a:off x="7467068" y="4363757"/>
            <a:ext cx="2380877" cy="50449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在不同流量平台开设个人账户，传递品牌声量</a:t>
            </a:r>
          </a:p>
        </p:txBody>
      </p:sp>
      <p:sp>
        <p:nvSpPr>
          <p:cNvPr id="137" name="iSHEJI-69">
            <a:extLst>
              <a:ext uri="{FF2B5EF4-FFF2-40B4-BE49-F238E27FC236}">
                <a16:creationId xmlns:a16="http://schemas.microsoft.com/office/drawing/2014/main" id="{1EAEC6D9-CC60-3B8C-B071-96C6F607FA32}"/>
              </a:ext>
            </a:extLst>
          </p:cNvPr>
          <p:cNvSpPr txBox="1"/>
          <p:nvPr/>
        </p:nvSpPr>
        <p:spPr>
          <a:xfrm>
            <a:off x="7467069" y="5379126"/>
            <a:ext cx="2154012" cy="276999"/>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数字资产管理</a:t>
            </a:r>
          </a:p>
        </p:txBody>
      </p:sp>
      <p:sp>
        <p:nvSpPr>
          <p:cNvPr id="138" name="iSHEJI-70">
            <a:extLst>
              <a:ext uri="{FF2B5EF4-FFF2-40B4-BE49-F238E27FC236}">
                <a16:creationId xmlns:a16="http://schemas.microsoft.com/office/drawing/2014/main" id="{6195F8C3-A14D-E19E-4B4D-E3C813E1D320}"/>
              </a:ext>
            </a:extLst>
          </p:cNvPr>
          <p:cNvSpPr txBox="1"/>
          <p:nvPr/>
        </p:nvSpPr>
        <p:spPr>
          <a:xfrm>
            <a:off x="7467068" y="5660608"/>
            <a:ext cx="2380877" cy="50449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基于全社交媒体平台进行全域流量整合营销</a:t>
            </a:r>
          </a:p>
        </p:txBody>
      </p:sp>
      <p:sp>
        <p:nvSpPr>
          <p:cNvPr id="2" name="iSHEJI-71">
            <a:extLst>
              <a:ext uri="{FF2B5EF4-FFF2-40B4-BE49-F238E27FC236}">
                <a16:creationId xmlns:a16="http://schemas.microsoft.com/office/drawing/2014/main" id="{C2470057-EB42-DD30-A506-ADF5576FB657}"/>
              </a:ext>
            </a:extLst>
          </p:cNvPr>
          <p:cNvSpPr txBox="1"/>
          <p:nvPr/>
        </p:nvSpPr>
        <p:spPr>
          <a:xfrm>
            <a:off x="390424" y="432434"/>
            <a:ext cx="2446121" cy="49244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明年工作计划</a:t>
            </a:r>
          </a:p>
        </p:txBody>
      </p:sp>
      <p:sp>
        <p:nvSpPr>
          <p:cNvPr id="3" name="iSHEJI-72">
            <a:extLst>
              <a:ext uri="{FF2B5EF4-FFF2-40B4-BE49-F238E27FC236}">
                <a16:creationId xmlns:a16="http://schemas.microsoft.com/office/drawing/2014/main" id="{2B30D07D-9F69-304E-0A45-873E9F37404C}"/>
              </a:ext>
            </a:extLst>
          </p:cNvPr>
          <p:cNvSpPr txBox="1"/>
          <p:nvPr/>
        </p:nvSpPr>
        <p:spPr>
          <a:xfrm>
            <a:off x="390424" y="891896"/>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Work Plan for next year</a:t>
            </a:r>
          </a:p>
        </p:txBody>
      </p:sp>
    </p:spTree>
    <p:extLst>
      <p:ext uri="{BB962C8B-B14F-4D97-AF65-F5344CB8AC3E}">
        <p14:creationId xmlns:p14="http://schemas.microsoft.com/office/powerpoint/2010/main" val="2655801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3" name="iSHEJI-1">
            <a:extLst>
              <a:ext uri="{FF2B5EF4-FFF2-40B4-BE49-F238E27FC236}">
                <a16:creationId xmlns:a16="http://schemas.microsoft.com/office/drawing/2014/main" id="{AD57C67F-6A30-B82F-02AA-7589E4B20C32}"/>
              </a:ext>
            </a:extLst>
          </p:cNvPr>
          <p:cNvSpPr/>
          <p:nvPr/>
        </p:nvSpPr>
        <p:spPr>
          <a:xfrm>
            <a:off x="2564" y="697045"/>
            <a:ext cx="4810736" cy="3623834"/>
          </a:xfrm>
          <a:custGeom>
            <a:avLst/>
            <a:gdLst>
              <a:gd name="connsiteX0" fmla="*/ 3672866 w 3672866"/>
              <a:gd name="connsiteY0" fmla="*/ 2766698 h 2766698"/>
              <a:gd name="connsiteX1" fmla="*/ 0 w 3672866"/>
              <a:gd name="connsiteY1" fmla="*/ 629570 h 2766698"/>
              <a:gd name="connsiteX2" fmla="*/ 0 w 3672866"/>
              <a:gd name="connsiteY2" fmla="*/ 0 h 2766698"/>
              <a:gd name="connsiteX3" fmla="*/ 3672866 w 3672866"/>
              <a:gd name="connsiteY3" fmla="*/ 2766698 h 2766698"/>
            </a:gdLst>
            <a:ahLst/>
            <a:cxnLst>
              <a:cxn ang="0">
                <a:pos x="connsiteX0" y="connsiteY0"/>
              </a:cxn>
              <a:cxn ang="0">
                <a:pos x="connsiteX1" y="connsiteY1"/>
              </a:cxn>
              <a:cxn ang="0">
                <a:pos x="connsiteX2" y="connsiteY2"/>
              </a:cxn>
              <a:cxn ang="0">
                <a:pos x="connsiteX3" y="connsiteY3"/>
              </a:cxn>
            </a:cxnLst>
            <a:rect l="l" t="t" r="r" b="b"/>
            <a:pathLst>
              <a:path w="3672866" h="2766698">
                <a:moveTo>
                  <a:pt x="3672866" y="2766698"/>
                </a:moveTo>
                <a:lnTo>
                  <a:pt x="0" y="629570"/>
                </a:lnTo>
                <a:lnTo>
                  <a:pt x="0" y="0"/>
                </a:lnTo>
                <a:lnTo>
                  <a:pt x="3672866" y="2766698"/>
                </a:lnTo>
                <a:close/>
              </a:path>
            </a:pathLst>
          </a:custGeom>
          <a:solidFill>
            <a:schemeClr val="accent1"/>
          </a:solidFill>
          <a:ln w="7415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4" name="iSHEJI-2">
            <a:extLst>
              <a:ext uri="{FF2B5EF4-FFF2-40B4-BE49-F238E27FC236}">
                <a16:creationId xmlns:a16="http://schemas.microsoft.com/office/drawing/2014/main" id="{2A00721A-CDF8-E7F7-29C6-9FA50AB203E0}"/>
              </a:ext>
            </a:extLst>
          </p:cNvPr>
          <p:cNvSpPr/>
          <p:nvPr/>
        </p:nvSpPr>
        <p:spPr>
          <a:xfrm rot="16200000">
            <a:off x="-298928" y="1748337"/>
            <a:ext cx="5408592" cy="4810735"/>
          </a:xfrm>
          <a:custGeom>
            <a:avLst/>
            <a:gdLst>
              <a:gd name="connsiteX0" fmla="*/ 5408592 w 5408592"/>
              <a:gd name="connsiteY0" fmla="*/ 0 h 4810735"/>
              <a:gd name="connsiteX1" fmla="*/ 2539661 w 5408592"/>
              <a:gd name="connsiteY1" fmla="*/ 4810735 h 4810735"/>
              <a:gd name="connsiteX2" fmla="*/ 0 w 5408592"/>
              <a:gd name="connsiteY2" fmla="*/ 4810735 h 4810735"/>
              <a:gd name="connsiteX3" fmla="*/ 1 w 5408592"/>
              <a:gd name="connsiteY3" fmla="*/ 0 h 4810735"/>
            </a:gdLst>
            <a:ahLst/>
            <a:cxnLst>
              <a:cxn ang="0">
                <a:pos x="connsiteX0" y="connsiteY0"/>
              </a:cxn>
              <a:cxn ang="0">
                <a:pos x="connsiteX1" y="connsiteY1"/>
              </a:cxn>
              <a:cxn ang="0">
                <a:pos x="connsiteX2" y="connsiteY2"/>
              </a:cxn>
              <a:cxn ang="0">
                <a:pos x="connsiteX3" y="connsiteY3"/>
              </a:cxn>
            </a:cxnLst>
            <a:rect l="l" t="t" r="r" b="b"/>
            <a:pathLst>
              <a:path w="5408592" h="4810735">
                <a:moveTo>
                  <a:pt x="5408592" y="0"/>
                </a:moveTo>
                <a:lnTo>
                  <a:pt x="2539661" y="4810735"/>
                </a:lnTo>
                <a:lnTo>
                  <a:pt x="0" y="4810735"/>
                </a:lnTo>
                <a:lnTo>
                  <a:pt x="1" y="0"/>
                </a:lnTo>
                <a:close/>
              </a:path>
            </a:pathLst>
          </a:custGeom>
          <a:blipFill dpi="0" rotWithShape="0">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5" name="iSHEJI-3">
            <a:extLst>
              <a:ext uri="{FF2B5EF4-FFF2-40B4-BE49-F238E27FC236}">
                <a16:creationId xmlns:a16="http://schemas.microsoft.com/office/drawing/2014/main" id="{9A3A6381-3C71-ED9C-EA2E-33E881864DA3}"/>
              </a:ext>
            </a:extLst>
          </p:cNvPr>
          <p:cNvSpPr/>
          <p:nvPr/>
        </p:nvSpPr>
        <p:spPr>
          <a:xfrm>
            <a:off x="3293833" y="1367569"/>
            <a:ext cx="2042752"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altLang="zh-CN" sz="2800" dirty="0">
                <a:solidFill>
                  <a:schemeClr val="accent2"/>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C</a:t>
            </a:r>
            <a:r>
              <a:rPr lang="en-US" altLang="zh-CN" sz="28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atalogue</a:t>
            </a:r>
            <a:endParaRPr lang="zh-CN" altLang="en-US" sz="28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37" name="iSHEJI-4">
            <a:extLst>
              <a:ext uri="{FF2B5EF4-FFF2-40B4-BE49-F238E27FC236}">
                <a16:creationId xmlns:a16="http://schemas.microsoft.com/office/drawing/2014/main" id="{7FEF0409-92CF-60E9-D627-5FDB62BFF2A1}"/>
              </a:ext>
            </a:extLst>
          </p:cNvPr>
          <p:cNvSpPr/>
          <p:nvPr/>
        </p:nvSpPr>
        <p:spPr>
          <a:xfrm>
            <a:off x="6768806" y="1367569"/>
            <a:ext cx="382699"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altLang="zh-CN" sz="2800" dirty="0">
                <a:solidFill>
                  <a:schemeClr val="accent2"/>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1.</a:t>
            </a:r>
            <a:endParaRPr lang="zh-CN" altLang="en-US" sz="2800" dirty="0">
              <a:solidFill>
                <a:schemeClr val="accent2"/>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38" name="iSHEJI-5">
            <a:extLst>
              <a:ext uri="{FF2B5EF4-FFF2-40B4-BE49-F238E27FC236}">
                <a16:creationId xmlns:a16="http://schemas.microsoft.com/office/drawing/2014/main" id="{618A0589-2F2D-3B80-427C-C7BCA8D65F6A}"/>
              </a:ext>
            </a:extLst>
          </p:cNvPr>
          <p:cNvSpPr txBox="1"/>
          <p:nvPr/>
        </p:nvSpPr>
        <p:spPr>
          <a:xfrm>
            <a:off x="7136861" y="1445315"/>
            <a:ext cx="1980030" cy="33855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年度工作回顾</a:t>
            </a:r>
          </a:p>
        </p:txBody>
      </p:sp>
      <p:sp>
        <p:nvSpPr>
          <p:cNvPr id="39" name="iSHEJI-6">
            <a:extLst>
              <a:ext uri="{FF2B5EF4-FFF2-40B4-BE49-F238E27FC236}">
                <a16:creationId xmlns:a16="http://schemas.microsoft.com/office/drawing/2014/main" id="{56148830-2C29-1982-2775-FB8E07155AAE}"/>
              </a:ext>
            </a:extLst>
          </p:cNvPr>
          <p:cNvSpPr txBox="1"/>
          <p:nvPr/>
        </p:nvSpPr>
        <p:spPr>
          <a:xfrm>
            <a:off x="7157720" y="1854009"/>
            <a:ext cx="2547980" cy="21544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Annual Work Review</a:t>
            </a:r>
          </a:p>
        </p:txBody>
      </p:sp>
      <p:sp>
        <p:nvSpPr>
          <p:cNvPr id="40" name="iSHEJI-7">
            <a:extLst>
              <a:ext uri="{FF2B5EF4-FFF2-40B4-BE49-F238E27FC236}">
                <a16:creationId xmlns:a16="http://schemas.microsoft.com/office/drawing/2014/main" id="{AF35E319-4022-8761-A582-37E7319E446C}"/>
              </a:ext>
            </a:extLst>
          </p:cNvPr>
          <p:cNvSpPr txBox="1"/>
          <p:nvPr/>
        </p:nvSpPr>
        <p:spPr>
          <a:xfrm>
            <a:off x="7155392" y="2586572"/>
            <a:ext cx="1980030" cy="33855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工作成果展示</a:t>
            </a:r>
          </a:p>
        </p:txBody>
      </p:sp>
      <p:sp>
        <p:nvSpPr>
          <p:cNvPr id="41" name="iSHEJI-8">
            <a:extLst>
              <a:ext uri="{FF2B5EF4-FFF2-40B4-BE49-F238E27FC236}">
                <a16:creationId xmlns:a16="http://schemas.microsoft.com/office/drawing/2014/main" id="{7035CE5F-F0DE-4E04-9B29-8D3C3E70FF6B}"/>
              </a:ext>
            </a:extLst>
          </p:cNvPr>
          <p:cNvSpPr txBox="1"/>
          <p:nvPr/>
        </p:nvSpPr>
        <p:spPr>
          <a:xfrm>
            <a:off x="7165340" y="2995266"/>
            <a:ext cx="2293620" cy="21544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40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Presentation of work results</a:t>
            </a:r>
          </a:p>
        </p:txBody>
      </p:sp>
      <p:sp>
        <p:nvSpPr>
          <p:cNvPr id="42" name="iSHEJI-9">
            <a:extLst>
              <a:ext uri="{FF2B5EF4-FFF2-40B4-BE49-F238E27FC236}">
                <a16:creationId xmlns:a16="http://schemas.microsoft.com/office/drawing/2014/main" id="{5656D738-3E57-3C69-DCF2-0F8752374C77}"/>
              </a:ext>
            </a:extLst>
          </p:cNvPr>
          <p:cNvSpPr/>
          <p:nvPr/>
        </p:nvSpPr>
        <p:spPr>
          <a:xfrm>
            <a:off x="6752571" y="2508826"/>
            <a:ext cx="382699"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altLang="zh-CN" sz="2800" dirty="0">
                <a:solidFill>
                  <a:schemeClr val="accent2"/>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2.</a:t>
            </a:r>
            <a:endParaRPr lang="zh-CN" altLang="en-US" sz="2800" dirty="0">
              <a:solidFill>
                <a:schemeClr val="accent2"/>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43" name="iSHEJI-10">
            <a:extLst>
              <a:ext uri="{FF2B5EF4-FFF2-40B4-BE49-F238E27FC236}">
                <a16:creationId xmlns:a16="http://schemas.microsoft.com/office/drawing/2014/main" id="{EAD1CB5F-4F5C-68A9-438F-2E1D3D445EAD}"/>
              </a:ext>
            </a:extLst>
          </p:cNvPr>
          <p:cNvSpPr txBox="1"/>
          <p:nvPr/>
        </p:nvSpPr>
        <p:spPr>
          <a:xfrm>
            <a:off x="7129241" y="3741178"/>
            <a:ext cx="1980030" cy="33855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200" b="1"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存在主要问题</a:t>
            </a:r>
          </a:p>
        </p:txBody>
      </p:sp>
      <p:sp>
        <p:nvSpPr>
          <p:cNvPr id="44" name="iSHEJI-11">
            <a:extLst>
              <a:ext uri="{FF2B5EF4-FFF2-40B4-BE49-F238E27FC236}">
                <a16:creationId xmlns:a16="http://schemas.microsoft.com/office/drawing/2014/main" id="{F566AAD6-6782-977D-74C8-C383B46A234F}"/>
              </a:ext>
            </a:extLst>
          </p:cNvPr>
          <p:cNvSpPr txBox="1"/>
          <p:nvPr/>
        </p:nvSpPr>
        <p:spPr>
          <a:xfrm>
            <a:off x="7136590" y="4149872"/>
            <a:ext cx="3003449" cy="21544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1400" spc="0" dirty="0">
                <a:solidFill>
                  <a:schemeClr val="bg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Major problems</a:t>
            </a:r>
          </a:p>
        </p:txBody>
      </p:sp>
      <p:sp>
        <p:nvSpPr>
          <p:cNvPr id="45" name="iSHEJI-12">
            <a:extLst>
              <a:ext uri="{FF2B5EF4-FFF2-40B4-BE49-F238E27FC236}">
                <a16:creationId xmlns:a16="http://schemas.microsoft.com/office/drawing/2014/main" id="{EA508D74-8402-D1BA-FDD0-A1BD57430F32}"/>
              </a:ext>
            </a:extLst>
          </p:cNvPr>
          <p:cNvSpPr/>
          <p:nvPr/>
        </p:nvSpPr>
        <p:spPr>
          <a:xfrm>
            <a:off x="6738270" y="3650083"/>
            <a:ext cx="382699"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altLang="zh-CN" sz="2800" dirty="0">
                <a:solidFill>
                  <a:schemeClr val="accent2"/>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3.</a:t>
            </a:r>
            <a:endParaRPr lang="zh-CN" altLang="en-US" sz="2800" dirty="0">
              <a:solidFill>
                <a:schemeClr val="accent2"/>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46" name="iSHEJI-13">
            <a:extLst>
              <a:ext uri="{FF2B5EF4-FFF2-40B4-BE49-F238E27FC236}">
                <a16:creationId xmlns:a16="http://schemas.microsoft.com/office/drawing/2014/main" id="{10EC2ECD-7611-166C-58B0-7586C4E4C04B}"/>
              </a:ext>
            </a:extLst>
          </p:cNvPr>
          <p:cNvSpPr txBox="1"/>
          <p:nvPr/>
        </p:nvSpPr>
        <p:spPr>
          <a:xfrm>
            <a:off x="7136861" y="4895784"/>
            <a:ext cx="1980030" cy="33855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200" b="1"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明年工作计划</a:t>
            </a:r>
          </a:p>
        </p:txBody>
      </p:sp>
      <p:sp>
        <p:nvSpPr>
          <p:cNvPr id="47" name="iSHEJI-14">
            <a:extLst>
              <a:ext uri="{FF2B5EF4-FFF2-40B4-BE49-F238E27FC236}">
                <a16:creationId xmlns:a16="http://schemas.microsoft.com/office/drawing/2014/main" id="{276A110C-9A7B-FC10-10DC-C0A9A904E801}"/>
              </a:ext>
            </a:extLst>
          </p:cNvPr>
          <p:cNvSpPr txBox="1"/>
          <p:nvPr/>
        </p:nvSpPr>
        <p:spPr>
          <a:xfrm>
            <a:off x="7167070" y="5304478"/>
            <a:ext cx="3003449" cy="21544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1400" spc="0" dirty="0">
                <a:solidFill>
                  <a:schemeClr val="bg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Work Plan for next year</a:t>
            </a:r>
          </a:p>
        </p:txBody>
      </p:sp>
      <p:sp>
        <p:nvSpPr>
          <p:cNvPr id="48" name="iSHEJI-15">
            <a:extLst>
              <a:ext uri="{FF2B5EF4-FFF2-40B4-BE49-F238E27FC236}">
                <a16:creationId xmlns:a16="http://schemas.microsoft.com/office/drawing/2014/main" id="{EB3111A9-E5C4-DD94-AA68-87CCC665EE11}"/>
              </a:ext>
            </a:extLst>
          </p:cNvPr>
          <p:cNvSpPr/>
          <p:nvPr/>
        </p:nvSpPr>
        <p:spPr>
          <a:xfrm>
            <a:off x="6764520" y="4804689"/>
            <a:ext cx="382699"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en-US" altLang="zh-CN" sz="2800" dirty="0">
                <a:solidFill>
                  <a:schemeClr val="accent2"/>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4.</a:t>
            </a:r>
            <a:endParaRPr lang="zh-CN" altLang="en-US" sz="2800" dirty="0">
              <a:solidFill>
                <a:schemeClr val="accent2"/>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49" name="iSHEJI-16">
            <a:extLst>
              <a:ext uri="{FF2B5EF4-FFF2-40B4-BE49-F238E27FC236}">
                <a16:creationId xmlns:a16="http://schemas.microsoft.com/office/drawing/2014/main" id="{8E0C8B60-A2B6-151F-EAA0-C608C587456A}"/>
              </a:ext>
            </a:extLst>
          </p:cNvPr>
          <p:cNvSpPr/>
          <p:nvPr/>
        </p:nvSpPr>
        <p:spPr>
          <a:xfrm>
            <a:off x="4668251" y="1907832"/>
            <a:ext cx="510540"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r>
              <a:rPr lang="zh-CN" altLang="en-US" sz="20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目录</a:t>
            </a:r>
          </a:p>
        </p:txBody>
      </p:sp>
      <p:sp>
        <p:nvSpPr>
          <p:cNvPr id="50" name="iSHEJI-17">
            <a:extLst>
              <a:ext uri="{FF2B5EF4-FFF2-40B4-BE49-F238E27FC236}">
                <a16:creationId xmlns:a16="http://schemas.microsoft.com/office/drawing/2014/main" id="{99B30D00-00D9-D2DD-A54E-B4EE0C7E6205}"/>
              </a:ext>
            </a:extLst>
          </p:cNvPr>
          <p:cNvSpPr txBox="1"/>
          <p:nvPr>
            <p:custDataLst>
              <p:tags r:id="rId1"/>
            </p:custDataLst>
          </p:nvPr>
        </p:nvSpPr>
        <p:spPr>
          <a:xfrm>
            <a:off x="11118928" y="564158"/>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Tree>
    <p:extLst>
      <p:ext uri="{BB962C8B-B14F-4D97-AF65-F5344CB8AC3E}">
        <p14:creationId xmlns:p14="http://schemas.microsoft.com/office/powerpoint/2010/main" val="3776070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7" name="iSHEJI-1">
            <a:extLst>
              <a:ext uri="{FF2B5EF4-FFF2-40B4-BE49-F238E27FC236}">
                <a16:creationId xmlns:a16="http://schemas.microsoft.com/office/drawing/2014/main" id="{2CB61C75-CEA5-B294-3684-5483411493AC}"/>
              </a:ext>
            </a:extLst>
          </p:cNvPr>
          <p:cNvSpPr/>
          <p:nvPr/>
        </p:nvSpPr>
        <p:spPr>
          <a:xfrm>
            <a:off x="3180974" y="102820"/>
            <a:ext cx="9011027" cy="6749459"/>
          </a:xfrm>
          <a:custGeom>
            <a:avLst/>
            <a:gdLst>
              <a:gd name="connsiteX0" fmla="*/ 6554309 w 6554308"/>
              <a:gd name="connsiteY0" fmla="*/ 0 h 4909323"/>
              <a:gd name="connsiteX1" fmla="*/ 6554309 w 6554308"/>
              <a:gd name="connsiteY1" fmla="*/ 580897 h 4909323"/>
              <a:gd name="connsiteX2" fmla="*/ 0 w 6554308"/>
              <a:gd name="connsiteY2" fmla="*/ 4909324 h 4909323"/>
              <a:gd name="connsiteX3" fmla="*/ 6554309 w 6554308"/>
              <a:gd name="connsiteY3" fmla="*/ 4909324 h 4909323"/>
              <a:gd name="connsiteX4" fmla="*/ 6554309 w 6554308"/>
              <a:gd name="connsiteY4" fmla="*/ 0 h 4909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4308" h="4909323">
                <a:moveTo>
                  <a:pt x="6554309" y="0"/>
                </a:moveTo>
                <a:lnTo>
                  <a:pt x="6554309" y="580897"/>
                </a:lnTo>
                <a:lnTo>
                  <a:pt x="0" y="4909324"/>
                </a:lnTo>
                <a:lnTo>
                  <a:pt x="6554309" y="4909324"/>
                </a:lnTo>
                <a:lnTo>
                  <a:pt x="6554309" y="0"/>
                </a:lnTo>
                <a:close/>
              </a:path>
            </a:pathLst>
          </a:custGeom>
          <a:solidFill>
            <a:srgbClr val="FFFFFF"/>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 name="iSHEJI-2">
            <a:extLst>
              <a:ext uri="{FF2B5EF4-FFF2-40B4-BE49-F238E27FC236}">
                <a16:creationId xmlns:a16="http://schemas.microsoft.com/office/drawing/2014/main" id="{8CE4CC63-753B-EEFE-21E1-BB32F0103744}"/>
              </a:ext>
            </a:extLst>
          </p:cNvPr>
          <p:cNvSpPr/>
          <p:nvPr/>
        </p:nvSpPr>
        <p:spPr>
          <a:xfrm>
            <a:off x="3180974" y="102820"/>
            <a:ext cx="9011027" cy="6749459"/>
          </a:xfrm>
          <a:custGeom>
            <a:avLst/>
            <a:gdLst>
              <a:gd name="connsiteX0" fmla="*/ 0 w 6554308"/>
              <a:gd name="connsiteY0" fmla="*/ 4909324 h 4909323"/>
              <a:gd name="connsiteX1" fmla="*/ 6554309 w 6554308"/>
              <a:gd name="connsiteY1" fmla="*/ 580897 h 4909323"/>
              <a:gd name="connsiteX2" fmla="*/ 6554309 w 6554308"/>
              <a:gd name="connsiteY2" fmla="*/ 0 h 4909323"/>
              <a:gd name="connsiteX3" fmla="*/ 0 w 6554308"/>
              <a:gd name="connsiteY3" fmla="*/ 4909324 h 4909323"/>
            </a:gdLst>
            <a:ahLst/>
            <a:cxnLst>
              <a:cxn ang="0">
                <a:pos x="connsiteX0" y="connsiteY0"/>
              </a:cxn>
              <a:cxn ang="0">
                <a:pos x="connsiteX1" y="connsiteY1"/>
              </a:cxn>
              <a:cxn ang="0">
                <a:pos x="connsiteX2" y="connsiteY2"/>
              </a:cxn>
              <a:cxn ang="0">
                <a:pos x="connsiteX3" y="connsiteY3"/>
              </a:cxn>
            </a:cxnLst>
            <a:rect l="l" t="t" r="r" b="b"/>
            <a:pathLst>
              <a:path w="6554308" h="4909323">
                <a:moveTo>
                  <a:pt x="0" y="4909324"/>
                </a:moveTo>
                <a:lnTo>
                  <a:pt x="6554309" y="580897"/>
                </a:lnTo>
                <a:lnTo>
                  <a:pt x="6554309" y="0"/>
                </a:lnTo>
                <a:lnTo>
                  <a:pt x="0" y="490932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7" name="iSHEJI-3">
            <a:extLst>
              <a:ext uri="{FF2B5EF4-FFF2-40B4-BE49-F238E27FC236}">
                <a16:creationId xmlns:a16="http://schemas.microsoft.com/office/drawing/2014/main" id="{1505CFCF-E8C8-29E5-F429-910D1E96AF0B}"/>
              </a:ext>
            </a:extLst>
          </p:cNvPr>
          <p:cNvSpPr txBox="1"/>
          <p:nvPr/>
        </p:nvSpPr>
        <p:spPr>
          <a:xfrm>
            <a:off x="534472" y="2775817"/>
            <a:ext cx="5028128" cy="1477328"/>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96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谢谢大家</a:t>
            </a:r>
          </a:p>
        </p:txBody>
      </p:sp>
      <p:sp>
        <p:nvSpPr>
          <p:cNvPr id="19" name="iSHEJI-4">
            <a:extLst>
              <a:ext uri="{FF2B5EF4-FFF2-40B4-BE49-F238E27FC236}">
                <a16:creationId xmlns:a16="http://schemas.microsoft.com/office/drawing/2014/main" id="{B44BA8BC-62F2-3356-EF73-45B6F5E03238}"/>
              </a:ext>
            </a:extLst>
          </p:cNvPr>
          <p:cNvSpPr txBox="1"/>
          <p:nvPr/>
        </p:nvSpPr>
        <p:spPr>
          <a:xfrm>
            <a:off x="633287" y="4253145"/>
            <a:ext cx="5472719" cy="246221"/>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1600" spc="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Thank you very much for your attention</a:t>
            </a:r>
          </a:p>
        </p:txBody>
      </p:sp>
      <p:sp>
        <p:nvSpPr>
          <p:cNvPr id="20" name="iSHEJI-5">
            <a:extLst>
              <a:ext uri="{FF2B5EF4-FFF2-40B4-BE49-F238E27FC236}">
                <a16:creationId xmlns:a16="http://schemas.microsoft.com/office/drawing/2014/main" id="{82F32306-9B87-FD8C-A540-A1F8C55B2123}"/>
              </a:ext>
            </a:extLst>
          </p:cNvPr>
          <p:cNvSpPr txBox="1"/>
          <p:nvPr/>
        </p:nvSpPr>
        <p:spPr>
          <a:xfrm>
            <a:off x="463761" y="1424862"/>
            <a:ext cx="4099857" cy="1200329"/>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72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202X</a:t>
            </a:r>
            <a:endParaRPr kumimoji="0" lang="zh-CN" altLang="en-US" sz="7200" i="0" u="none" strike="noStrike" kern="1200" cap="none" spc="0" normalizeH="0" baseline="0" noProof="0" dirty="0">
              <a:ln>
                <a:noFill/>
              </a:ln>
              <a:solidFill>
                <a:schemeClr val="accent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9" name="iSHEJI-6">
            <a:extLst>
              <a:ext uri="{FF2B5EF4-FFF2-40B4-BE49-F238E27FC236}">
                <a16:creationId xmlns:a16="http://schemas.microsoft.com/office/drawing/2014/main" id="{F544AA46-5CFD-6AAE-0C46-90C687C9A795}"/>
              </a:ext>
            </a:extLst>
          </p:cNvPr>
          <p:cNvSpPr/>
          <p:nvPr/>
        </p:nvSpPr>
        <p:spPr>
          <a:xfrm>
            <a:off x="6035572" y="1424862"/>
            <a:ext cx="4169271" cy="4169265"/>
          </a:xfrm>
          <a:custGeom>
            <a:avLst/>
            <a:gdLst>
              <a:gd name="connsiteX0" fmla="*/ 1516291 w 3032583"/>
              <a:gd name="connsiteY0" fmla="*/ 171588 h 3032579"/>
              <a:gd name="connsiteX1" fmla="*/ 2858551 w 3032583"/>
              <a:gd name="connsiteY1" fmla="*/ 1518739 h 3032579"/>
              <a:gd name="connsiteX2" fmla="*/ 1511387 w 3032583"/>
              <a:gd name="connsiteY2" fmla="*/ 2860986 h 3032579"/>
              <a:gd name="connsiteX3" fmla="*/ 169139 w 3032583"/>
              <a:gd name="connsiteY3" fmla="*/ 1513835 h 3032579"/>
              <a:gd name="connsiteX4" fmla="*/ 563023 w 3032583"/>
              <a:gd name="connsiteY4" fmla="*/ 565406 h 3032579"/>
              <a:gd name="connsiteX5" fmla="*/ 1516291 w 3032583"/>
              <a:gd name="connsiteY5" fmla="*/ 171588 h 3032579"/>
              <a:gd name="connsiteX6" fmla="*/ 1516291 w 3032583"/>
              <a:gd name="connsiteY6" fmla="*/ 0 h 3032579"/>
              <a:gd name="connsiteX7" fmla="*/ 0 w 3032583"/>
              <a:gd name="connsiteY7" fmla="*/ 1516296 h 3032579"/>
              <a:gd name="connsiteX8" fmla="*/ 1516297 w 3032583"/>
              <a:gd name="connsiteY8" fmla="*/ 3032580 h 3032579"/>
              <a:gd name="connsiteX9" fmla="*/ 3032582 w 3032583"/>
              <a:gd name="connsiteY9" fmla="*/ 1519269 h 3032579"/>
              <a:gd name="connsiteX10" fmla="*/ 1518078 w 3032583"/>
              <a:gd name="connsiteY10" fmla="*/ 0 h 3032579"/>
              <a:gd name="connsiteX11" fmla="*/ 1516291 w 3032583"/>
              <a:gd name="connsiteY11" fmla="*/ 0 h 303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32583" h="3032579">
                <a:moveTo>
                  <a:pt x="1516291" y="171588"/>
                </a:moveTo>
                <a:cubicBezTo>
                  <a:pt x="2258946" y="172940"/>
                  <a:pt x="2859921" y="776084"/>
                  <a:pt x="2858551" y="1518739"/>
                </a:cubicBezTo>
                <a:cubicBezTo>
                  <a:pt x="2857181" y="2261399"/>
                  <a:pt x="2254060" y="2862344"/>
                  <a:pt x="1511387" y="2860986"/>
                </a:cubicBezTo>
                <a:cubicBezTo>
                  <a:pt x="768727" y="2859633"/>
                  <a:pt x="167781" y="2256489"/>
                  <a:pt x="169139" y="1513835"/>
                </a:cubicBezTo>
                <a:cubicBezTo>
                  <a:pt x="169789" y="1158034"/>
                  <a:pt x="311420" y="816991"/>
                  <a:pt x="563023" y="565406"/>
                </a:cubicBezTo>
                <a:cubicBezTo>
                  <a:pt x="815276" y="311861"/>
                  <a:pt x="1158637" y="170009"/>
                  <a:pt x="1516291" y="171588"/>
                </a:cubicBezTo>
                <a:moveTo>
                  <a:pt x="1516291" y="0"/>
                </a:moveTo>
                <a:cubicBezTo>
                  <a:pt x="678864" y="0"/>
                  <a:pt x="0" y="678869"/>
                  <a:pt x="0" y="1516296"/>
                </a:cubicBezTo>
                <a:cubicBezTo>
                  <a:pt x="6" y="2353717"/>
                  <a:pt x="678869" y="3032580"/>
                  <a:pt x="1516297" y="3032580"/>
                </a:cubicBezTo>
                <a:cubicBezTo>
                  <a:pt x="2352545" y="3032580"/>
                  <a:pt x="3030914" y="2355528"/>
                  <a:pt x="3032582" y="1519269"/>
                </a:cubicBezTo>
                <a:cubicBezTo>
                  <a:pt x="3033892" y="681514"/>
                  <a:pt x="2355822" y="1317"/>
                  <a:pt x="1518078" y="0"/>
                </a:cubicBezTo>
                <a:cubicBezTo>
                  <a:pt x="1517483" y="0"/>
                  <a:pt x="1516887" y="0"/>
                  <a:pt x="1516291" y="0"/>
                </a:cubicBezTo>
                <a:close/>
              </a:path>
            </a:pathLst>
          </a:custGeom>
          <a:gradFill>
            <a:gsLst>
              <a:gs pos="0">
                <a:schemeClr val="accent1"/>
              </a:gs>
              <a:gs pos="100000">
                <a:schemeClr val="accent2"/>
              </a:gs>
            </a:gsLst>
            <a:lin ang="5400000" scaled="1"/>
          </a:gra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0" name="iSHEJI-7">
            <a:extLst>
              <a:ext uri="{FF2B5EF4-FFF2-40B4-BE49-F238E27FC236}">
                <a16:creationId xmlns:a16="http://schemas.microsoft.com/office/drawing/2014/main" id="{C96779BD-077C-A92E-87AD-705FCD76B847}"/>
              </a:ext>
            </a:extLst>
          </p:cNvPr>
          <p:cNvSpPr/>
          <p:nvPr/>
        </p:nvSpPr>
        <p:spPr>
          <a:xfrm>
            <a:off x="7096589" y="1412070"/>
            <a:ext cx="4194850" cy="4194849"/>
          </a:xfrm>
          <a:prstGeom prst="ellipse">
            <a:avLst/>
          </a:prstGeom>
          <a:blipFill dpi="0" rotWithShape="0">
            <a:blip r:embed="rId4"/>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2" name="iSHEJI-8">
            <a:extLst>
              <a:ext uri="{FF2B5EF4-FFF2-40B4-BE49-F238E27FC236}">
                <a16:creationId xmlns:a16="http://schemas.microsoft.com/office/drawing/2014/main" id="{B4E449D0-1FD6-7C22-C784-B7E155E34CF4}"/>
              </a:ext>
            </a:extLst>
          </p:cNvPr>
          <p:cNvSpPr txBox="1"/>
          <p:nvPr>
            <p:custDataLst>
              <p:tags r:id="rId1"/>
            </p:custDataLst>
          </p:nvPr>
        </p:nvSpPr>
        <p:spPr>
          <a:xfrm>
            <a:off x="11118928" y="564158"/>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24" name="iSHEJI-9">
            <a:extLst>
              <a:ext uri="{FF2B5EF4-FFF2-40B4-BE49-F238E27FC236}">
                <a16:creationId xmlns:a16="http://schemas.microsoft.com/office/drawing/2014/main" id="{9A4D5BF1-A89D-95F7-04B2-57C9CE1D9FE3}"/>
              </a:ext>
            </a:extLst>
          </p:cNvPr>
          <p:cNvSpPr txBox="1"/>
          <p:nvPr/>
        </p:nvSpPr>
        <p:spPr>
          <a:xfrm>
            <a:off x="5047578" y="6171713"/>
            <a:ext cx="6707676" cy="34875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75000"/>
                    <a:lumOff val="25000"/>
                    <a:alpha val="60000"/>
                  </a:schemeClr>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 Maecenas porttitor congue massa. Fusce posuere, magna sed pulvinar ultricies, purus lectus malesuada libero, sit amet commodo magna eros quis urna.</a:t>
            </a:r>
          </a:p>
        </p:txBody>
      </p:sp>
      <p:sp>
        <p:nvSpPr>
          <p:cNvPr id="25" name="iSHEJI-10">
            <a:extLst>
              <a:ext uri="{FF2B5EF4-FFF2-40B4-BE49-F238E27FC236}">
                <a16:creationId xmlns:a16="http://schemas.microsoft.com/office/drawing/2014/main" id="{E93E7CD4-9EE5-AA96-717F-CC7353F7D08E}"/>
              </a:ext>
            </a:extLst>
          </p:cNvPr>
          <p:cNvSpPr/>
          <p:nvPr/>
        </p:nvSpPr>
        <p:spPr>
          <a:xfrm>
            <a:off x="678176" y="5974140"/>
            <a:ext cx="329702" cy="329702"/>
          </a:xfrm>
          <a:custGeom>
            <a:avLst/>
            <a:gdLst>
              <a:gd name="connsiteX0" fmla="*/ 413697 w 827392"/>
              <a:gd name="connsiteY0" fmla="*/ 0 h 827392"/>
              <a:gd name="connsiteX1" fmla="*/ 0 w 827392"/>
              <a:gd name="connsiteY1" fmla="*/ 413696 h 827392"/>
              <a:gd name="connsiteX2" fmla="*/ 413697 w 827392"/>
              <a:gd name="connsiteY2" fmla="*/ 827393 h 827392"/>
              <a:gd name="connsiteX3" fmla="*/ 827393 w 827392"/>
              <a:gd name="connsiteY3" fmla="*/ 413696 h 827392"/>
              <a:gd name="connsiteX4" fmla="*/ 413697 w 827392"/>
              <a:gd name="connsiteY4" fmla="*/ 0 h 82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392" h="827392">
                <a:moveTo>
                  <a:pt x="413697" y="0"/>
                </a:moveTo>
                <a:cubicBezTo>
                  <a:pt x="185196" y="0"/>
                  <a:pt x="0" y="185217"/>
                  <a:pt x="0" y="413696"/>
                </a:cubicBezTo>
                <a:cubicBezTo>
                  <a:pt x="0" y="642176"/>
                  <a:pt x="185196" y="827393"/>
                  <a:pt x="413697" y="827393"/>
                </a:cubicBezTo>
                <a:cubicBezTo>
                  <a:pt x="642197" y="827393"/>
                  <a:pt x="827393" y="642176"/>
                  <a:pt x="827393" y="413696"/>
                </a:cubicBezTo>
                <a:cubicBezTo>
                  <a:pt x="827393" y="185217"/>
                  <a:pt x="642197" y="0"/>
                  <a:pt x="413697" y="0"/>
                </a:cubicBezTo>
                <a:close/>
              </a:path>
            </a:pathLst>
          </a:custGeom>
          <a:solidFill>
            <a:schemeClr val="bg1"/>
          </a:solidFill>
          <a:ln w="52255" cap="flat">
            <a:noFill/>
            <a:prstDash val="solid"/>
            <a:miter/>
          </a:ln>
        </p:spPr>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6" name="iSHEJI-11">
            <a:extLst>
              <a:ext uri="{FF2B5EF4-FFF2-40B4-BE49-F238E27FC236}">
                <a16:creationId xmlns:a16="http://schemas.microsoft.com/office/drawing/2014/main" id="{6736246C-C815-FE5E-6C69-983EAE7F9160}"/>
              </a:ext>
            </a:extLst>
          </p:cNvPr>
          <p:cNvSpPr/>
          <p:nvPr/>
        </p:nvSpPr>
        <p:spPr>
          <a:xfrm>
            <a:off x="764326" y="6060278"/>
            <a:ext cx="157402" cy="157425"/>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accent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7" name="iSHEJI-12">
            <a:extLst>
              <a:ext uri="{FF2B5EF4-FFF2-40B4-BE49-F238E27FC236}">
                <a16:creationId xmlns:a16="http://schemas.microsoft.com/office/drawing/2014/main" id="{967C3EB2-B1B6-D20C-BD35-CC2A5809DAA3}"/>
              </a:ext>
            </a:extLst>
          </p:cNvPr>
          <p:cNvSpPr/>
          <p:nvPr/>
        </p:nvSpPr>
        <p:spPr>
          <a:xfrm>
            <a:off x="1116316" y="5974140"/>
            <a:ext cx="329702" cy="329702"/>
          </a:xfrm>
          <a:custGeom>
            <a:avLst/>
            <a:gdLst>
              <a:gd name="connsiteX0" fmla="*/ 413697 w 827392"/>
              <a:gd name="connsiteY0" fmla="*/ 0 h 827392"/>
              <a:gd name="connsiteX1" fmla="*/ 0 w 827392"/>
              <a:gd name="connsiteY1" fmla="*/ 413696 h 827392"/>
              <a:gd name="connsiteX2" fmla="*/ 413697 w 827392"/>
              <a:gd name="connsiteY2" fmla="*/ 827393 h 827392"/>
              <a:gd name="connsiteX3" fmla="*/ 827393 w 827392"/>
              <a:gd name="connsiteY3" fmla="*/ 413696 h 827392"/>
              <a:gd name="connsiteX4" fmla="*/ 413697 w 827392"/>
              <a:gd name="connsiteY4" fmla="*/ 0 h 82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392" h="827392">
                <a:moveTo>
                  <a:pt x="413697" y="0"/>
                </a:moveTo>
                <a:cubicBezTo>
                  <a:pt x="185196" y="0"/>
                  <a:pt x="0" y="185217"/>
                  <a:pt x="0" y="413696"/>
                </a:cubicBezTo>
                <a:cubicBezTo>
                  <a:pt x="0" y="642176"/>
                  <a:pt x="185196" y="827393"/>
                  <a:pt x="413697" y="827393"/>
                </a:cubicBezTo>
                <a:cubicBezTo>
                  <a:pt x="642197" y="827393"/>
                  <a:pt x="827393" y="642176"/>
                  <a:pt x="827393" y="413696"/>
                </a:cubicBezTo>
                <a:cubicBezTo>
                  <a:pt x="827393" y="185217"/>
                  <a:pt x="642197" y="0"/>
                  <a:pt x="413697" y="0"/>
                </a:cubicBezTo>
                <a:close/>
              </a:path>
            </a:pathLst>
          </a:custGeom>
          <a:solidFill>
            <a:schemeClr val="bg1"/>
          </a:solidFill>
          <a:ln w="52255" cap="flat">
            <a:noFill/>
            <a:prstDash val="solid"/>
            <a:miter/>
          </a:ln>
        </p:spPr>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8" name="iSHEJI-13">
            <a:extLst>
              <a:ext uri="{FF2B5EF4-FFF2-40B4-BE49-F238E27FC236}">
                <a16:creationId xmlns:a16="http://schemas.microsoft.com/office/drawing/2014/main" id="{6420E42B-E953-806C-E827-FFC1B664317A}"/>
              </a:ext>
            </a:extLst>
          </p:cNvPr>
          <p:cNvSpPr/>
          <p:nvPr/>
        </p:nvSpPr>
        <p:spPr>
          <a:xfrm>
            <a:off x="1201562" y="6062818"/>
            <a:ext cx="157425" cy="152346"/>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accent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9" name="iSHEJI-14">
            <a:extLst>
              <a:ext uri="{FF2B5EF4-FFF2-40B4-BE49-F238E27FC236}">
                <a16:creationId xmlns:a16="http://schemas.microsoft.com/office/drawing/2014/main" id="{8DF5B7B9-A809-1368-C23B-2E6A51403212}"/>
              </a:ext>
            </a:extLst>
          </p:cNvPr>
          <p:cNvSpPr/>
          <p:nvPr/>
        </p:nvSpPr>
        <p:spPr>
          <a:xfrm>
            <a:off x="1554456" y="5974140"/>
            <a:ext cx="329702" cy="329702"/>
          </a:xfrm>
          <a:custGeom>
            <a:avLst/>
            <a:gdLst>
              <a:gd name="connsiteX0" fmla="*/ 413697 w 827392"/>
              <a:gd name="connsiteY0" fmla="*/ 0 h 827392"/>
              <a:gd name="connsiteX1" fmla="*/ 0 w 827392"/>
              <a:gd name="connsiteY1" fmla="*/ 413696 h 827392"/>
              <a:gd name="connsiteX2" fmla="*/ 413697 w 827392"/>
              <a:gd name="connsiteY2" fmla="*/ 827393 h 827392"/>
              <a:gd name="connsiteX3" fmla="*/ 827393 w 827392"/>
              <a:gd name="connsiteY3" fmla="*/ 413696 h 827392"/>
              <a:gd name="connsiteX4" fmla="*/ 413697 w 827392"/>
              <a:gd name="connsiteY4" fmla="*/ 0 h 82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392" h="827392">
                <a:moveTo>
                  <a:pt x="413697" y="0"/>
                </a:moveTo>
                <a:cubicBezTo>
                  <a:pt x="185196" y="0"/>
                  <a:pt x="0" y="185217"/>
                  <a:pt x="0" y="413696"/>
                </a:cubicBezTo>
                <a:cubicBezTo>
                  <a:pt x="0" y="642176"/>
                  <a:pt x="185196" y="827393"/>
                  <a:pt x="413697" y="827393"/>
                </a:cubicBezTo>
                <a:cubicBezTo>
                  <a:pt x="642197" y="827393"/>
                  <a:pt x="827393" y="642176"/>
                  <a:pt x="827393" y="413696"/>
                </a:cubicBezTo>
                <a:cubicBezTo>
                  <a:pt x="827393" y="185217"/>
                  <a:pt x="642197" y="0"/>
                  <a:pt x="413697" y="0"/>
                </a:cubicBezTo>
                <a:close/>
              </a:path>
            </a:pathLst>
          </a:custGeom>
          <a:solidFill>
            <a:schemeClr val="bg1"/>
          </a:solidFill>
          <a:ln w="52255" cap="flat">
            <a:noFill/>
            <a:prstDash val="solid"/>
            <a:miter/>
          </a:ln>
        </p:spPr>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0" name="iSHEJI-15">
            <a:extLst>
              <a:ext uri="{FF2B5EF4-FFF2-40B4-BE49-F238E27FC236}">
                <a16:creationId xmlns:a16="http://schemas.microsoft.com/office/drawing/2014/main" id="{4EADC8E0-98DC-C2D0-C8F1-1CC9845CCFF5}"/>
              </a:ext>
            </a:extLst>
          </p:cNvPr>
          <p:cNvSpPr/>
          <p:nvPr/>
        </p:nvSpPr>
        <p:spPr>
          <a:xfrm>
            <a:off x="1643609" y="6060278"/>
            <a:ext cx="151395" cy="157426"/>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accent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Tree>
    <p:extLst>
      <p:ext uri="{BB962C8B-B14F-4D97-AF65-F5344CB8AC3E}">
        <p14:creationId xmlns:p14="http://schemas.microsoft.com/office/powerpoint/2010/main" val="23545230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D7A8105-12A6-022D-66AE-2428780400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24544786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7151142-3D0C-EEEA-3843-8ECA09BA0727}"/>
              </a:ext>
            </a:extLst>
          </p:cNvPr>
          <p:cNvSpPr txBox="1"/>
          <p:nvPr/>
        </p:nvSpPr>
        <p:spPr>
          <a:xfrm>
            <a:off x="660400" y="5035371"/>
            <a:ext cx="5312673" cy="1200329"/>
          </a:xfrm>
          <a:prstGeom prst="rect">
            <a:avLst/>
          </a:prstGeom>
          <a:noFill/>
        </p:spPr>
        <p:txBody>
          <a:bodyPr wrap="none" rtlCol="0">
            <a:spAutoFit/>
          </a:bodyPr>
          <a:lstStyle/>
          <a:p>
            <a:r>
              <a:rPr lang="zh-CN" altLang="en-US" dirty="0">
                <a:solidFill>
                  <a:srgbClr val="FFC14A"/>
                </a:solidFill>
              </a:rPr>
              <a:t>爱设计</a:t>
            </a:r>
            <a:r>
              <a:rPr lang="en-US" altLang="zh-CN" dirty="0">
                <a:solidFill>
                  <a:srgbClr val="FFC14A"/>
                </a:solidFill>
              </a:rPr>
              <a:t>PPT  </a:t>
            </a:r>
            <a:r>
              <a:rPr lang="zh-CN" altLang="en-US" dirty="0">
                <a:solidFill>
                  <a:srgbClr val="FFC14A"/>
                </a:solidFill>
              </a:rPr>
              <a:t>出品</a:t>
            </a:r>
            <a:endParaRPr lang="en-US" altLang="zh-CN" dirty="0">
              <a:solidFill>
                <a:srgbClr val="FFC14A"/>
              </a:solidFill>
            </a:endParaRPr>
          </a:p>
          <a:p>
            <a:endParaRPr lang="en-US" altLang="zh-CN" dirty="0">
              <a:solidFill>
                <a:srgbClr val="FFC14A"/>
              </a:solidFill>
            </a:endParaRPr>
          </a:p>
          <a:p>
            <a:endParaRPr lang="en-US" altLang="zh-CN" dirty="0">
              <a:solidFill>
                <a:srgbClr val="FFC14A"/>
              </a:solidFill>
            </a:endParaRPr>
          </a:p>
          <a:p>
            <a:r>
              <a:rPr lang="en-US" altLang="zh-CN" dirty="0">
                <a:solidFill>
                  <a:srgbClr val="FFC14A"/>
                </a:solidFill>
              </a:rPr>
              <a:t>51PPT</a:t>
            </a:r>
            <a:r>
              <a:rPr lang="zh-CN" altLang="en-US" dirty="0">
                <a:solidFill>
                  <a:srgbClr val="FFC14A"/>
                </a:solidFill>
              </a:rPr>
              <a:t>模板网    </a:t>
            </a:r>
            <a:r>
              <a:rPr lang="en-US" altLang="zh-CN" dirty="0">
                <a:solidFill>
                  <a:srgbClr val="FFC14A"/>
                </a:solidFill>
                <a:hlinkClick r:id="rId2">
                  <a:extLst>
                    <a:ext uri="{A12FA001-AC4F-418D-AE19-62706E023703}">
                      <ahyp:hlinkClr xmlns:ahyp="http://schemas.microsoft.com/office/drawing/2018/hyperlinkcolor" val="tx"/>
                    </a:ext>
                  </a:extLst>
                </a:hlinkClick>
              </a:rPr>
              <a:t>www.51pptmoban.com</a:t>
            </a:r>
            <a:r>
              <a:rPr lang="en-US" altLang="zh-CN" dirty="0">
                <a:solidFill>
                  <a:srgbClr val="FFC14A"/>
                </a:solidFill>
              </a:rPr>
              <a:t>   </a:t>
            </a:r>
            <a:r>
              <a:rPr lang="zh-CN" altLang="en-US" dirty="0">
                <a:solidFill>
                  <a:srgbClr val="FFC14A"/>
                </a:solidFill>
              </a:rPr>
              <a:t>授权发布</a:t>
            </a:r>
          </a:p>
        </p:txBody>
      </p:sp>
    </p:spTree>
    <p:extLst>
      <p:ext uri="{BB962C8B-B14F-4D97-AF65-F5344CB8AC3E}">
        <p14:creationId xmlns:p14="http://schemas.microsoft.com/office/powerpoint/2010/main" val="3596569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3" name="iSHEJI-1">
            <a:extLst>
              <a:ext uri="{FF2B5EF4-FFF2-40B4-BE49-F238E27FC236}">
                <a16:creationId xmlns:a16="http://schemas.microsoft.com/office/drawing/2014/main" id="{70265697-4C2E-7935-F656-F752774C4549}"/>
              </a:ext>
            </a:extLst>
          </p:cNvPr>
          <p:cNvSpPr/>
          <p:nvPr/>
        </p:nvSpPr>
        <p:spPr>
          <a:xfrm flipH="1" flipV="1">
            <a:off x="-9525" y="0"/>
            <a:ext cx="6772276" cy="5072585"/>
          </a:xfrm>
          <a:custGeom>
            <a:avLst/>
            <a:gdLst>
              <a:gd name="connsiteX0" fmla="*/ 0 w 6554308"/>
              <a:gd name="connsiteY0" fmla="*/ 4909324 h 4909323"/>
              <a:gd name="connsiteX1" fmla="*/ 6554309 w 6554308"/>
              <a:gd name="connsiteY1" fmla="*/ 580897 h 4909323"/>
              <a:gd name="connsiteX2" fmla="*/ 6554309 w 6554308"/>
              <a:gd name="connsiteY2" fmla="*/ 0 h 4909323"/>
              <a:gd name="connsiteX3" fmla="*/ 0 w 6554308"/>
              <a:gd name="connsiteY3" fmla="*/ 4909324 h 4909323"/>
            </a:gdLst>
            <a:ahLst/>
            <a:cxnLst>
              <a:cxn ang="0">
                <a:pos x="connsiteX0" y="connsiteY0"/>
              </a:cxn>
              <a:cxn ang="0">
                <a:pos x="connsiteX1" y="connsiteY1"/>
              </a:cxn>
              <a:cxn ang="0">
                <a:pos x="connsiteX2" y="connsiteY2"/>
              </a:cxn>
              <a:cxn ang="0">
                <a:pos x="connsiteX3" y="connsiteY3"/>
              </a:cxn>
            </a:cxnLst>
            <a:rect l="l" t="t" r="r" b="b"/>
            <a:pathLst>
              <a:path w="6554308" h="4909323">
                <a:moveTo>
                  <a:pt x="0" y="4909324"/>
                </a:moveTo>
                <a:lnTo>
                  <a:pt x="6554309" y="580897"/>
                </a:lnTo>
                <a:lnTo>
                  <a:pt x="6554309" y="0"/>
                </a:lnTo>
                <a:lnTo>
                  <a:pt x="0" y="490932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0" name="iSHEJI-2">
            <a:extLst>
              <a:ext uri="{FF2B5EF4-FFF2-40B4-BE49-F238E27FC236}">
                <a16:creationId xmlns:a16="http://schemas.microsoft.com/office/drawing/2014/main" id="{96844A7B-1697-2269-AE9C-58ACC72A07D3}"/>
              </a:ext>
            </a:extLst>
          </p:cNvPr>
          <p:cNvSpPr/>
          <p:nvPr/>
        </p:nvSpPr>
        <p:spPr>
          <a:xfrm flipH="1">
            <a:off x="1483931" y="1076326"/>
            <a:ext cx="3012843" cy="3012842"/>
          </a:xfrm>
          <a:prstGeom prst="ellipse">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4" name="iSHEJI-3">
            <a:extLst>
              <a:ext uri="{FF2B5EF4-FFF2-40B4-BE49-F238E27FC236}">
                <a16:creationId xmlns:a16="http://schemas.microsoft.com/office/drawing/2014/main" id="{E4AD6D29-AF69-CA01-2007-34C2EF5D84E8}"/>
              </a:ext>
            </a:extLst>
          </p:cNvPr>
          <p:cNvSpPr/>
          <p:nvPr/>
        </p:nvSpPr>
        <p:spPr>
          <a:xfrm flipH="1">
            <a:off x="1483932" y="993586"/>
            <a:ext cx="3133434" cy="3133429"/>
          </a:xfrm>
          <a:custGeom>
            <a:avLst/>
            <a:gdLst>
              <a:gd name="connsiteX0" fmla="*/ 1516291 w 3032583"/>
              <a:gd name="connsiteY0" fmla="*/ 171588 h 3032579"/>
              <a:gd name="connsiteX1" fmla="*/ 2858551 w 3032583"/>
              <a:gd name="connsiteY1" fmla="*/ 1518739 h 3032579"/>
              <a:gd name="connsiteX2" fmla="*/ 1511387 w 3032583"/>
              <a:gd name="connsiteY2" fmla="*/ 2860986 h 3032579"/>
              <a:gd name="connsiteX3" fmla="*/ 169139 w 3032583"/>
              <a:gd name="connsiteY3" fmla="*/ 1513835 h 3032579"/>
              <a:gd name="connsiteX4" fmla="*/ 563023 w 3032583"/>
              <a:gd name="connsiteY4" fmla="*/ 565406 h 3032579"/>
              <a:gd name="connsiteX5" fmla="*/ 1516291 w 3032583"/>
              <a:gd name="connsiteY5" fmla="*/ 171588 h 3032579"/>
              <a:gd name="connsiteX6" fmla="*/ 1516291 w 3032583"/>
              <a:gd name="connsiteY6" fmla="*/ 0 h 3032579"/>
              <a:gd name="connsiteX7" fmla="*/ 0 w 3032583"/>
              <a:gd name="connsiteY7" fmla="*/ 1516296 h 3032579"/>
              <a:gd name="connsiteX8" fmla="*/ 1516297 w 3032583"/>
              <a:gd name="connsiteY8" fmla="*/ 3032580 h 3032579"/>
              <a:gd name="connsiteX9" fmla="*/ 3032582 w 3032583"/>
              <a:gd name="connsiteY9" fmla="*/ 1519269 h 3032579"/>
              <a:gd name="connsiteX10" fmla="*/ 1518078 w 3032583"/>
              <a:gd name="connsiteY10" fmla="*/ 0 h 3032579"/>
              <a:gd name="connsiteX11" fmla="*/ 1516291 w 3032583"/>
              <a:gd name="connsiteY11" fmla="*/ 0 h 303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32583" h="3032579">
                <a:moveTo>
                  <a:pt x="1516291" y="171588"/>
                </a:moveTo>
                <a:cubicBezTo>
                  <a:pt x="2258946" y="172940"/>
                  <a:pt x="2859921" y="776084"/>
                  <a:pt x="2858551" y="1518739"/>
                </a:cubicBezTo>
                <a:cubicBezTo>
                  <a:pt x="2857181" y="2261399"/>
                  <a:pt x="2254060" y="2862344"/>
                  <a:pt x="1511387" y="2860986"/>
                </a:cubicBezTo>
                <a:cubicBezTo>
                  <a:pt x="768727" y="2859633"/>
                  <a:pt x="167781" y="2256489"/>
                  <a:pt x="169139" y="1513835"/>
                </a:cubicBezTo>
                <a:cubicBezTo>
                  <a:pt x="169789" y="1158034"/>
                  <a:pt x="311420" y="816991"/>
                  <a:pt x="563023" y="565406"/>
                </a:cubicBezTo>
                <a:cubicBezTo>
                  <a:pt x="815276" y="311861"/>
                  <a:pt x="1158637" y="170009"/>
                  <a:pt x="1516291" y="171588"/>
                </a:cubicBezTo>
                <a:moveTo>
                  <a:pt x="1516291" y="0"/>
                </a:moveTo>
                <a:cubicBezTo>
                  <a:pt x="678864" y="0"/>
                  <a:pt x="0" y="678869"/>
                  <a:pt x="0" y="1516296"/>
                </a:cubicBezTo>
                <a:cubicBezTo>
                  <a:pt x="6" y="2353717"/>
                  <a:pt x="678869" y="3032580"/>
                  <a:pt x="1516297" y="3032580"/>
                </a:cubicBezTo>
                <a:cubicBezTo>
                  <a:pt x="2352545" y="3032580"/>
                  <a:pt x="3030914" y="2355528"/>
                  <a:pt x="3032582" y="1519269"/>
                </a:cubicBezTo>
                <a:cubicBezTo>
                  <a:pt x="3033892" y="681514"/>
                  <a:pt x="2355822" y="1317"/>
                  <a:pt x="1518078" y="0"/>
                </a:cubicBezTo>
                <a:cubicBezTo>
                  <a:pt x="1517483" y="0"/>
                  <a:pt x="1516887" y="0"/>
                  <a:pt x="1516291" y="0"/>
                </a:cubicBezTo>
                <a:close/>
              </a:path>
            </a:pathLst>
          </a:custGeom>
          <a:gradFill>
            <a:gsLst>
              <a:gs pos="0">
                <a:schemeClr val="accent1"/>
              </a:gs>
              <a:gs pos="100000">
                <a:schemeClr val="accent2"/>
              </a:gs>
            </a:gsLst>
            <a:lin ang="5400000" scaled="1"/>
          </a:gra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5" name="iSHEJI-4">
            <a:extLst>
              <a:ext uri="{FF2B5EF4-FFF2-40B4-BE49-F238E27FC236}">
                <a16:creationId xmlns:a16="http://schemas.microsoft.com/office/drawing/2014/main" id="{902662B2-1396-0962-C2DA-ADC5F9903872}"/>
              </a:ext>
            </a:extLst>
          </p:cNvPr>
          <p:cNvSpPr/>
          <p:nvPr/>
        </p:nvSpPr>
        <p:spPr>
          <a:xfrm flipH="1">
            <a:off x="667296" y="983973"/>
            <a:ext cx="3152658" cy="31526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9" name="iSHEJI-5">
            <a:extLst>
              <a:ext uri="{FF2B5EF4-FFF2-40B4-BE49-F238E27FC236}">
                <a16:creationId xmlns:a16="http://schemas.microsoft.com/office/drawing/2014/main" id="{7F3A2386-BB1A-2DEF-BCC9-48A755921602}"/>
              </a:ext>
            </a:extLst>
          </p:cNvPr>
          <p:cNvSpPr>
            <a:spLocks noChangeArrowheads="1"/>
          </p:cNvSpPr>
          <p:nvPr/>
        </p:nvSpPr>
        <p:spPr bwMode="auto">
          <a:xfrm>
            <a:off x="1329111" y="1636970"/>
            <a:ext cx="1829027"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ysClr val="windowText" lastClr="000000"/>
                </a:solidFill>
                <a:latin typeface="Arial" panose="020B0604020202020204" pitchFamily="34" charset="0"/>
              </a:defRPr>
            </a:lvl1pPr>
            <a:lvl2pPr marL="457200" eaLnBrk="0" fontAlgn="base" hangingPunct="0">
              <a:spcBef>
                <a:spcPct val="0"/>
              </a:spcBef>
              <a:spcAft>
                <a:spcPct val="0"/>
              </a:spcAft>
              <a:defRPr>
                <a:solidFill>
                  <a:sysClr val="windowText" lastClr="000000"/>
                </a:solidFill>
                <a:latin typeface="Arial" panose="020B0604020202020204" pitchFamily="34" charset="0"/>
              </a:defRPr>
            </a:lvl2pPr>
            <a:lvl3pPr marL="914400" eaLnBrk="0" fontAlgn="base" hangingPunct="0">
              <a:spcBef>
                <a:spcPct val="0"/>
              </a:spcBef>
              <a:spcAft>
                <a:spcPct val="0"/>
              </a:spcAft>
              <a:defRPr>
                <a:solidFill>
                  <a:sysClr val="windowText" lastClr="000000"/>
                </a:solidFill>
                <a:latin typeface="Arial" panose="020B0604020202020204" pitchFamily="34" charset="0"/>
              </a:defRPr>
            </a:lvl3pPr>
            <a:lvl4pPr marL="1371600" eaLnBrk="0" fontAlgn="base" hangingPunct="0">
              <a:spcBef>
                <a:spcPct val="0"/>
              </a:spcBef>
              <a:spcAft>
                <a:spcPct val="0"/>
              </a:spcAft>
              <a:defRPr>
                <a:solidFill>
                  <a:sysClr val="windowText" lastClr="000000"/>
                </a:solidFill>
                <a:latin typeface="Arial" panose="020B0604020202020204" pitchFamily="34" charset="0"/>
              </a:defRPr>
            </a:lvl4pPr>
            <a:lvl5pPr marL="1828800" eaLnBrk="0" fontAlgn="base" hangingPunct="0">
              <a:spcBef>
                <a:spcPct val="0"/>
              </a:spcBef>
              <a:spcAft>
                <a:spcPct val="0"/>
              </a:spcAft>
              <a:defRPr>
                <a:solidFill>
                  <a:sysClr val="windowText" lastClr="000000"/>
                </a:solidFill>
                <a:latin typeface="Arial" panose="020B0604020202020204" pitchFamily="34" charset="0"/>
              </a:defRPr>
            </a:lvl5pPr>
            <a:lvl6pPr marL="2286000" eaLnBrk="0" fontAlgn="base" hangingPunct="0">
              <a:spcBef>
                <a:spcPct val="0"/>
              </a:spcBef>
              <a:spcAft>
                <a:spcPct val="0"/>
              </a:spcAft>
              <a:defRPr>
                <a:solidFill>
                  <a:sysClr val="windowText" lastClr="000000"/>
                </a:solidFill>
                <a:latin typeface="Arial" panose="020B0604020202020204" pitchFamily="34" charset="0"/>
              </a:defRPr>
            </a:lvl6pPr>
            <a:lvl7pPr marL="2743200" eaLnBrk="0" fontAlgn="base" hangingPunct="0">
              <a:spcBef>
                <a:spcPct val="0"/>
              </a:spcBef>
              <a:spcAft>
                <a:spcPct val="0"/>
              </a:spcAft>
              <a:defRPr>
                <a:solidFill>
                  <a:sysClr val="windowText" lastClr="000000"/>
                </a:solidFill>
                <a:latin typeface="Arial" panose="020B0604020202020204" pitchFamily="34" charset="0"/>
              </a:defRPr>
            </a:lvl7pPr>
            <a:lvl8pPr marL="3200400" eaLnBrk="0" fontAlgn="base" hangingPunct="0">
              <a:spcBef>
                <a:spcPct val="0"/>
              </a:spcBef>
              <a:spcAft>
                <a:spcPct val="0"/>
              </a:spcAft>
              <a:defRPr>
                <a:solidFill>
                  <a:sysClr val="windowText" lastClr="000000"/>
                </a:solidFill>
                <a:latin typeface="Arial" panose="020B0604020202020204" pitchFamily="34" charset="0"/>
              </a:defRPr>
            </a:lvl8pPr>
            <a:lvl9pPr marL="3657600" eaLnBrk="0" fontAlgn="base" hangingPunct="0">
              <a:spcBef>
                <a:spcPct val="0"/>
              </a:spcBef>
              <a:spcAft>
                <a:spcPct val="0"/>
              </a:spcAft>
              <a:defRPr>
                <a:solidFill>
                  <a:sysClr val="windowText" lastClr="000000"/>
                </a:solidFill>
                <a:latin typeface="Arial" panose="020B0604020202020204" pitchFamily="34" charset="0"/>
              </a:defRPr>
            </a:lvl9pPr>
          </a:lstStyle>
          <a:p>
            <a:pPr defTabSz="609600"/>
            <a:r>
              <a:rPr lang="en-US" altLang="en-US" sz="12000" dirty="0">
                <a:ln w="19050">
                  <a:noFill/>
                </a:ln>
                <a:solidFill>
                  <a:schemeClr val="accent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字魂59号-创粗黑" panose="00000500000000000000" pitchFamily="2" charset="-122"/>
              </a:rPr>
              <a:t>01</a:t>
            </a:r>
          </a:p>
        </p:txBody>
      </p:sp>
      <p:sp>
        <p:nvSpPr>
          <p:cNvPr id="20" name="iSHEJI-6">
            <a:extLst>
              <a:ext uri="{FF2B5EF4-FFF2-40B4-BE49-F238E27FC236}">
                <a16:creationId xmlns:a16="http://schemas.microsoft.com/office/drawing/2014/main" id="{905CC148-E80C-975C-2636-4F467AE022A6}"/>
              </a:ext>
            </a:extLst>
          </p:cNvPr>
          <p:cNvSpPr txBox="1"/>
          <p:nvPr/>
        </p:nvSpPr>
        <p:spPr>
          <a:xfrm>
            <a:off x="5784959" y="4518708"/>
            <a:ext cx="5733941" cy="677108"/>
          </a:xfrm>
          <a:prstGeom prst="rect">
            <a:avLst/>
          </a:prstGeom>
          <a:noFill/>
        </p:spPr>
        <p:txBody>
          <a:bodyPr wrap="none" lIns="0" tIns="0" rIns="0" bIns="0">
            <a:spAutoFit/>
          </a:bodyPr>
          <a:lstStyle/>
          <a:p>
            <a:pPr algn="r"/>
            <a:r>
              <a:rPr lang="en-US" altLang="zh-CN" sz="44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Annual Work Review</a:t>
            </a:r>
          </a:p>
        </p:txBody>
      </p:sp>
      <p:sp>
        <p:nvSpPr>
          <p:cNvPr id="21" name="iSHEJI-7">
            <a:extLst>
              <a:ext uri="{FF2B5EF4-FFF2-40B4-BE49-F238E27FC236}">
                <a16:creationId xmlns:a16="http://schemas.microsoft.com/office/drawing/2014/main" id="{9CE7DDBD-2101-41C9-0F98-D1D42F80A2F2}"/>
              </a:ext>
            </a:extLst>
          </p:cNvPr>
          <p:cNvSpPr txBox="1"/>
          <p:nvPr/>
        </p:nvSpPr>
        <p:spPr>
          <a:xfrm>
            <a:off x="9441408" y="5238480"/>
            <a:ext cx="2077492" cy="369332"/>
          </a:xfrm>
          <a:prstGeom prst="rect">
            <a:avLst/>
          </a:prstGeom>
          <a:noFill/>
        </p:spPr>
        <p:txBody>
          <a:bodyPr wrap="none" lIns="0" tIns="0" rIns="0" bIns="0">
            <a:spAutoFit/>
          </a:bodyPr>
          <a:lstStyle/>
          <a:p>
            <a:r>
              <a:rPr lang="zh-CN" altLang="en-US" sz="2400" spc="300" dirty="0">
                <a:solidFill>
                  <a:schemeClr val="bg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内容智能流转</a:t>
            </a:r>
          </a:p>
        </p:txBody>
      </p:sp>
      <p:sp>
        <p:nvSpPr>
          <p:cNvPr id="22" name="iSHEJI-8">
            <a:extLst>
              <a:ext uri="{FF2B5EF4-FFF2-40B4-BE49-F238E27FC236}">
                <a16:creationId xmlns:a16="http://schemas.microsoft.com/office/drawing/2014/main" id="{3538C102-6B18-311B-2F94-364A851DC3D9}"/>
              </a:ext>
            </a:extLst>
          </p:cNvPr>
          <p:cNvSpPr/>
          <p:nvPr/>
        </p:nvSpPr>
        <p:spPr>
          <a:xfrm>
            <a:off x="9143712" y="5327733"/>
            <a:ext cx="190825" cy="190827"/>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9" name="iSHEJI-9">
            <a:extLst>
              <a:ext uri="{FF2B5EF4-FFF2-40B4-BE49-F238E27FC236}">
                <a16:creationId xmlns:a16="http://schemas.microsoft.com/office/drawing/2014/main" id="{EF3BCD5B-733C-5EF9-D259-56643DA44F4C}"/>
              </a:ext>
            </a:extLst>
          </p:cNvPr>
          <p:cNvSpPr txBox="1"/>
          <p:nvPr>
            <p:custDataLst>
              <p:tags r:id="rId1"/>
            </p:custDataLst>
          </p:nvPr>
        </p:nvSpPr>
        <p:spPr>
          <a:xfrm>
            <a:off x="11118928" y="564158"/>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Tree>
    <p:extLst>
      <p:ext uri="{BB962C8B-B14F-4D97-AF65-F5344CB8AC3E}">
        <p14:creationId xmlns:p14="http://schemas.microsoft.com/office/powerpoint/2010/main" val="1404095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iSHEJI-1">
            <a:extLst>
              <a:ext uri="{FF2B5EF4-FFF2-40B4-BE49-F238E27FC236}">
                <a16:creationId xmlns:a16="http://schemas.microsoft.com/office/drawing/2014/main" id="{A6BA6976-BD3D-E9A5-6476-FEA25EE34094}"/>
              </a:ext>
            </a:extLst>
          </p:cNvPr>
          <p:cNvSpPr/>
          <p:nvPr/>
        </p:nvSpPr>
        <p:spPr>
          <a:xfrm>
            <a:off x="0" y="0"/>
            <a:ext cx="12192000" cy="1196340"/>
          </a:xfrm>
          <a:prstGeom prst="rect">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0" name="iSHEJI-2">
            <a:extLst>
              <a:ext uri="{FF2B5EF4-FFF2-40B4-BE49-F238E27FC236}">
                <a16:creationId xmlns:a16="http://schemas.microsoft.com/office/drawing/2014/main" id="{CF96E84E-5588-AE40-8171-2AC64B3B8F0E}"/>
              </a:ext>
            </a:extLst>
          </p:cNvPr>
          <p:cNvSpPr txBox="1"/>
          <p:nvPr/>
        </p:nvSpPr>
        <p:spPr>
          <a:xfrm>
            <a:off x="390424" y="432434"/>
            <a:ext cx="2446121" cy="49244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年度工作回顾</a:t>
            </a:r>
          </a:p>
        </p:txBody>
      </p:sp>
      <p:sp>
        <p:nvSpPr>
          <p:cNvPr id="11" name="iSHEJI-3">
            <a:extLst>
              <a:ext uri="{FF2B5EF4-FFF2-40B4-BE49-F238E27FC236}">
                <a16:creationId xmlns:a16="http://schemas.microsoft.com/office/drawing/2014/main" id="{218E9557-11DB-4EBE-842F-08B4F0E3B08E}"/>
              </a:ext>
            </a:extLst>
          </p:cNvPr>
          <p:cNvSpPr txBox="1"/>
          <p:nvPr/>
        </p:nvSpPr>
        <p:spPr>
          <a:xfrm>
            <a:off x="390424" y="891896"/>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Annual Work Review</a:t>
            </a:r>
          </a:p>
        </p:txBody>
      </p:sp>
      <p:sp>
        <p:nvSpPr>
          <p:cNvPr id="9" name="iSHEJI-4">
            <a:extLst>
              <a:ext uri="{FF2B5EF4-FFF2-40B4-BE49-F238E27FC236}">
                <a16:creationId xmlns:a16="http://schemas.microsoft.com/office/drawing/2014/main" id="{E989694B-37BD-BC3E-7614-7BDAAEF4E71A}"/>
              </a:ext>
            </a:extLst>
          </p:cNvPr>
          <p:cNvSpPr txBox="1"/>
          <p:nvPr>
            <p:custDataLst>
              <p:tags r:id="rId2"/>
            </p:custDataLst>
          </p:nvPr>
        </p:nvSpPr>
        <p:spPr>
          <a:xfrm>
            <a:off x="11118928" y="516533"/>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45" name="iSHEJI-5">
            <a:extLst>
              <a:ext uri="{FF2B5EF4-FFF2-40B4-BE49-F238E27FC236}">
                <a16:creationId xmlns:a16="http://schemas.microsoft.com/office/drawing/2014/main" id="{D7389CEE-2E03-EB26-2D0E-0F186F18A016}"/>
              </a:ext>
            </a:extLst>
          </p:cNvPr>
          <p:cNvSpPr/>
          <p:nvPr/>
        </p:nvSpPr>
        <p:spPr>
          <a:xfrm>
            <a:off x="1990070" y="2410006"/>
            <a:ext cx="3834369" cy="1101766"/>
          </a:xfrm>
          <a:custGeom>
            <a:avLst/>
            <a:gdLst>
              <a:gd name="connsiteX0" fmla="*/ 0 w 4576389"/>
              <a:gd name="connsiteY0" fmla="*/ 0 h 1101766"/>
              <a:gd name="connsiteX1" fmla="*/ 4576391 w 4576389"/>
              <a:gd name="connsiteY1" fmla="*/ 0 h 1101766"/>
              <a:gd name="connsiteX2" fmla="*/ 4576391 w 4576389"/>
              <a:gd name="connsiteY2" fmla="*/ 1101766 h 1101766"/>
              <a:gd name="connsiteX3" fmla="*/ 0 w 4576389"/>
              <a:gd name="connsiteY3" fmla="*/ 1101766 h 1101766"/>
            </a:gdLst>
            <a:ahLst/>
            <a:cxnLst>
              <a:cxn ang="0">
                <a:pos x="connsiteX0" y="connsiteY0"/>
              </a:cxn>
              <a:cxn ang="0">
                <a:pos x="connsiteX1" y="connsiteY1"/>
              </a:cxn>
              <a:cxn ang="0">
                <a:pos x="connsiteX2" y="connsiteY2"/>
              </a:cxn>
              <a:cxn ang="0">
                <a:pos x="connsiteX3" y="connsiteY3"/>
              </a:cxn>
            </a:cxnLst>
            <a:rect l="l" t="t" r="r" b="b"/>
            <a:pathLst>
              <a:path w="4576389" h="1101766">
                <a:moveTo>
                  <a:pt x="0" y="0"/>
                </a:moveTo>
                <a:lnTo>
                  <a:pt x="4576391" y="0"/>
                </a:lnTo>
                <a:lnTo>
                  <a:pt x="4576391" y="1101766"/>
                </a:lnTo>
                <a:lnTo>
                  <a:pt x="0" y="1101766"/>
                </a:lnTo>
                <a:close/>
              </a:path>
            </a:pathLst>
          </a:custGeom>
          <a:solidFill>
            <a:schemeClr val="accent3"/>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6" name="iSHEJI-6">
            <a:extLst>
              <a:ext uri="{FF2B5EF4-FFF2-40B4-BE49-F238E27FC236}">
                <a16:creationId xmlns:a16="http://schemas.microsoft.com/office/drawing/2014/main" id="{AA6939EE-E99F-554B-CE50-D1A050EF87A6}"/>
              </a:ext>
            </a:extLst>
          </p:cNvPr>
          <p:cNvSpPr/>
          <p:nvPr/>
        </p:nvSpPr>
        <p:spPr>
          <a:xfrm>
            <a:off x="844768" y="2265330"/>
            <a:ext cx="1382189" cy="798899"/>
          </a:xfrm>
          <a:custGeom>
            <a:avLst/>
            <a:gdLst>
              <a:gd name="connsiteX0" fmla="*/ 2072373 w 2072372"/>
              <a:gd name="connsiteY0" fmla="*/ 798900 h 798899"/>
              <a:gd name="connsiteX1" fmla="*/ 0 w 2072372"/>
              <a:gd name="connsiteY1" fmla="*/ 798900 h 798899"/>
              <a:gd name="connsiteX2" fmla="*/ 0 w 2072372"/>
              <a:gd name="connsiteY2" fmla="*/ 270275 h 798899"/>
              <a:gd name="connsiteX3" fmla="*/ 376795 w 2072372"/>
              <a:gd name="connsiteY3" fmla="*/ 0 h 798899"/>
              <a:gd name="connsiteX4" fmla="*/ 2072373 w 2072372"/>
              <a:gd name="connsiteY4" fmla="*/ 0 h 798899"/>
              <a:gd name="connsiteX5" fmla="*/ 2072373 w 2072372"/>
              <a:gd name="connsiteY5" fmla="*/ 798900 h 798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2372" h="798899">
                <a:moveTo>
                  <a:pt x="2072373" y="798900"/>
                </a:moveTo>
                <a:lnTo>
                  <a:pt x="0" y="798900"/>
                </a:lnTo>
                <a:lnTo>
                  <a:pt x="0" y="270275"/>
                </a:lnTo>
                <a:lnTo>
                  <a:pt x="376795" y="0"/>
                </a:lnTo>
                <a:lnTo>
                  <a:pt x="2072373" y="0"/>
                </a:lnTo>
                <a:lnTo>
                  <a:pt x="2072373" y="798900"/>
                </a:lnTo>
                <a:close/>
              </a:path>
            </a:pathLst>
          </a:custGeom>
          <a:solidFill>
            <a:schemeClr val="accent1"/>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7" name="iSHEJI-7">
            <a:extLst>
              <a:ext uri="{FF2B5EF4-FFF2-40B4-BE49-F238E27FC236}">
                <a16:creationId xmlns:a16="http://schemas.microsoft.com/office/drawing/2014/main" id="{6BA189E1-A8DA-82BD-93EB-9732143C065B}"/>
              </a:ext>
            </a:extLst>
          </p:cNvPr>
          <p:cNvSpPr/>
          <p:nvPr/>
        </p:nvSpPr>
        <p:spPr>
          <a:xfrm>
            <a:off x="716150" y="2265330"/>
            <a:ext cx="376794" cy="436413"/>
          </a:xfrm>
          <a:custGeom>
            <a:avLst/>
            <a:gdLst>
              <a:gd name="connsiteX0" fmla="*/ 0 w 376794"/>
              <a:gd name="connsiteY0" fmla="*/ 0 h 436413"/>
              <a:gd name="connsiteX1" fmla="*/ 376795 w 376794"/>
              <a:gd name="connsiteY1" fmla="*/ 218604 h 436413"/>
              <a:gd name="connsiteX2" fmla="*/ 0 w 376794"/>
              <a:gd name="connsiteY2" fmla="*/ 436414 h 436413"/>
              <a:gd name="connsiteX3" fmla="*/ 0 w 376794"/>
              <a:gd name="connsiteY3" fmla="*/ 0 h 436413"/>
            </a:gdLst>
            <a:ahLst/>
            <a:cxnLst>
              <a:cxn ang="0">
                <a:pos x="connsiteX0" y="connsiteY0"/>
              </a:cxn>
              <a:cxn ang="0">
                <a:pos x="connsiteX1" y="connsiteY1"/>
              </a:cxn>
              <a:cxn ang="0">
                <a:pos x="connsiteX2" y="connsiteY2"/>
              </a:cxn>
              <a:cxn ang="0">
                <a:pos x="connsiteX3" y="connsiteY3"/>
              </a:cxn>
            </a:cxnLst>
            <a:rect l="l" t="t" r="r" b="b"/>
            <a:pathLst>
              <a:path w="376794" h="436413">
                <a:moveTo>
                  <a:pt x="0" y="0"/>
                </a:moveTo>
                <a:lnTo>
                  <a:pt x="376795" y="218604"/>
                </a:lnTo>
                <a:lnTo>
                  <a:pt x="0" y="436414"/>
                </a:lnTo>
                <a:lnTo>
                  <a:pt x="0" y="0"/>
                </a:lnTo>
                <a:close/>
              </a:path>
            </a:pathLst>
          </a:custGeom>
          <a:solidFill>
            <a:schemeClr val="accent2"/>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8" name="iSHEJI-8">
            <a:extLst>
              <a:ext uri="{FF2B5EF4-FFF2-40B4-BE49-F238E27FC236}">
                <a16:creationId xmlns:a16="http://schemas.microsoft.com/office/drawing/2014/main" id="{2A2F5275-D3B0-D6D4-8BD4-38B25B4A7F83}"/>
              </a:ext>
            </a:extLst>
          </p:cNvPr>
          <p:cNvSpPr/>
          <p:nvPr/>
        </p:nvSpPr>
        <p:spPr>
          <a:xfrm>
            <a:off x="904547" y="2265330"/>
            <a:ext cx="188397" cy="217809"/>
          </a:xfrm>
          <a:custGeom>
            <a:avLst/>
            <a:gdLst>
              <a:gd name="connsiteX0" fmla="*/ 188398 w 188397"/>
              <a:gd name="connsiteY0" fmla="*/ 217809 h 217809"/>
              <a:gd name="connsiteX1" fmla="*/ 0 w 188397"/>
              <a:gd name="connsiteY1" fmla="*/ 108905 h 217809"/>
              <a:gd name="connsiteX2" fmla="*/ 188398 w 188397"/>
              <a:gd name="connsiteY2" fmla="*/ 0 h 217809"/>
              <a:gd name="connsiteX3" fmla="*/ 188398 w 188397"/>
              <a:gd name="connsiteY3" fmla="*/ 217809 h 217809"/>
            </a:gdLst>
            <a:ahLst/>
            <a:cxnLst>
              <a:cxn ang="0">
                <a:pos x="connsiteX0" y="connsiteY0"/>
              </a:cxn>
              <a:cxn ang="0">
                <a:pos x="connsiteX1" y="connsiteY1"/>
              </a:cxn>
              <a:cxn ang="0">
                <a:pos x="connsiteX2" y="connsiteY2"/>
              </a:cxn>
              <a:cxn ang="0">
                <a:pos x="connsiteX3" y="connsiteY3"/>
              </a:cxn>
            </a:cxnLst>
            <a:rect l="l" t="t" r="r" b="b"/>
            <a:pathLst>
              <a:path w="188397" h="217809">
                <a:moveTo>
                  <a:pt x="188398" y="217809"/>
                </a:moveTo>
                <a:lnTo>
                  <a:pt x="0" y="108905"/>
                </a:lnTo>
                <a:lnTo>
                  <a:pt x="188398" y="0"/>
                </a:lnTo>
                <a:lnTo>
                  <a:pt x="188398" y="217809"/>
                </a:lnTo>
                <a:close/>
              </a:path>
            </a:pathLst>
          </a:custGeom>
          <a:solidFill>
            <a:schemeClr val="accent1">
              <a:lumMod val="75000"/>
            </a:schemeClr>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9" name="iSHEJI-9">
            <a:extLst>
              <a:ext uri="{FF2B5EF4-FFF2-40B4-BE49-F238E27FC236}">
                <a16:creationId xmlns:a16="http://schemas.microsoft.com/office/drawing/2014/main" id="{1ED1CBA3-008A-4677-F666-8300E2F688B2}"/>
              </a:ext>
            </a:extLst>
          </p:cNvPr>
          <p:cNvSpPr/>
          <p:nvPr/>
        </p:nvSpPr>
        <p:spPr>
          <a:xfrm>
            <a:off x="1990070" y="3064229"/>
            <a:ext cx="236887" cy="134342"/>
          </a:xfrm>
          <a:custGeom>
            <a:avLst/>
            <a:gdLst>
              <a:gd name="connsiteX0" fmla="*/ 0 w 236887"/>
              <a:gd name="connsiteY0" fmla="*/ 0 h 134342"/>
              <a:gd name="connsiteX1" fmla="*/ 236888 w 236887"/>
              <a:gd name="connsiteY1" fmla="*/ 0 h 134342"/>
              <a:gd name="connsiteX2" fmla="*/ 0 w 236887"/>
              <a:gd name="connsiteY2" fmla="*/ 134342 h 134342"/>
              <a:gd name="connsiteX3" fmla="*/ 0 w 236887"/>
              <a:gd name="connsiteY3" fmla="*/ 0 h 134342"/>
            </a:gdLst>
            <a:ahLst/>
            <a:cxnLst>
              <a:cxn ang="0">
                <a:pos x="connsiteX0" y="connsiteY0"/>
              </a:cxn>
              <a:cxn ang="0">
                <a:pos x="connsiteX1" y="connsiteY1"/>
              </a:cxn>
              <a:cxn ang="0">
                <a:pos x="connsiteX2" y="connsiteY2"/>
              </a:cxn>
              <a:cxn ang="0">
                <a:pos x="connsiteX3" y="connsiteY3"/>
              </a:cxn>
            </a:cxnLst>
            <a:rect l="l" t="t" r="r" b="b"/>
            <a:pathLst>
              <a:path w="236887" h="134342">
                <a:moveTo>
                  <a:pt x="0" y="0"/>
                </a:moveTo>
                <a:lnTo>
                  <a:pt x="236888" y="0"/>
                </a:lnTo>
                <a:lnTo>
                  <a:pt x="0" y="134342"/>
                </a:lnTo>
                <a:lnTo>
                  <a:pt x="0" y="0"/>
                </a:lnTo>
                <a:close/>
              </a:path>
            </a:pathLst>
          </a:custGeom>
          <a:solidFill>
            <a:schemeClr val="accent1">
              <a:lumMod val="75000"/>
            </a:schemeClr>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0" name="iSHEJI-10">
            <a:extLst>
              <a:ext uri="{FF2B5EF4-FFF2-40B4-BE49-F238E27FC236}">
                <a16:creationId xmlns:a16="http://schemas.microsoft.com/office/drawing/2014/main" id="{56932A9B-2628-A088-2F74-D8B2AFF0328C}"/>
              </a:ext>
            </a:extLst>
          </p:cNvPr>
          <p:cNvSpPr txBox="1"/>
          <p:nvPr/>
        </p:nvSpPr>
        <p:spPr>
          <a:xfrm>
            <a:off x="2435444" y="2539049"/>
            <a:ext cx="3107055" cy="82253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通过海报、文章、视频、音频、直播等形式创造优质内容，经由内容智能中台分发到各个渠道，触达用户</a:t>
            </a:r>
          </a:p>
        </p:txBody>
      </p:sp>
      <p:sp>
        <p:nvSpPr>
          <p:cNvPr id="51" name="iSHEJI-11">
            <a:extLst>
              <a:ext uri="{FF2B5EF4-FFF2-40B4-BE49-F238E27FC236}">
                <a16:creationId xmlns:a16="http://schemas.microsoft.com/office/drawing/2014/main" id="{F265CAF5-8806-7930-D9DB-130C708F4C92}"/>
              </a:ext>
            </a:extLst>
          </p:cNvPr>
          <p:cNvSpPr/>
          <p:nvPr/>
        </p:nvSpPr>
        <p:spPr>
          <a:xfrm>
            <a:off x="1295409" y="2424113"/>
            <a:ext cx="480906" cy="480906"/>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1860" cap="flat">
            <a:noFill/>
            <a:prstDash val="solid"/>
            <a:miter/>
          </a:ln>
        </p:spPr>
        <p:txBody>
          <a:bodyPr wrap="square" rtlCol="0" anchor="ctr">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2" name="iSHEJI-12">
            <a:extLst>
              <a:ext uri="{FF2B5EF4-FFF2-40B4-BE49-F238E27FC236}">
                <a16:creationId xmlns:a16="http://schemas.microsoft.com/office/drawing/2014/main" id="{F7931665-526B-D30B-0B07-8B615B0D959B}"/>
              </a:ext>
            </a:extLst>
          </p:cNvPr>
          <p:cNvSpPr/>
          <p:nvPr/>
        </p:nvSpPr>
        <p:spPr>
          <a:xfrm>
            <a:off x="1990070" y="4246776"/>
            <a:ext cx="3834369" cy="1101766"/>
          </a:xfrm>
          <a:custGeom>
            <a:avLst/>
            <a:gdLst>
              <a:gd name="connsiteX0" fmla="*/ 0 w 4576389"/>
              <a:gd name="connsiteY0" fmla="*/ 0 h 1101766"/>
              <a:gd name="connsiteX1" fmla="*/ 4576391 w 4576389"/>
              <a:gd name="connsiteY1" fmla="*/ 0 h 1101766"/>
              <a:gd name="connsiteX2" fmla="*/ 4576391 w 4576389"/>
              <a:gd name="connsiteY2" fmla="*/ 1101766 h 1101766"/>
              <a:gd name="connsiteX3" fmla="*/ 0 w 4576389"/>
              <a:gd name="connsiteY3" fmla="*/ 1101766 h 1101766"/>
            </a:gdLst>
            <a:ahLst/>
            <a:cxnLst>
              <a:cxn ang="0">
                <a:pos x="connsiteX0" y="connsiteY0"/>
              </a:cxn>
              <a:cxn ang="0">
                <a:pos x="connsiteX1" y="connsiteY1"/>
              </a:cxn>
              <a:cxn ang="0">
                <a:pos x="connsiteX2" y="connsiteY2"/>
              </a:cxn>
              <a:cxn ang="0">
                <a:pos x="connsiteX3" y="connsiteY3"/>
              </a:cxn>
            </a:cxnLst>
            <a:rect l="l" t="t" r="r" b="b"/>
            <a:pathLst>
              <a:path w="4576389" h="1101766">
                <a:moveTo>
                  <a:pt x="0" y="0"/>
                </a:moveTo>
                <a:lnTo>
                  <a:pt x="4576391" y="0"/>
                </a:lnTo>
                <a:lnTo>
                  <a:pt x="4576391" y="1101766"/>
                </a:lnTo>
                <a:lnTo>
                  <a:pt x="0" y="1101766"/>
                </a:lnTo>
                <a:close/>
              </a:path>
            </a:pathLst>
          </a:custGeom>
          <a:solidFill>
            <a:schemeClr val="accent3"/>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8" name="iSHEJI-13">
            <a:extLst>
              <a:ext uri="{FF2B5EF4-FFF2-40B4-BE49-F238E27FC236}">
                <a16:creationId xmlns:a16="http://schemas.microsoft.com/office/drawing/2014/main" id="{45508D31-206B-F475-A272-5FB52850C3A5}"/>
              </a:ext>
            </a:extLst>
          </p:cNvPr>
          <p:cNvSpPr/>
          <p:nvPr/>
        </p:nvSpPr>
        <p:spPr>
          <a:xfrm>
            <a:off x="844768" y="4102100"/>
            <a:ext cx="1382189" cy="798899"/>
          </a:xfrm>
          <a:custGeom>
            <a:avLst/>
            <a:gdLst>
              <a:gd name="connsiteX0" fmla="*/ 2072373 w 2072372"/>
              <a:gd name="connsiteY0" fmla="*/ 798900 h 798899"/>
              <a:gd name="connsiteX1" fmla="*/ 0 w 2072372"/>
              <a:gd name="connsiteY1" fmla="*/ 798900 h 798899"/>
              <a:gd name="connsiteX2" fmla="*/ 0 w 2072372"/>
              <a:gd name="connsiteY2" fmla="*/ 270275 h 798899"/>
              <a:gd name="connsiteX3" fmla="*/ 376795 w 2072372"/>
              <a:gd name="connsiteY3" fmla="*/ 0 h 798899"/>
              <a:gd name="connsiteX4" fmla="*/ 2072373 w 2072372"/>
              <a:gd name="connsiteY4" fmla="*/ 0 h 798899"/>
              <a:gd name="connsiteX5" fmla="*/ 2072373 w 2072372"/>
              <a:gd name="connsiteY5" fmla="*/ 798900 h 798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2372" h="798899">
                <a:moveTo>
                  <a:pt x="2072373" y="798900"/>
                </a:moveTo>
                <a:lnTo>
                  <a:pt x="0" y="798900"/>
                </a:lnTo>
                <a:lnTo>
                  <a:pt x="0" y="270275"/>
                </a:lnTo>
                <a:lnTo>
                  <a:pt x="376795" y="0"/>
                </a:lnTo>
                <a:lnTo>
                  <a:pt x="2072373" y="0"/>
                </a:lnTo>
                <a:lnTo>
                  <a:pt x="2072373" y="798900"/>
                </a:lnTo>
                <a:close/>
              </a:path>
            </a:pathLst>
          </a:custGeom>
          <a:solidFill>
            <a:schemeClr val="accent1"/>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9" name="iSHEJI-14">
            <a:extLst>
              <a:ext uri="{FF2B5EF4-FFF2-40B4-BE49-F238E27FC236}">
                <a16:creationId xmlns:a16="http://schemas.microsoft.com/office/drawing/2014/main" id="{86CB4F71-A942-C4BF-0685-6F8E1823D3AF}"/>
              </a:ext>
            </a:extLst>
          </p:cNvPr>
          <p:cNvSpPr/>
          <p:nvPr/>
        </p:nvSpPr>
        <p:spPr>
          <a:xfrm>
            <a:off x="716150" y="4102100"/>
            <a:ext cx="376794" cy="436413"/>
          </a:xfrm>
          <a:custGeom>
            <a:avLst/>
            <a:gdLst>
              <a:gd name="connsiteX0" fmla="*/ 0 w 376794"/>
              <a:gd name="connsiteY0" fmla="*/ 0 h 436413"/>
              <a:gd name="connsiteX1" fmla="*/ 376795 w 376794"/>
              <a:gd name="connsiteY1" fmla="*/ 218604 h 436413"/>
              <a:gd name="connsiteX2" fmla="*/ 0 w 376794"/>
              <a:gd name="connsiteY2" fmla="*/ 436414 h 436413"/>
              <a:gd name="connsiteX3" fmla="*/ 0 w 376794"/>
              <a:gd name="connsiteY3" fmla="*/ 0 h 436413"/>
            </a:gdLst>
            <a:ahLst/>
            <a:cxnLst>
              <a:cxn ang="0">
                <a:pos x="connsiteX0" y="connsiteY0"/>
              </a:cxn>
              <a:cxn ang="0">
                <a:pos x="connsiteX1" y="connsiteY1"/>
              </a:cxn>
              <a:cxn ang="0">
                <a:pos x="connsiteX2" y="connsiteY2"/>
              </a:cxn>
              <a:cxn ang="0">
                <a:pos x="connsiteX3" y="connsiteY3"/>
              </a:cxn>
            </a:cxnLst>
            <a:rect l="l" t="t" r="r" b="b"/>
            <a:pathLst>
              <a:path w="376794" h="436413">
                <a:moveTo>
                  <a:pt x="0" y="0"/>
                </a:moveTo>
                <a:lnTo>
                  <a:pt x="376795" y="218604"/>
                </a:lnTo>
                <a:lnTo>
                  <a:pt x="0" y="436414"/>
                </a:lnTo>
                <a:lnTo>
                  <a:pt x="0" y="0"/>
                </a:lnTo>
                <a:close/>
              </a:path>
            </a:pathLst>
          </a:custGeom>
          <a:solidFill>
            <a:schemeClr val="accent2"/>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62" name="iSHEJI-15">
            <a:extLst>
              <a:ext uri="{FF2B5EF4-FFF2-40B4-BE49-F238E27FC236}">
                <a16:creationId xmlns:a16="http://schemas.microsoft.com/office/drawing/2014/main" id="{6E93FA3A-7E5A-807D-B677-A39BE511F82E}"/>
              </a:ext>
            </a:extLst>
          </p:cNvPr>
          <p:cNvSpPr/>
          <p:nvPr/>
        </p:nvSpPr>
        <p:spPr>
          <a:xfrm>
            <a:off x="904547" y="4102100"/>
            <a:ext cx="188397" cy="217809"/>
          </a:xfrm>
          <a:custGeom>
            <a:avLst/>
            <a:gdLst>
              <a:gd name="connsiteX0" fmla="*/ 188398 w 188397"/>
              <a:gd name="connsiteY0" fmla="*/ 217809 h 217809"/>
              <a:gd name="connsiteX1" fmla="*/ 0 w 188397"/>
              <a:gd name="connsiteY1" fmla="*/ 108905 h 217809"/>
              <a:gd name="connsiteX2" fmla="*/ 188398 w 188397"/>
              <a:gd name="connsiteY2" fmla="*/ 0 h 217809"/>
              <a:gd name="connsiteX3" fmla="*/ 188398 w 188397"/>
              <a:gd name="connsiteY3" fmla="*/ 217809 h 217809"/>
            </a:gdLst>
            <a:ahLst/>
            <a:cxnLst>
              <a:cxn ang="0">
                <a:pos x="connsiteX0" y="connsiteY0"/>
              </a:cxn>
              <a:cxn ang="0">
                <a:pos x="connsiteX1" y="connsiteY1"/>
              </a:cxn>
              <a:cxn ang="0">
                <a:pos x="connsiteX2" y="connsiteY2"/>
              </a:cxn>
              <a:cxn ang="0">
                <a:pos x="connsiteX3" y="connsiteY3"/>
              </a:cxn>
            </a:cxnLst>
            <a:rect l="l" t="t" r="r" b="b"/>
            <a:pathLst>
              <a:path w="188397" h="217809">
                <a:moveTo>
                  <a:pt x="188398" y="217809"/>
                </a:moveTo>
                <a:lnTo>
                  <a:pt x="0" y="108905"/>
                </a:lnTo>
                <a:lnTo>
                  <a:pt x="188398" y="0"/>
                </a:lnTo>
                <a:lnTo>
                  <a:pt x="188398" y="217809"/>
                </a:lnTo>
                <a:close/>
              </a:path>
            </a:pathLst>
          </a:custGeom>
          <a:solidFill>
            <a:schemeClr val="accent1">
              <a:lumMod val="75000"/>
            </a:schemeClr>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63" name="iSHEJI-16">
            <a:extLst>
              <a:ext uri="{FF2B5EF4-FFF2-40B4-BE49-F238E27FC236}">
                <a16:creationId xmlns:a16="http://schemas.microsoft.com/office/drawing/2014/main" id="{BDB8F277-5E67-FEBE-7FDD-D8120B7CC7A6}"/>
              </a:ext>
            </a:extLst>
          </p:cNvPr>
          <p:cNvSpPr/>
          <p:nvPr/>
        </p:nvSpPr>
        <p:spPr>
          <a:xfrm>
            <a:off x="1990070" y="4900999"/>
            <a:ext cx="236887" cy="134342"/>
          </a:xfrm>
          <a:custGeom>
            <a:avLst/>
            <a:gdLst>
              <a:gd name="connsiteX0" fmla="*/ 0 w 236887"/>
              <a:gd name="connsiteY0" fmla="*/ 0 h 134342"/>
              <a:gd name="connsiteX1" fmla="*/ 236888 w 236887"/>
              <a:gd name="connsiteY1" fmla="*/ 0 h 134342"/>
              <a:gd name="connsiteX2" fmla="*/ 0 w 236887"/>
              <a:gd name="connsiteY2" fmla="*/ 134342 h 134342"/>
              <a:gd name="connsiteX3" fmla="*/ 0 w 236887"/>
              <a:gd name="connsiteY3" fmla="*/ 0 h 134342"/>
            </a:gdLst>
            <a:ahLst/>
            <a:cxnLst>
              <a:cxn ang="0">
                <a:pos x="connsiteX0" y="connsiteY0"/>
              </a:cxn>
              <a:cxn ang="0">
                <a:pos x="connsiteX1" y="connsiteY1"/>
              </a:cxn>
              <a:cxn ang="0">
                <a:pos x="connsiteX2" y="connsiteY2"/>
              </a:cxn>
              <a:cxn ang="0">
                <a:pos x="connsiteX3" y="connsiteY3"/>
              </a:cxn>
            </a:cxnLst>
            <a:rect l="l" t="t" r="r" b="b"/>
            <a:pathLst>
              <a:path w="236887" h="134342">
                <a:moveTo>
                  <a:pt x="0" y="0"/>
                </a:moveTo>
                <a:lnTo>
                  <a:pt x="236888" y="0"/>
                </a:lnTo>
                <a:lnTo>
                  <a:pt x="0" y="134342"/>
                </a:lnTo>
                <a:lnTo>
                  <a:pt x="0" y="0"/>
                </a:lnTo>
                <a:close/>
              </a:path>
            </a:pathLst>
          </a:custGeom>
          <a:solidFill>
            <a:schemeClr val="accent1">
              <a:lumMod val="75000"/>
            </a:schemeClr>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64" name="iSHEJI-17">
            <a:extLst>
              <a:ext uri="{FF2B5EF4-FFF2-40B4-BE49-F238E27FC236}">
                <a16:creationId xmlns:a16="http://schemas.microsoft.com/office/drawing/2014/main" id="{D0AEC3A0-0C97-8A1A-79B1-B569F8D31987}"/>
              </a:ext>
            </a:extLst>
          </p:cNvPr>
          <p:cNvSpPr txBox="1"/>
          <p:nvPr/>
        </p:nvSpPr>
        <p:spPr>
          <a:xfrm>
            <a:off x="2435444" y="4375819"/>
            <a:ext cx="3107055" cy="82253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以优质内容作为营销输出核心，承载品牌内核，引发用户的情感共鸣和价值观认同</a:t>
            </a:r>
          </a:p>
        </p:txBody>
      </p:sp>
      <p:sp>
        <p:nvSpPr>
          <p:cNvPr id="37" name="iSHEJI-18">
            <a:extLst>
              <a:ext uri="{FF2B5EF4-FFF2-40B4-BE49-F238E27FC236}">
                <a16:creationId xmlns:a16="http://schemas.microsoft.com/office/drawing/2014/main" id="{1BBBF67F-25B4-B0E9-537E-8E0CEDB054B1}"/>
              </a:ext>
            </a:extLst>
          </p:cNvPr>
          <p:cNvSpPr/>
          <p:nvPr/>
        </p:nvSpPr>
        <p:spPr>
          <a:xfrm>
            <a:off x="1304621" y="4260883"/>
            <a:ext cx="462482" cy="480906"/>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bg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0" name="iSHEJI-19">
            <a:extLst>
              <a:ext uri="{FF2B5EF4-FFF2-40B4-BE49-F238E27FC236}">
                <a16:creationId xmlns:a16="http://schemas.microsoft.com/office/drawing/2014/main" id="{B9C81FB3-E4AA-CFBD-ECF3-C06A6FEA659E}"/>
              </a:ext>
            </a:extLst>
          </p:cNvPr>
          <p:cNvSpPr/>
          <p:nvPr/>
        </p:nvSpPr>
        <p:spPr>
          <a:xfrm>
            <a:off x="7641482" y="2410006"/>
            <a:ext cx="3834369" cy="1101766"/>
          </a:xfrm>
          <a:custGeom>
            <a:avLst/>
            <a:gdLst>
              <a:gd name="connsiteX0" fmla="*/ 0 w 4576389"/>
              <a:gd name="connsiteY0" fmla="*/ 0 h 1101766"/>
              <a:gd name="connsiteX1" fmla="*/ 4576391 w 4576389"/>
              <a:gd name="connsiteY1" fmla="*/ 0 h 1101766"/>
              <a:gd name="connsiteX2" fmla="*/ 4576391 w 4576389"/>
              <a:gd name="connsiteY2" fmla="*/ 1101766 h 1101766"/>
              <a:gd name="connsiteX3" fmla="*/ 0 w 4576389"/>
              <a:gd name="connsiteY3" fmla="*/ 1101766 h 1101766"/>
            </a:gdLst>
            <a:ahLst/>
            <a:cxnLst>
              <a:cxn ang="0">
                <a:pos x="connsiteX0" y="connsiteY0"/>
              </a:cxn>
              <a:cxn ang="0">
                <a:pos x="connsiteX1" y="connsiteY1"/>
              </a:cxn>
              <a:cxn ang="0">
                <a:pos x="connsiteX2" y="connsiteY2"/>
              </a:cxn>
              <a:cxn ang="0">
                <a:pos x="connsiteX3" y="connsiteY3"/>
              </a:cxn>
            </a:cxnLst>
            <a:rect l="l" t="t" r="r" b="b"/>
            <a:pathLst>
              <a:path w="4576389" h="1101766">
                <a:moveTo>
                  <a:pt x="0" y="0"/>
                </a:moveTo>
                <a:lnTo>
                  <a:pt x="4576391" y="0"/>
                </a:lnTo>
                <a:lnTo>
                  <a:pt x="4576391" y="1101766"/>
                </a:lnTo>
                <a:lnTo>
                  <a:pt x="0" y="1101766"/>
                </a:lnTo>
                <a:close/>
              </a:path>
            </a:pathLst>
          </a:custGeom>
          <a:solidFill>
            <a:schemeClr val="accent3"/>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1" name="iSHEJI-20">
            <a:extLst>
              <a:ext uri="{FF2B5EF4-FFF2-40B4-BE49-F238E27FC236}">
                <a16:creationId xmlns:a16="http://schemas.microsoft.com/office/drawing/2014/main" id="{8C5CF475-8F44-9CC4-C783-C6FFAC3C49F6}"/>
              </a:ext>
            </a:extLst>
          </p:cNvPr>
          <p:cNvSpPr/>
          <p:nvPr/>
        </p:nvSpPr>
        <p:spPr>
          <a:xfrm>
            <a:off x="6496180" y="2265330"/>
            <a:ext cx="1382189" cy="798899"/>
          </a:xfrm>
          <a:custGeom>
            <a:avLst/>
            <a:gdLst>
              <a:gd name="connsiteX0" fmla="*/ 2072373 w 2072372"/>
              <a:gd name="connsiteY0" fmla="*/ 798900 h 798899"/>
              <a:gd name="connsiteX1" fmla="*/ 0 w 2072372"/>
              <a:gd name="connsiteY1" fmla="*/ 798900 h 798899"/>
              <a:gd name="connsiteX2" fmla="*/ 0 w 2072372"/>
              <a:gd name="connsiteY2" fmla="*/ 270275 h 798899"/>
              <a:gd name="connsiteX3" fmla="*/ 376795 w 2072372"/>
              <a:gd name="connsiteY3" fmla="*/ 0 h 798899"/>
              <a:gd name="connsiteX4" fmla="*/ 2072373 w 2072372"/>
              <a:gd name="connsiteY4" fmla="*/ 0 h 798899"/>
              <a:gd name="connsiteX5" fmla="*/ 2072373 w 2072372"/>
              <a:gd name="connsiteY5" fmla="*/ 798900 h 798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2372" h="798899">
                <a:moveTo>
                  <a:pt x="2072373" y="798900"/>
                </a:moveTo>
                <a:lnTo>
                  <a:pt x="0" y="798900"/>
                </a:lnTo>
                <a:lnTo>
                  <a:pt x="0" y="270275"/>
                </a:lnTo>
                <a:lnTo>
                  <a:pt x="376795" y="0"/>
                </a:lnTo>
                <a:lnTo>
                  <a:pt x="2072373" y="0"/>
                </a:lnTo>
                <a:lnTo>
                  <a:pt x="2072373" y="798900"/>
                </a:lnTo>
                <a:close/>
              </a:path>
            </a:pathLst>
          </a:custGeom>
          <a:solidFill>
            <a:schemeClr val="accent1"/>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2" name="iSHEJI-21">
            <a:extLst>
              <a:ext uri="{FF2B5EF4-FFF2-40B4-BE49-F238E27FC236}">
                <a16:creationId xmlns:a16="http://schemas.microsoft.com/office/drawing/2014/main" id="{1E543B28-EC14-159B-5A0A-74CA65BC62A1}"/>
              </a:ext>
            </a:extLst>
          </p:cNvPr>
          <p:cNvSpPr/>
          <p:nvPr/>
        </p:nvSpPr>
        <p:spPr>
          <a:xfrm>
            <a:off x="6367562" y="2265330"/>
            <a:ext cx="376794" cy="436413"/>
          </a:xfrm>
          <a:custGeom>
            <a:avLst/>
            <a:gdLst>
              <a:gd name="connsiteX0" fmla="*/ 0 w 376794"/>
              <a:gd name="connsiteY0" fmla="*/ 0 h 436413"/>
              <a:gd name="connsiteX1" fmla="*/ 376795 w 376794"/>
              <a:gd name="connsiteY1" fmla="*/ 218604 h 436413"/>
              <a:gd name="connsiteX2" fmla="*/ 0 w 376794"/>
              <a:gd name="connsiteY2" fmla="*/ 436414 h 436413"/>
              <a:gd name="connsiteX3" fmla="*/ 0 w 376794"/>
              <a:gd name="connsiteY3" fmla="*/ 0 h 436413"/>
            </a:gdLst>
            <a:ahLst/>
            <a:cxnLst>
              <a:cxn ang="0">
                <a:pos x="connsiteX0" y="connsiteY0"/>
              </a:cxn>
              <a:cxn ang="0">
                <a:pos x="connsiteX1" y="connsiteY1"/>
              </a:cxn>
              <a:cxn ang="0">
                <a:pos x="connsiteX2" y="connsiteY2"/>
              </a:cxn>
              <a:cxn ang="0">
                <a:pos x="connsiteX3" y="connsiteY3"/>
              </a:cxn>
            </a:cxnLst>
            <a:rect l="l" t="t" r="r" b="b"/>
            <a:pathLst>
              <a:path w="376794" h="436413">
                <a:moveTo>
                  <a:pt x="0" y="0"/>
                </a:moveTo>
                <a:lnTo>
                  <a:pt x="376795" y="218604"/>
                </a:lnTo>
                <a:lnTo>
                  <a:pt x="0" y="436414"/>
                </a:lnTo>
                <a:lnTo>
                  <a:pt x="0" y="0"/>
                </a:lnTo>
                <a:close/>
              </a:path>
            </a:pathLst>
          </a:custGeom>
          <a:solidFill>
            <a:schemeClr val="accent2"/>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3" name="iSHEJI-22">
            <a:extLst>
              <a:ext uri="{FF2B5EF4-FFF2-40B4-BE49-F238E27FC236}">
                <a16:creationId xmlns:a16="http://schemas.microsoft.com/office/drawing/2014/main" id="{2E97A5F4-E074-D822-D559-D6CFCD25B7BF}"/>
              </a:ext>
            </a:extLst>
          </p:cNvPr>
          <p:cNvSpPr/>
          <p:nvPr/>
        </p:nvSpPr>
        <p:spPr>
          <a:xfrm>
            <a:off x="6555959" y="2265330"/>
            <a:ext cx="188397" cy="217809"/>
          </a:xfrm>
          <a:custGeom>
            <a:avLst/>
            <a:gdLst>
              <a:gd name="connsiteX0" fmla="*/ 188398 w 188397"/>
              <a:gd name="connsiteY0" fmla="*/ 217809 h 217809"/>
              <a:gd name="connsiteX1" fmla="*/ 0 w 188397"/>
              <a:gd name="connsiteY1" fmla="*/ 108905 h 217809"/>
              <a:gd name="connsiteX2" fmla="*/ 188398 w 188397"/>
              <a:gd name="connsiteY2" fmla="*/ 0 h 217809"/>
              <a:gd name="connsiteX3" fmla="*/ 188398 w 188397"/>
              <a:gd name="connsiteY3" fmla="*/ 217809 h 217809"/>
            </a:gdLst>
            <a:ahLst/>
            <a:cxnLst>
              <a:cxn ang="0">
                <a:pos x="connsiteX0" y="connsiteY0"/>
              </a:cxn>
              <a:cxn ang="0">
                <a:pos x="connsiteX1" y="connsiteY1"/>
              </a:cxn>
              <a:cxn ang="0">
                <a:pos x="connsiteX2" y="connsiteY2"/>
              </a:cxn>
              <a:cxn ang="0">
                <a:pos x="connsiteX3" y="connsiteY3"/>
              </a:cxn>
            </a:cxnLst>
            <a:rect l="l" t="t" r="r" b="b"/>
            <a:pathLst>
              <a:path w="188397" h="217809">
                <a:moveTo>
                  <a:pt x="188398" y="217809"/>
                </a:moveTo>
                <a:lnTo>
                  <a:pt x="0" y="108905"/>
                </a:lnTo>
                <a:lnTo>
                  <a:pt x="188398" y="0"/>
                </a:lnTo>
                <a:lnTo>
                  <a:pt x="188398" y="217809"/>
                </a:lnTo>
                <a:close/>
              </a:path>
            </a:pathLst>
          </a:custGeom>
          <a:solidFill>
            <a:schemeClr val="accent1">
              <a:lumMod val="75000"/>
            </a:schemeClr>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4" name="iSHEJI-23">
            <a:extLst>
              <a:ext uri="{FF2B5EF4-FFF2-40B4-BE49-F238E27FC236}">
                <a16:creationId xmlns:a16="http://schemas.microsoft.com/office/drawing/2014/main" id="{3AF7A787-DFCD-8D5F-5158-9DB11392CFC0}"/>
              </a:ext>
            </a:extLst>
          </p:cNvPr>
          <p:cNvSpPr/>
          <p:nvPr/>
        </p:nvSpPr>
        <p:spPr>
          <a:xfrm>
            <a:off x="7641482" y="3064229"/>
            <a:ext cx="236887" cy="134342"/>
          </a:xfrm>
          <a:custGeom>
            <a:avLst/>
            <a:gdLst>
              <a:gd name="connsiteX0" fmla="*/ 0 w 236887"/>
              <a:gd name="connsiteY0" fmla="*/ 0 h 134342"/>
              <a:gd name="connsiteX1" fmla="*/ 236888 w 236887"/>
              <a:gd name="connsiteY1" fmla="*/ 0 h 134342"/>
              <a:gd name="connsiteX2" fmla="*/ 0 w 236887"/>
              <a:gd name="connsiteY2" fmla="*/ 134342 h 134342"/>
              <a:gd name="connsiteX3" fmla="*/ 0 w 236887"/>
              <a:gd name="connsiteY3" fmla="*/ 0 h 134342"/>
            </a:gdLst>
            <a:ahLst/>
            <a:cxnLst>
              <a:cxn ang="0">
                <a:pos x="connsiteX0" y="connsiteY0"/>
              </a:cxn>
              <a:cxn ang="0">
                <a:pos x="connsiteX1" y="connsiteY1"/>
              </a:cxn>
              <a:cxn ang="0">
                <a:pos x="connsiteX2" y="connsiteY2"/>
              </a:cxn>
              <a:cxn ang="0">
                <a:pos x="connsiteX3" y="connsiteY3"/>
              </a:cxn>
            </a:cxnLst>
            <a:rect l="l" t="t" r="r" b="b"/>
            <a:pathLst>
              <a:path w="236887" h="134342">
                <a:moveTo>
                  <a:pt x="0" y="0"/>
                </a:moveTo>
                <a:lnTo>
                  <a:pt x="236888" y="0"/>
                </a:lnTo>
                <a:lnTo>
                  <a:pt x="0" y="134342"/>
                </a:lnTo>
                <a:lnTo>
                  <a:pt x="0" y="0"/>
                </a:lnTo>
                <a:close/>
              </a:path>
            </a:pathLst>
          </a:custGeom>
          <a:solidFill>
            <a:schemeClr val="accent1">
              <a:lumMod val="75000"/>
            </a:schemeClr>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5" name="iSHEJI-24">
            <a:extLst>
              <a:ext uri="{FF2B5EF4-FFF2-40B4-BE49-F238E27FC236}">
                <a16:creationId xmlns:a16="http://schemas.microsoft.com/office/drawing/2014/main" id="{D80D6083-4D6B-F707-C42D-287C1407DCFD}"/>
              </a:ext>
            </a:extLst>
          </p:cNvPr>
          <p:cNvSpPr txBox="1"/>
          <p:nvPr/>
        </p:nvSpPr>
        <p:spPr>
          <a:xfrm>
            <a:off x="8086856" y="2539049"/>
            <a:ext cx="3107055" cy="82253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基于全社交媒体平台进行全域流量整合营销，借助数据中台</a:t>
            </a:r>
            <a:r>
              <a:rPr kumimoji="0" lang="en-US" altLang="zh-CN" sz="140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KolRank</a:t>
            </a:r>
            <a:r>
              <a:rPr kumimoji="0" lang="zh-CN" altLang="en-US" sz="140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提供标准化产品及服务</a:t>
            </a:r>
          </a:p>
        </p:txBody>
      </p:sp>
      <p:sp>
        <p:nvSpPr>
          <p:cNvPr id="35" name="iSHEJI-25">
            <a:extLst>
              <a:ext uri="{FF2B5EF4-FFF2-40B4-BE49-F238E27FC236}">
                <a16:creationId xmlns:a16="http://schemas.microsoft.com/office/drawing/2014/main" id="{71B1E3F6-BD14-B440-A410-A8D324382157}"/>
              </a:ext>
            </a:extLst>
          </p:cNvPr>
          <p:cNvSpPr/>
          <p:nvPr/>
        </p:nvSpPr>
        <p:spPr>
          <a:xfrm>
            <a:off x="6946821" y="2454053"/>
            <a:ext cx="480906" cy="421026"/>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7" name="iSHEJI-26">
            <a:extLst>
              <a:ext uri="{FF2B5EF4-FFF2-40B4-BE49-F238E27FC236}">
                <a16:creationId xmlns:a16="http://schemas.microsoft.com/office/drawing/2014/main" id="{CC235DCA-125D-3DF0-6224-E08DE478C32F}"/>
              </a:ext>
            </a:extLst>
          </p:cNvPr>
          <p:cNvSpPr/>
          <p:nvPr/>
        </p:nvSpPr>
        <p:spPr>
          <a:xfrm>
            <a:off x="7641482" y="4246776"/>
            <a:ext cx="3834369" cy="1101766"/>
          </a:xfrm>
          <a:custGeom>
            <a:avLst/>
            <a:gdLst>
              <a:gd name="connsiteX0" fmla="*/ 0 w 4576389"/>
              <a:gd name="connsiteY0" fmla="*/ 0 h 1101766"/>
              <a:gd name="connsiteX1" fmla="*/ 4576391 w 4576389"/>
              <a:gd name="connsiteY1" fmla="*/ 0 h 1101766"/>
              <a:gd name="connsiteX2" fmla="*/ 4576391 w 4576389"/>
              <a:gd name="connsiteY2" fmla="*/ 1101766 h 1101766"/>
              <a:gd name="connsiteX3" fmla="*/ 0 w 4576389"/>
              <a:gd name="connsiteY3" fmla="*/ 1101766 h 1101766"/>
            </a:gdLst>
            <a:ahLst/>
            <a:cxnLst>
              <a:cxn ang="0">
                <a:pos x="connsiteX0" y="connsiteY0"/>
              </a:cxn>
              <a:cxn ang="0">
                <a:pos x="connsiteX1" y="connsiteY1"/>
              </a:cxn>
              <a:cxn ang="0">
                <a:pos x="connsiteX2" y="connsiteY2"/>
              </a:cxn>
              <a:cxn ang="0">
                <a:pos x="connsiteX3" y="connsiteY3"/>
              </a:cxn>
            </a:cxnLst>
            <a:rect l="l" t="t" r="r" b="b"/>
            <a:pathLst>
              <a:path w="4576389" h="1101766">
                <a:moveTo>
                  <a:pt x="0" y="0"/>
                </a:moveTo>
                <a:lnTo>
                  <a:pt x="4576391" y="0"/>
                </a:lnTo>
                <a:lnTo>
                  <a:pt x="4576391" y="1101766"/>
                </a:lnTo>
                <a:lnTo>
                  <a:pt x="0" y="1101766"/>
                </a:lnTo>
                <a:close/>
              </a:path>
            </a:pathLst>
          </a:custGeom>
          <a:solidFill>
            <a:schemeClr val="accent3"/>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8" name="iSHEJI-27">
            <a:extLst>
              <a:ext uri="{FF2B5EF4-FFF2-40B4-BE49-F238E27FC236}">
                <a16:creationId xmlns:a16="http://schemas.microsoft.com/office/drawing/2014/main" id="{8CD2A112-ADDE-2F24-5D3E-BEC293641D5E}"/>
              </a:ext>
            </a:extLst>
          </p:cNvPr>
          <p:cNvSpPr/>
          <p:nvPr/>
        </p:nvSpPr>
        <p:spPr>
          <a:xfrm>
            <a:off x="6496180" y="4102100"/>
            <a:ext cx="1382189" cy="798899"/>
          </a:xfrm>
          <a:custGeom>
            <a:avLst/>
            <a:gdLst>
              <a:gd name="connsiteX0" fmla="*/ 2072373 w 2072372"/>
              <a:gd name="connsiteY0" fmla="*/ 798900 h 798899"/>
              <a:gd name="connsiteX1" fmla="*/ 0 w 2072372"/>
              <a:gd name="connsiteY1" fmla="*/ 798900 h 798899"/>
              <a:gd name="connsiteX2" fmla="*/ 0 w 2072372"/>
              <a:gd name="connsiteY2" fmla="*/ 270275 h 798899"/>
              <a:gd name="connsiteX3" fmla="*/ 376795 w 2072372"/>
              <a:gd name="connsiteY3" fmla="*/ 0 h 798899"/>
              <a:gd name="connsiteX4" fmla="*/ 2072373 w 2072372"/>
              <a:gd name="connsiteY4" fmla="*/ 0 h 798899"/>
              <a:gd name="connsiteX5" fmla="*/ 2072373 w 2072372"/>
              <a:gd name="connsiteY5" fmla="*/ 798900 h 798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2372" h="798899">
                <a:moveTo>
                  <a:pt x="2072373" y="798900"/>
                </a:moveTo>
                <a:lnTo>
                  <a:pt x="0" y="798900"/>
                </a:lnTo>
                <a:lnTo>
                  <a:pt x="0" y="270275"/>
                </a:lnTo>
                <a:lnTo>
                  <a:pt x="376795" y="0"/>
                </a:lnTo>
                <a:lnTo>
                  <a:pt x="2072373" y="0"/>
                </a:lnTo>
                <a:lnTo>
                  <a:pt x="2072373" y="798900"/>
                </a:lnTo>
                <a:close/>
              </a:path>
            </a:pathLst>
          </a:custGeom>
          <a:solidFill>
            <a:schemeClr val="accent1"/>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89" name="iSHEJI-28">
            <a:extLst>
              <a:ext uri="{FF2B5EF4-FFF2-40B4-BE49-F238E27FC236}">
                <a16:creationId xmlns:a16="http://schemas.microsoft.com/office/drawing/2014/main" id="{98D25777-01F2-39BC-6F4C-E37C27918D1E}"/>
              </a:ext>
            </a:extLst>
          </p:cNvPr>
          <p:cNvSpPr/>
          <p:nvPr/>
        </p:nvSpPr>
        <p:spPr>
          <a:xfrm>
            <a:off x="6367562" y="4102100"/>
            <a:ext cx="376794" cy="436413"/>
          </a:xfrm>
          <a:custGeom>
            <a:avLst/>
            <a:gdLst>
              <a:gd name="connsiteX0" fmla="*/ 0 w 376794"/>
              <a:gd name="connsiteY0" fmla="*/ 0 h 436413"/>
              <a:gd name="connsiteX1" fmla="*/ 376795 w 376794"/>
              <a:gd name="connsiteY1" fmla="*/ 218604 h 436413"/>
              <a:gd name="connsiteX2" fmla="*/ 0 w 376794"/>
              <a:gd name="connsiteY2" fmla="*/ 436414 h 436413"/>
              <a:gd name="connsiteX3" fmla="*/ 0 w 376794"/>
              <a:gd name="connsiteY3" fmla="*/ 0 h 436413"/>
            </a:gdLst>
            <a:ahLst/>
            <a:cxnLst>
              <a:cxn ang="0">
                <a:pos x="connsiteX0" y="connsiteY0"/>
              </a:cxn>
              <a:cxn ang="0">
                <a:pos x="connsiteX1" y="connsiteY1"/>
              </a:cxn>
              <a:cxn ang="0">
                <a:pos x="connsiteX2" y="connsiteY2"/>
              </a:cxn>
              <a:cxn ang="0">
                <a:pos x="connsiteX3" y="connsiteY3"/>
              </a:cxn>
            </a:cxnLst>
            <a:rect l="l" t="t" r="r" b="b"/>
            <a:pathLst>
              <a:path w="376794" h="436413">
                <a:moveTo>
                  <a:pt x="0" y="0"/>
                </a:moveTo>
                <a:lnTo>
                  <a:pt x="376795" y="218604"/>
                </a:lnTo>
                <a:lnTo>
                  <a:pt x="0" y="436414"/>
                </a:lnTo>
                <a:lnTo>
                  <a:pt x="0" y="0"/>
                </a:lnTo>
                <a:close/>
              </a:path>
            </a:pathLst>
          </a:custGeom>
          <a:solidFill>
            <a:schemeClr val="accent2"/>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0" name="iSHEJI-29">
            <a:extLst>
              <a:ext uri="{FF2B5EF4-FFF2-40B4-BE49-F238E27FC236}">
                <a16:creationId xmlns:a16="http://schemas.microsoft.com/office/drawing/2014/main" id="{FE7DF98E-6084-0A99-BFEF-4890CBA58787}"/>
              </a:ext>
            </a:extLst>
          </p:cNvPr>
          <p:cNvSpPr/>
          <p:nvPr/>
        </p:nvSpPr>
        <p:spPr>
          <a:xfrm>
            <a:off x="6555959" y="4102100"/>
            <a:ext cx="188397" cy="217809"/>
          </a:xfrm>
          <a:custGeom>
            <a:avLst/>
            <a:gdLst>
              <a:gd name="connsiteX0" fmla="*/ 188398 w 188397"/>
              <a:gd name="connsiteY0" fmla="*/ 217809 h 217809"/>
              <a:gd name="connsiteX1" fmla="*/ 0 w 188397"/>
              <a:gd name="connsiteY1" fmla="*/ 108905 h 217809"/>
              <a:gd name="connsiteX2" fmla="*/ 188398 w 188397"/>
              <a:gd name="connsiteY2" fmla="*/ 0 h 217809"/>
              <a:gd name="connsiteX3" fmla="*/ 188398 w 188397"/>
              <a:gd name="connsiteY3" fmla="*/ 217809 h 217809"/>
            </a:gdLst>
            <a:ahLst/>
            <a:cxnLst>
              <a:cxn ang="0">
                <a:pos x="connsiteX0" y="connsiteY0"/>
              </a:cxn>
              <a:cxn ang="0">
                <a:pos x="connsiteX1" y="connsiteY1"/>
              </a:cxn>
              <a:cxn ang="0">
                <a:pos x="connsiteX2" y="connsiteY2"/>
              </a:cxn>
              <a:cxn ang="0">
                <a:pos x="connsiteX3" y="connsiteY3"/>
              </a:cxn>
            </a:cxnLst>
            <a:rect l="l" t="t" r="r" b="b"/>
            <a:pathLst>
              <a:path w="188397" h="217809">
                <a:moveTo>
                  <a:pt x="188398" y="217809"/>
                </a:moveTo>
                <a:lnTo>
                  <a:pt x="0" y="108905"/>
                </a:lnTo>
                <a:lnTo>
                  <a:pt x="188398" y="0"/>
                </a:lnTo>
                <a:lnTo>
                  <a:pt x="188398" y="217809"/>
                </a:lnTo>
                <a:close/>
              </a:path>
            </a:pathLst>
          </a:custGeom>
          <a:solidFill>
            <a:schemeClr val="accent1">
              <a:lumMod val="75000"/>
            </a:schemeClr>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1" name="iSHEJI-30">
            <a:extLst>
              <a:ext uri="{FF2B5EF4-FFF2-40B4-BE49-F238E27FC236}">
                <a16:creationId xmlns:a16="http://schemas.microsoft.com/office/drawing/2014/main" id="{48AF6008-4E2E-0492-C196-556E8908C6B7}"/>
              </a:ext>
            </a:extLst>
          </p:cNvPr>
          <p:cNvSpPr/>
          <p:nvPr/>
        </p:nvSpPr>
        <p:spPr>
          <a:xfrm>
            <a:off x="7641482" y="4900999"/>
            <a:ext cx="236887" cy="134342"/>
          </a:xfrm>
          <a:custGeom>
            <a:avLst/>
            <a:gdLst>
              <a:gd name="connsiteX0" fmla="*/ 0 w 236887"/>
              <a:gd name="connsiteY0" fmla="*/ 0 h 134342"/>
              <a:gd name="connsiteX1" fmla="*/ 236888 w 236887"/>
              <a:gd name="connsiteY1" fmla="*/ 0 h 134342"/>
              <a:gd name="connsiteX2" fmla="*/ 0 w 236887"/>
              <a:gd name="connsiteY2" fmla="*/ 134342 h 134342"/>
              <a:gd name="connsiteX3" fmla="*/ 0 w 236887"/>
              <a:gd name="connsiteY3" fmla="*/ 0 h 134342"/>
            </a:gdLst>
            <a:ahLst/>
            <a:cxnLst>
              <a:cxn ang="0">
                <a:pos x="connsiteX0" y="connsiteY0"/>
              </a:cxn>
              <a:cxn ang="0">
                <a:pos x="connsiteX1" y="connsiteY1"/>
              </a:cxn>
              <a:cxn ang="0">
                <a:pos x="connsiteX2" y="connsiteY2"/>
              </a:cxn>
              <a:cxn ang="0">
                <a:pos x="connsiteX3" y="connsiteY3"/>
              </a:cxn>
            </a:cxnLst>
            <a:rect l="l" t="t" r="r" b="b"/>
            <a:pathLst>
              <a:path w="236887" h="134342">
                <a:moveTo>
                  <a:pt x="0" y="0"/>
                </a:moveTo>
                <a:lnTo>
                  <a:pt x="236888" y="0"/>
                </a:lnTo>
                <a:lnTo>
                  <a:pt x="0" y="134342"/>
                </a:lnTo>
                <a:lnTo>
                  <a:pt x="0" y="0"/>
                </a:lnTo>
                <a:close/>
              </a:path>
            </a:pathLst>
          </a:custGeom>
          <a:solidFill>
            <a:schemeClr val="accent1">
              <a:lumMod val="75000"/>
            </a:schemeClr>
          </a:solidFill>
          <a:ln w="79493"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2" name="iSHEJI-31">
            <a:extLst>
              <a:ext uri="{FF2B5EF4-FFF2-40B4-BE49-F238E27FC236}">
                <a16:creationId xmlns:a16="http://schemas.microsoft.com/office/drawing/2014/main" id="{38887310-662C-9E09-ADBC-E581ECE8088C}"/>
              </a:ext>
            </a:extLst>
          </p:cNvPr>
          <p:cNvSpPr txBox="1"/>
          <p:nvPr/>
        </p:nvSpPr>
        <p:spPr>
          <a:xfrm>
            <a:off x="8086856" y="4375819"/>
            <a:ext cx="3107055" cy="82253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在不同流量平台开设个人账户，传递品牌声量，对平台用户种草、拉新以建立企业私域流量池</a:t>
            </a:r>
          </a:p>
        </p:txBody>
      </p:sp>
      <p:sp>
        <p:nvSpPr>
          <p:cNvPr id="36" name="iSHEJI-32">
            <a:extLst>
              <a:ext uri="{FF2B5EF4-FFF2-40B4-BE49-F238E27FC236}">
                <a16:creationId xmlns:a16="http://schemas.microsoft.com/office/drawing/2014/main" id="{4FE818E0-6F32-E9E1-FF4A-128B07E150F7}"/>
              </a:ext>
            </a:extLst>
          </p:cNvPr>
          <p:cNvSpPr/>
          <p:nvPr/>
        </p:nvSpPr>
        <p:spPr>
          <a:xfrm>
            <a:off x="6976726" y="4260883"/>
            <a:ext cx="421096" cy="480906"/>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bg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5" name="iSHEJI-33">
            <a:extLst>
              <a:ext uri="{FF2B5EF4-FFF2-40B4-BE49-F238E27FC236}">
                <a16:creationId xmlns:a16="http://schemas.microsoft.com/office/drawing/2014/main" id="{1CAF7082-400D-37E4-BA46-8E17DDB3CE2E}"/>
              </a:ext>
            </a:extLst>
          </p:cNvPr>
          <p:cNvSpPr/>
          <p:nvPr/>
        </p:nvSpPr>
        <p:spPr>
          <a:xfrm rot="17100000" flipV="1">
            <a:off x="-16058" y="576"/>
            <a:ext cx="933278" cy="715214"/>
          </a:xfrm>
          <a:custGeom>
            <a:avLst/>
            <a:gdLst>
              <a:gd name="connsiteX0" fmla="*/ 888114 w 933278"/>
              <a:gd name="connsiteY0" fmla="*/ 168556 h 715214"/>
              <a:gd name="connsiteX1" fmla="*/ 933278 w 933278"/>
              <a:gd name="connsiteY1" fmla="*/ 0 h 715214"/>
              <a:gd name="connsiteX2" fmla="*/ 0 w 933278"/>
              <a:gd name="connsiteY2" fmla="*/ 699046 h 715214"/>
              <a:gd name="connsiteX3" fmla="*/ 60338 w 933278"/>
              <a:gd name="connsiteY3" fmla="*/ 715214 h 715214"/>
            </a:gdLst>
            <a:ahLst/>
            <a:cxnLst>
              <a:cxn ang="0">
                <a:pos x="connsiteX0" y="connsiteY0"/>
              </a:cxn>
              <a:cxn ang="0">
                <a:pos x="connsiteX1" y="connsiteY1"/>
              </a:cxn>
              <a:cxn ang="0">
                <a:pos x="connsiteX2" y="connsiteY2"/>
              </a:cxn>
              <a:cxn ang="0">
                <a:pos x="connsiteX3" y="connsiteY3"/>
              </a:cxn>
            </a:cxnLst>
            <a:rect l="l" t="t" r="r" b="b"/>
            <a:pathLst>
              <a:path w="933278" h="715214">
                <a:moveTo>
                  <a:pt x="888114" y="168556"/>
                </a:moveTo>
                <a:lnTo>
                  <a:pt x="933278" y="0"/>
                </a:lnTo>
                <a:lnTo>
                  <a:pt x="0" y="699046"/>
                </a:lnTo>
                <a:lnTo>
                  <a:pt x="60338" y="71521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Tree>
    <p:custDataLst>
      <p:tags r:id="rId1"/>
    </p:custDataLst>
    <p:extLst>
      <p:ext uri="{BB962C8B-B14F-4D97-AF65-F5344CB8AC3E}">
        <p14:creationId xmlns:p14="http://schemas.microsoft.com/office/powerpoint/2010/main" val="36074085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2" name="iSHEJI-1">
            <a:extLst>
              <a:ext uri="{FF2B5EF4-FFF2-40B4-BE49-F238E27FC236}">
                <a16:creationId xmlns:a16="http://schemas.microsoft.com/office/drawing/2014/main" id="{9ED26BAB-9676-59F0-BE23-55ABC542FC72}"/>
              </a:ext>
            </a:extLst>
          </p:cNvPr>
          <p:cNvSpPr/>
          <p:nvPr/>
        </p:nvSpPr>
        <p:spPr>
          <a:xfrm rot="10800000">
            <a:off x="6630847" y="4019767"/>
            <a:ext cx="5561153" cy="1137643"/>
          </a:xfrm>
          <a:custGeom>
            <a:avLst/>
            <a:gdLst>
              <a:gd name="connsiteX0" fmla="*/ 0 w 4098539"/>
              <a:gd name="connsiteY0" fmla="*/ 0 h 1137643"/>
              <a:gd name="connsiteX1" fmla="*/ 4098539 w 4098539"/>
              <a:gd name="connsiteY1" fmla="*/ 0 h 1137643"/>
              <a:gd name="connsiteX2" fmla="*/ 4098539 w 4098539"/>
              <a:gd name="connsiteY2" fmla="*/ 1137644 h 1137643"/>
              <a:gd name="connsiteX3" fmla="*/ 0 w 4098539"/>
              <a:gd name="connsiteY3" fmla="*/ 1137644 h 1137643"/>
            </a:gdLst>
            <a:ahLst/>
            <a:cxnLst>
              <a:cxn ang="0">
                <a:pos x="connsiteX0" y="connsiteY0"/>
              </a:cxn>
              <a:cxn ang="0">
                <a:pos x="connsiteX1" y="connsiteY1"/>
              </a:cxn>
              <a:cxn ang="0">
                <a:pos x="connsiteX2" y="connsiteY2"/>
              </a:cxn>
              <a:cxn ang="0">
                <a:pos x="connsiteX3" y="connsiteY3"/>
              </a:cxn>
            </a:cxnLst>
            <a:rect l="l" t="t" r="r" b="b"/>
            <a:pathLst>
              <a:path w="4098539" h="1137643">
                <a:moveTo>
                  <a:pt x="0" y="0"/>
                </a:moveTo>
                <a:lnTo>
                  <a:pt x="4098539" y="0"/>
                </a:lnTo>
                <a:lnTo>
                  <a:pt x="4098539" y="1137644"/>
                </a:lnTo>
                <a:lnTo>
                  <a:pt x="0" y="1137644"/>
                </a:lnTo>
                <a:close/>
              </a:path>
            </a:pathLst>
          </a:custGeom>
          <a:gradFill>
            <a:gsLst>
              <a:gs pos="0">
                <a:schemeClr val="bg1">
                  <a:lumMod val="95000"/>
                  <a:alpha val="20000"/>
                </a:schemeClr>
              </a:gs>
              <a:gs pos="100000">
                <a:schemeClr val="bg1">
                  <a:lumMod val="95000"/>
                  <a:alpha val="0"/>
                </a:schemeClr>
              </a:gs>
            </a:gsLst>
            <a:lin ang="0" scaled="0"/>
          </a:gradFill>
          <a:ln w="8393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3" name="iSHEJI-2">
            <a:extLst>
              <a:ext uri="{FF2B5EF4-FFF2-40B4-BE49-F238E27FC236}">
                <a16:creationId xmlns:a16="http://schemas.microsoft.com/office/drawing/2014/main" id="{96996192-8BD0-FA4C-B430-9CDB6C4E469E}"/>
              </a:ext>
            </a:extLst>
          </p:cNvPr>
          <p:cNvSpPr/>
          <p:nvPr/>
        </p:nvSpPr>
        <p:spPr>
          <a:xfrm rot="10800000">
            <a:off x="6196299" y="2601494"/>
            <a:ext cx="5995701" cy="1137643"/>
          </a:xfrm>
          <a:custGeom>
            <a:avLst/>
            <a:gdLst>
              <a:gd name="connsiteX0" fmla="*/ 0 w 4098539"/>
              <a:gd name="connsiteY0" fmla="*/ 0 h 1137643"/>
              <a:gd name="connsiteX1" fmla="*/ 4098539 w 4098539"/>
              <a:gd name="connsiteY1" fmla="*/ 0 h 1137643"/>
              <a:gd name="connsiteX2" fmla="*/ 4098539 w 4098539"/>
              <a:gd name="connsiteY2" fmla="*/ 1137644 h 1137643"/>
              <a:gd name="connsiteX3" fmla="*/ 0 w 4098539"/>
              <a:gd name="connsiteY3" fmla="*/ 1137644 h 1137643"/>
            </a:gdLst>
            <a:ahLst/>
            <a:cxnLst>
              <a:cxn ang="0">
                <a:pos x="connsiteX0" y="connsiteY0"/>
              </a:cxn>
              <a:cxn ang="0">
                <a:pos x="connsiteX1" y="connsiteY1"/>
              </a:cxn>
              <a:cxn ang="0">
                <a:pos x="connsiteX2" y="connsiteY2"/>
              </a:cxn>
              <a:cxn ang="0">
                <a:pos x="connsiteX3" y="connsiteY3"/>
              </a:cxn>
            </a:cxnLst>
            <a:rect l="l" t="t" r="r" b="b"/>
            <a:pathLst>
              <a:path w="4098539" h="1137643">
                <a:moveTo>
                  <a:pt x="0" y="0"/>
                </a:moveTo>
                <a:lnTo>
                  <a:pt x="4098539" y="0"/>
                </a:lnTo>
                <a:lnTo>
                  <a:pt x="4098539" y="1137644"/>
                </a:lnTo>
                <a:lnTo>
                  <a:pt x="0" y="1137644"/>
                </a:lnTo>
                <a:close/>
              </a:path>
            </a:pathLst>
          </a:custGeom>
          <a:gradFill>
            <a:gsLst>
              <a:gs pos="0">
                <a:schemeClr val="bg1">
                  <a:lumMod val="95000"/>
                  <a:alpha val="20000"/>
                </a:schemeClr>
              </a:gs>
              <a:gs pos="100000">
                <a:schemeClr val="bg1">
                  <a:lumMod val="95000"/>
                  <a:alpha val="0"/>
                </a:schemeClr>
              </a:gs>
            </a:gsLst>
            <a:lin ang="0" scaled="0"/>
          </a:gradFill>
          <a:ln w="8393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4" name="iSHEJI-3">
            <a:extLst>
              <a:ext uri="{FF2B5EF4-FFF2-40B4-BE49-F238E27FC236}">
                <a16:creationId xmlns:a16="http://schemas.microsoft.com/office/drawing/2014/main" id="{A583475B-78D2-3740-DEE4-90D1EB14DDD7}"/>
              </a:ext>
            </a:extLst>
          </p:cNvPr>
          <p:cNvSpPr/>
          <p:nvPr/>
        </p:nvSpPr>
        <p:spPr>
          <a:xfrm rot="10800000">
            <a:off x="5877021" y="1220191"/>
            <a:ext cx="6338600" cy="1137643"/>
          </a:xfrm>
          <a:custGeom>
            <a:avLst/>
            <a:gdLst>
              <a:gd name="connsiteX0" fmla="*/ 0 w 4098539"/>
              <a:gd name="connsiteY0" fmla="*/ 0 h 1137643"/>
              <a:gd name="connsiteX1" fmla="*/ 4098539 w 4098539"/>
              <a:gd name="connsiteY1" fmla="*/ 0 h 1137643"/>
              <a:gd name="connsiteX2" fmla="*/ 4098539 w 4098539"/>
              <a:gd name="connsiteY2" fmla="*/ 1137643 h 1137643"/>
              <a:gd name="connsiteX3" fmla="*/ 0 w 4098539"/>
              <a:gd name="connsiteY3" fmla="*/ 1137643 h 1137643"/>
            </a:gdLst>
            <a:ahLst/>
            <a:cxnLst>
              <a:cxn ang="0">
                <a:pos x="connsiteX0" y="connsiteY0"/>
              </a:cxn>
              <a:cxn ang="0">
                <a:pos x="connsiteX1" y="connsiteY1"/>
              </a:cxn>
              <a:cxn ang="0">
                <a:pos x="connsiteX2" y="connsiteY2"/>
              </a:cxn>
              <a:cxn ang="0">
                <a:pos x="connsiteX3" y="connsiteY3"/>
              </a:cxn>
            </a:cxnLst>
            <a:rect l="l" t="t" r="r" b="b"/>
            <a:pathLst>
              <a:path w="4098539" h="1137643">
                <a:moveTo>
                  <a:pt x="0" y="0"/>
                </a:moveTo>
                <a:lnTo>
                  <a:pt x="4098539" y="0"/>
                </a:lnTo>
                <a:lnTo>
                  <a:pt x="4098539" y="1137643"/>
                </a:lnTo>
                <a:lnTo>
                  <a:pt x="0" y="1137643"/>
                </a:lnTo>
                <a:close/>
              </a:path>
            </a:pathLst>
          </a:custGeom>
          <a:gradFill>
            <a:gsLst>
              <a:gs pos="0">
                <a:schemeClr val="bg1">
                  <a:lumMod val="95000"/>
                  <a:alpha val="20000"/>
                </a:schemeClr>
              </a:gs>
              <a:gs pos="100000">
                <a:schemeClr val="bg1">
                  <a:lumMod val="95000"/>
                  <a:alpha val="0"/>
                </a:schemeClr>
              </a:gs>
            </a:gsLst>
            <a:lin ang="0" scaled="0"/>
          </a:gradFill>
          <a:ln w="8393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5" name="iSHEJI-4">
            <a:extLst>
              <a:ext uri="{FF2B5EF4-FFF2-40B4-BE49-F238E27FC236}">
                <a16:creationId xmlns:a16="http://schemas.microsoft.com/office/drawing/2014/main" id="{405013AE-8483-DE13-CCFF-1D9B6D25D57D}"/>
              </a:ext>
            </a:extLst>
          </p:cNvPr>
          <p:cNvSpPr/>
          <p:nvPr/>
        </p:nvSpPr>
        <p:spPr>
          <a:xfrm>
            <a:off x="-66675" y="3759907"/>
            <a:ext cx="3535178" cy="1137643"/>
          </a:xfrm>
          <a:custGeom>
            <a:avLst/>
            <a:gdLst>
              <a:gd name="connsiteX0" fmla="*/ 0 w 2847468"/>
              <a:gd name="connsiteY0" fmla="*/ 0 h 1137643"/>
              <a:gd name="connsiteX1" fmla="*/ 2847468 w 2847468"/>
              <a:gd name="connsiteY1" fmla="*/ 0 h 1137643"/>
              <a:gd name="connsiteX2" fmla="*/ 2847468 w 2847468"/>
              <a:gd name="connsiteY2" fmla="*/ 1137643 h 1137643"/>
              <a:gd name="connsiteX3" fmla="*/ 0 w 2847468"/>
              <a:gd name="connsiteY3" fmla="*/ 1137643 h 1137643"/>
            </a:gdLst>
            <a:ahLst/>
            <a:cxnLst>
              <a:cxn ang="0">
                <a:pos x="connsiteX0" y="connsiteY0"/>
              </a:cxn>
              <a:cxn ang="0">
                <a:pos x="connsiteX1" y="connsiteY1"/>
              </a:cxn>
              <a:cxn ang="0">
                <a:pos x="connsiteX2" y="connsiteY2"/>
              </a:cxn>
              <a:cxn ang="0">
                <a:pos x="connsiteX3" y="connsiteY3"/>
              </a:cxn>
            </a:cxnLst>
            <a:rect l="l" t="t" r="r" b="b"/>
            <a:pathLst>
              <a:path w="2847468" h="1137643">
                <a:moveTo>
                  <a:pt x="0" y="0"/>
                </a:moveTo>
                <a:lnTo>
                  <a:pt x="2847468" y="0"/>
                </a:lnTo>
                <a:lnTo>
                  <a:pt x="2847468" y="1137643"/>
                </a:lnTo>
                <a:lnTo>
                  <a:pt x="0" y="1137643"/>
                </a:lnTo>
                <a:close/>
              </a:path>
            </a:pathLst>
          </a:custGeom>
          <a:gradFill>
            <a:gsLst>
              <a:gs pos="0">
                <a:schemeClr val="bg1">
                  <a:lumMod val="95000"/>
                  <a:alpha val="20000"/>
                </a:schemeClr>
              </a:gs>
              <a:gs pos="100000">
                <a:schemeClr val="bg1">
                  <a:lumMod val="95000"/>
                  <a:alpha val="0"/>
                </a:schemeClr>
              </a:gs>
            </a:gsLst>
            <a:lin ang="0" scaled="0"/>
          </a:gradFill>
          <a:ln w="8393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6" name="iSHEJI-5">
            <a:extLst>
              <a:ext uri="{FF2B5EF4-FFF2-40B4-BE49-F238E27FC236}">
                <a16:creationId xmlns:a16="http://schemas.microsoft.com/office/drawing/2014/main" id="{9FC9E1A2-E368-4372-214B-952A942BEF65}"/>
              </a:ext>
            </a:extLst>
          </p:cNvPr>
          <p:cNvSpPr/>
          <p:nvPr/>
        </p:nvSpPr>
        <p:spPr>
          <a:xfrm>
            <a:off x="-66675" y="2184516"/>
            <a:ext cx="4388019" cy="1137643"/>
          </a:xfrm>
          <a:custGeom>
            <a:avLst/>
            <a:gdLst>
              <a:gd name="connsiteX0" fmla="*/ 0 w 3231443"/>
              <a:gd name="connsiteY0" fmla="*/ 0 h 1137643"/>
              <a:gd name="connsiteX1" fmla="*/ 3231444 w 3231443"/>
              <a:gd name="connsiteY1" fmla="*/ 0 h 1137643"/>
              <a:gd name="connsiteX2" fmla="*/ 3231444 w 3231443"/>
              <a:gd name="connsiteY2" fmla="*/ 1137643 h 1137643"/>
              <a:gd name="connsiteX3" fmla="*/ 0 w 3231443"/>
              <a:gd name="connsiteY3" fmla="*/ 1137643 h 1137643"/>
            </a:gdLst>
            <a:ahLst/>
            <a:cxnLst>
              <a:cxn ang="0">
                <a:pos x="connsiteX0" y="connsiteY0"/>
              </a:cxn>
              <a:cxn ang="0">
                <a:pos x="connsiteX1" y="connsiteY1"/>
              </a:cxn>
              <a:cxn ang="0">
                <a:pos x="connsiteX2" y="connsiteY2"/>
              </a:cxn>
              <a:cxn ang="0">
                <a:pos x="connsiteX3" y="connsiteY3"/>
              </a:cxn>
            </a:cxnLst>
            <a:rect l="l" t="t" r="r" b="b"/>
            <a:pathLst>
              <a:path w="3231443" h="1137643">
                <a:moveTo>
                  <a:pt x="0" y="0"/>
                </a:moveTo>
                <a:lnTo>
                  <a:pt x="3231444" y="0"/>
                </a:lnTo>
                <a:lnTo>
                  <a:pt x="3231444" y="1137643"/>
                </a:lnTo>
                <a:lnTo>
                  <a:pt x="0" y="1137643"/>
                </a:lnTo>
                <a:close/>
              </a:path>
            </a:pathLst>
          </a:custGeom>
          <a:gradFill>
            <a:gsLst>
              <a:gs pos="0">
                <a:schemeClr val="bg1">
                  <a:lumMod val="95000"/>
                  <a:alpha val="20000"/>
                </a:schemeClr>
              </a:gs>
              <a:gs pos="100000">
                <a:schemeClr val="bg1">
                  <a:lumMod val="95000"/>
                  <a:alpha val="0"/>
                </a:schemeClr>
              </a:gs>
            </a:gsLst>
            <a:lin ang="0" scaled="0"/>
          </a:gradFill>
          <a:ln w="8393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3" name="iSHEJI-6">
            <a:extLst>
              <a:ext uri="{FF2B5EF4-FFF2-40B4-BE49-F238E27FC236}">
                <a16:creationId xmlns:a16="http://schemas.microsoft.com/office/drawing/2014/main" id="{F7617004-DB1D-19A8-19EC-5E1FD910804B}"/>
              </a:ext>
            </a:extLst>
          </p:cNvPr>
          <p:cNvSpPr/>
          <p:nvPr/>
        </p:nvSpPr>
        <p:spPr>
          <a:xfrm>
            <a:off x="3044032" y="4022053"/>
            <a:ext cx="1016653" cy="2835947"/>
          </a:xfrm>
          <a:custGeom>
            <a:avLst/>
            <a:gdLst>
              <a:gd name="connsiteX0" fmla="*/ 440269 w 1016653"/>
              <a:gd name="connsiteY0" fmla="*/ 0 h 2835947"/>
              <a:gd name="connsiteX1" fmla="*/ 440269 w 1016653"/>
              <a:gd name="connsiteY1" fmla="*/ 178124 h 2835947"/>
              <a:gd name="connsiteX2" fmla="*/ 720059 w 1016653"/>
              <a:gd name="connsiteY2" fmla="*/ 178124 h 2835947"/>
              <a:gd name="connsiteX3" fmla="*/ 1016653 w 1016653"/>
              <a:gd name="connsiteY3" fmla="*/ 473878 h 2835947"/>
              <a:gd name="connsiteX4" fmla="*/ 1016653 w 1016653"/>
              <a:gd name="connsiteY4" fmla="*/ 1641400 h 2835947"/>
              <a:gd name="connsiteX5" fmla="*/ 1016653 w 1016653"/>
              <a:gd name="connsiteY5" fmla="*/ 2228235 h 2835947"/>
              <a:gd name="connsiteX6" fmla="*/ 1016653 w 1016653"/>
              <a:gd name="connsiteY6" fmla="*/ 2480368 h 2835947"/>
              <a:gd name="connsiteX7" fmla="*/ 1016653 w 1016653"/>
              <a:gd name="connsiteY7" fmla="*/ 2835947 h 2835947"/>
              <a:gd name="connsiteX8" fmla="*/ 863735 w 1016653"/>
              <a:gd name="connsiteY8" fmla="*/ 2835947 h 2835947"/>
              <a:gd name="connsiteX9" fmla="*/ 863735 w 1016653"/>
              <a:gd name="connsiteY9" fmla="*/ 2693104 h 2835947"/>
              <a:gd name="connsiteX10" fmla="*/ 863735 w 1016653"/>
              <a:gd name="connsiteY10" fmla="*/ 2480368 h 2835947"/>
              <a:gd name="connsiteX11" fmla="*/ 863735 w 1016653"/>
              <a:gd name="connsiteY11" fmla="*/ 2228235 h 2835947"/>
              <a:gd name="connsiteX12" fmla="*/ 862895 w 1016653"/>
              <a:gd name="connsiteY12" fmla="*/ 2228235 h 2835947"/>
              <a:gd name="connsiteX13" fmla="*/ 862895 w 1016653"/>
              <a:gd name="connsiteY13" fmla="*/ 473878 h 2835947"/>
              <a:gd name="connsiteX14" fmla="*/ 720059 w 1016653"/>
              <a:gd name="connsiteY14" fmla="*/ 331042 h 2835947"/>
              <a:gd name="connsiteX15" fmla="*/ 440269 w 1016653"/>
              <a:gd name="connsiteY15" fmla="*/ 331042 h 2835947"/>
              <a:gd name="connsiteX16" fmla="*/ 440269 w 1016653"/>
              <a:gd name="connsiteY16" fmla="*/ 509167 h 2835947"/>
              <a:gd name="connsiteX17" fmla="*/ 0 w 1016653"/>
              <a:gd name="connsiteY17" fmla="*/ 254583 h 283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16653" h="2835947">
                <a:moveTo>
                  <a:pt x="440269" y="0"/>
                </a:moveTo>
                <a:lnTo>
                  <a:pt x="440269" y="178124"/>
                </a:lnTo>
                <a:lnTo>
                  <a:pt x="720059" y="178124"/>
                </a:lnTo>
                <a:cubicBezTo>
                  <a:pt x="883539" y="178124"/>
                  <a:pt x="1016191" y="310398"/>
                  <a:pt x="1016653" y="473878"/>
                </a:cubicBezTo>
                <a:lnTo>
                  <a:pt x="1016653" y="1641400"/>
                </a:lnTo>
                <a:lnTo>
                  <a:pt x="1016653" y="2228235"/>
                </a:lnTo>
                <a:lnTo>
                  <a:pt x="1016653" y="2480368"/>
                </a:lnTo>
                <a:lnTo>
                  <a:pt x="1016653" y="2835947"/>
                </a:lnTo>
                <a:lnTo>
                  <a:pt x="863735" y="2835947"/>
                </a:lnTo>
                <a:lnTo>
                  <a:pt x="863735" y="2693104"/>
                </a:lnTo>
                <a:lnTo>
                  <a:pt x="863735" y="2480368"/>
                </a:lnTo>
                <a:lnTo>
                  <a:pt x="863735" y="2228235"/>
                </a:lnTo>
                <a:lnTo>
                  <a:pt x="862895" y="2228235"/>
                </a:lnTo>
                <a:lnTo>
                  <a:pt x="862895" y="473878"/>
                </a:lnTo>
                <a:cubicBezTo>
                  <a:pt x="862895" y="394990"/>
                  <a:pt x="798947" y="331042"/>
                  <a:pt x="720059" y="331042"/>
                </a:cubicBezTo>
                <a:lnTo>
                  <a:pt x="440269" y="331042"/>
                </a:lnTo>
                <a:lnTo>
                  <a:pt x="440269" y="509167"/>
                </a:lnTo>
                <a:lnTo>
                  <a:pt x="0" y="254583"/>
                </a:lnTo>
                <a:close/>
              </a:path>
            </a:pathLst>
          </a:custGeom>
          <a:solidFill>
            <a:schemeClr val="accent2">
              <a:lumMod val="40000"/>
              <a:lumOff val="60000"/>
            </a:schemeClr>
          </a:solidFill>
          <a:ln w="83939" cap="flat">
            <a:noFill/>
            <a:prstDash val="solid"/>
            <a:miter/>
          </a:ln>
        </p:spPr>
        <p:txBody>
          <a:bodyPr wrap="square" rtlCol="0" anchor="ctr">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7" name="iSHEJI-7">
            <a:extLst>
              <a:ext uri="{FF2B5EF4-FFF2-40B4-BE49-F238E27FC236}">
                <a16:creationId xmlns:a16="http://schemas.microsoft.com/office/drawing/2014/main" id="{C3FB00E6-D951-6E02-56AB-E68454244E42}"/>
              </a:ext>
            </a:extLst>
          </p:cNvPr>
          <p:cNvSpPr/>
          <p:nvPr/>
        </p:nvSpPr>
        <p:spPr>
          <a:xfrm>
            <a:off x="5542813" y="4506854"/>
            <a:ext cx="799879" cy="2351146"/>
          </a:xfrm>
          <a:custGeom>
            <a:avLst/>
            <a:gdLst>
              <a:gd name="connsiteX0" fmla="*/ 295753 w 799879"/>
              <a:gd name="connsiteY0" fmla="*/ 0 h 2351146"/>
              <a:gd name="connsiteX1" fmla="*/ 799879 w 799879"/>
              <a:gd name="connsiteY1" fmla="*/ 0 h 2351146"/>
              <a:gd name="connsiteX2" fmla="*/ 799879 w 799879"/>
              <a:gd name="connsiteY2" fmla="*/ 152918 h 2351146"/>
              <a:gd name="connsiteX3" fmla="*/ 295753 w 799879"/>
              <a:gd name="connsiteY3" fmla="*/ 152918 h 2351146"/>
              <a:gd name="connsiteX4" fmla="*/ 152918 w 799879"/>
              <a:gd name="connsiteY4" fmla="*/ 295753 h 2351146"/>
              <a:gd name="connsiteX5" fmla="*/ 152918 w 799879"/>
              <a:gd name="connsiteY5" fmla="*/ 1156599 h 2351146"/>
              <a:gd name="connsiteX6" fmla="*/ 152918 w 799879"/>
              <a:gd name="connsiteY6" fmla="*/ 1743434 h 2351146"/>
              <a:gd name="connsiteX7" fmla="*/ 152918 w 799879"/>
              <a:gd name="connsiteY7" fmla="*/ 1995567 h 2351146"/>
              <a:gd name="connsiteX8" fmla="*/ 152918 w 799879"/>
              <a:gd name="connsiteY8" fmla="*/ 2351146 h 2351146"/>
              <a:gd name="connsiteX9" fmla="*/ 0 w 799879"/>
              <a:gd name="connsiteY9" fmla="*/ 2351146 h 2351146"/>
              <a:gd name="connsiteX10" fmla="*/ 0 w 799879"/>
              <a:gd name="connsiteY10" fmla="*/ 2208303 h 2351146"/>
              <a:gd name="connsiteX11" fmla="*/ 0 w 799879"/>
              <a:gd name="connsiteY11" fmla="*/ 1995567 h 2351146"/>
              <a:gd name="connsiteX12" fmla="*/ 0 w 799879"/>
              <a:gd name="connsiteY12" fmla="*/ 1743434 h 2351146"/>
              <a:gd name="connsiteX13" fmla="*/ 0 w 799879"/>
              <a:gd name="connsiteY13" fmla="*/ 1156599 h 2351146"/>
              <a:gd name="connsiteX14" fmla="*/ 0 w 799879"/>
              <a:gd name="connsiteY14" fmla="*/ 898633 h 2351146"/>
              <a:gd name="connsiteX15" fmla="*/ 0 w 799879"/>
              <a:gd name="connsiteY15" fmla="*/ 295753 h 2351146"/>
              <a:gd name="connsiteX16" fmla="*/ 295753 w 799879"/>
              <a:gd name="connsiteY16" fmla="*/ 0 h 235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9879" h="2351146">
                <a:moveTo>
                  <a:pt x="295753" y="0"/>
                </a:moveTo>
                <a:lnTo>
                  <a:pt x="799879" y="0"/>
                </a:lnTo>
                <a:lnTo>
                  <a:pt x="799879" y="152918"/>
                </a:lnTo>
                <a:lnTo>
                  <a:pt x="295753" y="152918"/>
                </a:lnTo>
                <a:cubicBezTo>
                  <a:pt x="217059" y="153380"/>
                  <a:pt x="153380" y="217059"/>
                  <a:pt x="152918" y="295753"/>
                </a:cubicBezTo>
                <a:lnTo>
                  <a:pt x="152918" y="1156599"/>
                </a:lnTo>
                <a:lnTo>
                  <a:pt x="152918" y="1743434"/>
                </a:lnTo>
                <a:lnTo>
                  <a:pt x="152918" y="1995567"/>
                </a:lnTo>
                <a:lnTo>
                  <a:pt x="152918" y="2351146"/>
                </a:lnTo>
                <a:lnTo>
                  <a:pt x="0" y="2351146"/>
                </a:lnTo>
                <a:lnTo>
                  <a:pt x="0" y="2208303"/>
                </a:lnTo>
                <a:lnTo>
                  <a:pt x="0" y="1995567"/>
                </a:lnTo>
                <a:lnTo>
                  <a:pt x="0" y="1743434"/>
                </a:lnTo>
                <a:lnTo>
                  <a:pt x="0" y="1156599"/>
                </a:lnTo>
                <a:lnTo>
                  <a:pt x="0" y="898633"/>
                </a:lnTo>
                <a:lnTo>
                  <a:pt x="0" y="295753"/>
                </a:lnTo>
                <a:cubicBezTo>
                  <a:pt x="462" y="132602"/>
                  <a:pt x="132602" y="462"/>
                  <a:pt x="295753" y="0"/>
                </a:cubicBezTo>
                <a:close/>
              </a:path>
            </a:pathLst>
          </a:custGeom>
          <a:solidFill>
            <a:schemeClr val="bg1"/>
          </a:solidFill>
          <a:ln w="83939" cap="flat">
            <a:noFill/>
            <a:prstDash val="solid"/>
            <a:miter/>
          </a:ln>
        </p:spPr>
        <p:txBody>
          <a:bodyPr wrap="square" rtlCol="0" anchor="ctr">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6" name="iSHEJI-8">
            <a:extLst>
              <a:ext uri="{FF2B5EF4-FFF2-40B4-BE49-F238E27FC236}">
                <a16:creationId xmlns:a16="http://schemas.microsoft.com/office/drawing/2014/main" id="{8017D47F-10F9-549E-50E0-BB8957661B4E}"/>
              </a:ext>
            </a:extLst>
          </p:cNvPr>
          <p:cNvSpPr/>
          <p:nvPr/>
        </p:nvSpPr>
        <p:spPr>
          <a:xfrm>
            <a:off x="6119197" y="4328729"/>
            <a:ext cx="440269" cy="509166"/>
          </a:xfrm>
          <a:custGeom>
            <a:avLst/>
            <a:gdLst>
              <a:gd name="connsiteX0" fmla="*/ 440270 w 440269"/>
              <a:gd name="connsiteY0" fmla="*/ 254584 h 509166"/>
              <a:gd name="connsiteX1" fmla="*/ 0 w 440269"/>
              <a:gd name="connsiteY1" fmla="*/ 0 h 509166"/>
              <a:gd name="connsiteX2" fmla="*/ 0 w 440269"/>
              <a:gd name="connsiteY2" fmla="*/ 509167 h 509166"/>
              <a:gd name="connsiteX3" fmla="*/ 440270 w 440269"/>
              <a:gd name="connsiteY3" fmla="*/ 254584 h 509166"/>
            </a:gdLst>
            <a:ahLst/>
            <a:cxnLst>
              <a:cxn ang="0">
                <a:pos x="connsiteX0" y="connsiteY0"/>
              </a:cxn>
              <a:cxn ang="0">
                <a:pos x="connsiteX1" y="connsiteY1"/>
              </a:cxn>
              <a:cxn ang="0">
                <a:pos x="connsiteX2" y="connsiteY2"/>
              </a:cxn>
              <a:cxn ang="0">
                <a:pos x="connsiteX3" y="connsiteY3"/>
              </a:cxn>
            </a:cxnLst>
            <a:rect l="l" t="t" r="r" b="b"/>
            <a:pathLst>
              <a:path w="440269" h="509166">
                <a:moveTo>
                  <a:pt x="440270" y="254584"/>
                </a:moveTo>
                <a:lnTo>
                  <a:pt x="0" y="0"/>
                </a:lnTo>
                <a:lnTo>
                  <a:pt x="0" y="509167"/>
                </a:lnTo>
                <a:lnTo>
                  <a:pt x="440270" y="254584"/>
                </a:lnTo>
                <a:close/>
              </a:path>
            </a:pathLst>
          </a:custGeom>
          <a:solidFill>
            <a:schemeClr val="bg1"/>
          </a:solidFill>
          <a:ln w="8393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6" name="iSHEJI-9">
            <a:extLst>
              <a:ext uri="{FF2B5EF4-FFF2-40B4-BE49-F238E27FC236}">
                <a16:creationId xmlns:a16="http://schemas.microsoft.com/office/drawing/2014/main" id="{77E87EE5-F750-A6F7-2979-F1D946153EDD}"/>
              </a:ext>
            </a:extLst>
          </p:cNvPr>
          <p:cNvSpPr/>
          <p:nvPr/>
        </p:nvSpPr>
        <p:spPr>
          <a:xfrm>
            <a:off x="5115147" y="3098663"/>
            <a:ext cx="799879" cy="3759337"/>
          </a:xfrm>
          <a:custGeom>
            <a:avLst/>
            <a:gdLst>
              <a:gd name="connsiteX0" fmla="*/ 295753 w 799879"/>
              <a:gd name="connsiteY0" fmla="*/ 0 h 3759337"/>
              <a:gd name="connsiteX1" fmla="*/ 799879 w 799879"/>
              <a:gd name="connsiteY1" fmla="*/ 0 h 3759337"/>
              <a:gd name="connsiteX2" fmla="*/ 799879 w 799879"/>
              <a:gd name="connsiteY2" fmla="*/ 152918 h 3759337"/>
              <a:gd name="connsiteX3" fmla="*/ 295753 w 799879"/>
              <a:gd name="connsiteY3" fmla="*/ 152918 h 3759337"/>
              <a:gd name="connsiteX4" fmla="*/ 152918 w 799879"/>
              <a:gd name="connsiteY4" fmla="*/ 295754 h 3759337"/>
              <a:gd name="connsiteX5" fmla="*/ 152918 w 799879"/>
              <a:gd name="connsiteY5" fmla="*/ 2564790 h 3759337"/>
              <a:gd name="connsiteX6" fmla="*/ 152918 w 799879"/>
              <a:gd name="connsiteY6" fmla="*/ 3160867 h 3759337"/>
              <a:gd name="connsiteX7" fmla="*/ 152918 w 799879"/>
              <a:gd name="connsiteY7" fmla="*/ 3403758 h 3759337"/>
              <a:gd name="connsiteX8" fmla="*/ 152918 w 799879"/>
              <a:gd name="connsiteY8" fmla="*/ 3759337 h 3759337"/>
              <a:gd name="connsiteX9" fmla="*/ 0 w 799879"/>
              <a:gd name="connsiteY9" fmla="*/ 3759337 h 3759337"/>
              <a:gd name="connsiteX10" fmla="*/ 0 w 799879"/>
              <a:gd name="connsiteY10" fmla="*/ 3616494 h 3759337"/>
              <a:gd name="connsiteX11" fmla="*/ 0 w 799879"/>
              <a:gd name="connsiteY11" fmla="*/ 3403758 h 3759337"/>
              <a:gd name="connsiteX12" fmla="*/ 0 w 799879"/>
              <a:gd name="connsiteY12" fmla="*/ 3160867 h 3759337"/>
              <a:gd name="connsiteX13" fmla="*/ 0 w 799879"/>
              <a:gd name="connsiteY13" fmla="*/ 2564790 h 3759337"/>
              <a:gd name="connsiteX14" fmla="*/ 0 w 799879"/>
              <a:gd name="connsiteY14" fmla="*/ 2306824 h 3759337"/>
              <a:gd name="connsiteX15" fmla="*/ 0 w 799879"/>
              <a:gd name="connsiteY15" fmla="*/ 295754 h 3759337"/>
              <a:gd name="connsiteX16" fmla="*/ 295753 w 799879"/>
              <a:gd name="connsiteY16" fmla="*/ 0 h 3759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9879" h="3759337">
                <a:moveTo>
                  <a:pt x="295753" y="0"/>
                </a:moveTo>
                <a:lnTo>
                  <a:pt x="799879" y="0"/>
                </a:lnTo>
                <a:lnTo>
                  <a:pt x="799879" y="152918"/>
                </a:lnTo>
                <a:lnTo>
                  <a:pt x="295753" y="152918"/>
                </a:lnTo>
                <a:cubicBezTo>
                  <a:pt x="216866" y="152918"/>
                  <a:pt x="152918" y="216866"/>
                  <a:pt x="152918" y="295754"/>
                </a:cubicBezTo>
                <a:lnTo>
                  <a:pt x="152918" y="2564790"/>
                </a:lnTo>
                <a:lnTo>
                  <a:pt x="152918" y="3160867"/>
                </a:lnTo>
                <a:lnTo>
                  <a:pt x="152918" y="3403758"/>
                </a:lnTo>
                <a:lnTo>
                  <a:pt x="152918" y="3759337"/>
                </a:lnTo>
                <a:lnTo>
                  <a:pt x="0" y="3759337"/>
                </a:lnTo>
                <a:lnTo>
                  <a:pt x="0" y="3616494"/>
                </a:lnTo>
                <a:lnTo>
                  <a:pt x="0" y="3403758"/>
                </a:lnTo>
                <a:lnTo>
                  <a:pt x="0" y="3160867"/>
                </a:lnTo>
                <a:lnTo>
                  <a:pt x="0" y="2564790"/>
                </a:lnTo>
                <a:lnTo>
                  <a:pt x="0" y="2306824"/>
                </a:lnTo>
                <a:lnTo>
                  <a:pt x="0" y="295754"/>
                </a:lnTo>
                <a:cubicBezTo>
                  <a:pt x="462" y="132602"/>
                  <a:pt x="132602" y="462"/>
                  <a:pt x="295753" y="0"/>
                </a:cubicBezTo>
                <a:close/>
              </a:path>
            </a:pathLst>
          </a:custGeom>
          <a:solidFill>
            <a:schemeClr val="accent1">
              <a:lumMod val="60000"/>
              <a:lumOff val="40000"/>
            </a:schemeClr>
          </a:solidFill>
          <a:ln w="83939" cap="flat">
            <a:noFill/>
            <a:prstDash val="solid"/>
            <a:miter/>
          </a:ln>
        </p:spPr>
        <p:txBody>
          <a:bodyPr wrap="square" rtlCol="0" anchor="ctr">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8" name="iSHEJI-10">
            <a:extLst>
              <a:ext uri="{FF2B5EF4-FFF2-40B4-BE49-F238E27FC236}">
                <a16:creationId xmlns:a16="http://schemas.microsoft.com/office/drawing/2014/main" id="{375AA905-2D9E-F54E-BA5A-EB8D893080BA}"/>
              </a:ext>
            </a:extLst>
          </p:cNvPr>
          <p:cNvSpPr/>
          <p:nvPr/>
        </p:nvSpPr>
        <p:spPr>
          <a:xfrm>
            <a:off x="5690690" y="2920538"/>
            <a:ext cx="441109" cy="509166"/>
          </a:xfrm>
          <a:custGeom>
            <a:avLst/>
            <a:gdLst>
              <a:gd name="connsiteX0" fmla="*/ 441110 w 441109"/>
              <a:gd name="connsiteY0" fmla="*/ 254583 h 509166"/>
              <a:gd name="connsiteX1" fmla="*/ 0 w 441109"/>
              <a:gd name="connsiteY1" fmla="*/ 0 h 509166"/>
              <a:gd name="connsiteX2" fmla="*/ 0 w 441109"/>
              <a:gd name="connsiteY2" fmla="*/ 509167 h 509166"/>
              <a:gd name="connsiteX3" fmla="*/ 441110 w 441109"/>
              <a:gd name="connsiteY3" fmla="*/ 254583 h 509166"/>
            </a:gdLst>
            <a:ahLst/>
            <a:cxnLst>
              <a:cxn ang="0">
                <a:pos x="connsiteX0" y="connsiteY0"/>
              </a:cxn>
              <a:cxn ang="0">
                <a:pos x="connsiteX1" y="connsiteY1"/>
              </a:cxn>
              <a:cxn ang="0">
                <a:pos x="connsiteX2" y="connsiteY2"/>
              </a:cxn>
              <a:cxn ang="0">
                <a:pos x="connsiteX3" y="connsiteY3"/>
              </a:cxn>
            </a:cxnLst>
            <a:rect l="l" t="t" r="r" b="b"/>
            <a:pathLst>
              <a:path w="441109" h="509166">
                <a:moveTo>
                  <a:pt x="441110" y="254583"/>
                </a:moveTo>
                <a:lnTo>
                  <a:pt x="0" y="0"/>
                </a:lnTo>
                <a:lnTo>
                  <a:pt x="0" y="509167"/>
                </a:lnTo>
                <a:lnTo>
                  <a:pt x="441110" y="254583"/>
                </a:lnTo>
                <a:close/>
              </a:path>
            </a:pathLst>
          </a:custGeom>
          <a:solidFill>
            <a:schemeClr val="accent1">
              <a:lumMod val="60000"/>
              <a:lumOff val="40000"/>
            </a:schemeClr>
          </a:solidFill>
          <a:ln w="8393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5" name="iSHEJI-11">
            <a:extLst>
              <a:ext uri="{FF2B5EF4-FFF2-40B4-BE49-F238E27FC236}">
                <a16:creationId xmlns:a16="http://schemas.microsoft.com/office/drawing/2014/main" id="{A16A49E4-D50D-5D13-FA78-67A4542C1F2D}"/>
              </a:ext>
            </a:extLst>
          </p:cNvPr>
          <p:cNvSpPr/>
          <p:nvPr/>
        </p:nvSpPr>
        <p:spPr>
          <a:xfrm>
            <a:off x="4699244" y="1719039"/>
            <a:ext cx="799879" cy="5138961"/>
          </a:xfrm>
          <a:custGeom>
            <a:avLst/>
            <a:gdLst>
              <a:gd name="connsiteX0" fmla="*/ 295754 w 799879"/>
              <a:gd name="connsiteY0" fmla="*/ 0 h 5138961"/>
              <a:gd name="connsiteX1" fmla="*/ 799879 w 799879"/>
              <a:gd name="connsiteY1" fmla="*/ 0 h 5138961"/>
              <a:gd name="connsiteX2" fmla="*/ 799879 w 799879"/>
              <a:gd name="connsiteY2" fmla="*/ 152078 h 5138961"/>
              <a:gd name="connsiteX3" fmla="*/ 295754 w 799879"/>
              <a:gd name="connsiteY3" fmla="*/ 152078 h 5138961"/>
              <a:gd name="connsiteX4" fmla="*/ 152910 w 799879"/>
              <a:gd name="connsiteY4" fmla="*/ 294903 h 5138961"/>
              <a:gd name="connsiteX5" fmla="*/ 152918 w 799879"/>
              <a:gd name="connsiteY5" fmla="*/ 296594 h 5138961"/>
              <a:gd name="connsiteX6" fmla="*/ 152918 w 799879"/>
              <a:gd name="connsiteY6" fmla="*/ 3944414 h 5138961"/>
              <a:gd name="connsiteX7" fmla="*/ 152918 w 799879"/>
              <a:gd name="connsiteY7" fmla="*/ 4531249 h 5138961"/>
              <a:gd name="connsiteX8" fmla="*/ 152918 w 799879"/>
              <a:gd name="connsiteY8" fmla="*/ 4783382 h 5138961"/>
              <a:gd name="connsiteX9" fmla="*/ 152918 w 799879"/>
              <a:gd name="connsiteY9" fmla="*/ 5138961 h 5138961"/>
              <a:gd name="connsiteX10" fmla="*/ 0 w 799879"/>
              <a:gd name="connsiteY10" fmla="*/ 5138961 h 5138961"/>
              <a:gd name="connsiteX11" fmla="*/ 0 w 799879"/>
              <a:gd name="connsiteY11" fmla="*/ 4996118 h 5138961"/>
              <a:gd name="connsiteX12" fmla="*/ 0 w 799879"/>
              <a:gd name="connsiteY12" fmla="*/ 4783382 h 5138961"/>
              <a:gd name="connsiteX13" fmla="*/ 0 w 799879"/>
              <a:gd name="connsiteY13" fmla="*/ 4531249 h 5138961"/>
              <a:gd name="connsiteX14" fmla="*/ 0 w 799879"/>
              <a:gd name="connsiteY14" fmla="*/ 3944414 h 5138961"/>
              <a:gd name="connsiteX15" fmla="*/ 0 w 799879"/>
              <a:gd name="connsiteY15" fmla="*/ 3686448 h 5138961"/>
              <a:gd name="connsiteX16" fmla="*/ 0 w 799879"/>
              <a:gd name="connsiteY16" fmla="*/ 296594 h 5138961"/>
              <a:gd name="connsiteX17" fmla="*/ 295754 w 799879"/>
              <a:gd name="connsiteY17" fmla="*/ 0 h 513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99879" h="5138961">
                <a:moveTo>
                  <a:pt x="295754" y="0"/>
                </a:moveTo>
                <a:lnTo>
                  <a:pt x="799879" y="0"/>
                </a:lnTo>
                <a:lnTo>
                  <a:pt x="799879" y="152078"/>
                </a:lnTo>
                <a:lnTo>
                  <a:pt x="295754" y="152078"/>
                </a:lnTo>
                <a:cubicBezTo>
                  <a:pt x="216866" y="152073"/>
                  <a:pt x="152910" y="216018"/>
                  <a:pt x="152910" y="294903"/>
                </a:cubicBezTo>
                <a:cubicBezTo>
                  <a:pt x="152910" y="295467"/>
                  <a:pt x="152910" y="296030"/>
                  <a:pt x="152918" y="296594"/>
                </a:cubicBezTo>
                <a:lnTo>
                  <a:pt x="152918" y="3944414"/>
                </a:lnTo>
                <a:lnTo>
                  <a:pt x="152918" y="4531249"/>
                </a:lnTo>
                <a:lnTo>
                  <a:pt x="152918" y="4783382"/>
                </a:lnTo>
                <a:lnTo>
                  <a:pt x="152918" y="5138961"/>
                </a:lnTo>
                <a:lnTo>
                  <a:pt x="0" y="5138961"/>
                </a:lnTo>
                <a:lnTo>
                  <a:pt x="0" y="4996118"/>
                </a:lnTo>
                <a:lnTo>
                  <a:pt x="0" y="4783382"/>
                </a:lnTo>
                <a:lnTo>
                  <a:pt x="0" y="4531249"/>
                </a:lnTo>
                <a:lnTo>
                  <a:pt x="0" y="3944414"/>
                </a:lnTo>
                <a:lnTo>
                  <a:pt x="0" y="3686448"/>
                </a:lnTo>
                <a:lnTo>
                  <a:pt x="0" y="296594"/>
                </a:lnTo>
                <a:cubicBezTo>
                  <a:pt x="0" y="133117"/>
                  <a:pt x="132274" y="463"/>
                  <a:pt x="295754" y="0"/>
                </a:cubicBezTo>
                <a:close/>
              </a:path>
            </a:pathLst>
          </a:custGeom>
          <a:solidFill>
            <a:schemeClr val="accent1"/>
          </a:solidFill>
          <a:ln w="83939" cap="flat">
            <a:noFill/>
            <a:prstDash val="solid"/>
            <a:miter/>
          </a:ln>
        </p:spPr>
        <p:txBody>
          <a:bodyPr wrap="square" rtlCol="0" anchor="ctr">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0" name="iSHEJI-12">
            <a:extLst>
              <a:ext uri="{FF2B5EF4-FFF2-40B4-BE49-F238E27FC236}">
                <a16:creationId xmlns:a16="http://schemas.microsoft.com/office/drawing/2014/main" id="{6CC02832-FD15-6FD5-97EE-F32FD6291F5A}"/>
              </a:ext>
            </a:extLst>
          </p:cNvPr>
          <p:cNvSpPr/>
          <p:nvPr/>
        </p:nvSpPr>
        <p:spPr>
          <a:xfrm>
            <a:off x="5275627" y="1540075"/>
            <a:ext cx="440269" cy="508326"/>
          </a:xfrm>
          <a:custGeom>
            <a:avLst/>
            <a:gdLst>
              <a:gd name="connsiteX0" fmla="*/ 440269 w 440269"/>
              <a:gd name="connsiteY0" fmla="*/ 254583 h 508326"/>
              <a:gd name="connsiteX1" fmla="*/ 0 w 440269"/>
              <a:gd name="connsiteY1" fmla="*/ 0 h 508326"/>
              <a:gd name="connsiteX2" fmla="*/ 0 w 440269"/>
              <a:gd name="connsiteY2" fmla="*/ 508327 h 508326"/>
              <a:gd name="connsiteX3" fmla="*/ 440269 w 440269"/>
              <a:gd name="connsiteY3" fmla="*/ 254583 h 508326"/>
            </a:gdLst>
            <a:ahLst/>
            <a:cxnLst>
              <a:cxn ang="0">
                <a:pos x="connsiteX0" y="connsiteY0"/>
              </a:cxn>
              <a:cxn ang="0">
                <a:pos x="connsiteX1" y="connsiteY1"/>
              </a:cxn>
              <a:cxn ang="0">
                <a:pos x="connsiteX2" y="connsiteY2"/>
              </a:cxn>
              <a:cxn ang="0">
                <a:pos x="connsiteX3" y="connsiteY3"/>
              </a:cxn>
            </a:cxnLst>
            <a:rect l="l" t="t" r="r" b="b"/>
            <a:pathLst>
              <a:path w="440269" h="508326">
                <a:moveTo>
                  <a:pt x="440269" y="254583"/>
                </a:moveTo>
                <a:lnTo>
                  <a:pt x="0" y="0"/>
                </a:lnTo>
                <a:lnTo>
                  <a:pt x="0" y="508327"/>
                </a:lnTo>
                <a:lnTo>
                  <a:pt x="440269" y="254583"/>
                </a:lnTo>
                <a:close/>
              </a:path>
            </a:pathLst>
          </a:custGeom>
          <a:solidFill>
            <a:schemeClr val="accent1"/>
          </a:solidFill>
          <a:ln w="8393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4" name="iSHEJI-13">
            <a:extLst>
              <a:ext uri="{FF2B5EF4-FFF2-40B4-BE49-F238E27FC236}">
                <a16:creationId xmlns:a16="http://schemas.microsoft.com/office/drawing/2014/main" id="{7923DE75-E2C8-0B37-4619-3DF2A5A8A2BC}"/>
              </a:ext>
            </a:extLst>
          </p:cNvPr>
          <p:cNvSpPr/>
          <p:nvPr/>
        </p:nvSpPr>
        <p:spPr>
          <a:xfrm>
            <a:off x="3510348" y="2406156"/>
            <a:ext cx="939353" cy="4451844"/>
          </a:xfrm>
          <a:custGeom>
            <a:avLst/>
            <a:gdLst>
              <a:gd name="connsiteX0" fmla="*/ 440270 w 939353"/>
              <a:gd name="connsiteY0" fmla="*/ 0 h 4451844"/>
              <a:gd name="connsiteX1" fmla="*/ 440270 w 939353"/>
              <a:gd name="connsiteY1" fmla="*/ 183169 h 4451844"/>
              <a:gd name="connsiteX2" fmla="*/ 643599 w 939353"/>
              <a:gd name="connsiteY2" fmla="*/ 183169 h 4451844"/>
              <a:gd name="connsiteX3" fmla="*/ 939353 w 939353"/>
              <a:gd name="connsiteY3" fmla="*/ 479763 h 4451844"/>
              <a:gd name="connsiteX4" fmla="*/ 939353 w 939353"/>
              <a:gd name="connsiteY4" fmla="*/ 1789433 h 4451844"/>
              <a:gd name="connsiteX5" fmla="*/ 939353 w 939353"/>
              <a:gd name="connsiteY5" fmla="*/ 3257297 h 4451844"/>
              <a:gd name="connsiteX6" fmla="*/ 939353 w 939353"/>
              <a:gd name="connsiteY6" fmla="*/ 3497795 h 4451844"/>
              <a:gd name="connsiteX7" fmla="*/ 939353 w 939353"/>
              <a:gd name="connsiteY7" fmla="*/ 3853374 h 4451844"/>
              <a:gd name="connsiteX8" fmla="*/ 939353 w 939353"/>
              <a:gd name="connsiteY8" fmla="*/ 4096265 h 4451844"/>
              <a:gd name="connsiteX9" fmla="*/ 939353 w 939353"/>
              <a:gd name="connsiteY9" fmla="*/ 4451844 h 4451844"/>
              <a:gd name="connsiteX10" fmla="*/ 786435 w 939353"/>
              <a:gd name="connsiteY10" fmla="*/ 4451844 h 4451844"/>
              <a:gd name="connsiteX11" fmla="*/ 786435 w 939353"/>
              <a:gd name="connsiteY11" fmla="*/ 4309001 h 4451844"/>
              <a:gd name="connsiteX12" fmla="*/ 786435 w 939353"/>
              <a:gd name="connsiteY12" fmla="*/ 4096265 h 4451844"/>
              <a:gd name="connsiteX13" fmla="*/ 786435 w 939353"/>
              <a:gd name="connsiteY13" fmla="*/ 3853374 h 4451844"/>
              <a:gd name="connsiteX14" fmla="*/ 786435 w 939353"/>
              <a:gd name="connsiteY14" fmla="*/ 3497795 h 4451844"/>
              <a:gd name="connsiteX15" fmla="*/ 786435 w 939353"/>
              <a:gd name="connsiteY15" fmla="*/ 3257297 h 4451844"/>
              <a:gd name="connsiteX16" fmla="*/ 786435 w 939353"/>
              <a:gd name="connsiteY16" fmla="*/ 2999331 h 4451844"/>
              <a:gd name="connsiteX17" fmla="*/ 786435 w 939353"/>
              <a:gd name="connsiteY17" fmla="*/ 1789433 h 4451844"/>
              <a:gd name="connsiteX18" fmla="*/ 786435 w 939353"/>
              <a:gd name="connsiteY18" fmla="*/ 1531467 h 4451844"/>
              <a:gd name="connsiteX19" fmla="*/ 786435 w 939353"/>
              <a:gd name="connsiteY19" fmla="*/ 479763 h 4451844"/>
              <a:gd name="connsiteX20" fmla="*/ 643599 w 939353"/>
              <a:gd name="connsiteY20" fmla="*/ 336927 h 4451844"/>
              <a:gd name="connsiteX21" fmla="*/ 440270 w 939353"/>
              <a:gd name="connsiteY21" fmla="*/ 336927 h 4451844"/>
              <a:gd name="connsiteX22" fmla="*/ 440270 w 939353"/>
              <a:gd name="connsiteY22" fmla="*/ 508327 h 4451844"/>
              <a:gd name="connsiteX23" fmla="*/ 143856 w 939353"/>
              <a:gd name="connsiteY23" fmla="*/ 336927 h 4451844"/>
              <a:gd name="connsiteX24" fmla="*/ 139474 w 939353"/>
              <a:gd name="connsiteY24" fmla="*/ 336927 h 4451844"/>
              <a:gd name="connsiteX25" fmla="*/ 139474 w 939353"/>
              <a:gd name="connsiteY25" fmla="*/ 334393 h 4451844"/>
              <a:gd name="connsiteX26" fmla="*/ 0 w 939353"/>
              <a:gd name="connsiteY26" fmla="*/ 253743 h 445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39353" h="4451844">
                <a:moveTo>
                  <a:pt x="440270" y="0"/>
                </a:moveTo>
                <a:lnTo>
                  <a:pt x="440270" y="183169"/>
                </a:lnTo>
                <a:lnTo>
                  <a:pt x="643599" y="183169"/>
                </a:lnTo>
                <a:cubicBezTo>
                  <a:pt x="807079" y="183631"/>
                  <a:pt x="939353" y="316283"/>
                  <a:pt x="939353" y="479763"/>
                </a:cubicBezTo>
                <a:lnTo>
                  <a:pt x="939353" y="1789433"/>
                </a:lnTo>
                <a:lnTo>
                  <a:pt x="939353" y="3257297"/>
                </a:lnTo>
                <a:lnTo>
                  <a:pt x="939353" y="3497795"/>
                </a:lnTo>
                <a:lnTo>
                  <a:pt x="939353" y="3853374"/>
                </a:lnTo>
                <a:lnTo>
                  <a:pt x="939353" y="4096265"/>
                </a:lnTo>
                <a:lnTo>
                  <a:pt x="939353" y="4451844"/>
                </a:lnTo>
                <a:lnTo>
                  <a:pt x="786435" y="4451844"/>
                </a:lnTo>
                <a:lnTo>
                  <a:pt x="786435" y="4309001"/>
                </a:lnTo>
                <a:lnTo>
                  <a:pt x="786435" y="4096265"/>
                </a:lnTo>
                <a:lnTo>
                  <a:pt x="786435" y="3853374"/>
                </a:lnTo>
                <a:lnTo>
                  <a:pt x="786435" y="3497795"/>
                </a:lnTo>
                <a:lnTo>
                  <a:pt x="786435" y="3257297"/>
                </a:lnTo>
                <a:lnTo>
                  <a:pt x="786435" y="2999331"/>
                </a:lnTo>
                <a:lnTo>
                  <a:pt x="786435" y="1789433"/>
                </a:lnTo>
                <a:lnTo>
                  <a:pt x="786435" y="1531467"/>
                </a:lnTo>
                <a:lnTo>
                  <a:pt x="786435" y="479763"/>
                </a:lnTo>
                <a:cubicBezTo>
                  <a:pt x="786435" y="400876"/>
                  <a:pt x="722487" y="336927"/>
                  <a:pt x="643599" y="336927"/>
                </a:cubicBezTo>
                <a:lnTo>
                  <a:pt x="440270" y="336927"/>
                </a:lnTo>
                <a:lnTo>
                  <a:pt x="440270" y="508327"/>
                </a:lnTo>
                <a:lnTo>
                  <a:pt x="143856" y="336927"/>
                </a:lnTo>
                <a:lnTo>
                  <a:pt x="139474" y="336927"/>
                </a:lnTo>
                <a:lnTo>
                  <a:pt x="139474" y="334393"/>
                </a:lnTo>
                <a:lnTo>
                  <a:pt x="0" y="253743"/>
                </a:lnTo>
                <a:close/>
              </a:path>
            </a:pathLst>
          </a:custGeom>
          <a:solidFill>
            <a:schemeClr val="bg1"/>
          </a:solidFill>
          <a:ln w="83939" cap="flat">
            <a:noFill/>
            <a:prstDash val="solid"/>
            <a:miter/>
          </a:ln>
        </p:spPr>
        <p:txBody>
          <a:bodyPr wrap="square" rtlCol="0" anchor="ctr">
            <a:noAutofit/>
          </a:body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3" name="iSHEJI-14">
            <a:extLst>
              <a:ext uri="{FF2B5EF4-FFF2-40B4-BE49-F238E27FC236}">
                <a16:creationId xmlns:a16="http://schemas.microsoft.com/office/drawing/2014/main" id="{29FCDF3A-F126-F637-39BE-F393F4FB6C32}"/>
              </a:ext>
            </a:extLst>
          </p:cNvPr>
          <p:cNvSpPr txBox="1"/>
          <p:nvPr/>
        </p:nvSpPr>
        <p:spPr>
          <a:xfrm>
            <a:off x="1063233" y="2376077"/>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内容智能流转</a:t>
            </a:r>
          </a:p>
        </p:txBody>
      </p:sp>
      <p:sp>
        <p:nvSpPr>
          <p:cNvPr id="34" name="iSHEJI-15">
            <a:extLst>
              <a:ext uri="{FF2B5EF4-FFF2-40B4-BE49-F238E27FC236}">
                <a16:creationId xmlns:a16="http://schemas.microsoft.com/office/drawing/2014/main" id="{6BA513EF-D745-5CDF-8E76-D63FA5946F8D}"/>
              </a:ext>
            </a:extLst>
          </p:cNvPr>
          <p:cNvSpPr txBox="1"/>
          <p:nvPr/>
        </p:nvSpPr>
        <p:spPr>
          <a:xfrm>
            <a:off x="1063233" y="2713164"/>
            <a:ext cx="2416167" cy="50475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通过海报、文章、视频、音频、直播等形式创造优质内容</a:t>
            </a:r>
          </a:p>
        </p:txBody>
      </p:sp>
      <p:sp>
        <p:nvSpPr>
          <p:cNvPr id="35" name="iSHEJI-16">
            <a:extLst>
              <a:ext uri="{FF2B5EF4-FFF2-40B4-BE49-F238E27FC236}">
                <a16:creationId xmlns:a16="http://schemas.microsoft.com/office/drawing/2014/main" id="{5CD7775D-CF49-89FA-C5DE-4D8D85605BD1}"/>
              </a:ext>
            </a:extLst>
          </p:cNvPr>
          <p:cNvSpPr txBox="1"/>
          <p:nvPr/>
        </p:nvSpPr>
        <p:spPr>
          <a:xfrm>
            <a:off x="612890" y="3925234"/>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accent2">
                    <a:lumMod val="60000"/>
                    <a:lumOff val="40000"/>
                  </a:schemeClr>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数字资产管理</a:t>
            </a:r>
          </a:p>
        </p:txBody>
      </p:sp>
      <p:sp>
        <p:nvSpPr>
          <p:cNvPr id="36" name="iSHEJI-17">
            <a:extLst>
              <a:ext uri="{FF2B5EF4-FFF2-40B4-BE49-F238E27FC236}">
                <a16:creationId xmlns:a16="http://schemas.microsoft.com/office/drawing/2014/main" id="{B1A0F4BD-72C2-08AC-4463-C75D658AA895}"/>
              </a:ext>
            </a:extLst>
          </p:cNvPr>
          <p:cNvSpPr txBox="1"/>
          <p:nvPr/>
        </p:nvSpPr>
        <p:spPr>
          <a:xfrm>
            <a:off x="612890" y="4262321"/>
            <a:ext cx="2416167" cy="50475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基于全社交媒体平台进行全域流量整合营销</a:t>
            </a:r>
          </a:p>
        </p:txBody>
      </p:sp>
      <p:sp>
        <p:nvSpPr>
          <p:cNvPr id="37" name="iSHEJI-18">
            <a:extLst>
              <a:ext uri="{FF2B5EF4-FFF2-40B4-BE49-F238E27FC236}">
                <a16:creationId xmlns:a16="http://schemas.microsoft.com/office/drawing/2014/main" id="{B960A14C-1C04-C0FC-049D-43F4AB1DAE14}"/>
              </a:ext>
            </a:extLst>
          </p:cNvPr>
          <p:cNvSpPr txBox="1"/>
          <p:nvPr/>
        </p:nvSpPr>
        <p:spPr>
          <a:xfrm>
            <a:off x="5921387" y="1393933"/>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accent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品牌塑造传播</a:t>
            </a:r>
          </a:p>
        </p:txBody>
      </p:sp>
      <p:sp>
        <p:nvSpPr>
          <p:cNvPr id="38" name="iSHEJI-19">
            <a:extLst>
              <a:ext uri="{FF2B5EF4-FFF2-40B4-BE49-F238E27FC236}">
                <a16:creationId xmlns:a16="http://schemas.microsoft.com/office/drawing/2014/main" id="{231AB6B5-8566-624A-69E4-39153AE12E4B}"/>
              </a:ext>
            </a:extLst>
          </p:cNvPr>
          <p:cNvSpPr txBox="1"/>
          <p:nvPr/>
        </p:nvSpPr>
        <p:spPr>
          <a:xfrm>
            <a:off x="5921387" y="1731020"/>
            <a:ext cx="2527527" cy="50475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以优质内容作为营销输出核心，承载品牌内核</a:t>
            </a:r>
          </a:p>
        </p:txBody>
      </p:sp>
      <p:sp>
        <p:nvSpPr>
          <p:cNvPr id="39" name="iSHEJI-20">
            <a:extLst>
              <a:ext uri="{FF2B5EF4-FFF2-40B4-BE49-F238E27FC236}">
                <a16:creationId xmlns:a16="http://schemas.microsoft.com/office/drawing/2014/main" id="{B7DE3C94-F640-A696-1604-84F0CB40099C}"/>
              </a:ext>
            </a:extLst>
          </p:cNvPr>
          <p:cNvSpPr txBox="1"/>
          <p:nvPr/>
        </p:nvSpPr>
        <p:spPr>
          <a:xfrm>
            <a:off x="6342691" y="2738573"/>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accent1">
                    <a:lumMod val="60000"/>
                    <a:lumOff val="40000"/>
                  </a:schemeClr>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全员营销获客</a:t>
            </a:r>
          </a:p>
        </p:txBody>
      </p:sp>
      <p:sp>
        <p:nvSpPr>
          <p:cNvPr id="40" name="iSHEJI-21">
            <a:extLst>
              <a:ext uri="{FF2B5EF4-FFF2-40B4-BE49-F238E27FC236}">
                <a16:creationId xmlns:a16="http://schemas.microsoft.com/office/drawing/2014/main" id="{9F127166-1CA3-D273-94B8-4E2FD391AAA1}"/>
              </a:ext>
            </a:extLst>
          </p:cNvPr>
          <p:cNvSpPr txBox="1"/>
          <p:nvPr/>
        </p:nvSpPr>
        <p:spPr>
          <a:xfrm>
            <a:off x="6342691" y="3075660"/>
            <a:ext cx="2527527" cy="50475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在不同流量平台开设个人账户，传递品牌声量</a:t>
            </a:r>
          </a:p>
        </p:txBody>
      </p:sp>
      <p:sp>
        <p:nvSpPr>
          <p:cNvPr id="41" name="iSHEJI-22">
            <a:extLst>
              <a:ext uri="{FF2B5EF4-FFF2-40B4-BE49-F238E27FC236}">
                <a16:creationId xmlns:a16="http://schemas.microsoft.com/office/drawing/2014/main" id="{040F907B-B124-E56C-9A1C-C18F77081744}"/>
              </a:ext>
            </a:extLst>
          </p:cNvPr>
          <p:cNvSpPr txBox="1"/>
          <p:nvPr/>
        </p:nvSpPr>
        <p:spPr>
          <a:xfrm>
            <a:off x="6847621" y="4169767"/>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内容智能流转</a:t>
            </a:r>
          </a:p>
        </p:txBody>
      </p:sp>
      <p:sp>
        <p:nvSpPr>
          <p:cNvPr id="42" name="iSHEJI-23">
            <a:extLst>
              <a:ext uri="{FF2B5EF4-FFF2-40B4-BE49-F238E27FC236}">
                <a16:creationId xmlns:a16="http://schemas.microsoft.com/office/drawing/2014/main" id="{94D19D95-57D8-CFB3-7932-79D4694FC62D}"/>
              </a:ext>
            </a:extLst>
          </p:cNvPr>
          <p:cNvSpPr txBox="1"/>
          <p:nvPr/>
        </p:nvSpPr>
        <p:spPr>
          <a:xfrm>
            <a:off x="6847621" y="4506854"/>
            <a:ext cx="2527527" cy="504754"/>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通过海报、文章、视频、音频、直播等形式创造优质内容</a:t>
            </a:r>
            <a:r>
              <a:rPr lang="zh-CN" altLang="en-US" sz="1400" spc="0" dirty="0">
                <a:solidFill>
                  <a:schemeClr val="bg1"/>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endParaRPr kumimoji="0" lang="zh-CN" altLang="en-US"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
        <p:nvSpPr>
          <p:cNvPr id="3" name="iSHEJI-24">
            <a:extLst>
              <a:ext uri="{FF2B5EF4-FFF2-40B4-BE49-F238E27FC236}">
                <a16:creationId xmlns:a16="http://schemas.microsoft.com/office/drawing/2014/main" id="{B5272424-F828-B73E-E617-6B8A517B650D}"/>
              </a:ext>
            </a:extLst>
          </p:cNvPr>
          <p:cNvSpPr/>
          <p:nvPr/>
        </p:nvSpPr>
        <p:spPr>
          <a:xfrm>
            <a:off x="9448800" y="0"/>
            <a:ext cx="2743200" cy="6858000"/>
          </a:xfrm>
          <a:prstGeom prst="rect">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 name="iSHEJI-25">
            <a:extLst>
              <a:ext uri="{FF2B5EF4-FFF2-40B4-BE49-F238E27FC236}">
                <a16:creationId xmlns:a16="http://schemas.microsoft.com/office/drawing/2014/main" id="{E989694B-37BD-BC3E-7614-7BDAAEF4E71A}"/>
              </a:ext>
            </a:extLst>
          </p:cNvPr>
          <p:cNvSpPr txBox="1"/>
          <p:nvPr>
            <p:custDataLst>
              <p:tags r:id="rId1"/>
            </p:custDataLst>
          </p:nvPr>
        </p:nvSpPr>
        <p:spPr>
          <a:xfrm>
            <a:off x="11118928" y="516533"/>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43" name="iSHEJI-26">
            <a:extLst>
              <a:ext uri="{FF2B5EF4-FFF2-40B4-BE49-F238E27FC236}">
                <a16:creationId xmlns:a16="http://schemas.microsoft.com/office/drawing/2014/main" id="{2331DA84-6724-2EC9-5E07-EE62347B8CF0}"/>
              </a:ext>
            </a:extLst>
          </p:cNvPr>
          <p:cNvSpPr/>
          <p:nvPr/>
        </p:nvSpPr>
        <p:spPr>
          <a:xfrm>
            <a:off x="9001633" y="2958496"/>
            <a:ext cx="5002837" cy="3747236"/>
          </a:xfrm>
          <a:custGeom>
            <a:avLst/>
            <a:gdLst>
              <a:gd name="connsiteX0" fmla="*/ 0 w 6554308"/>
              <a:gd name="connsiteY0" fmla="*/ 4909324 h 4909323"/>
              <a:gd name="connsiteX1" fmla="*/ 6554309 w 6554308"/>
              <a:gd name="connsiteY1" fmla="*/ 580897 h 4909323"/>
              <a:gd name="connsiteX2" fmla="*/ 6554309 w 6554308"/>
              <a:gd name="connsiteY2" fmla="*/ 0 h 4909323"/>
              <a:gd name="connsiteX3" fmla="*/ 0 w 6554308"/>
              <a:gd name="connsiteY3" fmla="*/ 4909324 h 4909323"/>
            </a:gdLst>
            <a:ahLst/>
            <a:cxnLst>
              <a:cxn ang="0">
                <a:pos x="connsiteX0" y="connsiteY0"/>
              </a:cxn>
              <a:cxn ang="0">
                <a:pos x="connsiteX1" y="connsiteY1"/>
              </a:cxn>
              <a:cxn ang="0">
                <a:pos x="connsiteX2" y="connsiteY2"/>
              </a:cxn>
              <a:cxn ang="0">
                <a:pos x="connsiteX3" y="connsiteY3"/>
              </a:cxn>
            </a:cxnLst>
            <a:rect l="l" t="t" r="r" b="b"/>
            <a:pathLst>
              <a:path w="6554308" h="4909323">
                <a:moveTo>
                  <a:pt x="0" y="4909324"/>
                </a:moveTo>
                <a:lnTo>
                  <a:pt x="6554309" y="580897"/>
                </a:lnTo>
                <a:lnTo>
                  <a:pt x="6554309" y="0"/>
                </a:lnTo>
                <a:lnTo>
                  <a:pt x="0" y="4909324"/>
                </a:lnTo>
                <a:close/>
              </a:path>
            </a:pathLst>
          </a:custGeom>
          <a:solidFill>
            <a:srgbClr val="38B549"/>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4" name="iSHEJI-27">
            <a:extLst>
              <a:ext uri="{FF2B5EF4-FFF2-40B4-BE49-F238E27FC236}">
                <a16:creationId xmlns:a16="http://schemas.microsoft.com/office/drawing/2014/main" id="{E9BBBEE4-8F9A-E2E0-EED1-923F7FAE58C8}"/>
              </a:ext>
            </a:extLst>
          </p:cNvPr>
          <p:cNvSpPr/>
          <p:nvPr/>
        </p:nvSpPr>
        <p:spPr>
          <a:xfrm flipV="1">
            <a:off x="9780366" y="4176574"/>
            <a:ext cx="2328941" cy="23289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60" name="iSHEJI-28">
            <a:extLst>
              <a:ext uri="{FF2B5EF4-FFF2-40B4-BE49-F238E27FC236}">
                <a16:creationId xmlns:a16="http://schemas.microsoft.com/office/drawing/2014/main" id="{641C9413-927B-1E73-CF53-8B6A8EA6DB18}"/>
              </a:ext>
            </a:extLst>
          </p:cNvPr>
          <p:cNvSpPr txBox="1"/>
          <p:nvPr/>
        </p:nvSpPr>
        <p:spPr>
          <a:xfrm>
            <a:off x="10167841" y="4993502"/>
            <a:ext cx="1553990" cy="49244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iSHEJI</a:t>
            </a:r>
            <a:endParaRPr kumimoji="0" lang="zh-CN" altLang="en-US"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61" name="iSHEJI-29">
            <a:extLst>
              <a:ext uri="{FF2B5EF4-FFF2-40B4-BE49-F238E27FC236}">
                <a16:creationId xmlns:a16="http://schemas.microsoft.com/office/drawing/2014/main" id="{C7842520-4934-8D14-BAD6-62E5D66CC94F}"/>
              </a:ext>
            </a:extLst>
          </p:cNvPr>
          <p:cNvSpPr txBox="1"/>
          <p:nvPr/>
        </p:nvSpPr>
        <p:spPr>
          <a:xfrm>
            <a:off x="9917499" y="5453143"/>
            <a:ext cx="2054674"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iSHEJI powerpoint design</a:t>
            </a:r>
          </a:p>
        </p:txBody>
      </p:sp>
      <p:sp>
        <p:nvSpPr>
          <p:cNvPr id="45" name="iSHEJI-30">
            <a:extLst>
              <a:ext uri="{FF2B5EF4-FFF2-40B4-BE49-F238E27FC236}">
                <a16:creationId xmlns:a16="http://schemas.microsoft.com/office/drawing/2014/main" id="{D0156589-89EE-3E02-C1BA-6A0F35FA2C8D}"/>
              </a:ext>
            </a:extLst>
          </p:cNvPr>
          <p:cNvSpPr/>
          <p:nvPr/>
        </p:nvSpPr>
        <p:spPr>
          <a:xfrm rot="17100000" flipV="1">
            <a:off x="-16058" y="576"/>
            <a:ext cx="933278" cy="715214"/>
          </a:xfrm>
          <a:custGeom>
            <a:avLst/>
            <a:gdLst>
              <a:gd name="connsiteX0" fmla="*/ 888114 w 933278"/>
              <a:gd name="connsiteY0" fmla="*/ 168556 h 715214"/>
              <a:gd name="connsiteX1" fmla="*/ 933278 w 933278"/>
              <a:gd name="connsiteY1" fmla="*/ 0 h 715214"/>
              <a:gd name="connsiteX2" fmla="*/ 0 w 933278"/>
              <a:gd name="connsiteY2" fmla="*/ 699046 h 715214"/>
              <a:gd name="connsiteX3" fmla="*/ 60338 w 933278"/>
              <a:gd name="connsiteY3" fmla="*/ 715214 h 715214"/>
            </a:gdLst>
            <a:ahLst/>
            <a:cxnLst>
              <a:cxn ang="0">
                <a:pos x="connsiteX0" y="connsiteY0"/>
              </a:cxn>
              <a:cxn ang="0">
                <a:pos x="connsiteX1" y="connsiteY1"/>
              </a:cxn>
              <a:cxn ang="0">
                <a:pos x="connsiteX2" y="connsiteY2"/>
              </a:cxn>
              <a:cxn ang="0">
                <a:pos x="connsiteX3" y="connsiteY3"/>
              </a:cxn>
            </a:cxnLst>
            <a:rect l="l" t="t" r="r" b="b"/>
            <a:pathLst>
              <a:path w="933278" h="715214">
                <a:moveTo>
                  <a:pt x="888114" y="168556"/>
                </a:moveTo>
                <a:lnTo>
                  <a:pt x="933278" y="0"/>
                </a:lnTo>
                <a:lnTo>
                  <a:pt x="0" y="699046"/>
                </a:lnTo>
                <a:lnTo>
                  <a:pt x="60338" y="71521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 name="iSHEJI-31">
            <a:extLst>
              <a:ext uri="{FF2B5EF4-FFF2-40B4-BE49-F238E27FC236}">
                <a16:creationId xmlns:a16="http://schemas.microsoft.com/office/drawing/2014/main" id="{B1605061-DCD8-9467-B899-FB2A3C8B7F53}"/>
              </a:ext>
            </a:extLst>
          </p:cNvPr>
          <p:cNvSpPr txBox="1"/>
          <p:nvPr/>
        </p:nvSpPr>
        <p:spPr>
          <a:xfrm>
            <a:off x="390424" y="432434"/>
            <a:ext cx="2446121" cy="49244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年度工作回顾</a:t>
            </a:r>
          </a:p>
        </p:txBody>
      </p:sp>
      <p:sp>
        <p:nvSpPr>
          <p:cNvPr id="4" name="iSHEJI-32">
            <a:extLst>
              <a:ext uri="{FF2B5EF4-FFF2-40B4-BE49-F238E27FC236}">
                <a16:creationId xmlns:a16="http://schemas.microsoft.com/office/drawing/2014/main" id="{73A19675-B910-B8AB-BDAC-243AD338B10C}"/>
              </a:ext>
            </a:extLst>
          </p:cNvPr>
          <p:cNvSpPr txBox="1"/>
          <p:nvPr/>
        </p:nvSpPr>
        <p:spPr>
          <a:xfrm>
            <a:off x="390424" y="891896"/>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Annual Work Review</a:t>
            </a:r>
          </a:p>
        </p:txBody>
      </p:sp>
    </p:spTree>
    <p:extLst>
      <p:ext uri="{BB962C8B-B14F-4D97-AF65-F5344CB8AC3E}">
        <p14:creationId xmlns:p14="http://schemas.microsoft.com/office/powerpoint/2010/main" val="1244087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iSHEJI-1">
            <a:extLst>
              <a:ext uri="{FF2B5EF4-FFF2-40B4-BE49-F238E27FC236}">
                <a16:creationId xmlns:a16="http://schemas.microsoft.com/office/drawing/2014/main" id="{A6BA6976-BD3D-E9A5-6476-FEA25EE34094}"/>
              </a:ext>
            </a:extLst>
          </p:cNvPr>
          <p:cNvSpPr/>
          <p:nvPr/>
        </p:nvSpPr>
        <p:spPr>
          <a:xfrm>
            <a:off x="0" y="0"/>
            <a:ext cx="12192000" cy="1196340"/>
          </a:xfrm>
          <a:prstGeom prst="rect">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 name="iSHEJI-2">
            <a:extLst>
              <a:ext uri="{FF2B5EF4-FFF2-40B4-BE49-F238E27FC236}">
                <a16:creationId xmlns:a16="http://schemas.microsoft.com/office/drawing/2014/main" id="{E989694B-37BD-BC3E-7614-7BDAAEF4E71A}"/>
              </a:ext>
            </a:extLst>
          </p:cNvPr>
          <p:cNvSpPr txBox="1"/>
          <p:nvPr>
            <p:custDataLst>
              <p:tags r:id="rId1"/>
            </p:custDataLst>
          </p:nvPr>
        </p:nvSpPr>
        <p:spPr>
          <a:xfrm>
            <a:off x="11118928" y="516533"/>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95" name="iSHEJI-3">
            <a:extLst>
              <a:ext uri="{FF2B5EF4-FFF2-40B4-BE49-F238E27FC236}">
                <a16:creationId xmlns:a16="http://schemas.microsoft.com/office/drawing/2014/main" id="{1CAF7082-400D-37E4-BA46-8E17DDB3CE2E}"/>
              </a:ext>
            </a:extLst>
          </p:cNvPr>
          <p:cNvSpPr/>
          <p:nvPr/>
        </p:nvSpPr>
        <p:spPr>
          <a:xfrm rot="17100000" flipV="1">
            <a:off x="-16058" y="576"/>
            <a:ext cx="933278" cy="715214"/>
          </a:xfrm>
          <a:custGeom>
            <a:avLst/>
            <a:gdLst>
              <a:gd name="connsiteX0" fmla="*/ 888114 w 933278"/>
              <a:gd name="connsiteY0" fmla="*/ 168556 h 715214"/>
              <a:gd name="connsiteX1" fmla="*/ 933278 w 933278"/>
              <a:gd name="connsiteY1" fmla="*/ 0 h 715214"/>
              <a:gd name="connsiteX2" fmla="*/ 0 w 933278"/>
              <a:gd name="connsiteY2" fmla="*/ 699046 h 715214"/>
              <a:gd name="connsiteX3" fmla="*/ 60338 w 933278"/>
              <a:gd name="connsiteY3" fmla="*/ 715214 h 715214"/>
            </a:gdLst>
            <a:ahLst/>
            <a:cxnLst>
              <a:cxn ang="0">
                <a:pos x="connsiteX0" y="connsiteY0"/>
              </a:cxn>
              <a:cxn ang="0">
                <a:pos x="connsiteX1" y="connsiteY1"/>
              </a:cxn>
              <a:cxn ang="0">
                <a:pos x="connsiteX2" y="connsiteY2"/>
              </a:cxn>
              <a:cxn ang="0">
                <a:pos x="connsiteX3" y="connsiteY3"/>
              </a:cxn>
            </a:cxnLst>
            <a:rect l="l" t="t" r="r" b="b"/>
            <a:pathLst>
              <a:path w="933278" h="715214">
                <a:moveTo>
                  <a:pt x="888114" y="168556"/>
                </a:moveTo>
                <a:lnTo>
                  <a:pt x="933278" y="0"/>
                </a:lnTo>
                <a:lnTo>
                  <a:pt x="0" y="699046"/>
                </a:lnTo>
                <a:lnTo>
                  <a:pt x="60338" y="71521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5" name="iSHEJI-4">
            <a:extLst>
              <a:ext uri="{FF2B5EF4-FFF2-40B4-BE49-F238E27FC236}">
                <a16:creationId xmlns:a16="http://schemas.microsoft.com/office/drawing/2014/main" id="{13069267-3884-B7EE-FA5F-F72C8B76B756}"/>
              </a:ext>
            </a:extLst>
          </p:cNvPr>
          <p:cNvSpPr/>
          <p:nvPr/>
        </p:nvSpPr>
        <p:spPr>
          <a:xfrm>
            <a:off x="1033163" y="1787229"/>
            <a:ext cx="6157346" cy="1004799"/>
          </a:xfrm>
          <a:prstGeom prst="roundRect">
            <a:avLst>
              <a:gd name="adj" fmla="val 50000"/>
            </a:avLst>
          </a:prstGeom>
          <a:solidFill>
            <a:schemeClr val="tx1">
              <a:alpha val="10000"/>
            </a:schemeClr>
          </a:solidFill>
          <a:ln w="79493" cap="flat">
            <a:noFill/>
            <a:prstDash val="solid"/>
            <a:miter/>
          </a:ln>
        </p:spPr>
        <p:txBody>
          <a:bodyPr rtlCol="0" anchor="ctr"/>
          <a:lstStyle/>
          <a:p>
            <a:endParaRPr lang="zh-CN" altLang="en-US" dirty="0">
              <a:solidFill>
                <a:schemeClr val="tx1"/>
              </a:solidFill>
              <a:latin typeface="阿里巴巴普惠体 2.0 35 Thin" panose="00020600040101010101" pitchFamily="18" charset="-122"/>
              <a:ea typeface="阿里巴巴普惠体 2.0 35 Thin" panose="00020600040101010101" pitchFamily="18" charset="-122"/>
            </a:endParaRPr>
          </a:p>
        </p:txBody>
      </p:sp>
      <p:sp>
        <p:nvSpPr>
          <p:cNvPr id="36" name="iSHEJI-5">
            <a:extLst>
              <a:ext uri="{FF2B5EF4-FFF2-40B4-BE49-F238E27FC236}">
                <a16:creationId xmlns:a16="http://schemas.microsoft.com/office/drawing/2014/main" id="{9AAC2F2D-98E9-1E56-FDC7-7B5C2C1C2E9E}"/>
              </a:ext>
            </a:extLst>
          </p:cNvPr>
          <p:cNvSpPr/>
          <p:nvPr/>
        </p:nvSpPr>
        <p:spPr>
          <a:xfrm>
            <a:off x="1033162" y="1787229"/>
            <a:ext cx="2960421" cy="1004799"/>
          </a:xfrm>
          <a:custGeom>
            <a:avLst/>
            <a:gdLst>
              <a:gd name="connsiteX0" fmla="*/ 2959651 w 2960421"/>
              <a:gd name="connsiteY0" fmla="*/ 1004799 h 1004799"/>
              <a:gd name="connsiteX1" fmla="*/ 497388 w 2960421"/>
              <a:gd name="connsiteY1" fmla="*/ 994774 h 1004799"/>
              <a:gd name="connsiteX2" fmla="*/ 0 w 2960421"/>
              <a:gd name="connsiteY2" fmla="*/ 497387 h 1004799"/>
              <a:gd name="connsiteX3" fmla="*/ 497388 w 2960421"/>
              <a:gd name="connsiteY3" fmla="*/ 0 h 1004799"/>
              <a:gd name="connsiteX4" fmla="*/ 497388 w 2960421"/>
              <a:gd name="connsiteY4" fmla="*/ 70174 h 1004799"/>
              <a:gd name="connsiteX5" fmla="*/ 52413 w 2960421"/>
              <a:gd name="connsiteY5" fmla="*/ 478855 h 1004799"/>
              <a:gd name="connsiteX6" fmla="*/ 461095 w 2960421"/>
              <a:gd name="connsiteY6" fmla="*/ 923829 h 1004799"/>
              <a:gd name="connsiteX7" fmla="*/ 497388 w 2960421"/>
              <a:gd name="connsiteY7" fmla="*/ 923829 h 1004799"/>
              <a:gd name="connsiteX8" fmla="*/ 2960422 w 2960421"/>
              <a:gd name="connsiteY8" fmla="*/ 934625 h 100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0421" h="1004799">
                <a:moveTo>
                  <a:pt x="2959651" y="1004799"/>
                </a:moveTo>
                <a:lnTo>
                  <a:pt x="497388" y="994774"/>
                </a:lnTo>
                <a:cubicBezTo>
                  <a:pt x="222688" y="994774"/>
                  <a:pt x="0" y="772084"/>
                  <a:pt x="0" y="497387"/>
                </a:cubicBezTo>
                <a:cubicBezTo>
                  <a:pt x="0" y="222688"/>
                  <a:pt x="222688" y="0"/>
                  <a:pt x="497388" y="0"/>
                </a:cubicBezTo>
                <a:lnTo>
                  <a:pt x="497388" y="70174"/>
                </a:lnTo>
                <a:cubicBezTo>
                  <a:pt x="261657" y="60152"/>
                  <a:pt x="62435" y="243124"/>
                  <a:pt x="52413" y="478855"/>
                </a:cubicBezTo>
                <a:cubicBezTo>
                  <a:pt x="42391" y="714586"/>
                  <a:pt x="225365" y="913804"/>
                  <a:pt x="461095" y="923829"/>
                </a:cubicBezTo>
                <a:cubicBezTo>
                  <a:pt x="473187" y="924346"/>
                  <a:pt x="485296" y="924346"/>
                  <a:pt x="497388" y="923829"/>
                </a:cubicBezTo>
                <a:lnTo>
                  <a:pt x="2960422" y="934625"/>
                </a:lnTo>
                <a:close/>
              </a:path>
            </a:pathLst>
          </a:custGeom>
          <a:solidFill>
            <a:schemeClr val="accent1"/>
          </a:solidFill>
          <a:ln w="76962"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7" name="iSHEJI-6">
            <a:extLst>
              <a:ext uri="{FF2B5EF4-FFF2-40B4-BE49-F238E27FC236}">
                <a16:creationId xmlns:a16="http://schemas.microsoft.com/office/drawing/2014/main" id="{8785301F-2CD4-58FF-5CEE-DA1D635220EF}"/>
              </a:ext>
            </a:extLst>
          </p:cNvPr>
          <p:cNvSpPr/>
          <p:nvPr/>
        </p:nvSpPr>
        <p:spPr>
          <a:xfrm>
            <a:off x="3948087" y="2653223"/>
            <a:ext cx="179676" cy="207437"/>
          </a:xfrm>
          <a:custGeom>
            <a:avLst/>
            <a:gdLst>
              <a:gd name="connsiteX0" fmla="*/ 179677 w 179676"/>
              <a:gd name="connsiteY0" fmla="*/ 104104 h 207437"/>
              <a:gd name="connsiteX1" fmla="*/ 0 w 179676"/>
              <a:gd name="connsiteY1" fmla="*/ 0 h 207437"/>
              <a:gd name="connsiteX2" fmla="*/ 0 w 179676"/>
              <a:gd name="connsiteY2" fmla="*/ 207437 h 207437"/>
              <a:gd name="connsiteX3" fmla="*/ 179677 w 179676"/>
              <a:gd name="connsiteY3" fmla="*/ 104104 h 207437"/>
            </a:gdLst>
            <a:ahLst/>
            <a:cxnLst>
              <a:cxn ang="0">
                <a:pos x="connsiteX0" y="connsiteY0"/>
              </a:cxn>
              <a:cxn ang="0">
                <a:pos x="connsiteX1" y="connsiteY1"/>
              </a:cxn>
              <a:cxn ang="0">
                <a:pos x="connsiteX2" y="connsiteY2"/>
              </a:cxn>
              <a:cxn ang="0">
                <a:pos x="connsiteX3" y="connsiteY3"/>
              </a:cxn>
            </a:cxnLst>
            <a:rect l="l" t="t" r="r" b="b"/>
            <a:pathLst>
              <a:path w="179676" h="207437">
                <a:moveTo>
                  <a:pt x="179677" y="104104"/>
                </a:moveTo>
                <a:lnTo>
                  <a:pt x="0" y="0"/>
                </a:lnTo>
                <a:lnTo>
                  <a:pt x="0" y="207437"/>
                </a:lnTo>
                <a:lnTo>
                  <a:pt x="179677" y="104104"/>
                </a:lnTo>
                <a:close/>
              </a:path>
            </a:pathLst>
          </a:custGeom>
          <a:solidFill>
            <a:schemeClr val="accent1"/>
          </a:solidFill>
          <a:ln w="76962"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8" name="iSHEJI-7">
            <a:extLst>
              <a:ext uri="{FF2B5EF4-FFF2-40B4-BE49-F238E27FC236}">
                <a16:creationId xmlns:a16="http://schemas.microsoft.com/office/drawing/2014/main" id="{310EE6AD-3E4D-B4EE-DC09-A8AE2BFA7EE9}"/>
              </a:ext>
            </a:extLst>
          </p:cNvPr>
          <p:cNvSpPr/>
          <p:nvPr/>
        </p:nvSpPr>
        <p:spPr>
          <a:xfrm>
            <a:off x="1247154" y="1507305"/>
            <a:ext cx="771144" cy="771142"/>
          </a:xfrm>
          <a:custGeom>
            <a:avLst/>
            <a:gdLst>
              <a:gd name="connsiteX0" fmla="*/ 771144 w 771144"/>
              <a:gd name="connsiteY0" fmla="*/ 385571 h 771142"/>
              <a:gd name="connsiteX1" fmla="*/ 385572 w 771144"/>
              <a:gd name="connsiteY1" fmla="*/ 771143 h 771142"/>
              <a:gd name="connsiteX2" fmla="*/ 0 w 771144"/>
              <a:gd name="connsiteY2" fmla="*/ 385571 h 771142"/>
              <a:gd name="connsiteX3" fmla="*/ 385572 w 771144"/>
              <a:gd name="connsiteY3" fmla="*/ 0 h 771142"/>
              <a:gd name="connsiteX4" fmla="*/ 771144 w 771144"/>
              <a:gd name="connsiteY4" fmla="*/ 385571 h 77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44" h="771142">
                <a:moveTo>
                  <a:pt x="771144" y="385571"/>
                </a:moveTo>
                <a:cubicBezTo>
                  <a:pt x="771144" y="598516"/>
                  <a:pt x="598517" y="771143"/>
                  <a:pt x="385572" y="771143"/>
                </a:cubicBezTo>
                <a:cubicBezTo>
                  <a:pt x="172627" y="771143"/>
                  <a:pt x="0" y="598516"/>
                  <a:pt x="0" y="385571"/>
                </a:cubicBezTo>
                <a:cubicBezTo>
                  <a:pt x="0" y="172626"/>
                  <a:pt x="172627" y="0"/>
                  <a:pt x="385572" y="0"/>
                </a:cubicBezTo>
                <a:cubicBezTo>
                  <a:pt x="598517" y="0"/>
                  <a:pt x="771144" y="172626"/>
                  <a:pt x="771144" y="385571"/>
                </a:cubicBezTo>
                <a:close/>
              </a:path>
            </a:pathLst>
          </a:custGeom>
          <a:solidFill>
            <a:schemeClr val="accent3"/>
          </a:solidFill>
          <a:ln w="76962"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9" name="iSHEJI-8">
            <a:extLst>
              <a:ext uri="{FF2B5EF4-FFF2-40B4-BE49-F238E27FC236}">
                <a16:creationId xmlns:a16="http://schemas.microsoft.com/office/drawing/2014/main" id="{082CB3A7-46A1-B25D-89C7-0E741A979590}"/>
              </a:ext>
            </a:extLst>
          </p:cNvPr>
          <p:cNvSpPr txBox="1"/>
          <p:nvPr/>
        </p:nvSpPr>
        <p:spPr>
          <a:xfrm>
            <a:off x="1228178" y="1677432"/>
            <a:ext cx="809096"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800"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01</a:t>
            </a:r>
            <a:endParaRPr kumimoji="0" lang="zh-CN" altLang="en-US"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40" name="iSHEJI-9">
            <a:extLst>
              <a:ext uri="{FF2B5EF4-FFF2-40B4-BE49-F238E27FC236}">
                <a16:creationId xmlns:a16="http://schemas.microsoft.com/office/drawing/2014/main" id="{EA44F9BF-ABF1-DAF0-3C7C-63874F304745}"/>
              </a:ext>
            </a:extLst>
          </p:cNvPr>
          <p:cNvSpPr txBox="1"/>
          <p:nvPr/>
        </p:nvSpPr>
        <p:spPr>
          <a:xfrm>
            <a:off x="2146476" y="1968458"/>
            <a:ext cx="4800011" cy="619978"/>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tx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通过海报、文章、视频、音频、直播等形式创造优质内容，经由内容智能中台分发到各个渠道，触达用户</a:t>
            </a:r>
          </a:p>
        </p:txBody>
      </p:sp>
      <p:sp>
        <p:nvSpPr>
          <p:cNvPr id="41" name="iSHEJI-10">
            <a:extLst>
              <a:ext uri="{FF2B5EF4-FFF2-40B4-BE49-F238E27FC236}">
                <a16:creationId xmlns:a16="http://schemas.microsoft.com/office/drawing/2014/main" id="{1A75B69D-0851-668F-8431-30B773EC1162}"/>
              </a:ext>
            </a:extLst>
          </p:cNvPr>
          <p:cNvSpPr/>
          <p:nvPr/>
        </p:nvSpPr>
        <p:spPr>
          <a:xfrm flipH="1">
            <a:off x="4824603" y="3036865"/>
            <a:ext cx="6157346" cy="1004799"/>
          </a:xfrm>
          <a:prstGeom prst="roundRect">
            <a:avLst>
              <a:gd name="adj" fmla="val 50000"/>
            </a:avLst>
          </a:prstGeom>
          <a:solidFill>
            <a:schemeClr val="tx1">
              <a:alpha val="10000"/>
            </a:schemeClr>
          </a:solidFill>
          <a:ln w="79493" cap="flat">
            <a:noFill/>
            <a:prstDash val="solid"/>
            <a:miter/>
          </a:ln>
        </p:spPr>
        <p:txBody>
          <a:bodyPr rtlCol="0" anchor="ctr"/>
          <a:lstStyle/>
          <a:p>
            <a:endParaRPr lang="zh-CN" altLang="en-US" dirty="0">
              <a:solidFill>
                <a:schemeClr val="tx1"/>
              </a:solidFill>
              <a:latin typeface="阿里巴巴普惠体 2.0 35 Thin" panose="00020600040101010101" pitchFamily="18" charset="-122"/>
              <a:ea typeface="阿里巴巴普惠体 2.0 35 Thin" panose="00020600040101010101" pitchFamily="18" charset="-122"/>
            </a:endParaRPr>
          </a:p>
        </p:txBody>
      </p:sp>
      <p:sp>
        <p:nvSpPr>
          <p:cNvPr id="42" name="iSHEJI-11">
            <a:extLst>
              <a:ext uri="{FF2B5EF4-FFF2-40B4-BE49-F238E27FC236}">
                <a16:creationId xmlns:a16="http://schemas.microsoft.com/office/drawing/2014/main" id="{28E856FA-A2C5-CEAE-30CF-9C3770F2EAD8}"/>
              </a:ext>
            </a:extLst>
          </p:cNvPr>
          <p:cNvSpPr/>
          <p:nvPr/>
        </p:nvSpPr>
        <p:spPr>
          <a:xfrm flipH="1">
            <a:off x="8021529" y="3036865"/>
            <a:ext cx="2960421" cy="1004799"/>
          </a:xfrm>
          <a:custGeom>
            <a:avLst/>
            <a:gdLst>
              <a:gd name="connsiteX0" fmla="*/ 2959651 w 2960421"/>
              <a:gd name="connsiteY0" fmla="*/ 1004799 h 1004799"/>
              <a:gd name="connsiteX1" fmla="*/ 497388 w 2960421"/>
              <a:gd name="connsiteY1" fmla="*/ 994774 h 1004799"/>
              <a:gd name="connsiteX2" fmla="*/ 0 w 2960421"/>
              <a:gd name="connsiteY2" fmla="*/ 497387 h 1004799"/>
              <a:gd name="connsiteX3" fmla="*/ 497388 w 2960421"/>
              <a:gd name="connsiteY3" fmla="*/ 0 h 1004799"/>
              <a:gd name="connsiteX4" fmla="*/ 497388 w 2960421"/>
              <a:gd name="connsiteY4" fmla="*/ 70174 h 1004799"/>
              <a:gd name="connsiteX5" fmla="*/ 52413 w 2960421"/>
              <a:gd name="connsiteY5" fmla="*/ 478855 h 1004799"/>
              <a:gd name="connsiteX6" fmla="*/ 461095 w 2960421"/>
              <a:gd name="connsiteY6" fmla="*/ 923829 h 1004799"/>
              <a:gd name="connsiteX7" fmla="*/ 497388 w 2960421"/>
              <a:gd name="connsiteY7" fmla="*/ 923829 h 1004799"/>
              <a:gd name="connsiteX8" fmla="*/ 2960422 w 2960421"/>
              <a:gd name="connsiteY8" fmla="*/ 934625 h 100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0421" h="1004799">
                <a:moveTo>
                  <a:pt x="2959651" y="1004799"/>
                </a:moveTo>
                <a:lnTo>
                  <a:pt x="497388" y="994774"/>
                </a:lnTo>
                <a:cubicBezTo>
                  <a:pt x="222688" y="994774"/>
                  <a:pt x="0" y="772084"/>
                  <a:pt x="0" y="497387"/>
                </a:cubicBezTo>
                <a:cubicBezTo>
                  <a:pt x="0" y="222688"/>
                  <a:pt x="222688" y="0"/>
                  <a:pt x="497388" y="0"/>
                </a:cubicBezTo>
                <a:lnTo>
                  <a:pt x="497388" y="70174"/>
                </a:lnTo>
                <a:cubicBezTo>
                  <a:pt x="261657" y="60152"/>
                  <a:pt x="62435" y="243124"/>
                  <a:pt x="52413" y="478855"/>
                </a:cubicBezTo>
                <a:cubicBezTo>
                  <a:pt x="42391" y="714586"/>
                  <a:pt x="225365" y="913804"/>
                  <a:pt x="461095" y="923829"/>
                </a:cubicBezTo>
                <a:cubicBezTo>
                  <a:pt x="473187" y="924346"/>
                  <a:pt x="485296" y="924346"/>
                  <a:pt x="497388" y="923829"/>
                </a:cubicBezTo>
                <a:lnTo>
                  <a:pt x="2960422" y="934625"/>
                </a:lnTo>
                <a:close/>
              </a:path>
            </a:pathLst>
          </a:custGeom>
          <a:solidFill>
            <a:schemeClr val="accent2"/>
          </a:solidFill>
          <a:ln w="76962"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3" name="iSHEJI-12">
            <a:extLst>
              <a:ext uri="{FF2B5EF4-FFF2-40B4-BE49-F238E27FC236}">
                <a16:creationId xmlns:a16="http://schemas.microsoft.com/office/drawing/2014/main" id="{9883C39A-4BD6-51A0-1A18-A1488FBE0E98}"/>
              </a:ext>
            </a:extLst>
          </p:cNvPr>
          <p:cNvSpPr/>
          <p:nvPr/>
        </p:nvSpPr>
        <p:spPr>
          <a:xfrm flipH="1">
            <a:off x="7887349" y="3902859"/>
            <a:ext cx="179676" cy="207437"/>
          </a:xfrm>
          <a:custGeom>
            <a:avLst/>
            <a:gdLst>
              <a:gd name="connsiteX0" fmla="*/ 179677 w 179676"/>
              <a:gd name="connsiteY0" fmla="*/ 104104 h 207437"/>
              <a:gd name="connsiteX1" fmla="*/ 0 w 179676"/>
              <a:gd name="connsiteY1" fmla="*/ 0 h 207437"/>
              <a:gd name="connsiteX2" fmla="*/ 0 w 179676"/>
              <a:gd name="connsiteY2" fmla="*/ 207437 h 207437"/>
              <a:gd name="connsiteX3" fmla="*/ 179677 w 179676"/>
              <a:gd name="connsiteY3" fmla="*/ 104104 h 207437"/>
            </a:gdLst>
            <a:ahLst/>
            <a:cxnLst>
              <a:cxn ang="0">
                <a:pos x="connsiteX0" y="connsiteY0"/>
              </a:cxn>
              <a:cxn ang="0">
                <a:pos x="connsiteX1" y="connsiteY1"/>
              </a:cxn>
              <a:cxn ang="0">
                <a:pos x="connsiteX2" y="connsiteY2"/>
              </a:cxn>
              <a:cxn ang="0">
                <a:pos x="connsiteX3" y="connsiteY3"/>
              </a:cxn>
            </a:cxnLst>
            <a:rect l="l" t="t" r="r" b="b"/>
            <a:pathLst>
              <a:path w="179676" h="207437">
                <a:moveTo>
                  <a:pt x="179677" y="104104"/>
                </a:moveTo>
                <a:lnTo>
                  <a:pt x="0" y="0"/>
                </a:lnTo>
                <a:lnTo>
                  <a:pt x="0" y="207437"/>
                </a:lnTo>
                <a:lnTo>
                  <a:pt x="179677" y="104104"/>
                </a:lnTo>
                <a:close/>
              </a:path>
            </a:pathLst>
          </a:custGeom>
          <a:solidFill>
            <a:schemeClr val="accent2"/>
          </a:solidFill>
          <a:ln w="76962"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4" name="iSHEJI-13">
            <a:extLst>
              <a:ext uri="{FF2B5EF4-FFF2-40B4-BE49-F238E27FC236}">
                <a16:creationId xmlns:a16="http://schemas.microsoft.com/office/drawing/2014/main" id="{FA4ED521-D97C-C374-4CD2-BE7370A301A4}"/>
              </a:ext>
            </a:extLst>
          </p:cNvPr>
          <p:cNvSpPr/>
          <p:nvPr/>
        </p:nvSpPr>
        <p:spPr>
          <a:xfrm flipH="1">
            <a:off x="9996814" y="2756941"/>
            <a:ext cx="771144" cy="771142"/>
          </a:xfrm>
          <a:custGeom>
            <a:avLst/>
            <a:gdLst>
              <a:gd name="connsiteX0" fmla="*/ 771144 w 771144"/>
              <a:gd name="connsiteY0" fmla="*/ 385571 h 771142"/>
              <a:gd name="connsiteX1" fmla="*/ 385572 w 771144"/>
              <a:gd name="connsiteY1" fmla="*/ 771143 h 771142"/>
              <a:gd name="connsiteX2" fmla="*/ 0 w 771144"/>
              <a:gd name="connsiteY2" fmla="*/ 385571 h 771142"/>
              <a:gd name="connsiteX3" fmla="*/ 385572 w 771144"/>
              <a:gd name="connsiteY3" fmla="*/ 0 h 771142"/>
              <a:gd name="connsiteX4" fmla="*/ 771144 w 771144"/>
              <a:gd name="connsiteY4" fmla="*/ 385571 h 77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44" h="771142">
                <a:moveTo>
                  <a:pt x="771144" y="385571"/>
                </a:moveTo>
                <a:cubicBezTo>
                  <a:pt x="771144" y="598516"/>
                  <a:pt x="598517" y="771143"/>
                  <a:pt x="385572" y="771143"/>
                </a:cubicBezTo>
                <a:cubicBezTo>
                  <a:pt x="172627" y="771143"/>
                  <a:pt x="0" y="598516"/>
                  <a:pt x="0" y="385571"/>
                </a:cubicBezTo>
                <a:cubicBezTo>
                  <a:pt x="0" y="172626"/>
                  <a:pt x="172627" y="0"/>
                  <a:pt x="385572" y="0"/>
                </a:cubicBezTo>
                <a:cubicBezTo>
                  <a:pt x="598517" y="0"/>
                  <a:pt x="771144" y="172626"/>
                  <a:pt x="771144" y="385571"/>
                </a:cubicBezTo>
                <a:close/>
              </a:path>
            </a:pathLst>
          </a:custGeom>
          <a:solidFill>
            <a:schemeClr val="accent3"/>
          </a:solidFill>
          <a:ln w="76962"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3" name="iSHEJI-14">
            <a:extLst>
              <a:ext uri="{FF2B5EF4-FFF2-40B4-BE49-F238E27FC236}">
                <a16:creationId xmlns:a16="http://schemas.microsoft.com/office/drawing/2014/main" id="{D1E6CED9-FF29-18B6-8B01-CC31262B43E9}"/>
              </a:ext>
            </a:extLst>
          </p:cNvPr>
          <p:cNvSpPr txBox="1"/>
          <p:nvPr/>
        </p:nvSpPr>
        <p:spPr>
          <a:xfrm flipH="1">
            <a:off x="9977838" y="2927068"/>
            <a:ext cx="809096"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800"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02</a:t>
            </a:r>
            <a:endParaRPr kumimoji="0" lang="zh-CN" altLang="en-US"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54" name="iSHEJI-15">
            <a:extLst>
              <a:ext uri="{FF2B5EF4-FFF2-40B4-BE49-F238E27FC236}">
                <a16:creationId xmlns:a16="http://schemas.microsoft.com/office/drawing/2014/main" id="{E147C916-C123-651B-1497-265C95FD936B}"/>
              </a:ext>
            </a:extLst>
          </p:cNvPr>
          <p:cNvSpPr txBox="1"/>
          <p:nvPr/>
        </p:nvSpPr>
        <p:spPr>
          <a:xfrm flipH="1">
            <a:off x="5068625" y="3218094"/>
            <a:ext cx="4800011" cy="619978"/>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tx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基于全社交媒体平台进行全域流量整合营销，借助数据中台</a:t>
            </a:r>
            <a:r>
              <a:rPr kumimoji="0" lang="en-US" altLang="zh-CN" sz="1600" i="0" u="none" strike="noStrike" kern="1200" cap="none" spc="0" normalizeH="0" baseline="0" noProof="0" dirty="0">
                <a:ln>
                  <a:noFill/>
                </a:ln>
                <a:solidFill>
                  <a:schemeClr val="tx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KolRank</a:t>
            </a:r>
            <a:r>
              <a:rPr kumimoji="0" lang="zh-CN" altLang="en-US" sz="1600" i="0" u="none" strike="noStrike" kern="1200" cap="none" spc="0" normalizeH="0" baseline="0" noProof="0" dirty="0">
                <a:ln>
                  <a:noFill/>
                </a:ln>
                <a:solidFill>
                  <a:schemeClr val="tx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提供标准化产品及服务</a:t>
            </a:r>
          </a:p>
        </p:txBody>
      </p:sp>
      <p:sp>
        <p:nvSpPr>
          <p:cNvPr id="55" name="iSHEJI-16">
            <a:extLst>
              <a:ext uri="{FF2B5EF4-FFF2-40B4-BE49-F238E27FC236}">
                <a16:creationId xmlns:a16="http://schemas.microsoft.com/office/drawing/2014/main" id="{85E945F7-955C-0376-E091-266D36FE3B97}"/>
              </a:ext>
            </a:extLst>
          </p:cNvPr>
          <p:cNvSpPr/>
          <p:nvPr/>
        </p:nvSpPr>
        <p:spPr>
          <a:xfrm>
            <a:off x="1033163" y="4317069"/>
            <a:ext cx="6157346" cy="1004799"/>
          </a:xfrm>
          <a:prstGeom prst="roundRect">
            <a:avLst>
              <a:gd name="adj" fmla="val 50000"/>
            </a:avLst>
          </a:prstGeom>
          <a:solidFill>
            <a:schemeClr val="tx1">
              <a:alpha val="10000"/>
            </a:schemeClr>
          </a:solidFill>
          <a:ln w="79493" cap="flat">
            <a:noFill/>
            <a:prstDash val="solid"/>
            <a:miter/>
          </a:ln>
        </p:spPr>
        <p:txBody>
          <a:bodyPr rtlCol="0" anchor="ctr"/>
          <a:lstStyle/>
          <a:p>
            <a:endParaRPr lang="zh-CN" altLang="en-US" dirty="0">
              <a:solidFill>
                <a:schemeClr val="tx1"/>
              </a:solidFill>
              <a:latin typeface="阿里巴巴普惠体 2.0 35 Thin" panose="00020600040101010101" pitchFamily="18" charset="-122"/>
              <a:ea typeface="阿里巴巴普惠体 2.0 35 Thin" panose="00020600040101010101" pitchFamily="18" charset="-122"/>
            </a:endParaRPr>
          </a:p>
        </p:txBody>
      </p:sp>
      <p:sp>
        <p:nvSpPr>
          <p:cNvPr id="56" name="iSHEJI-17">
            <a:extLst>
              <a:ext uri="{FF2B5EF4-FFF2-40B4-BE49-F238E27FC236}">
                <a16:creationId xmlns:a16="http://schemas.microsoft.com/office/drawing/2014/main" id="{F21ACBAF-BBE5-FFCC-1ADD-378F14ADB2DE}"/>
              </a:ext>
            </a:extLst>
          </p:cNvPr>
          <p:cNvSpPr/>
          <p:nvPr/>
        </p:nvSpPr>
        <p:spPr>
          <a:xfrm>
            <a:off x="1033162" y="4317069"/>
            <a:ext cx="2960421" cy="1004799"/>
          </a:xfrm>
          <a:custGeom>
            <a:avLst/>
            <a:gdLst>
              <a:gd name="connsiteX0" fmla="*/ 2959651 w 2960421"/>
              <a:gd name="connsiteY0" fmla="*/ 1004799 h 1004799"/>
              <a:gd name="connsiteX1" fmla="*/ 497388 w 2960421"/>
              <a:gd name="connsiteY1" fmla="*/ 994774 h 1004799"/>
              <a:gd name="connsiteX2" fmla="*/ 0 w 2960421"/>
              <a:gd name="connsiteY2" fmla="*/ 497387 h 1004799"/>
              <a:gd name="connsiteX3" fmla="*/ 497388 w 2960421"/>
              <a:gd name="connsiteY3" fmla="*/ 0 h 1004799"/>
              <a:gd name="connsiteX4" fmla="*/ 497388 w 2960421"/>
              <a:gd name="connsiteY4" fmla="*/ 70174 h 1004799"/>
              <a:gd name="connsiteX5" fmla="*/ 52413 w 2960421"/>
              <a:gd name="connsiteY5" fmla="*/ 478855 h 1004799"/>
              <a:gd name="connsiteX6" fmla="*/ 461095 w 2960421"/>
              <a:gd name="connsiteY6" fmla="*/ 923829 h 1004799"/>
              <a:gd name="connsiteX7" fmla="*/ 497388 w 2960421"/>
              <a:gd name="connsiteY7" fmla="*/ 923829 h 1004799"/>
              <a:gd name="connsiteX8" fmla="*/ 2960422 w 2960421"/>
              <a:gd name="connsiteY8" fmla="*/ 934625 h 100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0421" h="1004799">
                <a:moveTo>
                  <a:pt x="2959651" y="1004799"/>
                </a:moveTo>
                <a:lnTo>
                  <a:pt x="497388" y="994774"/>
                </a:lnTo>
                <a:cubicBezTo>
                  <a:pt x="222688" y="994774"/>
                  <a:pt x="0" y="772084"/>
                  <a:pt x="0" y="497387"/>
                </a:cubicBezTo>
                <a:cubicBezTo>
                  <a:pt x="0" y="222688"/>
                  <a:pt x="222688" y="0"/>
                  <a:pt x="497388" y="0"/>
                </a:cubicBezTo>
                <a:lnTo>
                  <a:pt x="497388" y="70174"/>
                </a:lnTo>
                <a:cubicBezTo>
                  <a:pt x="261657" y="60152"/>
                  <a:pt x="62435" y="243124"/>
                  <a:pt x="52413" y="478855"/>
                </a:cubicBezTo>
                <a:cubicBezTo>
                  <a:pt x="42391" y="714586"/>
                  <a:pt x="225365" y="913804"/>
                  <a:pt x="461095" y="923829"/>
                </a:cubicBezTo>
                <a:cubicBezTo>
                  <a:pt x="473187" y="924346"/>
                  <a:pt x="485296" y="924346"/>
                  <a:pt x="497388" y="923829"/>
                </a:cubicBezTo>
                <a:lnTo>
                  <a:pt x="2960422" y="934625"/>
                </a:lnTo>
                <a:close/>
              </a:path>
            </a:pathLst>
          </a:custGeom>
          <a:solidFill>
            <a:schemeClr val="accent1"/>
          </a:solidFill>
          <a:ln w="76962"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7" name="iSHEJI-18">
            <a:extLst>
              <a:ext uri="{FF2B5EF4-FFF2-40B4-BE49-F238E27FC236}">
                <a16:creationId xmlns:a16="http://schemas.microsoft.com/office/drawing/2014/main" id="{EEABA0E3-EBE9-272E-B042-2F6D7BEACAFD}"/>
              </a:ext>
            </a:extLst>
          </p:cNvPr>
          <p:cNvSpPr/>
          <p:nvPr/>
        </p:nvSpPr>
        <p:spPr>
          <a:xfrm>
            <a:off x="3948087" y="5183063"/>
            <a:ext cx="179676" cy="207437"/>
          </a:xfrm>
          <a:custGeom>
            <a:avLst/>
            <a:gdLst>
              <a:gd name="connsiteX0" fmla="*/ 179677 w 179676"/>
              <a:gd name="connsiteY0" fmla="*/ 104104 h 207437"/>
              <a:gd name="connsiteX1" fmla="*/ 0 w 179676"/>
              <a:gd name="connsiteY1" fmla="*/ 0 h 207437"/>
              <a:gd name="connsiteX2" fmla="*/ 0 w 179676"/>
              <a:gd name="connsiteY2" fmla="*/ 207437 h 207437"/>
              <a:gd name="connsiteX3" fmla="*/ 179677 w 179676"/>
              <a:gd name="connsiteY3" fmla="*/ 104104 h 207437"/>
            </a:gdLst>
            <a:ahLst/>
            <a:cxnLst>
              <a:cxn ang="0">
                <a:pos x="connsiteX0" y="connsiteY0"/>
              </a:cxn>
              <a:cxn ang="0">
                <a:pos x="connsiteX1" y="connsiteY1"/>
              </a:cxn>
              <a:cxn ang="0">
                <a:pos x="connsiteX2" y="connsiteY2"/>
              </a:cxn>
              <a:cxn ang="0">
                <a:pos x="connsiteX3" y="connsiteY3"/>
              </a:cxn>
            </a:cxnLst>
            <a:rect l="l" t="t" r="r" b="b"/>
            <a:pathLst>
              <a:path w="179676" h="207437">
                <a:moveTo>
                  <a:pt x="179677" y="104104"/>
                </a:moveTo>
                <a:lnTo>
                  <a:pt x="0" y="0"/>
                </a:lnTo>
                <a:lnTo>
                  <a:pt x="0" y="207437"/>
                </a:lnTo>
                <a:lnTo>
                  <a:pt x="179677" y="104104"/>
                </a:lnTo>
                <a:close/>
              </a:path>
            </a:pathLst>
          </a:custGeom>
          <a:solidFill>
            <a:schemeClr val="accent1"/>
          </a:solidFill>
          <a:ln w="76962"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60" name="iSHEJI-19">
            <a:extLst>
              <a:ext uri="{FF2B5EF4-FFF2-40B4-BE49-F238E27FC236}">
                <a16:creationId xmlns:a16="http://schemas.microsoft.com/office/drawing/2014/main" id="{E45D86D4-FC21-F1A8-42DD-70177F13E6DF}"/>
              </a:ext>
            </a:extLst>
          </p:cNvPr>
          <p:cNvSpPr/>
          <p:nvPr/>
        </p:nvSpPr>
        <p:spPr>
          <a:xfrm>
            <a:off x="1247154" y="4037145"/>
            <a:ext cx="771144" cy="771142"/>
          </a:xfrm>
          <a:custGeom>
            <a:avLst/>
            <a:gdLst>
              <a:gd name="connsiteX0" fmla="*/ 771144 w 771144"/>
              <a:gd name="connsiteY0" fmla="*/ 385571 h 771142"/>
              <a:gd name="connsiteX1" fmla="*/ 385572 w 771144"/>
              <a:gd name="connsiteY1" fmla="*/ 771143 h 771142"/>
              <a:gd name="connsiteX2" fmla="*/ 0 w 771144"/>
              <a:gd name="connsiteY2" fmla="*/ 385571 h 771142"/>
              <a:gd name="connsiteX3" fmla="*/ 385572 w 771144"/>
              <a:gd name="connsiteY3" fmla="*/ 0 h 771142"/>
              <a:gd name="connsiteX4" fmla="*/ 771144 w 771144"/>
              <a:gd name="connsiteY4" fmla="*/ 385571 h 77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44" h="771142">
                <a:moveTo>
                  <a:pt x="771144" y="385571"/>
                </a:moveTo>
                <a:cubicBezTo>
                  <a:pt x="771144" y="598516"/>
                  <a:pt x="598517" y="771143"/>
                  <a:pt x="385572" y="771143"/>
                </a:cubicBezTo>
                <a:cubicBezTo>
                  <a:pt x="172627" y="771143"/>
                  <a:pt x="0" y="598516"/>
                  <a:pt x="0" y="385571"/>
                </a:cubicBezTo>
                <a:cubicBezTo>
                  <a:pt x="0" y="172626"/>
                  <a:pt x="172627" y="0"/>
                  <a:pt x="385572" y="0"/>
                </a:cubicBezTo>
                <a:cubicBezTo>
                  <a:pt x="598517" y="0"/>
                  <a:pt x="771144" y="172626"/>
                  <a:pt x="771144" y="385571"/>
                </a:cubicBezTo>
                <a:close/>
              </a:path>
            </a:pathLst>
          </a:custGeom>
          <a:solidFill>
            <a:schemeClr val="accent3"/>
          </a:solidFill>
          <a:ln w="76962"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61" name="iSHEJI-20">
            <a:extLst>
              <a:ext uri="{FF2B5EF4-FFF2-40B4-BE49-F238E27FC236}">
                <a16:creationId xmlns:a16="http://schemas.microsoft.com/office/drawing/2014/main" id="{5EEFCA2B-C073-FF9C-6DD0-8F128C0E9DC4}"/>
              </a:ext>
            </a:extLst>
          </p:cNvPr>
          <p:cNvSpPr txBox="1"/>
          <p:nvPr/>
        </p:nvSpPr>
        <p:spPr>
          <a:xfrm>
            <a:off x="1228178" y="4207272"/>
            <a:ext cx="809096"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800"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03</a:t>
            </a:r>
            <a:endParaRPr kumimoji="0" lang="zh-CN" altLang="en-US"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66" name="iSHEJI-21">
            <a:extLst>
              <a:ext uri="{FF2B5EF4-FFF2-40B4-BE49-F238E27FC236}">
                <a16:creationId xmlns:a16="http://schemas.microsoft.com/office/drawing/2014/main" id="{44FEB17F-8239-1B3F-47E5-834BA98D3694}"/>
              </a:ext>
            </a:extLst>
          </p:cNvPr>
          <p:cNvSpPr txBox="1"/>
          <p:nvPr/>
        </p:nvSpPr>
        <p:spPr>
          <a:xfrm>
            <a:off x="2146476" y="4498298"/>
            <a:ext cx="4800011" cy="619978"/>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tx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以优质内容作为营销输出核心，承载品牌内核，引发用户的情感共鸣和价值观认同</a:t>
            </a:r>
          </a:p>
        </p:txBody>
      </p:sp>
      <p:sp>
        <p:nvSpPr>
          <p:cNvPr id="67" name="iSHEJI-22">
            <a:extLst>
              <a:ext uri="{FF2B5EF4-FFF2-40B4-BE49-F238E27FC236}">
                <a16:creationId xmlns:a16="http://schemas.microsoft.com/office/drawing/2014/main" id="{70B6BE66-4B49-5FF2-93AC-30504F87C05B}"/>
              </a:ext>
            </a:extLst>
          </p:cNvPr>
          <p:cNvSpPr/>
          <p:nvPr/>
        </p:nvSpPr>
        <p:spPr>
          <a:xfrm flipH="1">
            <a:off x="4824603" y="5566705"/>
            <a:ext cx="6157346" cy="1004799"/>
          </a:xfrm>
          <a:prstGeom prst="roundRect">
            <a:avLst>
              <a:gd name="adj" fmla="val 50000"/>
            </a:avLst>
          </a:prstGeom>
          <a:solidFill>
            <a:schemeClr val="tx1">
              <a:alpha val="10000"/>
            </a:schemeClr>
          </a:solidFill>
          <a:ln w="79493" cap="flat">
            <a:noFill/>
            <a:prstDash val="solid"/>
            <a:miter/>
          </a:ln>
        </p:spPr>
        <p:txBody>
          <a:bodyPr rtlCol="0" anchor="ctr"/>
          <a:lstStyle/>
          <a:p>
            <a:endParaRPr lang="zh-CN" altLang="en-US" dirty="0">
              <a:solidFill>
                <a:schemeClr val="tx1"/>
              </a:solidFill>
              <a:latin typeface="阿里巴巴普惠体 2.0 35 Thin" panose="00020600040101010101" pitchFamily="18" charset="-122"/>
              <a:ea typeface="阿里巴巴普惠体 2.0 35 Thin" panose="00020600040101010101" pitchFamily="18" charset="-122"/>
            </a:endParaRPr>
          </a:p>
        </p:txBody>
      </p:sp>
      <p:sp>
        <p:nvSpPr>
          <p:cNvPr id="68" name="iSHEJI-23">
            <a:extLst>
              <a:ext uri="{FF2B5EF4-FFF2-40B4-BE49-F238E27FC236}">
                <a16:creationId xmlns:a16="http://schemas.microsoft.com/office/drawing/2014/main" id="{AB246345-6AC1-5BC9-DB94-DA54DDB1A018}"/>
              </a:ext>
            </a:extLst>
          </p:cNvPr>
          <p:cNvSpPr/>
          <p:nvPr/>
        </p:nvSpPr>
        <p:spPr>
          <a:xfrm flipH="1">
            <a:off x="8021529" y="5566705"/>
            <a:ext cx="2960421" cy="1004799"/>
          </a:xfrm>
          <a:custGeom>
            <a:avLst/>
            <a:gdLst>
              <a:gd name="connsiteX0" fmla="*/ 2959651 w 2960421"/>
              <a:gd name="connsiteY0" fmla="*/ 1004799 h 1004799"/>
              <a:gd name="connsiteX1" fmla="*/ 497388 w 2960421"/>
              <a:gd name="connsiteY1" fmla="*/ 994774 h 1004799"/>
              <a:gd name="connsiteX2" fmla="*/ 0 w 2960421"/>
              <a:gd name="connsiteY2" fmla="*/ 497387 h 1004799"/>
              <a:gd name="connsiteX3" fmla="*/ 497388 w 2960421"/>
              <a:gd name="connsiteY3" fmla="*/ 0 h 1004799"/>
              <a:gd name="connsiteX4" fmla="*/ 497388 w 2960421"/>
              <a:gd name="connsiteY4" fmla="*/ 70174 h 1004799"/>
              <a:gd name="connsiteX5" fmla="*/ 52413 w 2960421"/>
              <a:gd name="connsiteY5" fmla="*/ 478855 h 1004799"/>
              <a:gd name="connsiteX6" fmla="*/ 461095 w 2960421"/>
              <a:gd name="connsiteY6" fmla="*/ 923829 h 1004799"/>
              <a:gd name="connsiteX7" fmla="*/ 497388 w 2960421"/>
              <a:gd name="connsiteY7" fmla="*/ 923829 h 1004799"/>
              <a:gd name="connsiteX8" fmla="*/ 2960422 w 2960421"/>
              <a:gd name="connsiteY8" fmla="*/ 934625 h 100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0421" h="1004799">
                <a:moveTo>
                  <a:pt x="2959651" y="1004799"/>
                </a:moveTo>
                <a:lnTo>
                  <a:pt x="497388" y="994774"/>
                </a:lnTo>
                <a:cubicBezTo>
                  <a:pt x="222688" y="994774"/>
                  <a:pt x="0" y="772084"/>
                  <a:pt x="0" y="497387"/>
                </a:cubicBezTo>
                <a:cubicBezTo>
                  <a:pt x="0" y="222688"/>
                  <a:pt x="222688" y="0"/>
                  <a:pt x="497388" y="0"/>
                </a:cubicBezTo>
                <a:lnTo>
                  <a:pt x="497388" y="70174"/>
                </a:lnTo>
                <a:cubicBezTo>
                  <a:pt x="261657" y="60152"/>
                  <a:pt x="62435" y="243124"/>
                  <a:pt x="52413" y="478855"/>
                </a:cubicBezTo>
                <a:cubicBezTo>
                  <a:pt x="42391" y="714586"/>
                  <a:pt x="225365" y="913804"/>
                  <a:pt x="461095" y="923829"/>
                </a:cubicBezTo>
                <a:cubicBezTo>
                  <a:pt x="473187" y="924346"/>
                  <a:pt x="485296" y="924346"/>
                  <a:pt x="497388" y="923829"/>
                </a:cubicBezTo>
                <a:lnTo>
                  <a:pt x="2960422" y="934625"/>
                </a:lnTo>
                <a:close/>
              </a:path>
            </a:pathLst>
          </a:custGeom>
          <a:solidFill>
            <a:schemeClr val="accent2"/>
          </a:solidFill>
          <a:ln w="76962"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69" name="iSHEJI-24">
            <a:extLst>
              <a:ext uri="{FF2B5EF4-FFF2-40B4-BE49-F238E27FC236}">
                <a16:creationId xmlns:a16="http://schemas.microsoft.com/office/drawing/2014/main" id="{993B366A-4E28-2C50-7326-8D1CDFC769B3}"/>
              </a:ext>
            </a:extLst>
          </p:cNvPr>
          <p:cNvSpPr/>
          <p:nvPr/>
        </p:nvSpPr>
        <p:spPr>
          <a:xfrm flipH="1">
            <a:off x="7887349" y="6432699"/>
            <a:ext cx="179676" cy="207437"/>
          </a:xfrm>
          <a:custGeom>
            <a:avLst/>
            <a:gdLst>
              <a:gd name="connsiteX0" fmla="*/ 179677 w 179676"/>
              <a:gd name="connsiteY0" fmla="*/ 104104 h 207437"/>
              <a:gd name="connsiteX1" fmla="*/ 0 w 179676"/>
              <a:gd name="connsiteY1" fmla="*/ 0 h 207437"/>
              <a:gd name="connsiteX2" fmla="*/ 0 w 179676"/>
              <a:gd name="connsiteY2" fmla="*/ 207437 h 207437"/>
              <a:gd name="connsiteX3" fmla="*/ 179677 w 179676"/>
              <a:gd name="connsiteY3" fmla="*/ 104104 h 207437"/>
            </a:gdLst>
            <a:ahLst/>
            <a:cxnLst>
              <a:cxn ang="0">
                <a:pos x="connsiteX0" y="connsiteY0"/>
              </a:cxn>
              <a:cxn ang="0">
                <a:pos x="connsiteX1" y="connsiteY1"/>
              </a:cxn>
              <a:cxn ang="0">
                <a:pos x="connsiteX2" y="connsiteY2"/>
              </a:cxn>
              <a:cxn ang="0">
                <a:pos x="connsiteX3" y="connsiteY3"/>
              </a:cxn>
            </a:cxnLst>
            <a:rect l="l" t="t" r="r" b="b"/>
            <a:pathLst>
              <a:path w="179676" h="207437">
                <a:moveTo>
                  <a:pt x="179677" y="104104"/>
                </a:moveTo>
                <a:lnTo>
                  <a:pt x="0" y="0"/>
                </a:lnTo>
                <a:lnTo>
                  <a:pt x="0" y="207437"/>
                </a:lnTo>
                <a:lnTo>
                  <a:pt x="179677" y="104104"/>
                </a:lnTo>
                <a:close/>
              </a:path>
            </a:pathLst>
          </a:custGeom>
          <a:solidFill>
            <a:schemeClr val="accent2"/>
          </a:solidFill>
          <a:ln w="76962"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70" name="iSHEJI-25">
            <a:extLst>
              <a:ext uri="{FF2B5EF4-FFF2-40B4-BE49-F238E27FC236}">
                <a16:creationId xmlns:a16="http://schemas.microsoft.com/office/drawing/2014/main" id="{839A1E1E-5DF2-F2DD-C969-32C47EC242F4}"/>
              </a:ext>
            </a:extLst>
          </p:cNvPr>
          <p:cNvSpPr/>
          <p:nvPr/>
        </p:nvSpPr>
        <p:spPr>
          <a:xfrm flipH="1">
            <a:off x="9996814" y="5286781"/>
            <a:ext cx="771144" cy="771142"/>
          </a:xfrm>
          <a:custGeom>
            <a:avLst/>
            <a:gdLst>
              <a:gd name="connsiteX0" fmla="*/ 771144 w 771144"/>
              <a:gd name="connsiteY0" fmla="*/ 385571 h 771142"/>
              <a:gd name="connsiteX1" fmla="*/ 385572 w 771144"/>
              <a:gd name="connsiteY1" fmla="*/ 771143 h 771142"/>
              <a:gd name="connsiteX2" fmla="*/ 0 w 771144"/>
              <a:gd name="connsiteY2" fmla="*/ 385571 h 771142"/>
              <a:gd name="connsiteX3" fmla="*/ 385572 w 771144"/>
              <a:gd name="connsiteY3" fmla="*/ 0 h 771142"/>
              <a:gd name="connsiteX4" fmla="*/ 771144 w 771144"/>
              <a:gd name="connsiteY4" fmla="*/ 385571 h 771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144" h="771142">
                <a:moveTo>
                  <a:pt x="771144" y="385571"/>
                </a:moveTo>
                <a:cubicBezTo>
                  <a:pt x="771144" y="598516"/>
                  <a:pt x="598517" y="771143"/>
                  <a:pt x="385572" y="771143"/>
                </a:cubicBezTo>
                <a:cubicBezTo>
                  <a:pt x="172627" y="771143"/>
                  <a:pt x="0" y="598516"/>
                  <a:pt x="0" y="385571"/>
                </a:cubicBezTo>
                <a:cubicBezTo>
                  <a:pt x="0" y="172626"/>
                  <a:pt x="172627" y="0"/>
                  <a:pt x="385572" y="0"/>
                </a:cubicBezTo>
                <a:cubicBezTo>
                  <a:pt x="598517" y="0"/>
                  <a:pt x="771144" y="172626"/>
                  <a:pt x="771144" y="385571"/>
                </a:cubicBezTo>
                <a:close/>
              </a:path>
            </a:pathLst>
          </a:custGeom>
          <a:solidFill>
            <a:schemeClr val="accent3"/>
          </a:solidFill>
          <a:ln w="76962"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71" name="iSHEJI-26">
            <a:extLst>
              <a:ext uri="{FF2B5EF4-FFF2-40B4-BE49-F238E27FC236}">
                <a16:creationId xmlns:a16="http://schemas.microsoft.com/office/drawing/2014/main" id="{CF4AC53E-5904-D740-F200-9A4BF6C398CC}"/>
              </a:ext>
            </a:extLst>
          </p:cNvPr>
          <p:cNvSpPr txBox="1"/>
          <p:nvPr/>
        </p:nvSpPr>
        <p:spPr>
          <a:xfrm flipH="1">
            <a:off x="9977838" y="5456908"/>
            <a:ext cx="809096" cy="43088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800"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04</a:t>
            </a:r>
            <a:endParaRPr kumimoji="0" lang="zh-CN" altLang="en-US" sz="28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72" name="iSHEJI-27">
            <a:extLst>
              <a:ext uri="{FF2B5EF4-FFF2-40B4-BE49-F238E27FC236}">
                <a16:creationId xmlns:a16="http://schemas.microsoft.com/office/drawing/2014/main" id="{E7B2B927-D579-61FB-68B4-BB82BA562880}"/>
              </a:ext>
            </a:extLst>
          </p:cNvPr>
          <p:cNvSpPr txBox="1"/>
          <p:nvPr/>
        </p:nvSpPr>
        <p:spPr>
          <a:xfrm flipH="1">
            <a:off x="5068625" y="5747934"/>
            <a:ext cx="4800011" cy="619978"/>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tx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在不同流量平台开设个人账户，传递品牌声量，对平台用户种草、拉新以建立企业私域流量池</a:t>
            </a:r>
          </a:p>
        </p:txBody>
      </p:sp>
      <p:sp>
        <p:nvSpPr>
          <p:cNvPr id="2" name="iSHEJI-28">
            <a:extLst>
              <a:ext uri="{FF2B5EF4-FFF2-40B4-BE49-F238E27FC236}">
                <a16:creationId xmlns:a16="http://schemas.microsoft.com/office/drawing/2014/main" id="{9A3706F5-1BAE-E9F5-F5C4-6A2961AA4CE1}"/>
              </a:ext>
            </a:extLst>
          </p:cNvPr>
          <p:cNvSpPr txBox="1"/>
          <p:nvPr/>
        </p:nvSpPr>
        <p:spPr>
          <a:xfrm>
            <a:off x="390424" y="432434"/>
            <a:ext cx="2446121" cy="49244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年度工作回顾</a:t>
            </a:r>
          </a:p>
        </p:txBody>
      </p:sp>
      <p:sp>
        <p:nvSpPr>
          <p:cNvPr id="3" name="iSHEJI-29">
            <a:extLst>
              <a:ext uri="{FF2B5EF4-FFF2-40B4-BE49-F238E27FC236}">
                <a16:creationId xmlns:a16="http://schemas.microsoft.com/office/drawing/2014/main" id="{9AF797CF-93C2-B212-B3B1-38B95ADE763F}"/>
              </a:ext>
            </a:extLst>
          </p:cNvPr>
          <p:cNvSpPr txBox="1"/>
          <p:nvPr/>
        </p:nvSpPr>
        <p:spPr>
          <a:xfrm>
            <a:off x="390424" y="891896"/>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Annual Work Review</a:t>
            </a:r>
          </a:p>
        </p:txBody>
      </p:sp>
    </p:spTree>
    <p:extLst>
      <p:ext uri="{BB962C8B-B14F-4D97-AF65-F5344CB8AC3E}">
        <p14:creationId xmlns:p14="http://schemas.microsoft.com/office/powerpoint/2010/main" val="40896667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3" name="iSHEJI-1">
            <a:extLst>
              <a:ext uri="{FF2B5EF4-FFF2-40B4-BE49-F238E27FC236}">
                <a16:creationId xmlns:a16="http://schemas.microsoft.com/office/drawing/2014/main" id="{70265697-4C2E-7935-F656-F752774C4549}"/>
              </a:ext>
            </a:extLst>
          </p:cNvPr>
          <p:cNvSpPr/>
          <p:nvPr/>
        </p:nvSpPr>
        <p:spPr>
          <a:xfrm flipH="1" flipV="1">
            <a:off x="-9525" y="0"/>
            <a:ext cx="6772276" cy="5072585"/>
          </a:xfrm>
          <a:custGeom>
            <a:avLst/>
            <a:gdLst>
              <a:gd name="connsiteX0" fmla="*/ 0 w 6554308"/>
              <a:gd name="connsiteY0" fmla="*/ 4909324 h 4909323"/>
              <a:gd name="connsiteX1" fmla="*/ 6554309 w 6554308"/>
              <a:gd name="connsiteY1" fmla="*/ 580897 h 4909323"/>
              <a:gd name="connsiteX2" fmla="*/ 6554309 w 6554308"/>
              <a:gd name="connsiteY2" fmla="*/ 0 h 4909323"/>
              <a:gd name="connsiteX3" fmla="*/ 0 w 6554308"/>
              <a:gd name="connsiteY3" fmla="*/ 4909324 h 4909323"/>
            </a:gdLst>
            <a:ahLst/>
            <a:cxnLst>
              <a:cxn ang="0">
                <a:pos x="connsiteX0" y="connsiteY0"/>
              </a:cxn>
              <a:cxn ang="0">
                <a:pos x="connsiteX1" y="connsiteY1"/>
              </a:cxn>
              <a:cxn ang="0">
                <a:pos x="connsiteX2" y="connsiteY2"/>
              </a:cxn>
              <a:cxn ang="0">
                <a:pos x="connsiteX3" y="connsiteY3"/>
              </a:cxn>
            </a:cxnLst>
            <a:rect l="l" t="t" r="r" b="b"/>
            <a:pathLst>
              <a:path w="6554308" h="4909323">
                <a:moveTo>
                  <a:pt x="0" y="4909324"/>
                </a:moveTo>
                <a:lnTo>
                  <a:pt x="6554309" y="580897"/>
                </a:lnTo>
                <a:lnTo>
                  <a:pt x="6554309" y="0"/>
                </a:lnTo>
                <a:lnTo>
                  <a:pt x="0" y="490932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0" name="iSHEJI-2">
            <a:extLst>
              <a:ext uri="{FF2B5EF4-FFF2-40B4-BE49-F238E27FC236}">
                <a16:creationId xmlns:a16="http://schemas.microsoft.com/office/drawing/2014/main" id="{96844A7B-1697-2269-AE9C-58ACC72A07D3}"/>
              </a:ext>
            </a:extLst>
          </p:cNvPr>
          <p:cNvSpPr/>
          <p:nvPr/>
        </p:nvSpPr>
        <p:spPr>
          <a:xfrm flipH="1">
            <a:off x="1483931" y="1076326"/>
            <a:ext cx="3012843" cy="3012842"/>
          </a:xfrm>
          <a:prstGeom prst="ellipse">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4" name="iSHEJI-3">
            <a:extLst>
              <a:ext uri="{FF2B5EF4-FFF2-40B4-BE49-F238E27FC236}">
                <a16:creationId xmlns:a16="http://schemas.microsoft.com/office/drawing/2014/main" id="{E4AD6D29-AF69-CA01-2007-34C2EF5D84E8}"/>
              </a:ext>
            </a:extLst>
          </p:cNvPr>
          <p:cNvSpPr/>
          <p:nvPr/>
        </p:nvSpPr>
        <p:spPr>
          <a:xfrm flipH="1">
            <a:off x="1483932" y="993586"/>
            <a:ext cx="3133434" cy="3133429"/>
          </a:xfrm>
          <a:custGeom>
            <a:avLst/>
            <a:gdLst>
              <a:gd name="connsiteX0" fmla="*/ 1516291 w 3032583"/>
              <a:gd name="connsiteY0" fmla="*/ 171588 h 3032579"/>
              <a:gd name="connsiteX1" fmla="*/ 2858551 w 3032583"/>
              <a:gd name="connsiteY1" fmla="*/ 1518739 h 3032579"/>
              <a:gd name="connsiteX2" fmla="*/ 1511387 w 3032583"/>
              <a:gd name="connsiteY2" fmla="*/ 2860986 h 3032579"/>
              <a:gd name="connsiteX3" fmla="*/ 169139 w 3032583"/>
              <a:gd name="connsiteY3" fmla="*/ 1513835 h 3032579"/>
              <a:gd name="connsiteX4" fmla="*/ 563023 w 3032583"/>
              <a:gd name="connsiteY4" fmla="*/ 565406 h 3032579"/>
              <a:gd name="connsiteX5" fmla="*/ 1516291 w 3032583"/>
              <a:gd name="connsiteY5" fmla="*/ 171588 h 3032579"/>
              <a:gd name="connsiteX6" fmla="*/ 1516291 w 3032583"/>
              <a:gd name="connsiteY6" fmla="*/ 0 h 3032579"/>
              <a:gd name="connsiteX7" fmla="*/ 0 w 3032583"/>
              <a:gd name="connsiteY7" fmla="*/ 1516296 h 3032579"/>
              <a:gd name="connsiteX8" fmla="*/ 1516297 w 3032583"/>
              <a:gd name="connsiteY8" fmla="*/ 3032580 h 3032579"/>
              <a:gd name="connsiteX9" fmla="*/ 3032582 w 3032583"/>
              <a:gd name="connsiteY9" fmla="*/ 1519269 h 3032579"/>
              <a:gd name="connsiteX10" fmla="*/ 1518078 w 3032583"/>
              <a:gd name="connsiteY10" fmla="*/ 0 h 3032579"/>
              <a:gd name="connsiteX11" fmla="*/ 1516291 w 3032583"/>
              <a:gd name="connsiteY11" fmla="*/ 0 h 303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32583" h="3032579">
                <a:moveTo>
                  <a:pt x="1516291" y="171588"/>
                </a:moveTo>
                <a:cubicBezTo>
                  <a:pt x="2258946" y="172940"/>
                  <a:pt x="2859921" y="776084"/>
                  <a:pt x="2858551" y="1518739"/>
                </a:cubicBezTo>
                <a:cubicBezTo>
                  <a:pt x="2857181" y="2261399"/>
                  <a:pt x="2254060" y="2862344"/>
                  <a:pt x="1511387" y="2860986"/>
                </a:cubicBezTo>
                <a:cubicBezTo>
                  <a:pt x="768727" y="2859633"/>
                  <a:pt x="167781" y="2256489"/>
                  <a:pt x="169139" y="1513835"/>
                </a:cubicBezTo>
                <a:cubicBezTo>
                  <a:pt x="169789" y="1158034"/>
                  <a:pt x="311420" y="816991"/>
                  <a:pt x="563023" y="565406"/>
                </a:cubicBezTo>
                <a:cubicBezTo>
                  <a:pt x="815276" y="311861"/>
                  <a:pt x="1158637" y="170009"/>
                  <a:pt x="1516291" y="171588"/>
                </a:cubicBezTo>
                <a:moveTo>
                  <a:pt x="1516291" y="0"/>
                </a:moveTo>
                <a:cubicBezTo>
                  <a:pt x="678864" y="0"/>
                  <a:pt x="0" y="678869"/>
                  <a:pt x="0" y="1516296"/>
                </a:cubicBezTo>
                <a:cubicBezTo>
                  <a:pt x="6" y="2353717"/>
                  <a:pt x="678869" y="3032580"/>
                  <a:pt x="1516297" y="3032580"/>
                </a:cubicBezTo>
                <a:cubicBezTo>
                  <a:pt x="2352545" y="3032580"/>
                  <a:pt x="3030914" y="2355528"/>
                  <a:pt x="3032582" y="1519269"/>
                </a:cubicBezTo>
                <a:cubicBezTo>
                  <a:pt x="3033892" y="681514"/>
                  <a:pt x="2355822" y="1317"/>
                  <a:pt x="1518078" y="0"/>
                </a:cubicBezTo>
                <a:cubicBezTo>
                  <a:pt x="1517483" y="0"/>
                  <a:pt x="1516887" y="0"/>
                  <a:pt x="1516291" y="0"/>
                </a:cubicBezTo>
                <a:close/>
              </a:path>
            </a:pathLst>
          </a:custGeom>
          <a:gradFill>
            <a:gsLst>
              <a:gs pos="0">
                <a:schemeClr val="accent1"/>
              </a:gs>
              <a:gs pos="100000">
                <a:schemeClr val="accent2"/>
              </a:gs>
            </a:gsLst>
            <a:lin ang="5400000" scaled="1"/>
          </a:gra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5" name="iSHEJI-4">
            <a:extLst>
              <a:ext uri="{FF2B5EF4-FFF2-40B4-BE49-F238E27FC236}">
                <a16:creationId xmlns:a16="http://schemas.microsoft.com/office/drawing/2014/main" id="{902662B2-1396-0962-C2DA-ADC5F9903872}"/>
              </a:ext>
            </a:extLst>
          </p:cNvPr>
          <p:cNvSpPr/>
          <p:nvPr/>
        </p:nvSpPr>
        <p:spPr>
          <a:xfrm flipH="1">
            <a:off x="667296" y="983973"/>
            <a:ext cx="3152658" cy="31526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9" name="iSHEJI-5">
            <a:extLst>
              <a:ext uri="{FF2B5EF4-FFF2-40B4-BE49-F238E27FC236}">
                <a16:creationId xmlns:a16="http://schemas.microsoft.com/office/drawing/2014/main" id="{7F3A2386-BB1A-2DEF-BCC9-48A755921602}"/>
              </a:ext>
            </a:extLst>
          </p:cNvPr>
          <p:cNvSpPr>
            <a:spLocks noChangeArrowheads="1"/>
          </p:cNvSpPr>
          <p:nvPr/>
        </p:nvSpPr>
        <p:spPr bwMode="auto">
          <a:xfrm>
            <a:off x="1329111" y="1636970"/>
            <a:ext cx="1814599"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ysClr val="windowText" lastClr="000000"/>
                </a:solidFill>
                <a:latin typeface="Arial" panose="020B0604020202020204" pitchFamily="34" charset="0"/>
              </a:defRPr>
            </a:lvl1pPr>
            <a:lvl2pPr marL="457200" eaLnBrk="0" fontAlgn="base" hangingPunct="0">
              <a:spcBef>
                <a:spcPct val="0"/>
              </a:spcBef>
              <a:spcAft>
                <a:spcPct val="0"/>
              </a:spcAft>
              <a:defRPr>
                <a:solidFill>
                  <a:sysClr val="windowText" lastClr="000000"/>
                </a:solidFill>
                <a:latin typeface="Arial" panose="020B0604020202020204" pitchFamily="34" charset="0"/>
              </a:defRPr>
            </a:lvl2pPr>
            <a:lvl3pPr marL="914400" eaLnBrk="0" fontAlgn="base" hangingPunct="0">
              <a:spcBef>
                <a:spcPct val="0"/>
              </a:spcBef>
              <a:spcAft>
                <a:spcPct val="0"/>
              </a:spcAft>
              <a:defRPr>
                <a:solidFill>
                  <a:sysClr val="windowText" lastClr="000000"/>
                </a:solidFill>
                <a:latin typeface="Arial" panose="020B0604020202020204" pitchFamily="34" charset="0"/>
              </a:defRPr>
            </a:lvl3pPr>
            <a:lvl4pPr marL="1371600" eaLnBrk="0" fontAlgn="base" hangingPunct="0">
              <a:spcBef>
                <a:spcPct val="0"/>
              </a:spcBef>
              <a:spcAft>
                <a:spcPct val="0"/>
              </a:spcAft>
              <a:defRPr>
                <a:solidFill>
                  <a:sysClr val="windowText" lastClr="000000"/>
                </a:solidFill>
                <a:latin typeface="Arial" panose="020B0604020202020204" pitchFamily="34" charset="0"/>
              </a:defRPr>
            </a:lvl4pPr>
            <a:lvl5pPr marL="1828800" eaLnBrk="0" fontAlgn="base" hangingPunct="0">
              <a:spcBef>
                <a:spcPct val="0"/>
              </a:spcBef>
              <a:spcAft>
                <a:spcPct val="0"/>
              </a:spcAft>
              <a:defRPr>
                <a:solidFill>
                  <a:sysClr val="windowText" lastClr="000000"/>
                </a:solidFill>
                <a:latin typeface="Arial" panose="020B0604020202020204" pitchFamily="34" charset="0"/>
              </a:defRPr>
            </a:lvl5pPr>
            <a:lvl6pPr marL="2286000" eaLnBrk="0" fontAlgn="base" hangingPunct="0">
              <a:spcBef>
                <a:spcPct val="0"/>
              </a:spcBef>
              <a:spcAft>
                <a:spcPct val="0"/>
              </a:spcAft>
              <a:defRPr>
                <a:solidFill>
                  <a:sysClr val="windowText" lastClr="000000"/>
                </a:solidFill>
                <a:latin typeface="Arial" panose="020B0604020202020204" pitchFamily="34" charset="0"/>
              </a:defRPr>
            </a:lvl6pPr>
            <a:lvl7pPr marL="2743200" eaLnBrk="0" fontAlgn="base" hangingPunct="0">
              <a:spcBef>
                <a:spcPct val="0"/>
              </a:spcBef>
              <a:spcAft>
                <a:spcPct val="0"/>
              </a:spcAft>
              <a:defRPr>
                <a:solidFill>
                  <a:sysClr val="windowText" lastClr="000000"/>
                </a:solidFill>
                <a:latin typeface="Arial" panose="020B0604020202020204" pitchFamily="34" charset="0"/>
              </a:defRPr>
            </a:lvl7pPr>
            <a:lvl8pPr marL="3200400" eaLnBrk="0" fontAlgn="base" hangingPunct="0">
              <a:spcBef>
                <a:spcPct val="0"/>
              </a:spcBef>
              <a:spcAft>
                <a:spcPct val="0"/>
              </a:spcAft>
              <a:defRPr>
                <a:solidFill>
                  <a:sysClr val="windowText" lastClr="000000"/>
                </a:solidFill>
                <a:latin typeface="Arial" panose="020B0604020202020204" pitchFamily="34" charset="0"/>
              </a:defRPr>
            </a:lvl8pPr>
            <a:lvl9pPr marL="3657600" eaLnBrk="0" fontAlgn="base" hangingPunct="0">
              <a:spcBef>
                <a:spcPct val="0"/>
              </a:spcBef>
              <a:spcAft>
                <a:spcPct val="0"/>
              </a:spcAft>
              <a:defRPr>
                <a:solidFill>
                  <a:sysClr val="windowText" lastClr="000000"/>
                </a:solidFill>
                <a:latin typeface="Arial" panose="020B0604020202020204" pitchFamily="34" charset="0"/>
              </a:defRPr>
            </a:lvl9pPr>
          </a:lstStyle>
          <a:p>
            <a:pPr defTabSz="609600"/>
            <a:r>
              <a:rPr lang="en-US" altLang="en-US" sz="12000" dirty="0">
                <a:ln w="19050">
                  <a:noFill/>
                </a:ln>
                <a:solidFill>
                  <a:schemeClr val="accent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字魂59号-创粗黑" panose="00000500000000000000" pitchFamily="2" charset="-122"/>
              </a:rPr>
              <a:t>02</a:t>
            </a:r>
          </a:p>
        </p:txBody>
      </p:sp>
      <p:sp>
        <p:nvSpPr>
          <p:cNvPr id="20" name="iSHEJI-6">
            <a:extLst>
              <a:ext uri="{FF2B5EF4-FFF2-40B4-BE49-F238E27FC236}">
                <a16:creationId xmlns:a16="http://schemas.microsoft.com/office/drawing/2014/main" id="{905CC148-E80C-975C-2636-4F467AE022A6}"/>
              </a:ext>
            </a:extLst>
          </p:cNvPr>
          <p:cNvSpPr txBox="1"/>
          <p:nvPr/>
        </p:nvSpPr>
        <p:spPr>
          <a:xfrm>
            <a:off x="3805249" y="4518708"/>
            <a:ext cx="7713651" cy="677108"/>
          </a:xfrm>
          <a:prstGeom prst="rect">
            <a:avLst/>
          </a:prstGeom>
          <a:noFill/>
        </p:spPr>
        <p:txBody>
          <a:bodyPr wrap="none" lIns="0" tIns="0" rIns="0" bIns="0">
            <a:spAutoFit/>
          </a:bodyPr>
          <a:lstStyle/>
          <a:p>
            <a:pPr algn="r"/>
            <a:r>
              <a:rPr lang="en-US" altLang="zh-CN" sz="44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Presentation of work results</a:t>
            </a:r>
          </a:p>
        </p:txBody>
      </p:sp>
      <p:sp>
        <p:nvSpPr>
          <p:cNvPr id="21" name="iSHEJI-7">
            <a:extLst>
              <a:ext uri="{FF2B5EF4-FFF2-40B4-BE49-F238E27FC236}">
                <a16:creationId xmlns:a16="http://schemas.microsoft.com/office/drawing/2014/main" id="{9CE7DDBD-2101-41C9-0F98-D1D42F80A2F2}"/>
              </a:ext>
            </a:extLst>
          </p:cNvPr>
          <p:cNvSpPr txBox="1"/>
          <p:nvPr/>
        </p:nvSpPr>
        <p:spPr>
          <a:xfrm>
            <a:off x="9441408" y="5233827"/>
            <a:ext cx="2077492" cy="369332"/>
          </a:xfrm>
          <a:prstGeom prst="rect">
            <a:avLst/>
          </a:prstGeom>
          <a:noFill/>
        </p:spPr>
        <p:txBody>
          <a:bodyPr wrap="none" lIns="0" tIns="0" rIns="0" bIns="0">
            <a:spAutoFit/>
          </a:bodyPr>
          <a:lstStyle/>
          <a:p>
            <a:pPr algn="r"/>
            <a:r>
              <a:rPr lang="zh-CN" altLang="en-US" sz="2400" spc="300" dirty="0">
                <a:solidFill>
                  <a:schemeClr val="bg1"/>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工作成果展示</a:t>
            </a:r>
          </a:p>
        </p:txBody>
      </p:sp>
      <p:sp>
        <p:nvSpPr>
          <p:cNvPr id="22" name="iSHEJI-8">
            <a:extLst>
              <a:ext uri="{FF2B5EF4-FFF2-40B4-BE49-F238E27FC236}">
                <a16:creationId xmlns:a16="http://schemas.microsoft.com/office/drawing/2014/main" id="{3538C102-6B18-311B-2F94-364A851DC3D9}"/>
              </a:ext>
            </a:extLst>
          </p:cNvPr>
          <p:cNvSpPr/>
          <p:nvPr/>
        </p:nvSpPr>
        <p:spPr>
          <a:xfrm>
            <a:off x="9143712" y="5323080"/>
            <a:ext cx="190825" cy="190827"/>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9" name="iSHEJI-9">
            <a:extLst>
              <a:ext uri="{FF2B5EF4-FFF2-40B4-BE49-F238E27FC236}">
                <a16:creationId xmlns:a16="http://schemas.microsoft.com/office/drawing/2014/main" id="{EF3BCD5B-733C-5EF9-D259-56643DA44F4C}"/>
              </a:ext>
            </a:extLst>
          </p:cNvPr>
          <p:cNvSpPr txBox="1"/>
          <p:nvPr>
            <p:custDataLst>
              <p:tags r:id="rId1"/>
            </p:custDataLst>
          </p:nvPr>
        </p:nvSpPr>
        <p:spPr>
          <a:xfrm>
            <a:off x="11118928" y="564158"/>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Tree>
    <p:extLst>
      <p:ext uri="{BB962C8B-B14F-4D97-AF65-F5344CB8AC3E}">
        <p14:creationId xmlns:p14="http://schemas.microsoft.com/office/powerpoint/2010/main" val="14101366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iSHEJI-1">
            <a:extLst>
              <a:ext uri="{FF2B5EF4-FFF2-40B4-BE49-F238E27FC236}">
                <a16:creationId xmlns:a16="http://schemas.microsoft.com/office/drawing/2014/main" id="{A6BA6976-BD3D-E9A5-6476-FEA25EE34094}"/>
              </a:ext>
            </a:extLst>
          </p:cNvPr>
          <p:cNvSpPr/>
          <p:nvPr/>
        </p:nvSpPr>
        <p:spPr>
          <a:xfrm>
            <a:off x="0" y="0"/>
            <a:ext cx="12192000" cy="1196340"/>
          </a:xfrm>
          <a:prstGeom prst="rect">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10" name="iSHEJI-2">
            <a:extLst>
              <a:ext uri="{FF2B5EF4-FFF2-40B4-BE49-F238E27FC236}">
                <a16:creationId xmlns:a16="http://schemas.microsoft.com/office/drawing/2014/main" id="{CF96E84E-5588-AE40-8171-2AC64B3B8F0E}"/>
              </a:ext>
            </a:extLst>
          </p:cNvPr>
          <p:cNvSpPr txBox="1"/>
          <p:nvPr/>
        </p:nvSpPr>
        <p:spPr>
          <a:xfrm>
            <a:off x="390424" y="432434"/>
            <a:ext cx="2446121" cy="49244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工作成果展示</a:t>
            </a:r>
          </a:p>
        </p:txBody>
      </p:sp>
      <p:sp>
        <p:nvSpPr>
          <p:cNvPr id="11" name="iSHEJI-3">
            <a:extLst>
              <a:ext uri="{FF2B5EF4-FFF2-40B4-BE49-F238E27FC236}">
                <a16:creationId xmlns:a16="http://schemas.microsoft.com/office/drawing/2014/main" id="{218E9557-11DB-4EBE-842F-08B4F0E3B08E}"/>
              </a:ext>
            </a:extLst>
          </p:cNvPr>
          <p:cNvSpPr txBox="1"/>
          <p:nvPr/>
        </p:nvSpPr>
        <p:spPr>
          <a:xfrm>
            <a:off x="390424" y="891896"/>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Presentation of work results</a:t>
            </a:r>
          </a:p>
        </p:txBody>
      </p:sp>
      <p:sp>
        <p:nvSpPr>
          <p:cNvPr id="9" name="iSHEJI-4">
            <a:extLst>
              <a:ext uri="{FF2B5EF4-FFF2-40B4-BE49-F238E27FC236}">
                <a16:creationId xmlns:a16="http://schemas.microsoft.com/office/drawing/2014/main" id="{E989694B-37BD-BC3E-7614-7BDAAEF4E71A}"/>
              </a:ext>
            </a:extLst>
          </p:cNvPr>
          <p:cNvSpPr txBox="1"/>
          <p:nvPr>
            <p:custDataLst>
              <p:tags r:id="rId1"/>
            </p:custDataLst>
          </p:nvPr>
        </p:nvSpPr>
        <p:spPr>
          <a:xfrm>
            <a:off x="11118928" y="516533"/>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95" name="iSHEJI-5">
            <a:extLst>
              <a:ext uri="{FF2B5EF4-FFF2-40B4-BE49-F238E27FC236}">
                <a16:creationId xmlns:a16="http://schemas.microsoft.com/office/drawing/2014/main" id="{1CAF7082-400D-37E4-BA46-8E17DDB3CE2E}"/>
              </a:ext>
            </a:extLst>
          </p:cNvPr>
          <p:cNvSpPr/>
          <p:nvPr/>
        </p:nvSpPr>
        <p:spPr>
          <a:xfrm rot="17100000" flipV="1">
            <a:off x="-16058" y="576"/>
            <a:ext cx="933278" cy="715214"/>
          </a:xfrm>
          <a:custGeom>
            <a:avLst/>
            <a:gdLst>
              <a:gd name="connsiteX0" fmla="*/ 888114 w 933278"/>
              <a:gd name="connsiteY0" fmla="*/ 168556 h 715214"/>
              <a:gd name="connsiteX1" fmla="*/ 933278 w 933278"/>
              <a:gd name="connsiteY1" fmla="*/ 0 h 715214"/>
              <a:gd name="connsiteX2" fmla="*/ 0 w 933278"/>
              <a:gd name="connsiteY2" fmla="*/ 699046 h 715214"/>
              <a:gd name="connsiteX3" fmla="*/ 60338 w 933278"/>
              <a:gd name="connsiteY3" fmla="*/ 715214 h 715214"/>
            </a:gdLst>
            <a:ahLst/>
            <a:cxnLst>
              <a:cxn ang="0">
                <a:pos x="connsiteX0" y="connsiteY0"/>
              </a:cxn>
              <a:cxn ang="0">
                <a:pos x="connsiteX1" y="connsiteY1"/>
              </a:cxn>
              <a:cxn ang="0">
                <a:pos x="connsiteX2" y="connsiteY2"/>
              </a:cxn>
              <a:cxn ang="0">
                <a:pos x="connsiteX3" y="connsiteY3"/>
              </a:cxn>
            </a:cxnLst>
            <a:rect l="l" t="t" r="r" b="b"/>
            <a:pathLst>
              <a:path w="933278" h="715214">
                <a:moveTo>
                  <a:pt x="888114" y="168556"/>
                </a:moveTo>
                <a:lnTo>
                  <a:pt x="933278" y="0"/>
                </a:lnTo>
                <a:lnTo>
                  <a:pt x="0" y="699046"/>
                </a:lnTo>
                <a:lnTo>
                  <a:pt x="60338" y="71521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58" name="iSHEJI-6">
            <a:extLst>
              <a:ext uri="{FF2B5EF4-FFF2-40B4-BE49-F238E27FC236}">
                <a16:creationId xmlns:a16="http://schemas.microsoft.com/office/drawing/2014/main" id="{E4EFE264-F715-52F6-8883-D9E4D7DB5295}"/>
              </a:ext>
            </a:extLst>
          </p:cNvPr>
          <p:cNvSpPr/>
          <p:nvPr/>
        </p:nvSpPr>
        <p:spPr>
          <a:xfrm>
            <a:off x="1016450" y="2190750"/>
            <a:ext cx="899160" cy="8991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01</a:t>
            </a:r>
            <a:endParaRPr lang="zh-CN" altLang="en-US" sz="28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59" name="iSHEJI-7">
            <a:extLst>
              <a:ext uri="{FF2B5EF4-FFF2-40B4-BE49-F238E27FC236}">
                <a16:creationId xmlns:a16="http://schemas.microsoft.com/office/drawing/2014/main" id="{6F66CF2E-A3A0-E491-3528-3DC1118A342D}"/>
              </a:ext>
            </a:extLst>
          </p:cNvPr>
          <p:cNvSpPr txBox="1"/>
          <p:nvPr/>
        </p:nvSpPr>
        <p:spPr>
          <a:xfrm>
            <a:off x="2147842" y="2190750"/>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内容智能流转</a:t>
            </a:r>
          </a:p>
        </p:txBody>
      </p:sp>
      <p:sp>
        <p:nvSpPr>
          <p:cNvPr id="62" name="iSHEJI-8">
            <a:extLst>
              <a:ext uri="{FF2B5EF4-FFF2-40B4-BE49-F238E27FC236}">
                <a16:creationId xmlns:a16="http://schemas.microsoft.com/office/drawing/2014/main" id="{89A1B349-04DE-FA4C-284F-76049A6838D9}"/>
              </a:ext>
            </a:extLst>
          </p:cNvPr>
          <p:cNvSpPr txBox="1"/>
          <p:nvPr/>
        </p:nvSpPr>
        <p:spPr>
          <a:xfrm>
            <a:off x="2138317" y="2533169"/>
            <a:ext cx="3256643" cy="82227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通过海报、文章、视频、音频、直播等形式创造优质内容，经由内容智能中台分发到各个渠道，触达用户</a:t>
            </a:r>
          </a:p>
        </p:txBody>
      </p:sp>
      <p:sp>
        <p:nvSpPr>
          <p:cNvPr id="63" name="iSHEJI-9">
            <a:extLst>
              <a:ext uri="{FF2B5EF4-FFF2-40B4-BE49-F238E27FC236}">
                <a16:creationId xmlns:a16="http://schemas.microsoft.com/office/drawing/2014/main" id="{77BC942E-27A8-6EAD-C4D2-99247C205BA5}"/>
              </a:ext>
            </a:extLst>
          </p:cNvPr>
          <p:cNvSpPr/>
          <p:nvPr/>
        </p:nvSpPr>
        <p:spPr>
          <a:xfrm>
            <a:off x="6335210" y="2190750"/>
            <a:ext cx="899160" cy="8991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02</a:t>
            </a:r>
            <a:endParaRPr lang="zh-CN" altLang="en-US" sz="28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64" name="iSHEJI-10">
            <a:extLst>
              <a:ext uri="{FF2B5EF4-FFF2-40B4-BE49-F238E27FC236}">
                <a16:creationId xmlns:a16="http://schemas.microsoft.com/office/drawing/2014/main" id="{9A39B547-EF7E-C3BC-3D89-E76CF6566C2D}"/>
              </a:ext>
            </a:extLst>
          </p:cNvPr>
          <p:cNvSpPr txBox="1"/>
          <p:nvPr/>
        </p:nvSpPr>
        <p:spPr>
          <a:xfrm>
            <a:off x="7466602" y="2190750"/>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数字资产管理</a:t>
            </a:r>
          </a:p>
        </p:txBody>
      </p:sp>
      <p:sp>
        <p:nvSpPr>
          <p:cNvPr id="65" name="iSHEJI-11">
            <a:extLst>
              <a:ext uri="{FF2B5EF4-FFF2-40B4-BE49-F238E27FC236}">
                <a16:creationId xmlns:a16="http://schemas.microsoft.com/office/drawing/2014/main" id="{BBA394EF-592A-2C6B-16E1-26A4A659D797}"/>
              </a:ext>
            </a:extLst>
          </p:cNvPr>
          <p:cNvSpPr txBox="1"/>
          <p:nvPr/>
        </p:nvSpPr>
        <p:spPr>
          <a:xfrm>
            <a:off x="7457077" y="2533169"/>
            <a:ext cx="3256643" cy="82227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基于全社交媒体平台进行全域流量整合营销，借助数据中台</a:t>
            </a:r>
            <a:r>
              <a:rPr kumimoji="0" lang="en-US" altLang="zh-CN"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KolRank</a:t>
            </a: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提供标准化产品及服务</a:t>
            </a:r>
          </a:p>
        </p:txBody>
      </p:sp>
      <p:sp>
        <p:nvSpPr>
          <p:cNvPr id="73" name="iSHEJI-12">
            <a:extLst>
              <a:ext uri="{FF2B5EF4-FFF2-40B4-BE49-F238E27FC236}">
                <a16:creationId xmlns:a16="http://schemas.microsoft.com/office/drawing/2014/main" id="{0FF46E42-B187-DEB3-9159-8831C7A270E5}"/>
              </a:ext>
            </a:extLst>
          </p:cNvPr>
          <p:cNvSpPr/>
          <p:nvPr/>
        </p:nvSpPr>
        <p:spPr>
          <a:xfrm>
            <a:off x="1016450" y="4026540"/>
            <a:ext cx="899160" cy="8991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03</a:t>
            </a:r>
            <a:endParaRPr lang="zh-CN" altLang="en-US" sz="28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74" name="iSHEJI-13">
            <a:extLst>
              <a:ext uri="{FF2B5EF4-FFF2-40B4-BE49-F238E27FC236}">
                <a16:creationId xmlns:a16="http://schemas.microsoft.com/office/drawing/2014/main" id="{484047E9-6789-1369-BDFE-562977A2757D}"/>
              </a:ext>
            </a:extLst>
          </p:cNvPr>
          <p:cNvSpPr txBox="1"/>
          <p:nvPr/>
        </p:nvSpPr>
        <p:spPr>
          <a:xfrm>
            <a:off x="2147842" y="4026540"/>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品牌塑造传播</a:t>
            </a:r>
          </a:p>
        </p:txBody>
      </p:sp>
      <p:sp>
        <p:nvSpPr>
          <p:cNvPr id="75" name="iSHEJI-14">
            <a:extLst>
              <a:ext uri="{FF2B5EF4-FFF2-40B4-BE49-F238E27FC236}">
                <a16:creationId xmlns:a16="http://schemas.microsoft.com/office/drawing/2014/main" id="{5171B762-8A18-3FC4-8D09-BF7AA3BE0715}"/>
              </a:ext>
            </a:extLst>
          </p:cNvPr>
          <p:cNvSpPr txBox="1"/>
          <p:nvPr/>
        </p:nvSpPr>
        <p:spPr>
          <a:xfrm>
            <a:off x="2138317" y="4368959"/>
            <a:ext cx="3256643" cy="54220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以优质内容作为营销输出核心，承载品牌内核，引发用户的情感共鸣和价值观认同</a:t>
            </a:r>
          </a:p>
        </p:txBody>
      </p:sp>
      <p:sp>
        <p:nvSpPr>
          <p:cNvPr id="76" name="iSHEJI-15">
            <a:extLst>
              <a:ext uri="{FF2B5EF4-FFF2-40B4-BE49-F238E27FC236}">
                <a16:creationId xmlns:a16="http://schemas.microsoft.com/office/drawing/2014/main" id="{B1DB013B-B51F-D40E-7726-FCA70102D0E4}"/>
              </a:ext>
            </a:extLst>
          </p:cNvPr>
          <p:cNvSpPr/>
          <p:nvPr/>
        </p:nvSpPr>
        <p:spPr>
          <a:xfrm>
            <a:off x="6335210" y="4026540"/>
            <a:ext cx="899160" cy="8991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04</a:t>
            </a:r>
            <a:endParaRPr lang="zh-CN" altLang="en-US" sz="280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endParaRPr>
          </a:p>
        </p:txBody>
      </p:sp>
      <p:sp>
        <p:nvSpPr>
          <p:cNvPr id="77" name="iSHEJI-16">
            <a:extLst>
              <a:ext uri="{FF2B5EF4-FFF2-40B4-BE49-F238E27FC236}">
                <a16:creationId xmlns:a16="http://schemas.microsoft.com/office/drawing/2014/main" id="{A97E3392-787A-286A-853A-12360FB85093}"/>
              </a:ext>
            </a:extLst>
          </p:cNvPr>
          <p:cNvSpPr txBox="1"/>
          <p:nvPr/>
        </p:nvSpPr>
        <p:spPr>
          <a:xfrm>
            <a:off x="7466602" y="4026540"/>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全员营销获客</a:t>
            </a:r>
          </a:p>
        </p:txBody>
      </p:sp>
      <p:sp>
        <p:nvSpPr>
          <p:cNvPr id="78" name="iSHEJI-17">
            <a:extLst>
              <a:ext uri="{FF2B5EF4-FFF2-40B4-BE49-F238E27FC236}">
                <a16:creationId xmlns:a16="http://schemas.microsoft.com/office/drawing/2014/main" id="{90D7D2A0-8D43-C12E-09E9-8D954F69DA70}"/>
              </a:ext>
            </a:extLst>
          </p:cNvPr>
          <p:cNvSpPr txBox="1"/>
          <p:nvPr/>
        </p:nvSpPr>
        <p:spPr>
          <a:xfrm>
            <a:off x="7457077" y="4368959"/>
            <a:ext cx="3256643" cy="82227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在不同流量平台开设个人账户，传递品牌声量，对平台用户种草、拉新以建立企业私域流量池</a:t>
            </a:r>
          </a:p>
        </p:txBody>
      </p:sp>
      <p:sp>
        <p:nvSpPr>
          <p:cNvPr id="79" name="iSHEJI-18">
            <a:extLst>
              <a:ext uri="{FF2B5EF4-FFF2-40B4-BE49-F238E27FC236}">
                <a16:creationId xmlns:a16="http://schemas.microsoft.com/office/drawing/2014/main" id="{B3746D7F-C315-0557-26B9-42EE20AF0DEA}"/>
              </a:ext>
            </a:extLst>
          </p:cNvPr>
          <p:cNvSpPr txBox="1"/>
          <p:nvPr/>
        </p:nvSpPr>
        <p:spPr>
          <a:xfrm>
            <a:off x="1162050" y="5862330"/>
            <a:ext cx="9867900" cy="426079"/>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algn="ctr">
              <a:lnSpc>
                <a:spcPct val="130000"/>
              </a:lnSpc>
              <a:defRPr/>
            </a:pPr>
            <a:r>
              <a:rPr lang="en-US" altLang="zh-CN" sz="1100" spc="0" dirty="0">
                <a:solidFill>
                  <a:schemeClr val="bg1">
                    <a:lumMod val="50000"/>
                  </a:schemeClr>
                </a:solidFill>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Maecenas porttitor congue massa. Fusce posuere, magna sed pulvinar ultricies, purus lectus malesuada libero, sit amet commodo magna eros quis urna. ultricies, purus lectus malesuada libero, sit amet commodo magna eros quis urna.</a:t>
            </a:r>
          </a:p>
        </p:txBody>
      </p:sp>
    </p:spTree>
    <p:extLst>
      <p:ext uri="{BB962C8B-B14F-4D97-AF65-F5344CB8AC3E}">
        <p14:creationId xmlns:p14="http://schemas.microsoft.com/office/powerpoint/2010/main" val="4140178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6" name="iSHEJI-1">
            <a:extLst>
              <a:ext uri="{FF2B5EF4-FFF2-40B4-BE49-F238E27FC236}">
                <a16:creationId xmlns:a16="http://schemas.microsoft.com/office/drawing/2014/main" id="{F7DF3915-3B73-1A7D-9F95-E62DC70C6030}"/>
              </a:ext>
            </a:extLst>
          </p:cNvPr>
          <p:cNvSpPr/>
          <p:nvPr/>
        </p:nvSpPr>
        <p:spPr>
          <a:xfrm flipH="1">
            <a:off x="6604136" y="-1466850"/>
            <a:ext cx="5626277" cy="4696578"/>
          </a:xfrm>
          <a:custGeom>
            <a:avLst/>
            <a:gdLst>
              <a:gd name="connsiteX0" fmla="*/ 3672866 w 3672866"/>
              <a:gd name="connsiteY0" fmla="*/ 2766698 h 2766698"/>
              <a:gd name="connsiteX1" fmla="*/ 0 w 3672866"/>
              <a:gd name="connsiteY1" fmla="*/ 629570 h 2766698"/>
              <a:gd name="connsiteX2" fmla="*/ 0 w 3672866"/>
              <a:gd name="connsiteY2" fmla="*/ 0 h 2766698"/>
              <a:gd name="connsiteX3" fmla="*/ 3672866 w 3672866"/>
              <a:gd name="connsiteY3" fmla="*/ 2766698 h 2766698"/>
            </a:gdLst>
            <a:ahLst/>
            <a:cxnLst>
              <a:cxn ang="0">
                <a:pos x="connsiteX0" y="connsiteY0"/>
              </a:cxn>
              <a:cxn ang="0">
                <a:pos x="connsiteX1" y="connsiteY1"/>
              </a:cxn>
              <a:cxn ang="0">
                <a:pos x="connsiteX2" y="connsiteY2"/>
              </a:cxn>
              <a:cxn ang="0">
                <a:pos x="connsiteX3" y="connsiteY3"/>
              </a:cxn>
            </a:cxnLst>
            <a:rect l="l" t="t" r="r" b="b"/>
            <a:pathLst>
              <a:path w="3672866" h="2766698">
                <a:moveTo>
                  <a:pt x="3672866" y="2766698"/>
                </a:moveTo>
                <a:lnTo>
                  <a:pt x="0" y="629570"/>
                </a:lnTo>
                <a:lnTo>
                  <a:pt x="0" y="0"/>
                </a:lnTo>
                <a:lnTo>
                  <a:pt x="3672866" y="2766698"/>
                </a:lnTo>
                <a:close/>
              </a:path>
            </a:pathLst>
          </a:custGeom>
          <a:solidFill>
            <a:schemeClr val="accent1">
              <a:alpha val="99000"/>
            </a:schemeClr>
          </a:solidFill>
          <a:ln w="74154"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47" name="iSHEJI-2">
            <a:extLst>
              <a:ext uri="{FF2B5EF4-FFF2-40B4-BE49-F238E27FC236}">
                <a16:creationId xmlns:a16="http://schemas.microsoft.com/office/drawing/2014/main" id="{6E69B5B1-3C6E-8458-26FE-386E3B4D3A91}"/>
              </a:ext>
            </a:extLst>
          </p:cNvPr>
          <p:cNvSpPr/>
          <p:nvPr/>
        </p:nvSpPr>
        <p:spPr>
          <a:xfrm rot="5400000" flipH="1">
            <a:off x="5552929" y="177518"/>
            <a:ext cx="7734689" cy="5626275"/>
          </a:xfrm>
          <a:custGeom>
            <a:avLst/>
            <a:gdLst>
              <a:gd name="connsiteX0" fmla="*/ 5408592 w 5408592"/>
              <a:gd name="connsiteY0" fmla="*/ 0 h 4810735"/>
              <a:gd name="connsiteX1" fmla="*/ 2539661 w 5408592"/>
              <a:gd name="connsiteY1" fmla="*/ 4810735 h 4810735"/>
              <a:gd name="connsiteX2" fmla="*/ 0 w 5408592"/>
              <a:gd name="connsiteY2" fmla="*/ 4810735 h 4810735"/>
              <a:gd name="connsiteX3" fmla="*/ 1 w 5408592"/>
              <a:gd name="connsiteY3" fmla="*/ 0 h 4810735"/>
            </a:gdLst>
            <a:ahLst/>
            <a:cxnLst>
              <a:cxn ang="0">
                <a:pos x="connsiteX0" y="connsiteY0"/>
              </a:cxn>
              <a:cxn ang="0">
                <a:pos x="connsiteX1" y="connsiteY1"/>
              </a:cxn>
              <a:cxn ang="0">
                <a:pos x="connsiteX2" y="connsiteY2"/>
              </a:cxn>
              <a:cxn ang="0">
                <a:pos x="connsiteX3" y="connsiteY3"/>
              </a:cxn>
            </a:cxnLst>
            <a:rect l="l" t="t" r="r" b="b"/>
            <a:pathLst>
              <a:path w="5408592" h="4810735">
                <a:moveTo>
                  <a:pt x="5408592" y="0"/>
                </a:moveTo>
                <a:lnTo>
                  <a:pt x="2539661" y="4810735"/>
                </a:lnTo>
                <a:lnTo>
                  <a:pt x="0" y="4810735"/>
                </a:lnTo>
                <a:lnTo>
                  <a:pt x="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9" name="iSHEJI-3">
            <a:extLst>
              <a:ext uri="{FF2B5EF4-FFF2-40B4-BE49-F238E27FC236}">
                <a16:creationId xmlns:a16="http://schemas.microsoft.com/office/drawing/2014/main" id="{E989694B-37BD-BC3E-7614-7BDAAEF4E71A}"/>
              </a:ext>
            </a:extLst>
          </p:cNvPr>
          <p:cNvSpPr txBox="1"/>
          <p:nvPr>
            <p:custDataLst>
              <p:tags r:id="rId1"/>
            </p:custDataLst>
          </p:nvPr>
        </p:nvSpPr>
        <p:spPr>
          <a:xfrm>
            <a:off x="11118928" y="516533"/>
            <a:ext cx="537267" cy="390488"/>
          </a:xfrm>
          <a:custGeom>
            <a:avLst/>
            <a:gdLst/>
            <a:ahLst/>
            <a:cxnLst/>
            <a:rect l="l" t="t" r="r" b="b"/>
            <a:pathLst>
              <a:path w="537267" h="390488">
                <a:moveTo>
                  <a:pt x="474259" y="272460"/>
                </a:moveTo>
                <a:cubicBezTo>
                  <a:pt x="461854" y="272289"/>
                  <a:pt x="453511" y="275831"/>
                  <a:pt x="449231" y="283086"/>
                </a:cubicBezTo>
                <a:cubicBezTo>
                  <a:pt x="444952" y="290341"/>
                  <a:pt x="442960" y="302334"/>
                  <a:pt x="443255" y="319065"/>
                </a:cubicBezTo>
                <a:cubicBezTo>
                  <a:pt x="442960" y="335947"/>
                  <a:pt x="444952" y="347890"/>
                  <a:pt x="449231" y="354895"/>
                </a:cubicBezTo>
                <a:cubicBezTo>
                  <a:pt x="453511" y="361900"/>
                  <a:pt x="461854" y="365292"/>
                  <a:pt x="474259" y="365071"/>
                </a:cubicBezTo>
                <a:cubicBezTo>
                  <a:pt x="486761" y="365292"/>
                  <a:pt x="495162" y="361900"/>
                  <a:pt x="499462" y="354895"/>
                </a:cubicBezTo>
                <a:cubicBezTo>
                  <a:pt x="503763" y="347890"/>
                  <a:pt x="505763" y="335947"/>
                  <a:pt x="505463" y="319065"/>
                </a:cubicBezTo>
                <a:cubicBezTo>
                  <a:pt x="505763" y="302334"/>
                  <a:pt x="503763" y="290341"/>
                  <a:pt x="499462" y="283086"/>
                </a:cubicBezTo>
                <a:cubicBezTo>
                  <a:pt x="495162" y="275831"/>
                  <a:pt x="486761" y="272289"/>
                  <a:pt x="474259" y="272460"/>
                </a:cubicBezTo>
                <a:close/>
                <a:moveTo>
                  <a:pt x="178984" y="272460"/>
                </a:moveTo>
                <a:cubicBezTo>
                  <a:pt x="166579" y="272289"/>
                  <a:pt x="158236" y="275831"/>
                  <a:pt x="153956" y="283086"/>
                </a:cubicBezTo>
                <a:cubicBezTo>
                  <a:pt x="149677" y="290341"/>
                  <a:pt x="147685" y="302334"/>
                  <a:pt x="147980" y="319065"/>
                </a:cubicBezTo>
                <a:cubicBezTo>
                  <a:pt x="147685" y="335947"/>
                  <a:pt x="149677" y="347890"/>
                  <a:pt x="153956" y="354895"/>
                </a:cubicBezTo>
                <a:cubicBezTo>
                  <a:pt x="158236" y="361900"/>
                  <a:pt x="166579" y="365292"/>
                  <a:pt x="178984" y="365071"/>
                </a:cubicBezTo>
                <a:cubicBezTo>
                  <a:pt x="191486" y="365292"/>
                  <a:pt x="199887" y="361900"/>
                  <a:pt x="204188" y="354895"/>
                </a:cubicBezTo>
                <a:cubicBezTo>
                  <a:pt x="208488" y="347890"/>
                  <a:pt x="210488" y="335947"/>
                  <a:pt x="210188" y="319065"/>
                </a:cubicBezTo>
                <a:cubicBezTo>
                  <a:pt x="210488" y="302334"/>
                  <a:pt x="208488" y="290341"/>
                  <a:pt x="204188" y="283086"/>
                </a:cubicBezTo>
                <a:cubicBezTo>
                  <a:pt x="199887" y="275831"/>
                  <a:pt x="191486" y="272289"/>
                  <a:pt x="178984" y="272460"/>
                </a:cubicBezTo>
                <a:close/>
                <a:moveTo>
                  <a:pt x="15002" y="249657"/>
                </a:moveTo>
                <a:lnTo>
                  <a:pt x="45406" y="249657"/>
                </a:lnTo>
                <a:lnTo>
                  <a:pt x="45406" y="362071"/>
                </a:lnTo>
                <a:lnTo>
                  <a:pt x="100613" y="362071"/>
                </a:lnTo>
                <a:lnTo>
                  <a:pt x="100613" y="388474"/>
                </a:lnTo>
                <a:lnTo>
                  <a:pt x="15002" y="388474"/>
                </a:lnTo>
                <a:close/>
                <a:moveTo>
                  <a:pt x="474259" y="247656"/>
                </a:moveTo>
                <a:cubicBezTo>
                  <a:pt x="487883" y="247490"/>
                  <a:pt x="499374" y="249468"/>
                  <a:pt x="508730" y="253591"/>
                </a:cubicBezTo>
                <a:cubicBezTo>
                  <a:pt x="518087" y="257713"/>
                  <a:pt x="525177" y="264981"/>
                  <a:pt x="530000" y="275393"/>
                </a:cubicBezTo>
                <a:cubicBezTo>
                  <a:pt x="534822" y="285806"/>
                  <a:pt x="537245" y="300363"/>
                  <a:pt x="537267" y="319065"/>
                </a:cubicBezTo>
                <a:cubicBezTo>
                  <a:pt x="537245" y="337768"/>
                  <a:pt x="534822" y="352325"/>
                  <a:pt x="530000" y="362737"/>
                </a:cubicBezTo>
                <a:cubicBezTo>
                  <a:pt x="525177" y="373150"/>
                  <a:pt x="518087" y="380417"/>
                  <a:pt x="508730" y="384540"/>
                </a:cubicBezTo>
                <a:cubicBezTo>
                  <a:pt x="499374" y="388663"/>
                  <a:pt x="487883" y="390641"/>
                  <a:pt x="474259" y="390474"/>
                </a:cubicBezTo>
                <a:cubicBezTo>
                  <a:pt x="460824" y="390641"/>
                  <a:pt x="449423" y="388663"/>
                  <a:pt x="440055" y="384540"/>
                </a:cubicBezTo>
                <a:cubicBezTo>
                  <a:pt x="430687" y="380417"/>
                  <a:pt x="423553" y="373150"/>
                  <a:pt x="418652" y="362737"/>
                </a:cubicBezTo>
                <a:cubicBezTo>
                  <a:pt x="413752" y="352325"/>
                  <a:pt x="411285" y="337768"/>
                  <a:pt x="411251" y="319065"/>
                </a:cubicBezTo>
                <a:cubicBezTo>
                  <a:pt x="411285" y="300363"/>
                  <a:pt x="413752" y="285806"/>
                  <a:pt x="418652" y="275393"/>
                </a:cubicBezTo>
                <a:cubicBezTo>
                  <a:pt x="423553" y="264981"/>
                  <a:pt x="430687" y="257713"/>
                  <a:pt x="440055" y="253591"/>
                </a:cubicBezTo>
                <a:cubicBezTo>
                  <a:pt x="449423" y="249468"/>
                  <a:pt x="460824" y="247490"/>
                  <a:pt x="474259" y="247656"/>
                </a:cubicBezTo>
                <a:close/>
                <a:moveTo>
                  <a:pt x="337785" y="247656"/>
                </a:moveTo>
                <a:cubicBezTo>
                  <a:pt x="344682" y="247665"/>
                  <a:pt x="351541" y="248098"/>
                  <a:pt x="358363" y="248957"/>
                </a:cubicBezTo>
                <a:cubicBezTo>
                  <a:pt x="365184" y="249815"/>
                  <a:pt x="370793" y="251049"/>
                  <a:pt x="375190" y="252657"/>
                </a:cubicBezTo>
                <a:lnTo>
                  <a:pt x="375190" y="279260"/>
                </a:lnTo>
                <a:cubicBezTo>
                  <a:pt x="369931" y="277364"/>
                  <a:pt x="364297" y="275956"/>
                  <a:pt x="358288" y="275035"/>
                </a:cubicBezTo>
                <a:cubicBezTo>
                  <a:pt x="352279" y="274114"/>
                  <a:pt x="346245" y="273656"/>
                  <a:pt x="340185" y="273660"/>
                </a:cubicBezTo>
                <a:cubicBezTo>
                  <a:pt x="326938" y="273351"/>
                  <a:pt x="317178" y="276518"/>
                  <a:pt x="310907" y="283161"/>
                </a:cubicBezTo>
                <a:cubicBezTo>
                  <a:pt x="304635" y="289803"/>
                  <a:pt x="301526" y="301772"/>
                  <a:pt x="301581" y="319065"/>
                </a:cubicBezTo>
                <a:cubicBezTo>
                  <a:pt x="301536" y="331218"/>
                  <a:pt x="302736" y="340629"/>
                  <a:pt x="305181" y="347299"/>
                </a:cubicBezTo>
                <a:cubicBezTo>
                  <a:pt x="307626" y="353969"/>
                  <a:pt x="311582" y="358594"/>
                  <a:pt x="317049" y="361174"/>
                </a:cubicBezTo>
                <a:cubicBezTo>
                  <a:pt x="322517" y="363755"/>
                  <a:pt x="329762" y="364987"/>
                  <a:pt x="338785" y="364871"/>
                </a:cubicBezTo>
                <a:cubicBezTo>
                  <a:pt x="341565" y="364884"/>
                  <a:pt x="344157" y="364809"/>
                  <a:pt x="346561" y="364646"/>
                </a:cubicBezTo>
                <a:cubicBezTo>
                  <a:pt x="348966" y="364484"/>
                  <a:pt x="351308" y="364159"/>
                  <a:pt x="353587" y="363671"/>
                </a:cubicBezTo>
                <a:lnTo>
                  <a:pt x="353587" y="333667"/>
                </a:lnTo>
                <a:lnTo>
                  <a:pt x="329984" y="333667"/>
                </a:lnTo>
                <a:lnTo>
                  <a:pt x="329984" y="308264"/>
                </a:lnTo>
                <a:lnTo>
                  <a:pt x="381791" y="308264"/>
                </a:lnTo>
                <a:lnTo>
                  <a:pt x="381791" y="384274"/>
                </a:lnTo>
                <a:cubicBezTo>
                  <a:pt x="376452" y="386020"/>
                  <a:pt x="369827" y="387478"/>
                  <a:pt x="361913" y="388649"/>
                </a:cubicBezTo>
                <a:cubicBezTo>
                  <a:pt x="354000" y="389820"/>
                  <a:pt x="345624" y="390428"/>
                  <a:pt x="336785" y="390474"/>
                </a:cubicBezTo>
                <a:cubicBezTo>
                  <a:pt x="322528" y="390671"/>
                  <a:pt x="310304" y="388811"/>
                  <a:pt x="300114" y="384896"/>
                </a:cubicBezTo>
                <a:cubicBezTo>
                  <a:pt x="289924" y="380981"/>
                  <a:pt x="282100" y="373831"/>
                  <a:pt x="276644" y="363449"/>
                </a:cubicBezTo>
                <a:cubicBezTo>
                  <a:pt x="271188" y="353066"/>
                  <a:pt x="268432" y="338271"/>
                  <a:pt x="268376" y="319065"/>
                </a:cubicBezTo>
                <a:cubicBezTo>
                  <a:pt x="268437" y="301308"/>
                  <a:pt x="271250" y="287195"/>
                  <a:pt x="276815" y="276727"/>
                </a:cubicBezTo>
                <a:cubicBezTo>
                  <a:pt x="282379" y="266259"/>
                  <a:pt x="290334" y="258769"/>
                  <a:pt x="300677" y="254257"/>
                </a:cubicBezTo>
                <a:cubicBezTo>
                  <a:pt x="311020" y="249746"/>
                  <a:pt x="323390" y="247545"/>
                  <a:pt x="337785" y="247656"/>
                </a:cubicBezTo>
                <a:close/>
                <a:moveTo>
                  <a:pt x="178984" y="247656"/>
                </a:moveTo>
                <a:cubicBezTo>
                  <a:pt x="192608" y="247490"/>
                  <a:pt x="204099" y="249468"/>
                  <a:pt x="213455" y="253591"/>
                </a:cubicBezTo>
                <a:cubicBezTo>
                  <a:pt x="222812" y="257713"/>
                  <a:pt x="229902" y="264981"/>
                  <a:pt x="234725" y="275393"/>
                </a:cubicBezTo>
                <a:cubicBezTo>
                  <a:pt x="239547" y="285806"/>
                  <a:pt x="241970" y="300363"/>
                  <a:pt x="241992" y="319065"/>
                </a:cubicBezTo>
                <a:cubicBezTo>
                  <a:pt x="241970" y="337768"/>
                  <a:pt x="239547" y="352325"/>
                  <a:pt x="234725" y="362737"/>
                </a:cubicBezTo>
                <a:cubicBezTo>
                  <a:pt x="229902" y="373150"/>
                  <a:pt x="222812" y="380417"/>
                  <a:pt x="213455" y="384540"/>
                </a:cubicBezTo>
                <a:cubicBezTo>
                  <a:pt x="204099" y="388663"/>
                  <a:pt x="192608" y="390641"/>
                  <a:pt x="178984" y="390474"/>
                </a:cubicBezTo>
                <a:cubicBezTo>
                  <a:pt x="165549" y="390641"/>
                  <a:pt x="154148" y="388663"/>
                  <a:pt x="144780" y="384540"/>
                </a:cubicBezTo>
                <a:cubicBezTo>
                  <a:pt x="135412" y="380417"/>
                  <a:pt x="128278" y="373150"/>
                  <a:pt x="123377" y="362737"/>
                </a:cubicBezTo>
                <a:cubicBezTo>
                  <a:pt x="118477" y="352325"/>
                  <a:pt x="116010" y="337768"/>
                  <a:pt x="115976" y="319065"/>
                </a:cubicBezTo>
                <a:cubicBezTo>
                  <a:pt x="116010" y="300363"/>
                  <a:pt x="118477" y="285806"/>
                  <a:pt x="123377" y="275393"/>
                </a:cubicBezTo>
                <a:cubicBezTo>
                  <a:pt x="128278" y="264981"/>
                  <a:pt x="135412" y="257713"/>
                  <a:pt x="144780" y="253591"/>
                </a:cubicBezTo>
                <a:cubicBezTo>
                  <a:pt x="154148" y="249468"/>
                  <a:pt x="165549" y="247490"/>
                  <a:pt x="178984" y="247656"/>
                </a:cubicBezTo>
                <a:close/>
                <a:moveTo>
                  <a:pt x="421729" y="13608"/>
                </a:moveTo>
                <a:lnTo>
                  <a:pt x="421729" y="71215"/>
                </a:lnTo>
                <a:lnTo>
                  <a:pt x="438931" y="71215"/>
                </a:lnTo>
                <a:cubicBezTo>
                  <a:pt x="449042" y="71205"/>
                  <a:pt x="456957" y="70514"/>
                  <a:pt x="462675" y="69141"/>
                </a:cubicBezTo>
                <a:cubicBezTo>
                  <a:pt x="468393" y="67768"/>
                  <a:pt x="472455" y="64973"/>
                  <a:pt x="474862" y="60755"/>
                </a:cubicBezTo>
                <a:cubicBezTo>
                  <a:pt x="477268" y="56537"/>
                  <a:pt x="478560" y="50156"/>
                  <a:pt x="478736" y="41612"/>
                </a:cubicBezTo>
                <a:cubicBezTo>
                  <a:pt x="478678" y="30406"/>
                  <a:pt x="475694" y="22913"/>
                  <a:pt x="469785" y="19134"/>
                </a:cubicBezTo>
                <a:cubicBezTo>
                  <a:pt x="463876" y="15354"/>
                  <a:pt x="453591" y="13512"/>
                  <a:pt x="438931" y="13608"/>
                </a:cubicBezTo>
                <a:close/>
                <a:moveTo>
                  <a:pt x="186909" y="11608"/>
                </a:moveTo>
                <a:cubicBezTo>
                  <a:pt x="175218" y="11787"/>
                  <a:pt x="166130" y="13829"/>
                  <a:pt x="159646" y="17735"/>
                </a:cubicBezTo>
                <a:cubicBezTo>
                  <a:pt x="153163" y="21640"/>
                  <a:pt x="148624" y="27935"/>
                  <a:pt x="146030" y="36618"/>
                </a:cubicBezTo>
                <a:cubicBezTo>
                  <a:pt x="143436" y="45302"/>
                  <a:pt x="142127" y="56901"/>
                  <a:pt x="142104" y="71415"/>
                </a:cubicBezTo>
                <a:cubicBezTo>
                  <a:pt x="141770" y="93160"/>
                  <a:pt x="144837" y="108628"/>
                  <a:pt x="151305" y="117821"/>
                </a:cubicBezTo>
                <a:cubicBezTo>
                  <a:pt x="157772" y="127014"/>
                  <a:pt x="169640" y="131481"/>
                  <a:pt x="186909" y="131223"/>
                </a:cubicBezTo>
                <a:cubicBezTo>
                  <a:pt x="198601" y="131059"/>
                  <a:pt x="207688" y="129076"/>
                  <a:pt x="214172" y="125274"/>
                </a:cubicBezTo>
                <a:cubicBezTo>
                  <a:pt x="220655" y="121472"/>
                  <a:pt x="225194" y="115237"/>
                  <a:pt x="227788" y="106568"/>
                </a:cubicBezTo>
                <a:cubicBezTo>
                  <a:pt x="230382" y="97899"/>
                  <a:pt x="231691" y="86181"/>
                  <a:pt x="231715" y="71415"/>
                </a:cubicBezTo>
                <a:cubicBezTo>
                  <a:pt x="231691" y="56835"/>
                  <a:pt x="230382" y="45191"/>
                  <a:pt x="227788" y="36485"/>
                </a:cubicBezTo>
                <a:cubicBezTo>
                  <a:pt x="225194" y="27779"/>
                  <a:pt x="220655" y="21484"/>
                  <a:pt x="214172" y="17601"/>
                </a:cubicBezTo>
                <a:cubicBezTo>
                  <a:pt x="207688" y="13718"/>
                  <a:pt x="198601" y="11720"/>
                  <a:pt x="186909" y="11608"/>
                </a:cubicBezTo>
                <a:close/>
                <a:moveTo>
                  <a:pt x="408527" y="2007"/>
                </a:moveTo>
                <a:lnTo>
                  <a:pt x="439131" y="2007"/>
                </a:lnTo>
                <a:cubicBezTo>
                  <a:pt x="452492" y="2051"/>
                  <a:pt x="462997" y="3251"/>
                  <a:pt x="470646" y="5607"/>
                </a:cubicBezTo>
                <a:cubicBezTo>
                  <a:pt x="478295" y="7963"/>
                  <a:pt x="483733" y="12008"/>
                  <a:pt x="486959" y="17742"/>
                </a:cubicBezTo>
                <a:cubicBezTo>
                  <a:pt x="490186" y="23476"/>
                  <a:pt x="491845" y="31433"/>
                  <a:pt x="491938" y="41612"/>
                </a:cubicBezTo>
                <a:cubicBezTo>
                  <a:pt x="492009" y="53596"/>
                  <a:pt x="489717" y="62681"/>
                  <a:pt x="485062" y="68865"/>
                </a:cubicBezTo>
                <a:cubicBezTo>
                  <a:pt x="480407" y="75049"/>
                  <a:pt x="472964" y="79033"/>
                  <a:pt x="462734" y="80817"/>
                </a:cubicBezTo>
                <a:lnTo>
                  <a:pt x="505139" y="140824"/>
                </a:lnTo>
                <a:lnTo>
                  <a:pt x="489337" y="140824"/>
                </a:lnTo>
                <a:lnTo>
                  <a:pt x="449132" y="82417"/>
                </a:lnTo>
                <a:cubicBezTo>
                  <a:pt x="448224" y="82513"/>
                  <a:pt x="446990" y="82571"/>
                  <a:pt x="445432" y="82592"/>
                </a:cubicBezTo>
                <a:cubicBezTo>
                  <a:pt x="443873" y="82613"/>
                  <a:pt x="442040" y="82621"/>
                  <a:pt x="439931" y="82617"/>
                </a:cubicBezTo>
                <a:lnTo>
                  <a:pt x="421729" y="82617"/>
                </a:lnTo>
                <a:lnTo>
                  <a:pt x="421729" y="140824"/>
                </a:lnTo>
                <a:lnTo>
                  <a:pt x="408527" y="140824"/>
                </a:lnTo>
                <a:close/>
                <a:moveTo>
                  <a:pt x="274377" y="2007"/>
                </a:moveTo>
                <a:lnTo>
                  <a:pt x="287579" y="2007"/>
                </a:lnTo>
                <a:lnTo>
                  <a:pt x="287579" y="92218"/>
                </a:lnTo>
                <a:cubicBezTo>
                  <a:pt x="287408" y="106961"/>
                  <a:pt x="290150" y="117179"/>
                  <a:pt x="295805" y="122872"/>
                </a:cubicBezTo>
                <a:cubicBezTo>
                  <a:pt x="301460" y="128564"/>
                  <a:pt x="311053" y="131281"/>
                  <a:pt x="324583" y="131023"/>
                </a:cubicBezTo>
                <a:cubicBezTo>
                  <a:pt x="338752" y="131281"/>
                  <a:pt x="348620" y="128564"/>
                  <a:pt x="354187" y="122872"/>
                </a:cubicBezTo>
                <a:cubicBezTo>
                  <a:pt x="359755" y="117179"/>
                  <a:pt x="362422" y="106961"/>
                  <a:pt x="362188" y="92218"/>
                </a:cubicBezTo>
                <a:lnTo>
                  <a:pt x="362188" y="2007"/>
                </a:lnTo>
                <a:lnTo>
                  <a:pt x="375190" y="2007"/>
                </a:lnTo>
                <a:lnTo>
                  <a:pt x="375190" y="96218"/>
                </a:lnTo>
                <a:cubicBezTo>
                  <a:pt x="375223" y="112512"/>
                  <a:pt x="371056" y="124380"/>
                  <a:pt x="362688" y="131823"/>
                </a:cubicBezTo>
                <a:cubicBezTo>
                  <a:pt x="354321" y="139266"/>
                  <a:pt x="341552" y="142933"/>
                  <a:pt x="324383" y="142824"/>
                </a:cubicBezTo>
                <a:cubicBezTo>
                  <a:pt x="307248" y="142970"/>
                  <a:pt x="294613" y="139378"/>
                  <a:pt x="286479" y="132048"/>
                </a:cubicBezTo>
                <a:cubicBezTo>
                  <a:pt x="278344" y="124718"/>
                  <a:pt x="274311" y="112775"/>
                  <a:pt x="274377" y="96218"/>
                </a:cubicBezTo>
                <a:close/>
                <a:moveTo>
                  <a:pt x="0" y="2007"/>
                </a:moveTo>
                <a:lnTo>
                  <a:pt x="15202" y="2007"/>
                </a:lnTo>
                <a:lnTo>
                  <a:pt x="55207" y="67215"/>
                </a:lnTo>
                <a:lnTo>
                  <a:pt x="56407" y="67215"/>
                </a:lnTo>
                <a:lnTo>
                  <a:pt x="95812" y="2007"/>
                </a:lnTo>
                <a:lnTo>
                  <a:pt x="110614" y="2007"/>
                </a:lnTo>
                <a:lnTo>
                  <a:pt x="61808" y="79416"/>
                </a:lnTo>
                <a:lnTo>
                  <a:pt x="61808" y="140824"/>
                </a:lnTo>
                <a:lnTo>
                  <a:pt x="48406" y="140824"/>
                </a:lnTo>
                <a:lnTo>
                  <a:pt x="48406" y="79616"/>
                </a:lnTo>
                <a:close/>
                <a:moveTo>
                  <a:pt x="186909" y="6"/>
                </a:moveTo>
                <a:cubicBezTo>
                  <a:pt x="200290" y="-123"/>
                  <a:pt x="211311" y="2003"/>
                  <a:pt x="219972" y="6385"/>
                </a:cubicBezTo>
                <a:cubicBezTo>
                  <a:pt x="228634" y="10767"/>
                  <a:pt x="235062" y="18183"/>
                  <a:pt x="239256" y="28632"/>
                </a:cubicBezTo>
                <a:cubicBezTo>
                  <a:pt x="243451" y="39082"/>
                  <a:pt x="245537" y="53343"/>
                  <a:pt x="245516" y="71415"/>
                </a:cubicBezTo>
                <a:cubicBezTo>
                  <a:pt x="245537" y="89488"/>
                  <a:pt x="243451" y="103749"/>
                  <a:pt x="239256" y="114198"/>
                </a:cubicBezTo>
                <a:cubicBezTo>
                  <a:pt x="235062" y="124648"/>
                  <a:pt x="228634" y="132064"/>
                  <a:pt x="219972" y="136446"/>
                </a:cubicBezTo>
                <a:cubicBezTo>
                  <a:pt x="211311" y="140828"/>
                  <a:pt x="200290" y="142954"/>
                  <a:pt x="186909" y="142824"/>
                </a:cubicBezTo>
                <a:cubicBezTo>
                  <a:pt x="173284" y="142776"/>
                  <a:pt x="162174" y="140605"/>
                  <a:pt x="153579" y="136312"/>
                </a:cubicBezTo>
                <a:cubicBezTo>
                  <a:pt x="144984" y="132019"/>
                  <a:pt x="138645" y="124692"/>
                  <a:pt x="134562" y="114332"/>
                </a:cubicBezTo>
                <a:cubicBezTo>
                  <a:pt x="130479" y="103971"/>
                  <a:pt x="128392" y="89666"/>
                  <a:pt x="128302" y="71415"/>
                </a:cubicBezTo>
                <a:cubicBezTo>
                  <a:pt x="128273" y="53343"/>
                  <a:pt x="130330" y="39082"/>
                  <a:pt x="134473" y="28632"/>
                </a:cubicBezTo>
                <a:cubicBezTo>
                  <a:pt x="138615" y="18183"/>
                  <a:pt x="145014" y="10767"/>
                  <a:pt x="153668" y="6385"/>
                </a:cubicBezTo>
                <a:cubicBezTo>
                  <a:pt x="162322" y="2003"/>
                  <a:pt x="173402" y="-123"/>
                  <a:pt x="186909" y="6"/>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731520">
              <a:defRPr/>
            </a:pPr>
            <a:endParaRPr lang="zh-CN" altLang="en-US" sz="1600" dirty="0">
              <a:latin typeface="阿里巴巴普惠体 2.0 45 Light" panose="00020600040101010101" pitchFamily="18" charset="-122"/>
              <a:ea typeface="阿里巴巴普惠体 2.0 45 Light" panose="00020600040101010101" pitchFamily="18" charset="-122"/>
              <a:cs typeface="阿里巴巴普惠体 2.0 35 Thin" panose="00020600040101010101" pitchFamily="18" charset="-122"/>
            </a:endParaRPr>
          </a:p>
        </p:txBody>
      </p:sp>
      <p:sp>
        <p:nvSpPr>
          <p:cNvPr id="95" name="iSHEJI-4">
            <a:extLst>
              <a:ext uri="{FF2B5EF4-FFF2-40B4-BE49-F238E27FC236}">
                <a16:creationId xmlns:a16="http://schemas.microsoft.com/office/drawing/2014/main" id="{1CAF7082-400D-37E4-BA46-8E17DDB3CE2E}"/>
              </a:ext>
            </a:extLst>
          </p:cNvPr>
          <p:cNvSpPr/>
          <p:nvPr/>
        </p:nvSpPr>
        <p:spPr>
          <a:xfrm rot="17100000" flipV="1">
            <a:off x="-16058" y="576"/>
            <a:ext cx="933278" cy="715214"/>
          </a:xfrm>
          <a:custGeom>
            <a:avLst/>
            <a:gdLst>
              <a:gd name="connsiteX0" fmla="*/ 888114 w 933278"/>
              <a:gd name="connsiteY0" fmla="*/ 168556 h 715214"/>
              <a:gd name="connsiteX1" fmla="*/ 933278 w 933278"/>
              <a:gd name="connsiteY1" fmla="*/ 0 h 715214"/>
              <a:gd name="connsiteX2" fmla="*/ 0 w 933278"/>
              <a:gd name="connsiteY2" fmla="*/ 699046 h 715214"/>
              <a:gd name="connsiteX3" fmla="*/ 60338 w 933278"/>
              <a:gd name="connsiteY3" fmla="*/ 715214 h 715214"/>
            </a:gdLst>
            <a:ahLst/>
            <a:cxnLst>
              <a:cxn ang="0">
                <a:pos x="connsiteX0" y="connsiteY0"/>
              </a:cxn>
              <a:cxn ang="0">
                <a:pos x="connsiteX1" y="connsiteY1"/>
              </a:cxn>
              <a:cxn ang="0">
                <a:pos x="connsiteX2" y="connsiteY2"/>
              </a:cxn>
              <a:cxn ang="0">
                <a:pos x="connsiteX3" y="connsiteY3"/>
              </a:cxn>
            </a:cxnLst>
            <a:rect l="l" t="t" r="r" b="b"/>
            <a:pathLst>
              <a:path w="933278" h="715214">
                <a:moveTo>
                  <a:pt x="888114" y="168556"/>
                </a:moveTo>
                <a:lnTo>
                  <a:pt x="933278" y="0"/>
                </a:lnTo>
                <a:lnTo>
                  <a:pt x="0" y="699046"/>
                </a:lnTo>
                <a:lnTo>
                  <a:pt x="60338" y="715214"/>
                </a:lnTo>
                <a:close/>
              </a:path>
            </a:pathLst>
          </a:custGeom>
          <a:solidFill>
            <a:schemeClr val="accent1"/>
          </a:solidFill>
          <a:ln w="59579"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0" name="iSHEJI-5">
            <a:extLst>
              <a:ext uri="{FF2B5EF4-FFF2-40B4-BE49-F238E27FC236}">
                <a16:creationId xmlns:a16="http://schemas.microsoft.com/office/drawing/2014/main" id="{EE28E610-B2CA-2116-FB68-C22FC386C7B3}"/>
              </a:ext>
            </a:extLst>
          </p:cNvPr>
          <p:cNvSpPr txBox="1"/>
          <p:nvPr/>
        </p:nvSpPr>
        <p:spPr>
          <a:xfrm>
            <a:off x="1661481" y="1913777"/>
            <a:ext cx="2154012"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内容智能流转</a:t>
            </a:r>
          </a:p>
        </p:txBody>
      </p:sp>
      <p:sp>
        <p:nvSpPr>
          <p:cNvPr id="21" name="iSHEJI-6">
            <a:extLst>
              <a:ext uri="{FF2B5EF4-FFF2-40B4-BE49-F238E27FC236}">
                <a16:creationId xmlns:a16="http://schemas.microsoft.com/office/drawing/2014/main" id="{25738235-D5F5-1EF5-D52F-3414F5C3FEB2}"/>
              </a:ext>
            </a:extLst>
          </p:cNvPr>
          <p:cNvSpPr txBox="1"/>
          <p:nvPr/>
        </p:nvSpPr>
        <p:spPr>
          <a:xfrm>
            <a:off x="1661481" y="2309426"/>
            <a:ext cx="4217330" cy="54220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通过海报、文章、视频、音频、直播等形式创造优质内容，经由内容智能中台分发到各个渠道，触达用户</a:t>
            </a:r>
          </a:p>
        </p:txBody>
      </p:sp>
      <p:sp>
        <p:nvSpPr>
          <p:cNvPr id="22" name="iSHEJI-7">
            <a:extLst>
              <a:ext uri="{FF2B5EF4-FFF2-40B4-BE49-F238E27FC236}">
                <a16:creationId xmlns:a16="http://schemas.microsoft.com/office/drawing/2014/main" id="{EA281226-2BD4-B269-7F11-A307B98D24A2}"/>
              </a:ext>
            </a:extLst>
          </p:cNvPr>
          <p:cNvSpPr txBox="1"/>
          <p:nvPr/>
        </p:nvSpPr>
        <p:spPr>
          <a:xfrm>
            <a:off x="1661481" y="3404061"/>
            <a:ext cx="2154012"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数字资产管理</a:t>
            </a:r>
          </a:p>
        </p:txBody>
      </p:sp>
      <p:sp>
        <p:nvSpPr>
          <p:cNvPr id="23" name="iSHEJI-8">
            <a:extLst>
              <a:ext uri="{FF2B5EF4-FFF2-40B4-BE49-F238E27FC236}">
                <a16:creationId xmlns:a16="http://schemas.microsoft.com/office/drawing/2014/main" id="{83AFA71D-4812-76A5-92DE-20F35BF05F7D}"/>
              </a:ext>
            </a:extLst>
          </p:cNvPr>
          <p:cNvSpPr txBox="1"/>
          <p:nvPr/>
        </p:nvSpPr>
        <p:spPr>
          <a:xfrm>
            <a:off x="1661480" y="3799710"/>
            <a:ext cx="4356918" cy="54220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基于全社交媒体平台进行全域流量整合营销，借助数据中台</a:t>
            </a:r>
            <a:r>
              <a:rPr kumimoji="0" lang="en-US" altLang="zh-CN"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KolRank</a:t>
            </a:r>
            <a:r>
              <a:rPr kumimoji="0" lang="zh-CN" altLang="en-US"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提供标准化产品及服务</a:t>
            </a:r>
          </a:p>
        </p:txBody>
      </p:sp>
      <p:sp>
        <p:nvSpPr>
          <p:cNvPr id="24" name="iSHEJI-9">
            <a:extLst>
              <a:ext uri="{FF2B5EF4-FFF2-40B4-BE49-F238E27FC236}">
                <a16:creationId xmlns:a16="http://schemas.microsoft.com/office/drawing/2014/main" id="{3BD197D1-E04A-CF08-C6F6-280EFBD40009}"/>
              </a:ext>
            </a:extLst>
          </p:cNvPr>
          <p:cNvSpPr txBox="1"/>
          <p:nvPr/>
        </p:nvSpPr>
        <p:spPr>
          <a:xfrm>
            <a:off x="1661481" y="4894345"/>
            <a:ext cx="2154012" cy="369332"/>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bg1"/>
                </a:solidFill>
                <a:effectLst/>
                <a:uLnTx/>
                <a:uFillTx/>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品牌塑造传播</a:t>
            </a:r>
          </a:p>
        </p:txBody>
      </p:sp>
      <p:sp>
        <p:nvSpPr>
          <p:cNvPr id="25" name="iSHEJI-10">
            <a:extLst>
              <a:ext uri="{FF2B5EF4-FFF2-40B4-BE49-F238E27FC236}">
                <a16:creationId xmlns:a16="http://schemas.microsoft.com/office/drawing/2014/main" id="{0411E10F-A05C-5023-FE50-4868B9021035}"/>
              </a:ext>
            </a:extLst>
          </p:cNvPr>
          <p:cNvSpPr txBox="1"/>
          <p:nvPr/>
        </p:nvSpPr>
        <p:spPr>
          <a:xfrm>
            <a:off x="1661481" y="5289994"/>
            <a:ext cx="4217330" cy="542200"/>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以优质内容作为营销输出核心，承载品牌内核，引发用户的情感共鸣和价值观认同</a:t>
            </a:r>
          </a:p>
        </p:txBody>
      </p:sp>
      <p:sp>
        <p:nvSpPr>
          <p:cNvPr id="26" name="iSHEJI-11">
            <a:extLst>
              <a:ext uri="{FF2B5EF4-FFF2-40B4-BE49-F238E27FC236}">
                <a16:creationId xmlns:a16="http://schemas.microsoft.com/office/drawing/2014/main" id="{D3C69A5D-801D-0E7C-4D48-A02D500CF11F}"/>
              </a:ext>
            </a:extLst>
          </p:cNvPr>
          <p:cNvSpPr/>
          <p:nvPr/>
        </p:nvSpPr>
        <p:spPr>
          <a:xfrm>
            <a:off x="612598" y="1894517"/>
            <a:ext cx="827392" cy="827392"/>
          </a:xfrm>
          <a:custGeom>
            <a:avLst/>
            <a:gdLst>
              <a:gd name="connsiteX0" fmla="*/ 413697 w 827392"/>
              <a:gd name="connsiteY0" fmla="*/ 0 h 827392"/>
              <a:gd name="connsiteX1" fmla="*/ 0 w 827392"/>
              <a:gd name="connsiteY1" fmla="*/ 413696 h 827392"/>
              <a:gd name="connsiteX2" fmla="*/ 413697 w 827392"/>
              <a:gd name="connsiteY2" fmla="*/ 827393 h 827392"/>
              <a:gd name="connsiteX3" fmla="*/ 827393 w 827392"/>
              <a:gd name="connsiteY3" fmla="*/ 413696 h 827392"/>
              <a:gd name="connsiteX4" fmla="*/ 413697 w 827392"/>
              <a:gd name="connsiteY4" fmla="*/ 0 h 82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392" h="827392">
                <a:moveTo>
                  <a:pt x="413697" y="0"/>
                </a:moveTo>
                <a:cubicBezTo>
                  <a:pt x="185196" y="0"/>
                  <a:pt x="0" y="185217"/>
                  <a:pt x="0" y="413696"/>
                </a:cubicBezTo>
                <a:cubicBezTo>
                  <a:pt x="0" y="642176"/>
                  <a:pt x="185196" y="827393"/>
                  <a:pt x="413697" y="827393"/>
                </a:cubicBezTo>
                <a:cubicBezTo>
                  <a:pt x="642197" y="827393"/>
                  <a:pt x="827393" y="642176"/>
                  <a:pt x="827393" y="413696"/>
                </a:cubicBezTo>
                <a:cubicBezTo>
                  <a:pt x="827393" y="185217"/>
                  <a:pt x="642197" y="0"/>
                  <a:pt x="413697" y="0"/>
                </a:cubicBezTo>
                <a:close/>
              </a:path>
            </a:pathLst>
          </a:custGeom>
          <a:solidFill>
            <a:schemeClr val="accent1"/>
          </a:solidFill>
          <a:ln w="5225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7" name="iSHEJI-12">
            <a:extLst>
              <a:ext uri="{FF2B5EF4-FFF2-40B4-BE49-F238E27FC236}">
                <a16:creationId xmlns:a16="http://schemas.microsoft.com/office/drawing/2014/main" id="{EA2ED504-3BFB-9D94-E891-35F38C717976}"/>
              </a:ext>
            </a:extLst>
          </p:cNvPr>
          <p:cNvSpPr/>
          <p:nvPr/>
        </p:nvSpPr>
        <p:spPr>
          <a:xfrm>
            <a:off x="826551" y="2085578"/>
            <a:ext cx="395004" cy="395061"/>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bg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8" name="iSHEJI-13">
            <a:extLst>
              <a:ext uri="{FF2B5EF4-FFF2-40B4-BE49-F238E27FC236}">
                <a16:creationId xmlns:a16="http://schemas.microsoft.com/office/drawing/2014/main" id="{B9A7A7E7-4836-F6D4-94CC-44EEDBA222E6}"/>
              </a:ext>
            </a:extLst>
          </p:cNvPr>
          <p:cNvSpPr/>
          <p:nvPr/>
        </p:nvSpPr>
        <p:spPr>
          <a:xfrm>
            <a:off x="612598" y="3429000"/>
            <a:ext cx="827392" cy="827392"/>
          </a:xfrm>
          <a:custGeom>
            <a:avLst/>
            <a:gdLst>
              <a:gd name="connsiteX0" fmla="*/ 413697 w 827392"/>
              <a:gd name="connsiteY0" fmla="*/ 0 h 827392"/>
              <a:gd name="connsiteX1" fmla="*/ 0 w 827392"/>
              <a:gd name="connsiteY1" fmla="*/ 413696 h 827392"/>
              <a:gd name="connsiteX2" fmla="*/ 413697 w 827392"/>
              <a:gd name="connsiteY2" fmla="*/ 827393 h 827392"/>
              <a:gd name="connsiteX3" fmla="*/ 827393 w 827392"/>
              <a:gd name="connsiteY3" fmla="*/ 413696 h 827392"/>
              <a:gd name="connsiteX4" fmla="*/ 413697 w 827392"/>
              <a:gd name="connsiteY4" fmla="*/ 0 h 82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392" h="827392">
                <a:moveTo>
                  <a:pt x="413697" y="0"/>
                </a:moveTo>
                <a:cubicBezTo>
                  <a:pt x="185196" y="0"/>
                  <a:pt x="0" y="185217"/>
                  <a:pt x="0" y="413696"/>
                </a:cubicBezTo>
                <a:cubicBezTo>
                  <a:pt x="0" y="642176"/>
                  <a:pt x="185196" y="827393"/>
                  <a:pt x="413697" y="827393"/>
                </a:cubicBezTo>
                <a:cubicBezTo>
                  <a:pt x="642197" y="827393"/>
                  <a:pt x="827393" y="642176"/>
                  <a:pt x="827393" y="413696"/>
                </a:cubicBezTo>
                <a:cubicBezTo>
                  <a:pt x="827393" y="185217"/>
                  <a:pt x="642197" y="0"/>
                  <a:pt x="413697" y="0"/>
                </a:cubicBezTo>
                <a:close/>
              </a:path>
            </a:pathLst>
          </a:custGeom>
          <a:solidFill>
            <a:schemeClr val="accent1"/>
          </a:solidFill>
          <a:ln w="5225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29" name="iSHEJI-14">
            <a:extLst>
              <a:ext uri="{FF2B5EF4-FFF2-40B4-BE49-F238E27FC236}">
                <a16:creationId xmlns:a16="http://schemas.microsoft.com/office/drawing/2014/main" id="{C04AAED9-829C-6A47-C42E-54D8AE2317E0}"/>
              </a:ext>
            </a:extLst>
          </p:cNvPr>
          <p:cNvSpPr/>
          <p:nvPr/>
        </p:nvSpPr>
        <p:spPr>
          <a:xfrm>
            <a:off x="826523" y="3626434"/>
            <a:ext cx="395061" cy="382316"/>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0" name="iSHEJI-15">
            <a:extLst>
              <a:ext uri="{FF2B5EF4-FFF2-40B4-BE49-F238E27FC236}">
                <a16:creationId xmlns:a16="http://schemas.microsoft.com/office/drawing/2014/main" id="{422335F7-BC58-3E77-00E0-E0B9A2168BB7}"/>
              </a:ext>
            </a:extLst>
          </p:cNvPr>
          <p:cNvSpPr/>
          <p:nvPr/>
        </p:nvSpPr>
        <p:spPr>
          <a:xfrm>
            <a:off x="612598" y="4963483"/>
            <a:ext cx="827392" cy="827392"/>
          </a:xfrm>
          <a:custGeom>
            <a:avLst/>
            <a:gdLst>
              <a:gd name="connsiteX0" fmla="*/ 413697 w 827392"/>
              <a:gd name="connsiteY0" fmla="*/ 0 h 827392"/>
              <a:gd name="connsiteX1" fmla="*/ 0 w 827392"/>
              <a:gd name="connsiteY1" fmla="*/ 413696 h 827392"/>
              <a:gd name="connsiteX2" fmla="*/ 413697 w 827392"/>
              <a:gd name="connsiteY2" fmla="*/ 827393 h 827392"/>
              <a:gd name="connsiteX3" fmla="*/ 827393 w 827392"/>
              <a:gd name="connsiteY3" fmla="*/ 413696 h 827392"/>
              <a:gd name="connsiteX4" fmla="*/ 413697 w 827392"/>
              <a:gd name="connsiteY4" fmla="*/ 0 h 82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392" h="827392">
                <a:moveTo>
                  <a:pt x="413697" y="0"/>
                </a:moveTo>
                <a:cubicBezTo>
                  <a:pt x="185196" y="0"/>
                  <a:pt x="0" y="185217"/>
                  <a:pt x="0" y="413696"/>
                </a:cubicBezTo>
                <a:cubicBezTo>
                  <a:pt x="0" y="642176"/>
                  <a:pt x="185196" y="827393"/>
                  <a:pt x="413697" y="827393"/>
                </a:cubicBezTo>
                <a:cubicBezTo>
                  <a:pt x="642197" y="827393"/>
                  <a:pt x="827393" y="642176"/>
                  <a:pt x="827393" y="413696"/>
                </a:cubicBezTo>
                <a:cubicBezTo>
                  <a:pt x="827393" y="185217"/>
                  <a:pt x="642197" y="0"/>
                  <a:pt x="413697" y="0"/>
                </a:cubicBezTo>
                <a:close/>
              </a:path>
            </a:pathLst>
          </a:custGeom>
          <a:solidFill>
            <a:schemeClr val="accent1"/>
          </a:solidFill>
          <a:ln w="52255" cap="flat">
            <a:noFill/>
            <a:prstDash val="solid"/>
            <a:miter/>
          </a:ln>
        </p:spPr>
        <p:txBody>
          <a:bodyPr rtlCol="0" anchor="ct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1" name="iSHEJI-16">
            <a:extLst>
              <a:ext uri="{FF2B5EF4-FFF2-40B4-BE49-F238E27FC236}">
                <a16:creationId xmlns:a16="http://schemas.microsoft.com/office/drawing/2014/main" id="{7668E780-E289-CD59-3195-61E0FA1824D7}"/>
              </a:ext>
            </a:extLst>
          </p:cNvPr>
          <p:cNvSpPr/>
          <p:nvPr/>
        </p:nvSpPr>
        <p:spPr>
          <a:xfrm>
            <a:off x="834089" y="5154544"/>
            <a:ext cx="379928" cy="395062"/>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bg1"/>
          </a:solidFill>
          <a:ln w="186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阿里巴巴普惠体 2.0 35 Thin" panose="00020600040101010101" pitchFamily="18" charset="-122"/>
              <a:ea typeface="阿里巴巴普惠体 2.0 35 Thin" panose="00020600040101010101" pitchFamily="18" charset="-122"/>
            </a:endParaRPr>
          </a:p>
        </p:txBody>
      </p:sp>
      <p:cxnSp>
        <p:nvCxnSpPr>
          <p:cNvPr id="32" name="iSHEJI-17">
            <a:extLst>
              <a:ext uri="{FF2B5EF4-FFF2-40B4-BE49-F238E27FC236}">
                <a16:creationId xmlns:a16="http://schemas.microsoft.com/office/drawing/2014/main" id="{9B69C965-2691-96E8-4D40-21AE76D02CD0}"/>
              </a:ext>
            </a:extLst>
          </p:cNvPr>
          <p:cNvCxnSpPr>
            <a:cxnSpLocks/>
          </p:cNvCxnSpPr>
          <p:nvPr/>
        </p:nvCxnSpPr>
        <p:spPr>
          <a:xfrm>
            <a:off x="6738585" y="5792993"/>
            <a:ext cx="500903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iSHEJI-18">
            <a:extLst>
              <a:ext uri="{FF2B5EF4-FFF2-40B4-BE49-F238E27FC236}">
                <a16:creationId xmlns:a16="http://schemas.microsoft.com/office/drawing/2014/main" id="{CB382961-77C3-C799-8E91-2E850491CC1E}"/>
              </a:ext>
            </a:extLst>
          </p:cNvPr>
          <p:cNvSpPr/>
          <p:nvPr/>
        </p:nvSpPr>
        <p:spPr>
          <a:xfrm>
            <a:off x="7059494" y="3431064"/>
            <a:ext cx="127748" cy="236192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4" name="iSHEJI-19">
            <a:extLst>
              <a:ext uri="{FF2B5EF4-FFF2-40B4-BE49-F238E27FC236}">
                <a16:creationId xmlns:a16="http://schemas.microsoft.com/office/drawing/2014/main" id="{4771AB7B-60F7-4381-EF77-6D6869F746FB}"/>
              </a:ext>
            </a:extLst>
          </p:cNvPr>
          <p:cNvSpPr/>
          <p:nvPr/>
        </p:nvSpPr>
        <p:spPr>
          <a:xfrm>
            <a:off x="7907387" y="3972879"/>
            <a:ext cx="127748" cy="182011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5" name="iSHEJI-20">
            <a:extLst>
              <a:ext uri="{FF2B5EF4-FFF2-40B4-BE49-F238E27FC236}">
                <a16:creationId xmlns:a16="http://schemas.microsoft.com/office/drawing/2014/main" id="{7D082C99-0213-D1E7-7CC5-104C6E294DF6}"/>
              </a:ext>
            </a:extLst>
          </p:cNvPr>
          <p:cNvSpPr/>
          <p:nvPr/>
        </p:nvSpPr>
        <p:spPr>
          <a:xfrm>
            <a:off x="8755280" y="2772728"/>
            <a:ext cx="127748" cy="30202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6" name="iSHEJI-21">
            <a:extLst>
              <a:ext uri="{FF2B5EF4-FFF2-40B4-BE49-F238E27FC236}">
                <a16:creationId xmlns:a16="http://schemas.microsoft.com/office/drawing/2014/main" id="{77A22DDA-765B-D606-B875-0060D7DCA706}"/>
              </a:ext>
            </a:extLst>
          </p:cNvPr>
          <p:cNvSpPr/>
          <p:nvPr/>
        </p:nvSpPr>
        <p:spPr>
          <a:xfrm>
            <a:off x="9603173" y="2034542"/>
            <a:ext cx="127748" cy="375845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7" name="iSHEJI-22">
            <a:extLst>
              <a:ext uri="{FF2B5EF4-FFF2-40B4-BE49-F238E27FC236}">
                <a16:creationId xmlns:a16="http://schemas.microsoft.com/office/drawing/2014/main" id="{528EA539-4FAC-BA72-1C45-487CD16D7E55}"/>
              </a:ext>
            </a:extLst>
          </p:cNvPr>
          <p:cNvSpPr/>
          <p:nvPr/>
        </p:nvSpPr>
        <p:spPr>
          <a:xfrm>
            <a:off x="10451066" y="3263264"/>
            <a:ext cx="127748" cy="252972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8" name="iSHEJI-23">
            <a:extLst>
              <a:ext uri="{FF2B5EF4-FFF2-40B4-BE49-F238E27FC236}">
                <a16:creationId xmlns:a16="http://schemas.microsoft.com/office/drawing/2014/main" id="{D4D157FE-0BE9-39EC-7CE9-0927EEEF961B}"/>
              </a:ext>
            </a:extLst>
          </p:cNvPr>
          <p:cNvSpPr/>
          <p:nvPr/>
        </p:nvSpPr>
        <p:spPr>
          <a:xfrm>
            <a:off x="11298959" y="4477703"/>
            <a:ext cx="127748" cy="131529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35 Thin" panose="00020600040101010101" pitchFamily="18" charset="-122"/>
              <a:ea typeface="阿里巴巴普惠体 2.0 35 Thin" panose="00020600040101010101" pitchFamily="18" charset="-122"/>
            </a:endParaRPr>
          </a:p>
        </p:txBody>
      </p:sp>
      <p:sp>
        <p:nvSpPr>
          <p:cNvPr id="39" name="iSHEJI-24">
            <a:extLst>
              <a:ext uri="{FF2B5EF4-FFF2-40B4-BE49-F238E27FC236}">
                <a16:creationId xmlns:a16="http://schemas.microsoft.com/office/drawing/2014/main" id="{A4ECE64D-C4EC-C9BE-9C20-F754AC476387}"/>
              </a:ext>
            </a:extLst>
          </p:cNvPr>
          <p:cNvSpPr txBox="1"/>
          <p:nvPr/>
        </p:nvSpPr>
        <p:spPr>
          <a:xfrm>
            <a:off x="8166094" y="5904555"/>
            <a:ext cx="2154012" cy="307777"/>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Q4</a:t>
            </a:r>
            <a:r>
              <a:rPr lang="zh-CN" altLang="en-US" sz="2000" spc="0" dirty="0">
                <a:solidFill>
                  <a:schemeClr val="tx1"/>
                </a:solidFill>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rPr>
              <a:t>各平台数据</a:t>
            </a:r>
            <a:endParaRPr kumimoji="0" lang="zh-CN" altLang="en-US" sz="2000" i="0" u="none" strike="noStrike" kern="1200" cap="none" spc="0" normalizeH="0" baseline="0" noProof="0" dirty="0">
              <a:ln>
                <a:noFill/>
              </a:ln>
              <a:solidFill>
                <a:schemeClr val="tx1"/>
              </a:solidFill>
              <a:effectLst/>
              <a:uLnTx/>
              <a:uFillTx/>
              <a:latin typeface="阿里巴巴普惠体 2.0 35 Thin" panose="00020600040101010101" pitchFamily="18" charset="-122"/>
              <a:ea typeface="阿里巴巴普惠体 2.0 35 Thin" panose="00020600040101010101" pitchFamily="18" charset="-122"/>
              <a:cs typeface="阿里巴巴普惠体 2.0 95 ExtraBold" panose="00020600040101010101" pitchFamily="18" charset="-122"/>
            </a:endParaRPr>
          </a:p>
        </p:txBody>
      </p:sp>
      <p:sp>
        <p:nvSpPr>
          <p:cNvPr id="40" name="iSHEJI-25">
            <a:extLst>
              <a:ext uri="{FF2B5EF4-FFF2-40B4-BE49-F238E27FC236}">
                <a16:creationId xmlns:a16="http://schemas.microsoft.com/office/drawing/2014/main" id="{C95FDD10-8981-4A06-AD11-23A7A04BFA87}"/>
              </a:ext>
            </a:extLst>
          </p:cNvPr>
          <p:cNvSpPr txBox="1"/>
          <p:nvPr/>
        </p:nvSpPr>
        <p:spPr>
          <a:xfrm>
            <a:off x="6873596" y="3004434"/>
            <a:ext cx="499543" cy="294696"/>
          </a:xfrm>
          <a:prstGeom prst="rect">
            <a:avLst/>
          </a:prstGeom>
          <a:noFill/>
        </p:spPr>
        <p:txBody>
          <a:bodyPr wrap="square" lIns="0" tIns="0" rIns="0" bIns="0" rtlCol="0">
            <a:spAutoFit/>
          </a:bodyPr>
          <a:lstStyle/>
          <a:p>
            <a:pPr algn="ctr">
              <a:lnSpc>
                <a:spcPct val="150000"/>
              </a:lnSpc>
              <a:spcAft>
                <a:spcPts val="1000"/>
              </a:spcAft>
            </a:pPr>
            <a:r>
              <a:rPr lang="en-US" altLang="zh-CN"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346</a:t>
            </a:r>
            <a:endParaRPr kumimoji="0" lang="en-US" altLang="zh-CN"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endParaRPr>
          </a:p>
        </p:txBody>
      </p:sp>
      <p:sp>
        <p:nvSpPr>
          <p:cNvPr id="41" name="iSHEJI-26">
            <a:extLst>
              <a:ext uri="{FF2B5EF4-FFF2-40B4-BE49-F238E27FC236}">
                <a16:creationId xmlns:a16="http://schemas.microsoft.com/office/drawing/2014/main" id="{23C23C6B-B7B4-2346-D1DF-0ECD45512DF8}"/>
              </a:ext>
            </a:extLst>
          </p:cNvPr>
          <p:cNvSpPr txBox="1"/>
          <p:nvPr/>
        </p:nvSpPr>
        <p:spPr>
          <a:xfrm>
            <a:off x="7714904" y="3619072"/>
            <a:ext cx="499543" cy="294696"/>
          </a:xfrm>
          <a:prstGeom prst="rect">
            <a:avLst/>
          </a:prstGeom>
          <a:noFill/>
        </p:spPr>
        <p:txBody>
          <a:bodyPr wrap="square" lIns="0" tIns="0" rIns="0" bIns="0" rtlCol="0">
            <a:spAutoFit/>
          </a:bodyPr>
          <a:lstStyle/>
          <a:p>
            <a:pPr algn="ctr">
              <a:lnSpc>
                <a:spcPct val="150000"/>
              </a:lnSpc>
              <a:spcAft>
                <a:spcPts val="1000"/>
              </a:spcAft>
            </a:pPr>
            <a:r>
              <a:rPr lang="en-US" altLang="zh-CN"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250</a:t>
            </a:r>
            <a:endParaRPr kumimoji="0" lang="en-US" altLang="zh-CN"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endParaRPr>
          </a:p>
        </p:txBody>
      </p:sp>
      <p:sp>
        <p:nvSpPr>
          <p:cNvPr id="42" name="iSHEJI-27">
            <a:extLst>
              <a:ext uri="{FF2B5EF4-FFF2-40B4-BE49-F238E27FC236}">
                <a16:creationId xmlns:a16="http://schemas.microsoft.com/office/drawing/2014/main" id="{C5AC1E9A-81F8-4C09-76ED-A4CCF987DBC7}"/>
              </a:ext>
            </a:extLst>
          </p:cNvPr>
          <p:cNvSpPr txBox="1"/>
          <p:nvPr/>
        </p:nvSpPr>
        <p:spPr>
          <a:xfrm>
            <a:off x="8569382" y="2422252"/>
            <a:ext cx="499543" cy="294696"/>
          </a:xfrm>
          <a:prstGeom prst="rect">
            <a:avLst/>
          </a:prstGeom>
          <a:noFill/>
        </p:spPr>
        <p:txBody>
          <a:bodyPr wrap="square" lIns="0" tIns="0" rIns="0" bIns="0" rtlCol="0">
            <a:spAutoFit/>
          </a:bodyPr>
          <a:lstStyle/>
          <a:p>
            <a:pPr algn="ctr">
              <a:lnSpc>
                <a:spcPct val="150000"/>
              </a:lnSpc>
              <a:spcAft>
                <a:spcPts val="1000"/>
              </a:spcAft>
            </a:pPr>
            <a:r>
              <a:rPr lang="en-US" altLang="zh-CN"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499</a:t>
            </a:r>
            <a:endParaRPr kumimoji="0" lang="en-US" altLang="zh-CN"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endParaRPr>
          </a:p>
        </p:txBody>
      </p:sp>
      <p:sp>
        <p:nvSpPr>
          <p:cNvPr id="43" name="iSHEJI-28">
            <a:extLst>
              <a:ext uri="{FF2B5EF4-FFF2-40B4-BE49-F238E27FC236}">
                <a16:creationId xmlns:a16="http://schemas.microsoft.com/office/drawing/2014/main" id="{9D97579A-CBB2-BFED-256C-E5AE29FFAD63}"/>
              </a:ext>
            </a:extLst>
          </p:cNvPr>
          <p:cNvSpPr txBox="1"/>
          <p:nvPr/>
        </p:nvSpPr>
        <p:spPr>
          <a:xfrm>
            <a:off x="9417275" y="1725267"/>
            <a:ext cx="499543" cy="294696"/>
          </a:xfrm>
          <a:prstGeom prst="rect">
            <a:avLst/>
          </a:prstGeom>
          <a:noFill/>
        </p:spPr>
        <p:txBody>
          <a:bodyPr wrap="square" lIns="0" tIns="0" rIns="0" bIns="0" rtlCol="0">
            <a:spAutoFit/>
          </a:bodyPr>
          <a:lstStyle/>
          <a:p>
            <a:pPr algn="ctr">
              <a:lnSpc>
                <a:spcPct val="150000"/>
              </a:lnSpc>
              <a:spcAft>
                <a:spcPts val="1000"/>
              </a:spcAft>
            </a:pPr>
            <a:r>
              <a:rPr lang="en-US" altLang="zh-CN"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602</a:t>
            </a:r>
            <a:endParaRPr kumimoji="0" lang="en-US" altLang="zh-CN"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endParaRPr>
          </a:p>
        </p:txBody>
      </p:sp>
      <p:sp>
        <p:nvSpPr>
          <p:cNvPr id="44" name="iSHEJI-29">
            <a:extLst>
              <a:ext uri="{FF2B5EF4-FFF2-40B4-BE49-F238E27FC236}">
                <a16:creationId xmlns:a16="http://schemas.microsoft.com/office/drawing/2014/main" id="{194A6E6B-1B68-6017-A83F-5B7F2A59B2ED}"/>
              </a:ext>
            </a:extLst>
          </p:cNvPr>
          <p:cNvSpPr txBox="1"/>
          <p:nvPr/>
        </p:nvSpPr>
        <p:spPr>
          <a:xfrm>
            <a:off x="10265168" y="2906231"/>
            <a:ext cx="499543" cy="294696"/>
          </a:xfrm>
          <a:prstGeom prst="rect">
            <a:avLst/>
          </a:prstGeom>
          <a:noFill/>
        </p:spPr>
        <p:txBody>
          <a:bodyPr wrap="square" lIns="0" tIns="0" rIns="0" bIns="0" rtlCol="0">
            <a:spAutoFit/>
          </a:bodyPr>
          <a:lstStyle/>
          <a:p>
            <a:pPr algn="ctr">
              <a:lnSpc>
                <a:spcPct val="150000"/>
              </a:lnSpc>
              <a:spcAft>
                <a:spcPts val="1000"/>
              </a:spcAft>
            </a:pPr>
            <a:r>
              <a:rPr lang="en-US" altLang="zh-CN"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361</a:t>
            </a:r>
            <a:endParaRPr kumimoji="0" lang="en-US" altLang="zh-CN"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endParaRPr>
          </a:p>
        </p:txBody>
      </p:sp>
      <p:sp>
        <p:nvSpPr>
          <p:cNvPr id="45" name="iSHEJI-30">
            <a:extLst>
              <a:ext uri="{FF2B5EF4-FFF2-40B4-BE49-F238E27FC236}">
                <a16:creationId xmlns:a16="http://schemas.microsoft.com/office/drawing/2014/main" id="{EC510A89-49E9-4786-84C4-F2263F31DA0A}"/>
              </a:ext>
            </a:extLst>
          </p:cNvPr>
          <p:cNvSpPr txBox="1"/>
          <p:nvPr/>
        </p:nvSpPr>
        <p:spPr>
          <a:xfrm>
            <a:off x="11113061" y="4141380"/>
            <a:ext cx="499543" cy="294696"/>
          </a:xfrm>
          <a:prstGeom prst="rect">
            <a:avLst/>
          </a:prstGeom>
          <a:noFill/>
        </p:spPr>
        <p:txBody>
          <a:bodyPr wrap="square" lIns="0" tIns="0" rIns="0" bIns="0" rtlCol="0">
            <a:spAutoFit/>
          </a:bodyPr>
          <a:lstStyle/>
          <a:p>
            <a:pPr algn="ctr">
              <a:lnSpc>
                <a:spcPct val="150000"/>
              </a:lnSpc>
              <a:spcAft>
                <a:spcPts val="1000"/>
              </a:spcAft>
            </a:pPr>
            <a:r>
              <a:rPr lang="en-US" altLang="zh-CN" sz="1400" dirty="0">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rPr>
              <a:t>210</a:t>
            </a:r>
            <a:endParaRPr kumimoji="0" lang="en-US" altLang="zh-CN" sz="1400" i="0" u="none" strike="noStrike" kern="1200" cap="none" spc="0" normalizeH="0" baseline="0" noProof="0" dirty="0">
              <a:ln>
                <a:noFill/>
              </a:ln>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sym typeface="+mn-lt"/>
            </a:endParaRPr>
          </a:p>
        </p:txBody>
      </p:sp>
      <p:sp>
        <p:nvSpPr>
          <p:cNvPr id="2" name="iSHEJI-31">
            <a:extLst>
              <a:ext uri="{FF2B5EF4-FFF2-40B4-BE49-F238E27FC236}">
                <a16:creationId xmlns:a16="http://schemas.microsoft.com/office/drawing/2014/main" id="{81E98DE5-32BC-6EFD-D175-3177BFE96E5F}"/>
              </a:ext>
            </a:extLst>
          </p:cNvPr>
          <p:cNvSpPr txBox="1"/>
          <p:nvPr/>
        </p:nvSpPr>
        <p:spPr>
          <a:xfrm>
            <a:off x="390424" y="432434"/>
            <a:ext cx="2446121" cy="492443"/>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pc="0" dirty="0">
                <a:solidFill>
                  <a:schemeClr val="bg1"/>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rPr>
              <a:t>工作成果展示</a:t>
            </a:r>
          </a:p>
        </p:txBody>
      </p:sp>
      <p:sp>
        <p:nvSpPr>
          <p:cNvPr id="3" name="iSHEJI-32">
            <a:extLst>
              <a:ext uri="{FF2B5EF4-FFF2-40B4-BE49-F238E27FC236}">
                <a16:creationId xmlns:a16="http://schemas.microsoft.com/office/drawing/2014/main" id="{D0158AFF-1C6B-650F-CD8A-2F532DA05B2D}"/>
              </a:ext>
            </a:extLst>
          </p:cNvPr>
          <p:cNvSpPr txBox="1"/>
          <p:nvPr/>
        </p:nvSpPr>
        <p:spPr>
          <a:xfrm>
            <a:off x="390424" y="891896"/>
            <a:ext cx="2890621" cy="184666"/>
          </a:xfrm>
          <a:prstGeom prst="rect">
            <a:avLst/>
          </a:prstGeom>
          <a:noFill/>
        </p:spPr>
        <p:txBody>
          <a:bodyPr wrap="square" lIns="0" tIns="0" rIns="0" bIns="0" rtlCol="0">
            <a:spAutoFit/>
          </a:bodyPr>
          <a:lstStyle>
            <a:defPPr>
              <a:defRPr lang="zh-CN"/>
            </a:defPPr>
            <a:lvl1pPr>
              <a:defRPr sz="3200" spc="300">
                <a:gradFill>
                  <a:gsLst>
                    <a:gs pos="0">
                      <a:schemeClr val="bg1"/>
                    </a:gs>
                    <a:gs pos="100000">
                      <a:schemeClr val="accent4"/>
                    </a:gs>
                  </a:gsLst>
                  <a:lin ang="2700000" scaled="0"/>
                </a:gradFill>
                <a:latin typeface="+mj-ea"/>
                <a:ea typeface="+mj-ea"/>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i="0" u="none" strike="noStrike" kern="1200" cap="none" spc="0" normalizeH="0" baseline="0" noProof="0" dirty="0">
                <a:ln>
                  <a:noFill/>
                </a:ln>
                <a:solidFill>
                  <a:schemeClr val="bg1"/>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Presentation of work results</a:t>
            </a:r>
          </a:p>
        </p:txBody>
      </p:sp>
    </p:spTree>
    <p:extLst>
      <p:ext uri="{BB962C8B-B14F-4D97-AF65-F5344CB8AC3E}">
        <p14:creationId xmlns:p14="http://schemas.microsoft.com/office/powerpoint/2010/main" val="320809994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ISLIDE.ICON" val="#888490;#888491;#888488;"/>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自定义 17">
      <a:dk1>
        <a:srgbClr val="000000"/>
      </a:dk1>
      <a:lt1>
        <a:srgbClr val="FFFFFF"/>
      </a:lt1>
      <a:dk2>
        <a:srgbClr val="4A66AC"/>
      </a:dk2>
      <a:lt2>
        <a:srgbClr val="E0EBF6"/>
      </a:lt2>
      <a:accent1>
        <a:srgbClr val="39B54A"/>
      </a:accent1>
      <a:accent2>
        <a:srgbClr val="8BC53F"/>
      </a:accent2>
      <a:accent3>
        <a:srgbClr val="292F32"/>
      </a:accent3>
      <a:accent4>
        <a:srgbClr val="3F3F3F"/>
      </a:accent4>
      <a:accent5>
        <a:srgbClr val="3F3F3F"/>
      </a:accent5>
      <a:accent6>
        <a:srgbClr val="3F3F3F"/>
      </a:accent6>
      <a:hlink>
        <a:srgbClr val="4472C4"/>
      </a:hlink>
      <a:folHlink>
        <a:srgbClr val="BFBFBF"/>
      </a:folHlink>
    </a:clrScheme>
    <a:fontScheme name="爱设计_标准主题字体">
      <a:majorFont>
        <a:latin typeface="OPPOSans L"/>
        <a:ea typeface="OPPOSans L"/>
        <a:cs typeface=""/>
      </a:majorFont>
      <a:minorFont>
        <a:latin typeface="OPPOSans L"/>
        <a:ea typeface="OPPOSans 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1516</TotalTime>
  <Words>1438</Words>
  <Application>Microsoft Office PowerPoint</Application>
  <PresentationFormat>宽屏</PresentationFormat>
  <Paragraphs>213</Paragraphs>
  <Slides>22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OPPOSans L</vt:lpstr>
      <vt:lpstr>阿里巴巴普惠体 2.0 35 Thin</vt:lpstr>
      <vt:lpstr>阿里巴巴普惠体 2.0 45 Light</vt:lpstr>
      <vt:lpstr>阿里巴巴普惠体 2.0 95 ExtraBold</vt:lpstr>
      <vt:lpstr>等线</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爱设计公司</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时尚几何风年终述职总结汇报ppt模板</dc:title>
  <dc:creator>爱设计PPT</dc:creator>
  <cp:keywords>51PPT模板网</cp:keywords>
  <dc:description>www.51pptmoban.com</dc:description>
  <cp:lastModifiedBy>Power user</cp:lastModifiedBy>
  <cp:revision>199</cp:revision>
  <dcterms:created xsi:type="dcterms:W3CDTF">2021-08-04T08:06:46Z</dcterms:created>
  <dcterms:modified xsi:type="dcterms:W3CDTF">2023-01-16T00:25:50Z</dcterms:modified>
</cp:coreProperties>
</file>